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76" r:id="rId5"/>
    <p:sldId id="282" r:id="rId6"/>
    <p:sldId id="291" r:id="rId7"/>
    <p:sldId id="283" r:id="rId8"/>
    <p:sldId id="292" r:id="rId9"/>
    <p:sldId id="284" r:id="rId10"/>
    <p:sldId id="293" r:id="rId11"/>
    <p:sldId id="285" r:id="rId12"/>
    <p:sldId id="294" r:id="rId13"/>
    <p:sldId id="286" r:id="rId14"/>
    <p:sldId id="287" r:id="rId15"/>
    <p:sldId id="288" r:id="rId16"/>
    <p:sldId id="289" r:id="rId17"/>
    <p:sldId id="290" r:id="rId18"/>
  </p:sldIdLst>
  <p:sldSz cx="9144000" cy="5143500" type="screen16x9"/>
  <p:notesSz cx="6858000" cy="9144000"/>
  <p:embeddedFontLst>
    <p:embeddedFont>
      <p:font typeface="MS PGothic" panose="020B0600070205080204" pitchFamily="34" charset="-128"/>
      <p:regular r:id="rId20"/>
    </p:embeddedFont>
    <p:embeddedFont>
      <p:font typeface="Cabin Condensed SemiBold" panose="020B0604020202020204" charset="0"/>
      <p:regular r:id="rId21"/>
      <p:bold r:id="rId22"/>
    </p:embeddedFont>
    <p:embeddedFont>
      <p:font typeface="Calibri bold" panose="020F0702030404030204" pitchFamily="34" charset="0"/>
      <p:bold r:id="rId23"/>
    </p:embeddedFont>
    <p:embeddedFont>
      <p:font typeface="News Cycle" panose="020B0604020202020204" charset="2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6E7"/>
    <a:srgbClr val="00CEFE"/>
    <a:srgbClr val="E5F6FA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75A50-E452-49AC-8DBC-79EA14D94C18}" v="134" dt="2023-03-06T12:22:54.381"/>
    <p1510:client id="{BC5652F8-5B0E-46AC-8BCE-6A0694449B2E}" v="8" dt="2023-03-06T13:08:37.536"/>
  </p1510:revLst>
</p1510:revInfo>
</file>

<file path=ppt/tableStyles.xml><?xml version="1.0" encoding="utf-8"?>
<a:tblStyleLst xmlns:a="http://schemas.openxmlformats.org/drawingml/2006/main" def="{41A5C919-1BB1-4913-8758-00A2290747ED}">
  <a:tblStyle styleId="{41A5C919-1BB1-4913-8758-00A2290747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1F8420-134B-4DD8-AFBF-2604A21F66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B475A50-E452-49AC-8DBC-79EA14D94C18}"/>
    <pc:docChg chg="addSld delSld modSld">
      <pc:chgData name="Guest User" userId="" providerId="Windows Live" clId="Web-{1B475A50-E452-49AC-8DBC-79EA14D94C18}" dt="2023-03-06T12:22:54.381" v="130"/>
      <pc:docMkLst>
        <pc:docMk/>
      </pc:docMkLst>
      <pc:sldChg chg="addSp delSp modSp">
        <pc:chgData name="Guest User" userId="" providerId="Windows Live" clId="Web-{1B475A50-E452-49AC-8DBC-79EA14D94C18}" dt="2023-03-06T12:15:17.660" v="23"/>
        <pc:sldMkLst>
          <pc:docMk/>
          <pc:sldMk cId="2777453317" sldId="257"/>
        </pc:sldMkLst>
        <pc:spChg chg="del mod">
          <ac:chgData name="Guest User" userId="" providerId="Windows Live" clId="Web-{1B475A50-E452-49AC-8DBC-79EA14D94C18}" dt="2023-03-06T12:15:00.269" v="20"/>
          <ac:spMkLst>
            <pc:docMk/>
            <pc:sldMk cId="2777453317" sldId="257"/>
            <ac:spMk id="2" creationId="{5DFDFD1F-E44B-B410-9786-B3FAD7DA2105}"/>
          </ac:spMkLst>
        </pc:spChg>
        <pc:spChg chg="del">
          <ac:chgData name="Guest User" userId="" providerId="Windows Live" clId="Web-{1B475A50-E452-49AC-8DBC-79EA14D94C18}" dt="2023-03-06T12:14:41.956" v="12"/>
          <ac:spMkLst>
            <pc:docMk/>
            <pc:sldMk cId="2777453317" sldId="257"/>
            <ac:spMk id="3" creationId="{0055C7BA-DB80-27B0-AA18-A35AA3A8B196}"/>
          </ac:spMkLst>
        </pc:spChg>
        <pc:spChg chg="mod">
          <ac:chgData name="Guest User" userId="" providerId="Windows Live" clId="Web-{1B475A50-E452-49AC-8DBC-79EA14D94C18}" dt="2023-03-06T12:14:57.535" v="19" actId="20577"/>
          <ac:spMkLst>
            <pc:docMk/>
            <pc:sldMk cId="2777453317" sldId="257"/>
            <ac:spMk id="4" creationId="{31EE0443-A458-B086-3CE3-879A432F30CB}"/>
          </ac:spMkLst>
        </pc:spChg>
        <pc:spChg chg="add">
          <ac:chgData name="Guest User" userId="" providerId="Windows Live" clId="Web-{1B475A50-E452-49AC-8DBC-79EA14D94C18}" dt="2023-03-06T12:15:17.660" v="23"/>
          <ac:spMkLst>
            <pc:docMk/>
            <pc:sldMk cId="2777453317" sldId="257"/>
            <ac:spMk id="8" creationId="{76910708-AA4D-C725-400A-1F68FFC63BFA}"/>
          </ac:spMkLst>
        </pc:spChg>
        <pc:picChg chg="add mod">
          <ac:chgData name="Guest User" userId="" providerId="Windows Live" clId="Web-{1B475A50-E452-49AC-8DBC-79EA14D94C18}" dt="2023-03-06T12:15:05.582" v="22" actId="1076"/>
          <ac:picMkLst>
            <pc:docMk/>
            <pc:sldMk cId="2777453317" sldId="257"/>
            <ac:picMk id="7" creationId="{3EF91065-2BE0-1C5F-4EDE-BFECD84BAF37}"/>
          </ac:picMkLst>
        </pc:picChg>
      </pc:sldChg>
      <pc:sldChg chg="addSp delSp modSp">
        <pc:chgData name="Guest User" userId="" providerId="Windows Live" clId="Web-{1B475A50-E452-49AC-8DBC-79EA14D94C18}" dt="2023-03-06T12:16:14.647" v="40" actId="1076"/>
        <pc:sldMkLst>
          <pc:docMk/>
          <pc:sldMk cId="2155228448" sldId="259"/>
        </pc:sldMkLst>
        <pc:spChg chg="mod">
          <ac:chgData name="Guest User" userId="" providerId="Windows Live" clId="Web-{1B475A50-E452-49AC-8DBC-79EA14D94C18}" dt="2023-03-06T12:15:56.974" v="33" actId="1076"/>
          <ac:spMkLst>
            <pc:docMk/>
            <pc:sldMk cId="2155228448" sldId="259"/>
            <ac:spMk id="2" creationId="{7869872A-E873-E452-EF68-26AD88C764CC}"/>
          </ac:spMkLst>
        </pc:spChg>
        <pc:spChg chg="mod">
          <ac:chgData name="Guest User" userId="" providerId="Windows Live" clId="Web-{1B475A50-E452-49AC-8DBC-79EA14D94C18}" dt="2023-03-06T12:15:54.396" v="32" actId="1076"/>
          <ac:spMkLst>
            <pc:docMk/>
            <pc:sldMk cId="2155228448" sldId="259"/>
            <ac:spMk id="4" creationId="{6D07A9C2-7BDD-1051-A492-4A0F771EDE0C}"/>
          </ac:spMkLst>
        </pc:spChg>
        <pc:spChg chg="mod">
          <ac:chgData name="Guest User" userId="" providerId="Windows Live" clId="Web-{1B475A50-E452-49AC-8DBC-79EA14D94C18}" dt="2023-03-06T12:15:45.162" v="29" actId="14100"/>
          <ac:spMkLst>
            <pc:docMk/>
            <pc:sldMk cId="2155228448" sldId="259"/>
            <ac:spMk id="5" creationId="{6A9B708A-B987-A981-9A79-E3BFA045BC87}"/>
          </ac:spMkLst>
        </pc:spChg>
        <pc:spChg chg="del">
          <ac:chgData name="Guest User" userId="" providerId="Windows Live" clId="Web-{1B475A50-E452-49AC-8DBC-79EA14D94C18}" dt="2023-03-06T12:15:34.849" v="25"/>
          <ac:spMkLst>
            <pc:docMk/>
            <pc:sldMk cId="2155228448" sldId="259"/>
            <ac:spMk id="6" creationId="{3B90F2B8-1CCF-216F-A652-4BDBEF0CD247}"/>
          </ac:spMkLst>
        </pc:spChg>
        <pc:spChg chg="add del mod">
          <ac:chgData name="Guest User" userId="" providerId="Windows Live" clId="Web-{1B475A50-E452-49AC-8DBC-79EA14D94C18}" dt="2023-03-06T12:16:07.272" v="38"/>
          <ac:spMkLst>
            <pc:docMk/>
            <pc:sldMk cId="2155228448" sldId="259"/>
            <ac:spMk id="7" creationId="{EE036299-856D-3907-89A8-79B927F3D178}"/>
          </ac:spMkLst>
        </pc:spChg>
        <pc:spChg chg="add mod">
          <ac:chgData name="Guest User" userId="" providerId="Windows Live" clId="Web-{1B475A50-E452-49AC-8DBC-79EA14D94C18}" dt="2023-03-06T12:16:14.647" v="40" actId="1076"/>
          <ac:spMkLst>
            <pc:docMk/>
            <pc:sldMk cId="2155228448" sldId="259"/>
            <ac:spMk id="11" creationId="{ACA5EEE4-D0D4-4FB8-93B3-675E78C1D434}"/>
          </ac:spMkLst>
        </pc:spChg>
        <pc:picChg chg="add mod">
          <ac:chgData name="Guest User" userId="" providerId="Windows Live" clId="Web-{1B475A50-E452-49AC-8DBC-79EA14D94C18}" dt="2023-03-06T12:16:04.959" v="37" actId="1076"/>
          <ac:picMkLst>
            <pc:docMk/>
            <pc:sldMk cId="2155228448" sldId="259"/>
            <ac:picMk id="9" creationId="{0AB458A8-EC25-4CB2-4533-8FE04A897D81}"/>
          </ac:picMkLst>
        </pc:picChg>
      </pc:sldChg>
      <pc:sldChg chg="del">
        <pc:chgData name="Guest User" userId="" providerId="Windows Live" clId="Web-{1B475A50-E452-49AC-8DBC-79EA14D94C18}" dt="2023-03-06T12:22:44.225" v="128"/>
        <pc:sldMkLst>
          <pc:docMk/>
          <pc:sldMk cId="3421088467" sldId="275"/>
        </pc:sldMkLst>
      </pc:sldChg>
      <pc:sldChg chg="addSp delSp modSp">
        <pc:chgData name="Guest User" userId="" providerId="Windows Live" clId="Web-{1B475A50-E452-49AC-8DBC-79EA14D94C18}" dt="2023-03-06T12:21:02.815" v="108"/>
        <pc:sldMkLst>
          <pc:docMk/>
          <pc:sldMk cId="1026105530" sldId="276"/>
        </pc:sldMkLst>
        <pc:spChg chg="mod">
          <ac:chgData name="Guest User" userId="" providerId="Windows Live" clId="Web-{1B475A50-E452-49AC-8DBC-79EA14D94C18}" dt="2023-03-06T12:16:53.445" v="41" actId="1076"/>
          <ac:spMkLst>
            <pc:docMk/>
            <pc:sldMk cId="1026105530" sldId="276"/>
            <ac:spMk id="4" creationId="{6D07A9C2-7BDD-1051-A492-4A0F771EDE0C}"/>
          </ac:spMkLst>
        </pc:spChg>
        <pc:spChg chg="mod">
          <ac:chgData name="Guest User" userId="" providerId="Windows Live" clId="Web-{1B475A50-E452-49AC-8DBC-79EA14D94C18}" dt="2023-03-06T12:16:57.414" v="42" actId="1076"/>
          <ac:spMkLst>
            <pc:docMk/>
            <pc:sldMk cId="1026105530" sldId="276"/>
            <ac:spMk id="5" creationId="{6A9B708A-B987-A981-9A79-E3BFA045BC87}"/>
          </ac:spMkLst>
        </pc:spChg>
        <pc:spChg chg="del">
          <ac:chgData name="Guest User" userId="" providerId="Windows Live" clId="Web-{1B475A50-E452-49AC-8DBC-79EA14D94C18}" dt="2023-03-06T12:21:02.815" v="108"/>
          <ac:spMkLst>
            <pc:docMk/>
            <pc:sldMk cId="1026105530" sldId="276"/>
            <ac:spMk id="6" creationId="{806A1197-EA6B-F305-9284-B82B4B38DF08}"/>
          </ac:spMkLst>
        </pc:spChg>
        <pc:spChg chg="add del mod">
          <ac:chgData name="Guest User" userId="" providerId="Windows Live" clId="Web-{1B475A50-E452-49AC-8DBC-79EA14D94C18}" dt="2023-03-06T12:19:04.669" v="75"/>
          <ac:spMkLst>
            <pc:docMk/>
            <pc:sldMk cId="1026105530" sldId="276"/>
            <ac:spMk id="8" creationId="{9EB762C5-5815-EF49-C58A-BBEBC1DEDA0B}"/>
          </ac:spMkLst>
        </pc:spChg>
        <pc:spChg chg="add mod">
          <ac:chgData name="Guest User" userId="" providerId="Windows Live" clId="Web-{1B475A50-E452-49AC-8DBC-79EA14D94C18}" dt="2023-03-06T12:19:02.622" v="74" actId="1076"/>
          <ac:spMkLst>
            <pc:docMk/>
            <pc:sldMk cId="1026105530" sldId="276"/>
            <ac:spMk id="12" creationId="{3E420924-961F-AAF1-5CAF-92F734E2A9F3}"/>
          </ac:spMkLst>
        </pc:spChg>
        <pc:picChg chg="add mod ord">
          <ac:chgData name="Guest User" userId="" providerId="Windows Live" clId="Web-{1B475A50-E452-49AC-8DBC-79EA14D94C18}" dt="2023-03-06T12:17:24.697" v="49" actId="1076"/>
          <ac:picMkLst>
            <pc:docMk/>
            <pc:sldMk cId="1026105530" sldId="276"/>
            <ac:picMk id="10" creationId="{6B10CE1D-0F39-9CC8-CAAD-CCC09DF5A903}"/>
          </ac:picMkLst>
        </pc:picChg>
      </pc:sldChg>
      <pc:sldChg chg="del">
        <pc:chgData name="Guest User" userId="" providerId="Windows Live" clId="Web-{1B475A50-E452-49AC-8DBC-79EA14D94C18}" dt="2023-03-06T12:22:49.506" v="129"/>
        <pc:sldMkLst>
          <pc:docMk/>
          <pc:sldMk cId="0" sldId="278"/>
        </pc:sldMkLst>
      </pc:sldChg>
      <pc:sldChg chg="addSp delSp modSp del">
        <pc:chgData name="Guest User" userId="" providerId="Windows Live" clId="Web-{1B475A50-E452-49AC-8DBC-79EA14D94C18}" dt="2023-03-06T12:22:54.381" v="130"/>
        <pc:sldMkLst>
          <pc:docMk/>
          <pc:sldMk cId="324892321" sldId="279"/>
        </pc:sldMkLst>
        <pc:spChg chg="add del">
          <ac:chgData name="Guest User" userId="" providerId="Windows Live" clId="Web-{1B475A50-E452-49AC-8DBC-79EA14D94C18}" dt="2023-03-06T12:09:33.631" v="4"/>
          <ac:spMkLst>
            <pc:docMk/>
            <pc:sldMk cId="324892321" sldId="279"/>
            <ac:spMk id="4" creationId="{5C015D60-77CB-258E-CF7D-E0EF18858EB7}"/>
          </ac:spMkLst>
        </pc:spChg>
        <pc:spChg chg="del">
          <ac:chgData name="Guest User" userId="" providerId="Windows Live" clId="Web-{1B475A50-E452-49AC-8DBC-79EA14D94C18}" dt="2023-03-06T12:09:29.787" v="2"/>
          <ac:spMkLst>
            <pc:docMk/>
            <pc:sldMk cId="324892321" sldId="279"/>
            <ac:spMk id="5" creationId="{923A36FC-8535-EC36-DF57-F58A5D433350}"/>
          </ac:spMkLst>
        </pc:spChg>
        <pc:picChg chg="add mod">
          <ac:chgData name="Guest User" userId="" providerId="Windows Live" clId="Web-{1B475A50-E452-49AC-8DBC-79EA14D94C18}" dt="2023-03-06T12:09:27.709" v="1" actId="1076"/>
          <ac:picMkLst>
            <pc:docMk/>
            <pc:sldMk cId="324892321" sldId="279"/>
            <ac:picMk id="2" creationId="{CA53005D-ECF2-6954-5B79-CA4399704E06}"/>
          </ac:picMkLst>
        </pc:picChg>
      </pc:sldChg>
      <pc:sldChg chg="addSp delSp modSp">
        <pc:chgData name="Guest User" userId="" providerId="Windows Live" clId="Web-{1B475A50-E452-49AC-8DBC-79EA14D94C18}" dt="2023-03-06T12:18:16.058" v="69" actId="1076"/>
        <pc:sldMkLst>
          <pc:docMk/>
          <pc:sldMk cId="7413061" sldId="282"/>
        </pc:sldMkLst>
        <pc:spChg chg="mod">
          <ac:chgData name="Guest User" userId="" providerId="Windows Live" clId="Web-{1B475A50-E452-49AC-8DBC-79EA14D94C18}" dt="2023-03-06T12:17:36.385" v="52" actId="1076"/>
          <ac:spMkLst>
            <pc:docMk/>
            <pc:sldMk cId="7413061" sldId="282"/>
            <ac:spMk id="2" creationId="{7869872A-E873-E452-EF68-26AD88C764CC}"/>
          </ac:spMkLst>
        </pc:spChg>
        <pc:spChg chg="mod">
          <ac:chgData name="Guest User" userId="" providerId="Windows Live" clId="Web-{1B475A50-E452-49AC-8DBC-79EA14D94C18}" dt="2023-03-06T12:17:50.213" v="55" actId="1076"/>
          <ac:spMkLst>
            <pc:docMk/>
            <pc:sldMk cId="7413061" sldId="282"/>
            <ac:spMk id="4" creationId="{6D07A9C2-7BDD-1051-A492-4A0F771EDE0C}"/>
          </ac:spMkLst>
        </pc:spChg>
        <pc:spChg chg="del">
          <ac:chgData name="Guest User" userId="" providerId="Windows Live" clId="Web-{1B475A50-E452-49AC-8DBC-79EA14D94C18}" dt="2023-03-06T12:17:47.573" v="54"/>
          <ac:spMkLst>
            <pc:docMk/>
            <pc:sldMk cId="7413061" sldId="282"/>
            <ac:spMk id="5" creationId="{6A9B708A-B987-A981-9A79-E3BFA045BC87}"/>
          </ac:spMkLst>
        </pc:spChg>
        <pc:spChg chg="del">
          <ac:chgData name="Guest User" userId="" providerId="Windows Live" clId="Web-{1B475A50-E452-49AC-8DBC-79EA14D94C18}" dt="2023-03-06T12:17:33.900" v="51"/>
          <ac:spMkLst>
            <pc:docMk/>
            <pc:sldMk cId="7413061" sldId="282"/>
            <ac:spMk id="6" creationId="{2C002584-34AA-4631-DE58-747DC1E98ACF}"/>
          </ac:spMkLst>
        </pc:spChg>
        <pc:spChg chg="add mod">
          <ac:chgData name="Guest User" userId="" providerId="Windows Live" clId="Web-{1B475A50-E452-49AC-8DBC-79EA14D94C18}" dt="2023-03-06T12:18:16.058" v="69" actId="1076"/>
          <ac:spMkLst>
            <pc:docMk/>
            <pc:sldMk cId="7413061" sldId="282"/>
            <ac:spMk id="10" creationId="{3DAF7BB7-2C98-0267-AE93-7849660010F2}"/>
          </ac:spMkLst>
        </pc:spChg>
        <pc:spChg chg="add del mod">
          <ac:chgData name="Guest User" userId="" providerId="Windows Live" clId="Web-{1B475A50-E452-49AC-8DBC-79EA14D94C18}" dt="2023-03-06T12:18:08.339" v="65"/>
          <ac:spMkLst>
            <pc:docMk/>
            <pc:sldMk cId="7413061" sldId="282"/>
            <ac:spMk id="14" creationId="{27E7545C-67F9-0B96-6D49-0D5B646A5626}"/>
          </ac:spMkLst>
        </pc:spChg>
        <pc:spChg chg="add mod">
          <ac:chgData name="Guest User" userId="" providerId="Windows Live" clId="Web-{1B475A50-E452-49AC-8DBC-79EA14D94C18}" dt="2023-03-06T12:18:13.245" v="68" actId="1076"/>
          <ac:spMkLst>
            <pc:docMk/>
            <pc:sldMk cId="7413061" sldId="282"/>
            <ac:spMk id="15" creationId="{B06E5D22-EE70-D5D4-CFD2-6A7375E7A7D6}"/>
          </ac:spMkLst>
        </pc:spChg>
        <pc:picChg chg="add mod">
          <ac:chgData name="Guest User" userId="" providerId="Windows Live" clId="Web-{1B475A50-E452-49AC-8DBC-79EA14D94C18}" dt="2023-03-06T12:18:02.292" v="59" actId="1076"/>
          <ac:picMkLst>
            <pc:docMk/>
            <pc:sldMk cId="7413061" sldId="282"/>
            <ac:picMk id="8" creationId="{4C67D8F5-98D5-1212-D244-706193562B1B}"/>
          </ac:picMkLst>
        </pc:picChg>
        <pc:picChg chg="add del mod">
          <ac:chgData name="Guest User" userId="" providerId="Windows Live" clId="Web-{1B475A50-E452-49AC-8DBC-79EA14D94C18}" dt="2023-03-06T12:18:08.339" v="66"/>
          <ac:picMkLst>
            <pc:docMk/>
            <pc:sldMk cId="7413061" sldId="282"/>
            <ac:picMk id="12" creationId="{E1890638-E5A4-D70C-FC1F-9C19788CB27F}"/>
          </ac:picMkLst>
        </pc:picChg>
      </pc:sldChg>
      <pc:sldChg chg="addSp delSp modSp">
        <pc:chgData name="Guest User" userId="" providerId="Windows Live" clId="Web-{1B475A50-E452-49AC-8DBC-79EA14D94C18}" dt="2023-03-06T12:19:54.468" v="91" actId="1076"/>
        <pc:sldMkLst>
          <pc:docMk/>
          <pc:sldMk cId="1254374074" sldId="283"/>
        </pc:sldMkLst>
        <pc:spChg chg="del">
          <ac:chgData name="Guest User" userId="" providerId="Windows Live" clId="Web-{1B475A50-E452-49AC-8DBC-79EA14D94C18}" dt="2023-03-06T12:19:37.296" v="82"/>
          <ac:spMkLst>
            <pc:docMk/>
            <pc:sldMk cId="1254374074" sldId="283"/>
            <ac:spMk id="4" creationId="{6D07A9C2-7BDD-1051-A492-4A0F771EDE0C}"/>
          </ac:spMkLst>
        </pc:spChg>
        <pc:spChg chg="mod">
          <ac:chgData name="Guest User" userId="" providerId="Windows Live" clId="Web-{1B475A50-E452-49AC-8DBC-79EA14D94C18}" dt="2023-03-06T12:19:39.530" v="83" actId="1076"/>
          <ac:spMkLst>
            <pc:docMk/>
            <pc:sldMk cId="1254374074" sldId="283"/>
            <ac:spMk id="5" creationId="{6A9B708A-B987-A981-9A79-E3BFA045BC87}"/>
          </ac:spMkLst>
        </pc:spChg>
        <pc:spChg chg="del">
          <ac:chgData name="Guest User" userId="" providerId="Windows Live" clId="Web-{1B475A50-E452-49AC-8DBC-79EA14D94C18}" dt="2023-03-06T12:19:22.795" v="79"/>
          <ac:spMkLst>
            <pc:docMk/>
            <pc:sldMk cId="1254374074" sldId="283"/>
            <ac:spMk id="6" creationId="{FFDBCDA5-9BC4-D3AB-DFDB-BB794B973474}"/>
          </ac:spMkLst>
        </pc:spChg>
        <pc:spChg chg="add mod">
          <ac:chgData name="Guest User" userId="" providerId="Windows Live" clId="Web-{1B475A50-E452-49AC-8DBC-79EA14D94C18}" dt="2023-03-06T12:19:54.468" v="91" actId="1076"/>
          <ac:spMkLst>
            <pc:docMk/>
            <pc:sldMk cId="1254374074" sldId="283"/>
            <ac:spMk id="10" creationId="{C8617787-0055-B50A-1558-DBC24709599F}"/>
          </ac:spMkLst>
        </pc:spChg>
        <pc:spChg chg="add">
          <ac:chgData name="Guest User" userId="" providerId="Windows Live" clId="Web-{1B475A50-E452-49AC-8DBC-79EA14D94C18}" dt="2023-03-06T12:19:44.827" v="86"/>
          <ac:spMkLst>
            <pc:docMk/>
            <pc:sldMk cId="1254374074" sldId="283"/>
            <ac:spMk id="12" creationId="{12823719-329C-EF5C-730F-10BCA203EA5F}"/>
          </ac:spMkLst>
        </pc:spChg>
        <pc:picChg chg="add">
          <ac:chgData name="Guest User" userId="" providerId="Windows Live" clId="Web-{1B475A50-E452-49AC-8DBC-79EA14D94C18}" dt="2023-03-06T12:19:44.593" v="84"/>
          <ac:picMkLst>
            <pc:docMk/>
            <pc:sldMk cId="1254374074" sldId="283"/>
            <ac:picMk id="8" creationId="{D53B0B3B-6256-C94D-CB9E-949E3ADED016}"/>
          </ac:picMkLst>
        </pc:picChg>
      </pc:sldChg>
      <pc:sldChg chg="addSp delSp modSp">
        <pc:chgData name="Guest User" userId="" providerId="Windows Live" clId="Web-{1B475A50-E452-49AC-8DBC-79EA14D94C18}" dt="2023-03-06T12:20:33.923" v="103" actId="1076"/>
        <pc:sldMkLst>
          <pc:docMk/>
          <pc:sldMk cId="2724113981" sldId="284"/>
        </pc:sldMkLst>
        <pc:spChg chg="del">
          <ac:chgData name="Guest User" userId="" providerId="Windows Live" clId="Web-{1B475A50-E452-49AC-8DBC-79EA14D94C18}" dt="2023-03-06T12:20:22.204" v="94"/>
          <ac:spMkLst>
            <pc:docMk/>
            <pc:sldMk cId="2724113981" sldId="284"/>
            <ac:spMk id="4" creationId="{6D07A9C2-7BDD-1051-A492-4A0F771EDE0C}"/>
          </ac:spMkLst>
        </pc:spChg>
        <pc:spChg chg="mod">
          <ac:chgData name="Guest User" userId="" providerId="Windows Live" clId="Web-{1B475A50-E452-49AC-8DBC-79EA14D94C18}" dt="2023-03-06T12:20:24.391" v="95" actId="1076"/>
          <ac:spMkLst>
            <pc:docMk/>
            <pc:sldMk cId="2724113981" sldId="284"/>
            <ac:spMk id="5" creationId="{6A9B708A-B987-A981-9A79-E3BFA045BC87}"/>
          </ac:spMkLst>
        </pc:spChg>
        <pc:spChg chg="del">
          <ac:chgData name="Guest User" userId="" providerId="Windows Live" clId="Web-{1B475A50-E452-49AC-8DBC-79EA14D94C18}" dt="2023-03-06T12:20:04.859" v="92"/>
          <ac:spMkLst>
            <pc:docMk/>
            <pc:sldMk cId="2724113981" sldId="284"/>
            <ac:spMk id="6" creationId="{698236A8-47BA-2D1B-86E9-8B060AF922D5}"/>
          </ac:spMkLst>
        </pc:spChg>
        <pc:spChg chg="add mod">
          <ac:chgData name="Guest User" userId="" providerId="Windows Live" clId="Web-{1B475A50-E452-49AC-8DBC-79EA14D94C18}" dt="2023-03-06T12:20:31.516" v="101" actId="1076"/>
          <ac:spMkLst>
            <pc:docMk/>
            <pc:sldMk cId="2724113981" sldId="284"/>
            <ac:spMk id="10" creationId="{DE689A2A-5BD9-775E-DC29-19F09799E41C}"/>
          </ac:spMkLst>
        </pc:spChg>
        <pc:spChg chg="add mod">
          <ac:chgData name="Guest User" userId="" providerId="Windows Live" clId="Web-{1B475A50-E452-49AC-8DBC-79EA14D94C18}" dt="2023-03-06T12:20:33.923" v="103" actId="1076"/>
          <ac:spMkLst>
            <pc:docMk/>
            <pc:sldMk cId="2724113981" sldId="284"/>
            <ac:spMk id="12" creationId="{B7AFBC60-D8C5-F150-E646-784B8B53823E}"/>
          </ac:spMkLst>
        </pc:spChg>
        <pc:picChg chg="add mod">
          <ac:chgData name="Guest User" userId="" providerId="Windows Live" clId="Web-{1B475A50-E452-49AC-8DBC-79EA14D94C18}" dt="2023-03-06T12:20:31.501" v="100" actId="1076"/>
          <ac:picMkLst>
            <pc:docMk/>
            <pc:sldMk cId="2724113981" sldId="284"/>
            <ac:picMk id="8" creationId="{8FD0C2B9-D6AD-4DD2-9A82-7E34191F5EE3}"/>
          </ac:picMkLst>
        </pc:picChg>
      </pc:sldChg>
      <pc:sldChg chg="addSp delSp modSp">
        <pc:chgData name="Guest User" userId="" providerId="Windows Live" clId="Web-{1B475A50-E452-49AC-8DBC-79EA14D94C18}" dt="2023-03-06T12:21:30.081" v="118" actId="1076"/>
        <pc:sldMkLst>
          <pc:docMk/>
          <pc:sldMk cId="2428357823" sldId="285"/>
        </pc:sldMkLst>
        <pc:spChg chg="del">
          <ac:chgData name="Guest User" userId="" providerId="Windows Live" clId="Web-{1B475A50-E452-49AC-8DBC-79EA14D94C18}" dt="2023-03-06T12:21:16.284" v="112"/>
          <ac:spMkLst>
            <pc:docMk/>
            <pc:sldMk cId="2428357823" sldId="285"/>
            <ac:spMk id="4" creationId="{6D07A9C2-7BDD-1051-A492-4A0F771EDE0C}"/>
          </ac:spMkLst>
        </pc:spChg>
        <pc:spChg chg="mod">
          <ac:chgData name="Guest User" userId="" providerId="Windows Live" clId="Web-{1B475A50-E452-49AC-8DBC-79EA14D94C18}" dt="2023-03-06T12:21:18.862" v="113" actId="1076"/>
          <ac:spMkLst>
            <pc:docMk/>
            <pc:sldMk cId="2428357823" sldId="285"/>
            <ac:spMk id="5" creationId="{6A9B708A-B987-A981-9A79-E3BFA045BC87}"/>
          </ac:spMkLst>
        </pc:spChg>
        <pc:spChg chg="del">
          <ac:chgData name="Guest User" userId="" providerId="Windows Live" clId="Web-{1B475A50-E452-49AC-8DBC-79EA14D94C18}" dt="2023-03-06T12:21:07.487" v="109"/>
          <ac:spMkLst>
            <pc:docMk/>
            <pc:sldMk cId="2428357823" sldId="285"/>
            <ac:spMk id="6" creationId="{DE3EFC4A-C05B-6D81-D95E-C0E193788C1C}"/>
          </ac:spMkLst>
        </pc:spChg>
        <pc:spChg chg="add">
          <ac:chgData name="Guest User" userId="" providerId="Windows Live" clId="Web-{1B475A50-E452-49AC-8DBC-79EA14D94C18}" dt="2023-03-06T12:21:23.987" v="115"/>
          <ac:spMkLst>
            <pc:docMk/>
            <pc:sldMk cId="2428357823" sldId="285"/>
            <ac:spMk id="10" creationId="{705981DC-3CD8-B5E0-FA35-DC02AFFB9CCD}"/>
          </ac:spMkLst>
        </pc:spChg>
        <pc:spChg chg="add">
          <ac:chgData name="Guest User" userId="" providerId="Windows Live" clId="Web-{1B475A50-E452-49AC-8DBC-79EA14D94C18}" dt="2023-03-06T12:21:24.081" v="116"/>
          <ac:spMkLst>
            <pc:docMk/>
            <pc:sldMk cId="2428357823" sldId="285"/>
            <ac:spMk id="12" creationId="{D1FFBA23-524D-18A7-B03A-9E58CE3E2387}"/>
          </ac:spMkLst>
        </pc:spChg>
        <pc:spChg chg="add mod">
          <ac:chgData name="Guest User" userId="" providerId="Windows Live" clId="Web-{1B475A50-E452-49AC-8DBC-79EA14D94C18}" dt="2023-03-06T12:21:30.081" v="118" actId="1076"/>
          <ac:spMkLst>
            <pc:docMk/>
            <pc:sldMk cId="2428357823" sldId="285"/>
            <ac:spMk id="13" creationId="{872091B3-03F0-89E1-6AAF-75B7FEEA3F1F}"/>
          </ac:spMkLst>
        </pc:spChg>
        <pc:picChg chg="add">
          <ac:chgData name="Guest User" userId="" providerId="Windows Live" clId="Web-{1B475A50-E452-49AC-8DBC-79EA14D94C18}" dt="2023-03-06T12:21:23.878" v="114"/>
          <ac:picMkLst>
            <pc:docMk/>
            <pc:sldMk cId="2428357823" sldId="285"/>
            <ac:picMk id="8" creationId="{46BA9779-93E9-F803-3F51-30242FA770E5}"/>
          </ac:picMkLst>
        </pc:picChg>
      </pc:sldChg>
      <pc:sldChg chg="delSp modSp">
        <pc:chgData name="Guest User" userId="" providerId="Windows Live" clId="Web-{1B475A50-E452-49AC-8DBC-79EA14D94C18}" dt="2023-03-06T12:21:57.270" v="125" actId="1076"/>
        <pc:sldMkLst>
          <pc:docMk/>
          <pc:sldMk cId="2522672466" sldId="286"/>
        </pc:sldMkLst>
        <pc:spChg chg="mod">
          <ac:chgData name="Guest User" userId="" providerId="Windows Live" clId="Web-{1B475A50-E452-49AC-8DBC-79EA14D94C18}" dt="2023-03-06T12:21:57.270" v="125" actId="1076"/>
          <ac:spMkLst>
            <pc:docMk/>
            <pc:sldMk cId="2522672466" sldId="286"/>
            <ac:spMk id="5" creationId="{6A9B708A-B987-A981-9A79-E3BFA045BC87}"/>
          </ac:spMkLst>
        </pc:spChg>
        <pc:spChg chg="del mod">
          <ac:chgData name="Guest User" userId="" providerId="Windows Live" clId="Web-{1B475A50-E452-49AC-8DBC-79EA14D94C18}" dt="2023-03-06T12:21:48.066" v="124"/>
          <ac:spMkLst>
            <pc:docMk/>
            <pc:sldMk cId="2522672466" sldId="286"/>
            <ac:spMk id="6" creationId="{E2EE7D40-93E3-E570-C785-9096CDD8C90E}"/>
          </ac:spMkLst>
        </pc:spChg>
      </pc:sldChg>
      <pc:sldChg chg="modSp">
        <pc:chgData name="Guest User" userId="" providerId="Windows Live" clId="Web-{1B475A50-E452-49AC-8DBC-79EA14D94C18}" dt="2023-03-06T12:22:12.708" v="126" actId="20577"/>
        <pc:sldMkLst>
          <pc:docMk/>
          <pc:sldMk cId="1462206740" sldId="287"/>
        </pc:sldMkLst>
        <pc:spChg chg="mod">
          <ac:chgData name="Guest User" userId="" providerId="Windows Live" clId="Web-{1B475A50-E452-49AC-8DBC-79EA14D94C18}" dt="2023-03-06T12:22:12.708" v="126" actId="20577"/>
          <ac:spMkLst>
            <pc:docMk/>
            <pc:sldMk cId="1462206740" sldId="287"/>
            <ac:spMk id="6" creationId="{565890E3-7FB4-DF47-1002-844D327E40D4}"/>
          </ac:spMkLst>
        </pc:spChg>
      </pc:sldChg>
      <pc:sldChg chg="delSp">
        <pc:chgData name="Guest User" userId="" providerId="Windows Live" clId="Web-{1B475A50-E452-49AC-8DBC-79EA14D94C18}" dt="2023-03-06T12:22:20.833" v="127"/>
        <pc:sldMkLst>
          <pc:docMk/>
          <pc:sldMk cId="3180509928" sldId="288"/>
        </pc:sldMkLst>
        <pc:spChg chg="del">
          <ac:chgData name="Guest User" userId="" providerId="Windows Live" clId="Web-{1B475A50-E452-49AC-8DBC-79EA14D94C18}" dt="2023-03-06T12:22:20.833" v="127"/>
          <ac:spMkLst>
            <pc:docMk/>
            <pc:sldMk cId="3180509928" sldId="288"/>
            <ac:spMk id="5" creationId="{B6852F34-0E06-0E85-3ECF-8B4CEAD85FB0}"/>
          </ac:spMkLst>
        </pc:spChg>
      </pc:sldChg>
      <pc:sldChg chg="delSp modSp">
        <pc:chgData name="Guest User" userId="" providerId="Windows Live" clId="Web-{1B475A50-E452-49AC-8DBC-79EA14D94C18}" dt="2023-03-06T12:14:01.220" v="6"/>
        <pc:sldMkLst>
          <pc:docMk/>
          <pc:sldMk cId="3944220951" sldId="290"/>
        </pc:sldMkLst>
        <pc:spChg chg="del mod">
          <ac:chgData name="Guest User" userId="" providerId="Windows Live" clId="Web-{1B475A50-E452-49AC-8DBC-79EA14D94C18}" dt="2023-03-06T12:14:01.220" v="6"/>
          <ac:spMkLst>
            <pc:docMk/>
            <pc:sldMk cId="3944220951" sldId="290"/>
            <ac:spMk id="5" creationId="{8099A35D-68EE-8CEA-A27D-2572F82C03D9}"/>
          </ac:spMkLst>
        </pc:spChg>
      </pc:sldChg>
      <pc:sldChg chg="addSp delSp add replId">
        <pc:chgData name="Guest User" userId="" providerId="Windows Live" clId="Web-{1B475A50-E452-49AC-8DBC-79EA14D94C18}" dt="2023-03-06T12:19:16.935" v="78"/>
        <pc:sldMkLst>
          <pc:docMk/>
          <pc:sldMk cId="466018911" sldId="291"/>
        </pc:sldMkLst>
        <pc:spChg chg="del">
          <ac:chgData name="Guest User" userId="" providerId="Windows Live" clId="Web-{1B475A50-E452-49AC-8DBC-79EA14D94C18}" dt="2023-03-06T12:17:53.979" v="56"/>
          <ac:spMkLst>
            <pc:docMk/>
            <pc:sldMk cId="466018911" sldId="291"/>
            <ac:spMk id="4" creationId="{6D07A9C2-7BDD-1051-A492-4A0F771EDE0C}"/>
          </ac:spMkLst>
        </pc:spChg>
        <pc:spChg chg="add">
          <ac:chgData name="Guest User" userId="" providerId="Windows Live" clId="Web-{1B475A50-E452-49AC-8DBC-79EA14D94C18}" dt="2023-03-06T12:19:16.842" v="77"/>
          <ac:spMkLst>
            <pc:docMk/>
            <pc:sldMk cId="466018911" sldId="291"/>
            <ac:spMk id="9" creationId="{5A3016A2-384A-266A-47D1-B611533E0973}"/>
          </ac:spMkLst>
        </pc:spChg>
        <pc:spChg chg="add">
          <ac:chgData name="Guest User" userId="" providerId="Windows Live" clId="Web-{1B475A50-E452-49AC-8DBC-79EA14D94C18}" dt="2023-03-06T12:19:16.935" v="78"/>
          <ac:spMkLst>
            <pc:docMk/>
            <pc:sldMk cId="466018911" sldId="291"/>
            <ac:spMk id="11" creationId="{2099BFE6-40C1-C832-6F0C-BB58F0E74560}"/>
          </ac:spMkLst>
        </pc:spChg>
        <pc:picChg chg="add">
          <ac:chgData name="Guest User" userId="" providerId="Windows Live" clId="Web-{1B475A50-E452-49AC-8DBC-79EA14D94C18}" dt="2023-03-06T12:19:16.732" v="76"/>
          <ac:picMkLst>
            <pc:docMk/>
            <pc:sldMk cId="466018911" sldId="291"/>
            <ac:picMk id="7" creationId="{65FD5704-C2A0-B727-70BB-760DBB46131F}"/>
          </ac:picMkLst>
        </pc:picChg>
      </pc:sldChg>
      <pc:sldChg chg="add del replId">
        <pc:chgData name="Guest User" userId="" providerId="Windows Live" clId="Web-{1B475A50-E452-49AC-8DBC-79EA14D94C18}" dt="2023-03-06T12:15:25.614" v="24"/>
        <pc:sldMkLst>
          <pc:docMk/>
          <pc:sldMk cId="4040852672" sldId="291"/>
        </pc:sldMkLst>
      </pc:sldChg>
      <pc:sldChg chg="addSp delSp modSp add replId">
        <pc:chgData name="Guest User" userId="" providerId="Windows Live" clId="Web-{1B475A50-E452-49AC-8DBC-79EA14D94C18}" dt="2023-03-06T12:19:51.280" v="90" actId="1076"/>
        <pc:sldMkLst>
          <pc:docMk/>
          <pc:sldMk cId="1867374583" sldId="292"/>
        </pc:sldMkLst>
        <pc:spChg chg="del">
          <ac:chgData name="Guest User" userId="" providerId="Windows Live" clId="Web-{1B475A50-E452-49AC-8DBC-79EA14D94C18}" dt="2023-03-06T12:19:35.061" v="81"/>
          <ac:spMkLst>
            <pc:docMk/>
            <pc:sldMk cId="1867374583" sldId="292"/>
            <ac:spMk id="5" creationId="{6A9B708A-B987-A981-9A79-E3BFA045BC87}"/>
          </ac:spMkLst>
        </pc:spChg>
        <pc:spChg chg="add mod">
          <ac:chgData name="Guest User" userId="" providerId="Windows Live" clId="Web-{1B475A50-E452-49AC-8DBC-79EA14D94C18}" dt="2023-03-06T12:19:51.280" v="90" actId="1076"/>
          <ac:spMkLst>
            <pc:docMk/>
            <pc:sldMk cId="1867374583" sldId="292"/>
            <ac:spMk id="9" creationId="{6BCF651C-7F7F-8BA5-8A56-B9064CE8045C}"/>
          </ac:spMkLst>
        </pc:spChg>
        <pc:spChg chg="add">
          <ac:chgData name="Guest User" userId="" providerId="Windows Live" clId="Web-{1B475A50-E452-49AC-8DBC-79EA14D94C18}" dt="2023-03-06T12:19:47.593" v="89"/>
          <ac:spMkLst>
            <pc:docMk/>
            <pc:sldMk cId="1867374583" sldId="292"/>
            <ac:spMk id="11" creationId="{F7619497-A193-8F4F-C89D-54D502E0CEBB}"/>
          </ac:spMkLst>
        </pc:spChg>
        <pc:picChg chg="add">
          <ac:chgData name="Guest User" userId="" providerId="Windows Live" clId="Web-{1B475A50-E452-49AC-8DBC-79EA14D94C18}" dt="2023-03-06T12:19:47.390" v="87"/>
          <ac:picMkLst>
            <pc:docMk/>
            <pc:sldMk cId="1867374583" sldId="292"/>
            <ac:picMk id="7" creationId="{8D8D7845-6BF4-877B-BD36-9CB572BBF590}"/>
          </ac:picMkLst>
        </pc:picChg>
      </pc:sldChg>
      <pc:sldChg chg="addSp delSp modSp add replId">
        <pc:chgData name="Guest User" userId="" providerId="Windows Live" clId="Web-{1B475A50-E452-49AC-8DBC-79EA14D94C18}" dt="2023-03-06T12:20:40.173" v="107" actId="1076"/>
        <pc:sldMkLst>
          <pc:docMk/>
          <pc:sldMk cId="3227027101" sldId="293"/>
        </pc:sldMkLst>
        <pc:spChg chg="del">
          <ac:chgData name="Guest User" userId="" providerId="Windows Live" clId="Web-{1B475A50-E452-49AC-8DBC-79EA14D94C18}" dt="2023-03-06T12:20:26.501" v="96"/>
          <ac:spMkLst>
            <pc:docMk/>
            <pc:sldMk cId="3227027101" sldId="293"/>
            <ac:spMk id="5" creationId="{6A9B708A-B987-A981-9A79-E3BFA045BC87}"/>
          </ac:spMkLst>
        </pc:spChg>
        <pc:spChg chg="add">
          <ac:chgData name="Guest User" userId="" providerId="Windows Live" clId="Web-{1B475A50-E452-49AC-8DBC-79EA14D94C18}" dt="2023-03-06T12:20:36.907" v="105"/>
          <ac:spMkLst>
            <pc:docMk/>
            <pc:sldMk cId="3227027101" sldId="293"/>
            <ac:spMk id="9" creationId="{76B6AFE9-9887-626B-9701-44BF1163BD62}"/>
          </ac:spMkLst>
        </pc:spChg>
        <pc:spChg chg="add mod">
          <ac:chgData name="Guest User" userId="" providerId="Windows Live" clId="Web-{1B475A50-E452-49AC-8DBC-79EA14D94C18}" dt="2023-03-06T12:20:40.173" v="107" actId="1076"/>
          <ac:spMkLst>
            <pc:docMk/>
            <pc:sldMk cId="3227027101" sldId="293"/>
            <ac:spMk id="11" creationId="{87A6E70F-745D-0B61-5D4B-B3857C2A92A2}"/>
          </ac:spMkLst>
        </pc:spChg>
        <pc:picChg chg="add">
          <ac:chgData name="Guest User" userId="" providerId="Windows Live" clId="Web-{1B475A50-E452-49AC-8DBC-79EA14D94C18}" dt="2023-03-06T12:20:36.798" v="104"/>
          <ac:picMkLst>
            <pc:docMk/>
            <pc:sldMk cId="3227027101" sldId="293"/>
            <ac:picMk id="7" creationId="{6E790893-62E0-D526-F212-C2BBCAF9CFC4}"/>
          </ac:picMkLst>
        </pc:picChg>
      </pc:sldChg>
      <pc:sldChg chg="addSp delSp add replId">
        <pc:chgData name="Guest User" userId="" providerId="Windows Live" clId="Web-{1B475A50-E452-49AC-8DBC-79EA14D94C18}" dt="2023-03-06T12:21:40.253" v="122"/>
        <pc:sldMkLst>
          <pc:docMk/>
          <pc:sldMk cId="1810338424" sldId="294"/>
        </pc:sldMkLst>
        <pc:spChg chg="del">
          <ac:chgData name="Guest User" userId="" providerId="Windows Live" clId="Web-{1B475A50-E452-49AC-8DBC-79EA14D94C18}" dt="2023-03-06T12:21:13.971" v="111"/>
          <ac:spMkLst>
            <pc:docMk/>
            <pc:sldMk cId="1810338424" sldId="294"/>
            <ac:spMk id="5" creationId="{6A9B708A-B987-A981-9A79-E3BFA045BC87}"/>
          </ac:spMkLst>
        </pc:spChg>
        <pc:spChg chg="add">
          <ac:chgData name="Guest User" userId="" providerId="Windows Live" clId="Web-{1B475A50-E452-49AC-8DBC-79EA14D94C18}" dt="2023-03-06T12:21:40.019" v="120"/>
          <ac:spMkLst>
            <pc:docMk/>
            <pc:sldMk cId="1810338424" sldId="294"/>
            <ac:spMk id="9" creationId="{A27B2DA1-2D86-F748-9F98-51199269EFE3}"/>
          </ac:spMkLst>
        </pc:spChg>
        <pc:spChg chg="add">
          <ac:chgData name="Guest User" userId="" providerId="Windows Live" clId="Web-{1B475A50-E452-49AC-8DBC-79EA14D94C18}" dt="2023-03-06T12:21:40.144" v="121"/>
          <ac:spMkLst>
            <pc:docMk/>
            <pc:sldMk cId="1810338424" sldId="294"/>
            <ac:spMk id="11" creationId="{17A2F102-C289-4086-0972-07BC2053F604}"/>
          </ac:spMkLst>
        </pc:spChg>
        <pc:spChg chg="add">
          <ac:chgData name="Guest User" userId="" providerId="Windows Live" clId="Web-{1B475A50-E452-49AC-8DBC-79EA14D94C18}" dt="2023-03-06T12:21:40.253" v="122"/>
          <ac:spMkLst>
            <pc:docMk/>
            <pc:sldMk cId="1810338424" sldId="294"/>
            <ac:spMk id="13" creationId="{4318B7BE-031D-95E2-B0E7-76F37912BCC6}"/>
          </ac:spMkLst>
        </pc:spChg>
        <pc:picChg chg="add">
          <ac:chgData name="Guest User" userId="" providerId="Windows Live" clId="Web-{1B475A50-E452-49AC-8DBC-79EA14D94C18}" dt="2023-03-06T12:21:39.894" v="119"/>
          <ac:picMkLst>
            <pc:docMk/>
            <pc:sldMk cId="1810338424" sldId="294"/>
            <ac:picMk id="7" creationId="{AC2D861C-B187-E310-F3D3-E62AB77F4166}"/>
          </ac:picMkLst>
        </pc:picChg>
      </pc:sldChg>
    </pc:docChg>
  </pc:docChgLst>
  <pc:docChgLst>
    <pc:chgData name="Phạm Trung Kiên" userId="e1467137cafc64fe" providerId="LiveId" clId="{BC5652F8-5B0E-46AC-8BCE-6A0694449B2E}"/>
    <pc:docChg chg="undo custSel addSld delSld modSld">
      <pc:chgData name="Phạm Trung Kiên" userId="e1467137cafc64fe" providerId="LiveId" clId="{BC5652F8-5B0E-46AC-8BCE-6A0694449B2E}" dt="2023-03-06T13:10:36.936" v="524" actId="207"/>
      <pc:docMkLst>
        <pc:docMk/>
      </pc:docMkLst>
      <pc:sldChg chg="delSp modSp mod">
        <pc:chgData name="Phạm Trung Kiên" userId="e1467137cafc64fe" providerId="LiveId" clId="{BC5652F8-5B0E-46AC-8BCE-6A0694449B2E}" dt="2023-03-06T11:47:04.921" v="201" actId="113"/>
        <pc:sldMkLst>
          <pc:docMk/>
          <pc:sldMk cId="0" sldId="256"/>
        </pc:sldMkLst>
        <pc:spChg chg="del">
          <ac:chgData name="Phạm Trung Kiên" userId="e1467137cafc64fe" providerId="LiveId" clId="{BC5652F8-5B0E-46AC-8BCE-6A0694449B2E}" dt="2023-03-06T11:46:20.764" v="97" actId="478"/>
          <ac:spMkLst>
            <pc:docMk/>
            <pc:sldMk cId="0" sldId="256"/>
            <ac:spMk id="4" creationId="{A7717E4F-9AD2-6557-4A0D-2C33F4EBE8C9}"/>
          </ac:spMkLst>
        </pc:spChg>
        <pc:spChg chg="mod">
          <ac:chgData name="Phạm Trung Kiên" userId="e1467137cafc64fe" providerId="LiveId" clId="{BC5652F8-5B0E-46AC-8BCE-6A0694449B2E}" dt="2023-03-06T11:46:15.620" v="96" actId="403"/>
          <ac:spMkLst>
            <pc:docMk/>
            <pc:sldMk cId="0" sldId="256"/>
            <ac:spMk id="7" creationId="{8C7DB988-5332-1BD4-04FD-0FBC1F5C1D51}"/>
          </ac:spMkLst>
        </pc:spChg>
        <pc:spChg chg="mod">
          <ac:chgData name="Phạm Trung Kiên" userId="e1467137cafc64fe" providerId="LiveId" clId="{BC5652F8-5B0E-46AC-8BCE-6A0694449B2E}" dt="2023-03-06T11:47:04.921" v="201" actId="113"/>
          <ac:spMkLst>
            <pc:docMk/>
            <pc:sldMk cId="0" sldId="256"/>
            <ac:spMk id="10" creationId="{3E7B98E3-4634-626E-946F-5D05DE6FB8D1}"/>
          </ac:spMkLst>
        </pc:spChg>
        <pc:spChg chg="mod">
          <ac:chgData name="Phạm Trung Kiên" userId="e1467137cafc64fe" providerId="LiveId" clId="{BC5652F8-5B0E-46AC-8BCE-6A0694449B2E}" dt="2023-03-06T11:45:20.350" v="2" actId="20577"/>
          <ac:spMkLst>
            <pc:docMk/>
            <pc:sldMk cId="0" sldId="256"/>
            <ac:spMk id="110" creationId="{00000000-0000-0000-0000-000000000000}"/>
          </ac:spMkLst>
        </pc:spChg>
      </pc:sldChg>
      <pc:sldChg chg="addSp modSp add mod modClrScheme chgLayout">
        <pc:chgData name="Phạm Trung Kiên" userId="e1467137cafc64fe" providerId="LiveId" clId="{BC5652F8-5B0E-46AC-8BCE-6A0694449B2E}" dt="2023-03-06T13:03:09.078" v="423" actId="2710"/>
        <pc:sldMkLst>
          <pc:docMk/>
          <pc:sldMk cId="2777453317" sldId="257"/>
        </pc:sldMkLst>
        <pc:spChg chg="add mod ord">
          <ac:chgData name="Phạm Trung Kiên" userId="e1467137cafc64fe" providerId="LiveId" clId="{BC5652F8-5B0E-46AC-8BCE-6A0694449B2E}" dt="2023-03-06T12:11:55.369" v="207" actId="700"/>
          <ac:spMkLst>
            <pc:docMk/>
            <pc:sldMk cId="2777453317" sldId="257"/>
            <ac:spMk id="3" creationId="{0055C7BA-DB80-27B0-AA18-A35AA3A8B196}"/>
          </ac:spMkLst>
        </pc:spChg>
        <pc:spChg chg="mod">
          <ac:chgData name="Phạm Trung Kiên" userId="e1467137cafc64fe" providerId="LiveId" clId="{BC5652F8-5B0E-46AC-8BCE-6A0694449B2E}" dt="2023-03-06T13:03:09.078" v="423" actId="2710"/>
          <ac:spMkLst>
            <pc:docMk/>
            <pc:sldMk cId="2777453317" sldId="257"/>
            <ac:spMk id="4" creationId="{31EE0443-A458-B086-3CE3-879A432F30CB}"/>
          </ac:spMkLst>
        </pc:spChg>
        <pc:picChg chg="mod">
          <ac:chgData name="Phạm Trung Kiên" userId="e1467137cafc64fe" providerId="LiveId" clId="{BC5652F8-5B0E-46AC-8BCE-6A0694449B2E}" dt="2023-03-06T12:56:11.481" v="317" actId="1076"/>
          <ac:picMkLst>
            <pc:docMk/>
            <pc:sldMk cId="2777453317" sldId="257"/>
            <ac:picMk id="7" creationId="{3EF91065-2BE0-1C5F-4EDE-BFECD84BAF37}"/>
          </ac:picMkLst>
        </pc:picChg>
      </pc:sldChg>
      <pc:sldChg chg="addSp modSp add mod modClrScheme chgLayout">
        <pc:chgData name="Phạm Trung Kiên" userId="e1467137cafc64fe" providerId="LiveId" clId="{BC5652F8-5B0E-46AC-8BCE-6A0694449B2E}" dt="2023-03-06T13:04:41.610" v="438" actId="1076"/>
        <pc:sldMkLst>
          <pc:docMk/>
          <pc:sldMk cId="2155228448" sldId="259"/>
        </pc:sldMkLst>
        <pc:spChg chg="mod">
          <ac:chgData name="Phạm Trung Kiên" userId="e1467137cafc64fe" providerId="LiveId" clId="{BC5652F8-5B0E-46AC-8BCE-6A0694449B2E}" dt="2023-03-06T12:56:55.724" v="326" actId="2710"/>
          <ac:spMkLst>
            <pc:docMk/>
            <pc:sldMk cId="2155228448" sldId="259"/>
            <ac:spMk id="2" creationId="{7869872A-E873-E452-EF68-26AD88C764CC}"/>
          </ac:spMkLst>
        </pc:spChg>
        <pc:spChg chg="mod">
          <ac:chgData name="Phạm Trung Kiên" userId="e1467137cafc64fe" providerId="LiveId" clId="{BC5652F8-5B0E-46AC-8BCE-6A0694449B2E}" dt="2023-03-06T13:04:41.610" v="438" actId="1076"/>
          <ac:spMkLst>
            <pc:docMk/>
            <pc:sldMk cId="2155228448" sldId="259"/>
            <ac:spMk id="4" creationId="{6D07A9C2-7BDD-1051-A492-4A0F771EDE0C}"/>
          </ac:spMkLst>
        </pc:spChg>
        <pc:spChg chg="mod">
          <ac:chgData name="Phạm Trung Kiên" userId="e1467137cafc64fe" providerId="LiveId" clId="{BC5652F8-5B0E-46AC-8BCE-6A0694449B2E}" dt="2023-03-06T13:04:37.450" v="437" actId="1076"/>
          <ac:spMkLst>
            <pc:docMk/>
            <pc:sldMk cId="2155228448" sldId="259"/>
            <ac:spMk id="5" creationId="{6A9B708A-B987-A981-9A79-E3BFA045BC87}"/>
          </ac:spMkLst>
        </pc:spChg>
        <pc:spChg chg="add mod ord">
          <ac:chgData name="Phạm Trung Kiên" userId="e1467137cafc64fe" providerId="LiveId" clId="{BC5652F8-5B0E-46AC-8BCE-6A0694449B2E}" dt="2023-03-06T12:11:55.369" v="207" actId="700"/>
          <ac:spMkLst>
            <pc:docMk/>
            <pc:sldMk cId="2155228448" sldId="259"/>
            <ac:spMk id="6" creationId="{3B90F2B8-1CCF-216F-A652-4BDBEF0CD247}"/>
          </ac:spMkLst>
        </pc:spChg>
        <pc:picChg chg="mod">
          <ac:chgData name="Phạm Trung Kiên" userId="e1467137cafc64fe" providerId="LiveId" clId="{BC5652F8-5B0E-46AC-8BCE-6A0694449B2E}" dt="2023-03-06T13:04:08.976" v="427" actId="1076"/>
          <ac:picMkLst>
            <pc:docMk/>
            <pc:sldMk cId="2155228448" sldId="259"/>
            <ac:picMk id="9" creationId="{0AB458A8-EC25-4CB2-4533-8FE04A897D81}"/>
          </ac:picMkLst>
        </pc:picChg>
      </pc:sldChg>
      <pc:sldChg chg="delSp add setBg delDesignElem">
        <pc:chgData name="Phạm Trung Kiên" userId="e1467137cafc64fe" providerId="LiveId" clId="{BC5652F8-5B0E-46AC-8BCE-6A0694449B2E}" dt="2023-03-06T12:11:13.692" v="205"/>
        <pc:sldMkLst>
          <pc:docMk/>
          <pc:sldMk cId="3421088467" sldId="275"/>
        </pc:sldMkLst>
        <pc:spChg chg="del">
          <ac:chgData name="Phạm Trung Kiên" userId="e1467137cafc64fe" providerId="LiveId" clId="{BC5652F8-5B0E-46AC-8BCE-6A0694449B2E}" dt="2023-03-06T12:11:13.692" v="205"/>
          <ac:spMkLst>
            <pc:docMk/>
            <pc:sldMk cId="3421088467" sldId="275"/>
            <ac:spMk id="19" creationId="{D59C2C63-D709-4949-9465-29A52CBEDD3B}"/>
          </ac:spMkLst>
        </pc:spChg>
        <pc:spChg chg="del">
          <ac:chgData name="Phạm Trung Kiên" userId="e1467137cafc64fe" providerId="LiveId" clId="{BC5652F8-5B0E-46AC-8BCE-6A0694449B2E}" dt="2023-03-06T12:11:13.692" v="205"/>
          <ac:spMkLst>
            <pc:docMk/>
            <pc:sldMk cId="3421088467" sldId="275"/>
            <ac:spMk id="21" creationId="{0EFD2038-15D6-4003-8350-AFEC394EEFA7}"/>
          </ac:spMkLst>
        </pc:spChg>
        <pc:spChg chg="del">
          <ac:chgData name="Phạm Trung Kiên" userId="e1467137cafc64fe" providerId="LiveId" clId="{BC5652F8-5B0E-46AC-8BCE-6A0694449B2E}" dt="2023-03-06T12:11:13.692" v="205"/>
          <ac:spMkLst>
            <pc:docMk/>
            <pc:sldMk cId="3421088467" sldId="275"/>
            <ac:spMk id="23" creationId="{8CF519C2-F6BE-41BE-A50E-54B98359C914}"/>
          </ac:spMkLst>
        </pc:spChg>
        <pc:grpChg chg="del">
          <ac:chgData name="Phạm Trung Kiên" userId="e1467137cafc64fe" providerId="LiveId" clId="{BC5652F8-5B0E-46AC-8BCE-6A0694449B2E}" dt="2023-03-06T12:11:13.692" v="205"/>
          <ac:grpSpMkLst>
            <pc:docMk/>
            <pc:sldMk cId="3421088467" sldId="275"/>
            <ac:grpSpMk id="11" creationId="{7575D7A7-3C36-4508-9BC6-70A93BD3C438}"/>
          </ac:grpSpMkLst>
        </pc:grpChg>
        <pc:grpChg chg="del">
          <ac:chgData name="Phạm Trung Kiên" userId="e1467137cafc64fe" providerId="LiveId" clId="{BC5652F8-5B0E-46AC-8BCE-6A0694449B2E}" dt="2023-03-06T12:11:13.692" v="205"/>
          <ac:grpSpMkLst>
            <pc:docMk/>
            <pc:sldMk cId="3421088467" sldId="275"/>
            <ac:grpSpMk id="25" creationId="{7767AD93-AD3E-4C62-97D5-E54E14B2EAD8}"/>
          </ac:grpSpMkLst>
        </pc:grpChg>
        <pc:cxnChg chg="del">
          <ac:chgData name="Phạm Trung Kiên" userId="e1467137cafc64fe" providerId="LiveId" clId="{BC5652F8-5B0E-46AC-8BCE-6A0694449B2E}" dt="2023-03-06T12:11:13.692" v="205"/>
          <ac:cxnSpMkLst>
            <pc:docMk/>
            <pc:sldMk cId="3421088467" sldId="275"/>
            <ac:cxnSpMk id="17" creationId="{AE446D0E-6531-40B7-A182-FB8602439777}"/>
          </ac:cxnSpMkLst>
        </pc:cxnChg>
        <pc:cxnChg chg="del">
          <ac:chgData name="Phạm Trung Kiên" userId="e1467137cafc64fe" providerId="LiveId" clId="{BC5652F8-5B0E-46AC-8BCE-6A0694449B2E}" dt="2023-03-06T12:11:13.692" v="205"/>
          <ac:cxnSpMkLst>
            <pc:docMk/>
            <pc:sldMk cId="3421088467" sldId="275"/>
            <ac:cxnSpMk id="31" creationId="{0772CE55-4C36-44F1-A9BD-379BEB84317D}"/>
          </ac:cxnSpMkLst>
        </pc:cxnChg>
      </pc:sldChg>
      <pc:sldChg chg="addSp modSp add mod modClrScheme chgLayout">
        <pc:chgData name="Phạm Trung Kiên" userId="e1467137cafc64fe" providerId="LiveId" clId="{BC5652F8-5B0E-46AC-8BCE-6A0694449B2E}" dt="2023-03-06T12:58:04.893" v="374" actId="1036"/>
        <pc:sldMkLst>
          <pc:docMk/>
          <pc:sldMk cId="1026105530" sldId="276"/>
        </pc:sldMkLst>
        <pc:spChg chg="mod">
          <ac:chgData name="Phạm Trung Kiên" userId="e1467137cafc64fe" providerId="LiveId" clId="{BC5652F8-5B0E-46AC-8BCE-6A0694449B2E}" dt="2023-03-06T12:57:19.319" v="349" actId="1076"/>
          <ac:spMkLst>
            <pc:docMk/>
            <pc:sldMk cId="1026105530" sldId="276"/>
            <ac:spMk id="2" creationId="{7869872A-E873-E452-EF68-26AD88C764CC}"/>
          </ac:spMkLst>
        </pc:spChg>
        <pc:spChg chg="mod">
          <ac:chgData name="Phạm Trung Kiên" userId="e1467137cafc64fe" providerId="LiveId" clId="{BC5652F8-5B0E-46AC-8BCE-6A0694449B2E}" dt="2023-03-06T12:58:04.893" v="374" actId="1036"/>
          <ac:spMkLst>
            <pc:docMk/>
            <pc:sldMk cId="1026105530" sldId="276"/>
            <ac:spMk id="4" creationId="{6D07A9C2-7BDD-1051-A492-4A0F771EDE0C}"/>
          </ac:spMkLst>
        </pc:spChg>
        <pc:spChg chg="mod">
          <ac:chgData name="Phạm Trung Kiên" userId="e1467137cafc64fe" providerId="LiveId" clId="{BC5652F8-5B0E-46AC-8BCE-6A0694449B2E}" dt="2023-03-06T12:57:45.340" v="360" actId="1036"/>
          <ac:spMkLst>
            <pc:docMk/>
            <pc:sldMk cId="1026105530" sldId="276"/>
            <ac:spMk id="5" creationId="{6A9B708A-B987-A981-9A79-E3BFA045BC87}"/>
          </ac:spMkLst>
        </pc:spChg>
        <pc:spChg chg="add mod ord">
          <ac:chgData name="Phạm Trung Kiên" userId="e1467137cafc64fe" providerId="LiveId" clId="{BC5652F8-5B0E-46AC-8BCE-6A0694449B2E}" dt="2023-03-06T12:11:55.369" v="207" actId="700"/>
          <ac:spMkLst>
            <pc:docMk/>
            <pc:sldMk cId="1026105530" sldId="276"/>
            <ac:spMk id="6" creationId="{806A1197-EA6B-F305-9284-B82B4B38DF08}"/>
          </ac:spMkLst>
        </pc:spChg>
        <pc:spChg chg="mod">
          <ac:chgData name="Phạm Trung Kiên" userId="e1467137cafc64fe" providerId="LiveId" clId="{BC5652F8-5B0E-46AC-8BCE-6A0694449B2E}" dt="2023-03-06T12:53:01.235" v="259" actId="207"/>
          <ac:spMkLst>
            <pc:docMk/>
            <pc:sldMk cId="1026105530" sldId="276"/>
            <ac:spMk id="12" creationId="{3E420924-961F-AAF1-5CAF-92F734E2A9F3}"/>
          </ac:spMkLst>
        </pc:spChg>
      </pc:sldChg>
      <pc:sldChg chg="addSp delSp modSp new mod modClrScheme chgLayout">
        <pc:chgData name="Phạm Trung Kiên" userId="e1467137cafc64fe" providerId="LiveId" clId="{BC5652F8-5B0E-46AC-8BCE-6A0694449B2E}" dt="2023-03-06T11:47:15.999" v="202" actId="700"/>
        <pc:sldMkLst>
          <pc:docMk/>
          <pc:sldMk cId="324892321" sldId="279"/>
        </pc:sldMkLst>
        <pc:spChg chg="del mod ord">
          <ac:chgData name="Phạm Trung Kiên" userId="e1467137cafc64fe" providerId="LiveId" clId="{BC5652F8-5B0E-46AC-8BCE-6A0694449B2E}" dt="2023-03-06T11:47:15.999" v="202" actId="700"/>
          <ac:spMkLst>
            <pc:docMk/>
            <pc:sldMk cId="324892321" sldId="279"/>
            <ac:spMk id="2" creationId="{194533DD-C649-FB95-2AA0-AF2D09E665A7}"/>
          </ac:spMkLst>
        </pc:spChg>
        <pc:spChg chg="del mod ord">
          <ac:chgData name="Phạm Trung Kiên" userId="e1467137cafc64fe" providerId="LiveId" clId="{BC5652F8-5B0E-46AC-8BCE-6A0694449B2E}" dt="2023-03-06T11:47:15.999" v="202" actId="700"/>
          <ac:spMkLst>
            <pc:docMk/>
            <pc:sldMk cId="324892321" sldId="279"/>
            <ac:spMk id="3" creationId="{70B9C9D4-D90A-3CD2-0FDD-40B0E44D321B}"/>
          </ac:spMkLst>
        </pc:spChg>
        <pc:spChg chg="add mod ord">
          <ac:chgData name="Phạm Trung Kiên" userId="e1467137cafc64fe" providerId="LiveId" clId="{BC5652F8-5B0E-46AC-8BCE-6A0694449B2E}" dt="2023-03-06T11:47:15.999" v="202" actId="700"/>
          <ac:spMkLst>
            <pc:docMk/>
            <pc:sldMk cId="324892321" sldId="279"/>
            <ac:spMk id="4" creationId="{5C015D60-77CB-258E-CF7D-E0EF18858EB7}"/>
          </ac:spMkLst>
        </pc:spChg>
        <pc:spChg chg="add mod ord">
          <ac:chgData name="Phạm Trung Kiên" userId="e1467137cafc64fe" providerId="LiveId" clId="{BC5652F8-5B0E-46AC-8BCE-6A0694449B2E}" dt="2023-03-06T11:47:15.999" v="202" actId="700"/>
          <ac:spMkLst>
            <pc:docMk/>
            <pc:sldMk cId="324892321" sldId="279"/>
            <ac:spMk id="5" creationId="{923A36FC-8535-EC36-DF57-F58A5D433350}"/>
          </ac:spMkLst>
        </pc:spChg>
      </pc:sldChg>
      <pc:sldChg chg="new del">
        <pc:chgData name="Phạm Trung Kiên" userId="e1467137cafc64fe" providerId="LiveId" clId="{BC5652F8-5B0E-46AC-8BCE-6A0694449B2E}" dt="2023-03-06T12:18:20.508" v="209" actId="2696"/>
        <pc:sldMkLst>
          <pc:docMk/>
          <pc:sldMk cId="119357834" sldId="280"/>
        </pc:sldMkLst>
      </pc:sldChg>
      <pc:sldChg chg="addSp modSp add del mod modTransition modClrScheme chgLayout">
        <pc:chgData name="Phạm Trung Kiên" userId="e1467137cafc64fe" providerId="LiveId" clId="{BC5652F8-5B0E-46AC-8BCE-6A0694449B2E}" dt="2023-03-06T12:18:15.185" v="208" actId="2696"/>
        <pc:sldMkLst>
          <pc:docMk/>
          <pc:sldMk cId="3376557531" sldId="281"/>
        </pc:sldMkLst>
        <pc:spChg chg="mod ord">
          <ac:chgData name="Phạm Trung Kiên" userId="e1467137cafc64fe" providerId="LiveId" clId="{BC5652F8-5B0E-46AC-8BCE-6A0694449B2E}" dt="2023-03-06T12:11:55.369" v="207" actId="700"/>
          <ac:spMkLst>
            <pc:docMk/>
            <pc:sldMk cId="3376557531" sldId="281"/>
            <ac:spMk id="2" creationId="{406689C3-2975-6777-1ADD-3222FBE93248}"/>
          </ac:spMkLst>
        </pc:spChg>
        <pc:spChg chg="add mod ord">
          <ac:chgData name="Phạm Trung Kiên" userId="e1467137cafc64fe" providerId="LiveId" clId="{BC5652F8-5B0E-46AC-8BCE-6A0694449B2E}" dt="2023-03-06T12:11:55.369" v="207" actId="700"/>
          <ac:spMkLst>
            <pc:docMk/>
            <pc:sldMk cId="3376557531" sldId="281"/>
            <ac:spMk id="3" creationId="{D3E79638-3B20-EA86-607B-EC0E2786EE12}"/>
          </ac:spMkLst>
        </pc:spChg>
      </pc:sldChg>
      <pc:sldChg chg="addSp modSp add mod modClrScheme chgLayout">
        <pc:chgData name="Phạm Trung Kiên" userId="e1467137cafc64fe" providerId="LiveId" clId="{BC5652F8-5B0E-46AC-8BCE-6A0694449B2E}" dt="2023-03-06T12:58:34.731" v="381" actId="1076"/>
        <pc:sldMkLst>
          <pc:docMk/>
          <pc:sldMk cId="7413061" sldId="282"/>
        </pc:sldMkLst>
        <pc:spChg chg="mod">
          <ac:chgData name="Phạm Trung Kiên" userId="e1467137cafc64fe" providerId="LiveId" clId="{BC5652F8-5B0E-46AC-8BCE-6A0694449B2E}" dt="2023-03-06T12:58:19.845" v="375" actId="207"/>
          <ac:spMkLst>
            <pc:docMk/>
            <pc:sldMk cId="7413061" sldId="282"/>
            <ac:spMk id="2" creationId="{7869872A-E873-E452-EF68-26AD88C764CC}"/>
          </ac:spMkLst>
        </pc:spChg>
        <pc:spChg chg="mod">
          <ac:chgData name="Phạm Trung Kiên" userId="e1467137cafc64fe" providerId="LiveId" clId="{BC5652F8-5B0E-46AC-8BCE-6A0694449B2E}" dt="2023-03-06T12:58:34.731" v="381" actId="1076"/>
          <ac:spMkLst>
            <pc:docMk/>
            <pc:sldMk cId="7413061" sldId="282"/>
            <ac:spMk id="4" creationId="{6D07A9C2-7BDD-1051-A492-4A0F771EDE0C}"/>
          </ac:spMkLst>
        </pc:spChg>
        <pc:spChg chg="add mod ord">
          <ac:chgData name="Phạm Trung Kiên" userId="e1467137cafc64fe" providerId="LiveId" clId="{BC5652F8-5B0E-46AC-8BCE-6A0694449B2E}" dt="2023-03-06T12:11:55.369" v="207" actId="700"/>
          <ac:spMkLst>
            <pc:docMk/>
            <pc:sldMk cId="7413061" sldId="282"/>
            <ac:spMk id="6" creationId="{2C002584-34AA-4631-DE58-747DC1E98ACF}"/>
          </ac:spMkLst>
        </pc:spChg>
      </pc:sldChg>
      <pc:sldChg chg="addSp modSp add mod modClrScheme chgLayout">
        <pc:chgData name="Phạm Trung Kiên" userId="e1467137cafc64fe" providerId="LiveId" clId="{BC5652F8-5B0E-46AC-8BCE-6A0694449B2E}" dt="2023-03-06T13:02:02.243" v="402" actId="1076"/>
        <pc:sldMkLst>
          <pc:docMk/>
          <pc:sldMk cId="1254374074" sldId="283"/>
        </pc:sldMkLst>
        <pc:spChg chg="mod">
          <ac:chgData name="Phạm Trung Kiên" userId="e1467137cafc64fe" providerId="LiveId" clId="{BC5652F8-5B0E-46AC-8BCE-6A0694449B2E}" dt="2023-03-06T13:01:44.538" v="394" actId="1076"/>
          <ac:spMkLst>
            <pc:docMk/>
            <pc:sldMk cId="1254374074" sldId="283"/>
            <ac:spMk id="2" creationId="{7869872A-E873-E452-EF68-26AD88C764CC}"/>
          </ac:spMkLst>
        </pc:spChg>
        <pc:spChg chg="mod">
          <ac:chgData name="Phạm Trung Kiên" userId="e1467137cafc64fe" providerId="LiveId" clId="{BC5652F8-5B0E-46AC-8BCE-6A0694449B2E}" dt="2023-03-06T13:02:02.243" v="402" actId="1076"/>
          <ac:spMkLst>
            <pc:docMk/>
            <pc:sldMk cId="1254374074" sldId="283"/>
            <ac:spMk id="5" creationId="{6A9B708A-B987-A981-9A79-E3BFA045BC87}"/>
          </ac:spMkLst>
        </pc:spChg>
        <pc:spChg chg="add mod ord">
          <ac:chgData name="Phạm Trung Kiên" userId="e1467137cafc64fe" providerId="LiveId" clId="{BC5652F8-5B0E-46AC-8BCE-6A0694449B2E}" dt="2023-03-06T12:11:55.369" v="207" actId="700"/>
          <ac:spMkLst>
            <pc:docMk/>
            <pc:sldMk cId="1254374074" sldId="283"/>
            <ac:spMk id="6" creationId="{FFDBCDA5-9BC4-D3AB-DFDB-BB794B973474}"/>
          </ac:spMkLst>
        </pc:spChg>
        <pc:picChg chg="mod">
          <ac:chgData name="Phạm Trung Kiên" userId="e1467137cafc64fe" providerId="LiveId" clId="{BC5652F8-5B0E-46AC-8BCE-6A0694449B2E}" dt="2023-03-06T13:01:56.620" v="400" actId="1076"/>
          <ac:picMkLst>
            <pc:docMk/>
            <pc:sldMk cId="1254374074" sldId="283"/>
            <ac:picMk id="8" creationId="{D53B0B3B-6256-C94D-CB9E-949E3ADED016}"/>
          </ac:picMkLst>
        </pc:picChg>
      </pc:sldChg>
      <pc:sldChg chg="addSp modSp add mod modClrScheme chgLayout">
        <pc:chgData name="Phạm Trung Kiên" userId="e1467137cafc64fe" providerId="LiveId" clId="{BC5652F8-5B0E-46AC-8BCE-6A0694449B2E}" dt="2023-03-06T13:05:36.877" v="447" actId="207"/>
        <pc:sldMkLst>
          <pc:docMk/>
          <pc:sldMk cId="2724113981" sldId="284"/>
        </pc:sldMkLst>
        <pc:spChg chg="mod">
          <ac:chgData name="Phạm Trung Kiên" userId="e1467137cafc64fe" providerId="LiveId" clId="{BC5652F8-5B0E-46AC-8BCE-6A0694449B2E}" dt="2023-03-06T13:05:06.301" v="440" actId="207"/>
          <ac:spMkLst>
            <pc:docMk/>
            <pc:sldMk cId="2724113981" sldId="284"/>
            <ac:spMk id="2" creationId="{7869872A-E873-E452-EF68-26AD88C764CC}"/>
          </ac:spMkLst>
        </pc:spChg>
        <pc:spChg chg="mod">
          <ac:chgData name="Phạm Trung Kiên" userId="e1467137cafc64fe" providerId="LiveId" clId="{BC5652F8-5B0E-46AC-8BCE-6A0694449B2E}" dt="2023-03-06T13:05:36.877" v="447" actId="207"/>
          <ac:spMkLst>
            <pc:docMk/>
            <pc:sldMk cId="2724113981" sldId="284"/>
            <ac:spMk id="5" creationId="{6A9B708A-B987-A981-9A79-E3BFA045BC87}"/>
          </ac:spMkLst>
        </pc:spChg>
        <pc:spChg chg="add mod ord">
          <ac:chgData name="Phạm Trung Kiên" userId="e1467137cafc64fe" providerId="LiveId" clId="{BC5652F8-5B0E-46AC-8BCE-6A0694449B2E}" dt="2023-03-06T12:11:55.369" v="207" actId="700"/>
          <ac:spMkLst>
            <pc:docMk/>
            <pc:sldMk cId="2724113981" sldId="284"/>
            <ac:spMk id="6" creationId="{698236A8-47BA-2D1B-86E9-8B060AF922D5}"/>
          </ac:spMkLst>
        </pc:spChg>
      </pc:sldChg>
      <pc:sldChg chg="addSp modSp add mod modClrScheme chgLayout">
        <pc:chgData name="Phạm Trung Kiên" userId="e1467137cafc64fe" providerId="LiveId" clId="{BC5652F8-5B0E-46AC-8BCE-6A0694449B2E}" dt="2023-03-06T13:06:09.728" v="457" actId="14100"/>
        <pc:sldMkLst>
          <pc:docMk/>
          <pc:sldMk cId="2428357823" sldId="285"/>
        </pc:sldMkLst>
        <pc:spChg chg="mod">
          <ac:chgData name="Phạm Trung Kiên" userId="e1467137cafc64fe" providerId="LiveId" clId="{BC5652F8-5B0E-46AC-8BCE-6A0694449B2E}" dt="2023-03-06T13:06:01.987" v="452" actId="207"/>
          <ac:spMkLst>
            <pc:docMk/>
            <pc:sldMk cId="2428357823" sldId="285"/>
            <ac:spMk id="2" creationId="{7869872A-E873-E452-EF68-26AD88C764CC}"/>
          </ac:spMkLst>
        </pc:spChg>
        <pc:spChg chg="mod">
          <ac:chgData name="Phạm Trung Kiên" userId="e1467137cafc64fe" providerId="LiveId" clId="{BC5652F8-5B0E-46AC-8BCE-6A0694449B2E}" dt="2023-03-06T13:06:09.728" v="457" actId="14100"/>
          <ac:spMkLst>
            <pc:docMk/>
            <pc:sldMk cId="2428357823" sldId="285"/>
            <ac:spMk id="5" creationId="{6A9B708A-B987-A981-9A79-E3BFA045BC87}"/>
          </ac:spMkLst>
        </pc:spChg>
        <pc:spChg chg="add mod ord">
          <ac:chgData name="Phạm Trung Kiên" userId="e1467137cafc64fe" providerId="LiveId" clId="{BC5652F8-5B0E-46AC-8BCE-6A0694449B2E}" dt="2023-03-06T12:11:55.369" v="207" actId="700"/>
          <ac:spMkLst>
            <pc:docMk/>
            <pc:sldMk cId="2428357823" sldId="285"/>
            <ac:spMk id="6" creationId="{DE3EFC4A-C05B-6D81-D95E-C0E193788C1C}"/>
          </ac:spMkLst>
        </pc:spChg>
      </pc:sldChg>
      <pc:sldChg chg="addSp modSp add mod modClrScheme chgLayout">
        <pc:chgData name="Phạm Trung Kiên" userId="e1467137cafc64fe" providerId="LiveId" clId="{BC5652F8-5B0E-46AC-8BCE-6A0694449B2E}" dt="2023-03-06T13:09:49.384" v="509" actId="207"/>
        <pc:sldMkLst>
          <pc:docMk/>
          <pc:sldMk cId="2522672466" sldId="286"/>
        </pc:sldMkLst>
        <pc:spChg chg="mod">
          <ac:chgData name="Phạm Trung Kiên" userId="e1467137cafc64fe" providerId="LiveId" clId="{BC5652F8-5B0E-46AC-8BCE-6A0694449B2E}" dt="2023-03-06T13:09:49.384" v="509" actId="207"/>
          <ac:spMkLst>
            <pc:docMk/>
            <pc:sldMk cId="2522672466" sldId="286"/>
            <ac:spMk id="2" creationId="{7869872A-E873-E452-EF68-26AD88C764CC}"/>
          </ac:spMkLst>
        </pc:spChg>
        <pc:spChg chg="mod">
          <ac:chgData name="Phạm Trung Kiên" userId="e1467137cafc64fe" providerId="LiveId" clId="{BC5652F8-5B0E-46AC-8BCE-6A0694449B2E}" dt="2023-03-06T13:07:36.271" v="469" actId="207"/>
          <ac:spMkLst>
            <pc:docMk/>
            <pc:sldMk cId="2522672466" sldId="286"/>
            <ac:spMk id="4" creationId="{6D07A9C2-7BDD-1051-A492-4A0F771EDE0C}"/>
          </ac:spMkLst>
        </pc:spChg>
        <pc:spChg chg="mod">
          <ac:chgData name="Phạm Trung Kiên" userId="e1467137cafc64fe" providerId="LiveId" clId="{BC5652F8-5B0E-46AC-8BCE-6A0694449B2E}" dt="2023-03-06T13:07:36.271" v="469" actId="207"/>
          <ac:spMkLst>
            <pc:docMk/>
            <pc:sldMk cId="2522672466" sldId="286"/>
            <ac:spMk id="5" creationId="{6A9B708A-B987-A981-9A79-E3BFA045BC87}"/>
          </ac:spMkLst>
        </pc:spChg>
        <pc:spChg chg="add mod ord">
          <ac:chgData name="Phạm Trung Kiên" userId="e1467137cafc64fe" providerId="LiveId" clId="{BC5652F8-5B0E-46AC-8BCE-6A0694449B2E}" dt="2023-03-06T12:11:55.369" v="207" actId="700"/>
          <ac:spMkLst>
            <pc:docMk/>
            <pc:sldMk cId="2522672466" sldId="286"/>
            <ac:spMk id="6" creationId="{E2EE7D40-93E3-E570-C785-9096CDD8C90E}"/>
          </ac:spMkLst>
        </pc:spChg>
      </pc:sldChg>
      <pc:sldChg chg="addSp delSp modSp add mod modClrScheme chgLayout">
        <pc:chgData name="Phạm Trung Kiên" userId="e1467137cafc64fe" providerId="LiveId" clId="{BC5652F8-5B0E-46AC-8BCE-6A0694449B2E}" dt="2023-03-06T13:09:52.833" v="510" actId="207"/>
        <pc:sldMkLst>
          <pc:docMk/>
          <pc:sldMk cId="1462206740" sldId="287"/>
        </pc:sldMkLst>
        <pc:spChg chg="mod">
          <ac:chgData name="Phạm Trung Kiên" userId="e1467137cafc64fe" providerId="LiveId" clId="{BC5652F8-5B0E-46AC-8BCE-6A0694449B2E}" dt="2023-03-06T13:09:52.833" v="510" actId="207"/>
          <ac:spMkLst>
            <pc:docMk/>
            <pc:sldMk cId="1462206740" sldId="287"/>
            <ac:spMk id="2" creationId="{7869872A-E873-E452-EF68-26AD88C764CC}"/>
          </ac:spMkLst>
        </pc:spChg>
        <pc:spChg chg="mod">
          <ac:chgData name="Phạm Trung Kiên" userId="e1467137cafc64fe" providerId="LiveId" clId="{BC5652F8-5B0E-46AC-8BCE-6A0694449B2E}" dt="2023-03-06T13:09:14.776" v="497" actId="207"/>
          <ac:spMkLst>
            <pc:docMk/>
            <pc:sldMk cId="1462206740" sldId="287"/>
            <ac:spMk id="4" creationId="{6D07A9C2-7BDD-1051-A492-4A0F771EDE0C}"/>
          </ac:spMkLst>
        </pc:spChg>
        <pc:spChg chg="mod">
          <ac:chgData name="Phạm Trung Kiên" userId="e1467137cafc64fe" providerId="LiveId" clId="{BC5652F8-5B0E-46AC-8BCE-6A0694449B2E}" dt="2023-03-06T13:09:20.489" v="498" actId="207"/>
          <ac:spMkLst>
            <pc:docMk/>
            <pc:sldMk cId="1462206740" sldId="287"/>
            <ac:spMk id="5" creationId="{6A9B708A-B987-A981-9A79-E3BFA045BC87}"/>
          </ac:spMkLst>
        </pc:spChg>
        <pc:spChg chg="add del mod ord">
          <ac:chgData name="Phạm Trung Kiên" userId="e1467137cafc64fe" providerId="LiveId" clId="{BC5652F8-5B0E-46AC-8BCE-6A0694449B2E}" dt="2023-03-06T13:07:42.747" v="470" actId="478"/>
          <ac:spMkLst>
            <pc:docMk/>
            <pc:sldMk cId="1462206740" sldId="287"/>
            <ac:spMk id="6" creationId="{565890E3-7FB4-DF47-1002-844D327E40D4}"/>
          </ac:spMkLst>
        </pc:spChg>
        <pc:spChg chg="add mod">
          <ac:chgData name="Phạm Trung Kiên" userId="e1467137cafc64fe" providerId="LiveId" clId="{BC5652F8-5B0E-46AC-8BCE-6A0694449B2E}" dt="2023-03-06T13:08:37.536" v="495" actId="571"/>
          <ac:spMkLst>
            <pc:docMk/>
            <pc:sldMk cId="1462206740" sldId="287"/>
            <ac:spMk id="7" creationId="{B6CCDB79-59F6-86D9-8CB7-D51750CAF714}"/>
          </ac:spMkLst>
        </pc:spChg>
      </pc:sldChg>
      <pc:sldChg chg="addSp modSp add mod modClrScheme chgLayout">
        <pc:chgData name="Phạm Trung Kiên" userId="e1467137cafc64fe" providerId="LiveId" clId="{BC5652F8-5B0E-46AC-8BCE-6A0694449B2E}" dt="2023-03-06T13:09:59.494" v="512" actId="207"/>
        <pc:sldMkLst>
          <pc:docMk/>
          <pc:sldMk cId="3180509928" sldId="288"/>
        </pc:sldMkLst>
        <pc:spChg chg="mod">
          <ac:chgData name="Phạm Trung Kiên" userId="e1467137cafc64fe" providerId="LiveId" clId="{BC5652F8-5B0E-46AC-8BCE-6A0694449B2E}" dt="2023-03-06T13:09:59.494" v="512" actId="207"/>
          <ac:spMkLst>
            <pc:docMk/>
            <pc:sldMk cId="3180509928" sldId="288"/>
            <ac:spMk id="2" creationId="{7869872A-E873-E452-EF68-26AD88C764CC}"/>
          </ac:spMkLst>
        </pc:spChg>
        <pc:spChg chg="mod">
          <ac:chgData name="Phạm Trung Kiên" userId="e1467137cafc64fe" providerId="LiveId" clId="{BC5652F8-5B0E-46AC-8BCE-6A0694449B2E}" dt="2023-03-06T13:09:33.130" v="503" actId="207"/>
          <ac:spMkLst>
            <pc:docMk/>
            <pc:sldMk cId="3180509928" sldId="288"/>
            <ac:spMk id="4" creationId="{6D07A9C2-7BDD-1051-A492-4A0F771EDE0C}"/>
          </ac:spMkLst>
        </pc:spChg>
        <pc:spChg chg="add mod ord">
          <ac:chgData name="Phạm Trung Kiên" userId="e1467137cafc64fe" providerId="LiveId" clId="{BC5652F8-5B0E-46AC-8BCE-6A0694449B2E}" dt="2023-03-06T12:11:55.369" v="207" actId="700"/>
          <ac:spMkLst>
            <pc:docMk/>
            <pc:sldMk cId="3180509928" sldId="288"/>
            <ac:spMk id="5" creationId="{B6852F34-0E06-0E85-3ECF-8B4CEAD85FB0}"/>
          </ac:spMkLst>
        </pc:spChg>
      </pc:sldChg>
      <pc:sldChg chg="addSp delSp modSp add mod modClrScheme chgLayout">
        <pc:chgData name="Phạm Trung Kiên" userId="e1467137cafc64fe" providerId="LiveId" clId="{BC5652F8-5B0E-46AC-8BCE-6A0694449B2E}" dt="2023-03-06T13:10:25.493" v="521" actId="1076"/>
        <pc:sldMkLst>
          <pc:docMk/>
          <pc:sldMk cId="797353803" sldId="289"/>
        </pc:sldMkLst>
        <pc:spChg chg="mod">
          <ac:chgData name="Phạm Trung Kiên" userId="e1467137cafc64fe" providerId="LiveId" clId="{BC5652F8-5B0E-46AC-8BCE-6A0694449B2E}" dt="2023-03-06T13:10:17.453" v="516" actId="207"/>
          <ac:spMkLst>
            <pc:docMk/>
            <pc:sldMk cId="797353803" sldId="289"/>
            <ac:spMk id="2" creationId="{7869872A-E873-E452-EF68-26AD88C764CC}"/>
          </ac:spMkLst>
        </pc:spChg>
        <pc:spChg chg="mod">
          <ac:chgData name="Phạm Trung Kiên" userId="e1467137cafc64fe" providerId="LiveId" clId="{BC5652F8-5B0E-46AC-8BCE-6A0694449B2E}" dt="2023-03-06T13:10:25.493" v="521" actId="1076"/>
          <ac:spMkLst>
            <pc:docMk/>
            <pc:sldMk cId="797353803" sldId="289"/>
            <ac:spMk id="4" creationId="{1AC4CBCC-4259-4654-8FC1-F1B695F94063}"/>
          </ac:spMkLst>
        </pc:spChg>
        <pc:spChg chg="add del mod ord">
          <ac:chgData name="Phạm Trung Kiên" userId="e1467137cafc64fe" providerId="LiveId" clId="{BC5652F8-5B0E-46AC-8BCE-6A0694449B2E}" dt="2023-03-06T13:10:05.083" v="513" actId="478"/>
          <ac:spMkLst>
            <pc:docMk/>
            <pc:sldMk cId="797353803" sldId="289"/>
            <ac:spMk id="6" creationId="{E7ED1D48-6E9E-4B59-1E0F-78247DBEF400}"/>
          </ac:spMkLst>
        </pc:spChg>
      </pc:sldChg>
      <pc:sldChg chg="addSp modSp add mod modClrScheme chgLayout">
        <pc:chgData name="Phạm Trung Kiên" userId="e1467137cafc64fe" providerId="LiveId" clId="{BC5652F8-5B0E-46AC-8BCE-6A0694449B2E}" dt="2023-03-06T13:10:36.936" v="524" actId="207"/>
        <pc:sldMkLst>
          <pc:docMk/>
          <pc:sldMk cId="3944220951" sldId="290"/>
        </pc:sldMkLst>
        <pc:spChg chg="mod">
          <ac:chgData name="Phạm Trung Kiên" userId="e1467137cafc64fe" providerId="LiveId" clId="{BC5652F8-5B0E-46AC-8BCE-6A0694449B2E}" dt="2023-03-06T13:10:36.936" v="524" actId="207"/>
          <ac:spMkLst>
            <pc:docMk/>
            <pc:sldMk cId="3944220951" sldId="290"/>
            <ac:spMk id="2" creationId="{7869872A-E873-E452-EF68-26AD88C764CC}"/>
          </ac:spMkLst>
        </pc:spChg>
        <pc:spChg chg="add mod ord">
          <ac:chgData name="Phạm Trung Kiên" userId="e1467137cafc64fe" providerId="LiveId" clId="{BC5652F8-5B0E-46AC-8BCE-6A0694449B2E}" dt="2023-03-06T12:11:55.369" v="207" actId="700"/>
          <ac:spMkLst>
            <pc:docMk/>
            <pc:sldMk cId="3944220951" sldId="290"/>
            <ac:spMk id="5" creationId="{8099A35D-68EE-8CEA-A27D-2572F82C03D9}"/>
          </ac:spMkLst>
        </pc:spChg>
      </pc:sldChg>
      <pc:sldChg chg="modSp mod">
        <pc:chgData name="Phạm Trung Kiên" userId="e1467137cafc64fe" providerId="LiveId" clId="{BC5652F8-5B0E-46AC-8BCE-6A0694449B2E}" dt="2023-03-06T13:04:55.518" v="439" actId="207"/>
        <pc:sldMkLst>
          <pc:docMk/>
          <pc:sldMk cId="466018911" sldId="291"/>
        </pc:sldMkLst>
        <pc:spChg chg="mod">
          <ac:chgData name="Phạm Trung Kiên" userId="e1467137cafc64fe" providerId="LiveId" clId="{BC5652F8-5B0E-46AC-8BCE-6A0694449B2E}" dt="2023-03-06T13:01:06.297" v="382" actId="207"/>
          <ac:spMkLst>
            <pc:docMk/>
            <pc:sldMk cId="466018911" sldId="291"/>
            <ac:spMk id="2" creationId="{7869872A-E873-E452-EF68-26AD88C764CC}"/>
          </ac:spMkLst>
        </pc:spChg>
        <pc:spChg chg="mod">
          <ac:chgData name="Phạm Trung Kiên" userId="e1467137cafc64fe" providerId="LiveId" clId="{BC5652F8-5B0E-46AC-8BCE-6A0694449B2E}" dt="2023-03-06T13:04:55.518" v="439" actId="207"/>
          <ac:spMkLst>
            <pc:docMk/>
            <pc:sldMk cId="466018911" sldId="291"/>
            <ac:spMk id="5" creationId="{6A9B708A-B987-A981-9A79-E3BFA045BC87}"/>
          </ac:spMkLst>
        </pc:spChg>
        <pc:picChg chg="mod">
          <ac:chgData name="Phạm Trung Kiên" userId="e1467137cafc64fe" providerId="LiveId" clId="{BC5652F8-5B0E-46AC-8BCE-6A0694449B2E}" dt="2023-03-06T13:01:15.923" v="387" actId="1076"/>
          <ac:picMkLst>
            <pc:docMk/>
            <pc:sldMk cId="466018911" sldId="291"/>
            <ac:picMk id="7" creationId="{65FD5704-C2A0-B727-70BB-760DBB46131F}"/>
          </ac:picMkLst>
        </pc:picChg>
      </pc:sldChg>
      <pc:sldChg chg="modSp mod">
        <pc:chgData name="Phạm Trung Kiên" userId="e1467137cafc64fe" providerId="LiveId" clId="{BC5652F8-5B0E-46AC-8BCE-6A0694449B2E}" dt="2023-03-06T13:02:34.523" v="411" actId="1076"/>
        <pc:sldMkLst>
          <pc:docMk/>
          <pc:sldMk cId="1867374583" sldId="292"/>
        </pc:sldMkLst>
        <pc:spChg chg="mod">
          <ac:chgData name="Phạm Trung Kiên" userId="e1467137cafc64fe" providerId="LiveId" clId="{BC5652F8-5B0E-46AC-8BCE-6A0694449B2E}" dt="2023-03-06T13:02:06.055" v="403" actId="207"/>
          <ac:spMkLst>
            <pc:docMk/>
            <pc:sldMk cId="1867374583" sldId="292"/>
            <ac:spMk id="2" creationId="{7869872A-E873-E452-EF68-26AD88C764CC}"/>
          </ac:spMkLst>
        </pc:spChg>
        <pc:spChg chg="mod">
          <ac:chgData name="Phạm Trung Kiên" userId="e1467137cafc64fe" providerId="LiveId" clId="{BC5652F8-5B0E-46AC-8BCE-6A0694449B2E}" dt="2023-03-06T13:02:34.523" v="411" actId="1076"/>
          <ac:spMkLst>
            <pc:docMk/>
            <pc:sldMk cId="1867374583" sldId="292"/>
            <ac:spMk id="4" creationId="{6D07A9C2-7BDD-1051-A492-4A0F771EDE0C}"/>
          </ac:spMkLst>
        </pc:spChg>
        <pc:picChg chg="mod">
          <ac:chgData name="Phạm Trung Kiên" userId="e1467137cafc64fe" providerId="LiveId" clId="{BC5652F8-5B0E-46AC-8BCE-6A0694449B2E}" dt="2023-03-06T13:02:29.190" v="409" actId="1076"/>
          <ac:picMkLst>
            <pc:docMk/>
            <pc:sldMk cId="1867374583" sldId="292"/>
            <ac:picMk id="7" creationId="{8D8D7845-6BF4-877B-BD36-9CB572BBF590}"/>
          </ac:picMkLst>
        </pc:picChg>
      </pc:sldChg>
      <pc:sldChg chg="modSp mod">
        <pc:chgData name="Phạm Trung Kiên" userId="e1467137cafc64fe" providerId="LiveId" clId="{BC5652F8-5B0E-46AC-8BCE-6A0694449B2E}" dt="2023-03-06T13:05:54.747" v="451" actId="207"/>
        <pc:sldMkLst>
          <pc:docMk/>
          <pc:sldMk cId="3227027101" sldId="293"/>
        </pc:sldMkLst>
        <pc:spChg chg="mod">
          <ac:chgData name="Phạm Trung Kiên" userId="e1467137cafc64fe" providerId="LiveId" clId="{BC5652F8-5B0E-46AC-8BCE-6A0694449B2E}" dt="2023-03-06T13:05:44.646" v="448" actId="207"/>
          <ac:spMkLst>
            <pc:docMk/>
            <pc:sldMk cId="3227027101" sldId="293"/>
            <ac:spMk id="2" creationId="{7869872A-E873-E452-EF68-26AD88C764CC}"/>
          </ac:spMkLst>
        </pc:spChg>
        <pc:spChg chg="mod">
          <ac:chgData name="Phạm Trung Kiên" userId="e1467137cafc64fe" providerId="LiveId" clId="{BC5652F8-5B0E-46AC-8BCE-6A0694449B2E}" dt="2023-03-06T13:05:54.747" v="451" actId="207"/>
          <ac:spMkLst>
            <pc:docMk/>
            <pc:sldMk cId="3227027101" sldId="293"/>
            <ac:spMk id="4" creationId="{6D07A9C2-7BDD-1051-A492-4A0F771EDE0C}"/>
          </ac:spMkLst>
        </pc:spChg>
      </pc:sldChg>
      <pc:sldChg chg="modSp mod">
        <pc:chgData name="Phạm Trung Kiên" userId="e1467137cafc64fe" providerId="LiveId" clId="{BC5652F8-5B0E-46AC-8BCE-6A0694449B2E}" dt="2023-03-06T13:06:52.460" v="461" actId="207"/>
        <pc:sldMkLst>
          <pc:docMk/>
          <pc:sldMk cId="1810338424" sldId="294"/>
        </pc:sldMkLst>
        <pc:spChg chg="mod">
          <ac:chgData name="Phạm Trung Kiên" userId="e1467137cafc64fe" providerId="LiveId" clId="{BC5652F8-5B0E-46AC-8BCE-6A0694449B2E}" dt="2023-03-06T13:06:41.751" v="458" actId="207"/>
          <ac:spMkLst>
            <pc:docMk/>
            <pc:sldMk cId="1810338424" sldId="294"/>
            <ac:spMk id="2" creationId="{7869872A-E873-E452-EF68-26AD88C764CC}"/>
          </ac:spMkLst>
        </pc:spChg>
        <pc:spChg chg="mod">
          <ac:chgData name="Phạm Trung Kiên" userId="e1467137cafc64fe" providerId="LiveId" clId="{BC5652F8-5B0E-46AC-8BCE-6A0694449B2E}" dt="2023-03-06T13:06:52.460" v="461" actId="207"/>
          <ac:spMkLst>
            <pc:docMk/>
            <pc:sldMk cId="1810338424" sldId="294"/>
            <ac:spMk id="4" creationId="{6D07A9C2-7BDD-1051-A492-4A0F771EDE0C}"/>
          </ac:spMkLst>
        </pc:spChg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4084679882" sldId="296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4179921325" sldId="297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979641852" sldId="298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948663786" sldId="299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581988645" sldId="300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965754892" sldId="301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003789724" sldId="303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547819248" sldId="304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248552918" sldId="305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069586326" sldId="306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290082633" sldId="307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616407478" sldId="308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694238531" sldId="309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758349705" sldId="310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627118558" sldId="311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197959907" sldId="312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473245321" sldId="313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457919456" sldId="314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281132243" sldId="315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861884850" sldId="316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103217150" sldId="317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01532402" sldId="318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839454637" sldId="319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963017024" sldId="320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982219610" sldId="322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87210985" sldId="323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483524700" sldId="324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095076891" sldId="326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236783659" sldId="327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193450616" sldId="328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08499092" sldId="329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817724991" sldId="330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409782828" sldId="333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456760671" sldId="334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516466753" sldId="335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781339206" sldId="336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361093908" sldId="337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793793418" sldId="338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082097068" sldId="339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4252168193" sldId="341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508098266" sldId="342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065394922" sldId="343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4051559031" sldId="344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120297691" sldId="345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951809155" sldId="346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175044804" sldId="347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68267441" sldId="349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4179267103" sldId="350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491004647" sldId="352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61571424" sldId="354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917365607" sldId="365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27508744" sldId="366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4045611700" sldId="367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837147969" sldId="368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267458019" sldId="369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105750381" sldId="370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600484273" sldId="371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138940832" sldId="373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805361935" sldId="374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189788017" sldId="379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409280584" sldId="380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689476217" sldId="381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803377855" sldId="382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637708767" sldId="383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794967436" sldId="384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13893400" sldId="385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890093871" sldId="386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245591768" sldId="387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405995831" sldId="388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22354319" sldId="389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268319843" sldId="390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599143480" sldId="391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663956318" sldId="392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776210443" sldId="393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558908757" sldId="395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4185606803" sldId="396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587748136" sldId="397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326375071" sldId="398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955522603" sldId="399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905655390" sldId="400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896366426" sldId="401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412690483" sldId="402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109197761" sldId="403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727737789" sldId="404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546830868" sldId="406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793891212" sldId="407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965669969" sldId="582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916379332" sldId="583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033009531" sldId="584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577292090" sldId="585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682458261" sldId="587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440207488" sldId="589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185184763" sldId="590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454374605" sldId="597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208814905" sldId="598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1634684777" sldId="605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068601585" sldId="616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215304814" sldId="620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594703650" sldId="621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761651591" sldId="624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41787250" sldId="627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935203517" sldId="628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23777002" sldId="630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993473553" sldId="631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3077391815" sldId="632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070630840" sldId="633"/>
        </pc:sldMkLst>
      </pc:sldChg>
      <pc:sldChg chg="del">
        <pc:chgData name="Phạm Trung Kiên" userId="e1467137cafc64fe" providerId="LiveId" clId="{BC5652F8-5B0E-46AC-8BCE-6A0694449B2E}" dt="2023-03-06T11:43:39.349" v="0" actId="47"/>
        <pc:sldMkLst>
          <pc:docMk/>
          <pc:sldMk cId="2167027449" sldId="634"/>
        </pc:sldMkLst>
      </pc:sldChg>
      <pc:sldMasterChg chg="delSldLayout">
        <pc:chgData name="Phạm Trung Kiên" userId="e1467137cafc64fe" providerId="LiveId" clId="{BC5652F8-5B0E-46AC-8BCE-6A0694449B2E}" dt="2023-03-06T11:43:39.349" v="0" actId="47"/>
        <pc:sldMasterMkLst>
          <pc:docMk/>
          <pc:sldMasterMk cId="0" sldId="2147483660"/>
        </pc:sldMasterMkLst>
        <pc:sldLayoutChg chg="del">
          <pc:chgData name="Phạm Trung Kiên" userId="e1467137cafc64fe" providerId="LiveId" clId="{BC5652F8-5B0E-46AC-8BCE-6A0694449B2E}" dt="2023-03-06T11:43:39.349" v="0" actId="47"/>
          <pc:sldLayoutMkLst>
            <pc:docMk/>
            <pc:sldMasterMk cId="0" sldId="2147483660"/>
            <pc:sldLayoutMk cId="0" sldId="2147483653"/>
          </pc:sldLayoutMkLst>
        </pc:sldLayoutChg>
        <pc:sldLayoutChg chg="del">
          <pc:chgData name="Phạm Trung Kiên" userId="e1467137cafc64fe" providerId="LiveId" clId="{BC5652F8-5B0E-46AC-8BCE-6A0694449B2E}" dt="2023-03-06T11:43:39.349" v="0" actId="47"/>
          <pc:sldLayoutMkLst>
            <pc:docMk/>
            <pc:sldMasterMk cId="0" sldId="2147483660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28F72-FB9C-4AAB-B163-F20C6B0CA1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DD1D2-4634-BFD3-4B2D-F9EC183FF881}"/>
              </a:ext>
            </a:extLst>
          </p:cNvPr>
          <p:cNvSpPr txBox="1">
            <a:spLocks/>
          </p:cNvSpPr>
          <p:nvPr userDrawn="1"/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8C2946C-D83B-B63A-C192-E4E992C14B72}"/>
              </a:ext>
            </a:extLst>
          </p:cNvPr>
          <p:cNvSpPr/>
          <p:nvPr userDrawn="1"/>
        </p:nvSpPr>
        <p:spPr>
          <a:xfrm>
            <a:off x="306532" y="3451225"/>
            <a:ext cx="2066925" cy="1419225"/>
          </a:xfrm>
          <a:prstGeom prst="rtTriangle">
            <a:avLst/>
          </a:prstGeom>
          <a:solidFill>
            <a:srgbClr val="E5F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438756-3CEE-FAB3-0118-E6B27DF171DF}"/>
              </a:ext>
            </a:extLst>
          </p:cNvPr>
          <p:cNvSpPr/>
          <p:nvPr userDrawn="1"/>
        </p:nvSpPr>
        <p:spPr>
          <a:xfrm>
            <a:off x="7752946" y="-179257"/>
            <a:ext cx="1504143" cy="1513425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Logo và ý nghĩa">
            <a:extLst>
              <a:ext uri="{FF2B5EF4-FFF2-40B4-BE49-F238E27FC236}">
                <a16:creationId xmlns:a16="http://schemas.microsoft.com/office/drawing/2014/main" id="{E3282E4B-873E-DF0A-C5C1-84C721C2AD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57012" y="133100"/>
            <a:ext cx="896012" cy="8960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2DC3339-03C9-4E3E-86B7-59864EE17E66}"/>
              </a:ext>
            </a:extLst>
          </p:cNvPr>
          <p:cNvSpPr/>
          <p:nvPr userDrawn="1"/>
        </p:nvSpPr>
        <p:spPr>
          <a:xfrm>
            <a:off x="-628175" y="4173912"/>
            <a:ext cx="1638300" cy="1672975"/>
          </a:xfrm>
          <a:prstGeom prst="ellipse">
            <a:avLst/>
          </a:prstGeom>
          <a:solidFill>
            <a:srgbClr val="8CD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6F1A48-CD0C-2830-1E9A-7514DDB01C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9064" y="372681"/>
            <a:ext cx="5368395" cy="1312862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DD1D2-4634-BFD3-4B2D-F9EC183FF881}"/>
              </a:ext>
            </a:extLst>
          </p:cNvPr>
          <p:cNvSpPr txBox="1">
            <a:spLocks/>
          </p:cNvSpPr>
          <p:nvPr userDrawn="1"/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8C2946C-D83B-B63A-C192-E4E992C14B72}"/>
              </a:ext>
            </a:extLst>
          </p:cNvPr>
          <p:cNvSpPr/>
          <p:nvPr userDrawn="1"/>
        </p:nvSpPr>
        <p:spPr>
          <a:xfrm>
            <a:off x="306532" y="3451225"/>
            <a:ext cx="2066925" cy="1419225"/>
          </a:xfrm>
          <a:prstGeom prst="rtTriangle">
            <a:avLst/>
          </a:prstGeom>
          <a:solidFill>
            <a:srgbClr val="E5F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438756-3CEE-FAB3-0118-E6B27DF171DF}"/>
              </a:ext>
            </a:extLst>
          </p:cNvPr>
          <p:cNvSpPr/>
          <p:nvPr userDrawn="1"/>
        </p:nvSpPr>
        <p:spPr>
          <a:xfrm>
            <a:off x="7752946" y="-179257"/>
            <a:ext cx="1504143" cy="1513425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Logo và ý nghĩa">
            <a:extLst>
              <a:ext uri="{FF2B5EF4-FFF2-40B4-BE49-F238E27FC236}">
                <a16:creationId xmlns:a16="http://schemas.microsoft.com/office/drawing/2014/main" id="{E3282E4B-873E-DF0A-C5C1-84C721C2AD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57012" y="133100"/>
            <a:ext cx="896012" cy="8960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2DC3339-03C9-4E3E-86B7-59864EE17E66}"/>
              </a:ext>
            </a:extLst>
          </p:cNvPr>
          <p:cNvSpPr/>
          <p:nvPr userDrawn="1"/>
        </p:nvSpPr>
        <p:spPr>
          <a:xfrm>
            <a:off x="-628175" y="4173912"/>
            <a:ext cx="1638300" cy="1672975"/>
          </a:xfrm>
          <a:prstGeom prst="ellipse">
            <a:avLst/>
          </a:prstGeom>
          <a:solidFill>
            <a:srgbClr val="8CD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FD7C03-B949-6A65-4596-2227195EB5AA}"/>
              </a:ext>
            </a:extLst>
          </p:cNvPr>
          <p:cNvGrpSpPr/>
          <p:nvPr userDrawn="1"/>
        </p:nvGrpSpPr>
        <p:grpSpPr>
          <a:xfrm>
            <a:off x="-129884" y="158496"/>
            <a:ext cx="709453" cy="609200"/>
            <a:chOff x="-167586" y="133100"/>
            <a:chExt cx="717123" cy="717123"/>
          </a:xfrm>
        </p:grpSpPr>
        <p:sp>
          <p:nvSpPr>
            <p:cNvPr id="14" name="Google Shape;42;p6">
              <a:extLst>
                <a:ext uri="{FF2B5EF4-FFF2-40B4-BE49-F238E27FC236}">
                  <a16:creationId xmlns:a16="http://schemas.microsoft.com/office/drawing/2014/main" id="{E3F75757-8E78-0B09-6C47-02D4986F9491}"/>
                </a:ext>
              </a:extLst>
            </p:cNvPr>
            <p:cNvSpPr/>
            <p:nvPr userDrawn="1"/>
          </p:nvSpPr>
          <p:spPr>
            <a:xfrm rot="10800000">
              <a:off x="-167586" y="133100"/>
              <a:ext cx="717123" cy="717123"/>
            </a:xfrm>
            <a:prstGeom prst="chord">
              <a:avLst>
                <a:gd name="adj1" fmla="val 2700000"/>
                <a:gd name="adj2" fmla="val 1890027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43;p6">
              <a:extLst>
                <a:ext uri="{FF2B5EF4-FFF2-40B4-BE49-F238E27FC236}">
                  <a16:creationId xmlns:a16="http://schemas.microsoft.com/office/drawing/2014/main" id="{DAD7E300-2379-0181-D191-9A307453C9F8}"/>
                </a:ext>
              </a:extLst>
            </p:cNvPr>
            <p:cNvGrpSpPr/>
            <p:nvPr userDrawn="1"/>
          </p:nvGrpSpPr>
          <p:grpSpPr>
            <a:xfrm>
              <a:off x="90391" y="343561"/>
              <a:ext cx="222509" cy="314131"/>
              <a:chOff x="7938657" y="1397104"/>
              <a:chExt cx="323850" cy="457200"/>
            </a:xfrm>
          </p:grpSpPr>
          <p:sp>
            <p:nvSpPr>
              <p:cNvPr id="16" name="Google Shape;44;p6">
                <a:extLst>
                  <a:ext uri="{FF2B5EF4-FFF2-40B4-BE49-F238E27FC236}">
                    <a16:creationId xmlns:a16="http://schemas.microsoft.com/office/drawing/2014/main" id="{80332C0D-6E47-E1DA-3C60-4E3EBE1391D4}"/>
                  </a:ext>
                </a:extLst>
              </p:cNvPr>
              <p:cNvSpPr/>
              <p:nvPr/>
            </p:nvSpPr>
            <p:spPr>
              <a:xfrm>
                <a:off x="8081532" y="1397104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57150" y="28575"/>
                    </a:moveTo>
                    <a:cubicBezTo>
                      <a:pt x="57150" y="12764"/>
                      <a:pt x="44387" y="0"/>
                      <a:pt x="28575" y="0"/>
                    </a:cubicBezTo>
                    <a:cubicBezTo>
                      <a:pt x="12764" y="0"/>
                      <a:pt x="0" y="12764"/>
                      <a:pt x="0" y="28575"/>
                    </a:cubicBezTo>
                    <a:lnTo>
                      <a:pt x="0" y="57150"/>
                    </a:lnTo>
                    <a:lnTo>
                      <a:pt x="57150" y="57150"/>
                    </a:lnTo>
                    <a:lnTo>
                      <a:pt x="57150" y="285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45;p6">
                <a:extLst>
                  <a:ext uri="{FF2B5EF4-FFF2-40B4-BE49-F238E27FC236}">
                    <a16:creationId xmlns:a16="http://schemas.microsoft.com/office/drawing/2014/main" id="{1670120D-6713-6C03-725F-F4ADB35D38AE}"/>
                  </a:ext>
                </a:extLst>
              </p:cNvPr>
              <p:cNvSpPr/>
              <p:nvPr/>
            </p:nvSpPr>
            <p:spPr>
              <a:xfrm>
                <a:off x="7938657" y="1463779"/>
                <a:ext cx="323850" cy="390525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390525" extrusionOk="0">
                    <a:moveTo>
                      <a:pt x="142875" y="180975"/>
                    </a:moveTo>
                    <a:lnTo>
                      <a:pt x="200025" y="180975"/>
                    </a:lnTo>
                    <a:lnTo>
                      <a:pt x="200025" y="161925"/>
                    </a:lnTo>
                    <a:lnTo>
                      <a:pt x="247650" y="161925"/>
                    </a:lnTo>
                    <a:cubicBezTo>
                      <a:pt x="289655" y="161925"/>
                      <a:pt x="323850" y="127730"/>
                      <a:pt x="323850" y="85725"/>
                    </a:cubicBezTo>
                    <a:cubicBezTo>
                      <a:pt x="323850" y="43720"/>
                      <a:pt x="289655" y="9525"/>
                      <a:pt x="247650" y="9525"/>
                    </a:cubicBezTo>
                    <a:lnTo>
                      <a:pt x="110871" y="9525"/>
                    </a:lnTo>
                    <a:cubicBezTo>
                      <a:pt x="104108" y="3620"/>
                      <a:pt x="95345" y="0"/>
                      <a:pt x="85725" y="0"/>
                    </a:cubicBezTo>
                    <a:lnTo>
                      <a:pt x="38100" y="0"/>
                    </a:lnTo>
                    <a:cubicBezTo>
                      <a:pt x="27623" y="0"/>
                      <a:pt x="18098" y="4286"/>
                      <a:pt x="11144" y="11144"/>
                    </a:cubicBezTo>
                    <a:cubicBezTo>
                      <a:pt x="4286" y="18097"/>
                      <a:pt x="0" y="27622"/>
                      <a:pt x="0" y="38100"/>
                    </a:cubicBezTo>
                    <a:cubicBezTo>
                      <a:pt x="0" y="59150"/>
                      <a:pt x="17050" y="76200"/>
                      <a:pt x="38100" y="76200"/>
                    </a:cubicBezTo>
                    <a:lnTo>
                      <a:pt x="85725" y="76200"/>
                    </a:lnTo>
                    <a:cubicBezTo>
                      <a:pt x="95345" y="76200"/>
                      <a:pt x="104108" y="72581"/>
                      <a:pt x="110871" y="66675"/>
                    </a:cubicBezTo>
                    <a:lnTo>
                      <a:pt x="247650" y="66675"/>
                    </a:lnTo>
                    <a:cubicBezTo>
                      <a:pt x="258128" y="66675"/>
                      <a:pt x="266700" y="75248"/>
                      <a:pt x="266700" y="85725"/>
                    </a:cubicBezTo>
                    <a:cubicBezTo>
                      <a:pt x="266700" y="96203"/>
                      <a:pt x="258128" y="104775"/>
                      <a:pt x="247650" y="104775"/>
                    </a:cubicBezTo>
                    <a:lnTo>
                      <a:pt x="200025" y="104775"/>
                    </a:lnTo>
                    <a:lnTo>
                      <a:pt x="200025" y="85725"/>
                    </a:lnTo>
                    <a:lnTo>
                      <a:pt x="142875" y="85725"/>
                    </a:lnTo>
                    <a:lnTo>
                      <a:pt x="142875" y="104775"/>
                    </a:lnTo>
                    <a:lnTo>
                      <a:pt x="114300" y="104775"/>
                    </a:lnTo>
                    <a:cubicBezTo>
                      <a:pt x="72295" y="104775"/>
                      <a:pt x="38100" y="138970"/>
                      <a:pt x="38100" y="180975"/>
                    </a:cubicBezTo>
                    <a:cubicBezTo>
                      <a:pt x="38100" y="222980"/>
                      <a:pt x="72295" y="257175"/>
                      <a:pt x="114300" y="257175"/>
                    </a:cubicBezTo>
                    <a:lnTo>
                      <a:pt x="209550" y="257175"/>
                    </a:lnTo>
                    <a:cubicBezTo>
                      <a:pt x="220028" y="257175"/>
                      <a:pt x="228600" y="265748"/>
                      <a:pt x="228600" y="276225"/>
                    </a:cubicBezTo>
                    <a:cubicBezTo>
                      <a:pt x="228600" y="286703"/>
                      <a:pt x="220028" y="295275"/>
                      <a:pt x="209550" y="295275"/>
                    </a:cubicBezTo>
                    <a:lnTo>
                      <a:pt x="200025" y="295275"/>
                    </a:lnTo>
                    <a:lnTo>
                      <a:pt x="200025" y="276225"/>
                    </a:lnTo>
                    <a:lnTo>
                      <a:pt x="142875" y="276225"/>
                    </a:lnTo>
                    <a:lnTo>
                      <a:pt x="142875" y="295275"/>
                    </a:lnTo>
                    <a:lnTo>
                      <a:pt x="123825" y="295275"/>
                    </a:lnTo>
                    <a:cubicBezTo>
                      <a:pt x="108014" y="295275"/>
                      <a:pt x="95250" y="308039"/>
                      <a:pt x="95250" y="323850"/>
                    </a:cubicBezTo>
                    <a:cubicBezTo>
                      <a:pt x="95250" y="339662"/>
                      <a:pt x="108014" y="352425"/>
                      <a:pt x="123825" y="352425"/>
                    </a:cubicBezTo>
                    <a:lnTo>
                      <a:pt x="142875" y="352425"/>
                    </a:lnTo>
                    <a:lnTo>
                      <a:pt x="142875" y="361950"/>
                    </a:lnTo>
                    <a:cubicBezTo>
                      <a:pt x="142875" y="365284"/>
                      <a:pt x="143447" y="368522"/>
                      <a:pt x="144590" y="371475"/>
                    </a:cubicBezTo>
                    <a:cubicBezTo>
                      <a:pt x="145066" y="372904"/>
                      <a:pt x="145637" y="374237"/>
                      <a:pt x="146304" y="375475"/>
                    </a:cubicBezTo>
                    <a:cubicBezTo>
                      <a:pt x="146590" y="376142"/>
                      <a:pt x="146971" y="376809"/>
                      <a:pt x="147447" y="377381"/>
                    </a:cubicBezTo>
                    <a:cubicBezTo>
                      <a:pt x="147733" y="377857"/>
                      <a:pt x="148019" y="378333"/>
                      <a:pt x="148400" y="378809"/>
                    </a:cubicBezTo>
                    <a:cubicBezTo>
                      <a:pt x="151638" y="383286"/>
                      <a:pt x="156115" y="386715"/>
                      <a:pt x="161354" y="388620"/>
                    </a:cubicBezTo>
                    <a:cubicBezTo>
                      <a:pt x="161830" y="388906"/>
                      <a:pt x="162401" y="389096"/>
                      <a:pt x="162973" y="389192"/>
                    </a:cubicBezTo>
                    <a:cubicBezTo>
                      <a:pt x="163640" y="389477"/>
                      <a:pt x="164306" y="389668"/>
                      <a:pt x="164973" y="389763"/>
                    </a:cubicBezTo>
                    <a:cubicBezTo>
                      <a:pt x="165449" y="389954"/>
                      <a:pt x="166021" y="389954"/>
                      <a:pt x="166592" y="390049"/>
                    </a:cubicBezTo>
                    <a:cubicBezTo>
                      <a:pt x="168212" y="390430"/>
                      <a:pt x="169831" y="390525"/>
                      <a:pt x="171450" y="390525"/>
                    </a:cubicBezTo>
                    <a:cubicBezTo>
                      <a:pt x="173069" y="390525"/>
                      <a:pt x="174689" y="390430"/>
                      <a:pt x="176308" y="390049"/>
                    </a:cubicBezTo>
                    <a:cubicBezTo>
                      <a:pt x="176879" y="389954"/>
                      <a:pt x="177451" y="389954"/>
                      <a:pt x="177927" y="389763"/>
                    </a:cubicBezTo>
                    <a:cubicBezTo>
                      <a:pt x="184690" y="388239"/>
                      <a:pt x="190595" y="384239"/>
                      <a:pt x="194501" y="378809"/>
                    </a:cubicBezTo>
                    <a:cubicBezTo>
                      <a:pt x="194881" y="378333"/>
                      <a:pt x="195167" y="377857"/>
                      <a:pt x="195453" y="377381"/>
                    </a:cubicBezTo>
                    <a:cubicBezTo>
                      <a:pt x="195929" y="376809"/>
                      <a:pt x="196310" y="376142"/>
                      <a:pt x="196596" y="375475"/>
                    </a:cubicBezTo>
                    <a:cubicBezTo>
                      <a:pt x="197263" y="374237"/>
                      <a:pt x="197834" y="372904"/>
                      <a:pt x="198311" y="371475"/>
                    </a:cubicBezTo>
                    <a:cubicBezTo>
                      <a:pt x="199454" y="368522"/>
                      <a:pt x="200025" y="365284"/>
                      <a:pt x="200025" y="361950"/>
                    </a:cubicBezTo>
                    <a:lnTo>
                      <a:pt x="200025" y="352425"/>
                    </a:lnTo>
                    <a:lnTo>
                      <a:pt x="209550" y="352425"/>
                    </a:lnTo>
                    <a:cubicBezTo>
                      <a:pt x="251555" y="352425"/>
                      <a:pt x="285750" y="318230"/>
                      <a:pt x="285750" y="276225"/>
                    </a:cubicBezTo>
                    <a:cubicBezTo>
                      <a:pt x="285750" y="234220"/>
                      <a:pt x="251555" y="200025"/>
                      <a:pt x="209550" y="200025"/>
                    </a:cubicBezTo>
                    <a:lnTo>
                      <a:pt x="114300" y="200025"/>
                    </a:lnTo>
                    <a:cubicBezTo>
                      <a:pt x="103823" y="200025"/>
                      <a:pt x="95250" y="191453"/>
                      <a:pt x="95250" y="180975"/>
                    </a:cubicBezTo>
                    <a:cubicBezTo>
                      <a:pt x="95250" y="170498"/>
                      <a:pt x="103823" y="161925"/>
                      <a:pt x="114300" y="161925"/>
                    </a:cubicBezTo>
                    <a:lnTo>
                      <a:pt x="142875" y="161925"/>
                    </a:lnTo>
                    <a:lnTo>
                      <a:pt x="142875" y="180975"/>
                    </a:lnTo>
                    <a:close/>
                    <a:moveTo>
                      <a:pt x="38100" y="38100"/>
                    </a:moveTo>
                    <a:cubicBezTo>
                      <a:pt x="32861" y="38100"/>
                      <a:pt x="28575" y="33814"/>
                      <a:pt x="28575" y="28575"/>
                    </a:cubicBezTo>
                    <a:cubicBezTo>
                      <a:pt x="28575" y="23336"/>
                      <a:pt x="32861" y="19050"/>
                      <a:pt x="38100" y="19050"/>
                    </a:cubicBezTo>
                    <a:cubicBezTo>
                      <a:pt x="43339" y="19050"/>
                      <a:pt x="47625" y="23336"/>
                      <a:pt x="47625" y="28575"/>
                    </a:cubicBezTo>
                    <a:cubicBezTo>
                      <a:pt x="47625" y="33814"/>
                      <a:pt x="43339" y="38100"/>
                      <a:pt x="38100" y="381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" name="Google Shape;36;p5">
            <a:extLst>
              <a:ext uri="{FF2B5EF4-FFF2-40B4-BE49-F238E27FC236}">
                <a16:creationId xmlns:a16="http://schemas.microsoft.com/office/drawing/2014/main" id="{1996B827-52B1-FE60-E089-6CA4C82C2E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5301" y="88396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3408E25-BCAC-31AA-3ED1-11CB9EBDC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649" y="904052"/>
            <a:ext cx="5368395" cy="1312862"/>
          </a:xfrm>
        </p:spPr>
        <p:txBody>
          <a:bodyPr/>
          <a:lstStyle>
            <a:lvl1pPr marL="76200" indent="0">
              <a:buNone/>
              <a:defRPr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-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979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46458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t="18360" r="11016"/>
          <a:stretch/>
        </p:blipFill>
        <p:spPr>
          <a:xfrm>
            <a:off x="5446725" y="1315225"/>
            <a:ext cx="3697275" cy="3399574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39450" y="2663225"/>
            <a:ext cx="4775400" cy="35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6164275" y="1132750"/>
            <a:ext cx="2979725" cy="3505851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  <p:sp>
        <p:nvSpPr>
          <p:cNvPr id="20" name="Google Shape;20;p3"/>
          <p:cNvSpPr/>
          <p:nvPr/>
        </p:nvSpPr>
        <p:spPr>
          <a:xfrm rot="10800000">
            <a:off x="-143577" y="2091150"/>
            <a:ext cx="961200" cy="961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DA302F8-56B5-4230-63F1-1529611442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0325" y="0"/>
            <a:ext cx="9229725" cy="725091"/>
          </a:xfrm>
          <a:prstGeom prst="rect">
            <a:avLst/>
          </a:prstGeom>
          <a:solidFill>
            <a:srgbClr val="25A2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vi-VN" altLang="vi-VN" sz="675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EC152-0B93-9094-6B1B-A403202D64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4838700"/>
            <a:ext cx="4572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050" i="1">
              <a:solidFill>
                <a:srgbClr val="000000"/>
              </a:solidFill>
            </a:endParaRPr>
          </a:p>
          <a:p>
            <a:pPr>
              <a:defRPr/>
            </a:pPr>
            <a:endParaRPr lang="en-US" altLang="en-US" sz="1050" i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76B332C-7F73-9C1D-D8E6-D9073FC4B3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1" fontAlgn="t" hangingPunct="1">
              <a:spcBef>
                <a:spcPct val="50000"/>
              </a:spcBef>
              <a:spcAft>
                <a:spcPts val="0"/>
              </a:spcAft>
              <a:defRPr b="1"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EC51E8-E4EB-B351-0E8F-7CF7E8BA2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-4495800" y="3955257"/>
            <a:ext cx="3886200" cy="316706"/>
          </a:xfrm>
        </p:spPr>
        <p:txBody>
          <a:bodyPr/>
          <a:lstStyle>
            <a:lvl1pPr eaLnBrk="1" fontAlgn="t" hangingPunct="1">
              <a:spcBef>
                <a:spcPct val="50000"/>
              </a:spcBef>
              <a:spcAft>
                <a:spcPts val="0"/>
              </a:spcAft>
              <a:defRPr b="1"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A17DBE-0040-8979-8885-4A74E0D4EF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75038" y="4838700"/>
            <a:ext cx="19050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t" hangingPunct="1">
              <a:spcBef>
                <a:spcPct val="50000"/>
              </a:spcBef>
              <a:defRPr sz="1200">
                <a:ea typeface="Arial Unicode MS" pitchFamily="34" charset="-128"/>
              </a:defRPr>
            </a:lvl1pPr>
          </a:lstStyle>
          <a:p>
            <a:fld id="{1D8E57C9-EBF1-47F8-AF36-8DD738C701D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889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FC02-EFF7-46CC-8A76-EC763935C560}" type="datetimeFigureOut">
              <a:rPr lang="en-US" smtClean="0"/>
              <a:t>07/03/2023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B84A-5505-46FD-9AAA-435CCA6B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FC02-EFF7-46CC-8A76-EC763935C560}" type="datetimeFigureOut">
              <a:rPr lang="en-US" smtClean="0"/>
              <a:t>07/03/2023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B84A-5505-46FD-9AAA-435CCA6BE5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9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844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48" r:id="rId3"/>
    <p:sldLayoutId id="2147483649" r:id="rId4"/>
    <p:sldLayoutId id="2147483661" r:id="rId5"/>
    <p:sldLayoutId id="2147483662" r:id="rId6"/>
    <p:sldLayoutId id="214748366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1"/>
            </a:gs>
            <a:gs pos="100000">
              <a:srgbClr val="8CD6E7">
                <a:lumMod val="100000"/>
              </a:srgbClr>
            </a:gs>
          </a:gsLst>
          <a:lin ang="2700000" scaled="1"/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ctrTitle"/>
          </p:nvPr>
        </p:nvSpPr>
        <p:spPr>
          <a:xfrm>
            <a:off x="923918" y="2032149"/>
            <a:ext cx="4775400" cy="51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vi-VN" sz="2800" b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vi-VN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4" descr="Logo và ý nghĩa">
            <a:extLst>
              <a:ext uri="{FF2B5EF4-FFF2-40B4-BE49-F238E27FC236}">
                <a16:creationId xmlns:a16="http://schemas.microsoft.com/office/drawing/2014/main" id="{9B0BFD28-4877-FDCB-D36A-1F8770F9D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4643" y="36950"/>
            <a:ext cx="998550" cy="9985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34;p17">
            <a:extLst>
              <a:ext uri="{FF2B5EF4-FFF2-40B4-BE49-F238E27FC236}">
                <a16:creationId xmlns:a16="http://schemas.microsoft.com/office/drawing/2014/main" id="{3199E993-4625-332E-C880-05CD8FCB31F4}"/>
              </a:ext>
            </a:extLst>
          </p:cNvPr>
          <p:cNvSpPr txBox="1">
            <a:spLocks/>
          </p:cNvSpPr>
          <p:nvPr/>
        </p:nvSpPr>
        <p:spPr>
          <a:xfrm>
            <a:off x="1866626" y="229500"/>
            <a:ext cx="4775400" cy="3504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ĐẠI HỌC Y DƯỢC THÀNH PHỐ HỒ CHÍ MINH</a:t>
            </a:r>
          </a:p>
          <a:p>
            <a:pPr algn="ctr"/>
            <a:r>
              <a:rPr lang="en-US" sz="2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BỘ MÔN NGOẠI TỔNG QUÁT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DB988-5332-1BD4-04FD-0FBC1F5C1D51}"/>
              </a:ext>
            </a:extLst>
          </p:cNvPr>
          <p:cNvSpPr txBox="1"/>
          <p:nvPr/>
        </p:nvSpPr>
        <p:spPr>
          <a:xfrm>
            <a:off x="742951" y="1671145"/>
            <a:ext cx="6184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ld" panose="020F0702030404030204" pitchFamily="34" charset="0"/>
                <a:cs typeface="Calibri bold" panose="020F0702030404030204" pitchFamily="34" charset="0"/>
              </a:rPr>
              <a:t>PHƯƠNG PHÁP </a:t>
            </a:r>
          </a:p>
          <a:p>
            <a:pPr algn="ctr"/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ld" panose="020F0702030404030204" pitchFamily="34" charset="0"/>
                <a:cs typeface="Calibri bold" panose="020F0702030404030204" pitchFamily="34" charset="0"/>
              </a:rPr>
              <a:t>ĐIỀU TRỊ SỎI MẬT</a:t>
            </a:r>
            <a:endParaRPr lang="vi-VN" sz="4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B98E3-4634-626E-946F-5D05DE6FB8D1}"/>
              </a:ext>
            </a:extLst>
          </p:cNvPr>
          <p:cNvSpPr txBox="1"/>
          <p:nvPr/>
        </p:nvSpPr>
        <p:spPr>
          <a:xfrm>
            <a:off x="227534" y="3396331"/>
            <a:ext cx="460586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 NHÓM 3</a:t>
            </a:r>
          </a:p>
          <a:p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TRẦN ANH ĐỨC</a:t>
            </a:r>
          </a:p>
          <a:p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PHẠM TRUNG KIÊN</a:t>
            </a:r>
          </a:p>
          <a:p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NGUYỄN THỊ NGỌC MỸ</a:t>
            </a:r>
          </a:p>
          <a:p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NGUYỄN PHAN NHƯ PHIN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25" y="460852"/>
            <a:ext cx="6493669" cy="16492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SỎI LẦN ĐẦU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1.6. SỎI OMC + SỎI GAN</a:t>
            </a:r>
            <a:endParaRPr lang="en-US" sz="21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5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3" name="Hình ảnh 2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687069E3-68AD-8C56-2C42-2FF0E28938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7A9C2-7BDD-1051-A492-4A0F771EDE0C}"/>
              </a:ext>
            </a:extLst>
          </p:cNvPr>
          <p:cNvSpPr txBox="1"/>
          <p:nvPr/>
        </p:nvSpPr>
        <p:spPr>
          <a:xfrm>
            <a:off x="758523" y="1753605"/>
            <a:ext cx="4323615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CẤP CỨU (GRADE II, III)</a:t>
            </a: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</a:t>
            </a:r>
            <a:r>
              <a:rPr lang="en-US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endParaRPr lang="vi-VN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ERCP ưu tiên hơn PTBD do thường bệnh cảnh nặng do sỏi OMC</a:t>
            </a:r>
            <a:endParaRPr 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Diagram&#10;&#10;Description automatically generated">
            <a:extLst>
              <a:ext uri="{FF2B5EF4-FFF2-40B4-BE49-F238E27FC236}">
                <a16:creationId xmlns:a16="http://schemas.microsoft.com/office/drawing/2014/main" id="{6E790893-62E0-D526-F212-C2BBCAF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94" y="1356220"/>
            <a:ext cx="2743200" cy="2855076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76B6AFE9-9887-626B-9701-44BF1163BD62}"/>
              </a:ext>
            </a:extLst>
          </p:cNvPr>
          <p:cNvSpPr/>
          <p:nvPr/>
        </p:nvSpPr>
        <p:spPr>
          <a:xfrm>
            <a:off x="6922523" y="2175387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87A6E70F-745D-0B61-5D4B-B3857C2A92A2}"/>
              </a:ext>
            </a:extLst>
          </p:cNvPr>
          <p:cNvSpPr/>
          <p:nvPr/>
        </p:nvSpPr>
        <p:spPr>
          <a:xfrm>
            <a:off x="7005483" y="3216991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25" y="460853"/>
            <a:ext cx="6493669" cy="229562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SỎI LẦN ĐẦU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1.7. SỎI TÚI MẬT + SỎI OMC + SỎI GAN</a:t>
            </a:r>
            <a:endParaRPr lang="en-US" sz="21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endParaRPr lang="en-US" sz="21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3" name="Hình ảnh 2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687069E3-68AD-8C56-2C42-2FF0E28938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9B708A-B987-A981-9A79-E3BFA045BC87}"/>
              </a:ext>
            </a:extLst>
          </p:cNvPr>
          <p:cNvSpPr txBox="1"/>
          <p:nvPr/>
        </p:nvSpPr>
        <p:spPr>
          <a:xfrm>
            <a:off x="728202" y="1803972"/>
            <a:ext cx="4267310" cy="312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CHƯƠNG TRÌNH (GRADE I)</a:t>
            </a: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2" descr="Diagram&#10;&#10;Description automatically generated">
            <a:extLst>
              <a:ext uri="{FF2B5EF4-FFF2-40B4-BE49-F238E27FC236}">
                <a16:creationId xmlns:a16="http://schemas.microsoft.com/office/drawing/2014/main" id="{46BA9779-93E9-F803-3F51-30242FA7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94" y="1356220"/>
            <a:ext cx="2743200" cy="2855076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705981DC-3CD8-B5E0-FA35-DC02AFFB9CCD}"/>
              </a:ext>
            </a:extLst>
          </p:cNvPr>
          <p:cNvSpPr/>
          <p:nvPr/>
        </p:nvSpPr>
        <p:spPr>
          <a:xfrm>
            <a:off x="6922523" y="2175387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D1FFBA23-524D-18A7-B03A-9E58CE3E2387}"/>
              </a:ext>
            </a:extLst>
          </p:cNvPr>
          <p:cNvSpPr/>
          <p:nvPr/>
        </p:nvSpPr>
        <p:spPr>
          <a:xfrm>
            <a:off x="7005483" y="3216991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872091B3-03F0-89E1-6AAF-75B7FEEA3F1F}"/>
              </a:ext>
            </a:extLst>
          </p:cNvPr>
          <p:cNvSpPr/>
          <p:nvPr/>
        </p:nvSpPr>
        <p:spPr>
          <a:xfrm>
            <a:off x="6369458" y="2903588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25" y="460853"/>
            <a:ext cx="6493669" cy="229562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SỎI LẦN ĐẦU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1.7. SỎI TÚI MẬT + SỎI OMC + SỎI GAN</a:t>
            </a:r>
            <a:endParaRPr lang="en-US" sz="21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endParaRPr lang="en-US" sz="21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5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3" name="Hình ảnh 2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687069E3-68AD-8C56-2C42-2FF0E28938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7A9C2-7BDD-1051-A492-4A0F771EDE0C}"/>
              </a:ext>
            </a:extLst>
          </p:cNvPr>
          <p:cNvSpPr txBox="1"/>
          <p:nvPr/>
        </p:nvSpPr>
        <p:spPr>
          <a:xfrm>
            <a:off x="758524" y="1753605"/>
            <a:ext cx="3813476" cy="158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CẤP CỨU (GRADE II, III)</a:t>
            </a: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20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Diagram&#10;&#10;Description automatically generated">
            <a:extLst>
              <a:ext uri="{FF2B5EF4-FFF2-40B4-BE49-F238E27FC236}">
                <a16:creationId xmlns:a16="http://schemas.microsoft.com/office/drawing/2014/main" id="{AC2D861C-B187-E310-F3D3-E62AB77F4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94" y="1356220"/>
            <a:ext cx="2743200" cy="2855076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A27B2DA1-2D86-F748-9F98-51199269EFE3}"/>
              </a:ext>
            </a:extLst>
          </p:cNvPr>
          <p:cNvSpPr/>
          <p:nvPr/>
        </p:nvSpPr>
        <p:spPr>
          <a:xfrm>
            <a:off x="6922523" y="2175387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7A2F102-C289-4086-0972-07BC2053F604}"/>
              </a:ext>
            </a:extLst>
          </p:cNvPr>
          <p:cNvSpPr/>
          <p:nvPr/>
        </p:nvSpPr>
        <p:spPr>
          <a:xfrm>
            <a:off x="7005483" y="3216991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4318B7BE-031D-95E2-B0E7-76F37912BCC6}"/>
              </a:ext>
            </a:extLst>
          </p:cNvPr>
          <p:cNvSpPr/>
          <p:nvPr/>
        </p:nvSpPr>
        <p:spPr>
          <a:xfrm>
            <a:off x="6369458" y="2903588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51" y="439025"/>
            <a:ext cx="6493669" cy="58907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SỎI LẦN 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Hình ảnh 2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687069E3-68AD-8C56-2C42-2FF0E28938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7A9C2-7BDD-1051-A492-4A0F771EDE0C}"/>
              </a:ext>
            </a:extLst>
          </p:cNvPr>
          <p:cNvSpPr txBox="1"/>
          <p:nvPr/>
        </p:nvSpPr>
        <p:spPr>
          <a:xfrm>
            <a:off x="878100" y="1380033"/>
            <a:ext cx="4033540" cy="112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 HẸP ĐƯỜNG MẬT</a:t>
            </a: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B708A-B987-A981-9A79-E3BFA045BC87}"/>
              </a:ext>
            </a:extLst>
          </p:cNvPr>
          <p:cNvSpPr txBox="1"/>
          <p:nvPr/>
        </p:nvSpPr>
        <p:spPr>
          <a:xfrm>
            <a:off x="875344" y="2440072"/>
            <a:ext cx="4033540" cy="173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 HẸP ĐƯỜNG MẬT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hẹp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khít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6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25" y="457822"/>
            <a:ext cx="6493669" cy="11733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vi-VN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SỎI LẦN 3 TRỞ LÊN 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endParaRPr lang="en-US" sz="21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Hình ảnh 2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687069E3-68AD-8C56-2C42-2FF0E289388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7A9C2-7BDD-1051-A492-4A0F771EDE0C}"/>
              </a:ext>
            </a:extLst>
          </p:cNvPr>
          <p:cNvSpPr txBox="1"/>
          <p:nvPr/>
        </p:nvSpPr>
        <p:spPr>
          <a:xfrm>
            <a:off x="548585" y="1196694"/>
            <a:ext cx="3813476" cy="275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vi-VN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 PHÁP GIẢM KHẢ NĂNG TÁI PHÁT</a:t>
            </a:r>
          </a:p>
          <a:p>
            <a:pPr marL="257175" indent="-257175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vi-VN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Hẹp đường mật trong gan: Nong đặt stent qua chỗ hẹp, cắt một phần gan, ghép gan</a:t>
            </a:r>
          </a:p>
          <a:p>
            <a:pPr marL="257175" indent="-257175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vi-VN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Hẹp đường mật ngoài gan: Nối mật-ruột</a:t>
            </a:r>
            <a:endParaRPr lang="en-US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B708A-B987-A981-9A79-E3BFA045BC87}"/>
              </a:ext>
            </a:extLst>
          </p:cNvPr>
          <p:cNvSpPr txBox="1"/>
          <p:nvPr/>
        </p:nvSpPr>
        <p:spPr>
          <a:xfrm>
            <a:off x="4572000" y="1196694"/>
            <a:ext cx="4962149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vi-VN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 PHÁP TẠO ĐƯỜNG CAN THIỆP KHI TÁI PHÁT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vi-VN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 mật – da bằng túi mật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vi-VN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 mật – ruột – da bằng quai hỗng tràng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vi-VN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 mật – ruột – da bằng quai ruột biệt lập</a:t>
            </a:r>
            <a:endParaRPr lang="en-US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25" y="460853"/>
            <a:ext cx="6493669" cy="229562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vi-VN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SỎI LẦN 3 TRỞ LÊN 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vi-VN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.1. MẬT – DA BẰNG TÚI MẬT</a:t>
            </a:r>
            <a:endParaRPr lang="en-US" sz="21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endParaRPr lang="en-US" sz="21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5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3" name="Hình ảnh 2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687069E3-68AD-8C56-2C42-2FF0E28938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7A9C2-7BDD-1051-A492-4A0F771EDE0C}"/>
              </a:ext>
            </a:extLst>
          </p:cNvPr>
          <p:cNvSpPr txBox="1"/>
          <p:nvPr/>
        </p:nvSpPr>
        <p:spPr>
          <a:xfrm>
            <a:off x="758524" y="1753605"/>
            <a:ext cx="582893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hẹp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H10 1">
            <a:extLst>
              <a:ext uri="{FF2B5EF4-FFF2-40B4-BE49-F238E27FC236}">
                <a16:creationId xmlns:a16="http://schemas.microsoft.com/office/drawing/2014/main" id="{3AF9745E-CE87-0C0F-09CB-24036209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43" y="2571750"/>
            <a:ext cx="24003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10 2">
            <a:extLst>
              <a:ext uri="{FF2B5EF4-FFF2-40B4-BE49-F238E27FC236}">
                <a16:creationId xmlns:a16="http://schemas.microsoft.com/office/drawing/2014/main" id="{6621AAF3-397D-7E9C-B16D-90DDB75A0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893" y="2596753"/>
            <a:ext cx="2400300" cy="177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5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202" y="114343"/>
            <a:ext cx="6493669" cy="229562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vi-VN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SỎI LẦN 3 TRỞ LÊN 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vi-VN" sz="2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.2. </a:t>
            </a:r>
            <a:r>
              <a:rPr lang="en-US" altLang="en-US" sz="2100" b="1" kern="1200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MẬT – RUỘT – DA </a:t>
            </a:r>
            <a:r>
              <a:rPr lang="vi-VN" altLang="en-US" sz="2100" b="1" kern="1200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BẰNG QUAI H</a:t>
            </a:r>
            <a:r>
              <a:rPr lang="en-US" altLang="en-US" sz="2100" b="1" kern="1200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Ỗ</a:t>
            </a:r>
            <a:r>
              <a:rPr lang="vi-VN" altLang="en-US" sz="2100" b="1" kern="1200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NG TRÀNG</a:t>
            </a:r>
            <a:endParaRPr lang="en-US" sz="21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endParaRPr lang="en-US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3" name="Hình ảnh 2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687069E3-68AD-8C56-2C42-2FF0E28938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964708B-8612-59F4-CD90-ECDBD0AC5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89" y="2040019"/>
            <a:ext cx="3676650" cy="256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7 HCJ">
            <a:extLst>
              <a:ext uri="{FF2B5EF4-FFF2-40B4-BE49-F238E27FC236}">
                <a16:creationId xmlns:a16="http://schemas.microsoft.com/office/drawing/2014/main" id="{0D5B8B52-E0B1-11D9-E127-EF591DA4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64" y="2040019"/>
            <a:ext cx="1990725" cy="256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C4CBCC-4259-4654-8FC1-F1B695F94063}"/>
              </a:ext>
            </a:extLst>
          </p:cNvPr>
          <p:cNvSpPr txBox="1"/>
          <p:nvPr/>
        </p:nvSpPr>
        <p:spPr>
          <a:xfrm>
            <a:off x="643022" y="1352292"/>
            <a:ext cx="582893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 TÚI MẬT + đoạn cuối OMC không còn thông tốt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25" y="460853"/>
            <a:ext cx="6493669" cy="153388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vi-VN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SỎI LẦN 3 TRỞ LÊN 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vi-VN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vi-VN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sz="2100" b="1" kern="12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MẬT – RUỘT – DA BẰNG QUAI RUỘT BIỆT LẬP</a:t>
            </a:r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3" name="Hình ảnh 2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687069E3-68AD-8C56-2C42-2FF0E28938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7C21D4-C123-2258-8C18-213CD2F4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82"/>
            <a:ext cx="4191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2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31EE0443-A458-B086-3CE3-879A432F3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25" y="307548"/>
            <a:ext cx="7959949" cy="43396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SỎI LẦN ĐẦU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 SỎI TÚI MẬT ĐƠN THUẦN</a:t>
            </a:r>
            <a:r>
              <a:rPr lang="en-US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CHƯƠNG TRÌNH (GRADE I)</a:t>
            </a:r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50000"/>
              </a:spcBef>
              <a:buFont typeface="Courier New,monospace"/>
              <a:buChar char="o"/>
              <a:defRPr/>
            </a:pPr>
            <a:r>
              <a:rPr lang="en-US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CẤP CỨU (GRADE II, III)</a:t>
            </a:r>
            <a:endParaRPr lang="en-US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vi-VN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 túi mật</a:t>
            </a:r>
          </a:p>
          <a:p>
            <a:pPr marL="342900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vi-VN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PTGBD + nong đường hầm lấy sỏi qua da</a:t>
            </a:r>
          </a:p>
          <a:p>
            <a:pPr marL="342900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endParaRPr lang="vi-V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Hình ảnh 4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CBB1F289-F861-0C2A-49AD-35A6A664F23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pic>
        <p:nvPicPr>
          <p:cNvPr id="7" name="Picture 2" descr="Diagram&#10;&#10;Description automatically generated">
            <a:extLst>
              <a:ext uri="{FF2B5EF4-FFF2-40B4-BE49-F238E27FC236}">
                <a16:creationId xmlns:a16="http://schemas.microsoft.com/office/drawing/2014/main" id="{3EF91065-2BE0-1C5F-4EDE-BFECD84B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285" y="1329200"/>
            <a:ext cx="2585560" cy="2691007"/>
          </a:xfrm>
          <a:prstGeom prst="rect">
            <a:avLst/>
          </a:prstGeo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76910708-AA4D-C725-400A-1F68FFC63BFA}"/>
              </a:ext>
            </a:extLst>
          </p:cNvPr>
          <p:cNvSpPr/>
          <p:nvPr/>
        </p:nvSpPr>
        <p:spPr>
          <a:xfrm>
            <a:off x="7181446" y="2769200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04" y="-27688"/>
            <a:ext cx="6493669" cy="14877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SỎI LẦN ĐẦU</a:t>
            </a:r>
          </a:p>
          <a:p>
            <a:pPr>
              <a:spcBef>
                <a:spcPct val="50000"/>
              </a:spcBef>
              <a:defRPr/>
            </a:pP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1.2. SỎI ỐNG MẬT CHỦ ĐƠN THUẦN</a:t>
            </a:r>
            <a:endParaRPr lang="en-US" sz="21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3" name="Hình ảnh 2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687069E3-68AD-8C56-2C42-2FF0E28938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7A9C2-7BDD-1051-A492-4A0F771EDE0C}"/>
              </a:ext>
            </a:extLst>
          </p:cNvPr>
          <p:cNvSpPr txBox="1"/>
          <p:nvPr/>
        </p:nvSpPr>
        <p:spPr>
          <a:xfrm>
            <a:off x="1120185" y="2955861"/>
            <a:ext cx="6797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CẤP CỨU (GRADE II, III)</a:t>
            </a:r>
          </a:p>
          <a:p>
            <a:pPr marL="557213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ERCP </a:t>
            </a:r>
            <a:endParaRPr lang="vi-V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OMC </a:t>
            </a:r>
            <a:r>
              <a:rPr lang="vi-VN" sz="20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0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vi-VN" sz="20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7mm)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PTBD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nong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hầm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 da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B708A-B987-A981-9A79-E3BFA045BC87}"/>
              </a:ext>
            </a:extLst>
          </p:cNvPr>
          <p:cNvSpPr txBox="1"/>
          <p:nvPr/>
        </p:nvSpPr>
        <p:spPr>
          <a:xfrm>
            <a:off x="0" y="1021340"/>
            <a:ext cx="64936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CHƯƠNG TRÌNH (GRADE I)</a:t>
            </a:r>
          </a:p>
          <a:p>
            <a:pPr marL="557213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ERCP</a:t>
            </a:r>
          </a:p>
          <a:p>
            <a:pPr marL="557213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+/-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khâu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kín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viêm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oddi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thoáng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vi-V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PTBD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nong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hầm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 da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9" name="Picture 2" descr="Diagram&#10;&#10;Description automatically generated">
            <a:extLst>
              <a:ext uri="{FF2B5EF4-FFF2-40B4-BE49-F238E27FC236}">
                <a16:creationId xmlns:a16="http://schemas.microsoft.com/office/drawing/2014/main" id="{0AB458A8-EC25-4CB2-4533-8FE04A89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586" y="1401707"/>
            <a:ext cx="2356844" cy="2452963"/>
          </a:xfrm>
          <a:prstGeom prst="rect">
            <a:avLst/>
          </a:prstGeom>
        </p:spPr>
      </p:pic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CA5EEE4-D0D4-4FB8-93B3-675E78C1D434}"/>
              </a:ext>
            </a:extLst>
          </p:cNvPr>
          <p:cNvSpPr/>
          <p:nvPr/>
        </p:nvSpPr>
        <p:spPr>
          <a:xfrm>
            <a:off x="7918081" y="2955861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71" y="174249"/>
            <a:ext cx="6493669" cy="12464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SỎI LẦN ĐẦU</a:t>
            </a:r>
          </a:p>
          <a:p>
            <a:pPr>
              <a:spcBef>
                <a:spcPct val="50000"/>
              </a:spcBef>
              <a:defRPr/>
            </a:pP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1.3. SỎI GAN ĐƠN THUẦN</a:t>
            </a:r>
            <a:endParaRPr lang="en-US" sz="21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spcBef>
                <a:spcPct val="50000"/>
              </a:spcBef>
              <a:defRPr/>
            </a:pPr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3" name="Hình ảnh 2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687069E3-68AD-8C56-2C42-2FF0E28938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7A9C2-7BDD-1051-A492-4A0F771EDE0C}"/>
              </a:ext>
            </a:extLst>
          </p:cNvPr>
          <p:cNvSpPr txBox="1"/>
          <p:nvPr/>
        </p:nvSpPr>
        <p:spPr>
          <a:xfrm>
            <a:off x="497491" y="3296754"/>
            <a:ext cx="5149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CẤP CỨU (GRADE II, III)</a:t>
            </a:r>
          </a:p>
          <a:p>
            <a:pPr marL="557213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PTBD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nong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hầm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 da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B708A-B987-A981-9A79-E3BFA045BC87}"/>
              </a:ext>
            </a:extLst>
          </p:cNvPr>
          <p:cNvSpPr txBox="1"/>
          <p:nvPr/>
        </p:nvSpPr>
        <p:spPr>
          <a:xfrm>
            <a:off x="326571" y="1034825"/>
            <a:ext cx="56781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CHƯƠNG TRÌNH (GRADE I)</a:t>
            </a:r>
          </a:p>
          <a:p>
            <a:pPr marL="557213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vi-V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(hẹp khít đường mật, nhiều sỏi + gan teo, nghi ngờ K đường mật)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PTBD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nong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hầm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 da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0" name="Picture 2" descr="Diagram&#10;&#10;Description automatically generated">
            <a:extLst>
              <a:ext uri="{FF2B5EF4-FFF2-40B4-BE49-F238E27FC236}">
                <a16:creationId xmlns:a16="http://schemas.microsoft.com/office/drawing/2014/main" id="{6B10CE1D-0F39-9CC8-CAAD-CCC09DF5A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39" y="1420744"/>
            <a:ext cx="2743200" cy="2855076"/>
          </a:xfrm>
          <a:prstGeom prst="rect">
            <a:avLst/>
          </a:prstGeom>
        </p:spPr>
      </p:pic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3E420924-961F-AAF1-5CAF-92F734E2A9F3}"/>
              </a:ext>
            </a:extLst>
          </p:cNvPr>
          <p:cNvSpPr/>
          <p:nvPr/>
        </p:nvSpPr>
        <p:spPr>
          <a:xfrm>
            <a:off x="7328103" y="2239910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11" y="-46124"/>
            <a:ext cx="6493669" cy="16492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SỎI LẦN ĐẦU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1.4. SỎI TÚI MẬT + SỎI OMC</a:t>
            </a:r>
            <a:endParaRPr lang="en-US" sz="21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3" name="Hình ảnh 2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687069E3-68AD-8C56-2C42-2FF0E28938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7A9C2-7BDD-1051-A492-4A0F771EDE0C}"/>
              </a:ext>
            </a:extLst>
          </p:cNvPr>
          <p:cNvSpPr txBox="1"/>
          <p:nvPr/>
        </p:nvSpPr>
        <p:spPr>
          <a:xfrm>
            <a:off x="0" y="1291408"/>
            <a:ext cx="54583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vi-VN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CHƯƠNG TRÌNH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(GRADE </a:t>
            </a:r>
            <a:r>
              <a:rPr lang="vi-VN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ERCP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qua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PTBD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2" descr="Diagram&#10;&#10;Description automatically generated">
            <a:extLst>
              <a:ext uri="{FF2B5EF4-FFF2-40B4-BE49-F238E27FC236}">
                <a16:creationId xmlns:a16="http://schemas.microsoft.com/office/drawing/2014/main" id="{4C67D8F5-98D5-1212-D244-706193562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94" y="1356220"/>
            <a:ext cx="2743200" cy="2855076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3DAF7BB7-2C98-0267-AE93-7849660010F2}"/>
              </a:ext>
            </a:extLst>
          </p:cNvPr>
          <p:cNvSpPr/>
          <p:nvPr/>
        </p:nvSpPr>
        <p:spPr>
          <a:xfrm>
            <a:off x="6987047" y="3235427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06E5D22-EE70-D5D4-CFD2-6A7375E7A7D6}"/>
              </a:ext>
            </a:extLst>
          </p:cNvPr>
          <p:cNvSpPr/>
          <p:nvPr/>
        </p:nvSpPr>
        <p:spPr>
          <a:xfrm>
            <a:off x="6314152" y="2912806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11" y="-46124"/>
            <a:ext cx="6493669" cy="16492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SỎI LẦN ĐẦU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1.4. SỎI TÚI MẬT + SỎI OMC</a:t>
            </a:r>
            <a:endParaRPr lang="en-US" sz="21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5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3" name="Hình ảnh 2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687069E3-68AD-8C56-2C42-2FF0E28938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9B708A-B987-A981-9A79-E3BFA045BC87}"/>
              </a:ext>
            </a:extLst>
          </p:cNvPr>
          <p:cNvSpPr txBox="1"/>
          <p:nvPr/>
        </p:nvSpPr>
        <p:spPr>
          <a:xfrm>
            <a:off x="336062" y="1281278"/>
            <a:ext cx="562160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vi-VN" sz="20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CẤP CỨU</a:t>
            </a:r>
            <a:r>
              <a:rPr lang="en-US" sz="20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(GRADE </a:t>
            </a:r>
            <a:r>
              <a:rPr lang="vi-VN" sz="20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II, III</a:t>
            </a:r>
            <a:r>
              <a:rPr lang="en-US" sz="20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57213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vi-VN" sz="20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Bệnh cảnh VTM: </a:t>
            </a:r>
          </a:p>
          <a:p>
            <a:pPr marL="900113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qua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endParaRPr lang="vi-VN" sz="20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0113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PTGBD + nong đường hầm lấy sỏi qua da</a:t>
            </a:r>
            <a:endParaRPr lang="en-US" sz="20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vi-VN" sz="20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Bệnh cảnh VĐM: </a:t>
            </a:r>
          </a:p>
          <a:p>
            <a:pPr marL="900113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ERCP </a:t>
            </a:r>
            <a:r>
              <a:rPr lang="vi-VN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endParaRPr lang="vi-VN" sz="20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0113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PTGBD + nong đường hầm lấy sỏi qua da</a:t>
            </a:r>
            <a:endParaRPr lang="en-US" sz="20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0113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2000"/>
          </a:p>
        </p:txBody>
      </p:sp>
      <p:pic>
        <p:nvPicPr>
          <p:cNvPr id="7" name="Picture 2" descr="Diagram&#10;&#10;Description automatically generated">
            <a:extLst>
              <a:ext uri="{FF2B5EF4-FFF2-40B4-BE49-F238E27FC236}">
                <a16:creationId xmlns:a16="http://schemas.microsoft.com/office/drawing/2014/main" id="{65FD5704-C2A0-B727-70BB-760DBB461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498" y="1375471"/>
            <a:ext cx="2743200" cy="2855076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5A3016A2-384A-266A-47D1-B611533E0973}"/>
              </a:ext>
            </a:extLst>
          </p:cNvPr>
          <p:cNvSpPr/>
          <p:nvPr/>
        </p:nvSpPr>
        <p:spPr>
          <a:xfrm>
            <a:off x="7720144" y="3114004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099BFE6-40C1-C832-6F0C-BB58F0E74560}"/>
              </a:ext>
            </a:extLst>
          </p:cNvPr>
          <p:cNvSpPr/>
          <p:nvPr/>
        </p:nvSpPr>
        <p:spPr>
          <a:xfrm>
            <a:off x="6987047" y="2851132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07" y="163892"/>
            <a:ext cx="6493669" cy="16492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SỎI LẦN ĐẦU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1.5. SỎI TÚI MẬT + SỎI GAN</a:t>
            </a:r>
            <a:endParaRPr lang="en-US" sz="21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3" name="Hình ảnh 2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687069E3-68AD-8C56-2C42-2FF0E28938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9B708A-B987-A981-9A79-E3BFA045BC87}"/>
              </a:ext>
            </a:extLst>
          </p:cNvPr>
          <p:cNvSpPr txBox="1"/>
          <p:nvPr/>
        </p:nvSpPr>
        <p:spPr>
          <a:xfrm>
            <a:off x="666668" y="1485268"/>
            <a:ext cx="4712110" cy="281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CHƯƠNG TRÌNH (GRADE I)</a:t>
            </a: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PTBD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 da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2" descr="Diagram&#10;&#10;Description automatically generated">
            <a:extLst>
              <a:ext uri="{FF2B5EF4-FFF2-40B4-BE49-F238E27FC236}">
                <a16:creationId xmlns:a16="http://schemas.microsoft.com/office/drawing/2014/main" id="{D53B0B3B-6256-C94D-CB9E-949E3ADED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93" y="1485268"/>
            <a:ext cx="2743200" cy="2855076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8617787-0055-B50A-1558-DBC24709599F}"/>
              </a:ext>
            </a:extLst>
          </p:cNvPr>
          <p:cNvSpPr/>
          <p:nvPr/>
        </p:nvSpPr>
        <p:spPr>
          <a:xfrm>
            <a:off x="7486203" y="2268645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12823719-329C-EF5C-730F-10BCA203EA5F}"/>
              </a:ext>
            </a:extLst>
          </p:cNvPr>
          <p:cNvSpPr/>
          <p:nvPr/>
        </p:nvSpPr>
        <p:spPr>
          <a:xfrm>
            <a:off x="6784257" y="3068902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25" y="460852"/>
            <a:ext cx="6493669" cy="16492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SỎI LẦN ĐẦU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1.5. SỎI TÚI MẬT + SỎI GAN</a:t>
            </a:r>
            <a:endParaRPr lang="en-US" sz="21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5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3" name="Hình ảnh 2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687069E3-68AD-8C56-2C42-2FF0E28938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7A9C2-7BDD-1051-A492-4A0F771EDE0C}"/>
              </a:ext>
            </a:extLst>
          </p:cNvPr>
          <p:cNvSpPr txBox="1"/>
          <p:nvPr/>
        </p:nvSpPr>
        <p:spPr>
          <a:xfrm>
            <a:off x="758525" y="1773876"/>
            <a:ext cx="46335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CẤP CỨU (GRADE II, III)</a:t>
            </a: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vi-V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PTGBD hoặc </a:t>
            </a:r>
            <a:r>
              <a:rPr lang="vi-VN" sz="20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n-US" sz="20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vi-VN" sz="20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vi-V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tùy vào bệnh cảnh</a:t>
            </a:r>
          </a:p>
          <a:p>
            <a:endParaRPr lang="en-US" dirty="0"/>
          </a:p>
        </p:txBody>
      </p:sp>
      <p:pic>
        <p:nvPicPr>
          <p:cNvPr id="7" name="Picture 2" descr="Diagram&#10;&#10;Description automatically generated">
            <a:extLst>
              <a:ext uri="{FF2B5EF4-FFF2-40B4-BE49-F238E27FC236}">
                <a16:creationId xmlns:a16="http://schemas.microsoft.com/office/drawing/2014/main" id="{8D8D7845-6BF4-877B-BD36-9CB572BBF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15" y="1381013"/>
            <a:ext cx="2743200" cy="2855076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6BCF651C-7F7F-8BA5-8A56-B9064CE8045C}"/>
              </a:ext>
            </a:extLst>
          </p:cNvPr>
          <p:cNvSpPr/>
          <p:nvPr/>
        </p:nvSpPr>
        <p:spPr>
          <a:xfrm>
            <a:off x="6922523" y="2175387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F7619497-A193-8F4F-C89D-54D502E0CEBB}"/>
              </a:ext>
            </a:extLst>
          </p:cNvPr>
          <p:cNvSpPr/>
          <p:nvPr/>
        </p:nvSpPr>
        <p:spPr>
          <a:xfrm>
            <a:off x="6314152" y="2912806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25" y="460852"/>
            <a:ext cx="6493669" cy="16492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SỎI LẦN ĐẦU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1.6. SỎI OMC + SỎI GAN</a:t>
            </a:r>
            <a:endParaRPr lang="en-US" sz="21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3" name="Hình ảnh 2" descr="Ảnh có chứa văn bản, ký hiệu&#10;&#10;Mô tả được tạo tự động">
            <a:extLst>
              <a:ext uri="{FF2B5EF4-FFF2-40B4-BE49-F238E27FC236}">
                <a16:creationId xmlns:a16="http://schemas.microsoft.com/office/drawing/2014/main" id="{687069E3-68AD-8C56-2C42-2FF0E28938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0" y="242160"/>
            <a:ext cx="733429" cy="733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9B708A-B987-A981-9A79-E3BFA045BC87}"/>
              </a:ext>
            </a:extLst>
          </p:cNvPr>
          <p:cNvSpPr txBox="1"/>
          <p:nvPr/>
        </p:nvSpPr>
        <p:spPr>
          <a:xfrm>
            <a:off x="755854" y="1840842"/>
            <a:ext cx="4393661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CHƯƠNG TRÌNH (GRADE I)</a:t>
            </a: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indent="-3429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 descr="Diagram&#10;&#10;Description automatically generated">
            <a:extLst>
              <a:ext uri="{FF2B5EF4-FFF2-40B4-BE49-F238E27FC236}">
                <a16:creationId xmlns:a16="http://schemas.microsoft.com/office/drawing/2014/main" id="{8FD0C2B9-D6AD-4DD2-9A82-7E34191F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747" y="1365438"/>
            <a:ext cx="2743200" cy="2855076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DE689A2A-5BD9-775E-DC29-19F09799E41C}"/>
              </a:ext>
            </a:extLst>
          </p:cNvPr>
          <p:cNvSpPr/>
          <p:nvPr/>
        </p:nvSpPr>
        <p:spPr>
          <a:xfrm>
            <a:off x="6950176" y="2184605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B7AFBC60-D8C5-F150-E646-784B8B53823E}"/>
              </a:ext>
            </a:extLst>
          </p:cNvPr>
          <p:cNvSpPr/>
          <p:nvPr/>
        </p:nvSpPr>
        <p:spPr>
          <a:xfrm>
            <a:off x="6996265" y="3281516"/>
            <a:ext cx="165919" cy="18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803</Words>
  <Application>Microsoft Office PowerPoint</Application>
  <PresentationFormat>On-screen Show (16:9)</PresentationFormat>
  <Paragraphs>121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MS PGothic</vt:lpstr>
      <vt:lpstr>Cabin Condensed SemiBold</vt:lpstr>
      <vt:lpstr>Calibri bold</vt:lpstr>
      <vt:lpstr>News Cycle</vt:lpstr>
      <vt:lpstr>Arial</vt:lpstr>
      <vt:lpstr>Times New Roman</vt:lpstr>
      <vt:lpstr>Courier New</vt:lpstr>
      <vt:lpstr>Courier New,monospace</vt:lpstr>
      <vt:lpstr>Arial Unicode MS</vt:lpstr>
      <vt:lpstr>Calibri</vt:lpstr>
      <vt:lpstr>Rynaldo template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Kien Pham</dc:creator>
  <cp:lastModifiedBy>NGOAI 3</cp:lastModifiedBy>
  <cp:revision>2</cp:revision>
  <dcterms:modified xsi:type="dcterms:W3CDTF">2023-03-07T06:38:24Z</dcterms:modified>
</cp:coreProperties>
</file>