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039" r:id="rId1"/>
  </p:sldMasterIdLst>
  <p:notesMasterIdLst>
    <p:notesMasterId r:id="rId25"/>
  </p:notesMasterIdLst>
  <p:sldIdLst>
    <p:sldId id="257" r:id="rId2"/>
    <p:sldId id="581" r:id="rId3"/>
    <p:sldId id="582" r:id="rId4"/>
    <p:sldId id="583" r:id="rId5"/>
    <p:sldId id="584" r:id="rId6"/>
    <p:sldId id="585" r:id="rId7"/>
    <p:sldId id="597" r:id="rId8"/>
    <p:sldId id="598" r:id="rId9"/>
    <p:sldId id="586" r:id="rId10"/>
    <p:sldId id="587" r:id="rId11"/>
    <p:sldId id="589" r:id="rId12"/>
    <p:sldId id="590" r:id="rId13"/>
    <p:sldId id="615" r:id="rId14"/>
    <p:sldId id="613" r:id="rId15"/>
    <p:sldId id="616" r:id="rId16"/>
    <p:sldId id="617" r:id="rId17"/>
    <p:sldId id="600" r:id="rId18"/>
    <p:sldId id="618" r:id="rId19"/>
    <p:sldId id="612" r:id="rId20"/>
    <p:sldId id="605" r:id="rId21"/>
    <p:sldId id="593" r:id="rId22"/>
    <p:sldId id="594" r:id="rId23"/>
    <p:sldId id="573" r:id="rId24"/>
  </p:sldIdLst>
  <p:sldSz cx="9144000" cy="6858000" type="screen4x3"/>
  <p:notesSz cx="6858000" cy="9144000"/>
  <p:custDataLst>
    <p:tags r:id="rId26"/>
  </p:custDataLst>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onganh947@gmail.com"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078F"/>
    <a:srgbClr val="25A2FF"/>
    <a:srgbClr val="007DDA"/>
    <a:srgbClr val="33CC33"/>
    <a:srgbClr val="008AF2"/>
    <a:srgbClr val="0A0AB6"/>
    <a:srgbClr val="FFFFFF"/>
    <a:srgbClr val="1308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4F2CF-34B6-479A-855A-19A46748669B}" v="1513" dt="2023-02-01T10:42:22.176"/>
    <p1510:client id="{D09C8B32-7B7A-4C43-AB0D-AF3B2803DFC1}" v="280" dt="2023-01-31T14:18:02.755"/>
    <p1510:client id="{E6E0537F-2E57-4A49-9F97-7D61C5427FD5}" v="1456" dt="2023-01-31T14:21:31.347"/>
    <p1510:client id="{FC572891-77C3-436F-82D3-8616E385D057}" v="2931" dt="2023-02-01T08:42:43.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02" d="100"/>
          <a:sy n="102" d="100"/>
        </p:scale>
        <p:origin x="182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FC572891-77C3-436F-82D3-8616E385D057}"/>
    <pc:docChg chg="addSld delSld modSld">
      <pc:chgData name="Guest User" userId="" providerId="Windows Live" clId="Web-{FC572891-77C3-436F-82D3-8616E385D057}" dt="2023-02-01T08:42:43.336" v="1968" actId="20577"/>
      <pc:docMkLst>
        <pc:docMk/>
      </pc:docMkLst>
      <pc:sldChg chg="modSp">
        <pc:chgData name="Guest User" userId="" providerId="Windows Live" clId="Web-{FC572891-77C3-436F-82D3-8616E385D057}" dt="2023-02-01T08:41:38.194" v="1950" actId="20577"/>
        <pc:sldMkLst>
          <pc:docMk/>
          <pc:sldMk cId="1965669969" sldId="582"/>
        </pc:sldMkLst>
        <pc:spChg chg="mod">
          <ac:chgData name="Guest User" userId="" providerId="Windows Live" clId="Web-{FC572891-77C3-436F-82D3-8616E385D057}" dt="2023-02-01T08:41:38.194" v="1950" actId="20577"/>
          <ac:spMkLst>
            <pc:docMk/>
            <pc:sldMk cId="1965669969" sldId="582"/>
            <ac:spMk id="6" creationId="{96160289-B7CC-9984-40CF-91DDF2813878}"/>
          </ac:spMkLst>
        </pc:spChg>
      </pc:sldChg>
      <pc:sldChg chg="modSp">
        <pc:chgData name="Guest User" userId="" providerId="Windows Live" clId="Web-{FC572891-77C3-436F-82D3-8616E385D057}" dt="2023-02-01T07:58:06.667" v="75" actId="20577"/>
        <pc:sldMkLst>
          <pc:docMk/>
          <pc:sldMk cId="916379332" sldId="583"/>
        </pc:sldMkLst>
        <pc:spChg chg="mod">
          <ac:chgData name="Guest User" userId="" providerId="Windows Live" clId="Web-{FC572891-77C3-436F-82D3-8616E385D057}" dt="2023-02-01T07:58:06.667" v="75" actId="20577"/>
          <ac:spMkLst>
            <pc:docMk/>
            <pc:sldMk cId="916379332" sldId="583"/>
            <ac:spMk id="6" creationId="{96160289-B7CC-9984-40CF-91DDF2813878}"/>
          </ac:spMkLst>
        </pc:spChg>
      </pc:sldChg>
      <pc:sldChg chg="modSp">
        <pc:chgData name="Guest User" userId="" providerId="Windows Live" clId="Web-{FC572891-77C3-436F-82D3-8616E385D057}" dt="2023-02-01T08:42:43.336" v="1968" actId="20577"/>
        <pc:sldMkLst>
          <pc:docMk/>
          <pc:sldMk cId="1033009531" sldId="584"/>
        </pc:sldMkLst>
        <pc:spChg chg="mod">
          <ac:chgData name="Guest User" userId="" providerId="Windows Live" clId="Web-{FC572891-77C3-436F-82D3-8616E385D057}" dt="2023-02-01T08:42:43.336" v="1968" actId="20577"/>
          <ac:spMkLst>
            <pc:docMk/>
            <pc:sldMk cId="1033009531" sldId="584"/>
            <ac:spMk id="6" creationId="{96160289-B7CC-9984-40CF-91DDF2813878}"/>
          </ac:spMkLst>
        </pc:spChg>
      </pc:sldChg>
      <pc:sldChg chg="modSp">
        <pc:chgData name="Guest User" userId="" providerId="Windows Live" clId="Web-{FC572891-77C3-436F-82D3-8616E385D057}" dt="2023-02-01T08:15:08.721" v="1371" actId="20577"/>
        <pc:sldMkLst>
          <pc:docMk/>
          <pc:sldMk cId="1577292090" sldId="585"/>
        </pc:sldMkLst>
        <pc:spChg chg="mod">
          <ac:chgData name="Guest User" userId="" providerId="Windows Live" clId="Web-{FC572891-77C3-436F-82D3-8616E385D057}" dt="2023-02-01T08:15:08.721" v="1371" actId="20577"/>
          <ac:spMkLst>
            <pc:docMk/>
            <pc:sldMk cId="1577292090" sldId="585"/>
            <ac:spMk id="6" creationId="{96160289-B7CC-9984-40CF-91DDF2813878}"/>
          </ac:spMkLst>
        </pc:spChg>
      </pc:sldChg>
      <pc:sldChg chg="modSp">
        <pc:chgData name="Guest User" userId="" providerId="Windows Live" clId="Web-{FC572891-77C3-436F-82D3-8616E385D057}" dt="2023-02-01T08:02:07.719" v="233" actId="20577"/>
        <pc:sldMkLst>
          <pc:docMk/>
          <pc:sldMk cId="1565025022" sldId="586"/>
        </pc:sldMkLst>
        <pc:spChg chg="mod">
          <ac:chgData name="Guest User" userId="" providerId="Windows Live" clId="Web-{FC572891-77C3-436F-82D3-8616E385D057}" dt="2023-02-01T08:02:07.719" v="233" actId="20577"/>
          <ac:spMkLst>
            <pc:docMk/>
            <pc:sldMk cId="1565025022" sldId="586"/>
            <ac:spMk id="6" creationId="{96160289-B7CC-9984-40CF-91DDF2813878}"/>
          </ac:spMkLst>
        </pc:spChg>
      </pc:sldChg>
      <pc:sldChg chg="modSp">
        <pc:chgData name="Guest User" userId="" providerId="Windows Live" clId="Web-{FC572891-77C3-436F-82D3-8616E385D057}" dt="2023-02-01T08:03:47.987" v="287" actId="14100"/>
        <pc:sldMkLst>
          <pc:docMk/>
          <pc:sldMk cId="2682458261" sldId="587"/>
        </pc:sldMkLst>
        <pc:spChg chg="mod">
          <ac:chgData name="Guest User" userId="" providerId="Windows Live" clId="Web-{FC572891-77C3-436F-82D3-8616E385D057}" dt="2023-02-01T08:03:47.987" v="287" actId="14100"/>
          <ac:spMkLst>
            <pc:docMk/>
            <pc:sldMk cId="2682458261" sldId="587"/>
            <ac:spMk id="6" creationId="{96160289-B7CC-9984-40CF-91DDF2813878}"/>
          </ac:spMkLst>
        </pc:spChg>
      </pc:sldChg>
      <pc:sldChg chg="del">
        <pc:chgData name="Guest User" userId="" providerId="Windows Live" clId="Web-{FC572891-77C3-436F-82D3-8616E385D057}" dt="2023-02-01T08:03:58.003" v="288"/>
        <pc:sldMkLst>
          <pc:docMk/>
          <pc:sldMk cId="3838396733" sldId="588"/>
        </pc:sldMkLst>
      </pc:sldChg>
      <pc:sldChg chg="modSp">
        <pc:chgData name="Guest User" userId="" providerId="Windows Live" clId="Web-{FC572891-77C3-436F-82D3-8616E385D057}" dt="2023-02-01T08:04:40.504" v="339" actId="20577"/>
        <pc:sldMkLst>
          <pc:docMk/>
          <pc:sldMk cId="2440207488" sldId="589"/>
        </pc:sldMkLst>
        <pc:spChg chg="mod">
          <ac:chgData name="Guest User" userId="" providerId="Windows Live" clId="Web-{FC572891-77C3-436F-82D3-8616E385D057}" dt="2023-02-01T08:04:40.504" v="339" actId="20577"/>
          <ac:spMkLst>
            <pc:docMk/>
            <pc:sldMk cId="2440207488" sldId="589"/>
            <ac:spMk id="6" creationId="{96160289-B7CC-9984-40CF-91DDF2813878}"/>
          </ac:spMkLst>
        </pc:spChg>
      </pc:sldChg>
      <pc:sldChg chg="modSp">
        <pc:chgData name="Guest User" userId="" providerId="Windows Live" clId="Web-{FC572891-77C3-436F-82D3-8616E385D057}" dt="2023-02-01T08:06:42.319" v="360" actId="20577"/>
        <pc:sldMkLst>
          <pc:docMk/>
          <pc:sldMk cId="1185184763" sldId="590"/>
        </pc:sldMkLst>
        <pc:spChg chg="mod">
          <ac:chgData name="Guest User" userId="" providerId="Windows Live" clId="Web-{FC572891-77C3-436F-82D3-8616E385D057}" dt="2023-02-01T08:06:42.319" v="360" actId="20577"/>
          <ac:spMkLst>
            <pc:docMk/>
            <pc:sldMk cId="1185184763" sldId="590"/>
            <ac:spMk id="5" creationId="{ABDFBDE8-E00A-6353-4111-E3907B4F6361}"/>
          </ac:spMkLst>
        </pc:spChg>
      </pc:sldChg>
      <pc:sldChg chg="modSp">
        <pc:chgData name="Guest User" userId="" providerId="Windows Live" clId="Web-{FC572891-77C3-436F-82D3-8616E385D057}" dt="2023-02-01T08:15:26.346" v="1373" actId="20577"/>
        <pc:sldMkLst>
          <pc:docMk/>
          <pc:sldMk cId="3732885028" sldId="591"/>
        </pc:sldMkLst>
        <pc:spChg chg="mod">
          <ac:chgData name="Guest User" userId="" providerId="Windows Live" clId="Web-{FC572891-77C3-436F-82D3-8616E385D057}" dt="2023-02-01T08:15:26.346" v="1373" actId="20577"/>
          <ac:spMkLst>
            <pc:docMk/>
            <pc:sldMk cId="3732885028" sldId="591"/>
            <ac:spMk id="6" creationId="{96160289-B7CC-9984-40CF-91DDF2813878}"/>
          </ac:spMkLst>
        </pc:spChg>
      </pc:sldChg>
      <pc:sldChg chg="del">
        <pc:chgData name="Guest User" userId="" providerId="Windows Live" clId="Web-{FC572891-77C3-436F-82D3-8616E385D057}" dt="2023-02-01T08:34:32.966" v="1847"/>
        <pc:sldMkLst>
          <pc:docMk/>
          <pc:sldMk cId="3523945110" sldId="592"/>
        </pc:sldMkLst>
      </pc:sldChg>
      <pc:sldChg chg="addSp modSp">
        <pc:chgData name="Guest User" userId="" providerId="Windows Live" clId="Web-{FC572891-77C3-436F-82D3-8616E385D057}" dt="2023-02-01T08:41:27.303" v="1948" actId="20577"/>
        <pc:sldMkLst>
          <pc:docMk/>
          <pc:sldMk cId="3620973563" sldId="593"/>
        </pc:sldMkLst>
        <pc:spChg chg="add mod">
          <ac:chgData name="Guest User" userId="" providerId="Windows Live" clId="Web-{FC572891-77C3-436F-82D3-8616E385D057}" dt="2023-02-01T08:41:27.303" v="1948" actId="20577"/>
          <ac:spMkLst>
            <pc:docMk/>
            <pc:sldMk cId="3620973563" sldId="593"/>
            <ac:spMk id="3" creationId="{1C0D99F6-C706-6B17-E817-AA85A0F87D73}"/>
          </ac:spMkLst>
        </pc:spChg>
      </pc:sldChg>
      <pc:sldChg chg="modSp">
        <pc:chgData name="Guest User" userId="" providerId="Windows Live" clId="Web-{FC572891-77C3-436F-82D3-8616E385D057}" dt="2023-02-01T08:21:08.010" v="1686" actId="20577"/>
        <pc:sldMkLst>
          <pc:docMk/>
          <pc:sldMk cId="4114696750" sldId="594"/>
        </pc:sldMkLst>
        <pc:spChg chg="mod">
          <ac:chgData name="Guest User" userId="" providerId="Windows Live" clId="Web-{FC572891-77C3-436F-82D3-8616E385D057}" dt="2023-02-01T08:21:08.010" v="1686" actId="20577"/>
          <ac:spMkLst>
            <pc:docMk/>
            <pc:sldMk cId="4114696750" sldId="594"/>
            <ac:spMk id="6" creationId="{96160289-B7CC-9984-40CF-91DDF2813878}"/>
          </ac:spMkLst>
        </pc:spChg>
      </pc:sldChg>
      <pc:sldChg chg="modSp">
        <pc:chgData name="Guest User" userId="" providerId="Windows Live" clId="Web-{FC572891-77C3-436F-82D3-8616E385D057}" dt="2023-02-01T08:01:12.015" v="184" actId="20577"/>
        <pc:sldMkLst>
          <pc:docMk/>
          <pc:sldMk cId="454374605" sldId="597"/>
        </pc:sldMkLst>
        <pc:spChg chg="mod">
          <ac:chgData name="Guest User" userId="" providerId="Windows Live" clId="Web-{FC572891-77C3-436F-82D3-8616E385D057}" dt="2023-02-01T08:01:12.015" v="184" actId="20577"/>
          <ac:spMkLst>
            <pc:docMk/>
            <pc:sldMk cId="454374605" sldId="597"/>
            <ac:spMk id="10" creationId="{06965045-31EE-AA1A-1CAD-6F7A001BF44F}"/>
          </ac:spMkLst>
        </pc:spChg>
      </pc:sldChg>
      <pc:sldChg chg="modSp">
        <pc:chgData name="Guest User" userId="" providerId="Windows Live" clId="Web-{FC572891-77C3-436F-82D3-8616E385D057}" dt="2023-02-01T07:59:31.794" v="124" actId="20577"/>
        <pc:sldMkLst>
          <pc:docMk/>
          <pc:sldMk cId="1208814905" sldId="598"/>
        </pc:sldMkLst>
        <pc:spChg chg="mod">
          <ac:chgData name="Guest User" userId="" providerId="Windows Live" clId="Web-{FC572891-77C3-436F-82D3-8616E385D057}" dt="2023-02-01T07:59:31.794" v="124" actId="20577"/>
          <ac:spMkLst>
            <pc:docMk/>
            <pc:sldMk cId="1208814905" sldId="598"/>
            <ac:spMk id="10" creationId="{06965045-31EE-AA1A-1CAD-6F7A001BF44F}"/>
          </ac:spMkLst>
        </pc:spChg>
      </pc:sldChg>
      <pc:sldChg chg="del">
        <pc:chgData name="Guest User" userId="" providerId="Windows Live" clId="Web-{FC572891-77C3-436F-82D3-8616E385D057}" dt="2023-02-01T08:34:52.404" v="1848"/>
        <pc:sldMkLst>
          <pc:docMk/>
          <pc:sldMk cId="1990626579" sldId="604"/>
        </pc:sldMkLst>
      </pc:sldChg>
      <pc:sldChg chg="modSp">
        <pc:chgData name="Guest User" userId="" providerId="Windows Live" clId="Web-{FC572891-77C3-436F-82D3-8616E385D057}" dt="2023-02-01T08:17:54.678" v="1414" actId="20577"/>
        <pc:sldMkLst>
          <pc:docMk/>
          <pc:sldMk cId="1634684777" sldId="605"/>
        </pc:sldMkLst>
        <pc:spChg chg="mod">
          <ac:chgData name="Guest User" userId="" providerId="Windows Live" clId="Web-{FC572891-77C3-436F-82D3-8616E385D057}" dt="2023-02-01T08:17:54.678" v="1414" actId="20577"/>
          <ac:spMkLst>
            <pc:docMk/>
            <pc:sldMk cId="1634684777" sldId="605"/>
            <ac:spMk id="4" creationId="{A3862235-B71C-ECD8-6725-F35EDFCEE359}"/>
          </ac:spMkLst>
        </pc:spChg>
      </pc:sldChg>
      <pc:sldChg chg="del">
        <pc:chgData name="Guest User" userId="" providerId="Windows Live" clId="Web-{FC572891-77C3-436F-82D3-8616E385D057}" dt="2023-02-01T08:20:09.103" v="1582"/>
        <pc:sldMkLst>
          <pc:docMk/>
          <pc:sldMk cId="2271127267" sldId="606"/>
        </pc:sldMkLst>
      </pc:sldChg>
      <pc:sldChg chg="modSp">
        <pc:chgData name="Guest User" userId="" providerId="Windows Live" clId="Web-{FC572891-77C3-436F-82D3-8616E385D057}" dt="2023-02-01T08:16:34.567" v="1383" actId="20577"/>
        <pc:sldMkLst>
          <pc:docMk/>
          <pc:sldMk cId="2307244165" sldId="607"/>
        </pc:sldMkLst>
        <pc:spChg chg="mod">
          <ac:chgData name="Guest User" userId="" providerId="Windows Live" clId="Web-{FC572891-77C3-436F-82D3-8616E385D057}" dt="2023-02-01T08:16:34.567" v="1383" actId="20577"/>
          <ac:spMkLst>
            <pc:docMk/>
            <pc:sldMk cId="2307244165" sldId="607"/>
            <ac:spMk id="6" creationId="{96160289-B7CC-9984-40CF-91DDF2813878}"/>
          </ac:spMkLst>
        </pc:spChg>
      </pc:sldChg>
      <pc:sldChg chg="addSp modSp">
        <pc:chgData name="Guest User" userId="" providerId="Windows Live" clId="Web-{FC572891-77C3-436F-82D3-8616E385D057}" dt="2023-02-01T08:34:28.559" v="1846" actId="1076"/>
        <pc:sldMkLst>
          <pc:docMk/>
          <pc:sldMk cId="2485948245" sldId="608"/>
        </pc:sldMkLst>
        <pc:spChg chg="add mod">
          <ac:chgData name="Guest User" userId="" providerId="Windows Live" clId="Web-{FC572891-77C3-436F-82D3-8616E385D057}" dt="2023-02-01T08:34:28.559" v="1846" actId="1076"/>
          <ac:spMkLst>
            <pc:docMk/>
            <pc:sldMk cId="2485948245" sldId="608"/>
            <ac:spMk id="4" creationId="{3F776F7F-DD2B-689F-D418-C76DC5EFFBCD}"/>
          </ac:spMkLst>
        </pc:spChg>
        <pc:spChg chg="mod">
          <ac:chgData name="Guest User" userId="" providerId="Windows Live" clId="Web-{FC572891-77C3-436F-82D3-8616E385D057}" dt="2023-02-01T08:33:48.746" v="1840" actId="20577"/>
          <ac:spMkLst>
            <pc:docMk/>
            <pc:sldMk cId="2485948245" sldId="608"/>
            <ac:spMk id="6" creationId="{96160289-B7CC-9984-40CF-91DDF2813878}"/>
          </ac:spMkLst>
        </pc:spChg>
        <pc:picChg chg="add mod">
          <ac:chgData name="Guest User" userId="" providerId="Windows Live" clId="Web-{FC572891-77C3-436F-82D3-8616E385D057}" dt="2023-02-01T08:34:18.731" v="1844" actId="1076"/>
          <ac:picMkLst>
            <pc:docMk/>
            <pc:sldMk cId="2485948245" sldId="608"/>
            <ac:picMk id="2" creationId="{A0C5B05F-291E-0759-45D2-A7E60572E0E0}"/>
          </ac:picMkLst>
        </pc:picChg>
      </pc:sldChg>
      <pc:sldChg chg="addSp delSp modSp new del">
        <pc:chgData name="Guest User" userId="" providerId="Windows Live" clId="Web-{FC572891-77C3-436F-82D3-8616E385D057}" dt="2023-02-01T08:07:49.086" v="366"/>
        <pc:sldMkLst>
          <pc:docMk/>
          <pc:sldMk cId="3186664039" sldId="609"/>
        </pc:sldMkLst>
        <pc:spChg chg="mod">
          <ac:chgData name="Guest User" userId="" providerId="Windows Live" clId="Web-{FC572891-77C3-436F-82D3-8616E385D057}" dt="2023-02-01T07:58:17.964" v="83" actId="20577"/>
          <ac:spMkLst>
            <pc:docMk/>
            <pc:sldMk cId="3186664039" sldId="609"/>
            <ac:spMk id="2" creationId="{F92E3AE6-91B0-F899-3735-5EC5990BA778}"/>
          </ac:spMkLst>
        </pc:spChg>
        <pc:spChg chg="add del mod">
          <ac:chgData name="Guest User" userId="" providerId="Windows Live" clId="Web-{FC572891-77C3-436F-82D3-8616E385D057}" dt="2023-02-01T08:07:27.586" v="364"/>
          <ac:spMkLst>
            <pc:docMk/>
            <pc:sldMk cId="3186664039" sldId="609"/>
            <ac:spMk id="3" creationId="{191990B3-B1D5-7228-43CE-C56E51CB55F6}"/>
          </ac:spMkLst>
        </pc:spChg>
      </pc:sldChg>
      <pc:sldChg chg="addSp delSp modSp add replId">
        <pc:chgData name="Guest User" userId="" providerId="Windows Live" clId="Web-{FC572891-77C3-436F-82D3-8616E385D057}" dt="2023-02-01T08:14:50.127" v="1369"/>
        <pc:sldMkLst>
          <pc:docMk/>
          <pc:sldMk cId="1686008039" sldId="610"/>
        </pc:sldMkLst>
        <pc:spChg chg="del">
          <ac:chgData name="Guest User" userId="" providerId="Windows Live" clId="Web-{FC572891-77C3-436F-82D3-8616E385D057}" dt="2023-02-01T08:08:02.227" v="385"/>
          <ac:spMkLst>
            <pc:docMk/>
            <pc:sldMk cId="1686008039" sldId="610"/>
            <ac:spMk id="6" creationId="{96160289-B7CC-9984-40CF-91DDF2813878}"/>
          </ac:spMkLst>
        </pc:spChg>
        <pc:spChg chg="mod">
          <ac:chgData name="Guest User" userId="" providerId="Windows Live" clId="Web-{FC572891-77C3-436F-82D3-8616E385D057}" dt="2023-02-01T08:07:59.368" v="384" actId="20577"/>
          <ac:spMkLst>
            <pc:docMk/>
            <pc:sldMk cId="1686008039" sldId="610"/>
            <ac:spMk id="8194" creationId="{4ED37A1D-3F81-A5F7-B88A-FEB342CA1C05}"/>
          </ac:spMkLst>
        </pc:spChg>
        <pc:graphicFrameChg chg="add mod modGraphic">
          <ac:chgData name="Guest User" userId="" providerId="Windows Live" clId="Web-{FC572891-77C3-436F-82D3-8616E385D057}" dt="2023-02-01T08:14:05.517" v="1265"/>
          <ac:graphicFrameMkLst>
            <pc:docMk/>
            <pc:sldMk cId="1686008039" sldId="610"/>
            <ac:graphicFrameMk id="3" creationId="{2C44E32C-7CBC-43E0-1825-DA3AAF8F0252}"/>
          </ac:graphicFrameMkLst>
        </pc:graphicFrameChg>
        <pc:graphicFrameChg chg="add del mod modGraphic">
          <ac:chgData name="Guest User" userId="" providerId="Windows Live" clId="Web-{FC572891-77C3-436F-82D3-8616E385D057}" dt="2023-02-01T08:14:50.127" v="1369"/>
          <ac:graphicFrameMkLst>
            <pc:docMk/>
            <pc:sldMk cId="1686008039" sldId="610"/>
            <ac:graphicFrameMk id="5" creationId="{660E1CAC-99F7-B493-2525-AD8113E9EF88}"/>
          </ac:graphicFrameMkLst>
        </pc:graphicFrameChg>
      </pc:sldChg>
      <pc:sldChg chg="addSp delSp modSp add replId">
        <pc:chgData name="Guest User" userId="" providerId="Windows Live" clId="Web-{FC572891-77C3-436F-82D3-8616E385D057}" dt="2023-02-01T08:25:54.751" v="1834" actId="20577"/>
        <pc:sldMkLst>
          <pc:docMk/>
          <pc:sldMk cId="1326368393" sldId="611"/>
        </pc:sldMkLst>
        <pc:spChg chg="add mod">
          <ac:chgData name="Guest User" userId="" providerId="Windows Live" clId="Web-{FC572891-77C3-436F-82D3-8616E385D057}" dt="2023-02-01T08:25:54.751" v="1834" actId="20577"/>
          <ac:spMkLst>
            <pc:docMk/>
            <pc:sldMk cId="1326368393" sldId="611"/>
            <ac:spMk id="3" creationId="{5E7821F9-C5FE-5457-188C-94DB0981B2FA}"/>
          </ac:spMkLst>
        </pc:spChg>
        <pc:spChg chg="del">
          <ac:chgData name="Guest User" userId="" providerId="Windows Live" clId="Web-{FC572891-77C3-436F-82D3-8616E385D057}" dt="2023-02-01T08:21:32.323" v="1690"/>
          <ac:spMkLst>
            <pc:docMk/>
            <pc:sldMk cId="1326368393" sldId="611"/>
            <ac:spMk id="4" creationId="{5A8FAE98-176F-D348-7768-46767B5705AA}"/>
          </ac:spMkLst>
        </pc:spChg>
        <pc:picChg chg="add mod">
          <ac:chgData name="Guest User" userId="" providerId="Windows Live" clId="Web-{FC572891-77C3-436F-82D3-8616E385D057}" dt="2023-02-01T08:25:42.376" v="1831" actId="1076"/>
          <ac:picMkLst>
            <pc:docMk/>
            <pc:sldMk cId="1326368393" sldId="611"/>
            <ac:picMk id="5" creationId="{8D1C214F-D9B9-190E-80B9-401569B54FFF}"/>
          </ac:picMkLst>
        </pc:picChg>
      </pc:sldChg>
      <pc:sldChg chg="new del">
        <pc:chgData name="Guest User" userId="" providerId="Windows Live" clId="Web-{FC572891-77C3-436F-82D3-8616E385D057}" dt="2023-02-01T08:21:26.386" v="1688"/>
        <pc:sldMkLst>
          <pc:docMk/>
          <pc:sldMk cId="1356475775" sldId="611"/>
        </pc:sldMkLst>
      </pc:sldChg>
      <pc:sldChg chg="delSp modSp add replId">
        <pc:chgData name="Guest User" userId="" providerId="Windows Live" clId="Web-{FC572891-77C3-436F-82D3-8616E385D057}" dt="2023-02-01T08:41:01.006" v="1946" actId="1076"/>
        <pc:sldMkLst>
          <pc:docMk/>
          <pc:sldMk cId="2539710883" sldId="612"/>
        </pc:sldMkLst>
        <pc:spChg chg="mod">
          <ac:chgData name="Guest User" userId="" providerId="Windows Live" clId="Web-{FC572891-77C3-436F-82D3-8616E385D057}" dt="2023-02-01T08:41:01.006" v="1946" actId="1076"/>
          <ac:spMkLst>
            <pc:docMk/>
            <pc:sldMk cId="2539710883" sldId="612"/>
            <ac:spMk id="4" creationId="{A3862235-B71C-ECD8-6725-F35EDFCEE359}"/>
          </ac:spMkLst>
        </pc:spChg>
        <pc:spChg chg="del mod">
          <ac:chgData name="Guest User" userId="" providerId="Windows Live" clId="Web-{FC572891-77C3-436F-82D3-8616E385D057}" dt="2023-02-01T08:35:19.404" v="1853"/>
          <ac:spMkLst>
            <pc:docMk/>
            <pc:sldMk cId="2539710883" sldId="612"/>
            <ac:spMk id="9" creationId="{2C166993-9847-4111-8A5C-F3A2D7E5265B}"/>
          </ac:spMkLst>
        </pc:spChg>
        <pc:spChg chg="mod">
          <ac:chgData name="Guest User" userId="" providerId="Windows Live" clId="Web-{FC572891-77C3-436F-82D3-8616E385D057}" dt="2023-02-01T08:38:09.095" v="1868" actId="20577"/>
          <ac:spMkLst>
            <pc:docMk/>
            <pc:sldMk cId="2539710883" sldId="612"/>
            <ac:spMk id="8194" creationId="{4ED37A1D-3F81-A5F7-B88A-FEB342CA1C05}"/>
          </ac:spMkLst>
        </pc:spChg>
      </pc:sldChg>
      <pc:sldChg chg="new del">
        <pc:chgData name="Guest User" userId="" providerId="Windows Live" clId="Web-{FC572891-77C3-436F-82D3-8616E385D057}" dt="2023-02-01T08:35:08.295" v="1850"/>
        <pc:sldMkLst>
          <pc:docMk/>
          <pc:sldMk cId="3731220599" sldId="612"/>
        </pc:sldMkLst>
      </pc:sldChg>
    </pc:docChg>
  </pc:docChgLst>
  <pc:docChgLst>
    <pc:chgData name="Guest User" providerId="Windows Live" clId="Web-{E6E0537F-2E57-4A49-9F97-7D61C5427FD5}"/>
    <pc:docChg chg="delSld modSld">
      <pc:chgData name="Guest User" userId="" providerId="Windows Live" clId="Web-{E6E0537F-2E57-4A49-9F97-7D61C5427FD5}" dt="2023-01-31T14:21:30.097" v="977"/>
      <pc:docMkLst>
        <pc:docMk/>
      </pc:docMkLst>
      <pc:sldChg chg="modSp">
        <pc:chgData name="Guest User" userId="" providerId="Windows Live" clId="Web-{E6E0537F-2E57-4A49-9F97-7D61C5427FD5}" dt="2023-01-31T13:40:44.444" v="278" actId="20577"/>
        <pc:sldMkLst>
          <pc:docMk/>
          <pc:sldMk cId="1565025022" sldId="586"/>
        </pc:sldMkLst>
        <pc:spChg chg="mod">
          <ac:chgData name="Guest User" userId="" providerId="Windows Live" clId="Web-{E6E0537F-2E57-4A49-9F97-7D61C5427FD5}" dt="2023-01-31T13:40:44.444" v="278" actId="20577"/>
          <ac:spMkLst>
            <pc:docMk/>
            <pc:sldMk cId="1565025022" sldId="586"/>
            <ac:spMk id="6" creationId="{96160289-B7CC-9984-40CF-91DDF2813878}"/>
          </ac:spMkLst>
        </pc:spChg>
      </pc:sldChg>
      <pc:sldChg chg="delSp">
        <pc:chgData name="Guest User" userId="" providerId="Windows Live" clId="Web-{E6E0537F-2E57-4A49-9F97-7D61C5427FD5}" dt="2023-01-31T14:17:55.870" v="842"/>
        <pc:sldMkLst>
          <pc:docMk/>
          <pc:sldMk cId="3620973563" sldId="593"/>
        </pc:sldMkLst>
        <pc:spChg chg="del">
          <ac:chgData name="Guest User" userId="" providerId="Windows Live" clId="Web-{E6E0537F-2E57-4A49-9F97-7D61C5427FD5}" dt="2023-01-31T14:17:55.870" v="842"/>
          <ac:spMkLst>
            <pc:docMk/>
            <pc:sldMk cId="3620973563" sldId="593"/>
            <ac:spMk id="4" creationId="{16E56244-3D4C-ED62-F775-2E3C30BA3771}"/>
          </ac:spMkLst>
        </pc:spChg>
        <pc:picChg chg="del">
          <ac:chgData name="Guest User" userId="" providerId="Windows Live" clId="Web-{E6E0537F-2E57-4A49-9F97-7D61C5427FD5}" dt="2023-01-31T14:17:53.370" v="841"/>
          <ac:picMkLst>
            <pc:docMk/>
            <pc:sldMk cId="3620973563" sldId="593"/>
            <ac:picMk id="2" creationId="{ADB53477-76C5-266A-154D-4EDE879CCFE5}"/>
          </ac:picMkLst>
        </pc:picChg>
      </pc:sldChg>
      <pc:sldChg chg="modSp">
        <pc:chgData name="Guest User" userId="" providerId="Windows Live" clId="Web-{E6E0537F-2E57-4A49-9F97-7D61C5427FD5}" dt="2023-01-31T13:37:06.343" v="101" actId="20577"/>
        <pc:sldMkLst>
          <pc:docMk/>
          <pc:sldMk cId="454374605" sldId="597"/>
        </pc:sldMkLst>
        <pc:spChg chg="mod">
          <ac:chgData name="Guest User" userId="" providerId="Windows Live" clId="Web-{E6E0537F-2E57-4A49-9F97-7D61C5427FD5}" dt="2023-01-31T13:31:38.987" v="27" actId="20577"/>
          <ac:spMkLst>
            <pc:docMk/>
            <pc:sldMk cId="454374605" sldId="597"/>
            <ac:spMk id="3" creationId="{60F22112-DDC9-4307-B675-FD4B9C80552F}"/>
          </ac:spMkLst>
        </pc:spChg>
        <pc:spChg chg="mod">
          <ac:chgData name="Guest User" userId="" providerId="Windows Live" clId="Web-{E6E0537F-2E57-4A49-9F97-7D61C5427FD5}" dt="2023-01-31T13:37:06.343" v="101" actId="20577"/>
          <ac:spMkLst>
            <pc:docMk/>
            <pc:sldMk cId="454374605" sldId="597"/>
            <ac:spMk id="10" creationId="{06965045-31EE-AA1A-1CAD-6F7A001BF44F}"/>
          </ac:spMkLst>
        </pc:spChg>
      </pc:sldChg>
      <pc:sldChg chg="modSp">
        <pc:chgData name="Guest User" userId="" providerId="Windows Live" clId="Web-{E6E0537F-2E57-4A49-9F97-7D61C5427FD5}" dt="2023-01-31T13:39:46.646" v="252" actId="20577"/>
        <pc:sldMkLst>
          <pc:docMk/>
          <pc:sldMk cId="1208814905" sldId="598"/>
        </pc:sldMkLst>
        <pc:spChg chg="mod">
          <ac:chgData name="Guest User" userId="" providerId="Windows Live" clId="Web-{E6E0537F-2E57-4A49-9F97-7D61C5427FD5}" dt="2023-01-31T13:39:46.646" v="252" actId="20577"/>
          <ac:spMkLst>
            <pc:docMk/>
            <pc:sldMk cId="1208814905" sldId="598"/>
            <ac:spMk id="10" creationId="{06965045-31EE-AA1A-1CAD-6F7A001BF44F}"/>
          </ac:spMkLst>
        </pc:spChg>
      </pc:sldChg>
      <pc:sldChg chg="addSp delSp modSp">
        <pc:chgData name="Guest User" userId="" providerId="Windows Live" clId="Web-{E6E0537F-2E57-4A49-9F97-7D61C5427FD5}" dt="2023-01-31T14:21:30.097" v="977"/>
        <pc:sldMkLst>
          <pc:docMk/>
          <pc:sldMk cId="534000057" sldId="600"/>
        </pc:sldMkLst>
        <pc:spChg chg="add mod">
          <ac:chgData name="Guest User" userId="" providerId="Windows Live" clId="Web-{E6E0537F-2E57-4A49-9F97-7D61C5427FD5}" dt="2023-01-31T14:10:34.323" v="643" actId="14100"/>
          <ac:spMkLst>
            <pc:docMk/>
            <pc:sldMk cId="534000057" sldId="600"/>
            <ac:spMk id="7" creationId="{28E17E76-0DD1-FDCD-B2D8-FCEF9DBE09A9}"/>
          </ac:spMkLst>
        </pc:spChg>
        <pc:graphicFrameChg chg="add mod modGraphic">
          <ac:chgData name="Guest User" userId="" providerId="Windows Live" clId="Web-{E6E0537F-2E57-4A49-9F97-7D61C5427FD5}" dt="2023-01-31T14:21:23.862" v="974"/>
          <ac:graphicFrameMkLst>
            <pc:docMk/>
            <pc:sldMk cId="534000057" sldId="600"/>
            <ac:graphicFrameMk id="5" creationId="{A3C91DFB-27C3-5C9C-C4F4-14679E6E245D}"/>
          </ac:graphicFrameMkLst>
        </pc:graphicFrameChg>
        <pc:graphicFrameChg chg="add del">
          <ac:chgData name="Guest User" userId="" providerId="Windows Live" clId="Web-{E6E0537F-2E57-4A49-9F97-7D61C5427FD5}" dt="2023-01-31T14:08:58.726" v="557"/>
          <ac:graphicFrameMkLst>
            <pc:docMk/>
            <pc:sldMk cId="534000057" sldId="600"/>
            <ac:graphicFrameMk id="8" creationId="{F260A4A4-63B0-6094-B23C-BFA7D9DA96CD}"/>
          </ac:graphicFrameMkLst>
        </pc:graphicFrameChg>
        <pc:graphicFrameChg chg="add mod modGraphic">
          <ac:chgData name="Guest User" userId="" providerId="Windows Live" clId="Web-{E6E0537F-2E57-4A49-9F97-7D61C5427FD5}" dt="2023-01-31T14:19:44.483" v="888" actId="1076"/>
          <ac:graphicFrameMkLst>
            <pc:docMk/>
            <pc:sldMk cId="534000057" sldId="600"/>
            <ac:graphicFrameMk id="10" creationId="{B31846A3-71E1-1F71-100C-78D73A7AC50B}"/>
          </ac:graphicFrameMkLst>
        </pc:graphicFrameChg>
        <pc:graphicFrameChg chg="add mod modGraphic">
          <ac:chgData name="Guest User" userId="" providerId="Windows Live" clId="Web-{E6E0537F-2E57-4A49-9F97-7D61C5427FD5}" dt="2023-01-31T14:21:30.097" v="977"/>
          <ac:graphicFrameMkLst>
            <pc:docMk/>
            <pc:sldMk cId="534000057" sldId="600"/>
            <ac:graphicFrameMk id="12" creationId="{28239D17-D798-14F4-1E0E-70341A8280FE}"/>
          </ac:graphicFrameMkLst>
        </pc:graphicFrameChg>
        <pc:graphicFrameChg chg="add del mod modGraphic">
          <ac:chgData name="Guest User" userId="" providerId="Windows Live" clId="Web-{E6E0537F-2E57-4A49-9F97-7D61C5427FD5}" dt="2023-01-31T14:19:07.560" v="876"/>
          <ac:graphicFrameMkLst>
            <pc:docMk/>
            <pc:sldMk cId="534000057" sldId="600"/>
            <ac:graphicFrameMk id="14" creationId="{B7EA3876-4EFA-A58B-52B2-00AD182E79A5}"/>
          </ac:graphicFrameMkLst>
        </pc:graphicFrameChg>
      </pc:sldChg>
      <pc:sldChg chg="modSp del">
        <pc:chgData name="Guest User" userId="" providerId="Windows Live" clId="Web-{E6E0537F-2E57-4A49-9F97-7D61C5427FD5}" dt="2023-01-31T14:15:14.942" v="834"/>
        <pc:sldMkLst>
          <pc:docMk/>
          <pc:sldMk cId="3760006716" sldId="602"/>
        </pc:sldMkLst>
        <pc:spChg chg="mod">
          <ac:chgData name="Guest User" userId="" providerId="Windows Live" clId="Web-{E6E0537F-2E57-4A49-9F97-7D61C5427FD5}" dt="2023-01-31T13:55:09.976" v="338" actId="20577"/>
          <ac:spMkLst>
            <pc:docMk/>
            <pc:sldMk cId="3760006716" sldId="602"/>
            <ac:spMk id="3" creationId="{A97A89E1-20F9-AF89-60AD-1CA7C60FAE3C}"/>
          </ac:spMkLst>
        </pc:spChg>
        <pc:graphicFrameChg chg="mod modGraphic">
          <ac:chgData name="Guest User" userId="" providerId="Windows Live" clId="Web-{E6E0537F-2E57-4A49-9F97-7D61C5427FD5}" dt="2023-01-31T14:01:00.582" v="553"/>
          <ac:graphicFrameMkLst>
            <pc:docMk/>
            <pc:sldMk cId="3760006716" sldId="602"/>
            <ac:graphicFrameMk id="2" creationId="{A8D14123-65CF-1247-0520-61F0028DF3F9}"/>
          </ac:graphicFrameMkLst>
        </pc:graphicFrameChg>
        <pc:graphicFrameChg chg="mod modGraphic">
          <ac:chgData name="Guest User" userId="" providerId="Windows Live" clId="Web-{E6E0537F-2E57-4A49-9F97-7D61C5427FD5}" dt="2023-01-31T13:59:25.032" v="468"/>
          <ac:graphicFrameMkLst>
            <pc:docMk/>
            <pc:sldMk cId="3760006716" sldId="602"/>
            <ac:graphicFrameMk id="5" creationId="{A61ED3F1-04F7-0CE9-94D0-2D3E4ECC2B3B}"/>
          </ac:graphicFrameMkLst>
        </pc:graphicFrameChg>
        <pc:graphicFrameChg chg="mod modGraphic">
          <ac:chgData name="Guest User" userId="" providerId="Windows Live" clId="Web-{E6E0537F-2E57-4A49-9F97-7D61C5427FD5}" dt="2023-01-31T13:58:13.076" v="452"/>
          <ac:graphicFrameMkLst>
            <pc:docMk/>
            <pc:sldMk cId="3760006716" sldId="602"/>
            <ac:graphicFrameMk id="6" creationId="{638DE0A0-7A29-B8E3-9CF8-23853A6D160C}"/>
          </ac:graphicFrameMkLst>
        </pc:graphicFrameChg>
      </pc:sldChg>
      <pc:sldChg chg="del">
        <pc:chgData name="Guest User" userId="" providerId="Windows Live" clId="Web-{E6E0537F-2E57-4A49-9F97-7D61C5427FD5}" dt="2023-01-31T14:15:26.583" v="835"/>
        <pc:sldMkLst>
          <pc:docMk/>
          <pc:sldMk cId="1923261639" sldId="603"/>
        </pc:sldMkLst>
      </pc:sldChg>
      <pc:sldChg chg="delSp">
        <pc:chgData name="Guest User" userId="" providerId="Windows Live" clId="Web-{E6E0537F-2E57-4A49-9F97-7D61C5427FD5}" dt="2023-01-31T14:18:13.215" v="852"/>
        <pc:sldMkLst>
          <pc:docMk/>
          <pc:sldMk cId="1990626579" sldId="604"/>
        </pc:sldMkLst>
        <pc:spChg chg="del">
          <ac:chgData name="Guest User" userId="" providerId="Windows Live" clId="Web-{E6E0537F-2E57-4A49-9F97-7D61C5427FD5}" dt="2023-01-31T14:18:13.215" v="852"/>
          <ac:spMkLst>
            <pc:docMk/>
            <pc:sldMk cId="1990626579" sldId="604"/>
            <ac:spMk id="9" creationId="{2C166993-9847-4111-8A5C-F3A2D7E5265B}"/>
          </ac:spMkLst>
        </pc:spChg>
        <pc:picChg chg="del">
          <ac:chgData name="Guest User" userId="" providerId="Windows Live" clId="Web-{E6E0537F-2E57-4A49-9F97-7D61C5427FD5}" dt="2023-01-31T14:18:10.324" v="851"/>
          <ac:picMkLst>
            <pc:docMk/>
            <pc:sldMk cId="1990626579" sldId="604"/>
            <ac:picMk id="2" creationId="{CF1FCEAC-8371-9D3B-BDA0-8F53DF55CD44}"/>
          </ac:picMkLst>
        </pc:picChg>
      </pc:sldChg>
      <pc:sldChg chg="modSp">
        <pc:chgData name="Guest User" userId="" providerId="Windows Live" clId="Web-{E6E0537F-2E57-4A49-9F97-7D61C5427FD5}" dt="2023-01-31T14:18:06.652" v="850" actId="20577"/>
        <pc:sldMkLst>
          <pc:docMk/>
          <pc:sldMk cId="1634684777" sldId="605"/>
        </pc:sldMkLst>
        <pc:spChg chg="mod">
          <ac:chgData name="Guest User" userId="" providerId="Windows Live" clId="Web-{E6E0537F-2E57-4A49-9F97-7D61C5427FD5}" dt="2023-01-31T14:18:06.652" v="850" actId="20577"/>
          <ac:spMkLst>
            <pc:docMk/>
            <pc:sldMk cId="1634684777" sldId="605"/>
            <ac:spMk id="4" creationId="{A3862235-B71C-ECD8-6725-F35EDFCEE359}"/>
          </ac:spMkLst>
        </pc:spChg>
      </pc:sldChg>
      <pc:sldChg chg="modSp">
        <pc:chgData name="Guest User" userId="" providerId="Windows Live" clId="Web-{E6E0537F-2E57-4A49-9F97-7D61C5427FD5}" dt="2023-01-31T14:17:50.870" v="840" actId="20577"/>
        <pc:sldMkLst>
          <pc:docMk/>
          <pc:sldMk cId="2271127267" sldId="606"/>
        </pc:sldMkLst>
        <pc:spChg chg="mod">
          <ac:chgData name="Guest User" userId="" providerId="Windows Live" clId="Web-{E6E0537F-2E57-4A49-9F97-7D61C5427FD5}" dt="2023-01-31T14:17:50.870" v="840" actId="20577"/>
          <ac:spMkLst>
            <pc:docMk/>
            <pc:sldMk cId="2271127267" sldId="606"/>
            <ac:spMk id="5" creationId="{5C4E2567-0966-ADA0-F6F8-8553AD7254A1}"/>
          </ac:spMkLst>
        </pc:spChg>
      </pc:sldChg>
    </pc:docChg>
  </pc:docChgLst>
  <pc:docChgLst>
    <pc:chgData name="Guest User" providerId="Windows Live" clId="Web-{D09C8B32-7B7A-4C43-AB0D-AF3B2803DFC1}"/>
    <pc:docChg chg="modSld">
      <pc:chgData name="Guest User" userId="" providerId="Windows Live" clId="Web-{D09C8B32-7B7A-4C43-AB0D-AF3B2803DFC1}" dt="2023-01-31T14:18:02.739" v="148" actId="20577"/>
      <pc:docMkLst>
        <pc:docMk/>
      </pc:docMkLst>
      <pc:sldChg chg="modSp">
        <pc:chgData name="Guest User" userId="" providerId="Windows Live" clId="Web-{D09C8B32-7B7A-4C43-AB0D-AF3B2803DFC1}" dt="2023-01-31T14:18:02.739" v="148" actId="20577"/>
        <pc:sldMkLst>
          <pc:docMk/>
          <pc:sldMk cId="1185184763" sldId="590"/>
        </pc:sldMkLst>
        <pc:spChg chg="mod">
          <ac:chgData name="Guest User" userId="" providerId="Windows Live" clId="Web-{D09C8B32-7B7A-4C43-AB0D-AF3B2803DFC1}" dt="2023-01-31T14:18:02.739" v="148" actId="20577"/>
          <ac:spMkLst>
            <pc:docMk/>
            <pc:sldMk cId="1185184763" sldId="590"/>
            <ac:spMk id="5" creationId="{ABDFBDE8-E00A-6353-4111-E3907B4F6361}"/>
          </ac:spMkLst>
        </pc:spChg>
      </pc:sldChg>
    </pc:docChg>
  </pc:docChgLst>
  <pc:docChgLst>
    <pc:chgData name="Phạm Trung Kiên" userId="e1467137cafc64fe" providerId="LiveId" clId="{2214F2CF-34B6-479A-855A-19A46748669B}"/>
    <pc:docChg chg="undo custSel addSld modSld sldOrd">
      <pc:chgData name="Phạm Trung Kiên" userId="e1467137cafc64fe" providerId="LiveId" clId="{2214F2CF-34B6-479A-855A-19A46748669B}" dt="2023-02-01T10:42:57.433" v="1850" actId="20577"/>
      <pc:docMkLst>
        <pc:docMk/>
      </pc:docMkLst>
      <pc:sldChg chg="modSp mod">
        <pc:chgData name="Phạm Trung Kiên" userId="e1467137cafc64fe" providerId="LiveId" clId="{2214F2CF-34B6-479A-855A-19A46748669B}" dt="2023-01-31T13:08:03.497" v="5" actId="20577"/>
        <pc:sldMkLst>
          <pc:docMk/>
          <pc:sldMk cId="3389121614" sldId="257"/>
        </pc:sldMkLst>
        <pc:spChg chg="mod">
          <ac:chgData name="Phạm Trung Kiên" userId="e1467137cafc64fe" providerId="LiveId" clId="{2214F2CF-34B6-479A-855A-19A46748669B}" dt="2023-01-31T13:08:03.497" v="5" actId="20577"/>
          <ac:spMkLst>
            <pc:docMk/>
            <pc:sldMk cId="3389121614" sldId="257"/>
            <ac:spMk id="7173" creationId="{B983619E-8110-9178-1DDF-163298DD5539}"/>
          </ac:spMkLst>
        </pc:spChg>
      </pc:sldChg>
      <pc:sldChg chg="modSp mod">
        <pc:chgData name="Phạm Trung Kiên" userId="e1467137cafc64fe" providerId="LiveId" clId="{2214F2CF-34B6-479A-855A-19A46748669B}" dt="2023-01-31T13:10:42.110" v="70" actId="20577"/>
        <pc:sldMkLst>
          <pc:docMk/>
          <pc:sldMk cId="1788160106" sldId="581"/>
        </pc:sldMkLst>
        <pc:spChg chg="mod">
          <ac:chgData name="Phạm Trung Kiên" userId="e1467137cafc64fe" providerId="LiveId" clId="{2214F2CF-34B6-479A-855A-19A46748669B}" dt="2023-01-31T13:10:42.110" v="70" actId="20577"/>
          <ac:spMkLst>
            <pc:docMk/>
            <pc:sldMk cId="1788160106" sldId="581"/>
            <ac:spMk id="6" creationId="{96160289-B7CC-9984-40CF-91DDF2813878}"/>
          </ac:spMkLst>
        </pc:spChg>
      </pc:sldChg>
      <pc:sldChg chg="modSp mod">
        <pc:chgData name="Phạm Trung Kiên" userId="e1467137cafc64fe" providerId="LiveId" clId="{2214F2CF-34B6-479A-855A-19A46748669B}" dt="2023-01-31T14:02:30.124" v="975" actId="1076"/>
        <pc:sldMkLst>
          <pc:docMk/>
          <pc:sldMk cId="1965669969" sldId="582"/>
        </pc:sldMkLst>
        <pc:spChg chg="mod">
          <ac:chgData name="Phạm Trung Kiên" userId="e1467137cafc64fe" providerId="LiveId" clId="{2214F2CF-34B6-479A-855A-19A46748669B}" dt="2023-01-31T14:02:30.124" v="975" actId="1076"/>
          <ac:spMkLst>
            <pc:docMk/>
            <pc:sldMk cId="1965669969" sldId="582"/>
            <ac:spMk id="6" creationId="{96160289-B7CC-9984-40CF-91DDF2813878}"/>
          </ac:spMkLst>
        </pc:spChg>
      </pc:sldChg>
      <pc:sldChg chg="modSp mod">
        <pc:chgData name="Phạm Trung Kiên" userId="e1467137cafc64fe" providerId="LiveId" clId="{2214F2CF-34B6-479A-855A-19A46748669B}" dt="2023-02-01T10:42:34.277" v="1847" actId="20577"/>
        <pc:sldMkLst>
          <pc:docMk/>
          <pc:sldMk cId="916379332" sldId="583"/>
        </pc:sldMkLst>
        <pc:spChg chg="mod">
          <ac:chgData name="Phạm Trung Kiên" userId="e1467137cafc64fe" providerId="LiveId" clId="{2214F2CF-34B6-479A-855A-19A46748669B}" dt="2023-02-01T10:42:34.277" v="1847" actId="20577"/>
          <ac:spMkLst>
            <pc:docMk/>
            <pc:sldMk cId="916379332" sldId="583"/>
            <ac:spMk id="6" creationId="{96160289-B7CC-9984-40CF-91DDF2813878}"/>
          </ac:spMkLst>
        </pc:spChg>
      </pc:sldChg>
      <pc:sldChg chg="modSp mod">
        <pc:chgData name="Phạm Trung Kiên" userId="e1467137cafc64fe" providerId="LiveId" clId="{2214F2CF-34B6-479A-855A-19A46748669B}" dt="2023-01-31T15:44:56.467" v="1822" actId="20577"/>
        <pc:sldMkLst>
          <pc:docMk/>
          <pc:sldMk cId="1033009531" sldId="584"/>
        </pc:sldMkLst>
        <pc:spChg chg="mod">
          <ac:chgData name="Phạm Trung Kiên" userId="e1467137cafc64fe" providerId="LiveId" clId="{2214F2CF-34B6-479A-855A-19A46748669B}" dt="2023-01-31T15:44:56.467" v="1822" actId="20577"/>
          <ac:spMkLst>
            <pc:docMk/>
            <pc:sldMk cId="1033009531" sldId="584"/>
            <ac:spMk id="6" creationId="{96160289-B7CC-9984-40CF-91DDF2813878}"/>
          </ac:spMkLst>
        </pc:spChg>
      </pc:sldChg>
      <pc:sldChg chg="modSp mod">
        <pc:chgData name="Phạm Trung Kiên" userId="e1467137cafc64fe" providerId="LiveId" clId="{2214F2CF-34B6-479A-855A-19A46748669B}" dt="2023-02-01T10:42:57.433" v="1850" actId="20577"/>
        <pc:sldMkLst>
          <pc:docMk/>
          <pc:sldMk cId="1577292090" sldId="585"/>
        </pc:sldMkLst>
        <pc:spChg chg="mod">
          <ac:chgData name="Phạm Trung Kiên" userId="e1467137cafc64fe" providerId="LiveId" clId="{2214F2CF-34B6-479A-855A-19A46748669B}" dt="2023-02-01T10:42:57.433" v="1850" actId="20577"/>
          <ac:spMkLst>
            <pc:docMk/>
            <pc:sldMk cId="1577292090" sldId="585"/>
            <ac:spMk id="6" creationId="{96160289-B7CC-9984-40CF-91DDF2813878}"/>
          </ac:spMkLst>
        </pc:spChg>
      </pc:sldChg>
      <pc:sldChg chg="modSp mod">
        <pc:chgData name="Phạm Trung Kiên" userId="e1467137cafc64fe" providerId="LiveId" clId="{2214F2CF-34B6-479A-855A-19A46748669B}" dt="2023-01-31T14:21:32.739" v="1438" actId="20577"/>
        <pc:sldMkLst>
          <pc:docMk/>
          <pc:sldMk cId="3838396733" sldId="588"/>
        </pc:sldMkLst>
        <pc:spChg chg="mod">
          <ac:chgData name="Phạm Trung Kiên" userId="e1467137cafc64fe" providerId="LiveId" clId="{2214F2CF-34B6-479A-855A-19A46748669B}" dt="2023-01-31T14:21:32.739" v="1438" actId="20577"/>
          <ac:spMkLst>
            <pc:docMk/>
            <pc:sldMk cId="3838396733" sldId="588"/>
            <ac:spMk id="6" creationId="{96160289-B7CC-9984-40CF-91DDF2813878}"/>
          </ac:spMkLst>
        </pc:spChg>
      </pc:sldChg>
      <pc:sldChg chg="modSp mod">
        <pc:chgData name="Phạm Trung Kiên" userId="e1467137cafc64fe" providerId="LiveId" clId="{2214F2CF-34B6-479A-855A-19A46748669B}" dt="2023-01-31T14:13:23.217" v="1009" actId="20577"/>
        <pc:sldMkLst>
          <pc:docMk/>
          <pc:sldMk cId="2440207488" sldId="589"/>
        </pc:sldMkLst>
        <pc:spChg chg="mod">
          <ac:chgData name="Phạm Trung Kiên" userId="e1467137cafc64fe" providerId="LiveId" clId="{2214F2CF-34B6-479A-855A-19A46748669B}" dt="2023-01-31T14:13:23.217" v="1009" actId="20577"/>
          <ac:spMkLst>
            <pc:docMk/>
            <pc:sldMk cId="2440207488" sldId="589"/>
            <ac:spMk id="6" creationId="{96160289-B7CC-9984-40CF-91DDF2813878}"/>
          </ac:spMkLst>
        </pc:spChg>
      </pc:sldChg>
      <pc:sldChg chg="modSp mod">
        <pc:chgData name="Phạm Trung Kiên" userId="e1467137cafc64fe" providerId="LiveId" clId="{2214F2CF-34B6-479A-855A-19A46748669B}" dt="2023-01-31T13:47:06.413" v="822" actId="20577"/>
        <pc:sldMkLst>
          <pc:docMk/>
          <pc:sldMk cId="3732885028" sldId="591"/>
        </pc:sldMkLst>
        <pc:spChg chg="mod">
          <ac:chgData name="Phạm Trung Kiên" userId="e1467137cafc64fe" providerId="LiveId" clId="{2214F2CF-34B6-479A-855A-19A46748669B}" dt="2023-01-31T13:47:06.413" v="822" actId="20577"/>
          <ac:spMkLst>
            <pc:docMk/>
            <pc:sldMk cId="3732885028" sldId="591"/>
            <ac:spMk id="6" creationId="{96160289-B7CC-9984-40CF-91DDF2813878}"/>
          </ac:spMkLst>
        </pc:spChg>
      </pc:sldChg>
      <pc:sldChg chg="delSp modSp mod">
        <pc:chgData name="Phạm Trung Kiên" userId="e1467137cafc64fe" providerId="LiveId" clId="{2214F2CF-34B6-479A-855A-19A46748669B}" dt="2023-01-31T13:59:52.531" v="972" actId="478"/>
        <pc:sldMkLst>
          <pc:docMk/>
          <pc:sldMk cId="3523945110" sldId="592"/>
        </pc:sldMkLst>
        <pc:spChg chg="del">
          <ac:chgData name="Phạm Trung Kiên" userId="e1467137cafc64fe" providerId="LiveId" clId="{2214F2CF-34B6-479A-855A-19A46748669B}" dt="2023-01-31T13:59:52.531" v="972" actId="478"/>
          <ac:spMkLst>
            <pc:docMk/>
            <pc:sldMk cId="3523945110" sldId="592"/>
            <ac:spMk id="2" creationId="{F76FFE1A-70E5-A088-6312-3AB2C07597A3}"/>
          </ac:spMkLst>
        </pc:spChg>
        <pc:spChg chg="mod">
          <ac:chgData name="Phạm Trung Kiên" userId="e1467137cafc64fe" providerId="LiveId" clId="{2214F2CF-34B6-479A-855A-19A46748669B}" dt="2023-01-31T13:57:47.134" v="970" actId="20577"/>
          <ac:spMkLst>
            <pc:docMk/>
            <pc:sldMk cId="3523945110" sldId="592"/>
            <ac:spMk id="4" creationId="{5A8FAE98-176F-D348-7768-46767B5705AA}"/>
          </ac:spMkLst>
        </pc:spChg>
        <pc:picChg chg="del">
          <ac:chgData name="Phạm Trung Kiên" userId="e1467137cafc64fe" providerId="LiveId" clId="{2214F2CF-34B6-479A-855A-19A46748669B}" dt="2023-01-31T13:59:50.813" v="971" actId="478"/>
          <ac:picMkLst>
            <pc:docMk/>
            <pc:sldMk cId="3523945110" sldId="592"/>
            <ac:picMk id="3" creationId="{C3BA7818-5CCF-865C-9EBA-11364F685DBA}"/>
          </ac:picMkLst>
        </pc:picChg>
      </pc:sldChg>
      <pc:sldChg chg="modSp mod">
        <pc:chgData name="Phạm Trung Kiên" userId="e1467137cafc64fe" providerId="LiveId" clId="{2214F2CF-34B6-479A-855A-19A46748669B}" dt="2023-01-31T14:12:56.436" v="1007" actId="20577"/>
        <pc:sldMkLst>
          <pc:docMk/>
          <pc:sldMk cId="4114696750" sldId="594"/>
        </pc:sldMkLst>
        <pc:spChg chg="mod">
          <ac:chgData name="Phạm Trung Kiên" userId="e1467137cafc64fe" providerId="LiveId" clId="{2214F2CF-34B6-479A-855A-19A46748669B}" dt="2023-01-31T14:12:56.436" v="1007" actId="20577"/>
          <ac:spMkLst>
            <pc:docMk/>
            <pc:sldMk cId="4114696750" sldId="594"/>
            <ac:spMk id="6" creationId="{96160289-B7CC-9984-40CF-91DDF2813878}"/>
          </ac:spMkLst>
        </pc:spChg>
      </pc:sldChg>
      <pc:sldChg chg="modSp mod">
        <pc:chgData name="Phạm Trung Kiên" userId="e1467137cafc64fe" providerId="LiveId" clId="{2214F2CF-34B6-479A-855A-19A46748669B}" dt="2023-01-31T13:33:15.540" v="99" actId="207"/>
        <pc:sldMkLst>
          <pc:docMk/>
          <pc:sldMk cId="454374605" sldId="597"/>
        </pc:sldMkLst>
        <pc:spChg chg="mod">
          <ac:chgData name="Phạm Trung Kiên" userId="e1467137cafc64fe" providerId="LiveId" clId="{2214F2CF-34B6-479A-855A-19A46748669B}" dt="2023-01-31T13:33:15.540" v="99" actId="207"/>
          <ac:spMkLst>
            <pc:docMk/>
            <pc:sldMk cId="454374605" sldId="597"/>
            <ac:spMk id="10" creationId="{06965045-31EE-AA1A-1CAD-6F7A001BF44F}"/>
          </ac:spMkLst>
        </pc:spChg>
      </pc:sldChg>
      <pc:sldChg chg="delSp">
        <pc:chgData name="Phạm Trung Kiên" userId="e1467137cafc64fe" providerId="LiveId" clId="{2214F2CF-34B6-479A-855A-19A46748669B}" dt="2023-01-31T13:59:58.297" v="974" actId="478"/>
        <pc:sldMkLst>
          <pc:docMk/>
          <pc:sldMk cId="534000057" sldId="600"/>
        </pc:sldMkLst>
        <pc:spChg chg="del">
          <ac:chgData name="Phạm Trung Kiên" userId="e1467137cafc64fe" providerId="LiveId" clId="{2214F2CF-34B6-479A-855A-19A46748669B}" dt="2023-01-31T13:59:58.297" v="974" actId="478"/>
          <ac:spMkLst>
            <pc:docMk/>
            <pc:sldMk cId="534000057" sldId="600"/>
            <ac:spMk id="2" creationId="{F76FFE1A-70E5-A088-6312-3AB2C07597A3}"/>
          </ac:spMkLst>
        </pc:spChg>
        <pc:picChg chg="del">
          <ac:chgData name="Phạm Trung Kiên" userId="e1467137cafc64fe" providerId="LiveId" clId="{2214F2CF-34B6-479A-855A-19A46748669B}" dt="2023-01-31T13:59:56.463" v="973" actId="478"/>
          <ac:picMkLst>
            <pc:docMk/>
            <pc:sldMk cId="534000057" sldId="600"/>
            <ac:picMk id="4" creationId="{51C078F6-376D-A615-4B7C-C58397EC499A}"/>
          </ac:picMkLst>
        </pc:picChg>
      </pc:sldChg>
      <pc:sldChg chg="modSp add mod">
        <pc:chgData name="Phạm Trung Kiên" userId="e1467137cafc64fe" providerId="LiveId" clId="{2214F2CF-34B6-479A-855A-19A46748669B}" dt="2023-02-01T10:40:11.957" v="1830" actId="403"/>
        <pc:sldMkLst>
          <pc:docMk/>
          <pc:sldMk cId="2307244165" sldId="607"/>
        </pc:sldMkLst>
        <pc:spChg chg="mod">
          <ac:chgData name="Phạm Trung Kiên" userId="e1467137cafc64fe" providerId="LiveId" clId="{2214F2CF-34B6-479A-855A-19A46748669B}" dt="2023-02-01T10:40:11.957" v="1830" actId="403"/>
          <ac:spMkLst>
            <pc:docMk/>
            <pc:sldMk cId="2307244165" sldId="607"/>
            <ac:spMk id="6" creationId="{96160289-B7CC-9984-40CF-91DDF2813878}"/>
          </ac:spMkLst>
        </pc:spChg>
      </pc:sldChg>
      <pc:sldChg chg="modSp add mod ord">
        <pc:chgData name="Phạm Trung Kiên" userId="e1467137cafc64fe" providerId="LiveId" clId="{2214F2CF-34B6-479A-855A-19A46748669B}" dt="2023-01-31T13:49:56.042" v="860"/>
        <pc:sldMkLst>
          <pc:docMk/>
          <pc:sldMk cId="2485948245" sldId="608"/>
        </pc:sldMkLst>
        <pc:spChg chg="mod">
          <ac:chgData name="Phạm Trung Kiên" userId="e1467137cafc64fe" providerId="LiveId" clId="{2214F2CF-34B6-479A-855A-19A46748669B}" dt="2023-01-31T13:49:52.099" v="858"/>
          <ac:spMkLst>
            <pc:docMk/>
            <pc:sldMk cId="2485948245" sldId="608"/>
            <ac:spMk id="6" creationId="{96160289-B7CC-9984-40CF-91DDF2813878}"/>
          </ac:spMkLst>
        </pc:spChg>
      </pc:sldChg>
      <pc:sldChg chg="addSp delSp modSp add mod">
        <pc:chgData name="Phạm Trung Kiên" userId="e1467137cafc64fe" providerId="LiveId" clId="{2214F2CF-34B6-479A-855A-19A46748669B}" dt="2023-02-01T10:42:01.381" v="1841" actId="1076"/>
        <pc:sldMkLst>
          <pc:docMk/>
          <pc:sldMk cId="1473843503" sldId="613"/>
        </pc:sldMkLst>
        <pc:spChg chg="del">
          <ac:chgData name="Phạm Trung Kiên" userId="e1467137cafc64fe" providerId="LiveId" clId="{2214F2CF-34B6-479A-855A-19A46748669B}" dt="2023-02-01T10:40:52.093" v="1833" actId="478"/>
          <ac:spMkLst>
            <pc:docMk/>
            <pc:sldMk cId="1473843503" sldId="613"/>
            <ac:spMk id="4" creationId="{3F776F7F-DD2B-689F-D418-C76DC5EFFBCD}"/>
          </ac:spMkLst>
        </pc:spChg>
        <pc:picChg chg="del">
          <ac:chgData name="Phạm Trung Kiên" userId="e1467137cafc64fe" providerId="LiveId" clId="{2214F2CF-34B6-479A-855A-19A46748669B}" dt="2023-02-01T10:40:49.719" v="1832" actId="478"/>
          <ac:picMkLst>
            <pc:docMk/>
            <pc:sldMk cId="1473843503" sldId="613"/>
            <ac:picMk id="2" creationId="{A0C5B05F-291E-0759-45D2-A7E60572E0E0}"/>
          </ac:picMkLst>
        </pc:picChg>
        <pc:picChg chg="add mod">
          <ac:chgData name="Phạm Trung Kiên" userId="e1467137cafc64fe" providerId="LiveId" clId="{2214F2CF-34B6-479A-855A-19A46748669B}" dt="2023-02-01T10:42:01.381" v="1841" actId="1076"/>
          <ac:picMkLst>
            <pc:docMk/>
            <pc:sldMk cId="1473843503" sldId="613"/>
            <ac:picMk id="2050" creationId="{EEE980C4-4195-FEC5-A989-515E9BC4E39B}"/>
          </ac:picMkLst>
        </pc:picChg>
      </pc:sldChg>
      <pc:sldChg chg="addSp modSp add">
        <pc:chgData name="Phạm Trung Kiên" userId="e1467137cafc64fe" providerId="LiveId" clId="{2214F2CF-34B6-479A-855A-19A46748669B}" dt="2023-02-01T10:42:22.175" v="1845" actId="1076"/>
        <pc:sldMkLst>
          <pc:docMk/>
          <pc:sldMk cId="342984908" sldId="614"/>
        </pc:sldMkLst>
        <pc:picChg chg="add mod">
          <ac:chgData name="Phạm Trung Kiên" userId="e1467137cafc64fe" providerId="LiveId" clId="{2214F2CF-34B6-479A-855A-19A46748669B}" dt="2023-02-01T10:42:22.175" v="1845" actId="1076"/>
          <ac:picMkLst>
            <pc:docMk/>
            <pc:sldMk cId="342984908" sldId="614"/>
            <ac:picMk id="3074" creationId="{8C626387-A2E2-E3AA-8C51-EE2F42DD451B}"/>
          </ac:picMkLst>
        </pc:picChg>
      </pc:sldChg>
      <pc:sldChg chg="addSp modSp add">
        <pc:chgData name="Phạm Trung Kiên" userId="e1467137cafc64fe" providerId="LiveId" clId="{2214F2CF-34B6-479A-855A-19A46748669B}" dt="2023-02-01T10:41:33.385" v="1839" actId="1076"/>
        <pc:sldMkLst>
          <pc:docMk/>
          <pc:sldMk cId="259493634" sldId="615"/>
        </pc:sldMkLst>
        <pc:picChg chg="add mod">
          <ac:chgData name="Phạm Trung Kiên" userId="e1467137cafc64fe" providerId="LiveId" clId="{2214F2CF-34B6-479A-855A-19A46748669B}" dt="2023-02-01T10:41:33.385" v="1839" actId="1076"/>
          <ac:picMkLst>
            <pc:docMk/>
            <pc:sldMk cId="259493634" sldId="615"/>
            <ac:picMk id="1026" creationId="{CA07F268-7AB8-B397-48C5-AF4BCF9D608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DB0F07-0940-7390-6A27-07131F623A9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th-TH"/>
          </a:p>
        </p:txBody>
      </p:sp>
      <p:sp>
        <p:nvSpPr>
          <p:cNvPr id="3" name="Date Placeholder 2">
            <a:extLst>
              <a:ext uri="{FF2B5EF4-FFF2-40B4-BE49-F238E27FC236}">
                <a16:creationId xmlns:a16="http://schemas.microsoft.com/office/drawing/2014/main" id="{A8860336-11D0-19CB-7D49-3B02CB07CE0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763C151D-AEFD-4CBA-A915-4174CF0703F3}" type="datetimeFigureOut">
              <a:rPr lang="th-TH"/>
              <a:pPr>
                <a:defRPr/>
              </a:pPr>
              <a:t>15/02/66</a:t>
            </a:fld>
            <a:endParaRPr lang="th-TH"/>
          </a:p>
        </p:txBody>
      </p:sp>
      <p:sp>
        <p:nvSpPr>
          <p:cNvPr id="4" name="Slide Image Placeholder 3">
            <a:extLst>
              <a:ext uri="{FF2B5EF4-FFF2-40B4-BE49-F238E27FC236}">
                <a16:creationId xmlns:a16="http://schemas.microsoft.com/office/drawing/2014/main" id="{4FB874BB-EEAC-79C0-428F-B233DF92C14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h-TH" noProof="0"/>
          </a:p>
        </p:txBody>
      </p:sp>
      <p:sp>
        <p:nvSpPr>
          <p:cNvPr id="5" name="Notes Placeholder 4">
            <a:extLst>
              <a:ext uri="{FF2B5EF4-FFF2-40B4-BE49-F238E27FC236}">
                <a16:creationId xmlns:a16="http://schemas.microsoft.com/office/drawing/2014/main" id="{ECFF2173-24A9-D7B3-7E00-1C7B1967E97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th-TH" noProof="0"/>
          </a:p>
        </p:txBody>
      </p:sp>
      <p:sp>
        <p:nvSpPr>
          <p:cNvPr id="6" name="Footer Placeholder 5">
            <a:extLst>
              <a:ext uri="{FF2B5EF4-FFF2-40B4-BE49-F238E27FC236}">
                <a16:creationId xmlns:a16="http://schemas.microsoft.com/office/drawing/2014/main" id="{4F7F6268-97E0-8F06-C20F-76950FB8BD9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th-TH"/>
          </a:p>
        </p:txBody>
      </p:sp>
      <p:sp>
        <p:nvSpPr>
          <p:cNvPr id="7" name="Slide Number Placeholder 6">
            <a:extLst>
              <a:ext uri="{FF2B5EF4-FFF2-40B4-BE49-F238E27FC236}">
                <a16:creationId xmlns:a16="http://schemas.microsoft.com/office/drawing/2014/main" id="{C9FB6FBE-4B69-98BC-5104-F74F2F96B69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378B76EC-F7DF-4001-8107-B0F1755AD1A0}" type="slidenum">
              <a:rPr lang="th-TH" altLang="vi-VN"/>
              <a:pPr/>
              <a:t>‹#›</a:t>
            </a:fld>
            <a:endParaRPr lang="th-TH" altLang="vi-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mn-lt"/>
        <a:ea typeface="Cordia New"/>
        <a:cs typeface="+mn-cs"/>
      </a:defRPr>
    </a:lvl1pPr>
    <a:lvl2pPr marL="457200" algn="l" rtl="0" eaLnBrk="0" fontAlgn="base" hangingPunct="0">
      <a:spcBef>
        <a:spcPct val="30000"/>
      </a:spcBef>
      <a:spcAft>
        <a:spcPct val="0"/>
      </a:spcAft>
      <a:defRPr kern="1200">
        <a:solidFill>
          <a:schemeClr val="tx1"/>
        </a:solidFill>
        <a:latin typeface="+mn-lt"/>
        <a:ea typeface="Cordia New"/>
        <a:cs typeface="+mn-cs"/>
      </a:defRPr>
    </a:lvl2pPr>
    <a:lvl3pPr marL="914400" algn="l" rtl="0" eaLnBrk="0" fontAlgn="base" hangingPunct="0">
      <a:spcBef>
        <a:spcPct val="30000"/>
      </a:spcBef>
      <a:spcAft>
        <a:spcPct val="0"/>
      </a:spcAft>
      <a:defRPr kern="1200">
        <a:solidFill>
          <a:schemeClr val="tx1"/>
        </a:solidFill>
        <a:latin typeface="+mn-lt"/>
        <a:ea typeface="Cordia New"/>
        <a:cs typeface="+mn-cs"/>
      </a:defRPr>
    </a:lvl3pPr>
    <a:lvl4pPr marL="1371600" algn="l" rtl="0" eaLnBrk="0" fontAlgn="base" hangingPunct="0">
      <a:spcBef>
        <a:spcPct val="30000"/>
      </a:spcBef>
      <a:spcAft>
        <a:spcPct val="0"/>
      </a:spcAft>
      <a:defRPr kern="1200">
        <a:solidFill>
          <a:schemeClr val="tx1"/>
        </a:solidFill>
        <a:latin typeface="+mn-lt"/>
        <a:ea typeface="Cordia New"/>
        <a:cs typeface="+mn-cs"/>
      </a:defRPr>
    </a:lvl4pPr>
    <a:lvl5pPr marL="1828800" algn="l" rtl="0" eaLnBrk="0" fontAlgn="base" hangingPunct="0">
      <a:spcBef>
        <a:spcPct val="30000"/>
      </a:spcBef>
      <a:spcAft>
        <a:spcPct val="0"/>
      </a:spcAft>
      <a:defRPr kern="1200">
        <a:solidFill>
          <a:schemeClr val="tx1"/>
        </a:solidFill>
        <a:latin typeface="+mn-lt"/>
        <a:ea typeface="Cordia New"/>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3D31-B040-3240-9BEB-2305C54D55B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VN"/>
          </a:p>
        </p:txBody>
      </p:sp>
      <p:sp>
        <p:nvSpPr>
          <p:cNvPr id="3" name="Subtitle 2">
            <a:extLst>
              <a:ext uri="{FF2B5EF4-FFF2-40B4-BE49-F238E27FC236}">
                <a16:creationId xmlns:a16="http://schemas.microsoft.com/office/drawing/2014/main" id="{186AD044-4023-3445-8A83-A308BC87ADC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BDD645DC-0A93-D14B-AF3C-DADD46B95F19}"/>
              </a:ext>
            </a:extLst>
          </p:cNvPr>
          <p:cNvSpPr>
            <a:spLocks noGrp="1"/>
          </p:cNvSpPr>
          <p:nvPr>
            <p:ph type="dt" sz="half" idx="10"/>
          </p:nvPr>
        </p:nvSpPr>
        <p:spPr/>
        <p:txBody>
          <a:bodyPr/>
          <a:lstStyle/>
          <a:p>
            <a:pPr>
              <a:defRPr/>
            </a:pPr>
            <a:endParaRPr lang="en-US" altLang="en-US"/>
          </a:p>
        </p:txBody>
      </p:sp>
      <p:sp>
        <p:nvSpPr>
          <p:cNvPr id="5" name="Footer Placeholder 4">
            <a:extLst>
              <a:ext uri="{FF2B5EF4-FFF2-40B4-BE49-F238E27FC236}">
                <a16:creationId xmlns:a16="http://schemas.microsoft.com/office/drawing/2014/main" id="{76037F34-F762-7040-951F-BBE76A67714D}"/>
              </a:ext>
            </a:extLst>
          </p:cNvPr>
          <p:cNvSpPr>
            <a:spLocks noGrp="1"/>
          </p:cNvSpPr>
          <p:nvPr>
            <p:ph type="ftr" sz="quarter" idx="11"/>
          </p:nvPr>
        </p:nvSpPr>
        <p:spPr/>
        <p:txBody>
          <a:bodyPr/>
          <a:lstStyle/>
          <a:p>
            <a:pPr>
              <a:defRPr/>
            </a:pPr>
            <a:endParaRPr lang="en-US" altLang="en-US"/>
          </a:p>
        </p:txBody>
      </p:sp>
      <p:sp>
        <p:nvSpPr>
          <p:cNvPr id="6" name="Slide Number Placeholder 5">
            <a:extLst>
              <a:ext uri="{FF2B5EF4-FFF2-40B4-BE49-F238E27FC236}">
                <a16:creationId xmlns:a16="http://schemas.microsoft.com/office/drawing/2014/main" id="{674B769A-FAA1-2A42-8EA8-7C79527F71D8}"/>
              </a:ext>
            </a:extLst>
          </p:cNvPr>
          <p:cNvSpPr>
            <a:spLocks noGrp="1"/>
          </p:cNvSpPr>
          <p:nvPr>
            <p:ph type="sldNum" sz="quarter" idx="12"/>
          </p:nvPr>
        </p:nvSpPr>
        <p:spPr/>
        <p:txBody>
          <a:bodyPr/>
          <a:lstStyle/>
          <a:p>
            <a:fld id="{1D8E57C9-EBF1-47F8-AF36-8DD738C701D8}" type="slidenum">
              <a:rPr lang="en-GB" altLang="en-US" smtClean="0"/>
              <a:pPr/>
              <a:t>‹#›</a:t>
            </a:fld>
            <a:endParaRPr lang="en-GB" altLang="en-US"/>
          </a:p>
        </p:txBody>
      </p:sp>
      <p:sp>
        <p:nvSpPr>
          <p:cNvPr id="7" name="Rectangle 1">
            <a:extLst>
              <a:ext uri="{FF2B5EF4-FFF2-40B4-BE49-F238E27FC236}">
                <a16:creationId xmlns:a16="http://schemas.microsoft.com/office/drawing/2014/main" id="{1F28DC8F-A13C-C641-9A1B-06BC9976C2D5}"/>
              </a:ext>
            </a:extLst>
          </p:cNvPr>
          <p:cNvSpPr>
            <a:spLocks noChangeArrowheads="1"/>
          </p:cNvSpPr>
          <p:nvPr userDrawn="1"/>
        </p:nvSpPr>
        <p:spPr bwMode="auto">
          <a:xfrm>
            <a:off x="-60325" y="0"/>
            <a:ext cx="9229725" cy="966788"/>
          </a:xfrm>
          <a:prstGeom prst="rect">
            <a:avLst/>
          </a:prstGeom>
          <a:solidFill>
            <a:srgbClr val="25A2FF"/>
          </a:solidFill>
          <a:ln w="9525" algn="ctr">
            <a:solidFill>
              <a:schemeClr val="bg1"/>
            </a:solidFill>
            <a:round/>
            <a:headEnd/>
            <a:tailEnd/>
          </a:ln>
        </p:spPr>
        <p:txBody>
          <a:bodyPr/>
          <a:lstStyle>
            <a:lvl1pPr>
              <a:defRPr sz="2800">
                <a:solidFill>
                  <a:schemeClr val="tx1"/>
                </a:solidFill>
                <a:latin typeface="Calibri" panose="020F0502020204030204" pitchFamily="34" charset="0"/>
                <a:ea typeface="MS PGothic" panose="020B0600070205080204" pitchFamily="34" charset="-128"/>
              </a:defRPr>
            </a:lvl1pPr>
            <a:lvl2pPr marL="742950" indent="-285750">
              <a:defRPr sz="2800">
                <a:solidFill>
                  <a:schemeClr val="tx1"/>
                </a:solidFill>
                <a:latin typeface="Calibri" panose="020F0502020204030204" pitchFamily="34" charset="0"/>
                <a:ea typeface="MS PGothic" panose="020B0600070205080204" pitchFamily="34" charset="-128"/>
              </a:defRPr>
            </a:lvl2pPr>
            <a:lvl3pPr marL="1143000" indent="-228600">
              <a:defRPr sz="2800">
                <a:solidFill>
                  <a:schemeClr val="tx1"/>
                </a:solidFill>
                <a:latin typeface="Calibri" panose="020F0502020204030204" pitchFamily="34" charset="0"/>
                <a:ea typeface="MS PGothic" panose="020B0600070205080204" pitchFamily="34" charset="-128"/>
              </a:defRPr>
            </a:lvl3pPr>
            <a:lvl4pPr marL="1600200" indent="-228600">
              <a:defRPr sz="2800">
                <a:solidFill>
                  <a:schemeClr val="tx1"/>
                </a:solidFill>
                <a:latin typeface="Calibri" panose="020F0502020204030204" pitchFamily="34" charset="0"/>
                <a:ea typeface="MS PGothic" panose="020B0600070205080204" pitchFamily="34" charset="-128"/>
              </a:defRPr>
            </a:lvl4pPr>
            <a:lvl5pPr marL="2057400" indent="-228600">
              <a:defRPr sz="28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9pPr>
          </a:lstStyle>
          <a:p>
            <a:pPr>
              <a:defRPr/>
            </a:pPr>
            <a:endParaRPr lang="vi-VN" altLang="vi-VN" sz="900">
              <a:latin typeface="Times New Roman" panose="02020603050405020304" pitchFamily="18" charset="0"/>
            </a:endParaRPr>
          </a:p>
        </p:txBody>
      </p:sp>
      <p:sp>
        <p:nvSpPr>
          <p:cNvPr id="8" name="Rectangle 7">
            <a:extLst>
              <a:ext uri="{FF2B5EF4-FFF2-40B4-BE49-F238E27FC236}">
                <a16:creationId xmlns:a16="http://schemas.microsoft.com/office/drawing/2014/main" id="{F7BF6CBE-D456-DB40-A51D-453B1A3D2AA2}"/>
              </a:ext>
            </a:extLst>
          </p:cNvPr>
          <p:cNvSpPr>
            <a:spLocks noChangeArrowheads="1"/>
          </p:cNvSpPr>
          <p:nvPr userDrawn="1"/>
        </p:nvSpPr>
        <p:spPr bwMode="auto">
          <a:xfrm>
            <a:off x="152400" y="6451600"/>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MS PGothic" panose="020B0600070205080204" pitchFamily="34" charset="-128"/>
              </a:defRPr>
            </a:lvl1pPr>
            <a:lvl2pPr marL="742950" indent="-285750">
              <a:defRPr sz="2800">
                <a:solidFill>
                  <a:schemeClr val="tx1"/>
                </a:solidFill>
                <a:latin typeface="Calibri" panose="020F0502020204030204" pitchFamily="34" charset="0"/>
                <a:ea typeface="MS PGothic" panose="020B0600070205080204" pitchFamily="34" charset="-128"/>
              </a:defRPr>
            </a:lvl2pPr>
            <a:lvl3pPr marL="1143000" indent="-228600">
              <a:defRPr sz="2800">
                <a:solidFill>
                  <a:schemeClr val="tx1"/>
                </a:solidFill>
                <a:latin typeface="Calibri" panose="020F0502020204030204" pitchFamily="34" charset="0"/>
                <a:ea typeface="MS PGothic" panose="020B0600070205080204" pitchFamily="34" charset="-128"/>
              </a:defRPr>
            </a:lvl3pPr>
            <a:lvl4pPr marL="1600200" indent="-228600">
              <a:defRPr sz="2800">
                <a:solidFill>
                  <a:schemeClr val="tx1"/>
                </a:solidFill>
                <a:latin typeface="Calibri" panose="020F0502020204030204" pitchFamily="34" charset="0"/>
                <a:ea typeface="MS PGothic" panose="020B0600070205080204" pitchFamily="34" charset="-128"/>
              </a:defRPr>
            </a:lvl4pPr>
            <a:lvl5pPr marL="2057400" indent="-228600">
              <a:defRPr sz="28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9pPr>
          </a:lstStyle>
          <a:p>
            <a:pPr>
              <a:defRPr/>
            </a:pPr>
            <a:endParaRPr lang="en-US" altLang="en-US" sz="1400" i="1">
              <a:solidFill>
                <a:srgbClr val="000000"/>
              </a:solidFill>
            </a:endParaRPr>
          </a:p>
          <a:p>
            <a:pPr>
              <a:defRPr/>
            </a:pPr>
            <a:endParaRPr lang="en-US" altLang="en-US" sz="1400" i="1">
              <a:solidFill>
                <a:srgbClr val="000000"/>
              </a:solidFill>
            </a:endParaRPr>
          </a:p>
        </p:txBody>
      </p:sp>
    </p:spTree>
    <p:extLst>
      <p:ext uri="{BB962C8B-B14F-4D97-AF65-F5344CB8AC3E}">
        <p14:creationId xmlns:p14="http://schemas.microsoft.com/office/powerpoint/2010/main" val="401411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38A3-B15B-BA4B-9D5F-8751C392B751}"/>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7ED45943-0FF1-414A-801E-6F9634766C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BCB5B9CB-7149-AB48-B3D4-813DF167C1BA}"/>
              </a:ext>
            </a:extLst>
          </p:cNvPr>
          <p:cNvSpPr>
            <a:spLocks noGrp="1"/>
          </p:cNvSpPr>
          <p:nvPr>
            <p:ph type="dt" sz="half" idx="10"/>
          </p:nvPr>
        </p:nvSpPr>
        <p:spPr/>
        <p:txBody>
          <a:bodyPr/>
          <a:lstStyle/>
          <a:p>
            <a:pPr>
              <a:defRPr/>
            </a:pPr>
            <a:r>
              <a:rPr lang="en-US" altLang="en-US"/>
              <a:t>24/03/2020</a:t>
            </a:r>
          </a:p>
        </p:txBody>
      </p:sp>
      <p:sp>
        <p:nvSpPr>
          <p:cNvPr id="5" name="Footer Placeholder 4">
            <a:extLst>
              <a:ext uri="{FF2B5EF4-FFF2-40B4-BE49-F238E27FC236}">
                <a16:creationId xmlns:a16="http://schemas.microsoft.com/office/drawing/2014/main" id="{72F1DF17-452C-8241-B961-A99F942F6C36}"/>
              </a:ext>
            </a:extLst>
          </p:cNvPr>
          <p:cNvSpPr>
            <a:spLocks noGrp="1"/>
          </p:cNvSpPr>
          <p:nvPr>
            <p:ph type="ftr" sz="quarter" idx="11"/>
          </p:nvPr>
        </p:nvSpPr>
        <p:spPr/>
        <p:txBody>
          <a:bodyPr/>
          <a:lstStyle/>
          <a:p>
            <a:pPr>
              <a:defRPr/>
            </a:pPr>
            <a:r>
              <a:rPr lang="en-US" altLang="en-US"/>
              <a:t>Tiếp cận bệnh nhân than phiền hậu môn </a:t>
            </a:r>
          </a:p>
        </p:txBody>
      </p:sp>
      <p:sp>
        <p:nvSpPr>
          <p:cNvPr id="6" name="Slide Number Placeholder 5">
            <a:extLst>
              <a:ext uri="{FF2B5EF4-FFF2-40B4-BE49-F238E27FC236}">
                <a16:creationId xmlns:a16="http://schemas.microsoft.com/office/drawing/2014/main" id="{3055084A-82EC-9D42-BEA1-63E9649FF279}"/>
              </a:ext>
            </a:extLst>
          </p:cNvPr>
          <p:cNvSpPr>
            <a:spLocks noGrp="1"/>
          </p:cNvSpPr>
          <p:nvPr>
            <p:ph type="sldNum" sz="quarter" idx="12"/>
          </p:nvPr>
        </p:nvSpPr>
        <p:spPr/>
        <p:txBody>
          <a:bodyPr/>
          <a:lstStyle/>
          <a:p>
            <a:fld id="{9234882A-3A04-DB4B-8BB5-2BB90C6EB45A}" type="slidenum">
              <a:rPr lang="en-VN" smtClean="0"/>
              <a:t>‹#›</a:t>
            </a:fld>
            <a:endParaRPr lang="en-VN"/>
          </a:p>
        </p:txBody>
      </p:sp>
    </p:spTree>
    <p:extLst>
      <p:ext uri="{BB962C8B-B14F-4D97-AF65-F5344CB8AC3E}">
        <p14:creationId xmlns:p14="http://schemas.microsoft.com/office/powerpoint/2010/main" val="280678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EC9FA2-D876-934B-B3C4-31961C37E7BF}"/>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36257346-1821-8B4D-A48A-C6DA103A709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3E6941F-A2C3-A342-92C2-BA1908CFEDBF}"/>
              </a:ext>
            </a:extLst>
          </p:cNvPr>
          <p:cNvSpPr>
            <a:spLocks noGrp="1"/>
          </p:cNvSpPr>
          <p:nvPr>
            <p:ph type="dt" sz="half" idx="10"/>
          </p:nvPr>
        </p:nvSpPr>
        <p:spPr/>
        <p:txBody>
          <a:bodyPr/>
          <a:lstStyle/>
          <a:p>
            <a:pPr>
              <a:defRPr/>
            </a:pPr>
            <a:r>
              <a:rPr lang="en-US" altLang="en-US"/>
              <a:t>24/03/2020</a:t>
            </a:r>
          </a:p>
        </p:txBody>
      </p:sp>
      <p:sp>
        <p:nvSpPr>
          <p:cNvPr id="5" name="Footer Placeholder 4">
            <a:extLst>
              <a:ext uri="{FF2B5EF4-FFF2-40B4-BE49-F238E27FC236}">
                <a16:creationId xmlns:a16="http://schemas.microsoft.com/office/drawing/2014/main" id="{5AD643A6-55A5-A644-852B-5F5AD8B0C28D}"/>
              </a:ext>
            </a:extLst>
          </p:cNvPr>
          <p:cNvSpPr>
            <a:spLocks noGrp="1"/>
          </p:cNvSpPr>
          <p:nvPr>
            <p:ph type="ftr" sz="quarter" idx="11"/>
          </p:nvPr>
        </p:nvSpPr>
        <p:spPr/>
        <p:txBody>
          <a:bodyPr/>
          <a:lstStyle/>
          <a:p>
            <a:pPr>
              <a:defRPr/>
            </a:pPr>
            <a:r>
              <a:rPr lang="en-US" altLang="en-US"/>
              <a:t>Tiếp cận bệnh nhân than phiền hậu môn </a:t>
            </a:r>
          </a:p>
        </p:txBody>
      </p:sp>
      <p:sp>
        <p:nvSpPr>
          <p:cNvPr id="6" name="Slide Number Placeholder 5">
            <a:extLst>
              <a:ext uri="{FF2B5EF4-FFF2-40B4-BE49-F238E27FC236}">
                <a16:creationId xmlns:a16="http://schemas.microsoft.com/office/drawing/2014/main" id="{1C5B7EEF-A22E-4D41-BB94-F4CA812AA4B5}"/>
              </a:ext>
            </a:extLst>
          </p:cNvPr>
          <p:cNvSpPr>
            <a:spLocks noGrp="1"/>
          </p:cNvSpPr>
          <p:nvPr>
            <p:ph type="sldNum" sz="quarter" idx="12"/>
          </p:nvPr>
        </p:nvSpPr>
        <p:spPr/>
        <p:txBody>
          <a:bodyPr/>
          <a:lstStyle/>
          <a:p>
            <a:fld id="{9234882A-3A04-DB4B-8BB5-2BB90C6EB45A}" type="slidenum">
              <a:rPr lang="en-VN" smtClean="0"/>
              <a:t>‹#›</a:t>
            </a:fld>
            <a:endParaRPr lang="en-VN"/>
          </a:p>
        </p:txBody>
      </p:sp>
    </p:spTree>
    <p:extLst>
      <p:ext uri="{BB962C8B-B14F-4D97-AF65-F5344CB8AC3E}">
        <p14:creationId xmlns:p14="http://schemas.microsoft.com/office/powerpoint/2010/main" val="2285168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F34FC9F-4E4F-73E8-69D1-B67D713CE823}"/>
              </a:ext>
            </a:extLst>
          </p:cNvPr>
          <p:cNvSpPr>
            <a:spLocks noChangeArrowheads="1"/>
          </p:cNvSpPr>
          <p:nvPr userDrawn="1"/>
        </p:nvSpPr>
        <p:spPr bwMode="auto">
          <a:xfrm>
            <a:off x="-60325" y="0"/>
            <a:ext cx="9229725" cy="966788"/>
          </a:xfrm>
          <a:prstGeom prst="rect">
            <a:avLst/>
          </a:prstGeom>
          <a:solidFill>
            <a:srgbClr val="25A2FF"/>
          </a:solidFill>
          <a:ln w="9525" algn="ctr">
            <a:solidFill>
              <a:schemeClr val="bg1"/>
            </a:solidFill>
            <a:round/>
            <a:headEnd/>
            <a:tailEnd/>
          </a:ln>
        </p:spPr>
        <p:txBody>
          <a:bodyPr/>
          <a:lstStyle>
            <a:lvl1pPr>
              <a:defRPr sz="2800">
                <a:solidFill>
                  <a:schemeClr val="tx1"/>
                </a:solidFill>
                <a:latin typeface="Calibri" panose="020F0502020204030204" pitchFamily="34" charset="0"/>
                <a:ea typeface="MS PGothic" panose="020B0600070205080204" pitchFamily="34" charset="-128"/>
              </a:defRPr>
            </a:lvl1pPr>
            <a:lvl2pPr marL="742950" indent="-285750">
              <a:defRPr sz="2800">
                <a:solidFill>
                  <a:schemeClr val="tx1"/>
                </a:solidFill>
                <a:latin typeface="Calibri" panose="020F0502020204030204" pitchFamily="34" charset="0"/>
                <a:ea typeface="MS PGothic" panose="020B0600070205080204" pitchFamily="34" charset="-128"/>
              </a:defRPr>
            </a:lvl2pPr>
            <a:lvl3pPr marL="1143000" indent="-228600">
              <a:defRPr sz="2800">
                <a:solidFill>
                  <a:schemeClr val="tx1"/>
                </a:solidFill>
                <a:latin typeface="Calibri" panose="020F0502020204030204" pitchFamily="34" charset="0"/>
                <a:ea typeface="MS PGothic" panose="020B0600070205080204" pitchFamily="34" charset="-128"/>
              </a:defRPr>
            </a:lvl3pPr>
            <a:lvl4pPr marL="1600200" indent="-228600">
              <a:defRPr sz="2800">
                <a:solidFill>
                  <a:schemeClr val="tx1"/>
                </a:solidFill>
                <a:latin typeface="Calibri" panose="020F0502020204030204" pitchFamily="34" charset="0"/>
                <a:ea typeface="MS PGothic" panose="020B0600070205080204" pitchFamily="34" charset="-128"/>
              </a:defRPr>
            </a:lvl4pPr>
            <a:lvl5pPr marL="2057400" indent="-228600">
              <a:defRPr sz="28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9pPr>
          </a:lstStyle>
          <a:p>
            <a:pPr>
              <a:defRPr/>
            </a:pPr>
            <a:endParaRPr lang="vi-VN" altLang="vi-VN" sz="900">
              <a:latin typeface="Times New Roman" panose="02020603050405020304" pitchFamily="18" charset="0"/>
            </a:endParaRPr>
          </a:p>
        </p:txBody>
      </p:sp>
      <p:sp>
        <p:nvSpPr>
          <p:cNvPr id="4" name="Rectangle 3">
            <a:extLst>
              <a:ext uri="{FF2B5EF4-FFF2-40B4-BE49-F238E27FC236}">
                <a16:creationId xmlns:a16="http://schemas.microsoft.com/office/drawing/2014/main" id="{EB112E96-B946-A4E6-17CE-4BB91F2F9899}"/>
              </a:ext>
            </a:extLst>
          </p:cNvPr>
          <p:cNvSpPr>
            <a:spLocks noChangeArrowheads="1"/>
          </p:cNvSpPr>
          <p:nvPr userDrawn="1"/>
        </p:nvSpPr>
        <p:spPr bwMode="auto">
          <a:xfrm>
            <a:off x="152400" y="6451600"/>
            <a:ext cx="457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MS PGothic" panose="020B0600070205080204" pitchFamily="34" charset="-128"/>
              </a:defRPr>
            </a:lvl1pPr>
            <a:lvl2pPr marL="742950" indent="-285750">
              <a:defRPr sz="2800">
                <a:solidFill>
                  <a:schemeClr val="tx1"/>
                </a:solidFill>
                <a:latin typeface="Calibri" panose="020F0502020204030204" pitchFamily="34" charset="0"/>
                <a:ea typeface="MS PGothic" panose="020B0600070205080204" pitchFamily="34" charset="-128"/>
              </a:defRPr>
            </a:lvl2pPr>
            <a:lvl3pPr marL="1143000" indent="-228600">
              <a:defRPr sz="2800">
                <a:solidFill>
                  <a:schemeClr val="tx1"/>
                </a:solidFill>
                <a:latin typeface="Calibri" panose="020F0502020204030204" pitchFamily="34" charset="0"/>
                <a:ea typeface="MS PGothic" panose="020B0600070205080204" pitchFamily="34" charset="-128"/>
              </a:defRPr>
            </a:lvl3pPr>
            <a:lvl4pPr marL="1600200" indent="-228600">
              <a:defRPr sz="2800">
                <a:solidFill>
                  <a:schemeClr val="tx1"/>
                </a:solidFill>
                <a:latin typeface="Calibri" panose="020F0502020204030204" pitchFamily="34" charset="0"/>
                <a:ea typeface="MS PGothic" panose="020B0600070205080204" pitchFamily="34" charset="-128"/>
              </a:defRPr>
            </a:lvl4pPr>
            <a:lvl5pPr marL="2057400" indent="-228600">
              <a:defRPr sz="28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9pPr>
          </a:lstStyle>
          <a:p>
            <a:pPr>
              <a:defRPr/>
            </a:pPr>
            <a:r>
              <a:rPr lang="en-US" altLang="en-US" sz="1400" i="1">
                <a:solidFill>
                  <a:srgbClr val="000000"/>
                </a:solidFill>
              </a:rPr>
              <a:t>Tiếp cận bệnh nhân than phiền hậu môn </a:t>
            </a:r>
          </a:p>
        </p:txBody>
      </p:sp>
      <p:sp>
        <p:nvSpPr>
          <p:cNvPr id="2" name="Title 1"/>
          <p:cNvSpPr>
            <a:spLocks noGrp="1"/>
          </p:cNvSpPr>
          <p:nvPr>
            <p:ph type="title"/>
          </p:nvPr>
        </p:nvSpPr>
        <p:spPr>
          <a:xfrm>
            <a:off x="240070" y="16669"/>
            <a:ext cx="8629650" cy="933450"/>
          </a:xfrm>
        </p:spPr>
        <p:txBody>
          <a:bodyPr/>
          <a:lstStyle/>
          <a:p>
            <a:r>
              <a:rPr lang="en-US"/>
              <a:t>Click to edit Master title style</a:t>
            </a:r>
          </a:p>
        </p:txBody>
      </p:sp>
      <p:sp>
        <p:nvSpPr>
          <p:cNvPr id="5" name="Date Placeholder 4">
            <a:extLst>
              <a:ext uri="{FF2B5EF4-FFF2-40B4-BE49-F238E27FC236}">
                <a16:creationId xmlns:a16="http://schemas.microsoft.com/office/drawing/2014/main" id="{7F9A068C-E243-377E-8E3A-06BAF51E4D23}"/>
              </a:ext>
            </a:extLst>
          </p:cNvPr>
          <p:cNvSpPr>
            <a:spLocks noGrp="1" noChangeArrowheads="1"/>
          </p:cNvSpPr>
          <p:nvPr>
            <p:ph type="dt" sz="half" idx="10"/>
          </p:nvPr>
        </p:nvSpPr>
        <p:spPr/>
        <p:txBody>
          <a:bodyPr/>
          <a:lstStyle>
            <a:lvl1pPr algn="ctr" eaLnBrk="1" fontAlgn="t" hangingPunct="1">
              <a:spcBef>
                <a:spcPct val="50000"/>
              </a:spcBef>
              <a:spcAft>
                <a:spcPts val="0"/>
              </a:spcAft>
              <a:defRPr b="1">
                <a:cs typeface="Arial Unicode MS" pitchFamily="34" charset="-128"/>
              </a:defRPr>
            </a:lvl1pPr>
          </a:lstStyle>
          <a:p>
            <a:pPr>
              <a:defRPr/>
            </a:pPr>
            <a:endParaRPr lang="en-US" altLang="en-US"/>
          </a:p>
        </p:txBody>
      </p:sp>
      <p:sp>
        <p:nvSpPr>
          <p:cNvPr id="6" name="Rectangle 6">
            <a:extLst>
              <a:ext uri="{FF2B5EF4-FFF2-40B4-BE49-F238E27FC236}">
                <a16:creationId xmlns:a16="http://schemas.microsoft.com/office/drawing/2014/main" id="{BBA5C8BE-DCD4-AD07-E9D1-B3461E652C1D}"/>
              </a:ext>
            </a:extLst>
          </p:cNvPr>
          <p:cNvSpPr>
            <a:spLocks noGrp="1" noChangeArrowheads="1"/>
          </p:cNvSpPr>
          <p:nvPr>
            <p:ph type="sldNum" sz="quarter" idx="11"/>
          </p:nvPr>
        </p:nvSpPr>
        <p:spPr>
          <a:xfrm>
            <a:off x="3475038" y="64516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fontAlgn="t" hangingPunct="1">
              <a:spcBef>
                <a:spcPct val="50000"/>
              </a:spcBef>
              <a:defRPr sz="1600">
                <a:ea typeface="Arial Unicode MS" pitchFamily="34" charset="-128"/>
              </a:defRPr>
            </a:lvl1pPr>
          </a:lstStyle>
          <a:p>
            <a:fld id="{F2E9538D-572A-40E4-A3B5-463E4174480F}" type="slidenum">
              <a:rPr lang="en-GB" altLang="en-US"/>
              <a:pPr/>
              <a:t>‹#›</a:t>
            </a:fld>
            <a:endParaRPr lang="en-GB" altLang="en-US"/>
          </a:p>
        </p:txBody>
      </p:sp>
    </p:spTree>
    <p:extLst>
      <p:ext uri="{BB962C8B-B14F-4D97-AF65-F5344CB8AC3E}">
        <p14:creationId xmlns:p14="http://schemas.microsoft.com/office/powerpoint/2010/main" val="1724237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040A-CE6C-034E-96C0-815AFF3A40CE}"/>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22A8B29B-E0BE-AE4E-9060-9299657BD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3C38408D-0028-564C-947A-CB8DD4C49D6B}"/>
              </a:ext>
            </a:extLst>
          </p:cNvPr>
          <p:cNvSpPr>
            <a:spLocks noGrp="1"/>
          </p:cNvSpPr>
          <p:nvPr>
            <p:ph type="dt" sz="half" idx="10"/>
          </p:nvPr>
        </p:nvSpPr>
        <p:spPr/>
        <p:txBody>
          <a:bodyPr/>
          <a:lstStyle/>
          <a:p>
            <a:pPr>
              <a:defRPr/>
            </a:pPr>
            <a:r>
              <a:rPr lang="en-US" altLang="en-US"/>
              <a:t>24/03/2020</a:t>
            </a:r>
          </a:p>
        </p:txBody>
      </p:sp>
      <p:sp>
        <p:nvSpPr>
          <p:cNvPr id="5" name="Footer Placeholder 4">
            <a:extLst>
              <a:ext uri="{FF2B5EF4-FFF2-40B4-BE49-F238E27FC236}">
                <a16:creationId xmlns:a16="http://schemas.microsoft.com/office/drawing/2014/main" id="{3C9DB58F-C2F5-2541-9D03-F10485CAF29E}"/>
              </a:ext>
            </a:extLst>
          </p:cNvPr>
          <p:cNvSpPr>
            <a:spLocks noGrp="1"/>
          </p:cNvSpPr>
          <p:nvPr>
            <p:ph type="ftr" sz="quarter" idx="11"/>
          </p:nvPr>
        </p:nvSpPr>
        <p:spPr/>
        <p:txBody>
          <a:bodyPr/>
          <a:lstStyle/>
          <a:p>
            <a:pPr>
              <a:defRPr/>
            </a:pPr>
            <a:r>
              <a:rPr lang="en-US" altLang="en-US"/>
              <a:t>Tiếp cận bệnh nhân than phiền hậu môn </a:t>
            </a:r>
          </a:p>
        </p:txBody>
      </p:sp>
      <p:sp>
        <p:nvSpPr>
          <p:cNvPr id="6" name="Slide Number Placeholder 5">
            <a:extLst>
              <a:ext uri="{FF2B5EF4-FFF2-40B4-BE49-F238E27FC236}">
                <a16:creationId xmlns:a16="http://schemas.microsoft.com/office/drawing/2014/main" id="{66D3BED2-2218-2A4A-964F-8D323B09C791}"/>
              </a:ext>
            </a:extLst>
          </p:cNvPr>
          <p:cNvSpPr>
            <a:spLocks noGrp="1"/>
          </p:cNvSpPr>
          <p:nvPr>
            <p:ph type="sldNum" sz="quarter" idx="12"/>
          </p:nvPr>
        </p:nvSpPr>
        <p:spPr/>
        <p:txBody>
          <a:bodyPr/>
          <a:lstStyle/>
          <a:p>
            <a:fld id="{9234882A-3A04-DB4B-8BB5-2BB90C6EB45A}" type="slidenum">
              <a:rPr lang="en-VN" smtClean="0"/>
              <a:t>‹#›</a:t>
            </a:fld>
            <a:endParaRPr lang="en-VN"/>
          </a:p>
        </p:txBody>
      </p:sp>
    </p:spTree>
    <p:extLst>
      <p:ext uri="{BB962C8B-B14F-4D97-AF65-F5344CB8AC3E}">
        <p14:creationId xmlns:p14="http://schemas.microsoft.com/office/powerpoint/2010/main" val="272261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932F-F17C-8A42-9D89-75C0E4D5583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560E8F7E-040D-0049-B0B4-FA2254899F9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679090-8044-914D-ACEE-62CE9D9B7E0E}"/>
              </a:ext>
            </a:extLst>
          </p:cNvPr>
          <p:cNvSpPr>
            <a:spLocks noGrp="1"/>
          </p:cNvSpPr>
          <p:nvPr>
            <p:ph type="dt" sz="half" idx="10"/>
          </p:nvPr>
        </p:nvSpPr>
        <p:spPr/>
        <p:txBody>
          <a:bodyPr/>
          <a:lstStyle/>
          <a:p>
            <a:pPr>
              <a:defRPr/>
            </a:pPr>
            <a:r>
              <a:rPr lang="en-US" altLang="en-US"/>
              <a:t>24/03/2020</a:t>
            </a:r>
          </a:p>
        </p:txBody>
      </p:sp>
      <p:sp>
        <p:nvSpPr>
          <p:cNvPr id="5" name="Footer Placeholder 4">
            <a:extLst>
              <a:ext uri="{FF2B5EF4-FFF2-40B4-BE49-F238E27FC236}">
                <a16:creationId xmlns:a16="http://schemas.microsoft.com/office/drawing/2014/main" id="{45E6CFE6-4AB6-FD47-95E4-3D7217B54C48}"/>
              </a:ext>
            </a:extLst>
          </p:cNvPr>
          <p:cNvSpPr>
            <a:spLocks noGrp="1"/>
          </p:cNvSpPr>
          <p:nvPr>
            <p:ph type="ftr" sz="quarter" idx="11"/>
          </p:nvPr>
        </p:nvSpPr>
        <p:spPr/>
        <p:txBody>
          <a:bodyPr/>
          <a:lstStyle/>
          <a:p>
            <a:pPr>
              <a:defRPr/>
            </a:pPr>
            <a:r>
              <a:rPr lang="en-US" altLang="en-US"/>
              <a:t>Tiếp cận bệnh nhân than phiền hậu môn </a:t>
            </a:r>
          </a:p>
        </p:txBody>
      </p:sp>
      <p:sp>
        <p:nvSpPr>
          <p:cNvPr id="6" name="Slide Number Placeholder 5">
            <a:extLst>
              <a:ext uri="{FF2B5EF4-FFF2-40B4-BE49-F238E27FC236}">
                <a16:creationId xmlns:a16="http://schemas.microsoft.com/office/drawing/2014/main" id="{11B7CE7B-558E-7D41-B390-B40C71000801}"/>
              </a:ext>
            </a:extLst>
          </p:cNvPr>
          <p:cNvSpPr>
            <a:spLocks noGrp="1"/>
          </p:cNvSpPr>
          <p:nvPr>
            <p:ph type="sldNum" sz="quarter" idx="12"/>
          </p:nvPr>
        </p:nvSpPr>
        <p:spPr/>
        <p:txBody>
          <a:bodyPr/>
          <a:lstStyle/>
          <a:p>
            <a:fld id="{9234882A-3A04-DB4B-8BB5-2BB90C6EB45A}" type="slidenum">
              <a:rPr lang="en-VN" smtClean="0"/>
              <a:t>‹#›</a:t>
            </a:fld>
            <a:endParaRPr lang="en-VN"/>
          </a:p>
        </p:txBody>
      </p:sp>
    </p:spTree>
    <p:extLst>
      <p:ext uri="{BB962C8B-B14F-4D97-AF65-F5344CB8AC3E}">
        <p14:creationId xmlns:p14="http://schemas.microsoft.com/office/powerpoint/2010/main" val="92644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A9B4-9EA7-FD47-BAD0-17AB8A4D0BED}"/>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5D4FFC66-97BF-8343-A1B6-E3EFBB33820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7B6B5E3B-2C83-F540-9B32-306088DC442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B5D36AC5-4015-2A45-A246-11A9FCE7A2CF}"/>
              </a:ext>
            </a:extLst>
          </p:cNvPr>
          <p:cNvSpPr>
            <a:spLocks noGrp="1"/>
          </p:cNvSpPr>
          <p:nvPr>
            <p:ph type="dt" sz="half" idx="10"/>
          </p:nvPr>
        </p:nvSpPr>
        <p:spPr/>
        <p:txBody>
          <a:bodyPr/>
          <a:lstStyle/>
          <a:p>
            <a:pPr>
              <a:defRPr/>
            </a:pPr>
            <a:r>
              <a:rPr lang="en-US" altLang="en-US"/>
              <a:t>24/03/2020</a:t>
            </a:r>
          </a:p>
        </p:txBody>
      </p:sp>
      <p:sp>
        <p:nvSpPr>
          <p:cNvPr id="6" name="Footer Placeholder 5">
            <a:extLst>
              <a:ext uri="{FF2B5EF4-FFF2-40B4-BE49-F238E27FC236}">
                <a16:creationId xmlns:a16="http://schemas.microsoft.com/office/drawing/2014/main" id="{9D7ED01D-5ECF-2246-B57E-CE9E3355C967}"/>
              </a:ext>
            </a:extLst>
          </p:cNvPr>
          <p:cNvSpPr>
            <a:spLocks noGrp="1"/>
          </p:cNvSpPr>
          <p:nvPr>
            <p:ph type="ftr" sz="quarter" idx="11"/>
          </p:nvPr>
        </p:nvSpPr>
        <p:spPr/>
        <p:txBody>
          <a:bodyPr/>
          <a:lstStyle/>
          <a:p>
            <a:pPr>
              <a:defRPr/>
            </a:pPr>
            <a:r>
              <a:rPr lang="en-US" altLang="en-US"/>
              <a:t>Tiếp cận bệnh nhân than phiền hậu môn </a:t>
            </a:r>
          </a:p>
        </p:txBody>
      </p:sp>
      <p:sp>
        <p:nvSpPr>
          <p:cNvPr id="7" name="Slide Number Placeholder 6">
            <a:extLst>
              <a:ext uri="{FF2B5EF4-FFF2-40B4-BE49-F238E27FC236}">
                <a16:creationId xmlns:a16="http://schemas.microsoft.com/office/drawing/2014/main" id="{B995FD04-6A34-3F47-A8C9-E3FDE7684E7F}"/>
              </a:ext>
            </a:extLst>
          </p:cNvPr>
          <p:cNvSpPr>
            <a:spLocks noGrp="1"/>
          </p:cNvSpPr>
          <p:nvPr>
            <p:ph type="sldNum" sz="quarter" idx="12"/>
          </p:nvPr>
        </p:nvSpPr>
        <p:spPr/>
        <p:txBody>
          <a:bodyPr/>
          <a:lstStyle/>
          <a:p>
            <a:fld id="{9234882A-3A04-DB4B-8BB5-2BB90C6EB45A}" type="slidenum">
              <a:rPr lang="en-VN" smtClean="0"/>
              <a:t>‹#›</a:t>
            </a:fld>
            <a:endParaRPr lang="en-VN"/>
          </a:p>
        </p:txBody>
      </p:sp>
    </p:spTree>
    <p:extLst>
      <p:ext uri="{BB962C8B-B14F-4D97-AF65-F5344CB8AC3E}">
        <p14:creationId xmlns:p14="http://schemas.microsoft.com/office/powerpoint/2010/main" val="29738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1673-5C08-9349-BEF7-3751D4881475}"/>
              </a:ext>
            </a:extLst>
          </p:cNvPr>
          <p:cNvSpPr>
            <a:spLocks noGrp="1"/>
          </p:cNvSpPr>
          <p:nvPr>
            <p:ph type="title"/>
          </p:nvPr>
        </p:nvSpPr>
        <p:spPr>
          <a:xfrm>
            <a:off x="629841" y="365126"/>
            <a:ext cx="78867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EAB9506F-E9FD-EF42-9890-9451F441F88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941C23B-4201-AB45-BE6A-62B9441C404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3BD2E182-3BD6-3D4F-9588-FE806AB0B00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177B55E-8B58-0C4B-B2A3-DA00BC5A42D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390719BF-BCC9-F842-A813-B34AC6AD60D1}"/>
              </a:ext>
            </a:extLst>
          </p:cNvPr>
          <p:cNvSpPr>
            <a:spLocks noGrp="1"/>
          </p:cNvSpPr>
          <p:nvPr>
            <p:ph type="dt" sz="half" idx="10"/>
          </p:nvPr>
        </p:nvSpPr>
        <p:spPr/>
        <p:txBody>
          <a:bodyPr/>
          <a:lstStyle/>
          <a:p>
            <a:pPr>
              <a:defRPr/>
            </a:pPr>
            <a:r>
              <a:rPr lang="en-US" altLang="en-US"/>
              <a:t>24/03/2020</a:t>
            </a:r>
          </a:p>
        </p:txBody>
      </p:sp>
      <p:sp>
        <p:nvSpPr>
          <p:cNvPr id="8" name="Footer Placeholder 7">
            <a:extLst>
              <a:ext uri="{FF2B5EF4-FFF2-40B4-BE49-F238E27FC236}">
                <a16:creationId xmlns:a16="http://schemas.microsoft.com/office/drawing/2014/main" id="{D280A700-356D-1D41-BF93-3C4826E2BFF0}"/>
              </a:ext>
            </a:extLst>
          </p:cNvPr>
          <p:cNvSpPr>
            <a:spLocks noGrp="1"/>
          </p:cNvSpPr>
          <p:nvPr>
            <p:ph type="ftr" sz="quarter" idx="11"/>
          </p:nvPr>
        </p:nvSpPr>
        <p:spPr/>
        <p:txBody>
          <a:bodyPr/>
          <a:lstStyle/>
          <a:p>
            <a:pPr>
              <a:defRPr/>
            </a:pPr>
            <a:r>
              <a:rPr lang="en-US" altLang="en-US"/>
              <a:t>Tiếp cận bệnh nhân than phiền hậu môn </a:t>
            </a:r>
          </a:p>
        </p:txBody>
      </p:sp>
      <p:sp>
        <p:nvSpPr>
          <p:cNvPr id="9" name="Slide Number Placeholder 8">
            <a:extLst>
              <a:ext uri="{FF2B5EF4-FFF2-40B4-BE49-F238E27FC236}">
                <a16:creationId xmlns:a16="http://schemas.microsoft.com/office/drawing/2014/main" id="{81AB8944-14BF-784C-83C8-65F2551FF969}"/>
              </a:ext>
            </a:extLst>
          </p:cNvPr>
          <p:cNvSpPr>
            <a:spLocks noGrp="1"/>
          </p:cNvSpPr>
          <p:nvPr>
            <p:ph type="sldNum" sz="quarter" idx="12"/>
          </p:nvPr>
        </p:nvSpPr>
        <p:spPr/>
        <p:txBody>
          <a:bodyPr/>
          <a:lstStyle/>
          <a:p>
            <a:fld id="{9234882A-3A04-DB4B-8BB5-2BB90C6EB45A}" type="slidenum">
              <a:rPr lang="en-VN" smtClean="0"/>
              <a:t>‹#›</a:t>
            </a:fld>
            <a:endParaRPr lang="en-VN"/>
          </a:p>
        </p:txBody>
      </p:sp>
    </p:spTree>
    <p:extLst>
      <p:ext uri="{BB962C8B-B14F-4D97-AF65-F5344CB8AC3E}">
        <p14:creationId xmlns:p14="http://schemas.microsoft.com/office/powerpoint/2010/main" val="172405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081C-6BA5-7E4B-B799-F540ABEFC205}"/>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CCA86CCF-CF09-F74B-A47A-7D1CB5E2BDA5}"/>
              </a:ext>
            </a:extLst>
          </p:cNvPr>
          <p:cNvSpPr>
            <a:spLocks noGrp="1"/>
          </p:cNvSpPr>
          <p:nvPr>
            <p:ph type="dt" sz="half" idx="10"/>
          </p:nvPr>
        </p:nvSpPr>
        <p:spPr/>
        <p:txBody>
          <a:bodyPr/>
          <a:lstStyle/>
          <a:p>
            <a:pPr>
              <a:defRPr/>
            </a:pPr>
            <a:r>
              <a:rPr lang="en-US" altLang="en-US"/>
              <a:t>24/03/2020</a:t>
            </a:r>
          </a:p>
        </p:txBody>
      </p:sp>
      <p:sp>
        <p:nvSpPr>
          <p:cNvPr id="4" name="Footer Placeholder 3">
            <a:extLst>
              <a:ext uri="{FF2B5EF4-FFF2-40B4-BE49-F238E27FC236}">
                <a16:creationId xmlns:a16="http://schemas.microsoft.com/office/drawing/2014/main" id="{770A75B1-8383-2440-983B-FECDCFC6EB28}"/>
              </a:ext>
            </a:extLst>
          </p:cNvPr>
          <p:cNvSpPr>
            <a:spLocks noGrp="1"/>
          </p:cNvSpPr>
          <p:nvPr>
            <p:ph type="ftr" sz="quarter" idx="11"/>
          </p:nvPr>
        </p:nvSpPr>
        <p:spPr/>
        <p:txBody>
          <a:bodyPr/>
          <a:lstStyle/>
          <a:p>
            <a:pPr>
              <a:defRPr/>
            </a:pPr>
            <a:r>
              <a:rPr lang="en-US" altLang="en-US"/>
              <a:t>Tiếp cận bệnh nhân than phiền hậu môn </a:t>
            </a:r>
          </a:p>
        </p:txBody>
      </p:sp>
      <p:sp>
        <p:nvSpPr>
          <p:cNvPr id="5" name="Slide Number Placeholder 4">
            <a:extLst>
              <a:ext uri="{FF2B5EF4-FFF2-40B4-BE49-F238E27FC236}">
                <a16:creationId xmlns:a16="http://schemas.microsoft.com/office/drawing/2014/main" id="{CD1F2582-3523-7045-A68F-9D65AA969935}"/>
              </a:ext>
            </a:extLst>
          </p:cNvPr>
          <p:cNvSpPr>
            <a:spLocks noGrp="1"/>
          </p:cNvSpPr>
          <p:nvPr>
            <p:ph type="sldNum" sz="quarter" idx="12"/>
          </p:nvPr>
        </p:nvSpPr>
        <p:spPr/>
        <p:txBody>
          <a:bodyPr/>
          <a:lstStyle/>
          <a:p>
            <a:fld id="{9234882A-3A04-DB4B-8BB5-2BB90C6EB45A}" type="slidenum">
              <a:rPr lang="en-VN" smtClean="0"/>
              <a:t>‹#›</a:t>
            </a:fld>
            <a:endParaRPr lang="en-VN"/>
          </a:p>
        </p:txBody>
      </p:sp>
    </p:spTree>
    <p:extLst>
      <p:ext uri="{BB962C8B-B14F-4D97-AF65-F5344CB8AC3E}">
        <p14:creationId xmlns:p14="http://schemas.microsoft.com/office/powerpoint/2010/main" val="3329431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3DD9F4-C92E-BF46-8AB9-580E35510FE4}"/>
              </a:ext>
            </a:extLst>
          </p:cNvPr>
          <p:cNvSpPr>
            <a:spLocks noGrp="1"/>
          </p:cNvSpPr>
          <p:nvPr>
            <p:ph type="dt" sz="half" idx="10"/>
          </p:nvPr>
        </p:nvSpPr>
        <p:spPr/>
        <p:txBody>
          <a:bodyPr/>
          <a:lstStyle/>
          <a:p>
            <a:pPr>
              <a:defRPr/>
            </a:pPr>
            <a:r>
              <a:rPr lang="en-US" altLang="en-US"/>
              <a:t>24/03/2020</a:t>
            </a:r>
          </a:p>
        </p:txBody>
      </p:sp>
      <p:sp>
        <p:nvSpPr>
          <p:cNvPr id="3" name="Footer Placeholder 2">
            <a:extLst>
              <a:ext uri="{FF2B5EF4-FFF2-40B4-BE49-F238E27FC236}">
                <a16:creationId xmlns:a16="http://schemas.microsoft.com/office/drawing/2014/main" id="{BC95DAF2-DFBF-BC43-89C8-C544C68E6688}"/>
              </a:ext>
            </a:extLst>
          </p:cNvPr>
          <p:cNvSpPr>
            <a:spLocks noGrp="1"/>
          </p:cNvSpPr>
          <p:nvPr>
            <p:ph type="ftr" sz="quarter" idx="11"/>
          </p:nvPr>
        </p:nvSpPr>
        <p:spPr/>
        <p:txBody>
          <a:bodyPr/>
          <a:lstStyle/>
          <a:p>
            <a:pPr>
              <a:defRPr/>
            </a:pPr>
            <a:r>
              <a:rPr lang="en-US" altLang="en-US"/>
              <a:t>Tiếp cận bệnh nhân than phiền hậu môn </a:t>
            </a:r>
          </a:p>
        </p:txBody>
      </p:sp>
      <p:sp>
        <p:nvSpPr>
          <p:cNvPr id="4" name="Slide Number Placeholder 3">
            <a:extLst>
              <a:ext uri="{FF2B5EF4-FFF2-40B4-BE49-F238E27FC236}">
                <a16:creationId xmlns:a16="http://schemas.microsoft.com/office/drawing/2014/main" id="{4885F591-270A-944B-82AA-8DF16EF26637}"/>
              </a:ext>
            </a:extLst>
          </p:cNvPr>
          <p:cNvSpPr>
            <a:spLocks noGrp="1"/>
          </p:cNvSpPr>
          <p:nvPr>
            <p:ph type="sldNum" sz="quarter" idx="12"/>
          </p:nvPr>
        </p:nvSpPr>
        <p:spPr/>
        <p:txBody>
          <a:bodyPr/>
          <a:lstStyle/>
          <a:p>
            <a:fld id="{9234882A-3A04-DB4B-8BB5-2BB90C6EB45A}" type="slidenum">
              <a:rPr lang="en-VN" smtClean="0"/>
              <a:t>‹#›</a:t>
            </a:fld>
            <a:endParaRPr lang="en-VN"/>
          </a:p>
        </p:txBody>
      </p:sp>
    </p:spTree>
    <p:extLst>
      <p:ext uri="{BB962C8B-B14F-4D97-AF65-F5344CB8AC3E}">
        <p14:creationId xmlns:p14="http://schemas.microsoft.com/office/powerpoint/2010/main" val="283789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B5C8-BE0D-0947-96C5-BD7C5AF5B43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CE0367B9-F99B-7A47-83C0-3FB6F3BFDAA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6651CD78-A458-8641-824B-4DA8D43CEA2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6150622-52E7-4045-BE34-5490511E3835}"/>
              </a:ext>
            </a:extLst>
          </p:cNvPr>
          <p:cNvSpPr>
            <a:spLocks noGrp="1"/>
          </p:cNvSpPr>
          <p:nvPr>
            <p:ph type="dt" sz="half" idx="10"/>
          </p:nvPr>
        </p:nvSpPr>
        <p:spPr/>
        <p:txBody>
          <a:bodyPr/>
          <a:lstStyle/>
          <a:p>
            <a:pPr>
              <a:defRPr/>
            </a:pPr>
            <a:r>
              <a:rPr lang="en-US" altLang="en-US"/>
              <a:t>24/03/2020</a:t>
            </a:r>
          </a:p>
        </p:txBody>
      </p:sp>
      <p:sp>
        <p:nvSpPr>
          <p:cNvPr id="6" name="Footer Placeholder 5">
            <a:extLst>
              <a:ext uri="{FF2B5EF4-FFF2-40B4-BE49-F238E27FC236}">
                <a16:creationId xmlns:a16="http://schemas.microsoft.com/office/drawing/2014/main" id="{1C459A18-6AED-C243-96C6-08E2F9465E92}"/>
              </a:ext>
            </a:extLst>
          </p:cNvPr>
          <p:cNvSpPr>
            <a:spLocks noGrp="1"/>
          </p:cNvSpPr>
          <p:nvPr>
            <p:ph type="ftr" sz="quarter" idx="11"/>
          </p:nvPr>
        </p:nvSpPr>
        <p:spPr/>
        <p:txBody>
          <a:bodyPr/>
          <a:lstStyle/>
          <a:p>
            <a:pPr>
              <a:defRPr/>
            </a:pPr>
            <a:r>
              <a:rPr lang="en-US" altLang="en-US"/>
              <a:t>Tiếp cận bệnh nhân than phiền hậu môn </a:t>
            </a:r>
          </a:p>
        </p:txBody>
      </p:sp>
      <p:sp>
        <p:nvSpPr>
          <p:cNvPr id="7" name="Slide Number Placeholder 6">
            <a:extLst>
              <a:ext uri="{FF2B5EF4-FFF2-40B4-BE49-F238E27FC236}">
                <a16:creationId xmlns:a16="http://schemas.microsoft.com/office/drawing/2014/main" id="{620C0AAB-EA04-F04D-AFB3-CE4C520DBBE2}"/>
              </a:ext>
            </a:extLst>
          </p:cNvPr>
          <p:cNvSpPr>
            <a:spLocks noGrp="1"/>
          </p:cNvSpPr>
          <p:nvPr>
            <p:ph type="sldNum" sz="quarter" idx="12"/>
          </p:nvPr>
        </p:nvSpPr>
        <p:spPr/>
        <p:txBody>
          <a:bodyPr/>
          <a:lstStyle/>
          <a:p>
            <a:fld id="{9234882A-3A04-DB4B-8BB5-2BB90C6EB45A}" type="slidenum">
              <a:rPr lang="en-VN" smtClean="0"/>
              <a:t>‹#›</a:t>
            </a:fld>
            <a:endParaRPr lang="en-VN"/>
          </a:p>
        </p:txBody>
      </p:sp>
    </p:spTree>
    <p:extLst>
      <p:ext uri="{BB962C8B-B14F-4D97-AF65-F5344CB8AC3E}">
        <p14:creationId xmlns:p14="http://schemas.microsoft.com/office/powerpoint/2010/main" val="191096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2D09-6B8F-7846-91D9-1ED4D9FCB45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A7D674E5-161A-4344-908C-9397EB31D46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VN"/>
          </a:p>
        </p:txBody>
      </p:sp>
      <p:sp>
        <p:nvSpPr>
          <p:cNvPr id="4" name="Text Placeholder 3">
            <a:extLst>
              <a:ext uri="{FF2B5EF4-FFF2-40B4-BE49-F238E27FC236}">
                <a16:creationId xmlns:a16="http://schemas.microsoft.com/office/drawing/2014/main" id="{AF29CBE6-E2FE-FB42-98FC-BBFA3399611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A20ECBF-5870-144D-BAB0-D11517F3602A}"/>
              </a:ext>
            </a:extLst>
          </p:cNvPr>
          <p:cNvSpPr>
            <a:spLocks noGrp="1"/>
          </p:cNvSpPr>
          <p:nvPr>
            <p:ph type="dt" sz="half" idx="10"/>
          </p:nvPr>
        </p:nvSpPr>
        <p:spPr/>
        <p:txBody>
          <a:bodyPr/>
          <a:lstStyle/>
          <a:p>
            <a:pPr>
              <a:defRPr/>
            </a:pPr>
            <a:r>
              <a:rPr lang="en-US" altLang="en-US"/>
              <a:t>24/03/2020</a:t>
            </a:r>
          </a:p>
        </p:txBody>
      </p:sp>
      <p:sp>
        <p:nvSpPr>
          <p:cNvPr id="6" name="Footer Placeholder 5">
            <a:extLst>
              <a:ext uri="{FF2B5EF4-FFF2-40B4-BE49-F238E27FC236}">
                <a16:creationId xmlns:a16="http://schemas.microsoft.com/office/drawing/2014/main" id="{0BB6E43F-A3DC-5A4B-9460-00E4512A6F38}"/>
              </a:ext>
            </a:extLst>
          </p:cNvPr>
          <p:cNvSpPr>
            <a:spLocks noGrp="1"/>
          </p:cNvSpPr>
          <p:nvPr>
            <p:ph type="ftr" sz="quarter" idx="11"/>
          </p:nvPr>
        </p:nvSpPr>
        <p:spPr/>
        <p:txBody>
          <a:bodyPr/>
          <a:lstStyle/>
          <a:p>
            <a:pPr>
              <a:defRPr/>
            </a:pPr>
            <a:r>
              <a:rPr lang="en-US" altLang="en-US"/>
              <a:t>Tiếp cận bệnh nhân than phiền hậu môn </a:t>
            </a:r>
          </a:p>
        </p:txBody>
      </p:sp>
      <p:sp>
        <p:nvSpPr>
          <p:cNvPr id="7" name="Slide Number Placeholder 6">
            <a:extLst>
              <a:ext uri="{FF2B5EF4-FFF2-40B4-BE49-F238E27FC236}">
                <a16:creationId xmlns:a16="http://schemas.microsoft.com/office/drawing/2014/main" id="{5683D046-3768-1F43-81DD-CB241D26E665}"/>
              </a:ext>
            </a:extLst>
          </p:cNvPr>
          <p:cNvSpPr>
            <a:spLocks noGrp="1"/>
          </p:cNvSpPr>
          <p:nvPr>
            <p:ph type="sldNum" sz="quarter" idx="12"/>
          </p:nvPr>
        </p:nvSpPr>
        <p:spPr/>
        <p:txBody>
          <a:bodyPr/>
          <a:lstStyle/>
          <a:p>
            <a:fld id="{9234882A-3A04-DB4B-8BB5-2BB90C6EB45A}" type="slidenum">
              <a:rPr lang="en-VN" smtClean="0"/>
              <a:t>‹#›</a:t>
            </a:fld>
            <a:endParaRPr lang="en-VN"/>
          </a:p>
        </p:txBody>
      </p:sp>
    </p:spTree>
    <p:extLst>
      <p:ext uri="{BB962C8B-B14F-4D97-AF65-F5344CB8AC3E}">
        <p14:creationId xmlns:p14="http://schemas.microsoft.com/office/powerpoint/2010/main" val="387678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104452-285B-8749-9733-ECF030AF8B8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B5E10FF1-7A05-AF47-92AA-72EA6C5299D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C3FDA6A-0A40-D047-A65E-4E49A2FE02C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ltLang="en-US"/>
              <a:t>24/03/2020</a:t>
            </a:r>
          </a:p>
        </p:txBody>
      </p:sp>
      <p:sp>
        <p:nvSpPr>
          <p:cNvPr id="5" name="Footer Placeholder 4">
            <a:extLst>
              <a:ext uri="{FF2B5EF4-FFF2-40B4-BE49-F238E27FC236}">
                <a16:creationId xmlns:a16="http://schemas.microsoft.com/office/drawing/2014/main" id="{544362C4-890F-2546-8B44-154783A9BA0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ltLang="en-US"/>
              <a:t>Tiếp cận bệnh nhân than phiền hậu môn </a:t>
            </a:r>
          </a:p>
        </p:txBody>
      </p:sp>
      <p:sp>
        <p:nvSpPr>
          <p:cNvPr id="6" name="Slide Number Placeholder 5">
            <a:extLst>
              <a:ext uri="{FF2B5EF4-FFF2-40B4-BE49-F238E27FC236}">
                <a16:creationId xmlns:a16="http://schemas.microsoft.com/office/drawing/2014/main" id="{482D299F-F383-144A-8639-444CC4961E1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34882A-3A04-DB4B-8BB5-2BB90C6EB45A}" type="slidenum">
              <a:rPr lang="en-VN" smtClean="0"/>
              <a:t>‹#›</a:t>
            </a:fld>
            <a:endParaRPr lang="en-VN"/>
          </a:p>
        </p:txBody>
      </p:sp>
      <p:sp>
        <p:nvSpPr>
          <p:cNvPr id="7" name="Rectangle 1">
            <a:extLst>
              <a:ext uri="{FF2B5EF4-FFF2-40B4-BE49-F238E27FC236}">
                <a16:creationId xmlns:a16="http://schemas.microsoft.com/office/drawing/2014/main" id="{CB93548D-F0AC-2549-9FBC-B2C85E096659}"/>
              </a:ext>
            </a:extLst>
          </p:cNvPr>
          <p:cNvSpPr>
            <a:spLocks noChangeArrowheads="1"/>
          </p:cNvSpPr>
          <p:nvPr userDrawn="1"/>
        </p:nvSpPr>
        <p:spPr bwMode="auto">
          <a:xfrm>
            <a:off x="-52388" y="85725"/>
            <a:ext cx="9229726" cy="966788"/>
          </a:xfrm>
          <a:prstGeom prst="rect">
            <a:avLst/>
          </a:prstGeom>
          <a:solidFill>
            <a:srgbClr val="25A2FF"/>
          </a:solidFill>
          <a:ln w="9525" algn="ctr">
            <a:solidFill>
              <a:schemeClr val="bg1"/>
            </a:solidFill>
            <a:round/>
            <a:headEnd/>
            <a:tailEnd/>
          </a:ln>
        </p:spPr>
        <p:txBody>
          <a:bodyPr/>
          <a:lstStyle>
            <a:lvl1pPr>
              <a:defRPr sz="2800">
                <a:solidFill>
                  <a:schemeClr val="tx1"/>
                </a:solidFill>
                <a:latin typeface="Calibri" panose="020F0502020204030204" pitchFamily="34" charset="0"/>
                <a:ea typeface="MS PGothic" panose="020B0600070205080204" pitchFamily="34" charset="-128"/>
              </a:defRPr>
            </a:lvl1pPr>
            <a:lvl2pPr marL="742950" indent="-285750">
              <a:defRPr sz="2800">
                <a:solidFill>
                  <a:schemeClr val="tx1"/>
                </a:solidFill>
                <a:latin typeface="Calibri" panose="020F0502020204030204" pitchFamily="34" charset="0"/>
                <a:ea typeface="MS PGothic" panose="020B0600070205080204" pitchFamily="34" charset="-128"/>
              </a:defRPr>
            </a:lvl2pPr>
            <a:lvl3pPr marL="1143000" indent="-228600">
              <a:defRPr sz="2800">
                <a:solidFill>
                  <a:schemeClr val="tx1"/>
                </a:solidFill>
                <a:latin typeface="Calibri" panose="020F0502020204030204" pitchFamily="34" charset="0"/>
                <a:ea typeface="MS PGothic" panose="020B0600070205080204" pitchFamily="34" charset="-128"/>
              </a:defRPr>
            </a:lvl3pPr>
            <a:lvl4pPr marL="1600200" indent="-228600">
              <a:defRPr sz="2800">
                <a:solidFill>
                  <a:schemeClr val="tx1"/>
                </a:solidFill>
                <a:latin typeface="Calibri" panose="020F0502020204030204" pitchFamily="34" charset="0"/>
                <a:ea typeface="MS PGothic" panose="020B0600070205080204" pitchFamily="34" charset="-128"/>
              </a:defRPr>
            </a:lvl4pPr>
            <a:lvl5pPr marL="2057400" indent="-228600">
              <a:defRPr sz="28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800">
                <a:solidFill>
                  <a:schemeClr val="tx1"/>
                </a:solidFill>
                <a:latin typeface="Calibri" panose="020F0502020204030204" pitchFamily="34" charset="0"/>
                <a:ea typeface="MS PGothic" panose="020B0600070205080204" pitchFamily="34" charset="-128"/>
              </a:defRPr>
            </a:lvl9pPr>
          </a:lstStyle>
          <a:p>
            <a:pPr>
              <a:defRPr/>
            </a:pPr>
            <a:endParaRPr lang="vi-VN" altLang="vi-VN" sz="900">
              <a:latin typeface="Times New Roman" panose="02020603050405020304" pitchFamily="18" charset="0"/>
            </a:endParaRPr>
          </a:p>
        </p:txBody>
      </p:sp>
    </p:spTree>
    <p:extLst>
      <p:ext uri="{BB962C8B-B14F-4D97-AF65-F5344CB8AC3E}">
        <p14:creationId xmlns:p14="http://schemas.microsoft.com/office/powerpoint/2010/main" val="4079244830"/>
      </p:ext>
    </p:extLst>
  </p:cSld>
  <p:clrMap bg1="lt1" tx1="dk1" bg2="lt2" tx2="dk2" accent1="accent1" accent2="accent2" accent3="accent3" accent4="accent4" accent5="accent5" accent6="accent6" hlink="hlink" folHlink="folHlink"/>
  <p:sldLayoutIdLst>
    <p:sldLayoutId id="2147486040" r:id="rId1"/>
    <p:sldLayoutId id="2147486041" r:id="rId2"/>
    <p:sldLayoutId id="2147486042" r:id="rId3"/>
    <p:sldLayoutId id="2147486043" r:id="rId4"/>
    <p:sldLayoutId id="2147486044" r:id="rId5"/>
    <p:sldLayoutId id="2147486045" r:id="rId6"/>
    <p:sldLayoutId id="2147486046" r:id="rId7"/>
    <p:sldLayoutId id="2147486047" r:id="rId8"/>
    <p:sldLayoutId id="2147486048" r:id="rId9"/>
    <p:sldLayoutId id="2147486049" r:id="rId10"/>
    <p:sldLayoutId id="2147486050" r:id="rId11"/>
    <p:sldLayoutId id="214748601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V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7EC8ED-948F-E2C4-7C11-EE9C8C4A9F5C}"/>
              </a:ext>
            </a:extLst>
          </p:cNvPr>
          <p:cNvSpPr txBox="1"/>
          <p:nvPr/>
        </p:nvSpPr>
        <p:spPr>
          <a:xfrm>
            <a:off x="3200400" y="4559217"/>
            <a:ext cx="3320333" cy="1631216"/>
          </a:xfrm>
          <a:prstGeom prst="rect">
            <a:avLst/>
          </a:prstGeom>
          <a:noFill/>
        </p:spPr>
        <p:txBody>
          <a:bodyPr wrap="none" rtlCol="0">
            <a:spAutoFit/>
          </a:bodyPr>
          <a:lstStyle/>
          <a:p>
            <a:pPr marL="514350" indent="-514350">
              <a:buAutoNum type="arabicPeriod"/>
            </a:pPr>
            <a:r>
              <a:rPr lang="en-US" sz="2000" dirty="0" err="1">
                <a:latin typeface="Calibri" panose="020F0502020204030204" pitchFamily="34" charset="0"/>
                <a:cs typeface="Calibri" panose="020F0502020204030204" pitchFamily="34" charset="0"/>
              </a:rPr>
              <a:t>Nguyễn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Phương</a:t>
            </a:r>
            <a:r>
              <a:rPr lang="en-US" sz="2000" dirty="0">
                <a:latin typeface="Calibri" panose="020F0502020204030204" pitchFamily="34" charset="0"/>
                <a:cs typeface="Calibri" panose="020F0502020204030204" pitchFamily="34" charset="0"/>
              </a:rPr>
              <a:t> Dung</a:t>
            </a:r>
          </a:p>
          <a:p>
            <a:pPr marL="514350" indent="-514350">
              <a:buAutoNum type="arabicPeriod"/>
            </a:pPr>
            <a:r>
              <a:rPr lang="en-US" sz="2000" dirty="0" err="1">
                <a:latin typeface="Calibri" panose="020F0502020204030204" pitchFamily="34" charset="0"/>
                <a:cs typeface="Calibri" panose="020F0502020204030204" pitchFamily="34" charset="0"/>
              </a:rPr>
              <a:t>Trần</a:t>
            </a:r>
            <a:r>
              <a:rPr lang="en-US" sz="2000" dirty="0">
                <a:latin typeface="Calibri" panose="020F0502020204030204" pitchFamily="34" charset="0"/>
                <a:cs typeface="Calibri" panose="020F0502020204030204" pitchFamily="34" charset="0"/>
              </a:rPr>
              <a:t> Minh </a:t>
            </a:r>
            <a:r>
              <a:rPr lang="en-US" sz="2000" dirty="0" err="1">
                <a:latin typeface="Calibri" panose="020F0502020204030204" pitchFamily="34" charset="0"/>
                <a:cs typeface="Calibri" panose="020F0502020204030204" pitchFamily="34" charset="0"/>
              </a:rPr>
              <a:t>Hoà</a:t>
            </a:r>
            <a:endParaRPr lang="en-US" sz="2000" dirty="0">
              <a:latin typeface="Calibri" panose="020F0502020204030204" pitchFamily="34" charset="0"/>
              <a:cs typeface="Calibri" panose="020F0502020204030204" pitchFamily="34" charset="0"/>
            </a:endParaRPr>
          </a:p>
          <a:p>
            <a:pPr marL="514350" indent="-514350">
              <a:buAutoNum type="arabicPeriod"/>
            </a:pPr>
            <a:r>
              <a:rPr lang="en-US" sz="2000" dirty="0" err="1">
                <a:latin typeface="Calibri" panose="020F0502020204030204" pitchFamily="34" charset="0"/>
                <a:cs typeface="Calibri" panose="020F0502020204030204" pitchFamily="34" charset="0"/>
              </a:rPr>
              <a:t>Trần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Trung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Kiên</a:t>
            </a:r>
            <a:endParaRPr lang="en-US" sz="2000" dirty="0">
              <a:latin typeface="Calibri" panose="020F0502020204030204" pitchFamily="34" charset="0"/>
              <a:cs typeface="Calibri" panose="020F0502020204030204" pitchFamily="34" charset="0"/>
            </a:endParaRPr>
          </a:p>
          <a:p>
            <a:pPr marL="514350" indent="-514350">
              <a:buAutoNum type="arabicPeriod"/>
            </a:pPr>
            <a:r>
              <a:rPr lang="en-US" sz="2000" dirty="0" err="1">
                <a:latin typeface="Calibri" panose="020F0502020204030204" pitchFamily="34" charset="0"/>
                <a:cs typeface="Calibri" panose="020F0502020204030204" pitchFamily="34" charset="0"/>
              </a:rPr>
              <a:t>Tạ</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Ngọc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Mỹ</a:t>
            </a:r>
            <a:endParaRPr lang="en-US" sz="2000" dirty="0">
              <a:latin typeface="Calibri" panose="020F0502020204030204" pitchFamily="34" charset="0"/>
              <a:cs typeface="Calibri" panose="020F0502020204030204" pitchFamily="34" charset="0"/>
            </a:endParaRPr>
          </a:p>
          <a:p>
            <a:pPr marL="514350" indent="-514350">
              <a:buAutoNum type="arabicPeriod"/>
            </a:pPr>
            <a:r>
              <a:rPr lang="en-US" sz="2000" dirty="0" err="1">
                <a:latin typeface="Calibri" panose="020F0502020204030204" pitchFamily="34" charset="0"/>
                <a:cs typeface="Calibri" panose="020F0502020204030204" pitchFamily="34" charset="0"/>
              </a:rPr>
              <a:t>Triệu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Nguyễn</a:t>
            </a:r>
            <a:r>
              <a:rPr lang="en-US" sz="2000" dirty="0">
                <a:latin typeface="Calibri" panose="020F0502020204030204" pitchFamily="34" charset="0"/>
                <a:cs typeface="Calibri" panose="020F0502020204030204" pitchFamily="34" charset="0"/>
              </a:rPr>
              <a:t> Minh </a:t>
            </a:r>
            <a:r>
              <a:rPr lang="en-US" sz="2000" dirty="0" err="1">
                <a:latin typeface="Calibri" panose="020F0502020204030204" pitchFamily="34" charset="0"/>
                <a:cs typeface="Calibri" panose="020F0502020204030204" pitchFamily="34" charset="0"/>
              </a:rPr>
              <a:t>Nhựt</a:t>
            </a:r>
            <a:r>
              <a:rPr lang="en-US" sz="2000" dirty="0">
                <a:latin typeface="Calibri" panose="020F0502020204030204" pitchFamily="34" charset="0"/>
                <a:cs typeface="Calibri" panose="020F0502020204030204" pitchFamily="34" charset="0"/>
              </a:rPr>
              <a:t> </a:t>
            </a:r>
            <a:endParaRPr lang="vi-VN" sz="20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BC9776C1-C535-BF90-B772-C96FC55AAB93}"/>
              </a:ext>
            </a:extLst>
          </p:cNvPr>
          <p:cNvSpPr/>
          <p:nvPr/>
        </p:nvSpPr>
        <p:spPr bwMode="auto">
          <a:xfrm>
            <a:off x="-76200" y="-76200"/>
            <a:ext cx="9296400" cy="1231983"/>
          </a:xfrm>
          <a:prstGeom prst="rect">
            <a:avLst/>
          </a:prstGeom>
          <a:solidFill>
            <a:schemeClr val="bg1"/>
          </a:solidFill>
          <a:ln>
            <a:solidFill>
              <a:schemeClr val="bg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900" b="0" i="0" u="none" strike="noStrike" cap="none" normalizeH="0" baseline="0">
              <a:ln>
                <a:noFill/>
              </a:ln>
              <a:solidFill>
                <a:schemeClr val="tx1"/>
              </a:solidFill>
              <a:effectLst/>
              <a:latin typeface="Times New Roman" pitchFamily="18" charset="0"/>
            </a:endParaRPr>
          </a:p>
        </p:txBody>
      </p:sp>
      <p:pic>
        <p:nvPicPr>
          <p:cNvPr id="7170" name="Picture 5" descr="https://upload.wikimedia.org/wikipedia/commons/thumb/0/07/Logo_of_Ho_Chi_Minh_City_Medicine_and_Pharmacy_University.png/200px-Logo_of_Ho_Chi_Minh_City_Medicine_and_Pharmacy_University.png">
            <a:extLst>
              <a:ext uri="{FF2B5EF4-FFF2-40B4-BE49-F238E27FC236}">
                <a16:creationId xmlns:a16="http://schemas.microsoft.com/office/drawing/2014/main" id="{ACBC6873-65D0-3E42-2C3B-88A430AE3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
            <a:ext cx="1385653" cy="138565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D365A850-3034-7A45-B01A-B20309D89D09}"/>
              </a:ext>
            </a:extLst>
          </p:cNvPr>
          <p:cNvSpPr>
            <a:spLocks noGrp="1"/>
          </p:cNvSpPr>
          <p:nvPr>
            <p:ph type="ctrTitle"/>
          </p:nvPr>
        </p:nvSpPr>
        <p:spPr>
          <a:xfrm>
            <a:off x="1243208" y="312047"/>
            <a:ext cx="6858000" cy="2387600"/>
          </a:xfrm>
        </p:spPr>
        <p:txBody>
          <a:bodyPr/>
          <a:lstStyle/>
          <a:p>
            <a:r>
              <a:rPr lang="en-VN" b="1" dirty="0">
                <a:latin typeface="Calibri" panose="020F0502020204030204" pitchFamily="34" charset="0"/>
                <a:cs typeface="Calibri" panose="020F0502020204030204" pitchFamily="34" charset="0"/>
              </a:rPr>
              <a:t>BỆNH ÁN</a:t>
            </a:r>
          </a:p>
        </p:txBody>
      </p:sp>
      <p:sp>
        <p:nvSpPr>
          <p:cNvPr id="2" name="TextBox 1">
            <a:extLst>
              <a:ext uri="{FF2B5EF4-FFF2-40B4-BE49-F238E27FC236}">
                <a16:creationId xmlns:a16="http://schemas.microsoft.com/office/drawing/2014/main" id="{4DAC3DCD-6A6F-7A47-949E-33B93126B8EE}"/>
              </a:ext>
            </a:extLst>
          </p:cNvPr>
          <p:cNvSpPr txBox="1"/>
          <p:nvPr/>
        </p:nvSpPr>
        <p:spPr>
          <a:xfrm>
            <a:off x="3006247" y="4186794"/>
            <a:ext cx="3131506" cy="369332"/>
          </a:xfrm>
          <a:prstGeom prst="rect">
            <a:avLst/>
          </a:prstGeom>
          <a:noFill/>
        </p:spPr>
        <p:txBody>
          <a:bodyPr wrap="square" rtlCol="0">
            <a:spAutoFit/>
          </a:bodyPr>
          <a:lstStyle/>
          <a:p>
            <a:r>
              <a:rPr lang="en-VN" dirty="0"/>
              <a:t>Y6 - Đợt 3 - Nhóm 5:</a:t>
            </a:r>
          </a:p>
        </p:txBody>
      </p:sp>
    </p:spTree>
    <p:extLst>
      <p:ext uri="{BB962C8B-B14F-4D97-AF65-F5344CB8AC3E}">
        <p14:creationId xmlns:p14="http://schemas.microsoft.com/office/powerpoint/2010/main" val="3389121614"/>
      </p:ext>
    </p:extLst>
  </p:cSld>
  <p:clrMapOvr>
    <a:masterClrMapping/>
  </p:clrMapOvr>
  <p:transition spd="slow" advClick="0">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dirty="0">
                <a:latin typeface="Calibri" panose="020F0502020204030204" pitchFamily="34" charset="0"/>
                <a:cs typeface="Calibri" panose="020F0502020204030204" pitchFamily="34" charset="0"/>
              </a:rPr>
              <a:t>VII. ĐẶT VẤN ĐỀ:</a:t>
            </a:r>
            <a:endParaRPr lang="vi-VN" altLang="vi-VN" sz="3200"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96160289-B7CC-9984-40CF-91DDF2813878}"/>
              </a:ext>
            </a:extLst>
          </p:cNvPr>
          <p:cNvSpPr/>
          <p:nvPr/>
        </p:nvSpPr>
        <p:spPr>
          <a:xfrm>
            <a:off x="228600" y="1295400"/>
            <a:ext cx="8610600" cy="1384995"/>
          </a:xfrm>
          <a:prstGeom prst="rect">
            <a:avLst/>
          </a:prstGeom>
        </p:spPr>
        <p:txBody>
          <a:bodyPr wrap="square" lIns="91440" tIns="45720" rIns="91440" bIns="45720" anchor="t">
            <a:spAutoFit/>
          </a:bodyPr>
          <a:lstStyle/>
          <a:p>
            <a:pPr marL="514350" indent="-514350">
              <a:buAutoNum type="arabicPeriod"/>
            </a:pPr>
            <a:r>
              <a:rPr lang="en-US" sz="2400" dirty="0">
                <a:latin typeface="Calibri" panose="020F0502020204030204" pitchFamily="34" charset="0"/>
                <a:ea typeface="MS PGothic"/>
                <a:cs typeface="Calibri" panose="020F0502020204030204" pitchFamily="34" charset="0"/>
              </a:rPr>
              <a:t>HC </a:t>
            </a:r>
            <a:r>
              <a:rPr lang="en-US" sz="2400" dirty="0" err="1">
                <a:latin typeface="Calibri" panose="020F0502020204030204" pitchFamily="34" charset="0"/>
                <a:ea typeface="MS PGothic"/>
                <a:cs typeface="Calibri" panose="020F0502020204030204" pitchFamily="34" charset="0"/>
              </a:rPr>
              <a:t>vàng</a:t>
            </a:r>
            <a:r>
              <a:rPr lang="en-US" sz="2400" dirty="0">
                <a:latin typeface="Calibri" panose="020F0502020204030204" pitchFamily="34" charset="0"/>
                <a:ea typeface="MS PGothic"/>
                <a:cs typeface="Calibri" panose="020F0502020204030204" pitchFamily="34" charset="0"/>
              </a:rPr>
              <a:t> da </a:t>
            </a:r>
            <a:r>
              <a:rPr lang="en-US" sz="2400" dirty="0" err="1">
                <a:latin typeface="Calibri" panose="020F0502020204030204" pitchFamily="34" charset="0"/>
                <a:ea typeface="MS PGothic"/>
                <a:cs typeface="Calibri" panose="020F0502020204030204" pitchFamily="34" charset="0"/>
              </a:rPr>
              <a:t>tắc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mật</a:t>
            </a:r>
            <a:endParaRPr lang="en-US" sz="2400" dirty="0">
              <a:latin typeface="Calibri" panose="020F0502020204030204" pitchFamily="34" charset="0"/>
              <a:ea typeface="MS PGothic"/>
              <a:cs typeface="Calibri" panose="020F0502020204030204" pitchFamily="34" charset="0"/>
            </a:endParaRPr>
          </a:p>
          <a:p>
            <a:pPr marL="514350" indent="-514350">
              <a:lnSpc>
                <a:spcPct val="150000"/>
              </a:lnSpc>
              <a:buAutoNum type="arabicPeriod"/>
            </a:pPr>
            <a:r>
              <a:rPr lang="en-US" sz="2400" dirty="0" err="1">
                <a:latin typeface="Calibri" panose="020F0502020204030204" pitchFamily="34" charset="0"/>
                <a:ea typeface="MS PGothic"/>
                <a:cs typeface="Calibri" panose="020F0502020204030204" pitchFamily="34" charset="0"/>
              </a:rPr>
              <a:t>Sụt</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cân</a:t>
            </a:r>
            <a:r>
              <a:rPr lang="en-US" sz="2400" dirty="0">
                <a:latin typeface="Calibri" panose="020F0502020204030204" pitchFamily="34" charset="0"/>
                <a:ea typeface="MS PGothic"/>
                <a:cs typeface="Calibri" panose="020F0502020204030204" pitchFamily="34" charset="0"/>
              </a:rPr>
              <a:t> </a:t>
            </a:r>
          </a:p>
          <a:p>
            <a:pPr marL="514350" indent="-514350">
              <a:buAutoNum type="arabicPeriod"/>
            </a:pPr>
            <a:r>
              <a:rPr lang="en-US" sz="2400" dirty="0" err="1">
                <a:latin typeface="Calibri" panose="020F0502020204030204" pitchFamily="34" charset="0"/>
                <a:ea typeface="MS PGothic"/>
                <a:cs typeface="Calibri" panose="020F0502020204030204" pitchFamily="34" charset="0"/>
              </a:rPr>
              <a:t>Tiền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căn</a:t>
            </a:r>
            <a:r>
              <a:rPr lang="en-US" sz="2400" dirty="0">
                <a:latin typeface="Calibri" panose="020F0502020204030204" pitchFamily="34" charset="0"/>
                <a:ea typeface="MS PGothic"/>
                <a:cs typeface="Calibri" panose="020F0502020204030204" pitchFamily="34" charset="0"/>
              </a:rPr>
              <a:t>: THA, GERD</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245826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dirty="0">
                <a:latin typeface="Calibri" panose="020F0502020204030204" pitchFamily="34" charset="0"/>
                <a:cs typeface="Calibri" panose="020F0502020204030204" pitchFamily="34" charset="0"/>
              </a:rPr>
              <a:t>IX. CHẨN ĐOÁN:</a:t>
            </a:r>
            <a:endParaRPr lang="vi-VN" altLang="vi-VN" sz="3200"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96160289-B7CC-9984-40CF-91DDF2813878}"/>
              </a:ext>
            </a:extLst>
          </p:cNvPr>
          <p:cNvSpPr/>
          <p:nvPr/>
        </p:nvSpPr>
        <p:spPr>
          <a:xfrm>
            <a:off x="381000" y="1295400"/>
            <a:ext cx="8382000" cy="3901837"/>
          </a:xfrm>
          <a:prstGeom prst="rect">
            <a:avLst/>
          </a:prstGeom>
        </p:spPr>
        <p:txBody>
          <a:bodyPr wrap="square" lIns="91440" tIns="45720" rIns="91440" bIns="45720" anchor="t">
            <a:spAutoFit/>
          </a:bodyPr>
          <a:lstStyle/>
          <a:p>
            <a:pPr>
              <a:lnSpc>
                <a:spcPct val="150000"/>
              </a:lnSpc>
            </a:pPr>
            <a:r>
              <a:rPr lang="en-US" sz="2400" b="1" dirty="0">
                <a:latin typeface="Calibri" panose="020F0502020204030204" pitchFamily="34" charset="0"/>
                <a:ea typeface="MS PGothic"/>
                <a:cs typeface="Calibri" panose="020F0502020204030204" pitchFamily="34" charset="0"/>
              </a:rPr>
              <a:t>*CĐSB: </a:t>
            </a:r>
            <a:r>
              <a:rPr lang="en-US" sz="2400" dirty="0" err="1">
                <a:latin typeface="Calibri" panose="020F0502020204030204" pitchFamily="34" charset="0"/>
                <a:ea typeface="MS PGothic"/>
                <a:cs typeface="Calibri" panose="020F0502020204030204" pitchFamily="34" charset="0"/>
              </a:rPr>
              <a:t>Tắc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mật</a:t>
            </a:r>
            <a:r>
              <a:rPr lang="en-US" sz="2400" dirty="0">
                <a:latin typeface="Calibri" panose="020F0502020204030204" pitchFamily="34" charset="0"/>
                <a:ea typeface="MS PGothic"/>
                <a:cs typeface="Calibri" panose="020F0502020204030204" pitchFamily="34" charset="0"/>
              </a:rPr>
              <a:t> do K </a:t>
            </a:r>
            <a:r>
              <a:rPr lang="en-US" sz="2400" dirty="0" err="1">
                <a:latin typeface="Calibri" panose="020F0502020204030204" pitchFamily="34" charset="0"/>
                <a:ea typeface="MS PGothic"/>
                <a:cs typeface="Calibri" panose="020F0502020204030204" pitchFamily="34" charset="0"/>
              </a:rPr>
              <a:t>bóng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Vater</a:t>
            </a:r>
            <a:endParaRPr lang="en-US" sz="2400" dirty="0">
              <a:latin typeface="Calibri" panose="020F0502020204030204" pitchFamily="34" charset="0"/>
              <a:cs typeface="Calibri" panose="020F0502020204030204" pitchFamily="34" charset="0"/>
            </a:endParaRPr>
          </a:p>
          <a:p>
            <a:pPr>
              <a:lnSpc>
                <a:spcPct val="150000"/>
              </a:lnSpc>
            </a:pPr>
            <a:endParaRPr lang="en-US" sz="2400" b="1" dirty="0">
              <a:latin typeface="Calibri" panose="020F0502020204030204" pitchFamily="34" charset="0"/>
              <a:ea typeface="MS PGothic"/>
              <a:cs typeface="Calibri" panose="020F0502020204030204" pitchFamily="34" charset="0"/>
            </a:endParaRPr>
          </a:p>
          <a:p>
            <a:pPr>
              <a:lnSpc>
                <a:spcPct val="150000"/>
              </a:lnSpc>
            </a:pPr>
            <a:r>
              <a:rPr lang="en-US" sz="2400" b="1" dirty="0">
                <a:latin typeface="Calibri" panose="020F0502020204030204" pitchFamily="34" charset="0"/>
                <a:ea typeface="MS PGothic"/>
                <a:cs typeface="Calibri" panose="020F0502020204030204" pitchFamily="34" charset="0"/>
              </a:rPr>
              <a:t>*CĐPB: </a:t>
            </a:r>
            <a:r>
              <a:rPr lang="en-US" sz="2400" dirty="0" err="1">
                <a:latin typeface="Calibri" panose="020F0502020204030204" pitchFamily="34" charset="0"/>
                <a:ea typeface="MS PGothic"/>
                <a:cs typeface="Calibri" panose="020F0502020204030204" pitchFamily="34" charset="0"/>
              </a:rPr>
              <a:t>Tắc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mật</a:t>
            </a:r>
            <a:r>
              <a:rPr lang="en-US" sz="2400" dirty="0">
                <a:latin typeface="Calibri" panose="020F0502020204030204" pitchFamily="34" charset="0"/>
                <a:ea typeface="MS PGothic"/>
                <a:cs typeface="Calibri" panose="020F0502020204030204" pitchFamily="34" charset="0"/>
              </a:rPr>
              <a:t> do K </a:t>
            </a:r>
            <a:r>
              <a:rPr lang="en-US" sz="2400" dirty="0" err="1">
                <a:latin typeface="Calibri" panose="020F0502020204030204" pitchFamily="34" charset="0"/>
                <a:ea typeface="MS PGothic"/>
                <a:cs typeface="Calibri" panose="020F0502020204030204" pitchFamily="34" charset="0"/>
              </a:rPr>
              <a:t>đoạn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cuối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ống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mật</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chủ</a:t>
            </a:r>
            <a:endParaRPr lang="en-US" sz="2400" dirty="0">
              <a:latin typeface="Calibri" panose="020F0502020204030204" pitchFamily="34" charset="0"/>
              <a:ea typeface="MS PGothic"/>
              <a:cs typeface="Calibri" panose="020F0502020204030204" pitchFamily="34" charset="0"/>
            </a:endParaRPr>
          </a:p>
          <a:p>
            <a:pPr>
              <a:lnSpc>
                <a:spcPct val="150000"/>
              </a:lnSpc>
            </a:pP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Tắc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mật</a:t>
            </a:r>
            <a:r>
              <a:rPr lang="en-US" sz="2400" dirty="0">
                <a:latin typeface="Calibri" panose="020F0502020204030204" pitchFamily="34" charset="0"/>
                <a:ea typeface="MS PGothic"/>
                <a:cs typeface="Calibri" panose="020F0502020204030204" pitchFamily="34" charset="0"/>
              </a:rPr>
              <a:t> do K </a:t>
            </a:r>
            <a:r>
              <a:rPr lang="en-US" sz="2400" dirty="0" err="1">
                <a:latin typeface="Calibri" panose="020F0502020204030204" pitchFamily="34" charset="0"/>
                <a:ea typeface="MS PGothic"/>
                <a:cs typeface="Calibri" panose="020F0502020204030204" pitchFamily="34" charset="0"/>
              </a:rPr>
              <a:t>đầu</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tuỵ</a:t>
            </a:r>
            <a:endParaRPr lang="en-US" sz="2400" dirty="0">
              <a:latin typeface="Calibri" panose="020F0502020204030204" pitchFamily="34" charset="0"/>
              <a:ea typeface="MS PGothic"/>
              <a:cs typeface="Calibri" panose="020F0502020204030204" pitchFamily="34" charset="0"/>
            </a:endParaRPr>
          </a:p>
          <a:p>
            <a:pPr>
              <a:lnSpc>
                <a:spcPct val="150000"/>
              </a:lnSpc>
            </a:pP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Tắc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mật</a:t>
            </a:r>
            <a:r>
              <a:rPr lang="en-US" sz="2400" dirty="0">
                <a:latin typeface="Calibri" panose="020F0502020204030204" pitchFamily="34" charset="0"/>
                <a:ea typeface="MS PGothic"/>
                <a:cs typeface="Calibri" panose="020F0502020204030204" pitchFamily="34" charset="0"/>
              </a:rPr>
              <a:t> do K </a:t>
            </a:r>
            <a:r>
              <a:rPr lang="en-US" sz="2400" dirty="0" err="1">
                <a:latin typeface="Calibri" panose="020F0502020204030204" pitchFamily="34" charset="0"/>
                <a:ea typeface="MS PGothic"/>
                <a:cs typeface="Calibri" panose="020F0502020204030204" pitchFamily="34" charset="0"/>
              </a:rPr>
              <a:t>tá</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tràng</a:t>
            </a:r>
            <a:endParaRPr lang="en-US" sz="2400" dirty="0">
              <a:latin typeface="Calibri" panose="020F0502020204030204" pitchFamily="34" charset="0"/>
              <a:ea typeface="MS PGothic"/>
              <a:cs typeface="Calibri" panose="020F0502020204030204" pitchFamily="34" charset="0"/>
            </a:endParaRPr>
          </a:p>
          <a:p>
            <a:pPr>
              <a:lnSpc>
                <a:spcPct val="150000"/>
              </a:lnSpc>
            </a:pP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Tăc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mật</a:t>
            </a:r>
            <a:r>
              <a:rPr lang="en-US" sz="2400" dirty="0">
                <a:latin typeface="Calibri" panose="020F0502020204030204" pitchFamily="34" charset="0"/>
                <a:ea typeface="MS PGothic"/>
                <a:cs typeface="Calibri" panose="020F0502020204030204" pitchFamily="34" charset="0"/>
              </a:rPr>
              <a:t> do </a:t>
            </a:r>
            <a:r>
              <a:rPr lang="vi-VN" sz="2400" dirty="0">
                <a:latin typeface="Calibri" panose="020F0502020204030204" pitchFamily="34" charset="0"/>
                <a:ea typeface="MS PGothic"/>
                <a:cs typeface="Calibri" panose="020F0502020204030204" pitchFamily="34" charset="0"/>
              </a:rPr>
              <a:t>U Klatskin</a:t>
            </a:r>
            <a:endParaRPr lang="en-US" sz="2400" dirty="0">
              <a:latin typeface="Calibri" panose="020F0502020204030204" pitchFamily="34" charset="0"/>
              <a:ea typeface="MS PGothic"/>
              <a:cs typeface="Calibri" panose="020F0502020204030204" pitchFamily="34" charset="0"/>
            </a:endParaRPr>
          </a:p>
          <a:p>
            <a:pPr>
              <a:lnSpc>
                <a:spcPct val="150000"/>
              </a:lnSpc>
            </a:pP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Tắc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mật</a:t>
            </a:r>
            <a:r>
              <a:rPr lang="en-US" sz="2400" dirty="0">
                <a:latin typeface="Calibri" panose="020F0502020204030204" pitchFamily="34" charset="0"/>
                <a:ea typeface="MS PGothic"/>
                <a:cs typeface="Calibri" panose="020F0502020204030204" pitchFamily="34" charset="0"/>
              </a:rPr>
              <a:t> do </a:t>
            </a:r>
            <a:r>
              <a:rPr lang="en-US" sz="2400" dirty="0" err="1">
                <a:latin typeface="Calibri" panose="020F0502020204030204" pitchFamily="34" charset="0"/>
                <a:ea typeface="MS PGothic"/>
                <a:cs typeface="Calibri" panose="020F0502020204030204" pitchFamily="34" charset="0"/>
              </a:rPr>
              <a:t>sỏi</a:t>
            </a:r>
            <a:r>
              <a:rPr lang="en-US" sz="2400" dirty="0">
                <a:latin typeface="Calibri" panose="020F0502020204030204" pitchFamily="34" charset="0"/>
                <a:ea typeface="MS PGothic"/>
                <a:cs typeface="Calibri" panose="020F0502020204030204" pitchFamily="34" charset="0"/>
              </a:rPr>
              <a:t> OMC</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020748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dirty="0">
                <a:latin typeface="Calibri" panose="020F0502020204030204" pitchFamily="34" charset="0"/>
                <a:cs typeface="Calibri" panose="020F0502020204030204" pitchFamily="34" charset="0"/>
              </a:rPr>
              <a:t>X. ĐỀ NGHỊ CẬN LÂM SÀNG:</a:t>
            </a:r>
            <a:endParaRPr lang="vi-VN" altLang="vi-VN" sz="32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BDFBDE8-E00A-6353-4111-E3907B4F6361}"/>
              </a:ext>
            </a:extLst>
          </p:cNvPr>
          <p:cNvSpPr txBox="1"/>
          <p:nvPr/>
        </p:nvSpPr>
        <p:spPr>
          <a:xfrm>
            <a:off x="152400" y="1143000"/>
            <a:ext cx="8991600" cy="3970318"/>
          </a:xfrm>
          <a:prstGeom prst="rect">
            <a:avLst/>
          </a:prstGeom>
          <a:noFill/>
        </p:spPr>
        <p:txBody>
          <a:bodyPr wrap="square" lIns="91440" tIns="45720" rIns="91440" bIns="45720" anchor="t">
            <a:spAutoFit/>
          </a:bodyPr>
          <a:lstStyle/>
          <a:p>
            <a:pPr marL="342900" indent="-342900">
              <a:spcBef>
                <a:spcPts val="600"/>
              </a:spcBef>
              <a:spcAft>
                <a:spcPts val="600"/>
              </a:spcAft>
              <a:buAutoNum type="arabicPeriod"/>
            </a:pPr>
            <a:r>
              <a:rPr lang="en-US" sz="2400" b="1" dirty="0">
                <a:latin typeface="Calibri" panose="020F0502020204030204" pitchFamily="34" charset="0"/>
                <a:ea typeface="MS PGothic"/>
                <a:cs typeface="Calibri" panose="020F0502020204030204" pitchFamily="34" charset="0"/>
              </a:rPr>
              <a:t>CLS </a:t>
            </a:r>
            <a:r>
              <a:rPr lang="en-US" sz="2400" b="1" dirty="0" err="1">
                <a:latin typeface="Calibri" panose="020F0502020204030204" pitchFamily="34" charset="0"/>
                <a:ea typeface="MS PGothic"/>
                <a:cs typeface="Calibri" panose="020F0502020204030204" pitchFamily="34" charset="0"/>
              </a:rPr>
              <a:t>chẩn</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đoán</a:t>
            </a:r>
            <a:r>
              <a:rPr lang="en-US" sz="2400" b="1" dirty="0">
                <a:latin typeface="Calibri" panose="020F0502020204030204" pitchFamily="34" charset="0"/>
                <a:ea typeface="MS PGothic"/>
                <a:cs typeface="Calibri" panose="020F0502020204030204" pitchFamily="34" charset="0"/>
              </a:rPr>
              <a:t>:</a:t>
            </a:r>
            <a:endParaRPr lang="en-US" sz="2400" dirty="0">
              <a:latin typeface="Calibri" panose="020F0502020204030204" pitchFamily="34" charset="0"/>
              <a:ea typeface="MS PGothic"/>
              <a:cs typeface="Calibri" panose="020F0502020204030204" pitchFamily="34" charset="0"/>
            </a:endParaRPr>
          </a:p>
          <a:p>
            <a:pPr marL="457200" indent="-457200">
              <a:spcBef>
                <a:spcPts val="600"/>
              </a:spcBef>
              <a:spcAft>
                <a:spcPts val="600"/>
              </a:spcAft>
              <a:buFont typeface="Calibri"/>
              <a:buChar char="-"/>
            </a:pPr>
            <a:r>
              <a:rPr lang="en-US" sz="2400" dirty="0">
                <a:latin typeface="Calibri" panose="020F0502020204030204" pitchFamily="34" charset="0"/>
                <a:ea typeface="MS PGothic"/>
                <a:cs typeface="Calibri" panose="020F0502020204030204" pitchFamily="34" charset="0"/>
              </a:rPr>
              <a:t>Bilirubin TP, TT, ALP, CT-Scan </a:t>
            </a:r>
            <a:r>
              <a:rPr lang="en-US" sz="2400" dirty="0" err="1">
                <a:latin typeface="Calibri" panose="020F0502020204030204" pitchFamily="34" charset="0"/>
                <a:ea typeface="MS PGothic"/>
                <a:cs typeface="Calibri" panose="020F0502020204030204" pitchFamily="34" charset="0"/>
              </a:rPr>
              <a:t>bụng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chậu</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có</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cản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quang</a:t>
            </a:r>
            <a:endParaRPr lang="en-US" sz="2400" dirty="0">
              <a:latin typeface="Calibri" panose="020F0502020204030204" pitchFamily="34" charset="0"/>
              <a:ea typeface="MS PGothic"/>
              <a:cs typeface="Calibri" panose="020F0502020204030204" pitchFamily="34" charset="0"/>
            </a:endParaRPr>
          </a:p>
          <a:p>
            <a:pPr>
              <a:spcBef>
                <a:spcPts val="600"/>
              </a:spcBef>
              <a:spcAft>
                <a:spcPts val="600"/>
              </a:spcAft>
            </a:pPr>
            <a:r>
              <a:rPr lang="en-US" sz="2400" b="1" dirty="0">
                <a:latin typeface="Calibri" panose="020F0502020204030204" pitchFamily="34" charset="0"/>
                <a:ea typeface="MS PGothic"/>
                <a:cs typeface="Calibri" panose="020F0502020204030204" pitchFamily="34" charset="0"/>
              </a:rPr>
              <a:t>2. CLS </a:t>
            </a:r>
            <a:r>
              <a:rPr lang="en-US" sz="2400" b="1" dirty="0" err="1">
                <a:latin typeface="Calibri" panose="020F0502020204030204" pitchFamily="34" charset="0"/>
                <a:ea typeface="MS PGothic"/>
                <a:cs typeface="Calibri" panose="020F0502020204030204" pitchFamily="34" charset="0"/>
              </a:rPr>
              <a:t>biến</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chứng</a:t>
            </a:r>
            <a:r>
              <a:rPr lang="en-US" sz="2400" b="1" dirty="0">
                <a:latin typeface="Calibri" panose="020F0502020204030204" pitchFamily="34" charset="0"/>
                <a:ea typeface="MS PGothic"/>
                <a:cs typeface="Calibri" panose="020F0502020204030204" pitchFamily="34" charset="0"/>
              </a:rPr>
              <a:t>:</a:t>
            </a:r>
            <a:endParaRPr lang="en-US" b="1" dirty="0">
              <a:latin typeface="Calibri" panose="020F0502020204030204" pitchFamily="34" charset="0"/>
              <a:ea typeface="MS PGothic"/>
              <a:cs typeface="Calibri" panose="020F0502020204030204" pitchFamily="34" charset="0"/>
            </a:endParaRPr>
          </a:p>
          <a:p>
            <a:pPr marL="457200" indent="-457200">
              <a:spcBef>
                <a:spcPts val="600"/>
              </a:spcBef>
              <a:spcAft>
                <a:spcPts val="600"/>
              </a:spcAft>
              <a:buFont typeface="Calibri"/>
              <a:buChar char="-"/>
            </a:pPr>
            <a:r>
              <a:rPr lang="en-US" sz="2400" dirty="0">
                <a:latin typeface="Calibri" panose="020F0502020204030204" pitchFamily="34" charset="0"/>
                <a:ea typeface="MS PGothic"/>
                <a:cs typeface="Calibri" panose="020F0502020204030204" pitchFamily="34" charset="0"/>
              </a:rPr>
              <a:t>AST, ALT, </a:t>
            </a:r>
            <a:r>
              <a:rPr lang="en-US" sz="2400" dirty="0" err="1">
                <a:latin typeface="Calibri" panose="020F0502020204030204" pitchFamily="34" charset="0"/>
                <a:ea typeface="MS PGothic"/>
                <a:cs typeface="Calibri" panose="020F0502020204030204" pitchFamily="34" charset="0"/>
              </a:rPr>
              <a:t>bilan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đông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máu</a:t>
            </a:r>
            <a:r>
              <a:rPr lang="en-US" sz="2400" dirty="0">
                <a:latin typeface="Calibri" panose="020F0502020204030204" pitchFamily="34" charset="0"/>
                <a:ea typeface="MS PGothic"/>
                <a:cs typeface="Calibri" panose="020F0502020204030204" pitchFamily="34" charset="0"/>
              </a:rPr>
              <a:t> (PT, </a:t>
            </a:r>
            <a:r>
              <a:rPr lang="en-US" sz="2400" dirty="0" err="1">
                <a:latin typeface="Calibri" panose="020F0502020204030204" pitchFamily="34" charset="0"/>
                <a:ea typeface="MS PGothic"/>
                <a:cs typeface="Calibri" panose="020F0502020204030204" pitchFamily="34" charset="0"/>
              </a:rPr>
              <a:t>aPTT</a:t>
            </a:r>
            <a:r>
              <a:rPr lang="en-US" sz="2400" dirty="0">
                <a:latin typeface="Calibri" panose="020F0502020204030204" pitchFamily="34" charset="0"/>
                <a:ea typeface="MS PGothic"/>
                <a:cs typeface="Calibri" panose="020F0502020204030204" pitchFamily="34" charset="0"/>
              </a:rPr>
              <a:t>, INR), albumin, pre-albumin, ion </a:t>
            </a:r>
            <a:r>
              <a:rPr lang="en-US" sz="2400" dirty="0" err="1">
                <a:latin typeface="Calibri" panose="020F0502020204030204" pitchFamily="34" charset="0"/>
                <a:ea typeface="MS PGothic"/>
                <a:cs typeface="Calibri" panose="020F0502020204030204" pitchFamily="34" charset="0"/>
              </a:rPr>
              <a:t>đồ</a:t>
            </a:r>
            <a:endParaRPr lang="en-US" sz="2400" b="1" dirty="0">
              <a:latin typeface="Calibri" panose="020F0502020204030204" pitchFamily="34" charset="0"/>
              <a:ea typeface="MS PGothic"/>
              <a:cs typeface="Calibri" panose="020F0502020204030204" pitchFamily="34" charset="0"/>
            </a:endParaRPr>
          </a:p>
          <a:p>
            <a:pPr>
              <a:spcBef>
                <a:spcPts val="600"/>
              </a:spcBef>
              <a:spcAft>
                <a:spcPts val="600"/>
              </a:spcAft>
            </a:pPr>
            <a:r>
              <a:rPr lang="en-US" sz="2400" b="1" dirty="0">
                <a:latin typeface="Calibri" panose="020F0502020204030204" pitchFamily="34" charset="0"/>
                <a:ea typeface="MS PGothic"/>
                <a:cs typeface="Calibri" panose="020F0502020204030204" pitchFamily="34" charset="0"/>
              </a:rPr>
              <a:t>3. CLS </a:t>
            </a:r>
            <a:r>
              <a:rPr lang="en-US" sz="2400" b="1" dirty="0" err="1">
                <a:latin typeface="Calibri" panose="020F0502020204030204" pitchFamily="34" charset="0"/>
                <a:ea typeface="MS PGothic"/>
                <a:cs typeface="Calibri" panose="020F0502020204030204" pitchFamily="34" charset="0"/>
              </a:rPr>
              <a:t>thường</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quy</a:t>
            </a:r>
          </a:p>
          <a:p>
            <a:pPr marL="457200" indent="-457200">
              <a:spcBef>
                <a:spcPts val="600"/>
              </a:spcBef>
              <a:spcAft>
                <a:spcPts val="600"/>
              </a:spcAft>
              <a:buFont typeface="Calibri"/>
              <a:buChar char="-"/>
            </a:pPr>
            <a:r>
              <a:rPr lang="en-US" sz="2400" dirty="0">
                <a:latin typeface="Calibri" panose="020F0502020204030204" pitchFamily="34" charset="0"/>
                <a:ea typeface="MS PGothic"/>
                <a:cs typeface="Calibri" panose="020F0502020204030204" pitchFamily="34" charset="0"/>
              </a:rPr>
              <a:t>CTM, Creatinine, glucose </a:t>
            </a:r>
            <a:r>
              <a:rPr lang="en-US" sz="2400" dirty="0" err="1">
                <a:latin typeface="Calibri" panose="020F0502020204030204" pitchFamily="34" charset="0"/>
                <a:ea typeface="MS PGothic"/>
                <a:cs typeface="Calibri" panose="020F0502020204030204" pitchFamily="34" charset="0"/>
              </a:rPr>
              <a:t>máu</a:t>
            </a:r>
            <a:r>
              <a:rPr lang="en-US" sz="2400" dirty="0">
                <a:latin typeface="Calibri" panose="020F0502020204030204" pitchFamily="34" charset="0"/>
                <a:ea typeface="MS PGothic"/>
                <a:cs typeface="Calibri" panose="020F0502020204030204" pitchFamily="34" charset="0"/>
              </a:rPr>
              <a:t>, TPTNT</a:t>
            </a:r>
            <a:endParaRPr lang="en-US" sz="2400" dirty="0">
              <a:latin typeface="Calibri" panose="020F0502020204030204" pitchFamily="34" charset="0"/>
              <a:cs typeface="Calibri" panose="020F0502020204030204" pitchFamily="34" charset="0"/>
            </a:endParaRPr>
          </a:p>
          <a:p>
            <a:pPr marL="457200" indent="-457200">
              <a:spcBef>
                <a:spcPts val="600"/>
              </a:spcBef>
              <a:spcAft>
                <a:spcPts val="600"/>
              </a:spcAft>
              <a:buFont typeface="Calibri"/>
              <a:buChar char="-"/>
            </a:pPr>
            <a:r>
              <a:rPr lang="en-US" sz="2400" dirty="0">
                <a:latin typeface="Calibri" panose="020F0502020204030204" pitchFamily="34" charset="0"/>
                <a:ea typeface="MS PGothic"/>
                <a:cs typeface="Calibri" panose="020F0502020204030204" pitchFamily="34" charset="0"/>
              </a:rPr>
              <a:t>ECG, </a:t>
            </a:r>
            <a:r>
              <a:rPr lang="en-US" sz="2400" dirty="0" err="1">
                <a:latin typeface="Calibri" panose="020F0502020204030204" pitchFamily="34" charset="0"/>
                <a:ea typeface="MS PGothic"/>
                <a:cs typeface="Calibri" panose="020F0502020204030204" pitchFamily="34" charset="0"/>
              </a:rPr>
              <a:t>Xquang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ngực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thẳng</a:t>
            </a:r>
            <a:endParaRPr lang="en-US" sz="2400" dirty="0">
              <a:latin typeface="Calibri" panose="020F0502020204030204" pitchFamily="34" charset="0"/>
              <a:ea typeface="MS PGothic"/>
              <a:cs typeface="Calibri" panose="020F0502020204030204" pitchFamily="34" charset="0"/>
            </a:endParaRPr>
          </a:p>
        </p:txBody>
      </p:sp>
    </p:spTree>
    <p:extLst>
      <p:ext uri="{BB962C8B-B14F-4D97-AF65-F5344CB8AC3E}">
        <p14:creationId xmlns:p14="http://schemas.microsoft.com/office/powerpoint/2010/main" val="118518476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461E1-BCAE-6344-A5B2-B2D0205CC485}"/>
              </a:ext>
            </a:extLst>
          </p:cNvPr>
          <p:cNvSpPr>
            <a:spLocks noGrp="1"/>
          </p:cNvSpPr>
          <p:nvPr>
            <p:ph type="title"/>
          </p:nvPr>
        </p:nvSpPr>
        <p:spPr>
          <a:xfrm>
            <a:off x="753911" y="18255"/>
            <a:ext cx="7886700" cy="1325563"/>
          </a:xfrm>
        </p:spPr>
        <p:txBody>
          <a:bodyPr/>
          <a:lstStyle/>
          <a:p>
            <a:r>
              <a:rPr lang="en-US" altLang="vi-VN" sz="3600" dirty="0">
                <a:latin typeface="Calibri" panose="020F0502020204030204" pitchFamily="34" charset="0"/>
                <a:cs typeface="Calibri" panose="020F0502020204030204" pitchFamily="34" charset="0"/>
              </a:rPr>
              <a:t>XI. PHÂN TÍCH CẬN LÂM SÀNG:</a:t>
            </a:r>
            <a:endParaRPr lang="en-VN" dirty="0">
              <a:latin typeface="Calibri" panose="020F0502020204030204" pitchFamily="34" charset="0"/>
              <a:cs typeface="Calibri" panose="020F0502020204030204" pitchFamily="34" charset="0"/>
            </a:endParaRPr>
          </a:p>
        </p:txBody>
      </p:sp>
      <p:graphicFrame>
        <p:nvGraphicFramePr>
          <p:cNvPr id="4" name="Table 5">
            <a:extLst>
              <a:ext uri="{FF2B5EF4-FFF2-40B4-BE49-F238E27FC236}">
                <a16:creationId xmlns:a16="http://schemas.microsoft.com/office/drawing/2014/main" id="{F961A2A3-8A08-F54F-B3DF-428CC1F48CEC}"/>
              </a:ext>
            </a:extLst>
          </p:cNvPr>
          <p:cNvGraphicFramePr>
            <a:graphicFrameLocks/>
          </p:cNvGraphicFramePr>
          <p:nvPr>
            <p:extLst>
              <p:ext uri="{D42A27DB-BD31-4B8C-83A1-F6EECF244321}">
                <p14:modId xmlns:p14="http://schemas.microsoft.com/office/powerpoint/2010/main" val="1677957048"/>
              </p:ext>
            </p:extLst>
          </p:nvPr>
        </p:nvGraphicFramePr>
        <p:xfrm>
          <a:off x="1593351" y="1589019"/>
          <a:ext cx="5195756" cy="2813416"/>
        </p:xfrm>
        <a:graphic>
          <a:graphicData uri="http://schemas.openxmlformats.org/drawingml/2006/table">
            <a:tbl>
              <a:tblPr firstRow="1" bandRow="1">
                <a:tableStyleId>{93296810-A885-4BE3-A3E7-6D5BEEA58F35}</a:tableStyleId>
              </a:tblPr>
              <a:tblGrid>
                <a:gridCol w="2550634">
                  <a:extLst>
                    <a:ext uri="{9D8B030D-6E8A-4147-A177-3AD203B41FA5}">
                      <a16:colId xmlns:a16="http://schemas.microsoft.com/office/drawing/2014/main" val="3027554357"/>
                    </a:ext>
                  </a:extLst>
                </a:gridCol>
                <a:gridCol w="2645122">
                  <a:extLst>
                    <a:ext uri="{9D8B030D-6E8A-4147-A177-3AD203B41FA5}">
                      <a16:colId xmlns:a16="http://schemas.microsoft.com/office/drawing/2014/main" val="2981348771"/>
                    </a:ext>
                  </a:extLst>
                </a:gridCol>
              </a:tblGrid>
              <a:tr h="501532">
                <a:tc>
                  <a:txBody>
                    <a:bodyPr/>
                    <a:lstStyle/>
                    <a:p>
                      <a:endParaRPr lang="en-US" dirty="0">
                        <a:latin typeface="Arial" panose="020B0604020202020204" pitchFamily="34" charset="0"/>
                        <a:cs typeface="Arial" panose="020B0604020202020204" pitchFamily="34" charset="0"/>
                      </a:endParaRPr>
                    </a:p>
                  </a:txBody>
                  <a:tcPr/>
                </a:tc>
                <a:tc>
                  <a:txBody>
                    <a:bodyPr/>
                    <a:lstStyle/>
                    <a:p>
                      <a:r>
                        <a:rPr lang="en-US" dirty="0">
                          <a:latin typeface="Arial"/>
                          <a:cs typeface="Arial"/>
                        </a:rPr>
                        <a:t>08/02</a:t>
                      </a:r>
                    </a:p>
                  </a:txBody>
                  <a:tcPr/>
                </a:tc>
                <a:extLst>
                  <a:ext uri="{0D108BD9-81ED-4DB2-BD59-A6C34878D82A}">
                    <a16:rowId xmlns:a16="http://schemas.microsoft.com/office/drawing/2014/main" val="3059979621"/>
                  </a:ext>
                </a:extLst>
              </a:tr>
              <a:tr h="691900">
                <a:tc>
                  <a:txBody>
                    <a:bodyPr/>
                    <a:lstStyle/>
                    <a:p>
                      <a:r>
                        <a:rPr lang="vi-VN" sz="2400" dirty="0">
                          <a:latin typeface="Arial"/>
                          <a:cs typeface="Arial"/>
                        </a:rPr>
                        <a:t>Bilirubin TP</a:t>
                      </a:r>
                      <a:endParaRPr lang="en-US" sz="2400" dirty="0">
                        <a:latin typeface="Arial"/>
                        <a:cs typeface="Arial"/>
                      </a:endParaRPr>
                    </a:p>
                  </a:txBody>
                  <a:tcPr/>
                </a:tc>
                <a:tc>
                  <a:txBody>
                    <a:bodyPr/>
                    <a:lstStyle/>
                    <a:p>
                      <a:pPr lvl="0">
                        <a:buNone/>
                      </a:pPr>
                      <a:r>
                        <a:rPr lang="en-US" sz="2400" b="1" dirty="0">
                          <a:latin typeface="Arial"/>
                          <a:cs typeface="Arial"/>
                        </a:rPr>
                        <a:t>218.15</a:t>
                      </a:r>
                      <a:r>
                        <a:rPr lang="vi-VN" sz="2400" b="1" dirty="0">
                          <a:latin typeface="Arial"/>
                          <a:cs typeface="Arial"/>
                        </a:rPr>
                        <a:t> umol/L</a:t>
                      </a:r>
                      <a:endParaRPr lang="en-US" sz="2400" b="1" dirty="0">
                        <a:latin typeface="Arial"/>
                        <a:cs typeface="Arial"/>
                      </a:endParaRPr>
                    </a:p>
                    <a:p>
                      <a:pPr lvl="0">
                        <a:buNone/>
                      </a:pPr>
                      <a:r>
                        <a:rPr lang="en-US" sz="2400" b="1" dirty="0">
                          <a:latin typeface="Arial"/>
                          <a:cs typeface="Arial"/>
                        </a:rPr>
                        <a:t>13.09 mg%</a:t>
                      </a:r>
                      <a:endParaRPr lang="vi-VN" sz="2400" b="1" dirty="0">
                        <a:latin typeface="Arial"/>
                        <a:cs typeface="Arial"/>
                      </a:endParaRPr>
                    </a:p>
                  </a:txBody>
                  <a:tcPr/>
                </a:tc>
                <a:extLst>
                  <a:ext uri="{0D108BD9-81ED-4DB2-BD59-A6C34878D82A}">
                    <a16:rowId xmlns:a16="http://schemas.microsoft.com/office/drawing/2014/main" val="99478173"/>
                  </a:ext>
                </a:extLst>
              </a:tr>
              <a:tr h="1488924">
                <a:tc>
                  <a:txBody>
                    <a:bodyPr/>
                    <a:lstStyle/>
                    <a:p>
                      <a:r>
                        <a:rPr lang="vi-VN" sz="2400">
                          <a:latin typeface="Arial"/>
                          <a:cs typeface="Arial"/>
                        </a:rPr>
                        <a:t>Bilirubin TT</a:t>
                      </a:r>
                      <a:endParaRPr lang="en-US" sz="2400">
                        <a:latin typeface="Arial"/>
                        <a:cs typeface="Arial"/>
                      </a:endParaRPr>
                    </a:p>
                  </a:txBody>
                  <a:tcPr/>
                </a:tc>
                <a:tc>
                  <a:txBody>
                    <a:bodyPr/>
                    <a:lstStyle/>
                    <a:p>
                      <a:pPr lvl="0">
                        <a:buNone/>
                      </a:pPr>
                      <a:r>
                        <a:rPr lang="en-US" sz="2400" b="1" dirty="0">
                          <a:latin typeface="Arial"/>
                          <a:cs typeface="Arial"/>
                        </a:rPr>
                        <a:t>190.1</a:t>
                      </a:r>
                      <a:r>
                        <a:rPr lang="vi-VN" sz="2400" b="1" dirty="0">
                          <a:latin typeface="Arial"/>
                          <a:cs typeface="Arial"/>
                        </a:rPr>
                        <a:t> umol/L</a:t>
                      </a:r>
                      <a:endParaRPr lang="en-US" sz="2400" b="1" dirty="0">
                        <a:latin typeface="Arial"/>
                        <a:cs typeface="Arial"/>
                      </a:endParaRPr>
                    </a:p>
                    <a:p>
                      <a:pPr lvl="0">
                        <a:buNone/>
                      </a:pPr>
                      <a:r>
                        <a:rPr lang="en-US" sz="2400" b="1" dirty="0">
                          <a:latin typeface="Arial"/>
                          <a:cs typeface="Arial"/>
                        </a:rPr>
                        <a:t>11.41 mg%</a:t>
                      </a:r>
                      <a:endParaRPr lang="vi-VN" sz="2400" b="1" dirty="0">
                        <a:latin typeface="Arial"/>
                        <a:cs typeface="Arial"/>
                      </a:endParaRPr>
                    </a:p>
                  </a:txBody>
                  <a:tcPr/>
                </a:tc>
                <a:extLst>
                  <a:ext uri="{0D108BD9-81ED-4DB2-BD59-A6C34878D82A}">
                    <a16:rowId xmlns:a16="http://schemas.microsoft.com/office/drawing/2014/main" val="1388484722"/>
                  </a:ext>
                </a:extLst>
              </a:tr>
            </a:tbl>
          </a:graphicData>
        </a:graphic>
      </p:graphicFrame>
    </p:spTree>
    <p:extLst>
      <p:ext uri="{BB962C8B-B14F-4D97-AF65-F5344CB8AC3E}">
        <p14:creationId xmlns:p14="http://schemas.microsoft.com/office/powerpoint/2010/main" val="1290965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dirty="0">
                <a:latin typeface="Calibri" panose="020F0502020204030204" pitchFamily="34" charset="0"/>
                <a:cs typeface="Calibri" panose="020F0502020204030204" pitchFamily="34" charset="0"/>
              </a:rPr>
              <a:t>XI. PHÂN TÍCH CẬN LÂM SÀNG:</a:t>
            </a:r>
            <a:endParaRPr lang="vi-VN" altLang="vi-VN" sz="3200"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96160289-B7CC-9984-40CF-91DDF2813878}"/>
              </a:ext>
            </a:extLst>
          </p:cNvPr>
          <p:cNvSpPr/>
          <p:nvPr/>
        </p:nvSpPr>
        <p:spPr>
          <a:xfrm>
            <a:off x="0" y="914400"/>
            <a:ext cx="8001000" cy="1508105"/>
          </a:xfrm>
          <a:prstGeom prst="rect">
            <a:avLst/>
          </a:prstGeom>
        </p:spPr>
        <p:txBody>
          <a:bodyPr wrap="square" lIns="91440" tIns="45720" rIns="91440" bIns="45720" anchor="t">
            <a:spAutoFit/>
          </a:bodyPr>
          <a:lstStyle/>
          <a:p>
            <a:pPr>
              <a:spcBef>
                <a:spcPts val="600"/>
              </a:spcBef>
              <a:spcAft>
                <a:spcPts val="600"/>
              </a:spcAft>
            </a:pPr>
            <a:r>
              <a:rPr lang="en-US" sz="2400" b="1" dirty="0">
                <a:latin typeface="Calibri" panose="020F0502020204030204" pitchFamily="34" charset="0"/>
                <a:ea typeface="MS PGothic"/>
                <a:cs typeface="Calibri" panose="020F0502020204030204" pitchFamily="34" charset="0"/>
              </a:rPr>
              <a:t>2. CT- scan </a:t>
            </a:r>
            <a:r>
              <a:rPr lang="en-US" sz="2400" b="1" dirty="0" err="1">
                <a:latin typeface="Calibri" panose="020F0502020204030204" pitchFamily="34" charset="0"/>
                <a:ea typeface="MS PGothic"/>
                <a:cs typeface="Calibri" panose="020F0502020204030204" pitchFamily="34" charset="0"/>
              </a:rPr>
              <a:t>bụng</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chậu</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có</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cản</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quang</a:t>
            </a:r>
            <a:r>
              <a:rPr lang="en-US" sz="2400" b="1" dirty="0">
                <a:latin typeface="Calibri" panose="020F0502020204030204" pitchFamily="34" charset="0"/>
                <a:ea typeface="MS PGothic"/>
                <a:cs typeface="Calibri" panose="020F0502020204030204" pitchFamily="34" charset="0"/>
              </a:rPr>
              <a:t>: </a:t>
            </a:r>
            <a:r>
              <a:rPr lang="en-US" sz="2400" i="1" dirty="0">
                <a:latin typeface="Calibri" panose="020F0502020204030204" pitchFamily="34" charset="0"/>
                <a:cs typeface="Calibri" panose="020F0502020204030204" pitchFamily="34" charset="0"/>
              </a:rPr>
              <a:t>08/02/2023</a:t>
            </a:r>
          </a:p>
          <a:p>
            <a:pPr>
              <a:spcBef>
                <a:spcPts val="600"/>
              </a:spcBef>
              <a:spcAft>
                <a:spcPts val="600"/>
              </a:spcAft>
            </a:pPr>
            <a:endParaRPr lang="en-US" sz="2400" i="1" dirty="0">
              <a:solidFill>
                <a:srgbClr val="11078F"/>
              </a:solidFill>
              <a:latin typeface="Arial"/>
              <a:ea typeface="MS PGothic"/>
              <a:cs typeface="Arial"/>
            </a:endParaRPr>
          </a:p>
          <a:p>
            <a:pPr>
              <a:spcBef>
                <a:spcPts val="600"/>
              </a:spcBef>
              <a:spcAft>
                <a:spcPts val="600"/>
              </a:spcAft>
            </a:pPr>
            <a:endParaRPr lang="vi-VN" sz="2400" dirty="0">
              <a:solidFill>
                <a:srgbClr val="11078F"/>
              </a:solidFill>
              <a:ea typeface="+mn-lt"/>
              <a:cs typeface="+mn-lt"/>
            </a:endParaRPr>
          </a:p>
        </p:txBody>
      </p:sp>
      <p:sp>
        <p:nvSpPr>
          <p:cNvPr id="2" name="Hộp Văn bản 1">
            <a:extLst>
              <a:ext uri="{FF2B5EF4-FFF2-40B4-BE49-F238E27FC236}">
                <a16:creationId xmlns:a16="http://schemas.microsoft.com/office/drawing/2014/main" id="{CDDAA9E0-C781-4930-A5EA-17AB8B79B97E}"/>
              </a:ext>
            </a:extLst>
          </p:cNvPr>
          <p:cNvSpPr txBox="1"/>
          <p:nvPr/>
        </p:nvSpPr>
        <p:spPr>
          <a:xfrm>
            <a:off x="313082" y="1378227"/>
            <a:ext cx="8517835" cy="5170646"/>
          </a:xfrm>
          <a:prstGeom prst="rect">
            <a:avLst/>
          </a:prstGeom>
          <a:noFill/>
        </p:spPr>
        <p:txBody>
          <a:bodyPr wrap="square" rtlCol="0">
            <a:spAutoFit/>
          </a:bodyPr>
          <a:lstStyle/>
          <a:p>
            <a:r>
              <a:rPr lang="vi-VN" sz="2200" b="1" dirty="0">
                <a:latin typeface="Calibri" panose="020F0502020204030204" pitchFamily="34" charset="0"/>
                <a:cs typeface="Calibri" panose="020F0502020204030204" pitchFamily="34" charset="0"/>
              </a:rPr>
              <a:t>* Gan và đường mật :</a:t>
            </a:r>
            <a:br>
              <a:rPr lang="vi-VN" sz="2200" dirty="0">
                <a:latin typeface="Calibri" panose="020F0502020204030204" pitchFamily="34" charset="0"/>
                <a:cs typeface="Calibri" panose="020F0502020204030204" pitchFamily="34" charset="0"/>
              </a:rPr>
            </a:br>
            <a:r>
              <a:rPr lang="vi-VN" sz="2200" dirty="0">
                <a:latin typeface="Calibri" panose="020F0502020204030204" pitchFamily="34" charset="0"/>
                <a:cs typeface="Calibri" panose="020F0502020204030204" pitchFamily="34" charset="0"/>
              </a:rPr>
              <a:t>- Gan : Không to, bờ đều.</a:t>
            </a:r>
            <a:br>
              <a:rPr lang="vi-VN" sz="2200" dirty="0">
                <a:latin typeface="Calibri" panose="020F0502020204030204" pitchFamily="34" charset="0"/>
                <a:cs typeface="Calibri" panose="020F0502020204030204" pitchFamily="34" charset="0"/>
              </a:rPr>
            </a:br>
            <a:r>
              <a:rPr lang="vi-VN" sz="2200" dirty="0">
                <a:latin typeface="Calibri" panose="020F0502020204030204" pitchFamily="34" charset="0"/>
                <a:cs typeface="Calibri" panose="020F0502020204030204" pitchFamily="34" charset="0"/>
              </a:rPr>
              <a:t>- Nhu mô gan : Không phát hiện hình ảnh tổn thương.</a:t>
            </a:r>
            <a:br>
              <a:rPr lang="vi-VN" sz="2200" dirty="0">
                <a:latin typeface="Calibri" panose="020F0502020204030204" pitchFamily="34" charset="0"/>
                <a:cs typeface="Calibri" panose="020F0502020204030204" pitchFamily="34" charset="0"/>
              </a:rPr>
            </a:br>
            <a:r>
              <a:rPr lang="vi-VN" sz="2200" dirty="0">
                <a:latin typeface="Calibri" panose="020F0502020204030204" pitchFamily="34" charset="0"/>
                <a:cs typeface="Calibri" panose="020F0502020204030204" pitchFamily="34" charset="0"/>
              </a:rPr>
              <a:t>- Đường mật : Dãn đường mật trong và ngoài gan, ống gan (P) d # 18 mm, ống gan (T) d # 20 mm, ống mật chủ dãn d#22mm, hẹp đột ngột đoạn cuối, có vài sỏi d≤13mm</a:t>
            </a:r>
            <a:br>
              <a:rPr lang="vi-VN" sz="2200" dirty="0">
                <a:latin typeface="Calibri" panose="020F0502020204030204" pitchFamily="34" charset="0"/>
                <a:cs typeface="Calibri" panose="020F0502020204030204" pitchFamily="34" charset="0"/>
              </a:rPr>
            </a:br>
            <a:r>
              <a:rPr lang="vi-VN" sz="2200" dirty="0">
                <a:latin typeface="Calibri" panose="020F0502020204030204" pitchFamily="34" charset="0"/>
                <a:cs typeface="Calibri" panose="020F0502020204030204" pitchFamily="34" charset="0"/>
              </a:rPr>
              <a:t>- Đường mật bắt thuốc mạnh + rối loạn tưới máu nhu mô gan quanh đường mật. - Tổn thương choán chỗ vị trí bóng Vater, giới hạn khá rõ, KT # 2.2 x 2 cm, bắt thuốc mạnh.</a:t>
            </a:r>
            <a:br>
              <a:rPr lang="vi-VN" sz="2200" dirty="0">
                <a:latin typeface="Calibri" panose="020F0502020204030204" pitchFamily="34" charset="0"/>
                <a:cs typeface="Calibri" panose="020F0502020204030204" pitchFamily="34" charset="0"/>
              </a:rPr>
            </a:br>
            <a:r>
              <a:rPr lang="vi-VN" sz="2200" dirty="0">
                <a:latin typeface="Calibri" panose="020F0502020204030204" pitchFamily="34" charset="0"/>
                <a:cs typeface="Calibri" panose="020F0502020204030204" pitchFamily="34" charset="0"/>
              </a:rPr>
              <a:t>- Túi mật : Dãn ống túi mật, túi mật căng, đường kính ngang d#4.3cm, lòng có dịch đậm độ cao #30HU, thành không dày, không thấy thâm nhiễm mỡ xung quanh </a:t>
            </a:r>
          </a:p>
          <a:p>
            <a:r>
              <a:rPr lang="vi-VN" sz="2200" b="1" dirty="0">
                <a:latin typeface="Calibri" panose="020F0502020204030204" pitchFamily="34" charset="0"/>
                <a:cs typeface="Calibri" panose="020F0502020204030204" pitchFamily="34" charset="0"/>
              </a:rPr>
              <a:t>* Tụy :</a:t>
            </a:r>
            <a:br>
              <a:rPr lang="vi-VN" sz="2200" dirty="0">
                <a:latin typeface="Calibri" panose="020F0502020204030204" pitchFamily="34" charset="0"/>
                <a:cs typeface="Calibri" panose="020F0502020204030204" pitchFamily="34" charset="0"/>
              </a:rPr>
            </a:br>
            <a:r>
              <a:rPr lang="vi-VN" sz="2200" dirty="0">
                <a:latin typeface="Calibri" panose="020F0502020204030204" pitchFamily="34" charset="0"/>
                <a:cs typeface="Calibri" panose="020F0502020204030204" pitchFamily="34" charset="0"/>
              </a:rPr>
              <a:t>- Không to </a:t>
            </a:r>
          </a:p>
          <a:p>
            <a:r>
              <a:rPr lang="vi-VN" sz="2200" dirty="0">
                <a:latin typeface="Calibri" panose="020F0502020204030204" pitchFamily="34" charset="0"/>
                <a:cs typeface="Calibri" panose="020F0502020204030204" pitchFamily="34" charset="0"/>
              </a:rPr>
              <a:t>Giãn ống tụy vùng đầu tụy d # 7mm. </a:t>
            </a:r>
          </a:p>
        </p:txBody>
      </p:sp>
    </p:spTree>
    <p:extLst>
      <p:ext uri="{BB962C8B-B14F-4D97-AF65-F5344CB8AC3E}">
        <p14:creationId xmlns:p14="http://schemas.microsoft.com/office/powerpoint/2010/main" val="212554200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9D08-3A4C-5E46-8C15-6A17E8A82B75}"/>
              </a:ext>
            </a:extLst>
          </p:cNvPr>
          <p:cNvSpPr>
            <a:spLocks noGrp="1"/>
          </p:cNvSpPr>
          <p:nvPr>
            <p:ph type="title"/>
          </p:nvPr>
        </p:nvSpPr>
        <p:spPr>
          <a:xfrm>
            <a:off x="528442" y="0"/>
            <a:ext cx="7886700" cy="1325563"/>
          </a:xfrm>
        </p:spPr>
        <p:txBody>
          <a:bodyPr/>
          <a:lstStyle/>
          <a:p>
            <a:r>
              <a:rPr lang="en-US" altLang="vi-VN" sz="3600" dirty="0">
                <a:latin typeface="Calibri" panose="020F0502020204030204" pitchFamily="34" charset="0"/>
                <a:cs typeface="Calibri" panose="020F0502020204030204" pitchFamily="34" charset="0"/>
              </a:rPr>
              <a:t>XI. PHÂN TÍCH CẬN LÂM SÀNG:</a:t>
            </a:r>
            <a:endParaRPr lang="en-V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6F6F0B2-D9CD-314A-8E82-D5303CC877B0}"/>
              </a:ext>
            </a:extLst>
          </p:cNvPr>
          <p:cNvSpPr>
            <a:spLocks noGrp="1"/>
          </p:cNvSpPr>
          <p:nvPr>
            <p:ph idx="1"/>
          </p:nvPr>
        </p:nvSpPr>
        <p:spPr/>
        <p:txBody>
          <a:bodyPr>
            <a:normAutofit/>
          </a:bodyPr>
          <a:lstStyle/>
          <a:p>
            <a:pPr marL="0" indent="0">
              <a:buNone/>
            </a:pPr>
            <a:r>
              <a:rPr lang="vi-VN" sz="2200" b="1" dirty="0">
                <a:latin typeface="Calibri" panose="020F0502020204030204" pitchFamily="34" charset="0"/>
                <a:cs typeface="Calibri" panose="020F0502020204030204" pitchFamily="34" charset="0"/>
              </a:rPr>
              <a:t>*  Lách :</a:t>
            </a:r>
            <a:br>
              <a:rPr lang="vi-VN" sz="2200" b="1" dirty="0">
                <a:latin typeface="Calibri" panose="020F0502020204030204" pitchFamily="34" charset="0"/>
                <a:cs typeface="Calibri" panose="020F0502020204030204" pitchFamily="34" charset="0"/>
              </a:rPr>
            </a:br>
            <a:r>
              <a:rPr lang="vi-VN" sz="2200" dirty="0">
                <a:latin typeface="Calibri" panose="020F0502020204030204" pitchFamily="34" charset="0"/>
                <a:cs typeface="Calibri" panose="020F0502020204030204" pitchFamily="34" charset="0"/>
              </a:rPr>
              <a:t>- Không thấy bất thường đậm độ nhu mô lách. </a:t>
            </a:r>
            <a:endParaRPr lang="vi-VN" sz="2200" dirty="0">
              <a:effectLst/>
              <a:latin typeface="Calibri" panose="020F0502020204030204" pitchFamily="34" charset="0"/>
              <a:cs typeface="Calibri" panose="020F0502020204030204" pitchFamily="34" charset="0"/>
            </a:endParaRPr>
          </a:p>
          <a:p>
            <a:pPr marL="0" indent="0">
              <a:buNone/>
            </a:pPr>
            <a:r>
              <a:rPr lang="vi-VN" sz="2200" b="1" dirty="0">
                <a:latin typeface="Calibri" panose="020F0502020204030204" pitchFamily="34" charset="0"/>
                <a:cs typeface="Calibri" panose="020F0502020204030204" pitchFamily="34" charset="0"/>
              </a:rPr>
              <a:t>*  Thận và niệu quản :</a:t>
            </a:r>
            <a:br>
              <a:rPr lang="vi-VN" sz="2200" dirty="0">
                <a:latin typeface="Calibri" panose="020F0502020204030204" pitchFamily="34" charset="0"/>
                <a:cs typeface="Calibri" panose="020F0502020204030204" pitchFamily="34" charset="0"/>
              </a:rPr>
            </a:br>
            <a:r>
              <a:rPr lang="vi-VN" sz="2200" dirty="0">
                <a:latin typeface="Calibri" panose="020F0502020204030204" pitchFamily="34" charset="0"/>
                <a:cs typeface="Calibri" panose="020F0502020204030204" pitchFamily="34" charset="0"/>
              </a:rPr>
              <a:t>- Không thấy bất thường đậm độ nhu mô thận hai bên. - Thận (T) có nang d # 9 mm. </a:t>
            </a:r>
            <a:endParaRPr lang="vi-VN" sz="2200" dirty="0">
              <a:effectLst/>
              <a:latin typeface="Calibri" panose="020F0502020204030204" pitchFamily="34" charset="0"/>
              <a:cs typeface="Calibri" panose="020F0502020204030204" pitchFamily="34" charset="0"/>
            </a:endParaRPr>
          </a:p>
          <a:p>
            <a:pPr marL="0" indent="0">
              <a:buNone/>
            </a:pPr>
            <a:r>
              <a:rPr lang="vi-VN" sz="2200" dirty="0">
                <a:latin typeface="Calibri" panose="020F0502020204030204" pitchFamily="34" charset="0"/>
                <a:cs typeface="Calibri" panose="020F0502020204030204" pitchFamily="34" charset="0"/>
              </a:rPr>
              <a:t>- Đài thận, bể thận và niệu quản hai bên : Không giãn. </a:t>
            </a:r>
          </a:p>
          <a:p>
            <a:pPr marL="0" indent="0">
              <a:buNone/>
            </a:pPr>
            <a:r>
              <a:rPr lang="vi-VN" sz="2200" b="1" dirty="0">
                <a:latin typeface="Calibri" panose="020F0502020204030204" pitchFamily="34" charset="0"/>
                <a:cs typeface="Calibri" panose="020F0502020204030204" pitchFamily="34" charset="0"/>
              </a:rPr>
              <a:t>*  Mạch máu :</a:t>
            </a:r>
            <a:br>
              <a:rPr lang="vi-VN" sz="2200" dirty="0">
                <a:latin typeface="Calibri" panose="020F0502020204030204" pitchFamily="34" charset="0"/>
                <a:cs typeface="Calibri" panose="020F0502020204030204" pitchFamily="34" charset="0"/>
              </a:rPr>
            </a:br>
            <a:r>
              <a:rPr lang="vi-VN" sz="2200" dirty="0">
                <a:latin typeface="Calibri" panose="020F0502020204030204" pitchFamily="34" charset="0"/>
                <a:cs typeface="Calibri" panose="020F0502020204030204" pitchFamily="34" charset="0"/>
              </a:rPr>
              <a:t>- Không thấy bất thường mạch máu. </a:t>
            </a:r>
            <a:endParaRPr lang="vi-VN" sz="2200" dirty="0">
              <a:effectLst/>
              <a:latin typeface="Calibri" panose="020F0502020204030204" pitchFamily="34" charset="0"/>
              <a:cs typeface="Calibri" panose="020F0502020204030204" pitchFamily="34" charset="0"/>
            </a:endParaRPr>
          </a:p>
          <a:p>
            <a:pPr marL="0" indent="0">
              <a:buNone/>
            </a:pPr>
            <a:r>
              <a:rPr lang="vi-VN" sz="2200" b="1" dirty="0">
                <a:latin typeface="Calibri" panose="020F0502020204030204" pitchFamily="34" charset="0"/>
                <a:cs typeface="Calibri" panose="020F0502020204030204" pitchFamily="34" charset="0"/>
              </a:rPr>
              <a:t>*  Hạch :</a:t>
            </a:r>
            <a:br>
              <a:rPr lang="vi-VN" sz="2200" dirty="0">
                <a:latin typeface="Calibri" panose="020F0502020204030204" pitchFamily="34" charset="0"/>
                <a:cs typeface="Calibri" panose="020F0502020204030204" pitchFamily="34" charset="0"/>
              </a:rPr>
            </a:br>
            <a:r>
              <a:rPr lang="vi-VN" sz="2200" dirty="0">
                <a:latin typeface="Calibri" panose="020F0502020204030204" pitchFamily="34" charset="0"/>
                <a:cs typeface="Calibri" panose="020F0502020204030204" pitchFamily="34" charset="0"/>
              </a:rPr>
              <a:t>- Không phát hiện hạch to. </a:t>
            </a:r>
            <a:endParaRPr lang="vi-VN" sz="2200" dirty="0">
              <a:effectLst/>
              <a:latin typeface="Calibri" panose="020F0502020204030204" pitchFamily="34" charset="0"/>
              <a:cs typeface="Calibri" panose="020F0502020204030204" pitchFamily="34" charset="0"/>
            </a:endParaRPr>
          </a:p>
          <a:p>
            <a:pPr marL="0" indent="0">
              <a:buNone/>
            </a:pPr>
            <a:r>
              <a:rPr lang="vi-VN" sz="2200" b="1" dirty="0">
                <a:latin typeface="Calibri" panose="020F0502020204030204" pitchFamily="34" charset="0"/>
                <a:cs typeface="Calibri" panose="020F0502020204030204" pitchFamily="34" charset="0"/>
              </a:rPr>
              <a:t>*  Ghi nhận khác :</a:t>
            </a:r>
            <a:br>
              <a:rPr lang="vi-VN" sz="2200" dirty="0">
                <a:latin typeface="Calibri" panose="020F0502020204030204" pitchFamily="34" charset="0"/>
                <a:cs typeface="Calibri" panose="020F0502020204030204" pitchFamily="34" charset="0"/>
              </a:rPr>
            </a:br>
            <a:r>
              <a:rPr lang="vi-VN" sz="2200" dirty="0">
                <a:latin typeface="Calibri" panose="020F0502020204030204" pitchFamily="34" charset="0"/>
                <a:cs typeface="Calibri" panose="020F0502020204030204" pitchFamily="34" charset="0"/>
              </a:rPr>
              <a:t>- Thoái hóa nhẹ cột sống thắt lưng. </a:t>
            </a:r>
            <a:endParaRPr lang="vi-VN" sz="2200" dirty="0">
              <a:effectLst/>
              <a:latin typeface="Calibri" panose="020F0502020204030204" pitchFamily="34" charset="0"/>
              <a:cs typeface="Calibri" panose="020F0502020204030204" pitchFamily="34" charset="0"/>
            </a:endParaRPr>
          </a:p>
          <a:p>
            <a:endParaRPr lang="en-V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6987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3B31-CEC0-4644-89E8-87A97003D2D7}"/>
              </a:ext>
            </a:extLst>
          </p:cNvPr>
          <p:cNvSpPr>
            <a:spLocks noGrp="1"/>
          </p:cNvSpPr>
          <p:nvPr>
            <p:ph type="title"/>
          </p:nvPr>
        </p:nvSpPr>
        <p:spPr>
          <a:xfrm>
            <a:off x="528442" y="18255"/>
            <a:ext cx="7886700" cy="1325563"/>
          </a:xfrm>
        </p:spPr>
        <p:txBody>
          <a:bodyPr/>
          <a:lstStyle/>
          <a:p>
            <a:r>
              <a:rPr lang="en-US" altLang="vi-VN" sz="3200" dirty="0">
                <a:latin typeface="Calibri" panose="020F0502020204030204" pitchFamily="34" charset="0"/>
                <a:cs typeface="Calibri" panose="020F0502020204030204" pitchFamily="34" charset="0"/>
              </a:rPr>
              <a:t>XI. PHÂN TÍCH CẬN LÂM SÀNG:</a:t>
            </a:r>
            <a:endParaRPr lang="en-V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4B37D7F-A3D8-964D-9659-1610C65163D7}"/>
              </a:ext>
            </a:extLst>
          </p:cNvPr>
          <p:cNvSpPr>
            <a:spLocks noGrp="1"/>
          </p:cNvSpPr>
          <p:nvPr>
            <p:ph idx="1"/>
          </p:nvPr>
        </p:nvSpPr>
        <p:spPr/>
        <p:txBody>
          <a:bodyPr>
            <a:normAutofit/>
          </a:bodyPr>
          <a:lstStyle/>
          <a:p>
            <a:r>
              <a:rPr lang="vi-VN" sz="2400" b="1" dirty="0">
                <a:latin typeface="Calibri" panose="020F0502020204030204" pitchFamily="34" charset="0"/>
                <a:cs typeface="Calibri" panose="020F0502020204030204" pitchFamily="34" charset="0"/>
              </a:rPr>
              <a:t>KẾT LUẬN </a:t>
            </a:r>
          </a:p>
          <a:p>
            <a:pPr marL="0" indent="0">
              <a:buNone/>
            </a:pPr>
            <a:r>
              <a:rPr lang="vi-VN" sz="2400" dirty="0">
                <a:latin typeface="Calibri" panose="020F0502020204030204" pitchFamily="34" charset="0"/>
                <a:cs typeface="Calibri" panose="020F0502020204030204" pitchFamily="34" charset="0"/>
              </a:rPr>
              <a:t>- Hình ảnh nghĩ K bóng Vater gây dãn đường mật trong và ngoài gan, dãn ống tụy vùng đầu tụy</a:t>
            </a:r>
            <a:br>
              <a:rPr lang="vi-VN" sz="2400" dirty="0">
                <a:latin typeface="Calibri" panose="020F0502020204030204" pitchFamily="34" charset="0"/>
                <a:cs typeface="Calibri" panose="020F0502020204030204" pitchFamily="34" charset="0"/>
              </a:rPr>
            </a:br>
            <a:r>
              <a:rPr lang="vi-VN" sz="2400" dirty="0">
                <a:latin typeface="Calibri" panose="020F0502020204030204" pitchFamily="34" charset="0"/>
                <a:cs typeface="Calibri" panose="020F0502020204030204" pitchFamily="34" charset="0"/>
              </a:rPr>
              <a:t>- Thành đường mật bắt thuốc mạnh + rối loạn tưới máu nhu mô gan quanh đường mật --&gt; theo dõi viêm. </a:t>
            </a:r>
          </a:p>
          <a:p>
            <a:pPr>
              <a:buFontTx/>
              <a:buChar char="-"/>
            </a:pPr>
            <a:r>
              <a:rPr lang="vi-VN" sz="2400" dirty="0">
                <a:latin typeface="Calibri" panose="020F0502020204030204" pitchFamily="34" charset="0"/>
                <a:cs typeface="Calibri" panose="020F0502020204030204" pitchFamily="34" charset="0"/>
              </a:rPr>
              <a:t>Sỏi ống mật chủ. </a:t>
            </a:r>
          </a:p>
          <a:p>
            <a:pPr marL="0" indent="0">
              <a:buNone/>
            </a:pPr>
            <a:r>
              <a:rPr lang="vi-VN" sz="2400" dirty="0">
                <a:latin typeface="Calibri" panose="020F0502020204030204" pitchFamily="34" charset="0"/>
                <a:cs typeface="Calibri" panose="020F0502020204030204" pitchFamily="34" charset="0"/>
              </a:rPr>
              <a:t>- Bùn túi mật</a:t>
            </a:r>
            <a:br>
              <a:rPr lang="vi-VN" sz="2400" dirty="0">
                <a:latin typeface="Calibri" panose="020F0502020204030204" pitchFamily="34" charset="0"/>
                <a:cs typeface="Calibri" panose="020F0502020204030204" pitchFamily="34" charset="0"/>
              </a:rPr>
            </a:br>
            <a:r>
              <a:rPr lang="vi-VN" sz="2400" dirty="0">
                <a:latin typeface="Calibri" panose="020F0502020204030204" pitchFamily="34" charset="0"/>
                <a:cs typeface="Calibri" panose="020F0502020204030204" pitchFamily="34" charset="0"/>
              </a:rPr>
              <a:t>- Nang nhỏ thận (T) </a:t>
            </a:r>
          </a:p>
          <a:p>
            <a:endParaRPr lang="en-V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1661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dirty="0">
                <a:latin typeface="Calibri" panose="020F0502020204030204" pitchFamily="34" charset="0"/>
                <a:cs typeface="Calibri" panose="020F0502020204030204" pitchFamily="34" charset="0"/>
              </a:rPr>
              <a:t>XI. PHÂN TÍCH CẬN LÂM SÀNG:</a:t>
            </a:r>
            <a:endParaRPr lang="vi-VN" altLang="vi-VN" sz="3200" dirty="0">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A3C91DFB-27C3-5C9C-C4F4-14679E6E245D}"/>
              </a:ext>
            </a:extLst>
          </p:cNvPr>
          <p:cNvGraphicFramePr>
            <a:graphicFrameLocks noGrp="1"/>
          </p:cNvGraphicFramePr>
          <p:nvPr>
            <p:extLst>
              <p:ext uri="{D42A27DB-BD31-4B8C-83A1-F6EECF244321}">
                <p14:modId xmlns:p14="http://schemas.microsoft.com/office/powerpoint/2010/main" val="177753848"/>
              </p:ext>
            </p:extLst>
          </p:nvPr>
        </p:nvGraphicFramePr>
        <p:xfrm>
          <a:off x="533399" y="1501337"/>
          <a:ext cx="3508513" cy="3064572"/>
        </p:xfrm>
        <a:graphic>
          <a:graphicData uri="http://schemas.openxmlformats.org/drawingml/2006/table">
            <a:tbl>
              <a:tblPr firstRow="1" bandRow="1">
                <a:tableStyleId>{93296810-A885-4BE3-A3E7-6D5BEEA58F35}</a:tableStyleId>
              </a:tblPr>
              <a:tblGrid>
                <a:gridCol w="1773968">
                  <a:extLst>
                    <a:ext uri="{9D8B030D-6E8A-4147-A177-3AD203B41FA5}">
                      <a16:colId xmlns:a16="http://schemas.microsoft.com/office/drawing/2014/main" val="1759428669"/>
                    </a:ext>
                  </a:extLst>
                </a:gridCol>
                <a:gridCol w="1734545">
                  <a:extLst>
                    <a:ext uri="{9D8B030D-6E8A-4147-A177-3AD203B41FA5}">
                      <a16:colId xmlns:a16="http://schemas.microsoft.com/office/drawing/2014/main" val="1524431073"/>
                    </a:ext>
                  </a:extLst>
                </a:gridCol>
              </a:tblGrid>
              <a:tr h="463248">
                <a:tc>
                  <a:txBody>
                    <a:bodyPr/>
                    <a:lstStyle/>
                    <a:p>
                      <a:endParaRPr lang="en-US" dirty="0">
                        <a:latin typeface="Arial" panose="020B0604020202020204" pitchFamily="34" charset="0"/>
                        <a:cs typeface="Arial" panose="020B0604020202020204" pitchFamily="34" charset="0"/>
                      </a:endParaRPr>
                    </a:p>
                  </a:txBody>
                  <a:tcPr/>
                </a:tc>
                <a:tc>
                  <a:txBody>
                    <a:bodyPr/>
                    <a:lstStyle/>
                    <a:p>
                      <a:pPr lvl="0">
                        <a:buNone/>
                      </a:pPr>
                      <a:r>
                        <a:rPr lang="en-US" dirty="0">
                          <a:latin typeface="Arial"/>
                          <a:cs typeface="Arial"/>
                        </a:rPr>
                        <a:t>08/02</a:t>
                      </a:r>
                      <a:endParaRPr lang="vi-VN" dirty="0">
                        <a:latin typeface="Arial"/>
                        <a:cs typeface="Arial"/>
                      </a:endParaRPr>
                    </a:p>
                  </a:txBody>
                  <a:tcPr/>
                </a:tc>
                <a:extLst>
                  <a:ext uri="{0D108BD9-81ED-4DB2-BD59-A6C34878D82A}">
                    <a16:rowId xmlns:a16="http://schemas.microsoft.com/office/drawing/2014/main" val="1918532703"/>
                  </a:ext>
                </a:extLst>
              </a:tr>
              <a:tr h="463248">
                <a:tc>
                  <a:txBody>
                    <a:bodyPr/>
                    <a:lstStyle/>
                    <a:p>
                      <a:r>
                        <a:rPr lang="vi-VN">
                          <a:latin typeface="Arial"/>
                          <a:cs typeface="Arial"/>
                        </a:rPr>
                        <a:t>AST</a:t>
                      </a:r>
                      <a:endParaRPr lang="en-US">
                        <a:latin typeface="Arial"/>
                        <a:cs typeface="Arial"/>
                      </a:endParaRPr>
                    </a:p>
                  </a:txBody>
                  <a:tcPr/>
                </a:tc>
                <a:tc>
                  <a:txBody>
                    <a:bodyPr/>
                    <a:lstStyle/>
                    <a:p>
                      <a:pPr lvl="0">
                        <a:buNone/>
                      </a:pPr>
                      <a:r>
                        <a:rPr lang="en-US" b="1" dirty="0">
                          <a:latin typeface="Arial"/>
                          <a:cs typeface="Arial"/>
                        </a:rPr>
                        <a:t>48 U/L</a:t>
                      </a:r>
                      <a:endParaRPr lang="vi-VN" b="1" dirty="0">
                        <a:latin typeface="Arial"/>
                        <a:cs typeface="Arial"/>
                      </a:endParaRPr>
                    </a:p>
                  </a:txBody>
                  <a:tcPr/>
                </a:tc>
                <a:extLst>
                  <a:ext uri="{0D108BD9-81ED-4DB2-BD59-A6C34878D82A}">
                    <a16:rowId xmlns:a16="http://schemas.microsoft.com/office/drawing/2014/main" val="714937195"/>
                  </a:ext>
                </a:extLst>
              </a:tr>
              <a:tr h="463248">
                <a:tc>
                  <a:txBody>
                    <a:bodyPr/>
                    <a:lstStyle/>
                    <a:p>
                      <a:r>
                        <a:rPr lang="vi-VN">
                          <a:latin typeface="Arial"/>
                          <a:cs typeface="Arial"/>
                        </a:rPr>
                        <a:t>ALT</a:t>
                      </a:r>
                      <a:endParaRPr lang="en-US">
                        <a:latin typeface="Arial"/>
                        <a:cs typeface="Arial"/>
                      </a:endParaRPr>
                    </a:p>
                  </a:txBody>
                  <a:tcPr/>
                </a:tc>
                <a:tc>
                  <a:txBody>
                    <a:bodyPr/>
                    <a:lstStyle/>
                    <a:p>
                      <a:pPr lvl="0">
                        <a:buNone/>
                      </a:pPr>
                      <a:r>
                        <a:rPr lang="en-US" b="1" dirty="0">
                          <a:latin typeface="Arial"/>
                          <a:cs typeface="Arial"/>
                        </a:rPr>
                        <a:t>91 U/L</a:t>
                      </a:r>
                      <a:endParaRPr lang="vi-VN" b="1" dirty="0">
                        <a:latin typeface="Arial"/>
                        <a:cs typeface="Arial"/>
                      </a:endParaRPr>
                    </a:p>
                  </a:txBody>
                  <a:tcPr/>
                </a:tc>
                <a:extLst>
                  <a:ext uri="{0D108BD9-81ED-4DB2-BD59-A6C34878D82A}">
                    <a16:rowId xmlns:a16="http://schemas.microsoft.com/office/drawing/2014/main" val="2230190794"/>
                  </a:ext>
                </a:extLst>
              </a:tr>
              <a:tr h="463248">
                <a:tc>
                  <a:txBody>
                    <a:bodyPr/>
                    <a:lstStyle/>
                    <a:p>
                      <a:r>
                        <a:rPr lang="vi-VN">
                          <a:latin typeface="Arial"/>
                          <a:cs typeface="Arial"/>
                        </a:rPr>
                        <a:t>Albumin </a:t>
                      </a:r>
                      <a:endParaRPr lang="en-US">
                        <a:latin typeface="Arial" panose="020B0604020202020204" pitchFamily="34" charset="0"/>
                        <a:cs typeface="Arial" panose="020B0604020202020204" pitchFamily="34" charset="0"/>
                      </a:endParaRPr>
                    </a:p>
                  </a:txBody>
                  <a:tcPr/>
                </a:tc>
                <a:tc>
                  <a:txBody>
                    <a:bodyPr/>
                    <a:lstStyle/>
                    <a:p>
                      <a:pPr lvl="0">
                        <a:buNone/>
                      </a:pPr>
                      <a:r>
                        <a:rPr lang="en-US" b="0" dirty="0">
                          <a:latin typeface="Arial"/>
                          <a:cs typeface="Arial"/>
                        </a:rPr>
                        <a:t>39</a:t>
                      </a:r>
                      <a:r>
                        <a:rPr lang="vi-VN" b="0" dirty="0">
                          <a:latin typeface="Arial"/>
                          <a:cs typeface="Arial"/>
                        </a:rPr>
                        <a:t> g/L</a:t>
                      </a:r>
                    </a:p>
                  </a:txBody>
                  <a:tcPr/>
                </a:tc>
                <a:extLst>
                  <a:ext uri="{0D108BD9-81ED-4DB2-BD59-A6C34878D82A}">
                    <a16:rowId xmlns:a16="http://schemas.microsoft.com/office/drawing/2014/main" val="4251379621"/>
                  </a:ext>
                </a:extLst>
              </a:tr>
              <a:tr h="463248">
                <a:tc>
                  <a:txBody>
                    <a:bodyPr/>
                    <a:lstStyle/>
                    <a:p>
                      <a:r>
                        <a:rPr lang="en-US">
                          <a:latin typeface="Arial"/>
                          <a:cs typeface="Arial"/>
                        </a:rPr>
                        <a:t>PT</a:t>
                      </a:r>
                    </a:p>
                    <a:p>
                      <a:r>
                        <a:rPr lang="en-US">
                          <a:latin typeface="Arial"/>
                          <a:cs typeface="Arial"/>
                        </a:rPr>
                        <a:t>INR</a:t>
                      </a:r>
                    </a:p>
                  </a:txBody>
                  <a:tcPr/>
                </a:tc>
                <a:tc>
                  <a:txBody>
                    <a:bodyPr/>
                    <a:lstStyle/>
                    <a:p>
                      <a:pPr lvl="0">
                        <a:buNone/>
                      </a:pPr>
                      <a:r>
                        <a:rPr lang="en-US" dirty="0">
                          <a:latin typeface="Arial"/>
                          <a:cs typeface="Arial"/>
                        </a:rPr>
                        <a:t>12.8</a:t>
                      </a:r>
                    </a:p>
                    <a:p>
                      <a:pPr lvl="0">
                        <a:buNone/>
                      </a:pPr>
                      <a:r>
                        <a:rPr lang="en-US" dirty="0">
                          <a:latin typeface="Arial"/>
                          <a:cs typeface="Arial"/>
                        </a:rPr>
                        <a:t>1.17</a:t>
                      </a:r>
                    </a:p>
                  </a:txBody>
                  <a:tcPr/>
                </a:tc>
                <a:extLst>
                  <a:ext uri="{0D108BD9-81ED-4DB2-BD59-A6C34878D82A}">
                    <a16:rowId xmlns:a16="http://schemas.microsoft.com/office/drawing/2014/main" val="2629087930"/>
                  </a:ext>
                </a:extLst>
              </a:tr>
              <a:tr h="463248">
                <a:tc>
                  <a:txBody>
                    <a:bodyPr/>
                    <a:lstStyle/>
                    <a:p>
                      <a:r>
                        <a:rPr lang="en-US" dirty="0" err="1">
                          <a:latin typeface="Arial"/>
                          <a:cs typeface="Arial"/>
                        </a:rPr>
                        <a:t>aPTT</a:t>
                      </a:r>
                      <a:endParaRPr lang="en-US" dirty="0">
                        <a:latin typeface="Arial"/>
                        <a:cs typeface="Arial"/>
                      </a:endParaRPr>
                    </a:p>
                    <a:p>
                      <a:r>
                        <a:rPr lang="en-US" dirty="0">
                          <a:latin typeface="Arial"/>
                          <a:cs typeface="Arial"/>
                        </a:rPr>
                        <a:t>APTT BN/APTT </a:t>
                      </a:r>
                      <a:r>
                        <a:rPr lang="en-US" dirty="0" err="1">
                          <a:latin typeface="Arial"/>
                          <a:cs typeface="Arial"/>
                        </a:rPr>
                        <a:t>chứng</a:t>
                      </a:r>
                      <a:endParaRPr lang="en-US" dirty="0">
                        <a:latin typeface="Arial"/>
                        <a:cs typeface="Arial"/>
                      </a:endParaRPr>
                    </a:p>
                  </a:txBody>
                  <a:tcPr/>
                </a:tc>
                <a:tc>
                  <a:txBody>
                    <a:bodyPr/>
                    <a:lstStyle/>
                    <a:p>
                      <a:pPr lvl="0">
                        <a:buNone/>
                      </a:pPr>
                      <a:r>
                        <a:rPr lang="en-US" b="0" dirty="0">
                          <a:latin typeface="Arial"/>
                          <a:cs typeface="Arial"/>
                        </a:rPr>
                        <a:t>38.8</a:t>
                      </a:r>
                    </a:p>
                    <a:p>
                      <a:pPr lvl="0">
                        <a:buNone/>
                      </a:pPr>
                      <a:r>
                        <a:rPr lang="en-US" b="0" dirty="0">
                          <a:latin typeface="Arial"/>
                          <a:cs typeface="Arial"/>
                        </a:rPr>
                        <a:t>1.29</a:t>
                      </a:r>
                    </a:p>
                    <a:p>
                      <a:pPr lvl="0">
                        <a:buNone/>
                      </a:pPr>
                      <a:endParaRPr lang="en-US" b="0" dirty="0">
                        <a:latin typeface="Arial"/>
                        <a:cs typeface="Arial"/>
                      </a:endParaRPr>
                    </a:p>
                  </a:txBody>
                  <a:tcPr/>
                </a:tc>
                <a:extLst>
                  <a:ext uri="{0D108BD9-81ED-4DB2-BD59-A6C34878D82A}">
                    <a16:rowId xmlns:a16="http://schemas.microsoft.com/office/drawing/2014/main" val="4274556114"/>
                  </a:ext>
                </a:extLst>
              </a:tr>
            </a:tbl>
          </a:graphicData>
        </a:graphic>
      </p:graphicFrame>
      <p:sp>
        <p:nvSpPr>
          <p:cNvPr id="7" name="Content Placeholder 2">
            <a:extLst>
              <a:ext uri="{FF2B5EF4-FFF2-40B4-BE49-F238E27FC236}">
                <a16:creationId xmlns:a16="http://schemas.microsoft.com/office/drawing/2014/main" id="{28E17E76-0DD1-FDCD-B2D8-FCEF9DBE09A9}"/>
              </a:ext>
            </a:extLst>
          </p:cNvPr>
          <p:cNvSpPr txBox="1">
            <a:spLocks/>
          </p:cNvSpPr>
          <p:nvPr/>
        </p:nvSpPr>
        <p:spPr bwMode="auto">
          <a:xfrm>
            <a:off x="0" y="990600"/>
            <a:ext cx="4260409" cy="43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SzPct val="75000"/>
              <a:buNone/>
              <a:defRPr sz="2400" b="1">
                <a:solidFill>
                  <a:srgbClr val="FFFF66"/>
                </a:solidFill>
                <a:latin typeface="+mn-lt"/>
                <a:ea typeface="+mn-ea"/>
                <a:cs typeface="+mn-cs"/>
              </a:defRPr>
            </a:lvl1pPr>
            <a:lvl2pPr marL="457200" indent="0" algn="ctr" rtl="0" eaLnBrk="0" fontAlgn="base" hangingPunct="0">
              <a:spcBef>
                <a:spcPct val="20000"/>
              </a:spcBef>
              <a:spcAft>
                <a:spcPct val="0"/>
              </a:spcAft>
              <a:buClr>
                <a:srgbClr val="B00202"/>
              </a:buClr>
              <a:buNone/>
              <a:defRPr sz="2000">
                <a:solidFill>
                  <a:schemeClr val="bg1"/>
                </a:solidFill>
                <a:latin typeface="+mn-lt"/>
                <a:ea typeface="+mn-ea"/>
              </a:defRPr>
            </a:lvl2pPr>
            <a:lvl3pPr marL="914400" indent="0" algn="ctr" rtl="0" eaLnBrk="0" fontAlgn="base" hangingPunct="0">
              <a:spcBef>
                <a:spcPct val="20000"/>
              </a:spcBef>
              <a:spcAft>
                <a:spcPct val="0"/>
              </a:spcAft>
              <a:buFont typeface="Arial Black" panose="020B0A04020102020204" pitchFamily="34" charset="0"/>
              <a:buNone/>
              <a:defRPr sz="2000">
                <a:solidFill>
                  <a:schemeClr val="bg1"/>
                </a:solidFill>
                <a:latin typeface="+mn-lt"/>
                <a:ea typeface="+mn-ea"/>
              </a:defRPr>
            </a:lvl3pPr>
            <a:lvl4pPr marL="1371600" indent="0" algn="ctr" rtl="0" eaLnBrk="0" fontAlgn="base" hangingPunct="0">
              <a:spcBef>
                <a:spcPct val="20000"/>
              </a:spcBef>
              <a:spcAft>
                <a:spcPct val="0"/>
              </a:spcAft>
              <a:buFont typeface="Wingdings" panose="05000000000000000000" pitchFamily="2" charset="2"/>
              <a:buNone/>
              <a:defRPr sz="2000">
                <a:solidFill>
                  <a:schemeClr val="bg1"/>
                </a:solidFill>
                <a:latin typeface="+mn-lt"/>
                <a:ea typeface="+mn-ea"/>
              </a:defRPr>
            </a:lvl4pPr>
            <a:lvl5pPr marL="1828800" indent="0" algn="ctr" rtl="0" eaLnBrk="0" fontAlgn="base" hangingPunct="0">
              <a:spcBef>
                <a:spcPct val="20000"/>
              </a:spcBef>
              <a:spcAft>
                <a:spcPct val="0"/>
              </a:spcAft>
              <a:buNone/>
              <a:defRPr sz="2000">
                <a:solidFill>
                  <a:schemeClr val="bg1"/>
                </a:solidFill>
                <a:latin typeface="+mn-lt"/>
                <a:ea typeface="+mn-ea"/>
              </a:defRPr>
            </a:lvl5pPr>
            <a:lvl6pPr marL="2286000" indent="0" algn="ctr" rtl="0" eaLnBrk="0" fontAlgn="base" hangingPunct="0">
              <a:spcBef>
                <a:spcPct val="20000"/>
              </a:spcBef>
              <a:spcAft>
                <a:spcPct val="0"/>
              </a:spcAft>
              <a:buNone/>
              <a:defRPr sz="2000">
                <a:solidFill>
                  <a:schemeClr val="bg1"/>
                </a:solidFill>
                <a:latin typeface="+mn-lt"/>
                <a:ea typeface="+mn-ea"/>
              </a:defRPr>
            </a:lvl6pPr>
            <a:lvl7pPr marL="2743200" indent="0" algn="ctr" rtl="0" eaLnBrk="0" fontAlgn="base" hangingPunct="0">
              <a:spcBef>
                <a:spcPct val="20000"/>
              </a:spcBef>
              <a:spcAft>
                <a:spcPct val="0"/>
              </a:spcAft>
              <a:buNone/>
              <a:defRPr sz="2000">
                <a:solidFill>
                  <a:schemeClr val="bg1"/>
                </a:solidFill>
                <a:latin typeface="+mn-lt"/>
                <a:ea typeface="+mn-ea"/>
              </a:defRPr>
            </a:lvl7pPr>
            <a:lvl8pPr marL="3200400" indent="0" algn="ctr" rtl="0" eaLnBrk="0" fontAlgn="base" hangingPunct="0">
              <a:spcBef>
                <a:spcPct val="20000"/>
              </a:spcBef>
              <a:spcAft>
                <a:spcPct val="0"/>
              </a:spcAft>
              <a:buNone/>
              <a:defRPr sz="2000">
                <a:solidFill>
                  <a:schemeClr val="bg1"/>
                </a:solidFill>
                <a:latin typeface="+mn-lt"/>
                <a:ea typeface="+mn-ea"/>
              </a:defRPr>
            </a:lvl8pPr>
            <a:lvl9pPr marL="3657600" indent="0" algn="ctr" rtl="0" eaLnBrk="0" fontAlgn="base" hangingPunct="0">
              <a:spcBef>
                <a:spcPct val="20000"/>
              </a:spcBef>
              <a:spcAft>
                <a:spcPct val="0"/>
              </a:spcAft>
              <a:buNone/>
              <a:defRPr sz="2000">
                <a:solidFill>
                  <a:schemeClr val="bg1"/>
                </a:solidFill>
                <a:latin typeface="+mn-lt"/>
                <a:ea typeface="+mn-ea"/>
              </a:defRPr>
            </a:lvl9pPr>
          </a:lstStyle>
          <a:p>
            <a:r>
              <a:rPr lang="vi-VN" kern="0" dirty="0">
                <a:solidFill>
                  <a:schemeClr val="tx1"/>
                </a:solidFill>
                <a:latin typeface="Calibri" panose="020F0502020204030204" pitchFamily="34" charset="0"/>
                <a:cs typeface="Calibri" panose="020F0502020204030204" pitchFamily="34" charset="0"/>
              </a:rPr>
              <a:t>2. Sinh hóa – huyết học</a:t>
            </a:r>
            <a:endParaRPr lang="en-US" kern="0" dirty="0">
              <a:solidFill>
                <a:schemeClr val="tx1"/>
              </a:solidFill>
              <a:latin typeface="Calibri" panose="020F0502020204030204" pitchFamily="34" charset="0"/>
              <a:cs typeface="Calibri" panose="020F0502020204030204" pitchFamily="34" charset="0"/>
            </a:endParaRPr>
          </a:p>
        </p:txBody>
      </p:sp>
      <p:graphicFrame>
        <p:nvGraphicFramePr>
          <p:cNvPr id="12" name="Table 5">
            <a:extLst>
              <a:ext uri="{FF2B5EF4-FFF2-40B4-BE49-F238E27FC236}">
                <a16:creationId xmlns:a16="http://schemas.microsoft.com/office/drawing/2014/main" id="{28239D17-D798-14F4-1E0E-70341A8280FE}"/>
              </a:ext>
            </a:extLst>
          </p:cNvPr>
          <p:cNvGraphicFramePr>
            <a:graphicFrameLocks/>
          </p:cNvGraphicFramePr>
          <p:nvPr>
            <p:extLst>
              <p:ext uri="{D42A27DB-BD31-4B8C-83A1-F6EECF244321}">
                <p14:modId xmlns:p14="http://schemas.microsoft.com/office/powerpoint/2010/main" val="3051096272"/>
              </p:ext>
            </p:extLst>
          </p:nvPr>
        </p:nvGraphicFramePr>
        <p:xfrm>
          <a:off x="5250951" y="1501337"/>
          <a:ext cx="3667761" cy="2688603"/>
        </p:xfrm>
        <a:graphic>
          <a:graphicData uri="http://schemas.openxmlformats.org/drawingml/2006/table">
            <a:tbl>
              <a:tblPr firstRow="1" bandRow="1">
                <a:tableStyleId>{93296810-A885-4BE3-A3E7-6D5BEEA58F35}</a:tableStyleId>
              </a:tblPr>
              <a:tblGrid>
                <a:gridCol w="1800530">
                  <a:extLst>
                    <a:ext uri="{9D8B030D-6E8A-4147-A177-3AD203B41FA5}">
                      <a16:colId xmlns:a16="http://schemas.microsoft.com/office/drawing/2014/main" val="3027554357"/>
                    </a:ext>
                  </a:extLst>
                </a:gridCol>
                <a:gridCol w="1867231">
                  <a:extLst>
                    <a:ext uri="{9D8B030D-6E8A-4147-A177-3AD203B41FA5}">
                      <a16:colId xmlns:a16="http://schemas.microsoft.com/office/drawing/2014/main" val="2981348771"/>
                    </a:ext>
                  </a:extLst>
                </a:gridCol>
              </a:tblGrid>
              <a:tr h="364547">
                <a:tc>
                  <a:txBody>
                    <a:bodyPr/>
                    <a:lstStyle/>
                    <a:p>
                      <a:endParaRPr lang="en-US" dirty="0">
                        <a:latin typeface="Arial" panose="020B0604020202020204" pitchFamily="34" charset="0"/>
                        <a:cs typeface="Arial" panose="020B0604020202020204" pitchFamily="34" charset="0"/>
                      </a:endParaRPr>
                    </a:p>
                  </a:txBody>
                  <a:tcPr/>
                </a:tc>
                <a:tc>
                  <a:txBody>
                    <a:bodyPr/>
                    <a:lstStyle/>
                    <a:p>
                      <a:r>
                        <a:rPr lang="en-US" dirty="0">
                          <a:latin typeface="Arial"/>
                          <a:cs typeface="Arial"/>
                        </a:rPr>
                        <a:t>08/02</a:t>
                      </a:r>
                    </a:p>
                  </a:txBody>
                  <a:tcPr/>
                </a:tc>
                <a:extLst>
                  <a:ext uri="{0D108BD9-81ED-4DB2-BD59-A6C34878D82A}">
                    <a16:rowId xmlns:a16="http://schemas.microsoft.com/office/drawing/2014/main" val="3059979621"/>
                  </a:ext>
                </a:extLst>
              </a:tr>
              <a:tr h="421508">
                <a:tc>
                  <a:txBody>
                    <a:bodyPr/>
                    <a:lstStyle/>
                    <a:p>
                      <a:r>
                        <a:rPr lang="vi-VN" dirty="0">
                          <a:latin typeface="Arial"/>
                          <a:cs typeface="Arial"/>
                        </a:rPr>
                        <a:t>Glucose</a:t>
                      </a:r>
                      <a:endParaRPr lang="en-US" dirty="0">
                        <a:latin typeface="Arial"/>
                        <a:cs typeface="Arial"/>
                      </a:endParaRPr>
                    </a:p>
                  </a:txBody>
                  <a:tcPr/>
                </a:tc>
                <a:tc>
                  <a:txBody>
                    <a:bodyPr/>
                    <a:lstStyle/>
                    <a:p>
                      <a:r>
                        <a:rPr lang="en-US" dirty="0">
                          <a:latin typeface="Arial"/>
                          <a:cs typeface="Arial"/>
                        </a:rPr>
                        <a:t>8</a:t>
                      </a:r>
                      <a:r>
                        <a:rPr lang="vi-VN" dirty="0">
                          <a:latin typeface="Arial"/>
                          <a:cs typeface="Arial"/>
                        </a:rPr>
                        <a:t> </a:t>
                      </a:r>
                      <a:r>
                        <a:rPr lang="en-US" dirty="0" err="1">
                          <a:latin typeface="Arial"/>
                          <a:cs typeface="Arial"/>
                        </a:rPr>
                        <a:t>umol</a:t>
                      </a:r>
                      <a:r>
                        <a:rPr lang="vi-VN" dirty="0">
                          <a:latin typeface="Arial"/>
                          <a:cs typeface="Arial"/>
                        </a:rPr>
                        <a:t>/L</a:t>
                      </a:r>
                      <a:endParaRPr lang="en-US" dirty="0">
                        <a:latin typeface="Arial"/>
                        <a:cs typeface="Arial"/>
                      </a:endParaRPr>
                    </a:p>
                  </a:txBody>
                  <a:tcPr/>
                </a:tc>
                <a:extLst>
                  <a:ext uri="{0D108BD9-81ED-4DB2-BD59-A6C34878D82A}">
                    <a16:rowId xmlns:a16="http://schemas.microsoft.com/office/drawing/2014/main" val="99478173"/>
                  </a:ext>
                </a:extLst>
              </a:tr>
              <a:tr h="581068">
                <a:tc>
                  <a:txBody>
                    <a:bodyPr/>
                    <a:lstStyle/>
                    <a:p>
                      <a:r>
                        <a:rPr lang="vi-VN" dirty="0">
                          <a:latin typeface="Arial"/>
                          <a:cs typeface="Arial"/>
                        </a:rPr>
                        <a:t>Creatinine</a:t>
                      </a:r>
                      <a:endParaRPr lang="en-US" dirty="0">
                        <a:latin typeface="Arial"/>
                        <a:cs typeface="Arial"/>
                      </a:endParaRPr>
                    </a:p>
                    <a:p>
                      <a:r>
                        <a:rPr lang="en-US" dirty="0">
                          <a:latin typeface="Arial"/>
                          <a:cs typeface="Arial"/>
                        </a:rPr>
                        <a:t>eGFR(CKP-EPI)</a:t>
                      </a:r>
                    </a:p>
                  </a:txBody>
                  <a:tcPr/>
                </a:tc>
                <a:tc>
                  <a:txBody>
                    <a:bodyPr/>
                    <a:lstStyle/>
                    <a:p>
                      <a:r>
                        <a:rPr lang="en-US" dirty="0">
                          <a:latin typeface="Arial"/>
                          <a:cs typeface="Arial"/>
                        </a:rPr>
                        <a:t>98.1 </a:t>
                      </a:r>
                      <a:r>
                        <a:rPr lang="en-US" dirty="0" err="1">
                          <a:latin typeface="Arial"/>
                          <a:cs typeface="Arial"/>
                        </a:rPr>
                        <a:t>umol</a:t>
                      </a:r>
                      <a:r>
                        <a:rPr lang="en-US" dirty="0">
                          <a:latin typeface="Arial"/>
                          <a:cs typeface="Arial"/>
                        </a:rPr>
                        <a:t>/l</a:t>
                      </a:r>
                    </a:p>
                    <a:p>
                      <a:r>
                        <a:rPr lang="en-US" dirty="0">
                          <a:latin typeface="Arial"/>
                          <a:cs typeface="Arial"/>
                        </a:rPr>
                        <a:t>70 mL/p/1,73m2 da</a:t>
                      </a:r>
                    </a:p>
                  </a:txBody>
                  <a:tcPr/>
                </a:tc>
                <a:extLst>
                  <a:ext uri="{0D108BD9-81ED-4DB2-BD59-A6C34878D82A}">
                    <a16:rowId xmlns:a16="http://schemas.microsoft.com/office/drawing/2014/main" val="1388484722"/>
                  </a:ext>
                </a:extLst>
              </a:tr>
              <a:tr h="330370">
                <a:tc>
                  <a:txBody>
                    <a:bodyPr/>
                    <a:lstStyle/>
                    <a:p>
                      <a:pPr lvl="0">
                        <a:buNone/>
                      </a:pPr>
                      <a:r>
                        <a:rPr lang="vi-VN">
                          <a:latin typeface="Arial"/>
                          <a:cs typeface="Arial"/>
                        </a:rPr>
                        <a:t>PLT</a:t>
                      </a:r>
                      <a:endParaRPr lang="en-US">
                        <a:latin typeface="Arial"/>
                        <a:cs typeface="Arial"/>
                      </a:endParaRPr>
                    </a:p>
                  </a:txBody>
                  <a:tcPr/>
                </a:tc>
                <a:tc>
                  <a:txBody>
                    <a:bodyPr/>
                    <a:lstStyle/>
                    <a:p>
                      <a:pPr lvl="0">
                        <a:buNone/>
                      </a:pPr>
                      <a:r>
                        <a:rPr lang="en-US" dirty="0">
                          <a:latin typeface="Arial"/>
                          <a:cs typeface="Arial"/>
                        </a:rPr>
                        <a:t>275</a:t>
                      </a:r>
                      <a:r>
                        <a:rPr lang="vi-VN" dirty="0">
                          <a:latin typeface="Arial"/>
                          <a:cs typeface="Arial"/>
                        </a:rPr>
                        <a:t> G/L</a:t>
                      </a:r>
                      <a:endParaRPr lang="en-US" dirty="0"/>
                    </a:p>
                  </a:txBody>
                  <a:tcPr/>
                </a:tc>
                <a:extLst>
                  <a:ext uri="{0D108BD9-81ED-4DB2-BD59-A6C34878D82A}">
                    <a16:rowId xmlns:a16="http://schemas.microsoft.com/office/drawing/2014/main" val="3871023226"/>
                  </a:ext>
                </a:extLst>
              </a:tr>
              <a:tr h="330370">
                <a:tc>
                  <a:txBody>
                    <a:bodyPr/>
                    <a:lstStyle/>
                    <a:p>
                      <a:pPr lvl="0">
                        <a:buNone/>
                      </a:pPr>
                      <a:r>
                        <a:rPr lang="en-US" dirty="0">
                          <a:latin typeface="Arial"/>
                          <a:cs typeface="Arial"/>
                        </a:rPr>
                        <a:t>WBC</a:t>
                      </a:r>
                      <a:endParaRPr lang="vi-VN" dirty="0">
                        <a:latin typeface="Arial"/>
                        <a:cs typeface="Arial"/>
                      </a:endParaRPr>
                    </a:p>
                  </a:txBody>
                  <a:tcPr/>
                </a:tc>
                <a:tc>
                  <a:txBody>
                    <a:bodyPr/>
                    <a:lstStyle/>
                    <a:p>
                      <a:pPr lvl="0">
                        <a:buNone/>
                      </a:pPr>
                      <a:r>
                        <a:rPr lang="en-US" dirty="0">
                          <a:latin typeface="Arial"/>
                          <a:cs typeface="Arial"/>
                        </a:rPr>
                        <a:t>10  K/L</a:t>
                      </a:r>
                      <a:endParaRPr lang="en-US" dirty="0"/>
                    </a:p>
                  </a:txBody>
                  <a:tcPr/>
                </a:tc>
                <a:extLst>
                  <a:ext uri="{0D108BD9-81ED-4DB2-BD59-A6C34878D82A}">
                    <a16:rowId xmlns:a16="http://schemas.microsoft.com/office/drawing/2014/main" val="3915008409"/>
                  </a:ext>
                </a:extLst>
              </a:tr>
              <a:tr h="330370">
                <a:tc>
                  <a:txBody>
                    <a:bodyPr/>
                    <a:lstStyle/>
                    <a:p>
                      <a:pPr lvl="0">
                        <a:buNone/>
                      </a:pPr>
                      <a:r>
                        <a:rPr lang="en-US" dirty="0">
                          <a:latin typeface="Arial"/>
                          <a:cs typeface="Arial"/>
                        </a:rPr>
                        <a:t>NEU%</a:t>
                      </a:r>
                      <a:endParaRPr lang="vi-VN" dirty="0">
                        <a:latin typeface="Arial"/>
                        <a:cs typeface="Arial"/>
                      </a:endParaRPr>
                    </a:p>
                  </a:txBody>
                  <a:tcPr/>
                </a:tc>
                <a:tc>
                  <a:txBody>
                    <a:bodyPr/>
                    <a:lstStyle/>
                    <a:p>
                      <a:pPr lvl="0">
                        <a:buNone/>
                      </a:pPr>
                      <a:r>
                        <a:rPr lang="en-US" dirty="0">
                          <a:latin typeface="Arial"/>
                          <a:cs typeface="Arial"/>
                        </a:rPr>
                        <a:t>74.3%</a:t>
                      </a:r>
                      <a:endParaRPr lang="en-US" dirty="0"/>
                    </a:p>
                  </a:txBody>
                  <a:tcPr/>
                </a:tc>
                <a:extLst>
                  <a:ext uri="{0D108BD9-81ED-4DB2-BD59-A6C34878D82A}">
                    <a16:rowId xmlns:a16="http://schemas.microsoft.com/office/drawing/2014/main" val="1376503839"/>
                  </a:ext>
                </a:extLst>
              </a:tr>
              <a:tr h="330370">
                <a:tc>
                  <a:txBody>
                    <a:bodyPr/>
                    <a:lstStyle/>
                    <a:p>
                      <a:pPr lvl="0">
                        <a:buNone/>
                      </a:pPr>
                      <a:r>
                        <a:rPr lang="en-US" dirty="0">
                          <a:latin typeface="Arial"/>
                          <a:cs typeface="Arial"/>
                        </a:rPr>
                        <a:t>HGB</a:t>
                      </a:r>
                      <a:endParaRPr lang="vi-VN" dirty="0">
                        <a:latin typeface="Arial"/>
                        <a:cs typeface="Arial"/>
                      </a:endParaRPr>
                    </a:p>
                  </a:txBody>
                  <a:tcPr/>
                </a:tc>
                <a:tc>
                  <a:txBody>
                    <a:bodyPr/>
                    <a:lstStyle/>
                    <a:p>
                      <a:pPr lvl="0">
                        <a:buNone/>
                      </a:pPr>
                      <a:r>
                        <a:rPr lang="en-US" dirty="0">
                          <a:latin typeface="Arial"/>
                          <a:cs typeface="Arial"/>
                        </a:rPr>
                        <a:t>128 g/l</a:t>
                      </a:r>
                      <a:endParaRPr lang="vi-VN" dirty="0">
                        <a:latin typeface="Arial"/>
                        <a:cs typeface="Arial"/>
                      </a:endParaRPr>
                    </a:p>
                  </a:txBody>
                  <a:tcPr/>
                </a:tc>
                <a:extLst>
                  <a:ext uri="{0D108BD9-81ED-4DB2-BD59-A6C34878D82A}">
                    <a16:rowId xmlns:a16="http://schemas.microsoft.com/office/drawing/2014/main" val="3953987038"/>
                  </a:ext>
                </a:extLst>
              </a:tr>
            </a:tbl>
          </a:graphicData>
        </a:graphic>
      </p:graphicFrame>
    </p:spTree>
    <p:extLst>
      <p:ext uri="{BB962C8B-B14F-4D97-AF65-F5344CB8AC3E}">
        <p14:creationId xmlns:p14="http://schemas.microsoft.com/office/powerpoint/2010/main" val="53400005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622D-EC3F-2E4D-91AD-B3324DED53A5}"/>
              </a:ext>
            </a:extLst>
          </p:cNvPr>
          <p:cNvSpPr>
            <a:spLocks noGrp="1"/>
          </p:cNvSpPr>
          <p:nvPr>
            <p:ph type="title"/>
          </p:nvPr>
        </p:nvSpPr>
        <p:spPr>
          <a:xfrm>
            <a:off x="628650" y="18255"/>
            <a:ext cx="7886700" cy="1325563"/>
          </a:xfrm>
        </p:spPr>
        <p:txBody>
          <a:bodyPr/>
          <a:lstStyle/>
          <a:p>
            <a:r>
              <a:rPr lang="en-US" altLang="vi-VN" sz="3600" dirty="0">
                <a:latin typeface="Calibri" panose="020F0502020204030204" pitchFamily="34" charset="0"/>
                <a:cs typeface="Calibri" panose="020F0502020204030204" pitchFamily="34" charset="0"/>
              </a:rPr>
              <a:t>XI. PHÂN TÍCH CẬN LÂM SÀNG:</a:t>
            </a:r>
            <a:endParaRPr lang="en-V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557672B-D727-6D4A-890C-5F75158CB9A0}"/>
              </a:ext>
            </a:extLst>
          </p:cNvPr>
          <p:cNvSpPr>
            <a:spLocks noGrp="1"/>
          </p:cNvSpPr>
          <p:nvPr>
            <p:ph idx="1"/>
          </p:nvPr>
        </p:nvSpPr>
        <p:spPr/>
        <p:txBody>
          <a:bodyPr>
            <a:normAutofit/>
          </a:bodyPr>
          <a:lstStyle/>
          <a:p>
            <a:r>
              <a:rPr lang="en-VN" sz="2800" b="1" dirty="0"/>
              <a:t>Kết quả giải phẫu bệnh bóng Vater:</a:t>
            </a:r>
          </a:p>
          <a:p>
            <a:pPr marL="0" indent="0">
              <a:buNone/>
            </a:pPr>
            <a:r>
              <a:rPr lang="en-VN" sz="2800" dirty="0"/>
              <a:t>CARCINÔM TUYẾN BIỆT HOÁ VỪA</a:t>
            </a:r>
          </a:p>
        </p:txBody>
      </p:sp>
    </p:spTree>
    <p:extLst>
      <p:ext uri="{BB962C8B-B14F-4D97-AF65-F5344CB8AC3E}">
        <p14:creationId xmlns:p14="http://schemas.microsoft.com/office/powerpoint/2010/main" val="1176248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dirty="0">
                <a:latin typeface="Calibri" panose="020F0502020204030204" pitchFamily="34" charset="0"/>
                <a:cs typeface="Calibri" panose="020F0502020204030204" pitchFamily="34" charset="0"/>
              </a:rPr>
              <a:t>GIAI ĐOẠN</a:t>
            </a:r>
          </a:p>
        </p:txBody>
      </p:sp>
      <p:sp>
        <p:nvSpPr>
          <p:cNvPr id="4" name="TextBox 3">
            <a:extLst>
              <a:ext uri="{FF2B5EF4-FFF2-40B4-BE49-F238E27FC236}">
                <a16:creationId xmlns:a16="http://schemas.microsoft.com/office/drawing/2014/main" id="{A3862235-B71C-ECD8-6725-F35EDFCEE359}"/>
              </a:ext>
            </a:extLst>
          </p:cNvPr>
          <p:cNvSpPr txBox="1"/>
          <p:nvPr/>
        </p:nvSpPr>
        <p:spPr>
          <a:xfrm>
            <a:off x="533400" y="1787577"/>
            <a:ext cx="8353268" cy="2239844"/>
          </a:xfrm>
          <a:prstGeom prst="rect">
            <a:avLst/>
          </a:prstGeom>
          <a:noFill/>
        </p:spPr>
        <p:txBody>
          <a:bodyPr wrap="square" lIns="91440" tIns="45720" rIns="91440" bIns="45720" anchor="t">
            <a:spAutoFit/>
          </a:bodyPr>
          <a:lstStyle/>
          <a:p>
            <a:pPr>
              <a:lnSpc>
                <a:spcPct val="150000"/>
              </a:lnSpc>
            </a:pPr>
            <a:r>
              <a:rPr lang="en-US" sz="2400" b="1" dirty="0">
                <a:latin typeface="Calibri" panose="020F0502020204030204" pitchFamily="34" charset="0"/>
                <a:ea typeface="MS PGothic"/>
                <a:cs typeface="Calibri" panose="020F0502020204030204" pitchFamily="34" charset="0"/>
              </a:rPr>
              <a:t>Ung </a:t>
            </a:r>
            <a:r>
              <a:rPr lang="en-US" sz="2400" b="1" dirty="0" err="1">
                <a:latin typeface="Calibri" panose="020F0502020204030204" pitchFamily="34" charset="0"/>
                <a:ea typeface="MS PGothic"/>
                <a:cs typeface="Calibri" panose="020F0502020204030204" pitchFamily="34" charset="0"/>
              </a:rPr>
              <a:t>thư</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khu</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trú</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tại</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bóng</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vater</a:t>
            </a:r>
            <a:r>
              <a:rPr lang="en-US" sz="2400" b="1" dirty="0">
                <a:latin typeface="Calibri" panose="020F0502020204030204" pitchFamily="34" charset="0"/>
                <a:ea typeface="MS PGothic"/>
                <a:cs typeface="Calibri" panose="020F0502020204030204" pitchFamily="34" charset="0"/>
              </a:rPr>
              <a:t> -&gt; T1a</a:t>
            </a:r>
          </a:p>
          <a:p>
            <a:pPr>
              <a:lnSpc>
                <a:spcPct val="150000"/>
              </a:lnSpc>
            </a:pPr>
            <a:r>
              <a:rPr lang="en-US" sz="2400" b="1" dirty="0" err="1">
                <a:latin typeface="Calibri" panose="020F0502020204030204" pitchFamily="34" charset="0"/>
                <a:ea typeface="MS PGothic"/>
                <a:cs typeface="Calibri" panose="020F0502020204030204" pitchFamily="34" charset="0"/>
              </a:rPr>
              <a:t>Chưa</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thấy</a:t>
            </a:r>
            <a:r>
              <a:rPr lang="en-US" sz="2400" b="1" dirty="0">
                <a:latin typeface="Calibri" panose="020F0502020204030204" pitchFamily="34" charset="0"/>
                <a:ea typeface="MS PGothic"/>
                <a:cs typeface="Calibri" panose="020F0502020204030204" pitchFamily="34" charset="0"/>
              </a:rPr>
              <a:t> di </a:t>
            </a:r>
            <a:r>
              <a:rPr lang="en-US" sz="2400" b="1" dirty="0" err="1">
                <a:latin typeface="Calibri" panose="020F0502020204030204" pitchFamily="34" charset="0"/>
                <a:ea typeface="MS PGothic"/>
                <a:cs typeface="Calibri" panose="020F0502020204030204" pitchFamily="34" charset="0"/>
              </a:rPr>
              <a:t>căn</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hạch</a:t>
            </a:r>
            <a:r>
              <a:rPr lang="en-US" sz="2400" b="1" dirty="0">
                <a:latin typeface="Calibri" panose="020F0502020204030204" pitchFamily="34" charset="0"/>
                <a:ea typeface="MS PGothic"/>
                <a:cs typeface="Calibri" panose="020F0502020204030204" pitchFamily="34" charset="0"/>
              </a:rPr>
              <a:t> -&gt; N0</a:t>
            </a:r>
          </a:p>
          <a:p>
            <a:pPr>
              <a:lnSpc>
                <a:spcPct val="150000"/>
              </a:lnSpc>
            </a:pPr>
            <a:r>
              <a:rPr lang="en-US" sz="2400" b="1" dirty="0" err="1">
                <a:latin typeface="Calibri" panose="020F0502020204030204" pitchFamily="34" charset="0"/>
                <a:ea typeface="MS PGothic"/>
                <a:cs typeface="Calibri" panose="020F0502020204030204" pitchFamily="34" charset="0"/>
              </a:rPr>
              <a:t>Chưa</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thấy</a:t>
            </a:r>
            <a:r>
              <a:rPr lang="en-US" sz="2400" b="1" dirty="0">
                <a:latin typeface="Calibri" panose="020F0502020204030204" pitchFamily="34" charset="0"/>
                <a:ea typeface="MS PGothic"/>
                <a:cs typeface="Calibri" panose="020F0502020204030204" pitchFamily="34" charset="0"/>
              </a:rPr>
              <a:t> di </a:t>
            </a:r>
            <a:r>
              <a:rPr lang="en-US" sz="2400" b="1" dirty="0" err="1">
                <a:latin typeface="Calibri" panose="020F0502020204030204" pitchFamily="34" charset="0"/>
                <a:ea typeface="MS PGothic"/>
                <a:cs typeface="Calibri" panose="020F0502020204030204" pitchFamily="34" charset="0"/>
              </a:rPr>
              <a:t>căn</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xa</a:t>
            </a:r>
            <a:r>
              <a:rPr lang="en-US" sz="2400" b="1" dirty="0">
                <a:latin typeface="Calibri" panose="020F0502020204030204" pitchFamily="34" charset="0"/>
                <a:ea typeface="MS PGothic"/>
                <a:cs typeface="Calibri" panose="020F0502020204030204" pitchFamily="34" charset="0"/>
              </a:rPr>
              <a:t> -&gt; M0</a:t>
            </a:r>
          </a:p>
          <a:p>
            <a:pPr>
              <a:lnSpc>
                <a:spcPct val="150000"/>
              </a:lnSpc>
            </a:pPr>
            <a:r>
              <a:rPr lang="en-US" sz="2400" b="1" dirty="0">
                <a:latin typeface="Calibri" panose="020F0502020204030204" pitchFamily="34" charset="0"/>
                <a:ea typeface="MS PGothic"/>
                <a:cs typeface="Calibri" panose="020F0502020204030204" pitchFamily="34" charset="0"/>
              </a:rPr>
              <a:t>-&gt; </a:t>
            </a:r>
            <a:r>
              <a:rPr lang="en-US" sz="2400" b="1" dirty="0" err="1">
                <a:latin typeface="Calibri" panose="020F0502020204030204" pitchFamily="34" charset="0"/>
                <a:ea typeface="MS PGothic"/>
                <a:cs typeface="Calibri" panose="020F0502020204030204" pitchFamily="34" charset="0"/>
              </a:rPr>
              <a:t>Giai</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đoạn</a:t>
            </a:r>
            <a:r>
              <a:rPr lang="en-US" sz="2400" b="1" dirty="0">
                <a:latin typeface="Calibri" panose="020F0502020204030204" pitchFamily="34" charset="0"/>
                <a:ea typeface="MS PGothic"/>
                <a:cs typeface="Calibri" panose="020F0502020204030204" pitchFamily="34" charset="0"/>
              </a:rPr>
              <a:t> T1aN0M0</a:t>
            </a:r>
          </a:p>
        </p:txBody>
      </p:sp>
    </p:spTree>
    <p:extLst>
      <p:ext uri="{BB962C8B-B14F-4D97-AF65-F5344CB8AC3E}">
        <p14:creationId xmlns:p14="http://schemas.microsoft.com/office/powerpoint/2010/main" val="253971088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dirty="0">
                <a:latin typeface="Calibri" panose="020F0502020204030204" pitchFamily="34" charset="0"/>
                <a:cs typeface="Calibri" panose="020F0502020204030204" pitchFamily="34" charset="0"/>
              </a:rPr>
              <a:t>I. HÀNH CHÍNH:</a:t>
            </a:r>
            <a:endParaRPr lang="vi-VN" altLang="vi-VN" sz="3200"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96160289-B7CC-9984-40CF-91DDF2813878}"/>
              </a:ext>
            </a:extLst>
          </p:cNvPr>
          <p:cNvSpPr/>
          <p:nvPr/>
        </p:nvSpPr>
        <p:spPr>
          <a:xfrm>
            <a:off x="762000" y="1295400"/>
            <a:ext cx="8001000" cy="4455835"/>
          </a:xfrm>
          <a:prstGeom prst="rect">
            <a:avLst/>
          </a:prstGeom>
        </p:spPr>
        <p:txBody>
          <a:bodyPr wrap="square">
            <a:spAutoFit/>
          </a:bodyPr>
          <a:lstStyle/>
          <a:p>
            <a:pPr marL="514350" indent="-514350">
              <a:lnSpc>
                <a:spcPct val="150000"/>
              </a:lnSpc>
              <a:buFont typeface="+mj-lt"/>
              <a:buAutoNum type="arabicPeriod"/>
            </a:pPr>
            <a:r>
              <a:rPr lang="en-US" sz="2400" dirty="0" err="1">
                <a:solidFill>
                  <a:srgbClr val="11078F"/>
                </a:solidFill>
                <a:latin typeface="Calibri" panose="020F0502020204030204" pitchFamily="34" charset="0"/>
                <a:cs typeface="Calibri" panose="020F0502020204030204" pitchFamily="34" charset="0"/>
              </a:rPr>
              <a:t>Họ</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và</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tên</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Hồ</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Trọng</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Huy</a:t>
            </a:r>
            <a:endParaRPr lang="vi-VN" sz="2400" dirty="0">
              <a:solidFill>
                <a:srgbClr val="11078F"/>
              </a:solidFill>
              <a:latin typeface="Calibri" panose="020F0502020204030204" pitchFamily="34" charset="0"/>
              <a:cs typeface="Calibri" panose="020F0502020204030204" pitchFamily="34" charset="0"/>
            </a:endParaRPr>
          </a:p>
          <a:p>
            <a:pPr marL="514350" indent="-514350">
              <a:lnSpc>
                <a:spcPct val="150000"/>
              </a:lnSpc>
              <a:buFont typeface="+mj-lt"/>
              <a:buAutoNum type="arabicPeriod"/>
            </a:pPr>
            <a:r>
              <a:rPr lang="en-US" sz="2400" dirty="0" err="1">
                <a:solidFill>
                  <a:srgbClr val="11078F"/>
                </a:solidFill>
                <a:latin typeface="Calibri" panose="020F0502020204030204" pitchFamily="34" charset="0"/>
                <a:cs typeface="Calibri" panose="020F0502020204030204" pitchFamily="34" charset="0"/>
              </a:rPr>
              <a:t>Giới</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tính</a:t>
            </a:r>
            <a:r>
              <a:rPr lang="en-US" sz="2400" dirty="0">
                <a:solidFill>
                  <a:srgbClr val="11078F"/>
                </a:solidFill>
                <a:latin typeface="Calibri" panose="020F0502020204030204" pitchFamily="34" charset="0"/>
                <a:cs typeface="Calibri" panose="020F0502020204030204" pitchFamily="34" charset="0"/>
              </a:rPr>
              <a:t>: </a:t>
            </a:r>
            <a:r>
              <a:rPr lang="vi-VN" sz="2400" dirty="0">
                <a:solidFill>
                  <a:srgbClr val="11078F"/>
                </a:solidFill>
                <a:latin typeface="Calibri" panose="020F0502020204030204" pitchFamily="34" charset="0"/>
                <a:cs typeface="Calibri" panose="020F0502020204030204" pitchFamily="34" charset="0"/>
              </a:rPr>
              <a:t>N</a:t>
            </a:r>
            <a:r>
              <a:rPr lang="en-US" sz="2400" dirty="0">
                <a:solidFill>
                  <a:srgbClr val="11078F"/>
                </a:solidFill>
                <a:latin typeface="Calibri" panose="020F0502020204030204" pitchFamily="34" charset="0"/>
                <a:cs typeface="Calibri" panose="020F0502020204030204" pitchFamily="34" charset="0"/>
              </a:rPr>
              <a:t>am</a:t>
            </a:r>
          </a:p>
          <a:p>
            <a:pPr marL="514350" indent="-514350">
              <a:lnSpc>
                <a:spcPct val="150000"/>
              </a:lnSpc>
              <a:buFont typeface="+mj-lt"/>
              <a:buAutoNum type="arabicPeriod"/>
            </a:pPr>
            <a:r>
              <a:rPr lang="en-US" sz="2400" dirty="0" err="1">
                <a:solidFill>
                  <a:srgbClr val="11078F"/>
                </a:solidFill>
                <a:latin typeface="Calibri" panose="020F0502020204030204" pitchFamily="34" charset="0"/>
                <a:cs typeface="Calibri" panose="020F0502020204030204" pitchFamily="34" charset="0"/>
              </a:rPr>
              <a:t>Năm</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sinh</a:t>
            </a:r>
            <a:r>
              <a:rPr lang="en-US" sz="2400" dirty="0">
                <a:solidFill>
                  <a:srgbClr val="11078F"/>
                </a:solidFill>
                <a:latin typeface="Calibri" panose="020F0502020204030204" pitchFamily="34" charset="0"/>
                <a:cs typeface="Calibri" panose="020F0502020204030204" pitchFamily="34" charset="0"/>
              </a:rPr>
              <a:t>: 1973</a:t>
            </a:r>
            <a:r>
              <a:rPr lang="vi-VN" sz="2400" dirty="0">
                <a:solidFill>
                  <a:srgbClr val="11078F"/>
                </a:solidFill>
                <a:latin typeface="Calibri" panose="020F0502020204030204" pitchFamily="34" charset="0"/>
                <a:cs typeface="Calibri" panose="020F0502020204030204" pitchFamily="34" charset="0"/>
              </a:rPr>
              <a:t> (</a:t>
            </a:r>
            <a:r>
              <a:rPr lang="en-US" sz="2400" dirty="0">
                <a:solidFill>
                  <a:srgbClr val="11078F"/>
                </a:solidFill>
                <a:latin typeface="Calibri" panose="020F0502020204030204" pitchFamily="34" charset="0"/>
                <a:cs typeface="Calibri" panose="020F0502020204030204" pitchFamily="34" charset="0"/>
              </a:rPr>
              <a:t>50</a:t>
            </a:r>
            <a:r>
              <a:rPr lang="vi-VN" sz="2400" dirty="0">
                <a:solidFill>
                  <a:srgbClr val="11078F"/>
                </a:solidFill>
                <a:latin typeface="Calibri" panose="020F0502020204030204" pitchFamily="34" charset="0"/>
                <a:cs typeface="Calibri" panose="020F0502020204030204" pitchFamily="34" charset="0"/>
              </a:rPr>
              <a:t> tuổi)</a:t>
            </a:r>
            <a:r>
              <a:rPr lang="en-US" sz="2400" dirty="0">
                <a:solidFill>
                  <a:srgbClr val="11078F"/>
                </a:solidFill>
                <a:latin typeface="Calibri" panose="020F0502020204030204" pitchFamily="34" charset="0"/>
                <a:cs typeface="Calibri" panose="020F0502020204030204" pitchFamily="34" charset="0"/>
              </a:rPr>
              <a:t>​</a:t>
            </a:r>
          </a:p>
          <a:p>
            <a:pPr marL="514350" indent="-514350">
              <a:lnSpc>
                <a:spcPct val="150000"/>
              </a:lnSpc>
              <a:buFont typeface="+mj-lt"/>
              <a:buAutoNum type="arabicPeriod"/>
            </a:pPr>
            <a:r>
              <a:rPr lang="en-US" sz="2400" dirty="0" err="1">
                <a:solidFill>
                  <a:srgbClr val="11078F"/>
                </a:solidFill>
                <a:latin typeface="Calibri" panose="020F0502020204030204" pitchFamily="34" charset="0"/>
                <a:cs typeface="Calibri" panose="020F0502020204030204" pitchFamily="34" charset="0"/>
              </a:rPr>
              <a:t>Địa</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chỉ</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Huyện</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Vĩnh</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Lợi</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Bạc</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Liêu</a:t>
            </a:r>
            <a:endParaRPr lang="en-US" sz="2400" dirty="0">
              <a:solidFill>
                <a:srgbClr val="11078F"/>
              </a:solidFill>
              <a:latin typeface="Calibri" panose="020F0502020204030204" pitchFamily="34" charset="0"/>
              <a:cs typeface="Calibri" panose="020F0502020204030204" pitchFamily="34" charset="0"/>
            </a:endParaRPr>
          </a:p>
          <a:p>
            <a:pPr marL="514350" indent="-514350">
              <a:lnSpc>
                <a:spcPct val="150000"/>
              </a:lnSpc>
              <a:buFont typeface="+mj-lt"/>
              <a:buAutoNum type="arabicPeriod"/>
            </a:pPr>
            <a:r>
              <a:rPr lang="en-US" sz="2400" dirty="0" err="1">
                <a:solidFill>
                  <a:srgbClr val="11078F"/>
                </a:solidFill>
                <a:latin typeface="Calibri" panose="020F0502020204030204" pitchFamily="34" charset="0"/>
                <a:cs typeface="Calibri" panose="020F0502020204030204" pitchFamily="34" charset="0"/>
              </a:rPr>
              <a:t>Nghề</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nghiệp</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Giáo</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viên</a:t>
            </a:r>
            <a:endParaRPr lang="en-US" sz="2400" dirty="0">
              <a:solidFill>
                <a:srgbClr val="11078F"/>
              </a:solidFill>
              <a:latin typeface="Calibri" panose="020F0502020204030204" pitchFamily="34" charset="0"/>
              <a:cs typeface="Calibri" panose="020F0502020204030204" pitchFamily="34" charset="0"/>
            </a:endParaRPr>
          </a:p>
          <a:p>
            <a:pPr marL="514350" indent="-514350">
              <a:lnSpc>
                <a:spcPct val="150000"/>
              </a:lnSpc>
              <a:buFont typeface="+mj-lt"/>
              <a:buAutoNum type="arabicPeriod"/>
            </a:pPr>
            <a:r>
              <a:rPr lang="en-US" sz="2400" dirty="0" err="1">
                <a:solidFill>
                  <a:srgbClr val="11078F"/>
                </a:solidFill>
                <a:latin typeface="Calibri" panose="020F0502020204030204" pitchFamily="34" charset="0"/>
                <a:cs typeface="Calibri" panose="020F0502020204030204" pitchFamily="34" charset="0"/>
              </a:rPr>
              <a:t>Ngày</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nhập</a:t>
            </a:r>
            <a:r>
              <a:rPr lang="en-US" sz="2400" dirty="0">
                <a:solidFill>
                  <a:srgbClr val="11078F"/>
                </a:solidFill>
                <a:latin typeface="Calibri" panose="020F0502020204030204" pitchFamily="34" charset="0"/>
                <a:cs typeface="Calibri" panose="020F0502020204030204" pitchFamily="34" charset="0"/>
              </a:rPr>
              <a:t> </a:t>
            </a:r>
            <a:r>
              <a:rPr lang="en-US" sz="2400" dirty="0" err="1">
                <a:solidFill>
                  <a:srgbClr val="11078F"/>
                </a:solidFill>
                <a:latin typeface="Calibri" panose="020F0502020204030204" pitchFamily="34" charset="0"/>
                <a:cs typeface="Calibri" panose="020F0502020204030204" pitchFamily="34" charset="0"/>
              </a:rPr>
              <a:t>viện</a:t>
            </a:r>
            <a:r>
              <a:rPr lang="en-US" sz="2400" dirty="0">
                <a:solidFill>
                  <a:srgbClr val="11078F"/>
                </a:solidFill>
                <a:latin typeface="Calibri" panose="020F0502020204030204" pitchFamily="34" charset="0"/>
                <a:cs typeface="Calibri" panose="020F0502020204030204" pitchFamily="34" charset="0"/>
              </a:rPr>
              <a:t>:</a:t>
            </a:r>
            <a:r>
              <a:rPr lang="vi-VN" sz="2400" dirty="0">
                <a:solidFill>
                  <a:srgbClr val="11078F"/>
                </a:solidFill>
                <a:latin typeface="Calibri" panose="020F0502020204030204" pitchFamily="34" charset="0"/>
                <a:cs typeface="Calibri" panose="020F0502020204030204" pitchFamily="34" charset="0"/>
              </a:rPr>
              <a:t> ngày </a:t>
            </a:r>
            <a:r>
              <a:rPr lang="en-US" sz="2400" dirty="0">
                <a:solidFill>
                  <a:srgbClr val="11078F"/>
                </a:solidFill>
                <a:latin typeface="Calibri" panose="020F0502020204030204" pitchFamily="34" charset="0"/>
                <a:cs typeface="Calibri" panose="020F0502020204030204" pitchFamily="34" charset="0"/>
              </a:rPr>
              <a:t>08</a:t>
            </a:r>
            <a:r>
              <a:rPr lang="vi-VN" sz="2400" dirty="0">
                <a:solidFill>
                  <a:srgbClr val="11078F"/>
                </a:solidFill>
                <a:latin typeface="Calibri" panose="020F0502020204030204" pitchFamily="34" charset="0"/>
                <a:cs typeface="Calibri" panose="020F0502020204030204" pitchFamily="34" charset="0"/>
              </a:rPr>
              <a:t>/0</a:t>
            </a:r>
            <a:r>
              <a:rPr lang="en-US" sz="2400" dirty="0">
                <a:solidFill>
                  <a:srgbClr val="11078F"/>
                </a:solidFill>
                <a:latin typeface="Calibri" panose="020F0502020204030204" pitchFamily="34" charset="0"/>
                <a:cs typeface="Calibri" panose="020F0502020204030204" pitchFamily="34" charset="0"/>
              </a:rPr>
              <a:t>2</a:t>
            </a:r>
            <a:r>
              <a:rPr lang="vi-VN" sz="2400" dirty="0">
                <a:solidFill>
                  <a:srgbClr val="11078F"/>
                </a:solidFill>
                <a:latin typeface="Calibri" panose="020F0502020204030204" pitchFamily="34" charset="0"/>
                <a:cs typeface="Calibri" panose="020F0502020204030204" pitchFamily="34" charset="0"/>
              </a:rPr>
              <a:t>/2023 phòng 10-17A khoa Ngoại Gan- Mật- Tụy BV ĐHYD TP.HCM</a:t>
            </a:r>
            <a:endParaRPr lang="en-US" sz="2400" dirty="0">
              <a:solidFill>
                <a:srgbClr val="11078F"/>
              </a:solidFill>
              <a:latin typeface="Calibri" panose="020F0502020204030204" pitchFamily="34" charset="0"/>
              <a:cs typeface="Calibri" panose="020F0502020204030204" pitchFamily="34" charset="0"/>
            </a:endParaRPr>
          </a:p>
          <a:p>
            <a:pPr marL="514350" indent="-514350">
              <a:lnSpc>
                <a:spcPct val="150000"/>
              </a:lnSpc>
              <a:buFontTx/>
              <a:buAutoNum type="arabicPeriod"/>
              <a:defRPr/>
            </a:pPr>
            <a:endParaRPr lang="vi-VN" sz="2400" dirty="0">
              <a:solidFill>
                <a:srgbClr val="11078F"/>
              </a:solidFill>
              <a:latin typeface="+mj-lt"/>
            </a:endParaRPr>
          </a:p>
        </p:txBody>
      </p:sp>
    </p:spTree>
    <p:extLst>
      <p:ext uri="{BB962C8B-B14F-4D97-AF65-F5344CB8AC3E}">
        <p14:creationId xmlns:p14="http://schemas.microsoft.com/office/powerpoint/2010/main" val="17881601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dirty="0">
                <a:latin typeface="Calibri" panose="020F0502020204030204" pitchFamily="34" charset="0"/>
                <a:cs typeface="Calibri" panose="020F0502020204030204" pitchFamily="34" charset="0"/>
              </a:rPr>
              <a:t>XII. CHẨN ĐOÁN XÁC ĐỊNH:</a:t>
            </a:r>
            <a:endParaRPr lang="vi-VN" altLang="vi-VN" sz="3200" dirty="0">
              <a:latin typeface="Calibri" panose="020F0502020204030204" pitchFamily="34" charset="0"/>
              <a:cs typeface="Calibri" panose="020F0502020204030204" pitchFamily="34" charset="0"/>
            </a:endParaRPr>
          </a:p>
        </p:txBody>
      </p:sp>
      <p:sp>
        <p:nvSpPr>
          <p:cNvPr id="9" name="Title 4">
            <a:extLst>
              <a:ext uri="{FF2B5EF4-FFF2-40B4-BE49-F238E27FC236}">
                <a16:creationId xmlns:a16="http://schemas.microsoft.com/office/drawing/2014/main" id="{2C166993-9847-4111-8A5C-F3A2D7E5265B}"/>
              </a:ext>
            </a:extLst>
          </p:cNvPr>
          <p:cNvSpPr txBox="1">
            <a:spLocks/>
          </p:cNvSpPr>
          <p:nvPr/>
        </p:nvSpPr>
        <p:spPr bwMode="auto">
          <a:xfrm>
            <a:off x="-76200" y="598833"/>
            <a:ext cx="9601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FFFF66"/>
                </a:solidFill>
                <a:latin typeface="+mj-lt"/>
                <a:ea typeface="+mj-ea"/>
                <a:cs typeface="+mj-cs"/>
              </a:defRPr>
            </a:lvl1pPr>
            <a:lvl2pPr algn="ctr" rtl="0" eaLnBrk="0" fontAlgn="base" hangingPunct="0">
              <a:spcBef>
                <a:spcPct val="0"/>
              </a:spcBef>
              <a:spcAft>
                <a:spcPct val="0"/>
              </a:spcAft>
              <a:defRPr sz="4000" b="1">
                <a:solidFill>
                  <a:srgbClr val="FFFF66"/>
                </a:solidFill>
                <a:latin typeface="Arial" charset="0"/>
                <a:ea typeface="MS PGothic" pitchFamily="34" charset="-128"/>
              </a:defRPr>
            </a:lvl2pPr>
            <a:lvl3pPr algn="ctr" rtl="0" eaLnBrk="0" fontAlgn="base" hangingPunct="0">
              <a:spcBef>
                <a:spcPct val="0"/>
              </a:spcBef>
              <a:spcAft>
                <a:spcPct val="0"/>
              </a:spcAft>
              <a:defRPr sz="4000" b="1">
                <a:solidFill>
                  <a:srgbClr val="FFFF66"/>
                </a:solidFill>
                <a:latin typeface="Arial" charset="0"/>
                <a:ea typeface="MS PGothic" pitchFamily="34" charset="-128"/>
              </a:defRPr>
            </a:lvl3pPr>
            <a:lvl4pPr algn="ctr" rtl="0" eaLnBrk="0" fontAlgn="base" hangingPunct="0">
              <a:spcBef>
                <a:spcPct val="0"/>
              </a:spcBef>
              <a:spcAft>
                <a:spcPct val="0"/>
              </a:spcAft>
              <a:defRPr sz="4000" b="1">
                <a:solidFill>
                  <a:srgbClr val="FFFF66"/>
                </a:solidFill>
                <a:latin typeface="Arial" charset="0"/>
                <a:ea typeface="MS PGothic" pitchFamily="34" charset="-128"/>
              </a:defRPr>
            </a:lvl4pPr>
            <a:lvl5pPr algn="ctr" rtl="0" eaLnBrk="0" fontAlgn="base" hangingPunct="0">
              <a:spcBef>
                <a:spcPct val="0"/>
              </a:spcBef>
              <a:spcAft>
                <a:spcPct val="0"/>
              </a:spcAft>
              <a:defRPr sz="4000" b="1">
                <a:solidFill>
                  <a:srgbClr val="FFFF66"/>
                </a:solidFill>
                <a:latin typeface="Arial" charset="0"/>
                <a:ea typeface="MS PGothic" pitchFamily="34" charset="-128"/>
              </a:defRPr>
            </a:lvl5pPr>
            <a:lvl6pPr marL="457200" algn="ctr" rtl="0" eaLnBrk="0" fontAlgn="base" hangingPunct="0">
              <a:spcBef>
                <a:spcPct val="0"/>
              </a:spcBef>
              <a:spcAft>
                <a:spcPct val="0"/>
              </a:spcAft>
              <a:defRPr sz="4000" b="1">
                <a:solidFill>
                  <a:srgbClr val="FFFF66"/>
                </a:solidFill>
                <a:latin typeface="Arial" charset="0"/>
                <a:ea typeface="MS PGothic" pitchFamily="34" charset="-128"/>
              </a:defRPr>
            </a:lvl6pPr>
            <a:lvl7pPr marL="914400" algn="ctr" rtl="0" eaLnBrk="0" fontAlgn="base" hangingPunct="0">
              <a:spcBef>
                <a:spcPct val="0"/>
              </a:spcBef>
              <a:spcAft>
                <a:spcPct val="0"/>
              </a:spcAft>
              <a:defRPr sz="4000" b="1">
                <a:solidFill>
                  <a:srgbClr val="FFFF66"/>
                </a:solidFill>
                <a:latin typeface="Arial" charset="0"/>
                <a:ea typeface="MS PGothic" pitchFamily="34" charset="-128"/>
              </a:defRPr>
            </a:lvl7pPr>
            <a:lvl8pPr marL="1371600" algn="ctr" rtl="0" eaLnBrk="0" fontAlgn="base" hangingPunct="0">
              <a:spcBef>
                <a:spcPct val="0"/>
              </a:spcBef>
              <a:spcAft>
                <a:spcPct val="0"/>
              </a:spcAft>
              <a:defRPr sz="4000" b="1">
                <a:solidFill>
                  <a:srgbClr val="FFFF66"/>
                </a:solidFill>
                <a:latin typeface="Arial" charset="0"/>
                <a:ea typeface="MS PGothic" pitchFamily="34" charset="-128"/>
              </a:defRPr>
            </a:lvl8pPr>
            <a:lvl9pPr marL="1828800" algn="ctr" rtl="0" eaLnBrk="0" fontAlgn="base" hangingPunct="0">
              <a:spcBef>
                <a:spcPct val="0"/>
              </a:spcBef>
              <a:spcAft>
                <a:spcPct val="0"/>
              </a:spcAft>
              <a:defRPr sz="4000" b="1">
                <a:solidFill>
                  <a:srgbClr val="FFFF66"/>
                </a:solidFill>
                <a:latin typeface="Arial" charset="0"/>
                <a:ea typeface="MS PGothic" pitchFamily="34" charset="-128"/>
              </a:defRPr>
            </a:lvl9pPr>
          </a:lstStyle>
          <a:p>
            <a:endParaRPr lang="vi-VN" sz="2800" kern="0">
              <a:solidFill>
                <a:srgbClr val="11078F"/>
              </a:solidFill>
            </a:endParaRPr>
          </a:p>
        </p:txBody>
      </p:sp>
      <p:sp>
        <p:nvSpPr>
          <p:cNvPr id="4" name="TextBox 3">
            <a:extLst>
              <a:ext uri="{FF2B5EF4-FFF2-40B4-BE49-F238E27FC236}">
                <a16:creationId xmlns:a16="http://schemas.microsoft.com/office/drawing/2014/main" id="{A3862235-B71C-ECD8-6725-F35EDFCEE359}"/>
              </a:ext>
            </a:extLst>
          </p:cNvPr>
          <p:cNvSpPr txBox="1"/>
          <p:nvPr/>
        </p:nvSpPr>
        <p:spPr>
          <a:xfrm>
            <a:off x="152400" y="1600200"/>
            <a:ext cx="9144000" cy="577850"/>
          </a:xfrm>
          <a:prstGeom prst="rect">
            <a:avLst/>
          </a:prstGeom>
          <a:noFill/>
        </p:spPr>
        <p:txBody>
          <a:bodyPr wrap="square" lIns="91440" tIns="45720" rIns="91440" bIns="45720" anchor="t">
            <a:spAutoFit/>
          </a:bodyPr>
          <a:lstStyle/>
          <a:p>
            <a:pPr>
              <a:lnSpc>
                <a:spcPct val="150000"/>
              </a:lnSpc>
            </a:pPr>
            <a:r>
              <a:rPr lang="en-US" sz="2400" b="1" dirty="0">
                <a:solidFill>
                  <a:srgbClr val="11078F"/>
                </a:solidFill>
                <a:latin typeface="Arial"/>
                <a:ea typeface="MS PGothic"/>
                <a:cs typeface="Arial"/>
              </a:rPr>
              <a:t>	</a:t>
            </a:r>
            <a:endParaRPr lang="en-US" sz="2400" b="1" dirty="0">
              <a:solidFill>
                <a:srgbClr val="11078F"/>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EF1A1E04-7A55-3543-9B67-D99A45AF9283}"/>
              </a:ext>
            </a:extLst>
          </p:cNvPr>
          <p:cNvSpPr/>
          <p:nvPr/>
        </p:nvSpPr>
        <p:spPr>
          <a:xfrm>
            <a:off x="1334022" y="1725970"/>
            <a:ext cx="5931074" cy="589072"/>
          </a:xfrm>
          <a:prstGeom prst="rect">
            <a:avLst/>
          </a:prstGeom>
        </p:spPr>
        <p:txBody>
          <a:bodyPr wrap="square">
            <a:spAutoFit/>
          </a:bodyPr>
          <a:lstStyle/>
          <a:p>
            <a:pPr>
              <a:lnSpc>
                <a:spcPct val="150000"/>
              </a:lnSpc>
            </a:pPr>
            <a:r>
              <a:rPr lang="en-US" sz="2400" b="1" dirty="0">
                <a:latin typeface="Calibri" panose="020F0502020204030204" pitchFamily="34" charset="0"/>
                <a:ea typeface="MS PGothic"/>
                <a:cs typeface="Calibri" panose="020F0502020204030204" pitchFamily="34" charset="0"/>
              </a:rPr>
              <a:t>Ung </a:t>
            </a:r>
            <a:r>
              <a:rPr lang="en-US" sz="2400" b="1" dirty="0" err="1">
                <a:latin typeface="Calibri" panose="020F0502020204030204" pitchFamily="34" charset="0"/>
                <a:ea typeface="MS PGothic"/>
                <a:cs typeface="Calibri" panose="020F0502020204030204" pitchFamily="34" charset="0"/>
              </a:rPr>
              <a:t>thư</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bóng</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Vater</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giai</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đoạn</a:t>
            </a:r>
            <a:r>
              <a:rPr lang="en-US" sz="2400" b="1" dirty="0">
                <a:latin typeface="Calibri" panose="020F0502020204030204" pitchFamily="34" charset="0"/>
                <a:ea typeface="MS PGothic"/>
                <a:cs typeface="Calibri" panose="020F0502020204030204" pitchFamily="34" charset="0"/>
              </a:rPr>
              <a:t> T1aN0M0</a:t>
            </a:r>
          </a:p>
        </p:txBody>
      </p:sp>
    </p:spTree>
    <p:extLst>
      <p:ext uri="{BB962C8B-B14F-4D97-AF65-F5344CB8AC3E}">
        <p14:creationId xmlns:p14="http://schemas.microsoft.com/office/powerpoint/2010/main" val="163468477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dirty="0">
                <a:latin typeface="Calibri" panose="020F0502020204030204" pitchFamily="34" charset="0"/>
                <a:cs typeface="Calibri" panose="020F0502020204030204" pitchFamily="34" charset="0"/>
              </a:rPr>
              <a:t>XIII. ĐIỀU TRỊ</a:t>
            </a:r>
            <a:endParaRPr lang="vi-VN" altLang="vi-VN" sz="32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C0D99F6-C706-6B17-E817-AA85A0F87D73}"/>
              </a:ext>
            </a:extLst>
          </p:cNvPr>
          <p:cNvSpPr txBox="1"/>
          <p:nvPr/>
        </p:nvSpPr>
        <p:spPr>
          <a:xfrm>
            <a:off x="602105" y="1550233"/>
            <a:ext cx="8157147" cy="2793842"/>
          </a:xfrm>
          <a:prstGeom prst="rect">
            <a:avLst/>
          </a:prstGeom>
          <a:noFill/>
        </p:spPr>
        <p:txBody>
          <a:bodyPr wrap="square" lIns="91440" tIns="45720" rIns="91440" bIns="45720" anchor="t">
            <a:spAutoFit/>
          </a:bodyPr>
          <a:lstStyle/>
          <a:p>
            <a:pPr>
              <a:lnSpc>
                <a:spcPct val="150000"/>
              </a:lnSpc>
            </a:pPr>
            <a:r>
              <a:rPr lang="en-US" sz="2400" b="1" dirty="0">
                <a:latin typeface="Arial"/>
                <a:ea typeface="MS PGothic"/>
                <a:cs typeface="Arial"/>
              </a:rPr>
              <a:t>H</a:t>
            </a:r>
            <a:r>
              <a:rPr lang="vi-VN" sz="2400" b="1" dirty="0">
                <a:latin typeface="Arial"/>
                <a:ea typeface="MS PGothic"/>
                <a:cs typeface="Arial"/>
              </a:rPr>
              <a:t>ư</a:t>
            </a:r>
            <a:r>
              <a:rPr lang="en-US" sz="2400" b="1" dirty="0" err="1">
                <a:latin typeface="Arial"/>
                <a:ea typeface="MS PGothic"/>
                <a:cs typeface="Arial"/>
              </a:rPr>
              <a:t>ớng</a:t>
            </a:r>
            <a:r>
              <a:rPr lang="en-US" sz="2400" b="1" dirty="0">
                <a:latin typeface="Arial"/>
                <a:ea typeface="MS PGothic"/>
                <a:cs typeface="Arial"/>
              </a:rPr>
              <a:t> </a:t>
            </a:r>
            <a:r>
              <a:rPr lang="en-US" sz="2400" b="1" dirty="0" err="1">
                <a:latin typeface="Arial"/>
                <a:ea typeface="MS PGothic"/>
                <a:cs typeface="Arial"/>
              </a:rPr>
              <a:t>xử</a:t>
            </a:r>
            <a:r>
              <a:rPr lang="en-US" sz="2400" b="1" dirty="0">
                <a:latin typeface="Arial"/>
                <a:ea typeface="MS PGothic"/>
                <a:cs typeface="Arial"/>
              </a:rPr>
              <a:t> </a:t>
            </a:r>
            <a:r>
              <a:rPr lang="en-US" sz="2400" b="1" dirty="0" err="1">
                <a:latin typeface="Arial"/>
                <a:ea typeface="MS PGothic"/>
                <a:cs typeface="Arial"/>
              </a:rPr>
              <a:t>trí</a:t>
            </a:r>
            <a:r>
              <a:rPr lang="en-US" sz="2400" b="1" dirty="0">
                <a:latin typeface="Arial"/>
                <a:ea typeface="MS PGothic"/>
                <a:cs typeface="Arial"/>
              </a:rPr>
              <a:t>:</a:t>
            </a:r>
          </a:p>
          <a:p>
            <a:pPr marL="342900" indent="-342900">
              <a:lnSpc>
                <a:spcPct val="150000"/>
              </a:lnSpc>
              <a:buFont typeface="Arial"/>
              <a:buChar char="•"/>
            </a:pPr>
            <a:r>
              <a:rPr lang="en-US" sz="2400" b="1" dirty="0" err="1">
                <a:latin typeface="Arial"/>
                <a:ea typeface="MS PGothic"/>
                <a:cs typeface="Arial"/>
              </a:rPr>
              <a:t>Khối</a:t>
            </a:r>
            <a:r>
              <a:rPr lang="en-US" sz="2400" b="1" dirty="0">
                <a:latin typeface="Arial"/>
                <a:ea typeface="MS PGothic"/>
                <a:cs typeface="Arial"/>
              </a:rPr>
              <a:t> u </a:t>
            </a:r>
            <a:r>
              <a:rPr lang="en-US" sz="2400" b="1" dirty="0" err="1">
                <a:latin typeface="Arial"/>
                <a:ea typeface="MS PGothic"/>
                <a:cs typeface="Arial"/>
              </a:rPr>
              <a:t>còn</a:t>
            </a:r>
            <a:r>
              <a:rPr lang="en-US" sz="2400" b="1" dirty="0">
                <a:latin typeface="Arial"/>
                <a:ea typeface="MS PGothic"/>
                <a:cs typeface="Arial"/>
              </a:rPr>
              <a:t> </a:t>
            </a:r>
            <a:r>
              <a:rPr lang="en-US" sz="2400" b="1" dirty="0" err="1">
                <a:latin typeface="Arial"/>
                <a:ea typeface="MS PGothic"/>
                <a:cs typeface="Arial"/>
              </a:rPr>
              <a:t>khu</a:t>
            </a:r>
            <a:r>
              <a:rPr lang="en-US" sz="2400" b="1" dirty="0">
                <a:latin typeface="Arial"/>
                <a:ea typeface="MS PGothic"/>
                <a:cs typeface="Arial"/>
              </a:rPr>
              <a:t> </a:t>
            </a:r>
            <a:r>
              <a:rPr lang="en-US" sz="2400" b="1" dirty="0" err="1">
                <a:latin typeface="Arial"/>
                <a:ea typeface="MS PGothic"/>
                <a:cs typeface="Arial"/>
              </a:rPr>
              <a:t>trú</a:t>
            </a:r>
            <a:r>
              <a:rPr lang="en-US" sz="2400" b="1" dirty="0">
                <a:latin typeface="Arial"/>
                <a:ea typeface="MS PGothic"/>
                <a:cs typeface="Arial"/>
              </a:rPr>
              <a:t>, </a:t>
            </a:r>
            <a:r>
              <a:rPr lang="en-US" sz="2400" b="1" dirty="0" err="1">
                <a:latin typeface="Arial"/>
                <a:ea typeface="MS PGothic"/>
                <a:cs typeface="Arial"/>
              </a:rPr>
              <a:t>chưa</a:t>
            </a:r>
            <a:r>
              <a:rPr lang="en-US" sz="2400" b="1" dirty="0">
                <a:latin typeface="Arial"/>
                <a:ea typeface="MS PGothic"/>
                <a:cs typeface="Arial"/>
              </a:rPr>
              <a:t> </a:t>
            </a:r>
            <a:r>
              <a:rPr lang="en-US" sz="2400" b="1" dirty="0" err="1">
                <a:latin typeface="Arial"/>
                <a:ea typeface="MS PGothic"/>
                <a:cs typeface="Arial"/>
              </a:rPr>
              <a:t>xâm</a:t>
            </a:r>
            <a:r>
              <a:rPr lang="en-US" sz="2400" b="1" dirty="0">
                <a:latin typeface="Arial"/>
                <a:ea typeface="MS PGothic"/>
                <a:cs typeface="Arial"/>
              </a:rPr>
              <a:t> </a:t>
            </a:r>
            <a:r>
              <a:rPr lang="en-US" sz="2400" b="1" dirty="0" err="1">
                <a:latin typeface="Arial"/>
                <a:ea typeface="MS PGothic"/>
                <a:cs typeface="Arial"/>
              </a:rPr>
              <a:t>lấn</a:t>
            </a:r>
            <a:r>
              <a:rPr lang="en-US" sz="2400" b="1" dirty="0">
                <a:latin typeface="Arial"/>
                <a:ea typeface="MS PGothic"/>
                <a:cs typeface="Arial"/>
              </a:rPr>
              <a:t> </a:t>
            </a:r>
            <a:r>
              <a:rPr lang="en-US" sz="2400" b="1" dirty="0" err="1">
                <a:latin typeface="Arial"/>
                <a:ea typeface="MS PGothic"/>
                <a:cs typeface="Arial"/>
              </a:rPr>
              <a:t>các</a:t>
            </a:r>
            <a:r>
              <a:rPr lang="en-US" sz="2400" b="1" dirty="0">
                <a:latin typeface="Arial"/>
                <a:ea typeface="MS PGothic"/>
                <a:cs typeface="Arial"/>
              </a:rPr>
              <a:t> </a:t>
            </a:r>
            <a:r>
              <a:rPr lang="en-US" sz="2400" b="1" dirty="0" err="1">
                <a:latin typeface="Arial"/>
                <a:ea typeface="MS PGothic"/>
                <a:cs typeface="Arial"/>
              </a:rPr>
              <a:t>cấu</a:t>
            </a:r>
            <a:r>
              <a:rPr lang="en-US" sz="2400" b="1" dirty="0">
                <a:latin typeface="Arial"/>
                <a:ea typeface="MS PGothic"/>
                <a:cs typeface="Arial"/>
              </a:rPr>
              <a:t> </a:t>
            </a:r>
            <a:r>
              <a:rPr lang="en-US" sz="2400" b="1" dirty="0" err="1">
                <a:latin typeface="Arial"/>
                <a:ea typeface="MS PGothic"/>
                <a:cs typeface="Arial"/>
              </a:rPr>
              <a:t>trúc</a:t>
            </a:r>
            <a:r>
              <a:rPr lang="en-US" sz="2400" b="1" dirty="0">
                <a:latin typeface="Arial"/>
                <a:ea typeface="MS PGothic"/>
                <a:cs typeface="Arial"/>
              </a:rPr>
              <a:t> </a:t>
            </a:r>
            <a:r>
              <a:rPr lang="en-US" sz="2400" b="1" dirty="0" err="1">
                <a:latin typeface="Arial"/>
                <a:ea typeface="MS PGothic"/>
                <a:cs typeface="Arial"/>
              </a:rPr>
              <a:t>xung</a:t>
            </a:r>
            <a:r>
              <a:rPr lang="en-US" sz="2400" b="1" dirty="0">
                <a:latin typeface="Arial"/>
                <a:ea typeface="MS PGothic"/>
                <a:cs typeface="Arial"/>
              </a:rPr>
              <a:t> </a:t>
            </a:r>
            <a:r>
              <a:rPr lang="en-US" sz="2400" b="1" dirty="0" err="1">
                <a:latin typeface="Arial"/>
                <a:ea typeface="MS PGothic"/>
                <a:cs typeface="Arial"/>
              </a:rPr>
              <a:t>quanh</a:t>
            </a:r>
            <a:r>
              <a:rPr lang="en-US" sz="2400" b="1" dirty="0">
                <a:latin typeface="Arial"/>
                <a:ea typeface="MS PGothic"/>
                <a:cs typeface="Arial"/>
              </a:rPr>
              <a:t> </a:t>
            </a:r>
            <a:r>
              <a:rPr lang="en-US" sz="2400" b="1" dirty="0" err="1">
                <a:latin typeface="Arial"/>
                <a:ea typeface="MS PGothic"/>
                <a:cs typeface="Arial"/>
              </a:rPr>
              <a:t>và</a:t>
            </a:r>
            <a:r>
              <a:rPr lang="en-US" sz="2400" b="1" dirty="0">
                <a:latin typeface="Arial"/>
                <a:ea typeface="MS PGothic"/>
                <a:cs typeface="Arial"/>
              </a:rPr>
              <a:t> di </a:t>
            </a:r>
            <a:r>
              <a:rPr lang="en-US" sz="2400" b="1" dirty="0" err="1">
                <a:latin typeface="Arial"/>
                <a:ea typeface="MS PGothic"/>
                <a:cs typeface="Arial"/>
              </a:rPr>
              <a:t>căn</a:t>
            </a:r>
            <a:r>
              <a:rPr lang="en-US" sz="2400" b="1" dirty="0">
                <a:latin typeface="Arial"/>
                <a:ea typeface="MS PGothic"/>
                <a:cs typeface="Arial"/>
              </a:rPr>
              <a:t> </a:t>
            </a:r>
            <a:r>
              <a:rPr lang="en-US" sz="2400" b="1" dirty="0" err="1">
                <a:latin typeface="Arial"/>
                <a:ea typeface="MS PGothic"/>
                <a:cs typeface="Arial"/>
              </a:rPr>
              <a:t>xa</a:t>
            </a:r>
            <a:endParaRPr lang="en-US" sz="2400" b="1" dirty="0">
              <a:latin typeface="Arial"/>
              <a:ea typeface="MS PGothic"/>
              <a:cs typeface="Arial"/>
            </a:endParaRPr>
          </a:p>
          <a:p>
            <a:pPr>
              <a:lnSpc>
                <a:spcPct val="150000"/>
              </a:lnSpc>
            </a:pPr>
            <a:r>
              <a:rPr lang="en-US" sz="2400" b="1" dirty="0">
                <a:latin typeface="Arial"/>
                <a:ea typeface="MS PGothic"/>
                <a:cs typeface="Arial"/>
              </a:rPr>
              <a:t>=&gt; </a:t>
            </a:r>
            <a:r>
              <a:rPr lang="en-US" sz="2400" b="1" dirty="0" err="1">
                <a:latin typeface="Arial"/>
                <a:ea typeface="MS PGothic"/>
                <a:cs typeface="Arial"/>
              </a:rPr>
              <a:t>tiến</a:t>
            </a:r>
            <a:r>
              <a:rPr lang="en-US" sz="2400" b="1" dirty="0">
                <a:latin typeface="Arial"/>
                <a:ea typeface="MS PGothic"/>
                <a:cs typeface="Arial"/>
              </a:rPr>
              <a:t> </a:t>
            </a:r>
            <a:r>
              <a:rPr lang="en-US" sz="2400" b="1" dirty="0" err="1">
                <a:latin typeface="Arial"/>
                <a:ea typeface="MS PGothic"/>
                <a:cs typeface="Arial"/>
              </a:rPr>
              <a:t>hành</a:t>
            </a:r>
            <a:r>
              <a:rPr lang="en-US" sz="2400" b="1" dirty="0">
                <a:latin typeface="Arial"/>
                <a:ea typeface="MS PGothic"/>
                <a:cs typeface="Arial"/>
              </a:rPr>
              <a:t> </a:t>
            </a:r>
            <a:r>
              <a:rPr lang="en-US" sz="2400" b="1" dirty="0" err="1">
                <a:latin typeface="Arial"/>
                <a:ea typeface="MS PGothic"/>
                <a:cs typeface="Arial"/>
              </a:rPr>
              <a:t>phẫu</a:t>
            </a:r>
            <a:r>
              <a:rPr lang="en-US" sz="2400" b="1" dirty="0">
                <a:latin typeface="Arial"/>
                <a:ea typeface="MS PGothic"/>
                <a:cs typeface="Arial"/>
              </a:rPr>
              <a:t> </a:t>
            </a:r>
            <a:r>
              <a:rPr lang="en-US" sz="2400" b="1" dirty="0" err="1">
                <a:latin typeface="Arial"/>
                <a:ea typeface="MS PGothic"/>
                <a:cs typeface="Arial"/>
              </a:rPr>
              <a:t>thuật</a:t>
            </a:r>
            <a:r>
              <a:rPr lang="en-US" sz="2400" b="1" dirty="0">
                <a:latin typeface="Arial"/>
                <a:ea typeface="MS PGothic"/>
                <a:cs typeface="Arial"/>
              </a:rPr>
              <a:t> </a:t>
            </a:r>
            <a:r>
              <a:rPr lang="en-US" sz="2400" b="1" dirty="0" err="1">
                <a:latin typeface="Arial"/>
                <a:ea typeface="MS PGothic"/>
                <a:cs typeface="Arial"/>
              </a:rPr>
              <a:t>cắt</a:t>
            </a:r>
            <a:r>
              <a:rPr lang="en-US" sz="2400" b="1" dirty="0">
                <a:latin typeface="Arial"/>
                <a:ea typeface="MS PGothic"/>
                <a:cs typeface="Arial"/>
              </a:rPr>
              <a:t> </a:t>
            </a:r>
            <a:r>
              <a:rPr lang="en-US" sz="2400" b="1" dirty="0" err="1">
                <a:latin typeface="Arial"/>
                <a:ea typeface="MS PGothic"/>
                <a:cs typeface="Arial"/>
              </a:rPr>
              <a:t>khối</a:t>
            </a:r>
            <a:r>
              <a:rPr lang="en-US" sz="2400" b="1" dirty="0">
                <a:latin typeface="Arial"/>
                <a:ea typeface="MS PGothic"/>
                <a:cs typeface="Arial"/>
              </a:rPr>
              <a:t> </a:t>
            </a:r>
            <a:r>
              <a:rPr lang="en-US" sz="2400" b="1" dirty="0" err="1">
                <a:latin typeface="Arial"/>
                <a:ea typeface="MS PGothic"/>
                <a:cs typeface="Arial"/>
              </a:rPr>
              <a:t>tá</a:t>
            </a:r>
            <a:r>
              <a:rPr lang="en-US" sz="2400" b="1" dirty="0">
                <a:latin typeface="Arial"/>
                <a:ea typeface="MS PGothic"/>
                <a:cs typeface="Arial"/>
              </a:rPr>
              <a:t> </a:t>
            </a:r>
            <a:r>
              <a:rPr lang="en-US" sz="2400" b="1" dirty="0" err="1">
                <a:latin typeface="Arial"/>
                <a:ea typeface="MS PGothic"/>
                <a:cs typeface="Arial"/>
              </a:rPr>
              <a:t>tụy</a:t>
            </a:r>
            <a:r>
              <a:rPr lang="en-US" sz="2400" b="1" dirty="0">
                <a:latin typeface="Arial"/>
                <a:ea typeface="MS PGothic"/>
                <a:cs typeface="Arial"/>
              </a:rPr>
              <a:t> </a:t>
            </a:r>
            <a:r>
              <a:rPr lang="en-US" sz="2400" b="1" dirty="0" err="1">
                <a:latin typeface="Arial"/>
                <a:ea typeface="MS PGothic"/>
                <a:cs typeface="Arial"/>
              </a:rPr>
              <a:t>kèm</a:t>
            </a:r>
            <a:r>
              <a:rPr lang="en-US" sz="2400" b="1" dirty="0">
                <a:latin typeface="Arial"/>
                <a:ea typeface="MS PGothic"/>
                <a:cs typeface="Arial"/>
              </a:rPr>
              <a:t> </a:t>
            </a:r>
            <a:r>
              <a:rPr lang="en-US" sz="2400" b="1" dirty="0" err="1">
                <a:latin typeface="Arial"/>
                <a:ea typeface="MS PGothic"/>
                <a:cs typeface="Arial"/>
              </a:rPr>
              <a:t>nạo</a:t>
            </a:r>
            <a:r>
              <a:rPr lang="en-US" sz="2400" b="1" dirty="0">
                <a:latin typeface="Arial"/>
                <a:ea typeface="MS PGothic"/>
                <a:cs typeface="Arial"/>
              </a:rPr>
              <a:t> </a:t>
            </a:r>
            <a:r>
              <a:rPr lang="en-US" sz="2400" b="1" dirty="0" err="1">
                <a:latin typeface="Arial"/>
                <a:ea typeface="MS PGothic"/>
                <a:cs typeface="Arial"/>
              </a:rPr>
              <a:t>hạch</a:t>
            </a:r>
            <a:endParaRPr lang="en-US" sz="2400" b="1" dirty="0">
              <a:latin typeface="Arial"/>
              <a:ea typeface="MS PGothic"/>
              <a:cs typeface="Arial"/>
            </a:endParaRPr>
          </a:p>
          <a:p>
            <a:pPr marL="342900" indent="-342900">
              <a:lnSpc>
                <a:spcPct val="150000"/>
              </a:lnSpc>
              <a:buFont typeface="Arial"/>
              <a:buChar char="•"/>
            </a:pPr>
            <a:endParaRPr lang="en-US" sz="2400" b="1" dirty="0">
              <a:solidFill>
                <a:srgbClr val="11078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097356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dirty="0">
                <a:latin typeface="Calibri" panose="020F0502020204030204" pitchFamily="34" charset="0"/>
                <a:cs typeface="Calibri" panose="020F0502020204030204" pitchFamily="34" charset="0"/>
              </a:rPr>
              <a:t>XIV. TIÊN LƯỢNG</a:t>
            </a:r>
            <a:endParaRPr lang="vi-VN" altLang="vi-VN" sz="3200"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96160289-B7CC-9984-40CF-91DDF2813878}"/>
              </a:ext>
            </a:extLst>
          </p:cNvPr>
          <p:cNvSpPr/>
          <p:nvPr/>
        </p:nvSpPr>
        <p:spPr>
          <a:xfrm>
            <a:off x="685800" y="1524000"/>
            <a:ext cx="8001000" cy="1685846"/>
          </a:xfrm>
          <a:prstGeom prst="rect">
            <a:avLst/>
          </a:prstGeom>
        </p:spPr>
        <p:txBody>
          <a:bodyPr wrap="square" lIns="91440" tIns="45720" rIns="91440" bIns="45720" anchor="t">
            <a:spAutoFit/>
          </a:bodyPr>
          <a:lstStyle/>
          <a:p>
            <a:pPr>
              <a:lnSpc>
                <a:spcPct val="150000"/>
              </a:lnSpc>
            </a:pPr>
            <a:r>
              <a:rPr lang="en-US" sz="2400" b="1" dirty="0">
                <a:latin typeface="Arial"/>
                <a:ea typeface="MS PGothic"/>
                <a:cs typeface="Arial"/>
              </a:rPr>
              <a:t>Tiên </a:t>
            </a:r>
            <a:r>
              <a:rPr lang="en-US" sz="2400" b="1" dirty="0" err="1">
                <a:latin typeface="Arial"/>
                <a:ea typeface="MS PGothic"/>
                <a:cs typeface="Arial"/>
              </a:rPr>
              <a:t>lượng</a:t>
            </a:r>
            <a:r>
              <a:rPr lang="en-US" sz="2400" b="1" dirty="0">
                <a:latin typeface="Arial"/>
                <a:ea typeface="MS PGothic"/>
                <a:cs typeface="Arial"/>
              </a:rPr>
              <a:t> </a:t>
            </a:r>
            <a:r>
              <a:rPr lang="en-US" sz="2400" b="1" dirty="0" err="1">
                <a:latin typeface="Arial"/>
                <a:ea typeface="MS PGothic"/>
                <a:cs typeface="Arial"/>
              </a:rPr>
              <a:t>gần</a:t>
            </a:r>
            <a:r>
              <a:rPr lang="en-US" sz="2400" dirty="0">
                <a:latin typeface="Arial"/>
                <a:ea typeface="MS PGothic"/>
                <a:cs typeface="Arial"/>
              </a:rPr>
              <a:t>: </a:t>
            </a:r>
            <a:r>
              <a:rPr lang="en-US" sz="2400" dirty="0" err="1">
                <a:latin typeface="Arial"/>
                <a:ea typeface="MS PGothic"/>
                <a:cs typeface="Arial"/>
              </a:rPr>
              <a:t>Tốt</a:t>
            </a:r>
            <a:endParaRPr lang="en-US" sz="2400" dirty="0">
              <a:latin typeface="Arial"/>
              <a:ea typeface="MS PGothic"/>
              <a:cs typeface="Arial"/>
            </a:endParaRPr>
          </a:p>
          <a:p>
            <a:pPr>
              <a:lnSpc>
                <a:spcPct val="150000"/>
              </a:lnSpc>
            </a:pPr>
            <a:r>
              <a:rPr lang="en-US" sz="2400" b="1" dirty="0" err="1">
                <a:latin typeface="Arial"/>
                <a:ea typeface="MS PGothic"/>
                <a:cs typeface="Arial"/>
              </a:rPr>
              <a:t>Tiên</a:t>
            </a:r>
            <a:r>
              <a:rPr lang="en-US" sz="2400" b="1" dirty="0">
                <a:latin typeface="Arial"/>
                <a:ea typeface="MS PGothic"/>
                <a:cs typeface="Arial"/>
              </a:rPr>
              <a:t> </a:t>
            </a:r>
            <a:r>
              <a:rPr lang="en-US" sz="2400" b="1" dirty="0" err="1">
                <a:latin typeface="Arial"/>
                <a:ea typeface="MS PGothic"/>
                <a:cs typeface="Arial"/>
              </a:rPr>
              <a:t>lượng</a:t>
            </a:r>
            <a:r>
              <a:rPr lang="en-US" sz="2400" b="1" dirty="0">
                <a:latin typeface="Arial"/>
                <a:ea typeface="MS PGothic"/>
                <a:cs typeface="Arial"/>
              </a:rPr>
              <a:t> </a:t>
            </a:r>
            <a:r>
              <a:rPr lang="en-US" sz="2400" b="1" dirty="0" err="1">
                <a:latin typeface="Arial"/>
                <a:ea typeface="MS PGothic"/>
                <a:cs typeface="Arial"/>
              </a:rPr>
              <a:t>xa</a:t>
            </a:r>
            <a:r>
              <a:rPr lang="en-US" sz="2400" dirty="0">
                <a:latin typeface="Arial"/>
                <a:ea typeface="MS PGothic"/>
                <a:cs typeface="Arial"/>
              </a:rPr>
              <a:t>: </a:t>
            </a:r>
            <a:r>
              <a:rPr lang="en-US" sz="2400" dirty="0" err="1">
                <a:latin typeface="Arial"/>
                <a:ea typeface="MS PGothic"/>
                <a:cs typeface="Arial"/>
              </a:rPr>
              <a:t>tung</a:t>
            </a:r>
            <a:r>
              <a:rPr lang="en-US" sz="2400" dirty="0">
                <a:latin typeface="Arial"/>
                <a:ea typeface="MS PGothic"/>
                <a:cs typeface="Arial"/>
              </a:rPr>
              <a:t> </a:t>
            </a:r>
            <a:r>
              <a:rPr lang="en-US" sz="2400" dirty="0" err="1">
                <a:latin typeface="Arial"/>
                <a:ea typeface="MS PGothic"/>
                <a:cs typeface="Arial"/>
              </a:rPr>
              <a:t>bình</a:t>
            </a:r>
            <a:r>
              <a:rPr lang="en-US" sz="2400" dirty="0">
                <a:latin typeface="Arial"/>
                <a:ea typeface="MS PGothic"/>
                <a:cs typeface="Arial"/>
              </a:rPr>
              <a:t> </a:t>
            </a:r>
            <a:r>
              <a:rPr lang="en-US" sz="2400" dirty="0" err="1">
                <a:latin typeface="Arial"/>
                <a:ea typeface="MS PGothic"/>
                <a:cs typeface="Arial"/>
              </a:rPr>
              <a:t>vì</a:t>
            </a:r>
            <a:r>
              <a:rPr lang="en-US" sz="2400" dirty="0">
                <a:latin typeface="Arial"/>
                <a:ea typeface="MS PGothic"/>
                <a:cs typeface="Arial"/>
              </a:rPr>
              <a:t> </a:t>
            </a:r>
            <a:r>
              <a:rPr lang="en-US" sz="2400" dirty="0" err="1">
                <a:latin typeface="Arial"/>
                <a:ea typeface="MS PGothic"/>
                <a:cs typeface="Arial"/>
              </a:rPr>
              <a:t>tỉ</a:t>
            </a:r>
            <a:r>
              <a:rPr lang="en-US" sz="2400" dirty="0">
                <a:latin typeface="Arial"/>
                <a:ea typeface="MS PGothic"/>
                <a:cs typeface="Arial"/>
              </a:rPr>
              <a:t> </a:t>
            </a:r>
            <a:r>
              <a:rPr lang="en-US" sz="2400" dirty="0" err="1">
                <a:latin typeface="Arial"/>
                <a:ea typeface="MS PGothic"/>
                <a:cs typeface="Arial"/>
              </a:rPr>
              <a:t>lệ</a:t>
            </a:r>
            <a:r>
              <a:rPr lang="en-US" sz="2400" dirty="0">
                <a:latin typeface="Arial"/>
                <a:ea typeface="MS PGothic"/>
                <a:cs typeface="Arial"/>
              </a:rPr>
              <a:t> </a:t>
            </a:r>
            <a:r>
              <a:rPr lang="en-US" sz="2400" dirty="0" err="1">
                <a:latin typeface="Arial"/>
                <a:ea typeface="MS PGothic"/>
                <a:cs typeface="Arial"/>
              </a:rPr>
              <a:t>sống</a:t>
            </a:r>
            <a:r>
              <a:rPr lang="en-US" sz="2400" dirty="0">
                <a:latin typeface="Arial"/>
                <a:ea typeface="MS PGothic"/>
                <a:cs typeface="Arial"/>
              </a:rPr>
              <a:t> </a:t>
            </a:r>
            <a:r>
              <a:rPr lang="en-US" sz="2400" dirty="0" err="1">
                <a:latin typeface="Arial"/>
                <a:ea typeface="MS PGothic"/>
                <a:cs typeface="Arial"/>
              </a:rPr>
              <a:t>còn</a:t>
            </a:r>
            <a:r>
              <a:rPr lang="en-US" sz="2400" dirty="0">
                <a:latin typeface="Arial"/>
                <a:ea typeface="MS PGothic"/>
                <a:cs typeface="Arial"/>
              </a:rPr>
              <a:t> 5 </a:t>
            </a:r>
            <a:r>
              <a:rPr lang="en-US" sz="2400" dirty="0" err="1">
                <a:latin typeface="Arial"/>
                <a:ea typeface="MS PGothic"/>
                <a:cs typeface="Arial"/>
              </a:rPr>
              <a:t>năm</a:t>
            </a:r>
            <a:r>
              <a:rPr lang="en-US" sz="2400" dirty="0">
                <a:latin typeface="Arial"/>
                <a:ea typeface="MS PGothic"/>
                <a:cs typeface="Arial"/>
              </a:rPr>
              <a:t> </a:t>
            </a:r>
            <a:r>
              <a:rPr lang="en-US" sz="2400" dirty="0" err="1">
                <a:latin typeface="Arial"/>
                <a:ea typeface="MS PGothic"/>
                <a:cs typeface="Arial"/>
              </a:rPr>
              <a:t>sau</a:t>
            </a:r>
            <a:r>
              <a:rPr lang="en-US" sz="2400" dirty="0">
                <a:latin typeface="Arial"/>
                <a:ea typeface="MS PGothic"/>
                <a:cs typeface="Arial"/>
              </a:rPr>
              <a:t> </a:t>
            </a:r>
            <a:r>
              <a:rPr lang="en-US" sz="2400" dirty="0" err="1">
                <a:latin typeface="Arial"/>
                <a:ea typeface="MS PGothic"/>
                <a:cs typeface="Arial"/>
              </a:rPr>
              <a:t>mổ</a:t>
            </a:r>
            <a:r>
              <a:rPr lang="en-US" sz="2400" dirty="0">
                <a:latin typeface="Arial"/>
                <a:ea typeface="MS PGothic"/>
                <a:cs typeface="Arial"/>
              </a:rPr>
              <a:t> </a:t>
            </a:r>
            <a:r>
              <a:rPr lang="en-US" sz="2400" dirty="0" err="1">
                <a:latin typeface="Arial"/>
                <a:ea typeface="MS PGothic"/>
                <a:cs typeface="Arial"/>
              </a:rPr>
              <a:t>đối</a:t>
            </a:r>
            <a:r>
              <a:rPr lang="en-US" sz="2400" dirty="0">
                <a:latin typeface="Arial"/>
                <a:ea typeface="MS PGothic"/>
                <a:cs typeface="Arial"/>
              </a:rPr>
              <a:t> </a:t>
            </a:r>
            <a:r>
              <a:rPr lang="en-US" sz="2400" dirty="0" err="1">
                <a:latin typeface="Arial"/>
                <a:ea typeface="MS PGothic"/>
                <a:cs typeface="Arial"/>
              </a:rPr>
              <a:t>với</a:t>
            </a:r>
            <a:r>
              <a:rPr lang="en-US" sz="2400" dirty="0">
                <a:latin typeface="Arial"/>
                <a:ea typeface="MS PGothic"/>
                <a:cs typeface="Arial"/>
              </a:rPr>
              <a:t> u </a:t>
            </a:r>
            <a:r>
              <a:rPr lang="en-US" sz="2400" dirty="0" err="1">
                <a:latin typeface="Arial"/>
                <a:ea typeface="MS PGothic"/>
                <a:cs typeface="Arial"/>
              </a:rPr>
              <a:t>bóng</a:t>
            </a:r>
            <a:r>
              <a:rPr lang="en-US" sz="2400" dirty="0">
                <a:latin typeface="Arial"/>
                <a:ea typeface="MS PGothic"/>
                <a:cs typeface="Arial"/>
              </a:rPr>
              <a:t> </a:t>
            </a:r>
            <a:r>
              <a:rPr lang="en-US" sz="2400" dirty="0" err="1">
                <a:latin typeface="Arial"/>
                <a:ea typeface="MS PGothic"/>
                <a:cs typeface="Arial"/>
              </a:rPr>
              <a:t>vater</a:t>
            </a:r>
            <a:r>
              <a:rPr lang="en-US" sz="2400" dirty="0">
                <a:latin typeface="Arial"/>
                <a:ea typeface="MS PGothic"/>
                <a:cs typeface="Arial"/>
              </a:rPr>
              <a:t> </a:t>
            </a:r>
            <a:r>
              <a:rPr lang="en-US" sz="2400" dirty="0" err="1">
                <a:latin typeface="Arial"/>
                <a:ea typeface="MS PGothic"/>
                <a:cs typeface="Arial"/>
              </a:rPr>
              <a:t>là</a:t>
            </a:r>
            <a:r>
              <a:rPr lang="en-US" sz="2400" dirty="0">
                <a:latin typeface="Arial"/>
                <a:ea typeface="MS PGothic"/>
                <a:cs typeface="Arial"/>
              </a:rPr>
              <a:t> </a:t>
            </a:r>
            <a:r>
              <a:rPr lang="en-US" sz="2400" dirty="0" err="1">
                <a:latin typeface="Arial"/>
                <a:ea typeface="MS PGothic"/>
                <a:cs typeface="Arial"/>
              </a:rPr>
              <a:t>khoảng</a:t>
            </a:r>
            <a:r>
              <a:rPr lang="en-US" sz="2400" dirty="0">
                <a:latin typeface="Arial"/>
                <a:ea typeface="MS PGothic"/>
                <a:cs typeface="Arial"/>
              </a:rPr>
              <a:t> 39%  </a:t>
            </a:r>
            <a:endParaRPr lang="en-US" sz="2400" dirty="0">
              <a:latin typeface="Arial"/>
              <a:cs typeface="Arial"/>
            </a:endParaRPr>
          </a:p>
        </p:txBody>
      </p:sp>
    </p:spTree>
    <p:extLst>
      <p:ext uri="{BB962C8B-B14F-4D97-AF65-F5344CB8AC3E}">
        <p14:creationId xmlns:p14="http://schemas.microsoft.com/office/powerpoint/2010/main" val="411469675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988" name="Picture 4">
            <a:extLst>
              <a:ext uri="{FF2B5EF4-FFF2-40B4-BE49-F238E27FC236}">
                <a16:creationId xmlns:a16="http://schemas.microsoft.com/office/drawing/2014/main" id="{CC1EBB85-B163-2519-CF83-52796F611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1200"/>
            <a:ext cx="9144000" cy="4946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D6AC3C-39ED-0A02-13B0-15C1AE4AC9AC}"/>
              </a:ext>
            </a:extLst>
          </p:cNvPr>
          <p:cNvSpPr/>
          <p:nvPr/>
        </p:nvSpPr>
        <p:spPr bwMode="auto">
          <a:xfrm>
            <a:off x="-76200" y="381000"/>
            <a:ext cx="9296400" cy="1600200"/>
          </a:xfrm>
          <a:prstGeom prst="rect">
            <a:avLst/>
          </a:prstGeom>
          <a:ln>
            <a:solidFill>
              <a:schemeClr val="bg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vi-VN" sz="900" b="0" i="0" u="none" strike="noStrike" cap="none" normalizeH="0" baseline="0">
              <a:ln>
                <a:noFill/>
              </a:ln>
              <a:solidFill>
                <a:schemeClr val="tx1"/>
              </a:solidFill>
              <a:effectLst/>
              <a:latin typeface="Times New Roman" pitchFamily="18" charset="0"/>
            </a:endParaRPr>
          </a:p>
        </p:txBody>
      </p:sp>
      <p:sp>
        <p:nvSpPr>
          <p:cNvPr id="6" name="TextBox 5">
            <a:extLst>
              <a:ext uri="{FF2B5EF4-FFF2-40B4-BE49-F238E27FC236}">
                <a16:creationId xmlns:a16="http://schemas.microsoft.com/office/drawing/2014/main" id="{7FA574E5-DFDA-465B-634B-33AC77B21BF1}"/>
              </a:ext>
            </a:extLst>
          </p:cNvPr>
          <p:cNvSpPr txBox="1"/>
          <p:nvPr/>
        </p:nvSpPr>
        <p:spPr>
          <a:xfrm>
            <a:off x="152400" y="990600"/>
            <a:ext cx="9144000" cy="707886"/>
          </a:xfrm>
          <a:prstGeom prst="rect">
            <a:avLst/>
          </a:prstGeom>
          <a:noFill/>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1" u="none" strike="noStrike" cap="none" normalizeH="0" baseline="0">
                <a:ln>
                  <a:noFill/>
                </a:ln>
                <a:solidFill>
                  <a:srgbClr val="11078F"/>
                </a:solidFill>
                <a:effectLst>
                  <a:outerShdw blurRad="38100" dist="38100" dir="2700000" algn="tl">
                    <a:srgbClr val="000000">
                      <a:alpha val="43137"/>
                    </a:srgbClr>
                  </a:outerShdw>
                </a:effectLst>
                <a:cs typeface="Calibri" panose="020F0502020204030204" pitchFamily="34" charset="0"/>
              </a:rPr>
              <a:t>Cảm ơn Thầy và các bạn đã lắng nghe!</a:t>
            </a:r>
            <a:endParaRPr kumimoji="0" lang="vi-VN" sz="4000" b="0" i="1" u="none" strike="noStrike" cap="none" normalizeH="0" baseline="0">
              <a:ln>
                <a:noFill/>
              </a:ln>
              <a:solidFill>
                <a:srgbClr val="11078F"/>
              </a:solidFill>
              <a:effectLst>
                <a:outerShdw blurRad="38100" dist="38100" dir="2700000" algn="tl">
                  <a:srgbClr val="000000">
                    <a:alpha val="43137"/>
                  </a:srgbClr>
                </a:outerShdw>
              </a:effectLst>
              <a:cs typeface="Calibri" panose="020F0502020204030204" pitchFamily="34"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dirty="0">
                <a:latin typeface="Calibri" panose="020F0502020204030204" pitchFamily="34" charset="0"/>
                <a:cs typeface="Calibri" panose="020F0502020204030204" pitchFamily="34" charset="0"/>
              </a:rPr>
              <a:t>II. LÍ DO NHẬP VIỆN:</a:t>
            </a:r>
            <a:endParaRPr lang="vi-VN" altLang="vi-VN" sz="3200"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96160289-B7CC-9984-40CF-91DDF2813878}"/>
              </a:ext>
            </a:extLst>
          </p:cNvPr>
          <p:cNvSpPr/>
          <p:nvPr/>
        </p:nvSpPr>
        <p:spPr>
          <a:xfrm>
            <a:off x="-2023672" y="1627682"/>
            <a:ext cx="8001000" cy="754694"/>
          </a:xfrm>
          <a:prstGeom prst="rect">
            <a:avLst/>
          </a:prstGeom>
        </p:spPr>
        <p:txBody>
          <a:bodyPr wrap="square" lIns="91440" tIns="45720" rIns="91440" bIns="45720" anchor="t">
            <a:spAutoFit/>
          </a:bodyPr>
          <a:lstStyle/>
          <a:p>
            <a:pPr algn="ctr">
              <a:lnSpc>
                <a:spcPct val="150000"/>
              </a:lnSpc>
            </a:pPr>
            <a:r>
              <a:rPr lang="vi-VN" sz="3200" b="1" dirty="0">
                <a:latin typeface="Calibri" panose="020F0502020204030204" pitchFamily="34" charset="0"/>
                <a:ea typeface="MS PGothic"/>
                <a:cs typeface="Calibri" panose="020F0502020204030204" pitchFamily="34" charset="0"/>
              </a:rPr>
              <a:t>Vàng da</a:t>
            </a:r>
            <a:r>
              <a:rPr lang="vi-VN" sz="3200" dirty="0">
                <a:latin typeface="Calibri" panose="020F0502020204030204" pitchFamily="34" charset="0"/>
                <a:ea typeface="MS PGothic"/>
                <a:cs typeface="Calibri" panose="020F0502020204030204" pitchFamily="34" charset="0"/>
              </a:rPr>
              <a:t> </a:t>
            </a:r>
            <a:endParaRPr lang="vi-V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566996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dirty="0">
                <a:latin typeface="Calibri" panose="020F0502020204030204" pitchFamily="34" charset="0"/>
                <a:cs typeface="Calibri" panose="020F0502020204030204" pitchFamily="34" charset="0"/>
              </a:rPr>
              <a:t>III. BỆNH SỬ:</a:t>
            </a:r>
            <a:endParaRPr lang="vi-VN" altLang="vi-VN" sz="3200"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96160289-B7CC-9984-40CF-91DDF2813878}"/>
              </a:ext>
            </a:extLst>
          </p:cNvPr>
          <p:cNvSpPr/>
          <p:nvPr/>
        </p:nvSpPr>
        <p:spPr>
          <a:xfrm>
            <a:off x="533400" y="1295400"/>
            <a:ext cx="8234819" cy="4514056"/>
          </a:xfrm>
          <a:prstGeom prst="rect">
            <a:avLst/>
          </a:prstGeom>
        </p:spPr>
        <p:txBody>
          <a:bodyPr wrap="square" lIns="91440" tIns="45720" rIns="91440" bIns="45720" anchor="t">
            <a:spAutoFit/>
          </a:bodyPr>
          <a:lstStyle/>
          <a:p>
            <a:pPr>
              <a:spcBef>
                <a:spcPts val="1200"/>
              </a:spcBef>
              <a:spcAft>
                <a:spcPts val="800"/>
              </a:spcAft>
            </a:pPr>
            <a:r>
              <a:rPr lang="vi-VN" sz="2400" dirty="0">
                <a:latin typeface="Calibri" panose="020F0502020204030204" pitchFamily="34" charset="0"/>
                <a:ea typeface="Tahoma"/>
                <a:cs typeface="Calibri" panose="020F0502020204030204" pitchFamily="34" charset="0"/>
              </a:rPr>
              <a:t>   Cách nhập viện 1 tháng, BN thường xuyên ăn không tiêu, sau ăn thấy chướng bụng, không đau bụng, không nôn, không buồn nôn. BN đi khám tại BV Thanh Vũ, Bạc Liêu được chẩn đoán viêm dạ dày tá tràng, uống thuốc một tuần nhưng không giảm</a:t>
            </a:r>
          </a:p>
          <a:p>
            <a:pPr>
              <a:spcBef>
                <a:spcPts val="600"/>
              </a:spcBef>
              <a:spcAft>
                <a:spcPts val="800"/>
              </a:spcAft>
            </a:pPr>
            <a:r>
              <a:rPr lang="vi-VN" sz="2400" dirty="0">
                <a:latin typeface="Calibri" panose="020F0502020204030204" pitchFamily="34" charset="0"/>
                <a:ea typeface="Tahoma"/>
                <a:cs typeface="Calibri" panose="020F0502020204030204" pitchFamily="34" charset="0"/>
              </a:rPr>
              <a:t>   Cách nhập viện 2 tuần, BN thấy vàng da vàng mắt tăng dần, thấy đi tiêu phân bạc màu dần, ngứa nhiều toàn thân và ớn lạnh vào buổi chiều, cảm giác ăn không tiêu không giảm, vàng da ngày càng nặng, chán ăn và sụt 5kg/1tháng (66-61) nên đến khám BV Thanh Vũ được chụp CT scan bụng chậu phát hiện u bóng vater nên chuyển BV Đại Học Y Dược.</a:t>
            </a:r>
            <a:endParaRPr lang="en-US" sz="2400" dirty="0">
              <a:latin typeface="Calibri" panose="020F0502020204030204" pitchFamily="34" charset="0"/>
              <a:ea typeface="Tahoma"/>
              <a:cs typeface="Calibri" panose="020F0502020204030204" pitchFamily="34" charset="0"/>
            </a:endParaRPr>
          </a:p>
          <a:p>
            <a:pPr>
              <a:spcBef>
                <a:spcPts val="600"/>
              </a:spcBef>
            </a:pPr>
            <a:r>
              <a:rPr lang="vi-VN" sz="2400" dirty="0">
                <a:latin typeface="Calibri" panose="020F0502020204030204" pitchFamily="34" charset="0"/>
                <a:ea typeface="Tahoma"/>
                <a:cs typeface="Calibri" panose="020F0502020204030204" pitchFamily="34" charset="0"/>
              </a:rPr>
              <a:t>  </a:t>
            </a:r>
          </a:p>
        </p:txBody>
      </p:sp>
    </p:spTree>
    <p:extLst>
      <p:ext uri="{BB962C8B-B14F-4D97-AF65-F5344CB8AC3E}">
        <p14:creationId xmlns:p14="http://schemas.microsoft.com/office/powerpoint/2010/main" val="91637933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dirty="0">
                <a:latin typeface="Calibri" panose="020F0502020204030204" pitchFamily="34" charset="0"/>
                <a:cs typeface="Calibri" panose="020F0502020204030204" pitchFamily="34" charset="0"/>
              </a:rPr>
              <a:t>IV. TIỀN CĂN:</a:t>
            </a:r>
            <a:endParaRPr lang="vi-VN" altLang="vi-VN" sz="3200"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96160289-B7CC-9984-40CF-91DDF2813878}"/>
              </a:ext>
            </a:extLst>
          </p:cNvPr>
          <p:cNvSpPr/>
          <p:nvPr/>
        </p:nvSpPr>
        <p:spPr>
          <a:xfrm>
            <a:off x="762000" y="1295400"/>
            <a:ext cx="8001000" cy="3416320"/>
          </a:xfrm>
          <a:prstGeom prst="rect">
            <a:avLst/>
          </a:prstGeom>
        </p:spPr>
        <p:txBody>
          <a:bodyPr wrap="square" lIns="91440" tIns="45720" rIns="91440" bIns="45720" anchor="t">
            <a:spAutoFit/>
          </a:bodyPr>
          <a:lstStyle/>
          <a:p>
            <a:pPr marL="457200" indent="-457200">
              <a:buAutoNum type="arabicPeriod"/>
            </a:pPr>
            <a:r>
              <a:rPr lang="en-US" sz="2400" b="1" dirty="0" err="1">
                <a:latin typeface="Calibri" panose="020F0502020204030204" pitchFamily="34" charset="0"/>
                <a:ea typeface="MS PGothic"/>
                <a:cs typeface="Calibri" panose="020F0502020204030204" pitchFamily="34" charset="0"/>
              </a:rPr>
              <a:t>Nội</a:t>
            </a:r>
            <a:r>
              <a:rPr lang="en-US" sz="2400" b="1" dirty="0">
                <a:latin typeface="Calibri" panose="020F0502020204030204" pitchFamily="34" charset="0"/>
                <a:ea typeface="MS PGothic"/>
                <a:cs typeface="Calibri" panose="020F0502020204030204" pitchFamily="34" charset="0"/>
              </a:rPr>
              <a:t> khoa</a:t>
            </a:r>
          </a:p>
          <a:p>
            <a:pPr marL="342900" indent="-342900">
              <a:buChar char="-"/>
            </a:pPr>
            <a:r>
              <a:rPr lang="en-US" sz="2400" dirty="0" err="1">
                <a:latin typeface="Calibri" panose="020F0502020204030204" pitchFamily="34" charset="0"/>
                <a:ea typeface="MS PGothic"/>
                <a:cs typeface="Calibri" panose="020F0502020204030204" pitchFamily="34" charset="0"/>
              </a:rPr>
              <a:t>Chưa</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ghi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nhận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tiền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căn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vàng</a:t>
            </a:r>
            <a:r>
              <a:rPr lang="en-US" sz="2400" dirty="0">
                <a:latin typeface="Calibri" panose="020F0502020204030204" pitchFamily="34" charset="0"/>
                <a:ea typeface="MS PGothic"/>
                <a:cs typeface="Calibri" panose="020F0502020204030204" pitchFamily="34" charset="0"/>
              </a:rPr>
              <a:t> da.</a:t>
            </a:r>
          </a:p>
          <a:p>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Chưa</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ghi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nhận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tiền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căn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nhiễm</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viêm</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gan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siêu</a:t>
            </a:r>
            <a:r>
              <a:rPr lang="en-US" sz="2400" dirty="0">
                <a:latin typeface="Calibri" panose="020F0502020204030204" pitchFamily="34" charset="0"/>
                <a:ea typeface="MS PGothic"/>
                <a:cs typeface="Calibri" panose="020F0502020204030204" pitchFamily="34" charset="0"/>
              </a:rPr>
              <a:t> vi B,C, </a:t>
            </a:r>
            <a:r>
              <a:rPr lang="en-US" sz="2400" dirty="0" err="1">
                <a:latin typeface="Calibri" panose="020F0502020204030204" pitchFamily="34" charset="0"/>
                <a:ea typeface="MS PGothic"/>
                <a:cs typeface="Calibri" panose="020F0502020204030204" pitchFamily="34" charset="0"/>
              </a:rPr>
              <a:t>sỏi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túi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mật</a:t>
            </a:r>
            <a:r>
              <a:rPr lang="en-US" sz="2400" dirty="0">
                <a:latin typeface="Calibri" panose="020F0502020204030204" pitchFamily="34" charset="0"/>
                <a:ea typeface="MS PGothic"/>
                <a:cs typeface="Calibri" panose="020F0502020204030204" pitchFamily="34" charset="0"/>
              </a:rPr>
              <a:t>. </a:t>
            </a:r>
          </a:p>
          <a:p>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Chưa</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chích</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ngừa</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viêm</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gan</a:t>
            </a:r>
            <a:r>
              <a:rPr lang="en-US" sz="2400" dirty="0">
                <a:latin typeface="Calibri" panose="020F0502020204030204" pitchFamily="34" charset="0"/>
                <a:ea typeface="MS PGothic"/>
                <a:cs typeface="Calibri" panose="020F0502020204030204" pitchFamily="34" charset="0"/>
              </a:rPr>
              <a:t> B, C</a:t>
            </a:r>
          </a:p>
          <a:p>
            <a:pPr marL="342900" indent="-342900">
              <a:buFont typeface="Calibri"/>
              <a:buChar char="-"/>
            </a:pPr>
            <a:r>
              <a:rPr lang="en-US" sz="2400" dirty="0" err="1">
                <a:latin typeface="Calibri" panose="020F0502020204030204" pitchFamily="34" charset="0"/>
                <a:ea typeface="MS PGothic"/>
                <a:cs typeface="Calibri" panose="020F0502020204030204" pitchFamily="34" charset="0"/>
              </a:rPr>
              <a:t>Chưa</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ghi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nhận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tiền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căn</a:t>
            </a:r>
            <a:r>
              <a:rPr lang="en-US" sz="2400" dirty="0">
                <a:latin typeface="Calibri" panose="020F0502020204030204" pitchFamily="34" charset="0"/>
                <a:ea typeface="MS PGothic"/>
                <a:cs typeface="Calibri" panose="020F0502020204030204" pitchFamily="34" charset="0"/>
              </a:rPr>
              <a:t> THA, ĐTĐ. </a:t>
            </a:r>
          </a:p>
          <a:p>
            <a:pPr marL="383540" indent="-383540">
              <a:buFontTx/>
              <a:buChar char="-"/>
            </a:pPr>
            <a:r>
              <a:rPr lang="en-US" sz="2400" dirty="0" err="1">
                <a:latin typeface="Calibri" panose="020F0502020204030204" pitchFamily="34" charset="0"/>
                <a:ea typeface="MS PGothic"/>
                <a:cs typeface="Calibri" panose="020F0502020204030204" pitchFamily="34" charset="0"/>
              </a:rPr>
              <a:t>Chưa</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ghi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nhận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tiền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căn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ung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thư</a:t>
            </a:r>
            <a:r>
              <a:rPr lang="en-US" sz="2400" dirty="0">
                <a:latin typeface="Calibri" panose="020F0502020204030204" pitchFamily="34" charset="0"/>
                <a:ea typeface="MS PGothic"/>
                <a:cs typeface="Calibri" panose="020F0502020204030204" pitchFamily="34" charset="0"/>
              </a:rPr>
              <a:t> hay </a:t>
            </a:r>
            <a:r>
              <a:rPr lang="en-US" sz="2400" dirty="0" err="1">
                <a:latin typeface="Calibri" panose="020F0502020204030204" pitchFamily="34" charset="0"/>
                <a:ea typeface="MS PGothic"/>
                <a:cs typeface="Calibri" panose="020F0502020204030204" pitchFamily="34" charset="0"/>
              </a:rPr>
              <a:t>các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bệnh</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lí</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huyết</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học</a:t>
            </a:r>
            <a:r>
              <a:rPr lang="en-US" sz="2400" dirty="0">
                <a:latin typeface="Calibri" panose="020F0502020204030204" pitchFamily="34" charset="0"/>
                <a:ea typeface="MS PGothic"/>
                <a:cs typeface="Calibri" panose="020F0502020204030204" pitchFamily="34" charset="0"/>
              </a:rPr>
              <a:t>.</a:t>
            </a:r>
          </a:p>
          <a:p>
            <a:pPr marL="0" indent="0">
              <a:buNone/>
            </a:pPr>
            <a:r>
              <a:rPr lang="en-US" sz="2400" b="1" dirty="0">
                <a:latin typeface="Calibri" panose="020F0502020204030204" pitchFamily="34" charset="0"/>
                <a:ea typeface="MS PGothic"/>
                <a:cs typeface="Calibri" panose="020F0502020204030204" pitchFamily="34" charset="0"/>
              </a:rPr>
              <a:t>2. </a:t>
            </a:r>
            <a:r>
              <a:rPr lang="en-US" sz="2400" b="1" dirty="0" err="1">
                <a:latin typeface="Calibri" panose="020F0502020204030204" pitchFamily="34" charset="0"/>
                <a:ea typeface="MS PGothic"/>
                <a:cs typeface="Calibri" panose="020F0502020204030204" pitchFamily="34" charset="0"/>
              </a:rPr>
              <a:t>Ngoại</a:t>
            </a:r>
            <a:r>
              <a:rPr lang="en-US" sz="2400" b="1" dirty="0">
                <a:latin typeface="Calibri" panose="020F0502020204030204" pitchFamily="34" charset="0"/>
                <a:ea typeface="MS PGothic"/>
                <a:cs typeface="Calibri" panose="020F0502020204030204" pitchFamily="34" charset="0"/>
              </a:rPr>
              <a:t> khoa: </a:t>
            </a:r>
            <a:r>
              <a:rPr lang="en-US" sz="2400" dirty="0" err="1">
                <a:latin typeface="Calibri" panose="020F0502020204030204" pitchFamily="34" charset="0"/>
                <a:ea typeface="MS PGothic"/>
                <a:cs typeface="Calibri" panose="020F0502020204030204" pitchFamily="34" charset="0"/>
              </a:rPr>
              <a:t>Chưa</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ghi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nhận</a:t>
            </a: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30095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20874" y="160545"/>
            <a:ext cx="7772400" cy="762000"/>
          </a:xfrm>
        </p:spPr>
        <p:txBody>
          <a:bodyPr/>
          <a:lstStyle/>
          <a:p>
            <a:r>
              <a:rPr lang="en-US" altLang="vi-VN" sz="3200" dirty="0">
                <a:latin typeface="Calibri" panose="020F0502020204030204" pitchFamily="34" charset="0"/>
                <a:cs typeface="Calibri" panose="020F0502020204030204" pitchFamily="34" charset="0"/>
              </a:rPr>
              <a:t>IV. TIỀN CĂN:</a:t>
            </a:r>
            <a:endParaRPr lang="vi-VN" altLang="vi-VN" sz="3200"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96160289-B7CC-9984-40CF-91DDF2813878}"/>
              </a:ext>
            </a:extLst>
          </p:cNvPr>
          <p:cNvSpPr/>
          <p:nvPr/>
        </p:nvSpPr>
        <p:spPr>
          <a:xfrm>
            <a:off x="762000" y="1295400"/>
            <a:ext cx="8001000" cy="5021055"/>
          </a:xfrm>
          <a:prstGeom prst="rect">
            <a:avLst/>
          </a:prstGeom>
        </p:spPr>
        <p:txBody>
          <a:bodyPr wrap="square" lIns="91440" tIns="45720" rIns="91440" bIns="45720" anchor="t">
            <a:spAutoFit/>
          </a:bodyPr>
          <a:lstStyle/>
          <a:p>
            <a:pPr marL="0" indent="0">
              <a:lnSpc>
                <a:spcPct val="150000"/>
              </a:lnSpc>
              <a:buNone/>
            </a:pPr>
            <a:endParaRPr lang="en-US" sz="2400" b="1" dirty="0">
              <a:latin typeface="Calibri" panose="020F0502020204030204" pitchFamily="34" charset="0"/>
              <a:ea typeface="MS PGothic"/>
              <a:cs typeface="Calibri" panose="020F0502020204030204" pitchFamily="34" charset="0"/>
            </a:endParaRPr>
          </a:p>
          <a:p>
            <a:pPr marL="0" indent="0">
              <a:lnSpc>
                <a:spcPct val="150000"/>
              </a:lnSpc>
              <a:buNone/>
            </a:pPr>
            <a:r>
              <a:rPr lang="en-US" sz="2400" b="1" dirty="0">
                <a:latin typeface="Calibri" panose="020F0502020204030204" pitchFamily="34" charset="0"/>
                <a:ea typeface="+mn-lt"/>
                <a:cs typeface="Calibri" panose="020F0502020204030204" pitchFamily="34" charset="0"/>
              </a:rPr>
              <a:t>3. </a:t>
            </a:r>
            <a:r>
              <a:rPr lang="en-US" sz="2400" b="1" dirty="0" err="1">
                <a:latin typeface="Calibri" panose="020F0502020204030204" pitchFamily="34" charset="0"/>
                <a:ea typeface="+mn-lt"/>
                <a:cs typeface="Calibri" panose="020F0502020204030204" pitchFamily="34" charset="0"/>
              </a:rPr>
              <a:t>Thói</a:t>
            </a:r>
            <a:r>
              <a:rPr lang="en-US" sz="2400" b="1" dirty="0">
                <a:latin typeface="Calibri" panose="020F0502020204030204" pitchFamily="34" charset="0"/>
                <a:ea typeface="+mn-lt"/>
                <a:cs typeface="Calibri" panose="020F0502020204030204" pitchFamily="34" charset="0"/>
              </a:rPr>
              <a:t> </a:t>
            </a:r>
            <a:r>
              <a:rPr lang="en-US" sz="2400" b="1" dirty="0" err="1">
                <a:latin typeface="Calibri" panose="020F0502020204030204" pitchFamily="34" charset="0"/>
                <a:ea typeface="+mn-lt"/>
                <a:cs typeface="Calibri" panose="020F0502020204030204" pitchFamily="34" charset="0"/>
              </a:rPr>
              <a:t>quen</a:t>
            </a:r>
          </a:p>
          <a:p>
            <a:pPr marL="383540" indent="-383540">
              <a:lnSpc>
                <a:spcPct val="150000"/>
              </a:lnSpc>
              <a:buFont typeface="Calibri" panose="020B0503020102020204" pitchFamily="34" charset="0"/>
              <a:buChar char="-"/>
            </a:pPr>
            <a:r>
              <a:rPr lang="en-US" sz="2400" dirty="0" err="1">
                <a:latin typeface="Calibri" panose="020F0502020204030204" pitchFamily="34" charset="0"/>
                <a:ea typeface="+mn-lt"/>
                <a:cs typeface="Calibri" panose="020F0502020204030204" pitchFamily="34" charset="0"/>
              </a:rPr>
              <a:t>Hút</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thuốc</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lá</a:t>
            </a:r>
            <a:r>
              <a:rPr lang="en-US" sz="2400" dirty="0">
                <a:latin typeface="Calibri" panose="020F0502020204030204" pitchFamily="34" charset="0"/>
                <a:ea typeface="+mn-lt"/>
                <a:cs typeface="Calibri" panose="020F0502020204030204" pitchFamily="34" charset="0"/>
              </a:rPr>
              <a:t> 20 </a:t>
            </a:r>
            <a:r>
              <a:rPr lang="en-US" sz="2400" dirty="0" err="1">
                <a:latin typeface="Calibri" panose="020F0502020204030204" pitchFamily="34" charset="0"/>
                <a:ea typeface="+mn-lt"/>
                <a:cs typeface="Calibri" panose="020F0502020204030204" pitchFamily="34" charset="0"/>
              </a:rPr>
              <a:t>gói.năm</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trong</a:t>
            </a:r>
            <a:r>
              <a:rPr lang="en-US" sz="2400" dirty="0">
                <a:latin typeface="Calibri" panose="020F0502020204030204" pitchFamily="34" charset="0"/>
                <a:ea typeface="+mn-lt"/>
                <a:cs typeface="Calibri" panose="020F0502020204030204" pitchFamily="34" charset="0"/>
              </a:rPr>
              <a:t> 20 </a:t>
            </a:r>
            <a:r>
              <a:rPr lang="en-US" sz="2400" dirty="0" err="1">
                <a:latin typeface="Calibri" panose="020F0502020204030204" pitchFamily="34" charset="0"/>
                <a:ea typeface="+mn-lt"/>
                <a:cs typeface="Calibri" panose="020F0502020204030204" pitchFamily="34" charset="0"/>
              </a:rPr>
              <a:t>năm</a:t>
            </a:r>
            <a:endParaRPr lang="en-US" sz="2400" dirty="0">
              <a:latin typeface="Calibri" panose="020F0502020204030204" pitchFamily="34" charset="0"/>
              <a:ea typeface="+mn-lt"/>
              <a:cs typeface="Calibri" panose="020F0502020204030204" pitchFamily="34" charset="0"/>
            </a:endParaRPr>
          </a:p>
          <a:p>
            <a:pPr marL="383540" indent="-383540">
              <a:lnSpc>
                <a:spcPct val="150000"/>
              </a:lnSpc>
              <a:buFont typeface="Calibri" panose="020B0503020102020204" pitchFamily="34" charset="0"/>
              <a:buChar char="-"/>
            </a:pPr>
            <a:r>
              <a:rPr lang="en-US" sz="2400" dirty="0" err="1">
                <a:latin typeface="Calibri" panose="020F0502020204030204" pitchFamily="34" charset="0"/>
                <a:ea typeface="+mn-lt"/>
                <a:cs typeface="Calibri" panose="020F0502020204030204" pitchFamily="34" charset="0"/>
              </a:rPr>
              <a:t>Uống</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rượu</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bia</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khi</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có</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tiệc</a:t>
            </a:r>
            <a:endParaRPr lang="en-US" sz="2400" dirty="0">
              <a:latin typeface="Calibri" panose="020F0502020204030204" pitchFamily="34" charset="0"/>
              <a:ea typeface="+mn-lt"/>
              <a:cs typeface="Calibri" panose="020F0502020204030204" pitchFamily="34" charset="0"/>
            </a:endParaRPr>
          </a:p>
          <a:p>
            <a:pPr>
              <a:lnSpc>
                <a:spcPct val="150000"/>
              </a:lnSpc>
            </a:pPr>
            <a:r>
              <a:rPr lang="en-US" sz="2400" b="1" dirty="0">
                <a:latin typeface="Calibri" panose="020F0502020204030204" pitchFamily="34" charset="0"/>
                <a:ea typeface="MS PGothic"/>
                <a:cs typeface="Calibri" panose="020F0502020204030204" pitchFamily="34" charset="0"/>
              </a:rPr>
              <a:t>4. </a:t>
            </a:r>
            <a:r>
              <a:rPr lang="en-US" sz="2400" b="1" dirty="0" err="1">
                <a:latin typeface="Calibri" panose="020F0502020204030204" pitchFamily="34" charset="0"/>
                <a:ea typeface="MS PGothic"/>
                <a:cs typeface="Calibri" panose="020F0502020204030204" pitchFamily="34" charset="0"/>
              </a:rPr>
              <a:t>Dị</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ứng</a:t>
            </a:r>
            <a:endParaRPr lang="en-US" sz="2400" b="1" dirty="0">
              <a:latin typeface="Calibri" panose="020F0502020204030204" pitchFamily="34" charset="0"/>
              <a:ea typeface="MS PGothic"/>
              <a:cs typeface="Calibri" panose="020F0502020204030204" pitchFamily="34" charset="0"/>
            </a:endParaRPr>
          </a:p>
          <a:p>
            <a:pPr marL="383540" indent="-383540">
              <a:lnSpc>
                <a:spcPct val="150000"/>
              </a:lnSpc>
              <a:buFont typeface="Calibri" panose="020B0503020102020204" pitchFamily="34" charset="0"/>
              <a:buChar char="-"/>
            </a:pPr>
            <a:r>
              <a:rPr lang="en-US" sz="2400" dirty="0" err="1">
                <a:latin typeface="Calibri" panose="020F0502020204030204" pitchFamily="34" charset="0"/>
                <a:ea typeface="MS PGothic"/>
                <a:cs typeface="Calibri" panose="020F0502020204030204" pitchFamily="34" charset="0"/>
              </a:rPr>
              <a:t>Chưa</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ghi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nhận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tiền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căn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dị</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ứng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thuốc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thức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ăn</a:t>
            </a:r>
            <a:r>
              <a:rPr lang="en-US" sz="2400" dirty="0">
                <a:latin typeface="Calibri" panose="020F0502020204030204" pitchFamily="34" charset="0"/>
                <a:ea typeface="MS PGothic"/>
                <a:cs typeface="Calibri" panose="020F0502020204030204" pitchFamily="34" charset="0"/>
              </a:rPr>
              <a:t>.</a:t>
            </a:r>
            <a:endParaRPr lang="en-US" sz="2400" dirty="0">
              <a:latin typeface="Calibri" panose="020F0502020204030204" pitchFamily="34" charset="0"/>
              <a:ea typeface="+mn-lt"/>
              <a:cs typeface="Calibri" panose="020F0502020204030204" pitchFamily="34" charset="0"/>
            </a:endParaRPr>
          </a:p>
          <a:p>
            <a:pPr marL="0" indent="0">
              <a:lnSpc>
                <a:spcPct val="150000"/>
              </a:lnSpc>
              <a:buNone/>
            </a:pPr>
            <a:r>
              <a:rPr lang="en-US" sz="2400" b="1" dirty="0">
                <a:latin typeface="Calibri" panose="020F0502020204030204" pitchFamily="34" charset="0"/>
                <a:ea typeface="+mn-lt"/>
                <a:cs typeface="Calibri" panose="020F0502020204030204" pitchFamily="34" charset="0"/>
              </a:rPr>
              <a:t>5. Gia </a:t>
            </a:r>
            <a:r>
              <a:rPr lang="en-US" sz="2400" b="1" dirty="0" err="1">
                <a:latin typeface="Calibri" panose="020F0502020204030204" pitchFamily="34" charset="0"/>
                <a:ea typeface="+mn-lt"/>
                <a:cs typeface="Calibri" panose="020F0502020204030204" pitchFamily="34" charset="0"/>
              </a:rPr>
              <a:t>đình</a:t>
            </a:r>
          </a:p>
          <a:p>
            <a:pPr marL="383540" indent="-383540">
              <a:lnSpc>
                <a:spcPct val="150000"/>
              </a:lnSpc>
              <a:buFont typeface="Calibri" panose="020B0503020102020204" pitchFamily="34" charset="0"/>
              <a:buChar char="-"/>
            </a:pPr>
            <a:r>
              <a:rPr lang="en-US" sz="2400" dirty="0" err="1">
                <a:latin typeface="Calibri" panose="020F0502020204030204" pitchFamily="34" charset="0"/>
                <a:ea typeface="+mn-lt"/>
                <a:cs typeface="Calibri" panose="020F0502020204030204" pitchFamily="34" charset="0"/>
              </a:rPr>
              <a:t>Chưa</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ghi</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nhận</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tiền</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căn</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ung</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thư</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đường</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tiêu</a:t>
            </a:r>
            <a:r>
              <a:rPr lang="en-US" sz="2400" dirty="0">
                <a:latin typeface="Calibri" panose="020F0502020204030204" pitchFamily="34" charset="0"/>
                <a:ea typeface="+mn-lt"/>
                <a:cs typeface="Calibri" panose="020F0502020204030204" pitchFamily="34" charset="0"/>
              </a:rPr>
              <a:t> </a:t>
            </a:r>
            <a:r>
              <a:rPr lang="en-US" sz="2400" dirty="0" err="1">
                <a:latin typeface="Calibri" panose="020F0502020204030204" pitchFamily="34" charset="0"/>
                <a:ea typeface="+mn-lt"/>
                <a:cs typeface="Calibri" panose="020F0502020204030204" pitchFamily="34" charset="0"/>
              </a:rPr>
              <a:t>hóa</a:t>
            </a:r>
            <a:r>
              <a:rPr lang="en-US" sz="2400" dirty="0">
                <a:latin typeface="Calibri" panose="020F0502020204030204" pitchFamily="34" charset="0"/>
                <a:ea typeface="+mn-lt"/>
                <a:cs typeface="Calibri" panose="020F0502020204030204" pitchFamily="34" charset="0"/>
              </a:rPr>
              <a:t>.</a:t>
            </a:r>
          </a:p>
          <a:p>
            <a:pPr marL="0" indent="0">
              <a:lnSpc>
                <a:spcPct val="150000"/>
              </a:lnSpc>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729209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dirty="0">
                <a:latin typeface="Calibri" panose="020F0502020204030204" pitchFamily="34" charset="0"/>
                <a:cs typeface="Calibri" panose="020F0502020204030204" pitchFamily="34" charset="0"/>
              </a:rPr>
              <a:t>V. KHÁM LÂM SÀNG:</a:t>
            </a:r>
            <a:endParaRPr lang="vi-VN" altLang="vi-VN" sz="32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0F22112-DDC9-4307-B675-FD4B9C80552F}"/>
              </a:ext>
            </a:extLst>
          </p:cNvPr>
          <p:cNvSpPr txBox="1"/>
          <p:nvPr/>
        </p:nvSpPr>
        <p:spPr>
          <a:xfrm>
            <a:off x="228600" y="1066800"/>
            <a:ext cx="7500937" cy="830997"/>
          </a:xfrm>
          <a:prstGeom prst="rect">
            <a:avLst/>
          </a:prstGeom>
          <a:noFill/>
        </p:spPr>
        <p:txBody>
          <a:bodyPr wrap="square" lIns="91440" tIns="45720" rIns="91440" bIns="45720" anchor="t">
            <a:spAutoFit/>
          </a:bodyPr>
          <a:lstStyle/>
          <a:p>
            <a:r>
              <a:rPr lang="en-US" sz="2400" i="1" dirty="0">
                <a:latin typeface="Calibri" panose="020F0502020204030204" pitchFamily="34" charset="0"/>
                <a:ea typeface="MS PGothic"/>
                <a:cs typeface="Calibri" panose="020F0502020204030204" pitchFamily="34" charset="0"/>
              </a:rPr>
              <a:t>8h00 </a:t>
            </a:r>
            <a:r>
              <a:rPr lang="en-US" sz="2400" i="1" dirty="0" err="1">
                <a:latin typeface="Calibri" panose="020F0502020204030204" pitchFamily="34" charset="0"/>
                <a:ea typeface="MS PGothic"/>
                <a:cs typeface="Calibri" panose="020F0502020204030204" pitchFamily="34" charset="0"/>
              </a:rPr>
              <a:t>ngày</a:t>
            </a:r>
            <a:r>
              <a:rPr lang="en-US" sz="2400" i="1" dirty="0">
                <a:latin typeface="Calibri" panose="020F0502020204030204" pitchFamily="34" charset="0"/>
                <a:ea typeface="MS PGothic"/>
                <a:cs typeface="Calibri" panose="020F0502020204030204" pitchFamily="34" charset="0"/>
              </a:rPr>
              <a:t> 15/02/2023 (7 </a:t>
            </a:r>
            <a:r>
              <a:rPr lang="en-US" sz="2400" i="1" dirty="0" err="1">
                <a:latin typeface="Calibri" panose="020F0502020204030204" pitchFamily="34" charset="0"/>
                <a:ea typeface="MS PGothic"/>
                <a:cs typeface="Calibri" panose="020F0502020204030204" pitchFamily="34" charset="0"/>
              </a:rPr>
              <a:t>ngày</a:t>
            </a:r>
            <a:r>
              <a:rPr lang="en-US" sz="2400" i="1" dirty="0">
                <a:latin typeface="Calibri" panose="020F0502020204030204" pitchFamily="34" charset="0"/>
                <a:ea typeface="MS PGothic"/>
                <a:cs typeface="Calibri" panose="020F0502020204030204" pitchFamily="34" charset="0"/>
              </a:rPr>
              <a:t> </a:t>
            </a:r>
            <a:r>
              <a:rPr lang="en-US" sz="2400" i="1" dirty="0" err="1">
                <a:latin typeface="Calibri" panose="020F0502020204030204" pitchFamily="34" charset="0"/>
                <a:ea typeface="MS PGothic"/>
                <a:cs typeface="Calibri" panose="020F0502020204030204" pitchFamily="34" charset="0"/>
              </a:rPr>
              <a:t>sau</a:t>
            </a:r>
            <a:r>
              <a:rPr lang="en-US" sz="2400" i="1" dirty="0">
                <a:latin typeface="Calibri" panose="020F0502020204030204" pitchFamily="34" charset="0"/>
                <a:ea typeface="MS PGothic"/>
                <a:cs typeface="Calibri" panose="020F0502020204030204" pitchFamily="34" charset="0"/>
              </a:rPr>
              <a:t> </a:t>
            </a:r>
            <a:r>
              <a:rPr lang="en-US" sz="2400" i="1" dirty="0" err="1">
                <a:latin typeface="Calibri" panose="020F0502020204030204" pitchFamily="34" charset="0"/>
                <a:ea typeface="MS PGothic"/>
                <a:cs typeface="Calibri" panose="020F0502020204030204" pitchFamily="34" charset="0"/>
              </a:rPr>
              <a:t>nhập</a:t>
            </a:r>
            <a:r>
              <a:rPr lang="en-US" sz="2400" i="1" dirty="0">
                <a:latin typeface="Calibri" panose="020F0502020204030204" pitchFamily="34" charset="0"/>
                <a:ea typeface="MS PGothic"/>
                <a:cs typeface="Calibri" panose="020F0502020204030204" pitchFamily="34" charset="0"/>
              </a:rPr>
              <a:t> </a:t>
            </a:r>
            <a:r>
              <a:rPr lang="en-US" sz="2400" i="1" dirty="0" err="1">
                <a:latin typeface="Calibri" panose="020F0502020204030204" pitchFamily="34" charset="0"/>
                <a:ea typeface="MS PGothic"/>
                <a:cs typeface="Calibri" panose="020F0502020204030204" pitchFamily="34" charset="0"/>
              </a:rPr>
              <a:t>viện</a:t>
            </a:r>
            <a:r>
              <a:rPr lang="en-US" sz="2400" i="1" dirty="0">
                <a:latin typeface="Calibri" panose="020F0502020204030204" pitchFamily="34" charset="0"/>
                <a:ea typeface="MS PGothic"/>
                <a:cs typeface="Calibri" panose="020F0502020204030204" pitchFamily="34" charset="0"/>
              </a:rPr>
              <a:t>)</a:t>
            </a:r>
          </a:p>
          <a:p>
            <a:endParaRPr lang="vi-VN" sz="2400" i="1"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6965045-31EE-AA1A-1CAD-6F7A001BF44F}"/>
              </a:ext>
            </a:extLst>
          </p:cNvPr>
          <p:cNvSpPr txBox="1"/>
          <p:nvPr/>
        </p:nvSpPr>
        <p:spPr>
          <a:xfrm>
            <a:off x="228600" y="1752600"/>
            <a:ext cx="8686800" cy="4893647"/>
          </a:xfrm>
          <a:prstGeom prst="rect">
            <a:avLst/>
          </a:prstGeom>
          <a:noFill/>
        </p:spPr>
        <p:txBody>
          <a:bodyPr wrap="square" lIns="91440" tIns="45720" rIns="91440" bIns="45720" anchor="t">
            <a:spAutoFit/>
          </a:bodyPr>
          <a:lstStyle/>
          <a:p>
            <a:pPr marL="514350" indent="-514350">
              <a:buAutoNum type="arabicPeriod"/>
            </a:pPr>
            <a:r>
              <a:rPr lang="en-US" sz="2400" b="1" dirty="0" err="1">
                <a:latin typeface="Calibri" panose="020F0502020204030204" pitchFamily="34" charset="0"/>
                <a:ea typeface="MS PGothic"/>
                <a:cs typeface="Calibri" panose="020F0502020204030204" pitchFamily="34" charset="0"/>
              </a:rPr>
              <a:t>Tổng</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quát</a:t>
            </a:r>
            <a:endParaRPr lang="en-US" sz="2400" b="1" dirty="0">
              <a:latin typeface="Calibri" panose="020F0502020204030204" pitchFamily="34" charset="0"/>
              <a:ea typeface="MS PGothic"/>
              <a:cs typeface="Calibri" panose="020F0502020204030204" pitchFamily="34" charset="0"/>
            </a:endParaRPr>
          </a:p>
          <a:p>
            <a:pPr marL="383540" indent="-383540">
              <a:buFontTx/>
              <a:buChar char="-"/>
            </a:pPr>
            <a:r>
              <a:rPr lang="en-US" sz="2400" dirty="0" err="1">
                <a:latin typeface="Calibri" panose="020F0502020204030204" pitchFamily="34" charset="0"/>
                <a:ea typeface="MS PGothic"/>
                <a:cs typeface="Calibri" panose="020F0502020204030204" pitchFamily="34" charset="0"/>
              </a:rPr>
              <a:t>Bệnh</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nhân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tỉnh</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tiếp</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xúc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tốt</a:t>
            </a:r>
            <a:endParaRPr lang="en-US" sz="2400" dirty="0">
              <a:latin typeface="Calibri" panose="020F0502020204030204" pitchFamily="34" charset="0"/>
              <a:ea typeface="MS PGothic"/>
              <a:cs typeface="Calibri" panose="020F0502020204030204" pitchFamily="34" charset="0"/>
            </a:endParaRPr>
          </a:p>
          <a:p>
            <a:pPr marL="383540" indent="-383540">
              <a:buFontTx/>
              <a:buChar char="-"/>
            </a:pPr>
            <a:r>
              <a:rPr lang="en-US" sz="2400" dirty="0">
                <a:latin typeface="Calibri" panose="020F0502020204030204" pitchFamily="34" charset="0"/>
                <a:ea typeface="MS PGothic"/>
                <a:cs typeface="Calibri" panose="020F0502020204030204" pitchFamily="34" charset="0"/>
              </a:rPr>
              <a:t>Sinh </a:t>
            </a:r>
            <a:r>
              <a:rPr lang="en-US" sz="2400" dirty="0" err="1">
                <a:latin typeface="Calibri" panose="020F0502020204030204" pitchFamily="34" charset="0"/>
                <a:ea typeface="MS PGothic"/>
                <a:cs typeface="Calibri" panose="020F0502020204030204" pitchFamily="34" charset="0"/>
              </a:rPr>
              <a:t>hiệu</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ổn</a:t>
            </a:r>
            <a:endParaRPr lang="en-US" sz="2400" dirty="0">
              <a:latin typeface="Calibri" panose="020F0502020204030204" pitchFamily="34" charset="0"/>
              <a:ea typeface="MS PGothic"/>
              <a:cs typeface="Calibri" panose="020F0502020204030204" pitchFamily="34" charset="0"/>
            </a:endParaRPr>
          </a:p>
          <a:p>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Mạch</a:t>
            </a:r>
            <a:r>
              <a:rPr lang="en-US" sz="2400" dirty="0">
                <a:latin typeface="Calibri" panose="020F0502020204030204" pitchFamily="34" charset="0"/>
                <a:ea typeface="MS PGothic"/>
                <a:cs typeface="Calibri" panose="020F0502020204030204" pitchFamily="34" charset="0"/>
              </a:rPr>
              <a:t> 82 l/p            </a:t>
            </a:r>
            <a:r>
              <a:rPr lang="en-US" sz="2400" dirty="0" err="1">
                <a:latin typeface="Calibri" panose="020F0502020204030204" pitchFamily="34" charset="0"/>
                <a:ea typeface="MS PGothic"/>
                <a:cs typeface="Calibri" panose="020F0502020204030204" pitchFamily="34" charset="0"/>
              </a:rPr>
              <a:t>Nhịp</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thở</a:t>
            </a:r>
            <a:r>
              <a:rPr lang="en-US" sz="2400" dirty="0">
                <a:latin typeface="Calibri" panose="020F0502020204030204" pitchFamily="34" charset="0"/>
                <a:ea typeface="MS PGothic"/>
                <a:cs typeface="Calibri" panose="020F0502020204030204" pitchFamily="34" charset="0"/>
              </a:rPr>
              <a:t> 18 l/p    </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Huyết</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áp</a:t>
            </a:r>
            <a:r>
              <a:rPr lang="en-US" sz="2400" dirty="0">
                <a:latin typeface="Calibri" panose="020F0502020204030204" pitchFamily="34" charset="0"/>
                <a:ea typeface="MS PGothic"/>
                <a:cs typeface="Calibri" panose="020F0502020204030204" pitchFamily="34" charset="0"/>
              </a:rPr>
              <a:t>: 110/80 mmHg</a:t>
            </a:r>
          </a:p>
          <a:p>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Nhiệt</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độ</a:t>
            </a:r>
            <a:r>
              <a:rPr lang="en-US" sz="2400" dirty="0">
                <a:latin typeface="Calibri" panose="020F0502020204030204" pitchFamily="34" charset="0"/>
                <a:ea typeface="MS PGothic"/>
                <a:cs typeface="Calibri" panose="020F0502020204030204" pitchFamily="34" charset="0"/>
              </a:rPr>
              <a:t>: 37 </a:t>
            </a:r>
            <a:r>
              <a:rPr lang="en-US" sz="2400" dirty="0" err="1">
                <a:latin typeface="Calibri" panose="020F0502020204030204" pitchFamily="34" charset="0"/>
                <a:ea typeface="MS PGothic"/>
                <a:cs typeface="Calibri" panose="020F0502020204030204" pitchFamily="34" charset="0"/>
              </a:rPr>
              <a:t>độ</a:t>
            </a:r>
            <a:r>
              <a:rPr lang="en-US" sz="2400" dirty="0">
                <a:latin typeface="Calibri" panose="020F0502020204030204" pitchFamily="34" charset="0"/>
                <a:ea typeface="MS PGothic"/>
                <a:cs typeface="Calibri" panose="020F0502020204030204" pitchFamily="34" charset="0"/>
              </a:rPr>
              <a:t> C</a:t>
            </a:r>
          </a:p>
          <a:p>
            <a:pPr marL="383540" indent="-383540">
              <a:buFont typeface="Franklin Gothic Book"/>
              <a:buChar char="■"/>
            </a:pPr>
            <a:r>
              <a:rPr lang="en-US" sz="2400" dirty="0">
                <a:latin typeface="Calibri" panose="020F0502020204030204" pitchFamily="34" charset="0"/>
                <a:ea typeface="MS PGothic"/>
                <a:cs typeface="Calibri" panose="020F0502020204030204" pitchFamily="34" charset="0"/>
              </a:rPr>
              <a:t>CN: 60 kg, CC 167 cm =&gt; BMI: 21.5</a:t>
            </a:r>
          </a:p>
          <a:p>
            <a:pPr marL="383540" indent="-383540">
              <a:buFontTx/>
              <a:buChar char="-"/>
            </a:pPr>
            <a:r>
              <a:rPr lang="en-US" sz="2400" dirty="0">
                <a:latin typeface="Calibri" panose="020F0502020204030204" pitchFamily="34" charset="0"/>
                <a:ea typeface="MS PGothic"/>
                <a:cs typeface="Calibri" panose="020F0502020204030204" pitchFamily="34" charset="0"/>
              </a:rPr>
              <a:t>Da </a:t>
            </a:r>
            <a:r>
              <a:rPr lang="en-US" sz="2400" dirty="0" err="1">
                <a:latin typeface="Calibri" panose="020F0502020204030204" pitchFamily="34" charset="0"/>
                <a:ea typeface="MS PGothic"/>
                <a:cs typeface="Calibri" panose="020F0502020204030204" pitchFamily="34" charset="0"/>
              </a:rPr>
              <a:t>vàng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kết</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mạc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mắt</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vàng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niêm</a:t>
            </a:r>
            <a:r>
              <a:rPr lang="en-US" sz="2400" dirty="0">
                <a:latin typeface="Calibri" panose="020F0502020204030204" pitchFamily="34" charset="0"/>
                <a:ea typeface="MS PGothic"/>
                <a:cs typeface="Calibri" panose="020F0502020204030204" pitchFamily="34" charset="0"/>
              </a:rPr>
              <a:t> d</a:t>
            </a:r>
            <a:r>
              <a:rPr lang="vi-VN" sz="2400" dirty="0">
                <a:latin typeface="Calibri" panose="020F0502020204030204" pitchFamily="34" charset="0"/>
                <a:ea typeface="MS PGothic"/>
                <a:cs typeface="Calibri" panose="020F0502020204030204" pitchFamily="34" charset="0"/>
              </a:rPr>
              <a:t>ư</a:t>
            </a:r>
            <a:r>
              <a:rPr lang="en-US" sz="2400" dirty="0" err="1">
                <a:latin typeface="Calibri" panose="020F0502020204030204" pitchFamily="34" charset="0"/>
                <a:ea typeface="MS PGothic"/>
                <a:cs typeface="Calibri" panose="020F0502020204030204" pitchFamily="34" charset="0"/>
              </a:rPr>
              <a:t>ới</a:t>
            </a:r>
            <a:r>
              <a:rPr lang="en-US" sz="2400" dirty="0">
                <a:latin typeface="Calibri" panose="020F0502020204030204" pitchFamily="34" charset="0"/>
                <a:ea typeface="MS PGothic"/>
                <a:cs typeface="Calibri" panose="020F0502020204030204" pitchFamily="34" charset="0"/>
              </a:rPr>
              <a:t> l</a:t>
            </a:r>
            <a:r>
              <a:rPr lang="vi-VN" sz="2400" dirty="0">
                <a:latin typeface="Calibri" panose="020F0502020204030204" pitchFamily="34" charset="0"/>
                <a:ea typeface="MS PGothic"/>
                <a:cs typeface="Calibri" panose="020F0502020204030204" pitchFamily="34" charset="0"/>
              </a:rPr>
              <a:t>ư</a:t>
            </a:r>
            <a:r>
              <a:rPr lang="en-US" sz="2400" dirty="0" err="1">
                <a:latin typeface="Calibri" panose="020F0502020204030204" pitchFamily="34" charset="0"/>
                <a:ea typeface="MS PGothic"/>
                <a:cs typeface="Calibri" panose="020F0502020204030204" pitchFamily="34" charset="0"/>
              </a:rPr>
              <a:t>ỡi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vàng</a:t>
            </a:r>
            <a:endParaRPr lang="en-US" sz="2400" dirty="0">
              <a:latin typeface="Calibri" panose="020F0502020204030204" pitchFamily="34" charset="0"/>
              <a:ea typeface="MS PGothic"/>
              <a:cs typeface="Calibri" panose="020F0502020204030204" pitchFamily="34" charset="0"/>
            </a:endParaRPr>
          </a:p>
          <a:p>
            <a:pPr marL="383540" indent="-383540">
              <a:buFontTx/>
              <a:buChar char="-"/>
            </a:pPr>
            <a:r>
              <a:rPr lang="en-US" sz="2400" dirty="0" err="1">
                <a:latin typeface="Calibri" panose="020F0502020204030204" pitchFamily="34" charset="0"/>
                <a:ea typeface="MS PGothic"/>
                <a:cs typeface="Calibri" panose="020F0502020204030204" pitchFamily="34" charset="0"/>
              </a:rPr>
              <a:t>Niêm</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mạc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mắt</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hồng</a:t>
            </a:r>
            <a:r>
              <a:rPr lang="en-US" sz="2400" dirty="0">
                <a:latin typeface="Calibri" panose="020F0502020204030204" pitchFamily="34" charset="0"/>
                <a:ea typeface="MS PGothic"/>
                <a:cs typeface="Calibri" panose="020F0502020204030204" pitchFamily="34" charset="0"/>
              </a:rPr>
              <a:t> </a:t>
            </a:r>
          </a:p>
          <a:p>
            <a:pPr marL="383540" indent="-383540">
              <a:buFontTx/>
              <a:buChar char="-"/>
            </a:pPr>
            <a:r>
              <a:rPr lang="en-US" sz="2400" dirty="0" err="1">
                <a:latin typeface="Calibri" panose="020F0502020204030204" pitchFamily="34" charset="0"/>
                <a:ea typeface="MS PGothic"/>
                <a:cs typeface="Calibri" panose="020F0502020204030204" pitchFamily="34" charset="0"/>
              </a:rPr>
              <a:t>Hạch</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ngoại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biên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không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sờ</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chạm</a:t>
            </a:r>
            <a:endParaRPr lang="en-US" sz="2400" dirty="0">
              <a:latin typeface="Calibri" panose="020F0502020204030204" pitchFamily="34" charset="0"/>
              <a:ea typeface="MS PGothic"/>
              <a:cs typeface="Calibri" panose="020F0502020204030204" pitchFamily="34" charset="0"/>
            </a:endParaRPr>
          </a:p>
          <a:p>
            <a:pPr marL="383540" indent="-383540">
              <a:buFontTx/>
              <a:buChar char="-"/>
            </a:pPr>
            <a:r>
              <a:rPr lang="en-US" sz="2400" dirty="0" err="1">
                <a:latin typeface="Calibri" panose="020F0502020204030204" pitchFamily="34" charset="0"/>
                <a:ea typeface="MS PGothic"/>
                <a:cs typeface="Calibri" panose="020F0502020204030204" pitchFamily="34" charset="0"/>
              </a:rPr>
              <a:t>Không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dấu</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xuất</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huyết</a:t>
            </a:r>
            <a:r>
              <a:rPr lang="en-US" sz="2400" dirty="0">
                <a:latin typeface="Calibri" panose="020F0502020204030204" pitchFamily="34" charset="0"/>
                <a:ea typeface="MS PGothic"/>
                <a:cs typeface="Calibri" panose="020F0502020204030204" pitchFamily="34" charset="0"/>
              </a:rPr>
              <a:t> da </a:t>
            </a:r>
            <a:r>
              <a:rPr lang="en-US" sz="2400" dirty="0" err="1">
                <a:latin typeface="Calibri" panose="020F0502020204030204" pitchFamily="34" charset="0"/>
                <a:ea typeface="MS PGothic"/>
                <a:cs typeface="Calibri" panose="020F0502020204030204" pitchFamily="34" charset="0"/>
              </a:rPr>
              <a:t>niêm</a:t>
            </a:r>
            <a:endParaRPr lang="en-US" sz="2400" dirty="0">
              <a:latin typeface="Calibri" panose="020F0502020204030204" pitchFamily="34" charset="0"/>
              <a:ea typeface="MS PGothic"/>
              <a:cs typeface="Calibri" panose="020F0502020204030204" pitchFamily="34" charset="0"/>
            </a:endParaRPr>
          </a:p>
          <a:p>
            <a:pPr marL="383540" indent="-383540">
              <a:buFontTx/>
              <a:buChar char="-"/>
            </a:pPr>
            <a:r>
              <a:rPr lang="en-US" sz="2400" dirty="0" err="1">
                <a:latin typeface="Calibri" panose="020F0502020204030204" pitchFamily="34" charset="0"/>
                <a:ea typeface="MS PGothic"/>
                <a:cs typeface="Calibri" panose="020F0502020204030204" pitchFamily="34" charset="0"/>
              </a:rPr>
              <a:t>Không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phù</a:t>
            </a:r>
            <a:r>
              <a:rPr lang="en-US" sz="2400" dirty="0">
                <a:latin typeface="Calibri" panose="020F0502020204030204" pitchFamily="34" charset="0"/>
                <a:ea typeface="MS PGothic"/>
                <a:cs typeface="Calibri" panose="020F0502020204030204" pitchFamily="34" charset="0"/>
              </a:rPr>
              <a:t> </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437460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dirty="0">
                <a:latin typeface="Calibri" panose="020F0502020204030204" pitchFamily="34" charset="0"/>
                <a:cs typeface="Calibri" panose="020F0502020204030204" pitchFamily="34" charset="0"/>
              </a:rPr>
              <a:t>V. KHÁM LÂM SÀNG:</a:t>
            </a:r>
            <a:endParaRPr lang="vi-VN" altLang="vi-VN" sz="3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6965045-31EE-AA1A-1CAD-6F7A001BF44F}"/>
              </a:ext>
            </a:extLst>
          </p:cNvPr>
          <p:cNvSpPr txBox="1"/>
          <p:nvPr/>
        </p:nvSpPr>
        <p:spPr>
          <a:xfrm>
            <a:off x="228600" y="1143000"/>
            <a:ext cx="8686800" cy="4524315"/>
          </a:xfrm>
          <a:prstGeom prst="rect">
            <a:avLst/>
          </a:prstGeom>
          <a:noFill/>
        </p:spPr>
        <p:txBody>
          <a:bodyPr wrap="square" lIns="91440" tIns="45720" rIns="91440" bIns="45720" anchor="t">
            <a:spAutoFit/>
          </a:bodyPr>
          <a:lstStyle/>
          <a:p>
            <a:pPr marL="0" indent="0">
              <a:buNone/>
            </a:pPr>
            <a:r>
              <a:rPr lang="en-US" sz="2400" b="1" dirty="0">
                <a:latin typeface="Calibri" panose="020F0502020204030204" pitchFamily="34" charset="0"/>
                <a:ea typeface="MS PGothic"/>
                <a:cs typeface="Calibri" panose="020F0502020204030204" pitchFamily="34" charset="0"/>
              </a:rPr>
              <a:t>2. </a:t>
            </a:r>
            <a:r>
              <a:rPr lang="en-US" sz="2400" b="1" dirty="0" err="1">
                <a:latin typeface="Calibri" panose="020F0502020204030204" pitchFamily="34" charset="0"/>
                <a:ea typeface="MS PGothic"/>
                <a:cs typeface="Calibri" panose="020F0502020204030204" pitchFamily="34" charset="0"/>
              </a:rPr>
              <a:t>Khám</a:t>
            </a:r>
            <a:r>
              <a:rPr lang="en-US" sz="2400" b="1" dirty="0">
                <a:latin typeface="Calibri" panose="020F0502020204030204" pitchFamily="34" charset="0"/>
                <a:ea typeface="MS PGothic"/>
                <a:cs typeface="Calibri" panose="020F0502020204030204" pitchFamily="34" charset="0"/>
              </a:rPr>
              <a:t> </a:t>
            </a:r>
            <a:r>
              <a:rPr lang="en-US" sz="2400" b="1" dirty="0" err="1">
                <a:latin typeface="Calibri" panose="020F0502020204030204" pitchFamily="34" charset="0"/>
                <a:ea typeface="MS PGothic"/>
                <a:cs typeface="Calibri" panose="020F0502020204030204" pitchFamily="34" charset="0"/>
              </a:rPr>
              <a:t>vùng</a:t>
            </a:r>
            <a:endParaRPr lang="en-US" sz="2400" b="1" dirty="0">
              <a:latin typeface="Calibri" panose="020F0502020204030204" pitchFamily="34" charset="0"/>
              <a:ea typeface="MS PGothic"/>
              <a:cs typeface="Calibri" panose="020F0502020204030204" pitchFamily="34" charset="0"/>
            </a:endParaRPr>
          </a:p>
          <a:p>
            <a:pPr marL="457200" indent="-457200">
              <a:buAutoNum type="alphaLcPeriod"/>
            </a:pPr>
            <a:r>
              <a:rPr lang="en-US" sz="2400" b="1" i="1" dirty="0" err="1">
                <a:latin typeface="Calibri" panose="020F0502020204030204" pitchFamily="34" charset="0"/>
                <a:ea typeface="MS PGothic"/>
                <a:cs typeface="Calibri" panose="020F0502020204030204" pitchFamily="34" charset="0"/>
              </a:rPr>
              <a:t>Lồng</a:t>
            </a:r>
            <a:r>
              <a:rPr lang="en-US" sz="2400" b="1" i="1" dirty="0">
                <a:latin typeface="Calibri" panose="020F0502020204030204" pitchFamily="34" charset="0"/>
                <a:ea typeface="MS PGothic"/>
                <a:cs typeface="Calibri" panose="020F0502020204030204" pitchFamily="34" charset="0"/>
              </a:rPr>
              <a:t> </a:t>
            </a:r>
            <a:r>
              <a:rPr lang="en-US" sz="2400" b="1" i="1" dirty="0" err="1">
                <a:latin typeface="Calibri" panose="020F0502020204030204" pitchFamily="34" charset="0"/>
                <a:ea typeface="MS PGothic"/>
                <a:cs typeface="Calibri" panose="020F0502020204030204" pitchFamily="34" charset="0"/>
              </a:rPr>
              <a:t>ngực</a:t>
            </a:r>
            <a:r>
              <a:rPr lang="en-US" sz="2400" b="1" i="1"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không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sao</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mạch</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không</a:t>
            </a:r>
            <a:r>
              <a:rPr lang="en-US" sz="2400" dirty="0">
                <a:latin typeface="Calibri" panose="020F0502020204030204" pitchFamily="34" charset="0"/>
                <a:ea typeface="MS PGothic"/>
                <a:cs typeface="Calibri" panose="020F0502020204030204" pitchFamily="34" charset="0"/>
              </a:rPr>
              <a:t> THBH</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ea typeface="MS PGothic"/>
                <a:cs typeface="Calibri" panose="020F0502020204030204" pitchFamily="34" charset="0"/>
              </a:rPr>
              <a:t>+ Tim: </a:t>
            </a:r>
            <a:r>
              <a:rPr lang="en-US" sz="2400" dirty="0" err="1">
                <a:latin typeface="Calibri" panose="020F0502020204030204" pitchFamily="34" charset="0"/>
                <a:ea typeface="MS PGothic"/>
                <a:cs typeface="Calibri" panose="020F0502020204030204" pitchFamily="34" charset="0"/>
              </a:rPr>
              <a:t>không</a:t>
            </a:r>
            <a:r>
              <a:rPr lang="en-US" sz="2400" dirty="0">
                <a:latin typeface="Calibri" panose="020F0502020204030204" pitchFamily="34" charset="0"/>
                <a:ea typeface="MS PGothic"/>
                <a:cs typeface="Calibri" panose="020F0502020204030204" pitchFamily="34" charset="0"/>
              </a:rPr>
              <a:t> ổ </a:t>
            </a:r>
            <a:r>
              <a:rPr lang="en-US" sz="2400" dirty="0" err="1">
                <a:latin typeface="Calibri" panose="020F0502020204030204" pitchFamily="34" charset="0"/>
                <a:ea typeface="MS PGothic"/>
                <a:cs typeface="Calibri" panose="020F0502020204030204" pitchFamily="34" charset="0"/>
              </a:rPr>
              <a:t>đập</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bất</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thường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mỏm</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tim</a:t>
            </a:r>
            <a:r>
              <a:rPr lang="en-US" sz="2400" dirty="0">
                <a:latin typeface="Calibri" panose="020F0502020204030204" pitchFamily="34" charset="0"/>
                <a:ea typeface="MS PGothic"/>
                <a:cs typeface="Calibri" panose="020F0502020204030204" pitchFamily="34" charset="0"/>
              </a:rPr>
              <a:t> KLS V </a:t>
            </a:r>
            <a:r>
              <a:rPr lang="en-US" sz="2400" dirty="0" err="1">
                <a:latin typeface="Calibri" panose="020F0502020204030204" pitchFamily="34" charset="0"/>
                <a:ea typeface="MS PGothic"/>
                <a:cs typeface="Calibri" panose="020F0502020204030204" pitchFamily="34" charset="0"/>
              </a:rPr>
              <a:t>đường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trung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đòn</a:t>
            </a:r>
            <a:r>
              <a:rPr lang="en-US" sz="2400" dirty="0">
                <a:latin typeface="Calibri" panose="020F0502020204030204" pitchFamily="34" charset="0"/>
                <a:ea typeface="MS PGothic"/>
                <a:cs typeface="Calibri" panose="020F0502020204030204" pitchFamily="34" charset="0"/>
              </a:rPr>
              <a:t> (T), T1, T2 </a:t>
            </a:r>
            <a:r>
              <a:rPr lang="en-US" sz="2400" dirty="0" err="1">
                <a:latin typeface="Calibri" panose="020F0502020204030204" pitchFamily="34" charset="0"/>
                <a:ea typeface="MS PGothic"/>
                <a:cs typeface="Calibri" panose="020F0502020204030204" pitchFamily="34" charset="0"/>
              </a:rPr>
              <a:t>đều</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rõ</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tần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số</a:t>
            </a:r>
            <a:r>
              <a:rPr lang="en-US" sz="2400" dirty="0">
                <a:latin typeface="Calibri" panose="020F0502020204030204" pitchFamily="34" charset="0"/>
                <a:ea typeface="MS PGothic"/>
                <a:cs typeface="Calibri" panose="020F0502020204030204" pitchFamily="34" charset="0"/>
              </a:rPr>
              <a:t> 82 </a:t>
            </a:r>
            <a:r>
              <a:rPr lang="en-US" sz="2400" dirty="0" err="1">
                <a:latin typeface="Calibri" panose="020F0502020204030204" pitchFamily="34" charset="0"/>
                <a:ea typeface="MS PGothic"/>
                <a:cs typeface="Calibri" panose="020F0502020204030204" pitchFamily="34" charset="0"/>
              </a:rPr>
              <a:t>lần</a:t>
            </a:r>
            <a:r>
              <a:rPr lang="en-US" sz="2400" dirty="0">
                <a:latin typeface="Calibri" panose="020F0502020204030204" pitchFamily="34" charset="0"/>
                <a:ea typeface="MS PGothic"/>
                <a:cs typeface="Calibri" panose="020F0502020204030204" pitchFamily="34" charset="0"/>
              </a:rPr>
              <a:t>/</a:t>
            </a:r>
            <a:r>
              <a:rPr lang="en-US" sz="2400" dirty="0" err="1">
                <a:latin typeface="Calibri" panose="020F0502020204030204" pitchFamily="34" charset="0"/>
                <a:ea typeface="MS PGothic"/>
                <a:cs typeface="Calibri" panose="020F0502020204030204" pitchFamily="34" charset="0"/>
              </a:rPr>
              <a:t>phút</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không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âm</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thổi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bất</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thường</a:t>
            </a:r>
            <a:endParaRPr lang="en-US" sz="2400" dirty="0">
              <a:latin typeface="Calibri" panose="020F0502020204030204" pitchFamily="34" charset="0"/>
              <a:ea typeface="MS PGothic"/>
              <a:cs typeface="Calibri" panose="020F0502020204030204" pitchFamily="34" charset="0"/>
            </a:endParaRPr>
          </a:p>
          <a:p>
            <a:pPr marL="0" indent="0">
              <a:buNone/>
            </a:pP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Phổi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gõ</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trong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khắp</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phổi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không</a:t>
            </a:r>
            <a:r>
              <a:rPr lang="en-US" sz="2400" dirty="0">
                <a:latin typeface="Calibri" panose="020F0502020204030204" pitchFamily="34" charset="0"/>
                <a:ea typeface="MS PGothic"/>
                <a:cs typeface="Calibri" panose="020F0502020204030204" pitchFamily="34" charset="0"/>
              </a:rPr>
              <a:t> rale, </a:t>
            </a:r>
            <a:r>
              <a:rPr lang="en-US" sz="2400" dirty="0" err="1">
                <a:latin typeface="Calibri" panose="020F0502020204030204" pitchFamily="34" charset="0"/>
                <a:ea typeface="MS PGothic"/>
                <a:cs typeface="Calibri" panose="020F0502020204030204" pitchFamily="34" charset="0"/>
              </a:rPr>
              <a:t>âm</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phế</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bào</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êm</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dịu</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hai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phế</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trường</a:t>
            </a:r>
            <a:endParaRPr lang="en-US" sz="2400" dirty="0">
              <a:latin typeface="Calibri" panose="020F0502020204030204" pitchFamily="34" charset="0"/>
              <a:ea typeface="MS PGothic"/>
              <a:cs typeface="Calibri" panose="020F0502020204030204" pitchFamily="34" charset="0"/>
            </a:endParaRPr>
          </a:p>
          <a:p>
            <a:pPr marL="0" indent="0">
              <a:buNone/>
            </a:pPr>
            <a:r>
              <a:rPr lang="en-US" sz="2400" b="1" dirty="0">
                <a:latin typeface="Calibri" panose="020F0502020204030204" pitchFamily="34" charset="0"/>
                <a:ea typeface="MS PGothic"/>
                <a:cs typeface="Calibri" panose="020F0502020204030204" pitchFamily="34" charset="0"/>
              </a:rPr>
              <a:t>b.   </a:t>
            </a:r>
            <a:r>
              <a:rPr lang="en-US" sz="2400" b="1" dirty="0" err="1">
                <a:latin typeface="Calibri" panose="020F0502020204030204" pitchFamily="34" charset="0"/>
                <a:ea typeface="MS PGothic"/>
                <a:cs typeface="Calibri" panose="020F0502020204030204" pitchFamily="34" charset="0"/>
              </a:rPr>
              <a:t>Bụng</a:t>
            </a:r>
            <a:r>
              <a:rPr lang="en-US" sz="2400" b="1" dirty="0">
                <a:latin typeface="Calibri" panose="020F0502020204030204" pitchFamily="34" charset="0"/>
                <a:ea typeface="MS PGothic"/>
                <a:cs typeface="Calibri" panose="020F0502020204030204" pitchFamily="34" charset="0"/>
              </a:rPr>
              <a:t>  </a:t>
            </a:r>
          </a:p>
          <a:p>
            <a:pPr marL="383540" indent="-383540">
              <a:buFont typeface="Franklin Gothic Book"/>
              <a:buChar char="-"/>
            </a:pPr>
            <a:r>
              <a:rPr lang="en-US" sz="2400" dirty="0" err="1">
                <a:latin typeface="Calibri" panose="020F0502020204030204" pitchFamily="34" charset="0"/>
                <a:ea typeface="MS PGothic"/>
                <a:cs typeface="Calibri" panose="020F0502020204030204" pitchFamily="34" charset="0"/>
              </a:rPr>
              <a:t>Bụng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cân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đối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không</a:t>
            </a:r>
            <a:r>
              <a:rPr lang="en-US" sz="2400" dirty="0">
                <a:latin typeface="Calibri" panose="020F0502020204030204" pitchFamily="34" charset="0"/>
                <a:ea typeface="MS PGothic"/>
                <a:cs typeface="Calibri" panose="020F0502020204030204" pitchFamily="34" charset="0"/>
              </a:rPr>
              <a:t> THBH, </a:t>
            </a:r>
            <a:r>
              <a:rPr lang="en-US" sz="2400" dirty="0" err="1">
                <a:latin typeface="Calibri" panose="020F0502020204030204" pitchFamily="34" charset="0"/>
                <a:ea typeface="MS PGothic"/>
                <a:cs typeface="Calibri" panose="020F0502020204030204" pitchFamily="34" charset="0"/>
              </a:rPr>
              <a:t>không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sẹo</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mổ</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cũ</a:t>
            </a:r>
            <a:r>
              <a:rPr lang="en-US" sz="2400" dirty="0">
                <a:latin typeface="Calibri" panose="020F0502020204030204" pitchFamily="34" charset="0"/>
                <a:ea typeface="MS PGothic"/>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383540" indent="-383540">
              <a:buFont typeface="Franklin Gothic Book"/>
              <a:buChar char="-"/>
            </a:pPr>
            <a:r>
              <a:rPr lang="en-US" sz="2400" dirty="0">
                <a:latin typeface="Calibri" panose="020F0502020204030204" pitchFamily="34" charset="0"/>
                <a:ea typeface="MS PGothic"/>
                <a:cs typeface="Calibri" panose="020F0502020204030204" pitchFamily="34" charset="0"/>
              </a:rPr>
              <a:t>Nhu </a:t>
            </a:r>
            <a:r>
              <a:rPr lang="en-US" sz="2400" dirty="0" err="1">
                <a:latin typeface="Calibri" panose="020F0502020204030204" pitchFamily="34" charset="0"/>
                <a:ea typeface="MS PGothic"/>
                <a:cs typeface="Calibri" panose="020F0502020204030204" pitchFamily="34" charset="0"/>
              </a:rPr>
              <a:t>động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ruột</a:t>
            </a:r>
            <a:r>
              <a:rPr lang="en-US" sz="2400" dirty="0">
                <a:latin typeface="Calibri" panose="020F0502020204030204" pitchFamily="34" charset="0"/>
                <a:ea typeface="MS PGothic"/>
                <a:cs typeface="Calibri" panose="020F0502020204030204" pitchFamily="34" charset="0"/>
              </a:rPr>
              <a:t> 6 </a:t>
            </a:r>
            <a:r>
              <a:rPr lang="en-US" sz="2400" dirty="0" err="1">
                <a:latin typeface="Calibri" panose="020F0502020204030204" pitchFamily="34" charset="0"/>
                <a:ea typeface="MS PGothic"/>
                <a:cs typeface="Calibri" panose="020F0502020204030204" pitchFamily="34" charset="0"/>
              </a:rPr>
              <a:t>lần</a:t>
            </a:r>
            <a:r>
              <a:rPr lang="en-US" sz="2400" dirty="0">
                <a:latin typeface="Calibri" panose="020F0502020204030204" pitchFamily="34" charset="0"/>
                <a:ea typeface="MS PGothic"/>
                <a:cs typeface="Calibri" panose="020F0502020204030204" pitchFamily="34" charset="0"/>
              </a:rPr>
              <a:t>/</a:t>
            </a:r>
            <a:r>
              <a:rPr lang="en-US" sz="2400" dirty="0" err="1">
                <a:latin typeface="Calibri" panose="020F0502020204030204" pitchFamily="34" charset="0"/>
                <a:ea typeface="MS PGothic"/>
                <a:cs typeface="Calibri" panose="020F0502020204030204" pitchFamily="34" charset="0"/>
              </a:rPr>
              <a:t>phút</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âm</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sắc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bình</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thường</a:t>
            </a:r>
            <a:endParaRPr lang="en-US" sz="2400" dirty="0">
              <a:latin typeface="Calibri" panose="020F0502020204030204" pitchFamily="34" charset="0"/>
              <a:ea typeface="MS PGothic"/>
              <a:cs typeface="Calibri" panose="020F0502020204030204" pitchFamily="34" charset="0"/>
            </a:endParaRPr>
          </a:p>
          <a:p>
            <a:pPr marL="383540" indent="-383540">
              <a:buFont typeface="Franklin Gothic Book"/>
              <a:buChar char="-"/>
            </a:pPr>
            <a:r>
              <a:rPr lang="en-US" sz="2400" dirty="0" err="1">
                <a:latin typeface="Calibri" panose="020F0502020204030204" pitchFamily="34" charset="0"/>
                <a:ea typeface="MS PGothic"/>
                <a:cs typeface="Calibri" panose="020F0502020204030204" pitchFamily="34" charset="0"/>
              </a:rPr>
              <a:t>Bụng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mềm</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không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điểm</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đau</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túi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mật</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không</a:t>
            </a:r>
            <a:r>
              <a:rPr lang="en-US" sz="2400" dirty="0">
                <a:latin typeface="Calibri" panose="020F0502020204030204" pitchFamily="34" charset="0"/>
                <a:ea typeface="MS PGothic"/>
                <a:cs typeface="Calibri" panose="020F0502020204030204" pitchFamily="34" charset="0"/>
              </a:rPr>
              <a:t> to, Murphy (-) </a:t>
            </a:r>
          </a:p>
          <a:p>
            <a:pPr marL="383540" indent="-383540">
              <a:buFont typeface="Franklin Gothic Book"/>
              <a:buChar char="-"/>
            </a:pPr>
            <a:r>
              <a:rPr lang="en-US" sz="2400" dirty="0">
                <a:latin typeface="Calibri" panose="020F0502020204030204" pitchFamily="34" charset="0"/>
                <a:ea typeface="MS PGothic"/>
                <a:cs typeface="Calibri" panose="020F0502020204030204" pitchFamily="34" charset="0"/>
              </a:rPr>
              <a:t>Gan </a:t>
            </a:r>
            <a:r>
              <a:rPr lang="en-US" sz="2400" dirty="0" err="1">
                <a:latin typeface="Calibri" panose="020F0502020204030204" pitchFamily="34" charset="0"/>
                <a:ea typeface="MS PGothic"/>
                <a:cs typeface="Calibri" panose="020F0502020204030204" pitchFamily="34" charset="0"/>
              </a:rPr>
              <a:t>không</a:t>
            </a:r>
            <a:r>
              <a:rPr lang="en-US" sz="2400" dirty="0">
                <a:latin typeface="Calibri" panose="020F0502020204030204" pitchFamily="34" charset="0"/>
                <a:ea typeface="MS PGothic"/>
                <a:cs typeface="Calibri" panose="020F0502020204030204" pitchFamily="34" charset="0"/>
              </a:rPr>
              <a:t> to</a:t>
            </a:r>
          </a:p>
          <a:p>
            <a:pPr marL="383540" indent="-383540">
              <a:buFont typeface="Franklin Gothic Book"/>
              <a:buChar char="-"/>
            </a:pPr>
            <a:r>
              <a:rPr lang="en-US" sz="2400" dirty="0" err="1">
                <a:latin typeface="Calibri" panose="020F0502020204030204" pitchFamily="34" charset="0"/>
                <a:ea typeface="MS PGothic"/>
                <a:cs typeface="Calibri" panose="020F0502020204030204" pitchFamily="34" charset="0"/>
              </a:rPr>
              <a:t>Gõ</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trong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khắp</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bụng</a:t>
            </a:r>
            <a:endParaRPr lang="en-US" sz="2400" dirty="0">
              <a:latin typeface="Calibri" panose="020F0502020204030204" pitchFamily="34" charset="0"/>
              <a:ea typeface="MS PGothic"/>
              <a:cs typeface="Calibri" panose="020F0502020204030204" pitchFamily="34" charset="0"/>
            </a:endParaRPr>
          </a:p>
        </p:txBody>
      </p:sp>
    </p:spTree>
    <p:extLst>
      <p:ext uri="{BB962C8B-B14F-4D97-AF65-F5344CB8AC3E}">
        <p14:creationId xmlns:p14="http://schemas.microsoft.com/office/powerpoint/2010/main" val="120881490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D37A1D-3F81-A5F7-B88A-FEB342CA1C05}"/>
              </a:ext>
            </a:extLst>
          </p:cNvPr>
          <p:cNvSpPr>
            <a:spLocks noGrp="1"/>
          </p:cNvSpPr>
          <p:nvPr>
            <p:ph type="ctrTitle"/>
          </p:nvPr>
        </p:nvSpPr>
        <p:spPr>
          <a:xfrm>
            <a:off x="533400" y="152400"/>
            <a:ext cx="7772400" cy="762000"/>
          </a:xfrm>
        </p:spPr>
        <p:txBody>
          <a:bodyPr/>
          <a:lstStyle/>
          <a:p>
            <a:r>
              <a:rPr lang="en-US" altLang="vi-VN" sz="3200" dirty="0">
                <a:latin typeface="Calibri" panose="020F0502020204030204" pitchFamily="34" charset="0"/>
                <a:cs typeface="Calibri" panose="020F0502020204030204" pitchFamily="34" charset="0"/>
              </a:rPr>
              <a:t>VI. TÓM TẮT BỆNH ÁN:</a:t>
            </a:r>
            <a:endParaRPr lang="vi-VN" altLang="vi-VN" sz="3200"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96160289-B7CC-9984-40CF-91DDF2813878}"/>
              </a:ext>
            </a:extLst>
          </p:cNvPr>
          <p:cNvSpPr/>
          <p:nvPr/>
        </p:nvSpPr>
        <p:spPr>
          <a:xfrm>
            <a:off x="228600" y="1295400"/>
            <a:ext cx="8763000" cy="5632311"/>
          </a:xfrm>
          <a:prstGeom prst="rect">
            <a:avLst/>
          </a:prstGeom>
        </p:spPr>
        <p:txBody>
          <a:bodyPr wrap="square" lIns="91440" tIns="45720" rIns="91440" bIns="45720" anchor="t">
            <a:spAutoFit/>
          </a:bodyPr>
          <a:lstStyle/>
          <a:p>
            <a:r>
              <a:rPr lang="en-US" sz="2400" dirty="0" err="1">
                <a:latin typeface="Calibri" panose="020F0502020204030204" pitchFamily="34" charset="0"/>
                <a:ea typeface="MS PGothic"/>
                <a:cs typeface="Calibri" panose="020F0502020204030204" pitchFamily="34" charset="0"/>
              </a:rPr>
              <a:t>Bệnh</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nhân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nam</a:t>
            </a:r>
            <a:r>
              <a:rPr lang="en-US" sz="2400" dirty="0">
                <a:latin typeface="Calibri" panose="020F0502020204030204" pitchFamily="34" charset="0"/>
                <a:ea typeface="MS PGothic"/>
                <a:cs typeface="Calibri" panose="020F0502020204030204" pitchFamily="34" charset="0"/>
              </a:rPr>
              <a:t>, 50 </a:t>
            </a:r>
            <a:r>
              <a:rPr lang="en-US" sz="2400" dirty="0" err="1">
                <a:latin typeface="Calibri" panose="020F0502020204030204" pitchFamily="34" charset="0"/>
                <a:ea typeface="MS PGothic"/>
                <a:cs typeface="Calibri" panose="020F0502020204030204" pitchFamily="34" charset="0"/>
              </a:rPr>
              <a:t>tuổi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nhập</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viện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vì</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vàng</a:t>
            </a:r>
            <a:r>
              <a:rPr lang="en-US" sz="2400" dirty="0">
                <a:latin typeface="Calibri" panose="020F0502020204030204" pitchFamily="34" charset="0"/>
                <a:ea typeface="MS PGothic"/>
                <a:cs typeface="Calibri" panose="020F0502020204030204" pitchFamily="34" charset="0"/>
              </a:rPr>
              <a:t> da, qua </a:t>
            </a:r>
            <a:r>
              <a:rPr lang="en-US" sz="2400" dirty="0" err="1">
                <a:latin typeface="Calibri" panose="020F0502020204030204" pitchFamily="34" charset="0"/>
                <a:ea typeface="MS PGothic"/>
                <a:cs typeface="Calibri" panose="020F0502020204030204" pitchFamily="34" charset="0"/>
              </a:rPr>
              <a:t>hỏi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bệnh</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và</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thăm</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khám</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ghi</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nhận</a:t>
            </a:r>
            <a:r>
              <a:rPr lang="en-US" sz="2400" dirty="0">
                <a:latin typeface="Calibri" panose="020F0502020204030204" pitchFamily="34" charset="0"/>
                <a:ea typeface="MS PGothic"/>
                <a:cs typeface="Calibri" panose="020F0502020204030204" pitchFamily="34" charset="0"/>
              </a:rPr>
              <a:t>:</a:t>
            </a:r>
          </a:p>
          <a:p>
            <a:r>
              <a:rPr lang="en-US" sz="2400" i="0" dirty="0">
                <a:latin typeface="Calibri" panose="020F0502020204030204" pitchFamily="34" charset="0"/>
                <a:ea typeface="MS PGothic"/>
                <a:cs typeface="Calibri" panose="020F0502020204030204" pitchFamily="34" charset="0"/>
              </a:rPr>
              <a:t>*TCCN</a:t>
            </a:r>
            <a:r>
              <a:rPr lang="en-US" sz="2400" dirty="0">
                <a:latin typeface="Calibri" panose="020F0502020204030204" pitchFamily="34" charset="0"/>
                <a:ea typeface="MS PGothic"/>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400" dirty="0" err="1">
                <a:latin typeface="Calibri" panose="020F0502020204030204" pitchFamily="34" charset="0"/>
                <a:ea typeface="MS PGothic"/>
                <a:cs typeface="Calibri" panose="020F0502020204030204" pitchFamily="34" charset="0"/>
              </a:rPr>
              <a:t>Ăn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không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tiêu</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chướng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bụng</a:t>
            </a:r>
            <a:endParaRPr lang="en-US" sz="2400" dirty="0">
              <a:latin typeface="Calibri" panose="020F0502020204030204" pitchFamily="34" charset="0"/>
              <a:ea typeface="MS PGothic"/>
              <a:cs typeface="Calibri" panose="020F0502020204030204" pitchFamily="34" charset="0"/>
            </a:endParaRPr>
          </a:p>
          <a:p>
            <a:pPr marL="914400" lvl="1" indent="-457200">
              <a:buFont typeface="Arial" panose="020B0604020202020204" pitchFamily="34" charset="0"/>
              <a:buChar char="•"/>
            </a:pPr>
            <a:r>
              <a:rPr lang="en-US" sz="2400" dirty="0">
                <a:latin typeface="Calibri" panose="020F0502020204030204" pitchFamily="34" charset="0"/>
                <a:ea typeface="MS PGothic"/>
                <a:cs typeface="Calibri" panose="020F0502020204030204" pitchFamily="34" charset="0"/>
              </a:rPr>
              <a:t>Da </a:t>
            </a:r>
            <a:r>
              <a:rPr lang="en-US" sz="2400" dirty="0" err="1">
                <a:latin typeface="Calibri" panose="020F0502020204030204" pitchFamily="34" charset="0"/>
                <a:ea typeface="MS PGothic"/>
                <a:cs typeface="Calibri" panose="020F0502020204030204" pitchFamily="34" charset="0"/>
              </a:rPr>
              <a:t>vàng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tăng</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dần</a:t>
            </a:r>
            <a:endParaRPr lang="en-US" sz="2400" dirty="0">
              <a:latin typeface="Calibri" panose="020F0502020204030204" pitchFamily="34" charset="0"/>
              <a:ea typeface="MS PGothic"/>
              <a:cs typeface="Calibri" panose="020F0502020204030204" pitchFamily="34" charset="0"/>
            </a:endParaRPr>
          </a:p>
          <a:p>
            <a:pPr marL="914400" lvl="1" indent="-457200">
              <a:buFont typeface="Arial" panose="020B0604020202020204" pitchFamily="34" charset="0"/>
              <a:buChar char="•"/>
            </a:pPr>
            <a:r>
              <a:rPr lang="en-US" sz="2400" dirty="0" err="1">
                <a:latin typeface="Calibri" panose="020F0502020204030204" pitchFamily="34" charset="0"/>
                <a:ea typeface="MS PGothic"/>
                <a:cs typeface="Calibri" panose="020F0502020204030204" pitchFamily="34" charset="0"/>
              </a:rPr>
              <a:t>Phân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bạc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màu</a:t>
            </a:r>
            <a:endParaRPr lang="en-US" sz="2400" dirty="0">
              <a:latin typeface="Calibri" panose="020F0502020204030204" pitchFamily="34" charset="0"/>
              <a:ea typeface="MS PGothic"/>
              <a:cs typeface="Calibri" panose="020F0502020204030204" pitchFamily="34" charset="0"/>
            </a:endParaRPr>
          </a:p>
          <a:p>
            <a:pPr marL="914400" lvl="1" indent="-457200">
              <a:buFont typeface="Arial" panose="020B0604020202020204" pitchFamily="34" charset="0"/>
              <a:buChar char="•"/>
            </a:pPr>
            <a:r>
              <a:rPr lang="en-US" sz="2400" dirty="0" err="1">
                <a:latin typeface="Calibri" panose="020F0502020204030204" pitchFamily="34" charset="0"/>
                <a:ea typeface="MS PGothic"/>
                <a:cs typeface="Calibri" panose="020F0502020204030204" pitchFamily="34" charset="0"/>
              </a:rPr>
              <a:t>Ngứa</a:t>
            </a:r>
            <a:endParaRPr lang="en-US" sz="2400" dirty="0">
              <a:latin typeface="Calibri" panose="020F0502020204030204" pitchFamily="34" charset="0"/>
              <a:ea typeface="MS PGothic"/>
              <a:cs typeface="Calibri" panose="020F0502020204030204" pitchFamily="34" charset="0"/>
            </a:endParaRPr>
          </a:p>
          <a:p>
            <a:pPr marL="914400" lvl="1" indent="-457200">
              <a:buFont typeface="Arial" panose="020B0604020202020204" pitchFamily="34" charset="0"/>
              <a:buChar char="•"/>
            </a:pPr>
            <a:r>
              <a:rPr lang="en-US" sz="2400" dirty="0" err="1">
                <a:latin typeface="Calibri" panose="020F0502020204030204" pitchFamily="34" charset="0"/>
                <a:ea typeface="MS PGothic"/>
                <a:cs typeface="Calibri" panose="020F0502020204030204" pitchFamily="34" charset="0"/>
              </a:rPr>
              <a:t>Chán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ăn</a:t>
            </a:r>
            <a:endParaRPr lang="en-US" sz="2400" dirty="0">
              <a:latin typeface="Calibri" panose="020F0502020204030204" pitchFamily="34" charset="0"/>
              <a:ea typeface="MS PGothic"/>
              <a:cs typeface="Calibri" panose="020F0502020204030204" pitchFamily="34" charset="0"/>
            </a:endParaRPr>
          </a:p>
          <a:p>
            <a:pPr marL="914400" lvl="1" indent="-457200">
              <a:buFont typeface="Arial" panose="020B0604020202020204" pitchFamily="34" charset="0"/>
              <a:buChar char="•"/>
            </a:pPr>
            <a:r>
              <a:rPr lang="en-US" sz="2400" dirty="0" err="1">
                <a:latin typeface="Calibri" panose="020F0502020204030204" pitchFamily="34" charset="0"/>
                <a:ea typeface="MS PGothic"/>
                <a:cs typeface="Calibri" panose="020F0502020204030204" pitchFamily="34" charset="0"/>
              </a:rPr>
              <a:t>Sụt</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cân</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có</a:t>
            </a:r>
            <a:r>
              <a:rPr lang="en-US" sz="2400" dirty="0">
                <a:latin typeface="Calibri" panose="020F0502020204030204" pitchFamily="34" charset="0"/>
                <a:ea typeface="MS PGothic"/>
                <a:cs typeface="Calibri" panose="020F0502020204030204" pitchFamily="34" charset="0"/>
              </a:rPr>
              <a:t> ý </a:t>
            </a:r>
            <a:r>
              <a:rPr lang="en-US" sz="2400" dirty="0" err="1">
                <a:latin typeface="Calibri" panose="020F0502020204030204" pitchFamily="34" charset="0"/>
                <a:ea typeface="MS PGothic"/>
                <a:cs typeface="Calibri" panose="020F0502020204030204" pitchFamily="34" charset="0"/>
              </a:rPr>
              <a:t>nghĩa</a:t>
            </a:r>
            <a:r>
              <a:rPr lang="en-US" sz="2400" dirty="0">
                <a:latin typeface="Calibri" panose="020F0502020204030204" pitchFamily="34" charset="0"/>
                <a:ea typeface="MS PGothic"/>
                <a:cs typeface="Calibri" panose="020F0502020204030204" pitchFamily="34" charset="0"/>
              </a:rPr>
              <a:t> (8% </a:t>
            </a:r>
            <a:r>
              <a:rPr lang="en-US" sz="2400" dirty="0" err="1">
                <a:latin typeface="Calibri" panose="020F0502020204030204" pitchFamily="34" charset="0"/>
                <a:ea typeface="MS PGothic"/>
                <a:cs typeface="Calibri" panose="020F0502020204030204" pitchFamily="34" charset="0"/>
              </a:rPr>
              <a:t>trong</a:t>
            </a:r>
            <a:r>
              <a:rPr lang="en-US" sz="2400" dirty="0">
                <a:latin typeface="Calibri" panose="020F0502020204030204" pitchFamily="34" charset="0"/>
                <a:ea typeface="MS PGothic"/>
                <a:cs typeface="Calibri" panose="020F0502020204030204" pitchFamily="34" charset="0"/>
              </a:rPr>
              <a:t> 1 </a:t>
            </a:r>
            <a:r>
              <a:rPr lang="en-US" sz="2400" dirty="0" err="1">
                <a:latin typeface="Calibri" panose="020F0502020204030204" pitchFamily="34" charset="0"/>
                <a:ea typeface="MS PGothic"/>
                <a:cs typeface="Calibri" panose="020F0502020204030204" pitchFamily="34" charset="0"/>
              </a:rPr>
              <a:t>tháng</a:t>
            </a:r>
            <a:r>
              <a:rPr lang="en-US" sz="2400" dirty="0">
                <a:latin typeface="Calibri" panose="020F0502020204030204" pitchFamily="34" charset="0"/>
                <a:ea typeface="MS PGothic"/>
                <a:cs typeface="Calibri" panose="020F0502020204030204" pitchFamily="34" charset="0"/>
              </a:rPr>
              <a:t>)</a:t>
            </a:r>
          </a:p>
          <a:p>
            <a:r>
              <a:rPr lang="en-US" sz="2400" i="0" dirty="0">
                <a:latin typeface="Calibri" panose="020F0502020204030204" pitchFamily="34" charset="0"/>
                <a:ea typeface="MS PGothic"/>
                <a:cs typeface="Calibri" panose="020F0502020204030204" pitchFamily="34" charset="0"/>
              </a:rPr>
              <a:t>*TCTT</a:t>
            </a:r>
            <a:r>
              <a:rPr lang="en-US" sz="2400" dirty="0">
                <a:latin typeface="Calibri" panose="020F0502020204030204" pitchFamily="34" charset="0"/>
                <a:ea typeface="MS PGothic"/>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400" dirty="0">
                <a:latin typeface="Calibri" panose="020F0502020204030204" pitchFamily="34" charset="0"/>
                <a:ea typeface="MS PGothic"/>
                <a:cs typeface="Calibri" panose="020F0502020204030204" pitchFamily="34" charset="0"/>
              </a:rPr>
              <a:t>Da </a:t>
            </a:r>
            <a:r>
              <a:rPr lang="en-US" sz="2400" dirty="0" err="1">
                <a:latin typeface="Calibri" panose="020F0502020204030204" pitchFamily="34" charset="0"/>
                <a:ea typeface="MS PGothic"/>
                <a:cs typeface="Calibri" panose="020F0502020204030204" pitchFamily="34" charset="0"/>
              </a:rPr>
              <a:t>niêm</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vàng</a:t>
            </a:r>
            <a:endParaRPr lang="en-US" sz="2400" dirty="0">
              <a:latin typeface="Calibri" panose="020F0502020204030204" pitchFamily="34" charset="0"/>
              <a:ea typeface="MS PGothic"/>
              <a:cs typeface="Calibri" panose="020F0502020204030204" pitchFamily="34" charset="0"/>
            </a:endParaRPr>
          </a:p>
          <a:p>
            <a:r>
              <a:rPr lang="en-US" sz="2400" i="0" dirty="0">
                <a:latin typeface="Calibri" panose="020F0502020204030204" pitchFamily="34" charset="0"/>
                <a:ea typeface="MS PGothic"/>
                <a:cs typeface="Calibri" panose="020F0502020204030204" pitchFamily="34" charset="0"/>
              </a:rPr>
              <a:t>*</a:t>
            </a:r>
            <a:r>
              <a:rPr lang="en-US" sz="2400" i="0" dirty="0" err="1">
                <a:latin typeface="Calibri" panose="020F0502020204030204" pitchFamily="34" charset="0"/>
                <a:ea typeface="MS PGothic"/>
                <a:cs typeface="Calibri" panose="020F0502020204030204" pitchFamily="34" charset="0"/>
              </a:rPr>
              <a:t>Tiền</a:t>
            </a:r>
            <a:r>
              <a:rPr lang="en-US" sz="2400" i="0" dirty="0">
                <a:latin typeface="Calibri" panose="020F0502020204030204" pitchFamily="34" charset="0"/>
                <a:ea typeface="MS PGothic"/>
                <a:cs typeface="Calibri" panose="020F0502020204030204" pitchFamily="34" charset="0"/>
              </a:rPr>
              <a:t> </a:t>
            </a:r>
            <a:r>
              <a:rPr lang="en-US" sz="2400" i="0" dirty="0" err="1">
                <a:latin typeface="Calibri" panose="020F0502020204030204" pitchFamily="34" charset="0"/>
                <a:ea typeface="MS PGothic"/>
                <a:cs typeface="Calibri" panose="020F0502020204030204" pitchFamily="34" charset="0"/>
              </a:rPr>
              <a:t>căn</a:t>
            </a:r>
            <a:r>
              <a:rPr lang="en-US" sz="2400" i="0" dirty="0">
                <a:latin typeface="Calibri" panose="020F0502020204030204" pitchFamily="34" charset="0"/>
                <a:ea typeface="MS PGothic"/>
                <a:cs typeface="Calibri" panose="020F0502020204030204" pitchFamily="34" charset="0"/>
              </a:rPr>
              <a:t>:</a:t>
            </a:r>
          </a:p>
          <a:p>
            <a:pPr marL="808038" indent="-334963">
              <a:buFont typeface="Arial" panose="020B0604020202020204" pitchFamily="34" charset="0"/>
              <a:buChar char="•"/>
            </a:pPr>
            <a:r>
              <a:rPr lang="en-US" sz="2400" dirty="0" err="1">
                <a:latin typeface="Calibri" panose="020F0502020204030204" pitchFamily="34" charset="0"/>
                <a:ea typeface="MS PGothic"/>
                <a:cs typeface="Calibri" panose="020F0502020204030204" pitchFamily="34" charset="0"/>
              </a:rPr>
              <a:t>Hút</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thuốc</a:t>
            </a:r>
            <a:r>
              <a:rPr lang="en-US" sz="2400" dirty="0">
                <a:latin typeface="Calibri" panose="020F0502020204030204" pitchFamily="34" charset="0"/>
                <a:ea typeface="MS PGothic"/>
                <a:cs typeface="Calibri" panose="020F0502020204030204" pitchFamily="34" charset="0"/>
              </a:rPr>
              <a:t> </a:t>
            </a:r>
            <a:r>
              <a:rPr lang="en-US" sz="2400" dirty="0" err="1">
                <a:latin typeface="Calibri" panose="020F0502020204030204" pitchFamily="34" charset="0"/>
                <a:ea typeface="MS PGothic"/>
                <a:cs typeface="Calibri" panose="020F0502020204030204" pitchFamily="34" charset="0"/>
              </a:rPr>
              <a:t>lá</a:t>
            </a:r>
            <a:r>
              <a:rPr lang="en-US" sz="2400" dirty="0">
                <a:latin typeface="Calibri" panose="020F0502020204030204" pitchFamily="34" charset="0"/>
                <a:ea typeface="MS PGothic"/>
                <a:cs typeface="Calibri" panose="020F0502020204030204" pitchFamily="34" charset="0"/>
              </a:rPr>
              <a:t> 20 </a:t>
            </a:r>
            <a:r>
              <a:rPr lang="en-US" sz="2400" dirty="0" err="1">
                <a:latin typeface="Calibri" panose="020F0502020204030204" pitchFamily="34" charset="0"/>
                <a:ea typeface="MS PGothic"/>
                <a:cs typeface="Calibri" panose="020F0502020204030204" pitchFamily="34" charset="0"/>
              </a:rPr>
              <a:t>gói.năm</a:t>
            </a:r>
            <a:r>
              <a:rPr lang="en-US" sz="2400" dirty="0">
                <a:latin typeface="Calibri" panose="020F0502020204030204" pitchFamily="34" charset="0"/>
                <a:ea typeface="MS PGothic"/>
                <a:cs typeface="Calibri" panose="020F0502020204030204" pitchFamily="34" charset="0"/>
              </a:rPr>
              <a:t> </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5025022"/>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5"/>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635</TotalTime>
  <Words>1623</Words>
  <Application>Microsoft Macintosh PowerPoint</Application>
  <PresentationFormat>On-screen Show (4:3)</PresentationFormat>
  <Paragraphs>171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Franklin Gothic Book</vt:lpstr>
      <vt:lpstr>Times New Roman</vt:lpstr>
      <vt:lpstr>Office Theme</vt:lpstr>
      <vt:lpstr>BỆNH ÁN</vt:lpstr>
      <vt:lpstr>I. HÀNH CHÍNH:</vt:lpstr>
      <vt:lpstr>II. LÍ DO NHẬP VIỆN:</vt:lpstr>
      <vt:lpstr>III. BỆNH SỬ:</vt:lpstr>
      <vt:lpstr>IV. TIỀN CĂN:</vt:lpstr>
      <vt:lpstr>IV. TIỀN CĂN:</vt:lpstr>
      <vt:lpstr>V. KHÁM LÂM SÀNG:</vt:lpstr>
      <vt:lpstr>V. KHÁM LÂM SÀNG:</vt:lpstr>
      <vt:lpstr>VI. TÓM TẮT BỆNH ÁN:</vt:lpstr>
      <vt:lpstr>VII. ĐẶT VẤN ĐỀ:</vt:lpstr>
      <vt:lpstr>IX. CHẨN ĐOÁN:</vt:lpstr>
      <vt:lpstr>X. ĐỀ NGHỊ CẬN LÂM SÀNG:</vt:lpstr>
      <vt:lpstr>XI. PHÂN TÍCH CẬN LÂM SÀNG:</vt:lpstr>
      <vt:lpstr>XI. PHÂN TÍCH CẬN LÂM SÀNG:</vt:lpstr>
      <vt:lpstr>XI. PHÂN TÍCH CẬN LÂM SÀNG:</vt:lpstr>
      <vt:lpstr>XI. PHÂN TÍCH CẬN LÂM SÀNG:</vt:lpstr>
      <vt:lpstr>XI. PHÂN TÍCH CẬN LÂM SÀNG:</vt:lpstr>
      <vt:lpstr>XI. PHÂN TÍCH CẬN LÂM SÀNG:</vt:lpstr>
      <vt:lpstr>GIAI ĐOẠN</vt:lpstr>
      <vt:lpstr>XII. CHẨN ĐOÁN XÁC ĐỊNH:</vt:lpstr>
      <vt:lpstr>XIII. ĐIỀU TRỊ</vt:lpstr>
      <vt:lpstr>XIV. TIÊN LƯỢNG</vt:lpstr>
      <vt:lpstr>PowerPoint Presentation</vt:lpstr>
    </vt:vector>
  </TitlesOfParts>
  <Company>Ramathibodi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Recent Understanding and Management of GERD</dc:title>
  <dc:creator>Duc Quach</dc:creator>
  <cp:lastModifiedBy>Hoa Tran - Y17</cp:lastModifiedBy>
  <cp:revision>245</cp:revision>
  <dcterms:created xsi:type="dcterms:W3CDTF">2013-08-13T16:42:05Z</dcterms:created>
  <dcterms:modified xsi:type="dcterms:W3CDTF">2023-02-15T17:07:24Z</dcterms:modified>
</cp:coreProperties>
</file>