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E54E507-CC7A-A580-292F-E74F5389312C}" name="Hung Dang - Y17" initials="HDY" userId="S::dthung.y17@ump.edu.vn::499bf2ef-3bf9-40ce-bf6e-664594ddc9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3B70B-A066-4CEF-A520-F13D7E74AEDD}" v="558" dt="2023-04-04T00:09:33.160"/>
    <p1510:client id="{59F732C7-FF01-43C5-9390-F58B54B39BB0}" v="1722" dt="2023-04-03T18:57:13.541"/>
    <p1510:client id="{80FA75E9-372B-3343-B8AC-34191D594BD6}" v="1" dt="2023-04-03T17:18:48.125"/>
    <p1510:client id="{8A1B9150-CEF4-517E-5551-74C9CD956331}" v="35" dt="2023-04-03T15:33:49.642"/>
    <p1510:client id="{8B51E9CE-7E0D-9C6A-0E79-3DC7BAA8EA50}" v="30" dt="2023-04-03T15:14:12.852"/>
    <p1510:client id="{90615F61-3DB8-4B7C-808B-8569E1E7B45F}" v="1712" dt="2023-04-03T16:33:22.049"/>
    <p1510:client id="{91FF675D-C020-7B16-0975-08F6CC6DC77A}" v="35" dt="2023-04-03T15:13:10.877"/>
    <p1510:client id="{DA762603-63AC-B3A2-DD3A-E3B00AEC39EA}" v="7" dt="2023-04-03T15:11:49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ia Mai - Y17" userId="S::mvtnghia.y17@ump.edu.vn::fb425dc7-f3de-484a-84e4-cbcb01dadb6e" providerId="AD" clId="Web-{8A1B9150-CEF4-517E-5551-74C9CD956331}"/>
    <pc:docChg chg="modSld">
      <pc:chgData name="Nghia Mai - Y17" userId="S::mvtnghia.y17@ump.edu.vn::fb425dc7-f3de-484a-84e4-cbcb01dadb6e" providerId="AD" clId="Web-{8A1B9150-CEF4-517E-5551-74C9CD956331}" dt="2023-04-03T15:33:49.642" v="15" actId="20577"/>
      <pc:docMkLst>
        <pc:docMk/>
      </pc:docMkLst>
      <pc:sldChg chg="modSp">
        <pc:chgData name="Nghia Mai - Y17" userId="S::mvtnghia.y17@ump.edu.vn::fb425dc7-f3de-484a-84e4-cbcb01dadb6e" providerId="AD" clId="Web-{8A1B9150-CEF4-517E-5551-74C9CD956331}" dt="2023-04-03T15:33:49.642" v="15" actId="20577"/>
        <pc:sldMkLst>
          <pc:docMk/>
          <pc:sldMk cId="27346551" sldId="256"/>
        </pc:sldMkLst>
        <pc:spChg chg="mod">
          <ac:chgData name="Nghia Mai - Y17" userId="S::mvtnghia.y17@ump.edu.vn::fb425dc7-f3de-484a-84e4-cbcb01dadb6e" providerId="AD" clId="Web-{8A1B9150-CEF4-517E-5551-74C9CD956331}" dt="2023-04-03T15:33:49.642" v="15" actId="20577"/>
          <ac:spMkLst>
            <pc:docMk/>
            <pc:sldMk cId="27346551" sldId="256"/>
            <ac:spMk id="9" creationId="{1A5832C5-1BCF-3A88-A1A3-EFB91597DDB8}"/>
          </ac:spMkLst>
        </pc:spChg>
      </pc:sldChg>
    </pc:docChg>
  </pc:docChgLst>
  <pc:docChgLst>
    <pc:chgData name="Duyen Huynh - Y17" userId="64711fb0-3653-4741-9fab-af95505b5feb" providerId="ADAL" clId="{59F732C7-FF01-43C5-9390-F58B54B39BB0}"/>
    <pc:docChg chg="undo custSel modSld">
      <pc:chgData name="Duyen Huynh - Y17" userId="64711fb0-3653-4741-9fab-af95505b5feb" providerId="ADAL" clId="{59F732C7-FF01-43C5-9390-F58B54B39BB0}" dt="2023-04-03T18:57:54.879" v="2150" actId="478"/>
      <pc:docMkLst>
        <pc:docMk/>
      </pc:docMkLst>
      <pc:sldChg chg="addSp delSp modSp mod">
        <pc:chgData name="Duyen Huynh - Y17" userId="64711fb0-3653-4741-9fab-af95505b5feb" providerId="ADAL" clId="{59F732C7-FF01-43C5-9390-F58B54B39BB0}" dt="2023-04-03T18:49:19.025" v="2143" actId="20577"/>
        <pc:sldMkLst>
          <pc:docMk/>
          <pc:sldMk cId="27346551" sldId="256"/>
        </pc:sldMkLst>
        <pc:spChg chg="mod">
          <ac:chgData name="Duyen Huynh - Y17" userId="64711fb0-3653-4741-9fab-af95505b5feb" providerId="ADAL" clId="{59F732C7-FF01-43C5-9390-F58B54B39BB0}" dt="2023-04-03T16:37:49.507" v="1614" actId="255"/>
          <ac:spMkLst>
            <pc:docMk/>
            <pc:sldMk cId="27346551" sldId="256"/>
            <ac:spMk id="4" creationId="{C101D5AC-82D7-3989-B2AB-A6681CE4DEB7}"/>
          </ac:spMkLst>
        </pc:spChg>
        <pc:spChg chg="mod">
          <ac:chgData name="Duyen Huynh - Y17" userId="64711fb0-3653-4741-9fab-af95505b5feb" providerId="ADAL" clId="{59F732C7-FF01-43C5-9390-F58B54B39BB0}" dt="2023-04-03T16:31:00.300" v="1267" actId="255"/>
          <ac:spMkLst>
            <pc:docMk/>
            <pc:sldMk cId="27346551" sldId="256"/>
            <ac:spMk id="8" creationId="{642775A3-88B8-11B6-86B1-8439F9927483}"/>
          </ac:spMkLst>
        </pc:spChg>
        <pc:spChg chg="mod">
          <ac:chgData name="Duyen Huynh - Y17" userId="64711fb0-3653-4741-9fab-af95505b5feb" providerId="ADAL" clId="{59F732C7-FF01-43C5-9390-F58B54B39BB0}" dt="2023-04-03T18:49:19.025" v="2143" actId="20577"/>
          <ac:spMkLst>
            <pc:docMk/>
            <pc:sldMk cId="27346551" sldId="256"/>
            <ac:spMk id="9" creationId="{1A5832C5-1BCF-3A88-A1A3-EFB91597DDB8}"/>
          </ac:spMkLst>
        </pc:spChg>
        <pc:picChg chg="add mod modCrop">
          <ac:chgData name="Duyen Huynh - Y17" userId="64711fb0-3653-4741-9fab-af95505b5feb" providerId="ADAL" clId="{59F732C7-FF01-43C5-9390-F58B54B39BB0}" dt="2023-04-03T18:48:48.211" v="2134" actId="1076"/>
          <ac:picMkLst>
            <pc:docMk/>
            <pc:sldMk cId="27346551" sldId="256"/>
            <ac:picMk id="3" creationId="{8B403283-EDEC-2573-30EF-154DDDD257A9}"/>
          </ac:picMkLst>
        </pc:picChg>
        <pc:picChg chg="add del mod">
          <ac:chgData name="Duyen Huynh - Y17" userId="64711fb0-3653-4741-9fab-af95505b5feb" providerId="ADAL" clId="{59F732C7-FF01-43C5-9390-F58B54B39BB0}" dt="2023-04-03T18:47:46.650" v="2128" actId="478"/>
          <ac:picMkLst>
            <pc:docMk/>
            <pc:sldMk cId="27346551" sldId="256"/>
            <ac:picMk id="7" creationId="{B3FE9A3A-E94D-F84F-1E6E-F79D0B00D3EB}"/>
          </ac:picMkLst>
        </pc:picChg>
      </pc:sldChg>
      <pc:sldChg chg="addSp modSp mod modNotesTx">
        <pc:chgData name="Duyen Huynh - Y17" userId="64711fb0-3653-4741-9fab-af95505b5feb" providerId="ADAL" clId="{59F732C7-FF01-43C5-9390-F58B54B39BB0}" dt="2023-04-03T18:32:32.102" v="1814" actId="732"/>
        <pc:sldMkLst>
          <pc:docMk/>
          <pc:sldMk cId="345587638" sldId="257"/>
        </pc:sldMkLst>
        <pc:spChg chg="mod">
          <ac:chgData name="Duyen Huynh - Y17" userId="64711fb0-3653-4741-9fab-af95505b5feb" providerId="ADAL" clId="{59F732C7-FF01-43C5-9390-F58B54B39BB0}" dt="2023-04-03T16:37:57.010" v="1615" actId="255"/>
          <ac:spMkLst>
            <pc:docMk/>
            <pc:sldMk cId="345587638" sldId="257"/>
            <ac:spMk id="4" creationId="{C101D5AC-82D7-3989-B2AB-A6681CE4DEB7}"/>
          </ac:spMkLst>
        </pc:spChg>
        <pc:spChg chg="mod">
          <ac:chgData name="Duyen Huynh - Y17" userId="64711fb0-3653-4741-9fab-af95505b5feb" providerId="ADAL" clId="{59F732C7-FF01-43C5-9390-F58B54B39BB0}" dt="2023-04-03T16:28:48.794" v="1216" actId="255"/>
          <ac:spMkLst>
            <pc:docMk/>
            <pc:sldMk cId="345587638" sldId="257"/>
            <ac:spMk id="8" creationId="{642775A3-88B8-11B6-86B1-8439F9927483}"/>
          </ac:spMkLst>
        </pc:spChg>
        <pc:spChg chg="mod">
          <ac:chgData name="Duyen Huynh - Y17" userId="64711fb0-3653-4741-9fab-af95505b5feb" providerId="ADAL" clId="{59F732C7-FF01-43C5-9390-F58B54B39BB0}" dt="2023-04-03T16:28:58.002" v="1219" actId="255"/>
          <ac:spMkLst>
            <pc:docMk/>
            <pc:sldMk cId="345587638" sldId="257"/>
            <ac:spMk id="9" creationId="{1A5832C5-1BCF-3A88-A1A3-EFB91597DDB8}"/>
          </ac:spMkLst>
        </pc:spChg>
        <pc:picChg chg="add mod">
          <ac:chgData name="Duyen Huynh - Y17" userId="64711fb0-3653-4741-9fab-af95505b5feb" providerId="ADAL" clId="{59F732C7-FF01-43C5-9390-F58B54B39BB0}" dt="2023-04-03T18:30:39.076" v="1810" actId="14100"/>
          <ac:picMkLst>
            <pc:docMk/>
            <pc:sldMk cId="345587638" sldId="257"/>
            <ac:picMk id="2" creationId="{8BF54AC5-455E-C992-1FC3-ED25B0906C45}"/>
          </ac:picMkLst>
        </pc:picChg>
        <pc:picChg chg="add mod modCrop">
          <ac:chgData name="Duyen Huynh - Y17" userId="64711fb0-3653-4741-9fab-af95505b5feb" providerId="ADAL" clId="{59F732C7-FF01-43C5-9390-F58B54B39BB0}" dt="2023-04-03T18:32:32.102" v="1814" actId="732"/>
          <ac:picMkLst>
            <pc:docMk/>
            <pc:sldMk cId="345587638" sldId="257"/>
            <ac:picMk id="7" creationId="{84F86C8A-366B-05C8-FDD6-71C55B57FDAA}"/>
          </ac:picMkLst>
        </pc:picChg>
      </pc:sldChg>
      <pc:sldChg chg="addSp delSp modSp mod modNotesTx">
        <pc:chgData name="Duyen Huynh - Y17" userId="64711fb0-3653-4741-9fab-af95505b5feb" providerId="ADAL" clId="{59F732C7-FF01-43C5-9390-F58B54B39BB0}" dt="2023-04-03T18:57:54.879" v="2150" actId="478"/>
        <pc:sldMkLst>
          <pc:docMk/>
          <pc:sldMk cId="2886579935" sldId="258"/>
        </pc:sldMkLst>
        <pc:spChg chg="mod">
          <ac:chgData name="Duyen Huynh - Y17" userId="64711fb0-3653-4741-9fab-af95505b5feb" providerId="ADAL" clId="{59F732C7-FF01-43C5-9390-F58B54B39BB0}" dt="2023-04-03T16:37:32.432" v="1611" actId="14100"/>
          <ac:spMkLst>
            <pc:docMk/>
            <pc:sldMk cId="2886579935" sldId="258"/>
            <ac:spMk id="4" creationId="{C101D5AC-82D7-3989-B2AB-A6681CE4DEB7}"/>
          </ac:spMkLst>
        </pc:spChg>
        <pc:spChg chg="mod">
          <ac:chgData name="Duyen Huynh - Y17" userId="64711fb0-3653-4741-9fab-af95505b5feb" providerId="ADAL" clId="{59F732C7-FF01-43C5-9390-F58B54B39BB0}" dt="2023-04-03T16:29:29.569" v="1234"/>
          <ac:spMkLst>
            <pc:docMk/>
            <pc:sldMk cId="2886579935" sldId="258"/>
            <ac:spMk id="8" creationId="{642775A3-88B8-11B6-86B1-8439F9927483}"/>
          </ac:spMkLst>
        </pc:spChg>
        <pc:spChg chg="mod">
          <ac:chgData name="Duyen Huynh - Y17" userId="64711fb0-3653-4741-9fab-af95505b5feb" providerId="ADAL" clId="{59F732C7-FF01-43C5-9390-F58B54B39BB0}" dt="2023-04-03T16:29:38.406" v="1246"/>
          <ac:spMkLst>
            <pc:docMk/>
            <pc:sldMk cId="2886579935" sldId="258"/>
            <ac:spMk id="9" creationId="{1A5832C5-1BCF-3A88-A1A3-EFB91597DDB8}"/>
          </ac:spMkLst>
        </pc:spChg>
        <pc:picChg chg="add del mod">
          <ac:chgData name="Duyen Huynh - Y17" userId="64711fb0-3653-4741-9fab-af95505b5feb" providerId="ADAL" clId="{59F732C7-FF01-43C5-9390-F58B54B39BB0}" dt="2023-04-03T18:57:54.879" v="2150" actId="478"/>
          <ac:picMkLst>
            <pc:docMk/>
            <pc:sldMk cId="2886579935" sldId="258"/>
            <ac:picMk id="2" creationId="{EFC4F249-58FC-5723-2D82-55FD8AB0B863}"/>
          </ac:picMkLst>
        </pc:picChg>
        <pc:picChg chg="add mod">
          <ac:chgData name="Duyen Huynh - Y17" userId="64711fb0-3653-4741-9fab-af95505b5feb" providerId="ADAL" clId="{59F732C7-FF01-43C5-9390-F58B54B39BB0}" dt="2023-04-03T18:16:32.461" v="1788" actId="1076"/>
          <ac:picMkLst>
            <pc:docMk/>
            <pc:sldMk cId="2886579935" sldId="258"/>
            <ac:picMk id="3" creationId="{79C6CB9A-4E04-85D1-CC93-8B61B2AD9EC0}"/>
          </ac:picMkLst>
        </pc:picChg>
      </pc:sldChg>
      <pc:sldChg chg="modSp mod">
        <pc:chgData name="Duyen Huynh - Y17" userId="64711fb0-3653-4741-9fab-af95505b5feb" providerId="ADAL" clId="{59F732C7-FF01-43C5-9390-F58B54B39BB0}" dt="2023-04-03T16:38:05.407" v="1616" actId="255"/>
        <pc:sldMkLst>
          <pc:docMk/>
          <pc:sldMk cId="3306616990" sldId="259"/>
        </pc:sldMkLst>
        <pc:spChg chg="mod">
          <ac:chgData name="Duyen Huynh - Y17" userId="64711fb0-3653-4741-9fab-af95505b5feb" providerId="ADAL" clId="{59F732C7-FF01-43C5-9390-F58B54B39BB0}" dt="2023-04-03T16:38:05.407" v="1616" actId="255"/>
          <ac:spMkLst>
            <pc:docMk/>
            <pc:sldMk cId="3306616990" sldId="259"/>
            <ac:spMk id="4" creationId="{C101D5AC-82D7-3989-B2AB-A6681CE4DEB7}"/>
          </ac:spMkLst>
        </pc:spChg>
        <pc:spChg chg="mod">
          <ac:chgData name="Duyen Huynh - Y17" userId="64711fb0-3653-4741-9fab-af95505b5feb" providerId="ADAL" clId="{59F732C7-FF01-43C5-9390-F58B54B39BB0}" dt="2023-04-03T16:29:48.578" v="1249" actId="255"/>
          <ac:spMkLst>
            <pc:docMk/>
            <pc:sldMk cId="3306616990" sldId="259"/>
            <ac:spMk id="8" creationId="{642775A3-88B8-11B6-86B1-8439F9927483}"/>
          </ac:spMkLst>
        </pc:spChg>
        <pc:spChg chg="mod">
          <ac:chgData name="Duyen Huynh - Y17" userId="64711fb0-3653-4741-9fab-af95505b5feb" providerId="ADAL" clId="{59F732C7-FF01-43C5-9390-F58B54B39BB0}" dt="2023-04-03T16:30:10.854" v="1260" actId="255"/>
          <ac:spMkLst>
            <pc:docMk/>
            <pc:sldMk cId="3306616990" sldId="259"/>
            <ac:spMk id="9" creationId="{1A5832C5-1BCF-3A88-A1A3-EFB91597DDB8}"/>
          </ac:spMkLst>
        </pc:spChg>
      </pc:sldChg>
      <pc:sldChg chg="addSp delSp modSp mod">
        <pc:chgData name="Duyen Huynh - Y17" userId="64711fb0-3653-4741-9fab-af95505b5feb" providerId="ADAL" clId="{59F732C7-FF01-43C5-9390-F58B54B39BB0}" dt="2023-04-03T18:57:02.477" v="2146" actId="21"/>
        <pc:sldMkLst>
          <pc:docMk/>
          <pc:sldMk cId="528778265" sldId="260"/>
        </pc:sldMkLst>
        <pc:spChg chg="mod">
          <ac:chgData name="Duyen Huynh - Y17" userId="64711fb0-3653-4741-9fab-af95505b5feb" providerId="ADAL" clId="{59F732C7-FF01-43C5-9390-F58B54B39BB0}" dt="2023-04-03T16:38:49.433" v="1623" actId="255"/>
          <ac:spMkLst>
            <pc:docMk/>
            <pc:sldMk cId="528778265" sldId="260"/>
            <ac:spMk id="4" creationId="{C101D5AC-82D7-3989-B2AB-A6681CE4DEB7}"/>
          </ac:spMkLst>
        </pc:spChg>
        <pc:spChg chg="mod">
          <ac:chgData name="Duyen Huynh - Y17" userId="64711fb0-3653-4741-9fab-af95505b5feb" providerId="ADAL" clId="{59F732C7-FF01-43C5-9390-F58B54B39BB0}" dt="2023-04-03T16:30:27.162" v="1262" actId="255"/>
          <ac:spMkLst>
            <pc:docMk/>
            <pc:sldMk cId="528778265" sldId="260"/>
            <ac:spMk id="8" creationId="{642775A3-88B8-11B6-86B1-8439F9927483}"/>
          </ac:spMkLst>
        </pc:spChg>
        <pc:spChg chg="mod">
          <ac:chgData name="Duyen Huynh - Y17" userId="64711fb0-3653-4741-9fab-af95505b5feb" providerId="ADAL" clId="{59F732C7-FF01-43C5-9390-F58B54B39BB0}" dt="2023-04-03T16:30:36.157" v="1264" actId="2711"/>
          <ac:spMkLst>
            <pc:docMk/>
            <pc:sldMk cId="528778265" sldId="260"/>
            <ac:spMk id="9" creationId="{1A5832C5-1BCF-3A88-A1A3-EFB91597DDB8}"/>
          </ac:spMkLst>
        </pc:spChg>
        <pc:picChg chg="add del mod">
          <ac:chgData name="Duyen Huynh - Y17" userId="64711fb0-3653-4741-9fab-af95505b5feb" providerId="ADAL" clId="{59F732C7-FF01-43C5-9390-F58B54B39BB0}" dt="2023-04-03T18:57:02.477" v="2146" actId="21"/>
          <ac:picMkLst>
            <pc:docMk/>
            <pc:sldMk cId="528778265" sldId="260"/>
            <ac:picMk id="3" creationId="{2676D9E5-DF49-F3CE-6F93-4E9B97F4C251}"/>
          </ac:picMkLst>
        </pc:picChg>
      </pc:sldChg>
      <pc:sldChg chg="modSp mod">
        <pc:chgData name="Duyen Huynh - Y17" userId="64711fb0-3653-4741-9fab-af95505b5feb" providerId="ADAL" clId="{59F732C7-FF01-43C5-9390-F58B54B39BB0}" dt="2023-04-03T18:37:04.912" v="1829" actId="20577"/>
        <pc:sldMkLst>
          <pc:docMk/>
          <pc:sldMk cId="2233294007" sldId="261"/>
        </pc:sldMkLst>
        <pc:spChg chg="mod">
          <ac:chgData name="Duyen Huynh - Y17" userId="64711fb0-3653-4741-9fab-af95505b5feb" providerId="ADAL" clId="{59F732C7-FF01-43C5-9390-F58B54B39BB0}" dt="2023-04-03T16:38:57.331" v="1624" actId="1076"/>
          <ac:spMkLst>
            <pc:docMk/>
            <pc:sldMk cId="2233294007" sldId="261"/>
            <ac:spMk id="4" creationId="{C101D5AC-82D7-3989-B2AB-A6681CE4DEB7}"/>
          </ac:spMkLst>
        </pc:spChg>
        <pc:spChg chg="mod">
          <ac:chgData name="Duyen Huynh - Y17" userId="64711fb0-3653-4741-9fab-af95505b5feb" providerId="ADAL" clId="{59F732C7-FF01-43C5-9390-F58B54B39BB0}" dt="2023-04-03T16:31:28.732" v="1271" actId="120"/>
          <ac:spMkLst>
            <pc:docMk/>
            <pc:sldMk cId="2233294007" sldId="261"/>
            <ac:spMk id="8" creationId="{642775A3-88B8-11B6-86B1-8439F9927483}"/>
          </ac:spMkLst>
        </pc:spChg>
        <pc:spChg chg="mod">
          <ac:chgData name="Duyen Huynh - Y17" userId="64711fb0-3653-4741-9fab-af95505b5feb" providerId="ADAL" clId="{59F732C7-FF01-43C5-9390-F58B54B39BB0}" dt="2023-04-03T18:37:04.912" v="1829" actId="20577"/>
          <ac:spMkLst>
            <pc:docMk/>
            <pc:sldMk cId="2233294007" sldId="261"/>
            <ac:spMk id="9" creationId="{1A5832C5-1BCF-3A88-A1A3-EFB91597DDB8}"/>
          </ac:spMkLst>
        </pc:spChg>
      </pc:sldChg>
      <pc:sldChg chg="addSp delSp modSp mod">
        <pc:chgData name="Duyen Huynh - Y17" userId="64711fb0-3653-4741-9fab-af95505b5feb" providerId="ADAL" clId="{59F732C7-FF01-43C5-9390-F58B54B39BB0}" dt="2023-04-03T17:03:54.746" v="1644" actId="20577"/>
        <pc:sldMkLst>
          <pc:docMk/>
          <pc:sldMk cId="3215296017" sldId="262"/>
        </pc:sldMkLst>
        <pc:spChg chg="mod">
          <ac:chgData name="Duyen Huynh - Y17" userId="64711fb0-3653-4741-9fab-af95505b5feb" providerId="ADAL" clId="{59F732C7-FF01-43C5-9390-F58B54B39BB0}" dt="2023-04-03T16:39:15.780" v="1629" actId="1076"/>
          <ac:spMkLst>
            <pc:docMk/>
            <pc:sldMk cId="3215296017" sldId="262"/>
            <ac:spMk id="4" creationId="{C101D5AC-82D7-3989-B2AB-A6681CE4DEB7}"/>
          </ac:spMkLst>
        </pc:spChg>
        <pc:spChg chg="mod">
          <ac:chgData name="Duyen Huynh - Y17" userId="64711fb0-3653-4741-9fab-af95505b5feb" providerId="ADAL" clId="{59F732C7-FF01-43C5-9390-F58B54B39BB0}" dt="2023-04-03T17:03:24.417" v="1633" actId="255"/>
          <ac:spMkLst>
            <pc:docMk/>
            <pc:sldMk cId="3215296017" sldId="262"/>
            <ac:spMk id="8" creationId="{642775A3-88B8-11B6-86B1-8439F9927483}"/>
          </ac:spMkLst>
        </pc:spChg>
        <pc:spChg chg="add del mod">
          <ac:chgData name="Duyen Huynh - Y17" userId="64711fb0-3653-4741-9fab-af95505b5feb" providerId="ADAL" clId="{59F732C7-FF01-43C5-9390-F58B54B39BB0}" dt="2023-04-03T17:03:54.746" v="1644" actId="20577"/>
          <ac:spMkLst>
            <pc:docMk/>
            <pc:sldMk cId="3215296017" sldId="262"/>
            <ac:spMk id="9" creationId="{1A5832C5-1BCF-3A88-A1A3-EFB91597DDB8}"/>
          </ac:spMkLst>
        </pc:spChg>
      </pc:sldChg>
      <pc:sldChg chg="addSp delSp modSp mod">
        <pc:chgData name="Duyen Huynh - Y17" userId="64711fb0-3653-4741-9fab-af95505b5feb" providerId="ADAL" clId="{59F732C7-FF01-43C5-9390-F58B54B39BB0}" dt="2023-04-03T18:12:08.147" v="1771" actId="12"/>
        <pc:sldMkLst>
          <pc:docMk/>
          <pc:sldMk cId="3841296620" sldId="263"/>
        </pc:sldMkLst>
        <pc:spChg chg="mod">
          <ac:chgData name="Duyen Huynh - Y17" userId="64711fb0-3653-4741-9fab-af95505b5feb" providerId="ADAL" clId="{59F732C7-FF01-43C5-9390-F58B54B39BB0}" dt="2023-04-03T17:04:10.895" v="1645" actId="255"/>
          <ac:spMkLst>
            <pc:docMk/>
            <pc:sldMk cId="3841296620" sldId="263"/>
            <ac:spMk id="4" creationId="{C101D5AC-82D7-3989-B2AB-A6681CE4DEB7}"/>
          </ac:spMkLst>
        </pc:spChg>
        <pc:spChg chg="del mod">
          <ac:chgData name="Duyen Huynh - Y17" userId="64711fb0-3653-4741-9fab-af95505b5feb" providerId="ADAL" clId="{59F732C7-FF01-43C5-9390-F58B54B39BB0}" dt="2023-04-03T16:01:05.969" v="394" actId="478"/>
          <ac:spMkLst>
            <pc:docMk/>
            <pc:sldMk cId="3841296620" sldId="263"/>
            <ac:spMk id="5" creationId="{D25F3613-AE7D-0902-D5AD-C05FDAA7A4D0}"/>
          </ac:spMkLst>
        </pc:spChg>
        <pc:spChg chg="del">
          <ac:chgData name="Duyen Huynh - Y17" userId="64711fb0-3653-4741-9fab-af95505b5feb" providerId="ADAL" clId="{59F732C7-FF01-43C5-9390-F58B54B39BB0}" dt="2023-04-03T16:01:08.951" v="395" actId="478"/>
          <ac:spMkLst>
            <pc:docMk/>
            <pc:sldMk cId="3841296620" sldId="263"/>
            <ac:spMk id="6" creationId="{FDA1114D-20B7-09CC-F06C-724DFA506E88}"/>
          </ac:spMkLst>
        </pc:spChg>
        <pc:spChg chg="del">
          <ac:chgData name="Duyen Huynh - Y17" userId="64711fb0-3653-4741-9fab-af95505b5feb" providerId="ADAL" clId="{59F732C7-FF01-43C5-9390-F58B54B39BB0}" dt="2023-04-03T16:00:59.334" v="392" actId="478"/>
          <ac:spMkLst>
            <pc:docMk/>
            <pc:sldMk cId="3841296620" sldId="263"/>
            <ac:spMk id="8" creationId="{642775A3-88B8-11B6-86B1-8439F9927483}"/>
          </ac:spMkLst>
        </pc:spChg>
        <pc:spChg chg="mod">
          <ac:chgData name="Duyen Huynh - Y17" userId="64711fb0-3653-4741-9fab-af95505b5feb" providerId="ADAL" clId="{59F732C7-FF01-43C5-9390-F58B54B39BB0}" dt="2023-04-03T18:12:08.147" v="1771" actId="12"/>
          <ac:spMkLst>
            <pc:docMk/>
            <pc:sldMk cId="3841296620" sldId="263"/>
            <ac:spMk id="9" creationId="{1A5832C5-1BCF-3A88-A1A3-EFB91597DDB8}"/>
          </ac:spMkLst>
        </pc:spChg>
        <pc:picChg chg="add del mod">
          <ac:chgData name="Duyen Huynh - Y17" userId="64711fb0-3653-4741-9fab-af95505b5feb" providerId="ADAL" clId="{59F732C7-FF01-43C5-9390-F58B54B39BB0}" dt="2023-04-03T16:20:18.189" v="830" actId="478"/>
          <ac:picMkLst>
            <pc:docMk/>
            <pc:sldMk cId="3841296620" sldId="263"/>
            <ac:picMk id="3" creationId="{F584336A-11F5-A161-AD77-4B6F51CACD41}"/>
          </ac:picMkLst>
        </pc:picChg>
      </pc:sldChg>
      <pc:sldChg chg="addSp delSp modSp mod setBg">
        <pc:chgData name="Duyen Huynh - Y17" userId="64711fb0-3653-4741-9fab-af95505b5feb" providerId="ADAL" clId="{59F732C7-FF01-43C5-9390-F58B54B39BB0}" dt="2023-04-03T18:20:51.509" v="1795" actId="1076"/>
        <pc:sldMkLst>
          <pc:docMk/>
          <pc:sldMk cId="3820855803" sldId="264"/>
        </pc:sldMkLst>
        <pc:spChg chg="mod">
          <ac:chgData name="Duyen Huynh - Y17" userId="64711fb0-3653-4741-9fab-af95505b5feb" providerId="ADAL" clId="{59F732C7-FF01-43C5-9390-F58B54B39BB0}" dt="2023-04-03T18:20:51.509" v="1795" actId="1076"/>
          <ac:spMkLst>
            <pc:docMk/>
            <pc:sldMk cId="3820855803" sldId="264"/>
            <ac:spMk id="4" creationId="{C101D5AC-82D7-3989-B2AB-A6681CE4DEB7}"/>
          </ac:spMkLst>
        </pc:spChg>
        <pc:spChg chg="del">
          <ac:chgData name="Duyen Huynh - Y17" userId="64711fb0-3653-4741-9fab-af95505b5feb" providerId="ADAL" clId="{59F732C7-FF01-43C5-9390-F58B54B39BB0}" dt="2023-04-03T16:03:21.555" v="503" actId="478"/>
          <ac:spMkLst>
            <pc:docMk/>
            <pc:sldMk cId="3820855803" sldId="264"/>
            <ac:spMk id="5" creationId="{D25F3613-AE7D-0902-D5AD-C05FDAA7A4D0}"/>
          </ac:spMkLst>
        </pc:spChg>
        <pc:spChg chg="del">
          <ac:chgData name="Duyen Huynh - Y17" userId="64711fb0-3653-4741-9fab-af95505b5feb" providerId="ADAL" clId="{59F732C7-FF01-43C5-9390-F58B54B39BB0}" dt="2023-04-03T16:03:25.786" v="504" actId="478"/>
          <ac:spMkLst>
            <pc:docMk/>
            <pc:sldMk cId="3820855803" sldId="264"/>
            <ac:spMk id="6" creationId="{FDA1114D-20B7-09CC-F06C-724DFA506E88}"/>
          </ac:spMkLst>
        </pc:spChg>
        <pc:spChg chg="del">
          <ac:chgData name="Duyen Huynh - Y17" userId="64711fb0-3653-4741-9fab-af95505b5feb" providerId="ADAL" clId="{59F732C7-FF01-43C5-9390-F58B54B39BB0}" dt="2023-04-03T16:03:20.038" v="502" actId="478"/>
          <ac:spMkLst>
            <pc:docMk/>
            <pc:sldMk cId="3820855803" sldId="264"/>
            <ac:spMk id="8" creationId="{642775A3-88B8-11B6-86B1-8439F9927483}"/>
          </ac:spMkLst>
        </pc:spChg>
        <pc:spChg chg="mod ord">
          <ac:chgData name="Duyen Huynh - Y17" userId="64711fb0-3653-4741-9fab-af95505b5feb" providerId="ADAL" clId="{59F732C7-FF01-43C5-9390-F58B54B39BB0}" dt="2023-04-03T16:31:56.484" v="1276" actId="255"/>
          <ac:spMkLst>
            <pc:docMk/>
            <pc:sldMk cId="3820855803" sldId="264"/>
            <ac:spMk id="9" creationId="{1A5832C5-1BCF-3A88-A1A3-EFB91597DDB8}"/>
          </ac:spMkLst>
        </pc:spChg>
        <pc:spChg chg="add del">
          <ac:chgData name="Duyen Huynh - Y17" userId="64711fb0-3653-4741-9fab-af95505b5feb" providerId="ADAL" clId="{59F732C7-FF01-43C5-9390-F58B54B39BB0}" dt="2023-04-03T16:09:51.739" v="520" actId="26606"/>
          <ac:spMkLst>
            <pc:docMk/>
            <pc:sldMk cId="3820855803" sldId="264"/>
            <ac:spMk id="14" creationId="{1A95671B-3CC6-4792-9114-B74FAEA224E6}"/>
          </ac:spMkLst>
        </pc:spChg>
        <pc:spChg chg="add del">
          <ac:chgData name="Duyen Huynh - Y17" userId="64711fb0-3653-4741-9fab-af95505b5feb" providerId="ADAL" clId="{59F732C7-FF01-43C5-9390-F58B54B39BB0}" dt="2023-04-03T16:09:54.209" v="522" actId="26606"/>
          <ac:spMkLst>
            <pc:docMk/>
            <pc:sldMk cId="3820855803" sldId="264"/>
            <ac:spMk id="16" creationId="{3B2E3793-BFE6-45A2-9B7B-E18844431C99}"/>
          </ac:spMkLst>
        </pc:spChg>
        <pc:spChg chg="add del">
          <ac:chgData name="Duyen Huynh - Y17" userId="64711fb0-3653-4741-9fab-af95505b5feb" providerId="ADAL" clId="{59F732C7-FF01-43C5-9390-F58B54B39BB0}" dt="2023-04-03T16:09:54.209" v="522" actId="26606"/>
          <ac:spMkLst>
            <pc:docMk/>
            <pc:sldMk cId="3820855803" sldId="264"/>
            <ac:spMk id="17" creationId="{1B15ED52-F352-441B-82BF-E0EA34836D08}"/>
          </ac:spMkLst>
        </pc:spChg>
        <pc:spChg chg="add del">
          <ac:chgData name="Duyen Huynh - Y17" userId="64711fb0-3653-4741-9fab-af95505b5feb" providerId="ADAL" clId="{59F732C7-FF01-43C5-9390-F58B54B39BB0}" dt="2023-04-03T16:09:54.209" v="522" actId="26606"/>
          <ac:spMkLst>
            <pc:docMk/>
            <pc:sldMk cId="3820855803" sldId="264"/>
            <ac:spMk id="18" creationId="{BC4C4868-CB8F-4AF9-9CDB-8108F2C19B67}"/>
          </ac:spMkLst>
        </pc:spChg>
        <pc:spChg chg="add del">
          <ac:chgData name="Duyen Huynh - Y17" userId="64711fb0-3653-4741-9fab-af95505b5feb" providerId="ADAL" clId="{59F732C7-FF01-43C5-9390-F58B54B39BB0}" dt="2023-04-03T16:09:54.209" v="522" actId="26606"/>
          <ac:spMkLst>
            <pc:docMk/>
            <pc:sldMk cId="3820855803" sldId="264"/>
            <ac:spMk id="20" creationId="{375E0459-6403-40CD-989D-56A4407CA12E}"/>
          </ac:spMkLst>
        </pc:spChg>
        <pc:spChg chg="add del">
          <ac:chgData name="Duyen Huynh - Y17" userId="64711fb0-3653-4741-9fab-af95505b5feb" providerId="ADAL" clId="{59F732C7-FF01-43C5-9390-F58B54B39BB0}" dt="2023-04-03T16:09:54.209" v="522" actId="26606"/>
          <ac:spMkLst>
            <pc:docMk/>
            <pc:sldMk cId="3820855803" sldId="264"/>
            <ac:spMk id="22" creationId="{53E5B1A8-3AC9-4BD1-9BBC-78CA94F2D1BA}"/>
          </ac:spMkLst>
        </pc:spChg>
        <pc:spChg chg="add">
          <ac:chgData name="Duyen Huynh - Y17" userId="64711fb0-3653-4741-9fab-af95505b5feb" providerId="ADAL" clId="{59F732C7-FF01-43C5-9390-F58B54B39BB0}" dt="2023-04-03T16:09:54.219" v="523" actId="26606"/>
          <ac:spMkLst>
            <pc:docMk/>
            <pc:sldMk cId="3820855803" sldId="264"/>
            <ac:spMk id="24" creationId="{1A95671B-3CC6-4792-9114-B74FAEA224E6}"/>
          </ac:spMkLst>
        </pc:spChg>
        <pc:picChg chg="add mod">
          <ac:chgData name="Duyen Huynh - Y17" userId="64711fb0-3653-4741-9fab-af95505b5feb" providerId="ADAL" clId="{59F732C7-FF01-43C5-9390-F58B54B39BB0}" dt="2023-04-03T16:20:58.069" v="836" actId="1076"/>
          <ac:picMkLst>
            <pc:docMk/>
            <pc:sldMk cId="3820855803" sldId="264"/>
            <ac:picMk id="3" creationId="{C0DE811A-CDFD-6931-D2BD-0592099A0EEC}"/>
          </ac:picMkLst>
        </pc:picChg>
      </pc:sldChg>
    </pc:docChg>
  </pc:docChgLst>
  <pc:docChgLst>
    <pc:chgData name="Duyen Huynh - Y17" userId="S::httduyen.y17@ump.edu.vn::64711fb0-3653-4741-9fab-af95505b5feb" providerId="AD" clId="Web-{80FA75E9-372B-3343-B8AC-34191D594BD6}"/>
    <pc:docChg chg="modSld">
      <pc:chgData name="Duyen Huynh - Y17" userId="S::httduyen.y17@ump.edu.vn::64711fb0-3653-4741-9fab-af95505b5feb" providerId="AD" clId="Web-{80FA75E9-372B-3343-B8AC-34191D594BD6}" dt="2023-04-03T17:18:48.125" v="0" actId="14100"/>
      <pc:docMkLst>
        <pc:docMk/>
      </pc:docMkLst>
      <pc:sldChg chg="modSp">
        <pc:chgData name="Duyen Huynh - Y17" userId="S::httduyen.y17@ump.edu.vn::64711fb0-3653-4741-9fab-af95505b5feb" providerId="AD" clId="Web-{80FA75E9-372B-3343-B8AC-34191D594BD6}" dt="2023-04-03T17:18:48.125" v="0" actId="14100"/>
        <pc:sldMkLst>
          <pc:docMk/>
          <pc:sldMk cId="528778265" sldId="260"/>
        </pc:sldMkLst>
        <pc:spChg chg="mod">
          <ac:chgData name="Duyen Huynh - Y17" userId="S::httduyen.y17@ump.edu.vn::64711fb0-3653-4741-9fab-af95505b5feb" providerId="AD" clId="Web-{80FA75E9-372B-3343-B8AC-34191D594BD6}" dt="2023-04-03T17:18:48.125" v="0" actId="14100"/>
          <ac:spMkLst>
            <pc:docMk/>
            <pc:sldMk cId="528778265" sldId="260"/>
            <ac:spMk id="9" creationId="{1A5832C5-1BCF-3A88-A1A3-EFB91597DDB8}"/>
          </ac:spMkLst>
        </pc:spChg>
      </pc:sldChg>
    </pc:docChg>
  </pc:docChgLst>
  <pc:docChgLst>
    <pc:chgData name="Nghia Mai - Y17" userId="fb425dc7-f3de-484a-84e4-cbcb01dadb6e" providerId="ADAL" clId="{2E33B70B-A066-4CEF-A520-F13D7E74AEDD}"/>
    <pc:docChg chg="undo custSel modSld">
      <pc:chgData name="Nghia Mai - Y17" userId="fb425dc7-f3de-484a-84e4-cbcb01dadb6e" providerId="ADAL" clId="{2E33B70B-A066-4CEF-A520-F13D7E74AEDD}" dt="2023-04-04T00:10:01.587" v="726" actId="20577"/>
      <pc:docMkLst>
        <pc:docMk/>
      </pc:docMkLst>
      <pc:sldChg chg="modSp mod">
        <pc:chgData name="Nghia Mai - Y17" userId="fb425dc7-f3de-484a-84e4-cbcb01dadb6e" providerId="ADAL" clId="{2E33B70B-A066-4CEF-A520-F13D7E74AEDD}" dt="2023-04-03T15:32:20.832" v="720" actId="20577"/>
        <pc:sldMkLst>
          <pc:docMk/>
          <pc:sldMk cId="27346551" sldId="256"/>
        </pc:sldMkLst>
        <pc:spChg chg="mod">
          <ac:chgData name="Nghia Mai - Y17" userId="fb425dc7-f3de-484a-84e4-cbcb01dadb6e" providerId="ADAL" clId="{2E33B70B-A066-4CEF-A520-F13D7E74AEDD}" dt="2023-04-03T13:58:27.213" v="41" actId="1037"/>
          <ac:spMkLst>
            <pc:docMk/>
            <pc:sldMk cId="27346551" sldId="256"/>
            <ac:spMk id="4" creationId="{C101D5AC-82D7-3989-B2AB-A6681CE4DEB7}"/>
          </ac:spMkLst>
        </pc:spChg>
        <pc:spChg chg="mod">
          <ac:chgData name="Nghia Mai - Y17" userId="fb425dc7-f3de-484a-84e4-cbcb01dadb6e" providerId="ADAL" clId="{2E33B70B-A066-4CEF-A520-F13D7E74AEDD}" dt="2023-04-03T15:27:55.325" v="653" actId="20577"/>
          <ac:spMkLst>
            <pc:docMk/>
            <pc:sldMk cId="27346551" sldId="256"/>
            <ac:spMk id="8" creationId="{642775A3-88B8-11B6-86B1-8439F9927483}"/>
          </ac:spMkLst>
        </pc:spChg>
        <pc:spChg chg="mod">
          <ac:chgData name="Nghia Mai - Y17" userId="fb425dc7-f3de-484a-84e4-cbcb01dadb6e" providerId="ADAL" clId="{2E33B70B-A066-4CEF-A520-F13D7E74AEDD}" dt="2023-04-03T15:32:20.832" v="720" actId="20577"/>
          <ac:spMkLst>
            <pc:docMk/>
            <pc:sldMk cId="27346551" sldId="256"/>
            <ac:spMk id="9" creationId="{1A5832C5-1BCF-3A88-A1A3-EFB91597DDB8}"/>
          </ac:spMkLst>
        </pc:spChg>
      </pc:sldChg>
      <pc:sldChg chg="modSp mod">
        <pc:chgData name="Nghia Mai - Y17" userId="fb425dc7-f3de-484a-84e4-cbcb01dadb6e" providerId="ADAL" clId="{2E33B70B-A066-4CEF-A520-F13D7E74AEDD}" dt="2023-04-03T14:59:23.053" v="254" actId="20577"/>
        <pc:sldMkLst>
          <pc:docMk/>
          <pc:sldMk cId="345587638" sldId="257"/>
        </pc:sldMkLst>
        <pc:spChg chg="mod">
          <ac:chgData name="Nghia Mai - Y17" userId="fb425dc7-f3de-484a-84e4-cbcb01dadb6e" providerId="ADAL" clId="{2E33B70B-A066-4CEF-A520-F13D7E74AEDD}" dt="2023-04-03T13:58:34.535" v="66" actId="1037"/>
          <ac:spMkLst>
            <pc:docMk/>
            <pc:sldMk cId="345587638" sldId="257"/>
            <ac:spMk id="4" creationId="{C101D5AC-82D7-3989-B2AB-A6681CE4DEB7}"/>
          </ac:spMkLst>
        </pc:spChg>
        <pc:spChg chg="mod">
          <ac:chgData name="Nghia Mai - Y17" userId="fb425dc7-f3de-484a-84e4-cbcb01dadb6e" providerId="ADAL" clId="{2E33B70B-A066-4CEF-A520-F13D7E74AEDD}" dt="2023-04-03T14:59:23.053" v="254" actId="20577"/>
          <ac:spMkLst>
            <pc:docMk/>
            <pc:sldMk cId="345587638" sldId="257"/>
            <ac:spMk id="9" creationId="{1A5832C5-1BCF-3A88-A1A3-EFB91597DDB8}"/>
          </ac:spMkLst>
        </pc:spChg>
      </pc:sldChg>
      <pc:sldChg chg="modSp mod">
        <pc:chgData name="Nghia Mai - Y17" userId="fb425dc7-f3de-484a-84e4-cbcb01dadb6e" providerId="ADAL" clId="{2E33B70B-A066-4CEF-A520-F13D7E74AEDD}" dt="2023-04-03T13:58:44.036" v="92" actId="1038"/>
        <pc:sldMkLst>
          <pc:docMk/>
          <pc:sldMk cId="2886579935" sldId="258"/>
        </pc:sldMkLst>
        <pc:spChg chg="mod">
          <ac:chgData name="Nghia Mai - Y17" userId="fb425dc7-f3de-484a-84e4-cbcb01dadb6e" providerId="ADAL" clId="{2E33B70B-A066-4CEF-A520-F13D7E74AEDD}" dt="2023-04-03T13:58:44.036" v="92" actId="1038"/>
          <ac:spMkLst>
            <pc:docMk/>
            <pc:sldMk cId="2886579935" sldId="258"/>
            <ac:spMk id="4" creationId="{C101D5AC-82D7-3989-B2AB-A6681CE4DEB7}"/>
          </ac:spMkLst>
        </pc:spChg>
      </pc:sldChg>
      <pc:sldChg chg="modSp mod">
        <pc:chgData name="Nghia Mai - Y17" userId="fb425dc7-f3de-484a-84e4-cbcb01dadb6e" providerId="ADAL" clId="{2E33B70B-A066-4CEF-A520-F13D7E74AEDD}" dt="2023-04-03T13:58:49.169" v="113" actId="1038"/>
        <pc:sldMkLst>
          <pc:docMk/>
          <pc:sldMk cId="3306616990" sldId="259"/>
        </pc:sldMkLst>
        <pc:spChg chg="mod">
          <ac:chgData name="Nghia Mai - Y17" userId="fb425dc7-f3de-484a-84e4-cbcb01dadb6e" providerId="ADAL" clId="{2E33B70B-A066-4CEF-A520-F13D7E74AEDD}" dt="2023-04-03T13:58:49.169" v="113" actId="1038"/>
          <ac:spMkLst>
            <pc:docMk/>
            <pc:sldMk cId="3306616990" sldId="259"/>
            <ac:spMk id="4" creationId="{C101D5AC-82D7-3989-B2AB-A6681CE4DEB7}"/>
          </ac:spMkLst>
        </pc:spChg>
      </pc:sldChg>
      <pc:sldChg chg="modSp mod">
        <pc:chgData name="Nghia Mai - Y17" userId="fb425dc7-f3de-484a-84e4-cbcb01dadb6e" providerId="ADAL" clId="{2E33B70B-A066-4CEF-A520-F13D7E74AEDD}" dt="2023-04-04T00:10:01.587" v="726" actId="20577"/>
        <pc:sldMkLst>
          <pc:docMk/>
          <pc:sldMk cId="528778265" sldId="260"/>
        </pc:sldMkLst>
        <pc:spChg chg="mod">
          <ac:chgData name="Nghia Mai - Y17" userId="fb425dc7-f3de-484a-84e4-cbcb01dadb6e" providerId="ADAL" clId="{2E33B70B-A066-4CEF-A520-F13D7E74AEDD}" dt="2023-04-03T13:58:07.478" v="4" actId="1076"/>
          <ac:spMkLst>
            <pc:docMk/>
            <pc:sldMk cId="528778265" sldId="260"/>
            <ac:spMk id="4" creationId="{C101D5AC-82D7-3989-B2AB-A6681CE4DEB7}"/>
          </ac:spMkLst>
        </pc:spChg>
        <pc:spChg chg="mod">
          <ac:chgData name="Nghia Mai - Y17" userId="fb425dc7-f3de-484a-84e4-cbcb01dadb6e" providerId="ADAL" clId="{2E33B70B-A066-4CEF-A520-F13D7E74AEDD}" dt="2023-04-04T00:10:01.587" v="726" actId="20577"/>
          <ac:spMkLst>
            <pc:docMk/>
            <pc:sldMk cId="528778265" sldId="260"/>
            <ac:spMk id="8" creationId="{642775A3-88B8-11B6-86B1-8439F9927483}"/>
          </ac:spMkLst>
        </pc:spChg>
      </pc:sldChg>
      <pc:sldChg chg="modSp mod">
        <pc:chgData name="Nghia Mai - Y17" userId="fb425dc7-f3de-484a-84e4-cbcb01dadb6e" providerId="ADAL" clId="{2E33B70B-A066-4CEF-A520-F13D7E74AEDD}" dt="2023-04-03T13:58:56.571" v="116" actId="1037"/>
        <pc:sldMkLst>
          <pc:docMk/>
          <pc:sldMk cId="2233294007" sldId="261"/>
        </pc:sldMkLst>
        <pc:spChg chg="mod">
          <ac:chgData name="Nghia Mai - Y17" userId="fb425dc7-f3de-484a-84e4-cbcb01dadb6e" providerId="ADAL" clId="{2E33B70B-A066-4CEF-A520-F13D7E74AEDD}" dt="2023-04-03T13:58:56.571" v="116" actId="1037"/>
          <ac:spMkLst>
            <pc:docMk/>
            <pc:sldMk cId="2233294007" sldId="261"/>
            <ac:spMk id="4" creationId="{C101D5AC-82D7-3989-B2AB-A6681CE4DEB7}"/>
          </ac:spMkLst>
        </pc:spChg>
      </pc:sldChg>
      <pc:sldChg chg="modSp mod">
        <pc:chgData name="Nghia Mai - Y17" userId="fb425dc7-f3de-484a-84e4-cbcb01dadb6e" providerId="ADAL" clId="{2E33B70B-A066-4CEF-A520-F13D7E74AEDD}" dt="2023-04-03T13:59:02.335" v="136" actId="1037"/>
        <pc:sldMkLst>
          <pc:docMk/>
          <pc:sldMk cId="3215296017" sldId="262"/>
        </pc:sldMkLst>
        <pc:spChg chg="mod">
          <ac:chgData name="Nghia Mai - Y17" userId="fb425dc7-f3de-484a-84e4-cbcb01dadb6e" providerId="ADAL" clId="{2E33B70B-A066-4CEF-A520-F13D7E74AEDD}" dt="2023-04-03T13:59:02.335" v="136" actId="1037"/>
          <ac:spMkLst>
            <pc:docMk/>
            <pc:sldMk cId="3215296017" sldId="262"/>
            <ac:spMk id="4" creationId="{C101D5AC-82D7-3989-B2AB-A6681CE4DEB7}"/>
          </ac:spMkLst>
        </pc:spChg>
      </pc:sldChg>
      <pc:sldChg chg="modSp mod">
        <pc:chgData name="Nghia Mai - Y17" userId="fb425dc7-f3de-484a-84e4-cbcb01dadb6e" providerId="ADAL" clId="{2E33B70B-A066-4CEF-A520-F13D7E74AEDD}" dt="2023-04-03T13:59:06.821" v="157" actId="1038"/>
        <pc:sldMkLst>
          <pc:docMk/>
          <pc:sldMk cId="3841296620" sldId="263"/>
        </pc:sldMkLst>
        <pc:spChg chg="mod">
          <ac:chgData name="Nghia Mai - Y17" userId="fb425dc7-f3de-484a-84e4-cbcb01dadb6e" providerId="ADAL" clId="{2E33B70B-A066-4CEF-A520-F13D7E74AEDD}" dt="2023-04-03T13:59:06.821" v="157" actId="1038"/>
          <ac:spMkLst>
            <pc:docMk/>
            <pc:sldMk cId="3841296620" sldId="263"/>
            <ac:spMk id="4" creationId="{C101D5AC-82D7-3989-B2AB-A6681CE4DEB7}"/>
          </ac:spMkLst>
        </pc:spChg>
      </pc:sldChg>
      <pc:sldChg chg="modSp mod">
        <pc:chgData name="Nghia Mai - Y17" userId="fb425dc7-f3de-484a-84e4-cbcb01dadb6e" providerId="ADAL" clId="{2E33B70B-A066-4CEF-A520-F13D7E74AEDD}" dt="2023-04-03T13:59:13.704" v="178" actId="1038"/>
        <pc:sldMkLst>
          <pc:docMk/>
          <pc:sldMk cId="3820855803" sldId="264"/>
        </pc:sldMkLst>
        <pc:spChg chg="mod">
          <ac:chgData name="Nghia Mai - Y17" userId="fb425dc7-f3de-484a-84e4-cbcb01dadb6e" providerId="ADAL" clId="{2E33B70B-A066-4CEF-A520-F13D7E74AEDD}" dt="2023-04-03T13:59:13.704" v="178" actId="1038"/>
          <ac:spMkLst>
            <pc:docMk/>
            <pc:sldMk cId="3820855803" sldId="264"/>
            <ac:spMk id="4" creationId="{C101D5AC-82D7-3989-B2AB-A6681CE4DEB7}"/>
          </ac:spMkLst>
        </pc:spChg>
      </pc:sldChg>
    </pc:docChg>
  </pc:docChgLst>
  <pc:docChgLst>
    <pc:chgData name="Guest User" userId="S::urn:spo:anon#a7b292acbdd20d52162f60f381937e57c30e4d3df388ce6f18e4ade9af190e97::" providerId="AD" clId="Web-{91FF675D-C020-7B16-0975-08F6CC6DC77A}"/>
    <pc:docChg chg="modSld">
      <pc:chgData name="Guest User" userId="S::urn:spo:anon#a7b292acbdd20d52162f60f381937e57c30e4d3df388ce6f18e4ade9af190e97::" providerId="AD" clId="Web-{91FF675D-C020-7B16-0975-08F6CC6DC77A}" dt="2023-04-03T15:13:10.861" v="16" actId="20577"/>
      <pc:docMkLst>
        <pc:docMk/>
      </pc:docMkLst>
      <pc:sldChg chg="modSp">
        <pc:chgData name="Guest User" userId="S::urn:spo:anon#a7b292acbdd20d52162f60f381937e57c30e4d3df388ce6f18e4ade9af190e97::" providerId="AD" clId="Web-{91FF675D-C020-7B16-0975-08F6CC6DC77A}" dt="2023-04-03T15:13:10.861" v="16" actId="20577"/>
        <pc:sldMkLst>
          <pc:docMk/>
          <pc:sldMk cId="3820855803" sldId="264"/>
        </pc:sldMkLst>
        <pc:spChg chg="mod">
          <ac:chgData name="Guest User" userId="S::urn:spo:anon#a7b292acbdd20d52162f60f381937e57c30e4d3df388ce6f18e4ade9af190e97::" providerId="AD" clId="Web-{91FF675D-C020-7B16-0975-08F6CC6DC77A}" dt="2023-04-03T15:13:10.861" v="16" actId="20577"/>
          <ac:spMkLst>
            <pc:docMk/>
            <pc:sldMk cId="3820855803" sldId="264"/>
            <ac:spMk id="9" creationId="{1A5832C5-1BCF-3A88-A1A3-EFB91597DDB8}"/>
          </ac:spMkLst>
        </pc:spChg>
      </pc:sldChg>
    </pc:docChg>
  </pc:docChgLst>
  <pc:docChgLst>
    <pc:chgData name="Duyen Huynh - Y17" userId="64711fb0-3653-4741-9fab-af95505b5feb" providerId="ADAL" clId="{E2F7A30F-F6B6-1944-8B23-F628387AE2D0}"/>
    <pc:docChg chg="modSld">
      <pc:chgData name="Duyen Huynh - Y17" userId="64711fb0-3653-4741-9fab-af95505b5feb" providerId="ADAL" clId="{E2F7A30F-F6B6-1944-8B23-F628387AE2D0}" dt="2023-04-04T02:50:26.230" v="64" actId="20577"/>
      <pc:docMkLst>
        <pc:docMk/>
      </pc:docMkLst>
      <pc:sldChg chg="modSp">
        <pc:chgData name="Duyen Huynh - Y17" userId="64711fb0-3653-4741-9fab-af95505b5feb" providerId="ADAL" clId="{E2F7A30F-F6B6-1944-8B23-F628387AE2D0}" dt="2023-04-04T02:47:02.518" v="20" actId="20577"/>
        <pc:sldMkLst>
          <pc:docMk/>
          <pc:sldMk cId="27346551" sldId="256"/>
        </pc:sldMkLst>
        <pc:spChg chg="mod">
          <ac:chgData name="Duyen Huynh - Y17" userId="64711fb0-3653-4741-9fab-af95505b5feb" providerId="ADAL" clId="{E2F7A30F-F6B6-1944-8B23-F628387AE2D0}" dt="2023-04-04T02:46:55.850" v="10" actId="20577"/>
          <ac:spMkLst>
            <pc:docMk/>
            <pc:sldMk cId="27346551" sldId="256"/>
            <ac:spMk id="8" creationId="{642775A3-88B8-11B6-86B1-8439F9927483}"/>
          </ac:spMkLst>
        </pc:spChg>
        <pc:spChg chg="mod">
          <ac:chgData name="Duyen Huynh - Y17" userId="64711fb0-3653-4741-9fab-af95505b5feb" providerId="ADAL" clId="{E2F7A30F-F6B6-1944-8B23-F628387AE2D0}" dt="2023-04-04T02:47:02.518" v="20" actId="20577"/>
          <ac:spMkLst>
            <pc:docMk/>
            <pc:sldMk cId="27346551" sldId="256"/>
            <ac:spMk id="9" creationId="{1A5832C5-1BCF-3A88-A1A3-EFB91597DDB8}"/>
          </ac:spMkLst>
        </pc:spChg>
      </pc:sldChg>
      <pc:sldChg chg="modSp">
        <pc:chgData name="Duyen Huynh - Y17" userId="64711fb0-3653-4741-9fab-af95505b5feb" providerId="ADAL" clId="{E2F7A30F-F6B6-1944-8B23-F628387AE2D0}" dt="2023-04-04T02:50:26.230" v="64" actId="20577"/>
        <pc:sldMkLst>
          <pc:docMk/>
          <pc:sldMk cId="2886579935" sldId="258"/>
        </pc:sldMkLst>
        <pc:spChg chg="mod">
          <ac:chgData name="Duyen Huynh - Y17" userId="64711fb0-3653-4741-9fab-af95505b5feb" providerId="ADAL" clId="{E2F7A30F-F6B6-1944-8B23-F628387AE2D0}" dt="2023-04-04T02:50:26.230" v="64" actId="20577"/>
          <ac:spMkLst>
            <pc:docMk/>
            <pc:sldMk cId="2886579935" sldId="258"/>
            <ac:spMk id="9" creationId="{1A5832C5-1BCF-3A88-A1A3-EFB91597DDB8}"/>
          </ac:spMkLst>
        </pc:spChg>
      </pc:sldChg>
      <pc:sldChg chg="modSp">
        <pc:chgData name="Duyen Huynh - Y17" userId="64711fb0-3653-4741-9fab-af95505b5feb" providerId="ADAL" clId="{E2F7A30F-F6B6-1944-8B23-F628387AE2D0}" dt="2023-04-04T02:46:41.942" v="3" actId="20577"/>
        <pc:sldMkLst>
          <pc:docMk/>
          <pc:sldMk cId="3306616990" sldId="259"/>
        </pc:sldMkLst>
        <pc:spChg chg="mod">
          <ac:chgData name="Duyen Huynh - Y17" userId="64711fb0-3653-4741-9fab-af95505b5feb" providerId="ADAL" clId="{E2F7A30F-F6B6-1944-8B23-F628387AE2D0}" dt="2023-04-04T02:46:41.942" v="3" actId="20577"/>
          <ac:spMkLst>
            <pc:docMk/>
            <pc:sldMk cId="3306616990" sldId="259"/>
            <ac:spMk id="9" creationId="{1A5832C5-1BCF-3A88-A1A3-EFB91597DDB8}"/>
          </ac:spMkLst>
        </pc:spChg>
      </pc:sldChg>
      <pc:sldChg chg="modSp">
        <pc:chgData name="Duyen Huynh - Y17" userId="64711fb0-3653-4741-9fab-af95505b5feb" providerId="ADAL" clId="{E2F7A30F-F6B6-1944-8B23-F628387AE2D0}" dt="2023-04-04T02:47:49.039" v="37" actId="20577"/>
        <pc:sldMkLst>
          <pc:docMk/>
          <pc:sldMk cId="528778265" sldId="260"/>
        </pc:sldMkLst>
        <pc:spChg chg="mod">
          <ac:chgData name="Duyen Huynh - Y17" userId="64711fb0-3653-4741-9fab-af95505b5feb" providerId="ADAL" clId="{E2F7A30F-F6B6-1944-8B23-F628387AE2D0}" dt="2023-04-04T02:47:41.736" v="30" actId="20577"/>
          <ac:spMkLst>
            <pc:docMk/>
            <pc:sldMk cId="528778265" sldId="260"/>
            <ac:spMk id="8" creationId="{642775A3-88B8-11B6-86B1-8439F9927483}"/>
          </ac:spMkLst>
        </pc:spChg>
        <pc:spChg chg="mod">
          <ac:chgData name="Duyen Huynh - Y17" userId="64711fb0-3653-4741-9fab-af95505b5feb" providerId="ADAL" clId="{E2F7A30F-F6B6-1944-8B23-F628387AE2D0}" dt="2023-04-04T02:47:49.039" v="37" actId="20577"/>
          <ac:spMkLst>
            <pc:docMk/>
            <pc:sldMk cId="528778265" sldId="260"/>
            <ac:spMk id="9" creationId="{1A5832C5-1BCF-3A88-A1A3-EFB91597DDB8}"/>
          </ac:spMkLst>
        </pc:spChg>
      </pc:sldChg>
      <pc:sldChg chg="modSp">
        <pc:chgData name="Duyen Huynh - Y17" userId="64711fb0-3653-4741-9fab-af95505b5feb" providerId="ADAL" clId="{E2F7A30F-F6B6-1944-8B23-F628387AE2D0}" dt="2023-04-04T02:48:58.859" v="50" actId="20577"/>
        <pc:sldMkLst>
          <pc:docMk/>
          <pc:sldMk cId="3215296017" sldId="262"/>
        </pc:sldMkLst>
        <pc:spChg chg="mod">
          <ac:chgData name="Duyen Huynh - Y17" userId="64711fb0-3653-4741-9fab-af95505b5feb" providerId="ADAL" clId="{E2F7A30F-F6B6-1944-8B23-F628387AE2D0}" dt="2023-04-04T02:48:58.859" v="50" actId="20577"/>
          <ac:spMkLst>
            <pc:docMk/>
            <pc:sldMk cId="3215296017" sldId="262"/>
            <ac:spMk id="9" creationId="{1A5832C5-1BCF-3A88-A1A3-EFB91597DDB8}"/>
          </ac:spMkLst>
        </pc:spChg>
      </pc:sldChg>
    </pc:docChg>
  </pc:docChgLst>
  <pc:docChgLst>
    <pc:chgData name="Guest User" userId="S::urn:spo:anon#a7b292acbdd20d52162f60f381937e57c30e4d3df388ce6f18e4ade9af190e97::" providerId="AD" clId="Web-{DA762603-63AC-B3A2-DD3A-E3B00AEC39EA}"/>
    <pc:docChg chg="modSld">
      <pc:chgData name="Guest User" userId="S::urn:spo:anon#a7b292acbdd20d52162f60f381937e57c30e4d3df388ce6f18e4ade9af190e97::" providerId="AD" clId="Web-{DA762603-63AC-B3A2-DD3A-E3B00AEC39EA}" dt="2023-04-03T15:11:49.687" v="2" actId="20577"/>
      <pc:docMkLst>
        <pc:docMk/>
      </pc:docMkLst>
      <pc:sldChg chg="modSp">
        <pc:chgData name="Guest User" userId="S::urn:spo:anon#a7b292acbdd20d52162f60f381937e57c30e4d3df388ce6f18e4ade9af190e97::" providerId="AD" clId="Web-{DA762603-63AC-B3A2-DD3A-E3B00AEC39EA}" dt="2023-04-03T15:11:49.687" v="2" actId="20577"/>
        <pc:sldMkLst>
          <pc:docMk/>
          <pc:sldMk cId="3820855803" sldId="264"/>
        </pc:sldMkLst>
        <pc:spChg chg="mod">
          <ac:chgData name="Guest User" userId="S::urn:spo:anon#a7b292acbdd20d52162f60f381937e57c30e4d3df388ce6f18e4ade9af190e97::" providerId="AD" clId="Web-{DA762603-63AC-B3A2-DD3A-E3B00AEC39EA}" dt="2023-04-03T15:11:49.687" v="2" actId="20577"/>
          <ac:spMkLst>
            <pc:docMk/>
            <pc:sldMk cId="3820855803" sldId="264"/>
            <ac:spMk id="9" creationId="{1A5832C5-1BCF-3A88-A1A3-EFB91597DDB8}"/>
          </ac:spMkLst>
        </pc:spChg>
      </pc:sldChg>
    </pc:docChg>
  </pc:docChgLst>
  <pc:docChgLst>
    <pc:chgData name="Duyen Huynh - Y17" userId="S::httduyen.y17@ump.edu.vn::64711fb0-3653-4741-9fab-af95505b5feb" providerId="AD" clId="Web-{8B51E9CE-7E0D-9C6A-0E79-3DC7BAA8EA50}"/>
    <pc:docChg chg="modSld">
      <pc:chgData name="Duyen Huynh - Y17" userId="S::httduyen.y17@ump.edu.vn::64711fb0-3653-4741-9fab-af95505b5feb" providerId="AD" clId="Web-{8B51E9CE-7E0D-9C6A-0E79-3DC7BAA8EA50}" dt="2023-04-03T15:14:12.852" v="14" actId="20577"/>
      <pc:docMkLst>
        <pc:docMk/>
      </pc:docMkLst>
      <pc:sldChg chg="modSp">
        <pc:chgData name="Duyen Huynh - Y17" userId="S::httduyen.y17@ump.edu.vn::64711fb0-3653-4741-9fab-af95505b5feb" providerId="AD" clId="Web-{8B51E9CE-7E0D-9C6A-0E79-3DC7BAA8EA50}" dt="2023-04-03T15:14:12.852" v="14" actId="20577"/>
        <pc:sldMkLst>
          <pc:docMk/>
          <pc:sldMk cId="3841296620" sldId="263"/>
        </pc:sldMkLst>
        <pc:spChg chg="mod">
          <ac:chgData name="Duyen Huynh - Y17" userId="S::httduyen.y17@ump.edu.vn::64711fb0-3653-4741-9fab-af95505b5feb" providerId="AD" clId="Web-{8B51E9CE-7E0D-9C6A-0E79-3DC7BAA8EA50}" dt="2023-04-03T15:14:12.852" v="14" actId="20577"/>
          <ac:spMkLst>
            <pc:docMk/>
            <pc:sldMk cId="3841296620" sldId="263"/>
            <ac:spMk id="9" creationId="{1A5832C5-1BCF-3A88-A1A3-EFB91597DDB8}"/>
          </ac:spMkLst>
        </pc:spChg>
      </pc:sldChg>
    </pc:docChg>
  </pc:docChgLst>
  <pc:docChgLst>
    <pc:chgData name="Hung Dang - Y17" userId="499bf2ef-3bf9-40ce-bf6e-664594ddc9b0" providerId="ADAL" clId="{90615F61-3DB8-4B7C-808B-8569E1E7B45F}"/>
    <pc:docChg chg="undo custSel modSld">
      <pc:chgData name="Hung Dang - Y17" userId="499bf2ef-3bf9-40ce-bf6e-664594ddc9b0" providerId="ADAL" clId="{90615F61-3DB8-4B7C-808B-8569E1E7B45F}" dt="2023-04-03T16:33:22.049" v="1615"/>
      <pc:docMkLst>
        <pc:docMk/>
      </pc:docMkLst>
      <pc:sldChg chg="addSp delSp modSp mod setBg">
        <pc:chgData name="Hung Dang - Y17" userId="499bf2ef-3bf9-40ce-bf6e-664594ddc9b0" providerId="ADAL" clId="{90615F61-3DB8-4B7C-808B-8569E1E7B45F}" dt="2023-04-03T16:11:28.734" v="1250" actId="108"/>
        <pc:sldMkLst>
          <pc:docMk/>
          <pc:sldMk cId="345587638" sldId="257"/>
        </pc:sldMkLst>
        <pc:spChg chg="mod">
          <ac:chgData name="Hung Dang - Y17" userId="499bf2ef-3bf9-40ce-bf6e-664594ddc9b0" providerId="ADAL" clId="{90615F61-3DB8-4B7C-808B-8569E1E7B45F}" dt="2023-04-03T14:33:01.048" v="10" actId="26606"/>
          <ac:spMkLst>
            <pc:docMk/>
            <pc:sldMk cId="345587638" sldId="257"/>
            <ac:spMk id="4" creationId="{C101D5AC-82D7-3989-B2AB-A6681CE4DEB7}"/>
          </ac:spMkLst>
        </pc:spChg>
        <pc:spChg chg="mod">
          <ac:chgData name="Hung Dang - Y17" userId="499bf2ef-3bf9-40ce-bf6e-664594ddc9b0" providerId="ADAL" clId="{90615F61-3DB8-4B7C-808B-8569E1E7B45F}" dt="2023-04-03T14:33:01.048" v="10" actId="26606"/>
          <ac:spMkLst>
            <pc:docMk/>
            <pc:sldMk cId="345587638" sldId="257"/>
            <ac:spMk id="5" creationId="{D25F3613-AE7D-0902-D5AD-C05FDAA7A4D0}"/>
          </ac:spMkLst>
        </pc:spChg>
        <pc:spChg chg="mod">
          <ac:chgData name="Hung Dang - Y17" userId="499bf2ef-3bf9-40ce-bf6e-664594ddc9b0" providerId="ADAL" clId="{90615F61-3DB8-4B7C-808B-8569E1E7B45F}" dt="2023-04-03T14:33:01.048" v="10" actId="26606"/>
          <ac:spMkLst>
            <pc:docMk/>
            <pc:sldMk cId="345587638" sldId="257"/>
            <ac:spMk id="6" creationId="{FDA1114D-20B7-09CC-F06C-724DFA506E88}"/>
          </ac:spMkLst>
        </pc:spChg>
        <pc:spChg chg="mod">
          <ac:chgData name="Hung Dang - Y17" userId="499bf2ef-3bf9-40ce-bf6e-664594ddc9b0" providerId="ADAL" clId="{90615F61-3DB8-4B7C-808B-8569E1E7B45F}" dt="2023-04-03T16:04:53.620" v="1078"/>
          <ac:spMkLst>
            <pc:docMk/>
            <pc:sldMk cId="345587638" sldId="257"/>
            <ac:spMk id="8" creationId="{642775A3-88B8-11B6-86B1-8439F9927483}"/>
          </ac:spMkLst>
        </pc:spChg>
        <pc:spChg chg="mod">
          <ac:chgData name="Hung Dang - Y17" userId="499bf2ef-3bf9-40ce-bf6e-664594ddc9b0" providerId="ADAL" clId="{90615F61-3DB8-4B7C-808B-8569E1E7B45F}" dt="2023-04-03T16:11:28.734" v="1250" actId="108"/>
          <ac:spMkLst>
            <pc:docMk/>
            <pc:sldMk cId="345587638" sldId="257"/>
            <ac:spMk id="9" creationId="{1A5832C5-1BCF-3A88-A1A3-EFB91597DDB8}"/>
          </ac:spMkLst>
        </pc:spChg>
        <pc:spChg chg="add del">
          <ac:chgData name="Hung Dang - Y17" userId="499bf2ef-3bf9-40ce-bf6e-664594ddc9b0" providerId="ADAL" clId="{90615F61-3DB8-4B7C-808B-8569E1E7B45F}" dt="2023-04-03T14:32:56.075" v="8" actId="26606"/>
          <ac:spMkLst>
            <pc:docMk/>
            <pc:sldMk cId="345587638" sldId="257"/>
            <ac:spMk id="14" creationId="{AE2B703B-46F9-481A-A605-82E2A828C4FA}"/>
          </ac:spMkLst>
        </pc:spChg>
        <pc:spChg chg="add del">
          <ac:chgData name="Hung Dang - Y17" userId="499bf2ef-3bf9-40ce-bf6e-664594ddc9b0" providerId="ADAL" clId="{90615F61-3DB8-4B7C-808B-8569E1E7B45F}" dt="2023-04-03T14:32:56.075" v="8" actId="26606"/>
          <ac:spMkLst>
            <pc:docMk/>
            <pc:sldMk cId="345587638" sldId="257"/>
            <ac:spMk id="16" creationId="{F13BE4D7-0C3D-4906-B230-A1C5B4665CCF}"/>
          </ac:spMkLst>
        </pc:spChg>
        <pc:spChg chg="add del">
          <ac:chgData name="Hung Dang - Y17" userId="499bf2ef-3bf9-40ce-bf6e-664594ddc9b0" providerId="ADAL" clId="{90615F61-3DB8-4B7C-808B-8569E1E7B45F}" dt="2023-04-03T14:33:01.048" v="10" actId="26606"/>
          <ac:spMkLst>
            <pc:docMk/>
            <pc:sldMk cId="345587638" sldId="257"/>
            <ac:spMk id="18" creationId="{AAD0DBB9-1A4B-4391-81D4-CB19F9AB918A}"/>
          </ac:spMkLst>
        </pc:spChg>
        <pc:spChg chg="add del">
          <ac:chgData name="Hung Dang - Y17" userId="499bf2ef-3bf9-40ce-bf6e-664594ddc9b0" providerId="ADAL" clId="{90615F61-3DB8-4B7C-808B-8569E1E7B45F}" dt="2023-04-03T14:33:01.048" v="10" actId="26606"/>
          <ac:spMkLst>
            <pc:docMk/>
            <pc:sldMk cId="345587638" sldId="257"/>
            <ac:spMk id="19" creationId="{BACC6370-2D7E-4714-9D71-7542949D7D5D}"/>
          </ac:spMkLst>
        </pc:spChg>
        <pc:spChg chg="add del">
          <ac:chgData name="Hung Dang - Y17" userId="499bf2ef-3bf9-40ce-bf6e-664594ddc9b0" providerId="ADAL" clId="{90615F61-3DB8-4B7C-808B-8569E1E7B45F}" dt="2023-04-03T14:33:01.048" v="10" actId="26606"/>
          <ac:spMkLst>
            <pc:docMk/>
            <pc:sldMk cId="345587638" sldId="257"/>
            <ac:spMk id="20" creationId="{063BBA22-50EA-4C4D-BE05-F1CE4E63AA56}"/>
          </ac:spMkLst>
        </pc:spChg>
        <pc:spChg chg="add del">
          <ac:chgData name="Hung Dang - Y17" userId="499bf2ef-3bf9-40ce-bf6e-664594ddc9b0" providerId="ADAL" clId="{90615F61-3DB8-4B7C-808B-8569E1E7B45F}" dt="2023-04-03T14:33:01.048" v="10" actId="26606"/>
          <ac:spMkLst>
            <pc:docMk/>
            <pc:sldMk cId="345587638" sldId="257"/>
            <ac:spMk id="21" creationId="{F68B3F68-107C-434F-AA38-110D5EA91B85}"/>
          </ac:spMkLst>
        </pc:spChg>
      </pc:sldChg>
      <pc:sldChg chg="modSp mod">
        <pc:chgData name="Hung Dang - Y17" userId="499bf2ef-3bf9-40ce-bf6e-664594ddc9b0" providerId="ADAL" clId="{90615F61-3DB8-4B7C-808B-8569E1E7B45F}" dt="2023-04-03T16:33:22.049" v="1615"/>
        <pc:sldMkLst>
          <pc:docMk/>
          <pc:sldMk cId="2886579935" sldId="258"/>
        </pc:sldMkLst>
        <pc:spChg chg="mod">
          <ac:chgData name="Hung Dang - Y17" userId="499bf2ef-3bf9-40ce-bf6e-664594ddc9b0" providerId="ADAL" clId="{90615F61-3DB8-4B7C-808B-8569E1E7B45F}" dt="2023-04-03T16:11:38.044" v="1251" actId="108"/>
          <ac:spMkLst>
            <pc:docMk/>
            <pc:sldMk cId="2886579935" sldId="258"/>
            <ac:spMk id="8" creationId="{642775A3-88B8-11B6-86B1-8439F9927483}"/>
          </ac:spMkLst>
        </pc:spChg>
        <pc:spChg chg="mod">
          <ac:chgData name="Hung Dang - Y17" userId="499bf2ef-3bf9-40ce-bf6e-664594ddc9b0" providerId="ADAL" clId="{90615F61-3DB8-4B7C-808B-8569E1E7B45F}" dt="2023-04-03T16:33:22.049" v="1615"/>
          <ac:spMkLst>
            <pc:docMk/>
            <pc:sldMk cId="2886579935" sldId="258"/>
            <ac:spMk id="9" creationId="{1A5832C5-1BCF-3A88-A1A3-EFB91597DDB8}"/>
          </ac:spMkLst>
        </pc:spChg>
      </pc:sldChg>
      <pc:sldChg chg="modSp mod addCm delCm">
        <pc:chgData name="Hung Dang - Y17" userId="499bf2ef-3bf9-40ce-bf6e-664594ddc9b0" providerId="ADAL" clId="{90615F61-3DB8-4B7C-808B-8569E1E7B45F}" dt="2023-04-03T16:29:15.590" v="1432" actId="20577"/>
        <pc:sldMkLst>
          <pc:docMk/>
          <pc:sldMk cId="3306616990" sldId="259"/>
        </pc:sldMkLst>
        <pc:spChg chg="mod">
          <ac:chgData name="Hung Dang - Y17" userId="499bf2ef-3bf9-40ce-bf6e-664594ddc9b0" providerId="ADAL" clId="{90615F61-3DB8-4B7C-808B-8569E1E7B45F}" dt="2023-04-03T16:14:01.303" v="1277" actId="20577"/>
          <ac:spMkLst>
            <pc:docMk/>
            <pc:sldMk cId="3306616990" sldId="259"/>
            <ac:spMk id="8" creationId="{642775A3-88B8-11B6-86B1-8439F9927483}"/>
          </ac:spMkLst>
        </pc:spChg>
        <pc:spChg chg="mod">
          <ac:chgData name="Hung Dang - Y17" userId="499bf2ef-3bf9-40ce-bf6e-664594ddc9b0" providerId="ADAL" clId="{90615F61-3DB8-4B7C-808B-8569E1E7B45F}" dt="2023-04-03T16:29:15.590" v="1432" actId="20577"/>
          <ac:spMkLst>
            <pc:docMk/>
            <pc:sldMk cId="3306616990" sldId="259"/>
            <ac:spMk id="9" creationId="{1A5832C5-1BCF-3A88-A1A3-EFB91597DDB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Hung Dang - Y17" userId="499bf2ef-3bf9-40ce-bf6e-664594ddc9b0" providerId="ADAL" clId="{90615F61-3DB8-4B7C-808B-8569E1E7B45F}" dt="2023-04-03T15:58:20.990" v="890"/>
              <pc2:cmMkLst xmlns:pc2="http://schemas.microsoft.com/office/powerpoint/2019/9/main/command">
                <pc:docMk/>
                <pc:sldMk cId="3306616990" sldId="259"/>
                <pc2:cmMk id="{7F1941D4-50A0-430C-A7E4-C03EA56DD845}"/>
              </pc2:cmMkLst>
            </pc226:cmChg>
          </p:ext>
        </pc:extLst>
      </pc:sldChg>
      <pc:sldChg chg="modSp mod">
        <pc:chgData name="Hung Dang - Y17" userId="499bf2ef-3bf9-40ce-bf6e-664594ddc9b0" providerId="ADAL" clId="{90615F61-3DB8-4B7C-808B-8569E1E7B45F}" dt="2023-04-03T16:22:53.183" v="1378" actId="6549"/>
        <pc:sldMkLst>
          <pc:docMk/>
          <pc:sldMk cId="528778265" sldId="260"/>
        </pc:sldMkLst>
        <pc:spChg chg="mod">
          <ac:chgData name="Hung Dang - Y17" userId="499bf2ef-3bf9-40ce-bf6e-664594ddc9b0" providerId="ADAL" clId="{90615F61-3DB8-4B7C-808B-8569E1E7B45F}" dt="2023-04-03T16:14:32.823" v="1278"/>
          <ac:spMkLst>
            <pc:docMk/>
            <pc:sldMk cId="528778265" sldId="260"/>
            <ac:spMk id="8" creationId="{642775A3-88B8-11B6-86B1-8439F9927483}"/>
          </ac:spMkLst>
        </pc:spChg>
        <pc:spChg chg="mod">
          <ac:chgData name="Hung Dang - Y17" userId="499bf2ef-3bf9-40ce-bf6e-664594ddc9b0" providerId="ADAL" clId="{90615F61-3DB8-4B7C-808B-8569E1E7B45F}" dt="2023-04-03T16:22:53.183" v="1378" actId="6549"/>
          <ac:spMkLst>
            <pc:docMk/>
            <pc:sldMk cId="528778265" sldId="260"/>
            <ac:spMk id="9" creationId="{1A5832C5-1BCF-3A88-A1A3-EFB91597DDB8}"/>
          </ac:spMkLst>
        </pc:spChg>
      </pc:sldChg>
      <pc:sldChg chg="modSp mod">
        <pc:chgData name="Hung Dang - Y17" userId="499bf2ef-3bf9-40ce-bf6e-664594ddc9b0" providerId="ADAL" clId="{90615F61-3DB8-4B7C-808B-8569E1E7B45F}" dt="2023-04-03T16:32:49.151" v="1614" actId="20577"/>
        <pc:sldMkLst>
          <pc:docMk/>
          <pc:sldMk cId="2233294007" sldId="261"/>
        </pc:sldMkLst>
        <pc:spChg chg="mod">
          <ac:chgData name="Hung Dang - Y17" userId="499bf2ef-3bf9-40ce-bf6e-664594ddc9b0" providerId="ADAL" clId="{90615F61-3DB8-4B7C-808B-8569E1E7B45F}" dt="2023-04-03T16:04:38.811" v="1075" actId="20577"/>
          <ac:spMkLst>
            <pc:docMk/>
            <pc:sldMk cId="2233294007" sldId="261"/>
            <ac:spMk id="8" creationId="{642775A3-88B8-11B6-86B1-8439F9927483}"/>
          </ac:spMkLst>
        </pc:spChg>
        <pc:spChg chg="mod">
          <ac:chgData name="Hung Dang - Y17" userId="499bf2ef-3bf9-40ce-bf6e-664594ddc9b0" providerId="ADAL" clId="{90615F61-3DB8-4B7C-808B-8569E1E7B45F}" dt="2023-04-03T16:32:49.151" v="1614" actId="20577"/>
          <ac:spMkLst>
            <pc:docMk/>
            <pc:sldMk cId="2233294007" sldId="261"/>
            <ac:spMk id="9" creationId="{1A5832C5-1BCF-3A88-A1A3-EFB91597DDB8}"/>
          </ac:spMkLst>
        </pc:spChg>
      </pc:sldChg>
      <pc:sldChg chg="modSp mod">
        <pc:chgData name="Hung Dang - Y17" userId="499bf2ef-3bf9-40ce-bf6e-664594ddc9b0" providerId="ADAL" clId="{90615F61-3DB8-4B7C-808B-8569E1E7B45F}" dt="2023-04-03T16:32:38.927" v="1609" actId="20577"/>
        <pc:sldMkLst>
          <pc:docMk/>
          <pc:sldMk cId="3215296017" sldId="262"/>
        </pc:sldMkLst>
        <pc:spChg chg="mod">
          <ac:chgData name="Hung Dang - Y17" userId="499bf2ef-3bf9-40ce-bf6e-664594ddc9b0" providerId="ADAL" clId="{90615F61-3DB8-4B7C-808B-8569E1E7B45F}" dt="2023-04-03T16:05:09.116" v="1079"/>
          <ac:spMkLst>
            <pc:docMk/>
            <pc:sldMk cId="3215296017" sldId="262"/>
            <ac:spMk id="8" creationId="{642775A3-88B8-11B6-86B1-8439F9927483}"/>
          </ac:spMkLst>
        </pc:spChg>
        <pc:spChg chg="mod">
          <ac:chgData name="Hung Dang - Y17" userId="499bf2ef-3bf9-40ce-bf6e-664594ddc9b0" providerId="ADAL" clId="{90615F61-3DB8-4B7C-808B-8569E1E7B45F}" dt="2023-04-03T16:32:38.927" v="1609" actId="20577"/>
          <ac:spMkLst>
            <pc:docMk/>
            <pc:sldMk cId="3215296017" sldId="262"/>
            <ac:spMk id="9" creationId="{1A5832C5-1BCF-3A88-A1A3-EFB91597DD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C7831-EC4F-4C3F-BB29-980709EE0B79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A0E82-6544-46BF-AB79-BD394B28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A0E82-6544-46BF-AB79-BD394B28BE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6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Mở OMC +- dẫn lưu </a:t>
            </a:r>
            <a:r>
              <a:rPr lang="vi-VN" err="1"/>
              <a:t>Kehr</a:t>
            </a:r>
            <a:r>
              <a:rPr lang="vi-VN"/>
              <a:t>:  Không đủ điều kiện khâu kín ÔMC, OMC &gt;= 8mm</a:t>
            </a:r>
          </a:p>
          <a:p>
            <a:r>
              <a:rPr lang="vi-VN"/>
              <a:t>PTBD: đặt qua siêu âm 6-8Fr </a:t>
            </a:r>
            <a:r>
              <a:rPr lang="vi-VN">
                <a:sym typeface="Wingdings" panose="05000000000000000000" pitchFamily="2" charset="2"/>
              </a:rPr>
              <a:t> nong đến 18 </a:t>
            </a:r>
            <a:r>
              <a:rPr lang="vi-VN" err="1">
                <a:sym typeface="Wingdings" panose="05000000000000000000" pitchFamily="2" charset="2"/>
              </a:rPr>
              <a:t>Fr</a:t>
            </a:r>
            <a:r>
              <a:rPr lang="vi-VN">
                <a:sym typeface="Wingdings" panose="05000000000000000000" pitchFamily="2" charset="2"/>
              </a:rPr>
              <a:t>  dử dụng ống soi đường mật để </a:t>
            </a:r>
            <a:r>
              <a:rPr lang="vi-VN" err="1">
                <a:sym typeface="Wingdings" panose="05000000000000000000" pitchFamily="2" charset="2"/>
              </a:rPr>
              <a:t>lâys</a:t>
            </a:r>
            <a:r>
              <a:rPr lang="vi-VN">
                <a:sym typeface="Wingdings" panose="05000000000000000000" pitchFamily="2" charset="2"/>
              </a:rPr>
              <a:t> sỏi qua đường hầm </a:t>
            </a:r>
          </a:p>
          <a:p>
            <a:r>
              <a:rPr lang="vi-VN">
                <a:sym typeface="Wingdings" panose="05000000000000000000" pitchFamily="2" charset="2"/>
              </a:rPr>
              <a:t>Lấy sỏi OMC qua ống túi mật: ống soi 5mm qua ống túi mật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A0E82-6544-46BF-AB79-BD394B28BE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Kích </a:t>
            </a:r>
            <a:r>
              <a:rPr lang="vi-VN" err="1"/>
              <a:t>thuớc</a:t>
            </a:r>
            <a:r>
              <a:rPr lang="vi-VN"/>
              <a:t> bình </a:t>
            </a:r>
            <a:r>
              <a:rPr lang="vi-VN" err="1"/>
              <a:t>thuờng</a:t>
            </a:r>
            <a:r>
              <a:rPr lang="vi-VN"/>
              <a:t>:</a:t>
            </a:r>
          </a:p>
          <a:p>
            <a:pPr marL="171450" indent="-171450">
              <a:buFontTx/>
              <a:buChar char="-"/>
            </a:pPr>
            <a:r>
              <a:rPr lang="vi-VN"/>
              <a:t>Đường mật trong gan &lt;3mm (bình </a:t>
            </a:r>
            <a:r>
              <a:rPr lang="vi-VN" err="1"/>
              <a:t>thuờng</a:t>
            </a:r>
            <a:r>
              <a:rPr lang="vi-VN"/>
              <a:t> không thấy trên CDHA)</a:t>
            </a:r>
          </a:p>
          <a:p>
            <a:pPr marL="171450" indent="-171450">
              <a:buFontTx/>
              <a:buChar char="-"/>
            </a:pPr>
            <a:r>
              <a:rPr lang="vi-VN" err="1"/>
              <a:t>Bn</a:t>
            </a:r>
            <a:r>
              <a:rPr lang="vi-VN"/>
              <a:t> &lt; 60 tuổi: ống gan chung &lt;= 4mm, ống mật chủ &lt;= 6mm</a:t>
            </a:r>
          </a:p>
          <a:p>
            <a:pPr marL="171450" indent="-171450">
              <a:buFontTx/>
              <a:buChar char="-"/>
            </a:pPr>
            <a:r>
              <a:rPr lang="vi-VN" err="1"/>
              <a:t>Bn</a:t>
            </a:r>
            <a:r>
              <a:rPr lang="vi-VN"/>
              <a:t> &gt; 60 tuổi: các số đo trên + 1mm/ mỗi thập niên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A0E82-6544-46BF-AB79-BD394B28BE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2D22-B7AF-CC91-31FB-04AD4AC19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E48AD-DB00-1FCF-D7A8-3A5F1D297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17106-1EBA-D122-5A05-D964CB7D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5A06-028B-4FDD-A6DF-4EC4E4DB339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76B28-E485-2664-C71C-55AFEF1D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DEF3-DC0E-B375-BA92-D8A14F50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9ABD-C9A3-46C2-8D75-12C6EB0459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740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1115-F501-640E-5387-132A0E62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8C2A5-EF08-FFB7-E204-E806E489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764A5-7D16-3D0D-D77D-78457696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5A06-028B-4FDD-A6DF-4EC4E4DB339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DFD42-EC29-D4A7-D5DF-0BCBE673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892C0-6AD4-87C6-F607-4F6AFF26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9ABD-C9A3-46C2-8D75-12C6EB0459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49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D24AA-4AD2-76D6-68B9-66EF014EC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B3791-0681-5B0A-E7D8-5A24844A6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0875-483D-D55E-769E-802D9B86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5A06-028B-4FDD-A6DF-4EC4E4DB339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4ED5D-7E9F-DDFB-1B6E-30EC6DBE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4FD4-E3BD-CC18-CBC9-8E10C1B6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9ABD-C9A3-46C2-8D75-12C6EB0459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699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2A0B-A134-1072-7B5F-9A17B6B1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EAD8-DBFF-465C-CFC1-638BDF9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F2D80-89D2-8E96-A251-881AC9BF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5A06-028B-4FDD-A6DF-4EC4E4DB339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1EF91-11BC-8C9F-0FE1-DC14CABB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2B581-9F54-E534-F0FF-FD2F8B70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9ABD-C9A3-46C2-8D75-12C6EB0459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02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AEF2-2163-EE69-9FF6-B33B6F67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AB088-5A03-835B-50F1-B1193554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0D329-F9E8-7F8E-4EEE-EADDB122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5A06-028B-4FDD-A6DF-4EC4E4DB339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5894-3ED5-C174-812F-057B9942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0375-5E6F-347B-E44F-B10D6CE6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9ABD-C9A3-46C2-8D75-12C6EB0459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12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3725-41AC-2D7D-E83C-322D60D7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6F5F-E73B-7F70-6918-34ABDDD4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D693D-DA8E-ADC2-D0F5-006E1AF3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25B7F-3A2B-277E-1E73-5AAA969C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5A06-028B-4FDD-A6DF-4EC4E4DB339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E4E0-F3B6-0FFC-5A99-7D9F1D0E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3B45-AC77-4931-5303-711E59A1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9ABD-C9A3-46C2-8D75-12C6EB0459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464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0757-60E3-C24A-536E-83E4B9F9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48715-5D4A-D75C-CCE9-96BD3BD7B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D9DF3-7447-E96F-8FEF-077EC37F9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21B24-268E-A5EF-724B-EB0387D1A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F4F5F-6833-C188-0754-DDAE9343F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3B0B6-5EF2-E0F8-4900-D4CDA959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5A06-028B-4FDD-A6DF-4EC4E4DB339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5CE37-AB95-A38F-4CF2-3184EA53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E024C-410E-A99E-2D8A-EC63C763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9ABD-C9A3-46C2-8D75-12C6EB0459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96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7D57-6D64-9AC4-AA4C-84EFA86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AA1B-A0EB-972E-5BC1-0E9CBAA5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5A06-028B-4FDD-A6DF-4EC4E4DB339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5F3CE-1386-F6A0-5819-9E73C1C2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B3977-1ED6-A125-5406-8B123F4D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9ABD-C9A3-46C2-8D75-12C6EB0459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302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0D018-3463-078B-1EB3-32056A90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5A06-028B-4FDD-A6DF-4EC4E4DB339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625BF-EDDD-B7A0-9818-C0771D3C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B50C5-8EBC-15B8-13D5-8CFB8A5D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9ABD-C9A3-46C2-8D75-12C6EB0459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437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F493-D36A-0B49-CABE-D871BB36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2FE3-A323-0D0B-3D06-CC01CD95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D85BF-BE53-73BC-1673-75FE8308D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AA600-BAB8-AEE3-0A57-31387FC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5A06-028B-4FDD-A6DF-4EC4E4DB339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19C5E-B7AF-6153-7375-4608940F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4C76B-4051-0687-3429-AE28670B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9ABD-C9A3-46C2-8D75-12C6EB0459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361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03E2-6CA0-74DE-0056-7DC33673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1BA5C-72F3-C09D-9FCC-DAB6B15E2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9B7FE-D84C-893A-8CD5-07359724A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17714-7A04-0948-AD04-CA85E83E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5A06-028B-4FDD-A6DF-4EC4E4DB339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7F7C-561C-F861-0E0D-D48565E2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3E70B-E9C0-DC66-A9DE-16FFCCDA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9ABD-C9A3-46C2-8D75-12C6EB0459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576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89919-AC06-BF4D-99CA-E33B3CC4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72D00-A915-FD36-9133-4FF47946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28745-DAF9-A015-5E62-DB2342C66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25A06-028B-4FDD-A6DF-4EC4E4DB339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E6CAB-9748-5569-319A-FD08E14D1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89E7-E113-9F99-CC6D-B920CC653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9ABD-C9A3-46C2-8D75-12C6EB0459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971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01D5AC-82D7-3989-B2AB-A6681CE4DEB7}"/>
              </a:ext>
            </a:extLst>
          </p:cNvPr>
          <p:cNvSpPr txBox="1"/>
          <p:nvPr/>
        </p:nvSpPr>
        <p:spPr>
          <a:xfrm>
            <a:off x="1491802" y="404474"/>
            <a:ext cx="920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>
                <a:latin typeface="+mj-lt"/>
              </a:rPr>
              <a:t>SỎI TÚI MẬT LẦN ĐẦU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F3613-AE7D-0902-D5AD-C05FDAA7A4D0}"/>
              </a:ext>
            </a:extLst>
          </p:cNvPr>
          <p:cNvSpPr txBox="1"/>
          <p:nvPr/>
        </p:nvSpPr>
        <p:spPr>
          <a:xfrm>
            <a:off x="326266" y="1595005"/>
            <a:ext cx="546493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bg1"/>
                </a:solidFill>
                <a:latin typeface="+mj-lt"/>
              </a:rPr>
              <a:t>CẤP CỨU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1114D-20B7-09CC-F06C-724DFA506E88}"/>
              </a:ext>
            </a:extLst>
          </p:cNvPr>
          <p:cNvSpPr txBox="1"/>
          <p:nvPr/>
        </p:nvSpPr>
        <p:spPr>
          <a:xfrm>
            <a:off x="6400800" y="1595005"/>
            <a:ext cx="546493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bg1"/>
                </a:solidFill>
                <a:latin typeface="+mj-lt"/>
              </a:rPr>
              <a:t>CHƯƠNG TRÌNH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775A3-88B8-11B6-86B1-8439F9927483}"/>
              </a:ext>
            </a:extLst>
          </p:cNvPr>
          <p:cNvSpPr txBox="1"/>
          <p:nvPr/>
        </p:nvSpPr>
        <p:spPr>
          <a:xfrm>
            <a:off x="326266" y="2314075"/>
            <a:ext cx="5464935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Phẫu thuật nội soi cắt túi mật cấp cứu</a:t>
            </a:r>
          </a:p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Dẫn lưu xuyên gan qua da khẩn + cắt túi mật trì hoãn sau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832C5-1BCF-3A88-A1A3-EFB91597DDB8}"/>
              </a:ext>
            </a:extLst>
          </p:cNvPr>
          <p:cNvSpPr txBox="1"/>
          <p:nvPr/>
        </p:nvSpPr>
        <p:spPr>
          <a:xfrm>
            <a:off x="6400799" y="2314075"/>
            <a:ext cx="5464935" cy="372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Phẫu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soi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sớm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- 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xuyên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qua da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sớm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trì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hoãn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Lấy sỏi qua da (khi không chịu đựng được cuộc mổ):</a:t>
            </a:r>
          </a:p>
          <a:p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+ Chọc dẫn lưu túi mật xuyên gan qua da</a:t>
            </a:r>
          </a:p>
          <a:p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+ Mở túi mật ra da </a:t>
            </a:r>
          </a:p>
          <a:p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Sau đó lấy sỏi qua đường hầm túi mật da bằng ống soi đường mật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03283-EDEC-2573-30EF-154DDDD25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15" b="26307"/>
          <a:stretch/>
        </p:blipFill>
        <p:spPr>
          <a:xfrm>
            <a:off x="658773" y="4170934"/>
            <a:ext cx="3509465" cy="25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01D5AC-82D7-3989-B2AB-A6681CE4DEB7}"/>
              </a:ext>
            </a:extLst>
          </p:cNvPr>
          <p:cNvSpPr txBox="1"/>
          <p:nvPr/>
        </p:nvSpPr>
        <p:spPr>
          <a:xfrm>
            <a:off x="1491802" y="320800"/>
            <a:ext cx="920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>
                <a:latin typeface="+mj-lt"/>
              </a:rPr>
              <a:t>SỎI ỐNG MẬT CHỦ LẦN ĐẦU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F3613-AE7D-0902-D5AD-C05FDAA7A4D0}"/>
              </a:ext>
            </a:extLst>
          </p:cNvPr>
          <p:cNvSpPr txBox="1"/>
          <p:nvPr/>
        </p:nvSpPr>
        <p:spPr>
          <a:xfrm>
            <a:off x="326266" y="1595005"/>
            <a:ext cx="546493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bg1"/>
                </a:solidFill>
                <a:latin typeface="+mj-lt"/>
              </a:rPr>
              <a:t>CẤP CỨU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1114D-20B7-09CC-F06C-724DFA506E88}"/>
              </a:ext>
            </a:extLst>
          </p:cNvPr>
          <p:cNvSpPr txBox="1"/>
          <p:nvPr/>
        </p:nvSpPr>
        <p:spPr>
          <a:xfrm>
            <a:off x="6400800" y="1595005"/>
            <a:ext cx="546493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bg1"/>
                </a:solidFill>
                <a:latin typeface="+mj-lt"/>
              </a:rPr>
              <a:t>CHƯƠNG TRÌNH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775A3-88B8-11B6-86B1-8439F9927483}"/>
              </a:ext>
            </a:extLst>
          </p:cNvPr>
          <p:cNvSpPr txBox="1"/>
          <p:nvPr/>
        </p:nvSpPr>
        <p:spPr>
          <a:xfrm>
            <a:off x="326266" y="2314075"/>
            <a:ext cx="5464935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2600">
                <a:latin typeface="Calibri" panose="020F0502020204030204" pitchFamily="34" charset="0"/>
                <a:cs typeface="Calibri" panose="020F0502020204030204" pitchFamily="34" charset="0"/>
              </a:rPr>
              <a:t>- Dẫn lưu đường mật: ERCP &gt; PTC</a:t>
            </a:r>
          </a:p>
          <a:p>
            <a:r>
              <a:rPr lang="vi-VN" sz="2600">
                <a:latin typeface="Calibri" panose="020F0502020204030204" pitchFamily="34" charset="0"/>
                <a:cs typeface="Calibri" panose="020F0502020204030204" pitchFamily="34" charset="0"/>
              </a:rPr>
              <a:t>- Mở OMC lấy sỏi đặt </a:t>
            </a:r>
            <a:r>
              <a:rPr lang="vi-VN" sz="26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endParaRPr lang="vi-VN" sz="2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600">
                <a:latin typeface="Calibri" panose="020F0502020204030204" pitchFamily="34" charset="0"/>
                <a:cs typeface="Calibri" panose="020F0502020204030204" pitchFamily="34" charset="0"/>
              </a:rPr>
              <a:t>- Cắt cơ vòng qua mở tá tràng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832C5-1BCF-3A88-A1A3-EFB91597DDB8}"/>
              </a:ext>
            </a:extLst>
          </p:cNvPr>
          <p:cNvSpPr txBox="1"/>
          <p:nvPr/>
        </p:nvSpPr>
        <p:spPr>
          <a:xfrm>
            <a:off x="6400799" y="2314075"/>
            <a:ext cx="5464935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vi-VN"/>
            </a:defPPr>
            <a:lvl1pPr algn="ctr">
              <a:defRPr sz="2400"/>
            </a:lvl1pPr>
          </a:lstStyle>
          <a:p>
            <a:pPr algn="l"/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- ERCP</a:t>
            </a:r>
          </a:p>
          <a:p>
            <a:pPr algn="l"/>
            <a:r>
              <a:rPr lang="vi-VN" sz="2600">
                <a:latin typeface="Calibri" panose="020F0502020204030204" pitchFamily="34" charset="0"/>
                <a:cs typeface="Calibri" panose="020F0502020204030204" pitchFamily="34" charset="0"/>
              </a:rPr>
              <a:t>- Mở OMC lấy sỏi (nội soi/mổ hở) +- dẫn lưu </a:t>
            </a:r>
            <a:r>
              <a:rPr lang="vi-VN" sz="26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endParaRPr lang="vi-VN" sz="2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vi-VN" sz="2600">
                <a:latin typeface="Calibri" panose="020F0502020204030204" pitchFamily="34" charset="0"/>
                <a:cs typeface="Calibri" panose="020F0502020204030204" pitchFamily="34" charset="0"/>
              </a:rPr>
              <a:t>- Lấy sỏi qua đường hầm dẫn lưu đường mật xuyên gan qua da (PTBD)</a:t>
            </a:r>
          </a:p>
          <a:p>
            <a:pPr algn="l"/>
            <a:r>
              <a:rPr lang="vi-VN" sz="2600">
                <a:latin typeface="Calibri" panose="020F0502020204030204" pitchFamily="34" charset="0"/>
                <a:cs typeface="Calibri" panose="020F0502020204030204" pitchFamily="34" charset="0"/>
              </a:rPr>
              <a:t>- Lấy sỏi OMC qua ống túi mật khi có chỉ định cắt túi mật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F54AC5-455E-C992-1FC3-ED25B0906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85" y="4203865"/>
            <a:ext cx="2455311" cy="2333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86C8A-366B-05C8-FDD6-71C55B57FD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3" r="3734"/>
          <a:stretch/>
        </p:blipFill>
        <p:spPr>
          <a:xfrm>
            <a:off x="3016332" y="3864142"/>
            <a:ext cx="3079669" cy="29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01D5AC-82D7-3989-B2AB-A6681CE4DEB7}"/>
              </a:ext>
            </a:extLst>
          </p:cNvPr>
          <p:cNvSpPr txBox="1"/>
          <p:nvPr/>
        </p:nvSpPr>
        <p:spPr>
          <a:xfrm>
            <a:off x="1543792" y="439387"/>
            <a:ext cx="915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>
                <a:latin typeface="+mj-lt"/>
              </a:rPr>
              <a:t>SỎI ĐƯỜNG MẬT TRONG GAN LẦN ĐẦU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F3613-AE7D-0902-D5AD-C05FDAA7A4D0}"/>
              </a:ext>
            </a:extLst>
          </p:cNvPr>
          <p:cNvSpPr txBox="1"/>
          <p:nvPr/>
        </p:nvSpPr>
        <p:spPr>
          <a:xfrm>
            <a:off x="326266" y="1595005"/>
            <a:ext cx="546493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bg1"/>
                </a:solidFill>
                <a:latin typeface="+mj-lt"/>
              </a:rPr>
              <a:t>CẤP CỨU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1114D-20B7-09CC-F06C-724DFA506E88}"/>
              </a:ext>
            </a:extLst>
          </p:cNvPr>
          <p:cNvSpPr txBox="1"/>
          <p:nvPr/>
        </p:nvSpPr>
        <p:spPr>
          <a:xfrm>
            <a:off x="6400800" y="1595005"/>
            <a:ext cx="546493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bg1"/>
                </a:solidFill>
                <a:latin typeface="+mj-lt"/>
              </a:rPr>
              <a:t>CHƯƠNG TRÌNH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775A3-88B8-11B6-86B1-8439F9927483}"/>
              </a:ext>
            </a:extLst>
          </p:cNvPr>
          <p:cNvSpPr txBox="1"/>
          <p:nvPr/>
        </p:nvSpPr>
        <p:spPr>
          <a:xfrm>
            <a:off x="326266" y="2314075"/>
            <a:ext cx="546493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vi-VN"/>
            </a:defPPr>
            <a:lvl1pPr algn="ctr">
              <a:defRPr sz="2400"/>
            </a:lvl1pPr>
          </a:lstStyle>
          <a:p>
            <a:pPr algn="l"/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Dẫn lưu đường mật: ERCP &gt; PTC</a:t>
            </a:r>
          </a:p>
          <a:p>
            <a:pPr algn="l"/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Mở OMC lấy sỏi đặt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endParaRPr lang="vi-VN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Cắt cơ vòng qua mở tá tràng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832C5-1BCF-3A88-A1A3-EFB91597DDB8}"/>
              </a:ext>
            </a:extLst>
          </p:cNvPr>
          <p:cNvSpPr txBox="1"/>
          <p:nvPr/>
        </p:nvSpPr>
        <p:spPr>
          <a:xfrm>
            <a:off x="6400799" y="2314075"/>
            <a:ext cx="5464935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vi-VN"/>
            </a:defPPr>
            <a:lvl1pPr algn="ctr">
              <a:defRPr sz="2400"/>
            </a:lvl1pPr>
          </a:lstStyle>
          <a:p>
            <a:pPr algn="l"/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Cắt gan khi có chỉ định + </a:t>
            </a:r>
          </a:p>
          <a:p>
            <a:pPr algn="l"/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Mở OMC lấy sỏi +- dẫn lưu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 +- lấy sỏi qua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endParaRPr lang="vi-VN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Lấy sỏi qua da nếu không mổ được</a:t>
            </a:r>
          </a:p>
          <a:p>
            <a:pPr algn="l"/>
            <a:endParaRPr lang="vi-VN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C6CB9A-4E04-85D1-CC93-8B61B2AD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84" y="3787290"/>
            <a:ext cx="6276415" cy="295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7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01D5AC-82D7-3989-B2AB-A6681CE4DEB7}"/>
              </a:ext>
            </a:extLst>
          </p:cNvPr>
          <p:cNvSpPr txBox="1"/>
          <p:nvPr/>
        </p:nvSpPr>
        <p:spPr>
          <a:xfrm>
            <a:off x="1491802" y="320801"/>
            <a:ext cx="920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>
                <a:latin typeface="+mj-lt"/>
              </a:rPr>
              <a:t>SỎI TÚI MẬT + SỎI ỐNG MẬT CHỦ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F3613-AE7D-0902-D5AD-C05FDAA7A4D0}"/>
              </a:ext>
            </a:extLst>
          </p:cNvPr>
          <p:cNvSpPr txBox="1"/>
          <p:nvPr/>
        </p:nvSpPr>
        <p:spPr>
          <a:xfrm>
            <a:off x="326266" y="1595005"/>
            <a:ext cx="546493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bg1"/>
                </a:solidFill>
                <a:latin typeface="+mj-lt"/>
              </a:rPr>
              <a:t>CẤP CỨU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1114D-20B7-09CC-F06C-724DFA506E88}"/>
              </a:ext>
            </a:extLst>
          </p:cNvPr>
          <p:cNvSpPr txBox="1"/>
          <p:nvPr/>
        </p:nvSpPr>
        <p:spPr>
          <a:xfrm>
            <a:off x="6400800" y="1595005"/>
            <a:ext cx="546493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bg1"/>
                </a:solidFill>
                <a:latin typeface="+mj-lt"/>
              </a:rPr>
              <a:t>CHƯƠNG TRÌNH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775A3-88B8-11B6-86B1-8439F9927483}"/>
              </a:ext>
            </a:extLst>
          </p:cNvPr>
          <p:cNvSpPr txBox="1"/>
          <p:nvPr/>
        </p:nvSpPr>
        <p:spPr>
          <a:xfrm>
            <a:off x="326266" y="2314075"/>
            <a:ext cx="5464935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vi-VN"/>
            </a:defPPr>
            <a:lvl1pPr algn="ctr">
              <a:defRPr sz="2400"/>
            </a:lvl1pPr>
          </a:lstStyle>
          <a:p>
            <a:pPr algn="l"/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Dẫn lưu đường mật, túi mật: ERCP &gt; PTC</a:t>
            </a:r>
          </a:p>
          <a:p>
            <a:pPr algn="l"/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Mở OMC lấy sỏi đặt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 + cắt túi mật</a:t>
            </a:r>
          </a:p>
          <a:p>
            <a:pPr algn="l"/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Cắt cơ vòng qua mở tá tràng + cắt túi mật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832C5-1BCF-3A88-A1A3-EFB91597DDB8}"/>
              </a:ext>
            </a:extLst>
          </p:cNvPr>
          <p:cNvSpPr txBox="1"/>
          <p:nvPr/>
        </p:nvSpPr>
        <p:spPr>
          <a:xfrm>
            <a:off x="6400799" y="2314075"/>
            <a:ext cx="5464935" cy="2616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vi-VN"/>
            </a:defPPr>
            <a:lvl1pPr algn="ctr">
              <a:defRPr sz="2400"/>
            </a:lvl1pPr>
          </a:lstStyle>
          <a:p>
            <a:pPr algn="l"/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ERCP + Cắt túi mật (2 thì)</a:t>
            </a:r>
          </a:p>
          <a:p>
            <a:pPr algn="l"/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Cắt túi mật + thám sát OMC trong mổ (1 thì)</a:t>
            </a:r>
          </a:p>
          <a:p>
            <a:pPr algn="l"/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Cắt túi mật + ERCP trong mổ (1 thì)</a:t>
            </a:r>
          </a:p>
          <a:p>
            <a:pPr algn="l"/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Lấy sỏi qua da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661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01D5AC-82D7-3989-B2AB-A6681CE4DEB7}"/>
              </a:ext>
            </a:extLst>
          </p:cNvPr>
          <p:cNvSpPr txBox="1"/>
          <p:nvPr/>
        </p:nvSpPr>
        <p:spPr>
          <a:xfrm>
            <a:off x="810948" y="496806"/>
            <a:ext cx="1039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>
                <a:latin typeface="+mj-lt"/>
              </a:rPr>
              <a:t>SỎI TÚI MẬT + SỎI ĐƯỜNG MẬT TRONG 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F3613-AE7D-0902-D5AD-C05FDAA7A4D0}"/>
              </a:ext>
            </a:extLst>
          </p:cNvPr>
          <p:cNvSpPr txBox="1"/>
          <p:nvPr/>
        </p:nvSpPr>
        <p:spPr>
          <a:xfrm>
            <a:off x="326266" y="1595005"/>
            <a:ext cx="546493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bg1"/>
                </a:solidFill>
                <a:latin typeface="+mj-lt"/>
              </a:rPr>
              <a:t>CẤP CỨU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1114D-20B7-09CC-F06C-724DFA506E88}"/>
              </a:ext>
            </a:extLst>
          </p:cNvPr>
          <p:cNvSpPr txBox="1"/>
          <p:nvPr/>
        </p:nvSpPr>
        <p:spPr>
          <a:xfrm>
            <a:off x="6400800" y="1595005"/>
            <a:ext cx="546493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bg1"/>
                </a:solidFill>
                <a:latin typeface="+mj-lt"/>
              </a:rPr>
              <a:t>CHƯƠNG TRÌNH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775A3-88B8-11B6-86B1-8439F9927483}"/>
              </a:ext>
            </a:extLst>
          </p:cNvPr>
          <p:cNvSpPr txBox="1"/>
          <p:nvPr/>
        </p:nvSpPr>
        <p:spPr>
          <a:xfrm>
            <a:off x="326266" y="2314075"/>
            <a:ext cx="5464935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Phẫu thuật nội soi cắt túi mật cấp cứu</a:t>
            </a:r>
          </a:p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Dẫn lưu xuyên gan qua da khẩn + cắt túi mật trì hoãn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832C5-1BCF-3A88-A1A3-EFB91597DDB8}"/>
              </a:ext>
            </a:extLst>
          </p:cNvPr>
          <p:cNvSpPr txBox="1"/>
          <p:nvPr/>
        </p:nvSpPr>
        <p:spPr>
          <a:xfrm>
            <a:off x="6293643" y="2314075"/>
            <a:ext cx="5572091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vi-VN"/>
            </a:defPPr>
            <a:lvl1pPr>
              <a:defRPr sz="2400">
                <a:latin typeface="+mj-lt"/>
              </a:defRPr>
            </a:lvl1pPr>
          </a:lstStyle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Phẫu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soi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sớm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 + dẫn lưu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 + lấy sỏi qua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- 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xuyên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qua da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sớm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trì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hoãn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+ lấy sỏi gan qua da</a:t>
            </a:r>
          </a:p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Cắt gan khi có chỉ định</a:t>
            </a:r>
          </a:p>
        </p:txBody>
      </p:sp>
    </p:spTree>
    <p:extLst>
      <p:ext uri="{BB962C8B-B14F-4D97-AF65-F5344CB8AC3E}">
        <p14:creationId xmlns:p14="http://schemas.microsoft.com/office/powerpoint/2010/main" val="52877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01D5AC-82D7-3989-B2AB-A6681CE4DEB7}"/>
              </a:ext>
            </a:extLst>
          </p:cNvPr>
          <p:cNvSpPr txBox="1"/>
          <p:nvPr/>
        </p:nvSpPr>
        <p:spPr>
          <a:xfrm>
            <a:off x="725509" y="451429"/>
            <a:ext cx="10740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>
                <a:latin typeface="+mj-lt"/>
              </a:rPr>
              <a:t>SỎI OMC + SỎI ĐƯỜNG MẬT TRONG 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F3613-AE7D-0902-D5AD-C05FDAA7A4D0}"/>
              </a:ext>
            </a:extLst>
          </p:cNvPr>
          <p:cNvSpPr txBox="1"/>
          <p:nvPr/>
        </p:nvSpPr>
        <p:spPr>
          <a:xfrm>
            <a:off x="326266" y="1595005"/>
            <a:ext cx="546493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bg1"/>
                </a:solidFill>
                <a:latin typeface="+mj-lt"/>
              </a:rPr>
              <a:t>CẤP CỨU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1114D-20B7-09CC-F06C-724DFA506E88}"/>
              </a:ext>
            </a:extLst>
          </p:cNvPr>
          <p:cNvSpPr txBox="1"/>
          <p:nvPr/>
        </p:nvSpPr>
        <p:spPr>
          <a:xfrm>
            <a:off x="6400800" y="1595005"/>
            <a:ext cx="546493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bg1"/>
                </a:solidFill>
                <a:latin typeface="+mj-lt"/>
              </a:rPr>
              <a:t>CHƯƠNG TRÌNH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775A3-88B8-11B6-86B1-8439F9927483}"/>
              </a:ext>
            </a:extLst>
          </p:cNvPr>
          <p:cNvSpPr txBox="1"/>
          <p:nvPr/>
        </p:nvSpPr>
        <p:spPr>
          <a:xfrm>
            <a:off x="326266" y="2314075"/>
            <a:ext cx="546493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Dẫn lưu đường mật: ERCP &gt; PTC</a:t>
            </a:r>
          </a:p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Mở OMC lấy sỏi đặt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endParaRPr lang="vi-VN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Cắt cơ vòng qua mở tá tràng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832C5-1BCF-3A88-A1A3-EFB91597DDB8}"/>
              </a:ext>
            </a:extLst>
          </p:cNvPr>
          <p:cNvSpPr txBox="1"/>
          <p:nvPr/>
        </p:nvSpPr>
        <p:spPr>
          <a:xfrm>
            <a:off x="6400799" y="2314075"/>
            <a:ext cx="5464935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Cắt gan khi có chỉ định + mở OMC lấy sỏi + dẫn lưu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 + lấy sỏi qua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endParaRPr lang="vi-VN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Lấy sỏi qua da nếu không mổ được</a:t>
            </a:r>
          </a:p>
        </p:txBody>
      </p:sp>
    </p:spTree>
    <p:extLst>
      <p:ext uri="{BB962C8B-B14F-4D97-AF65-F5344CB8AC3E}">
        <p14:creationId xmlns:p14="http://schemas.microsoft.com/office/powerpoint/2010/main" val="223329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01D5AC-82D7-3989-B2AB-A6681CE4DEB7}"/>
              </a:ext>
            </a:extLst>
          </p:cNvPr>
          <p:cNvSpPr txBox="1"/>
          <p:nvPr/>
        </p:nvSpPr>
        <p:spPr>
          <a:xfrm>
            <a:off x="1311498" y="260382"/>
            <a:ext cx="95690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>
                <a:latin typeface="+mj-lt"/>
              </a:rPr>
              <a:t>SỎI TÚI MẬT + SỎI OMC + SỎI ĐƯỜNG MẬT TRONG 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F3613-AE7D-0902-D5AD-C05FDAA7A4D0}"/>
              </a:ext>
            </a:extLst>
          </p:cNvPr>
          <p:cNvSpPr txBox="1"/>
          <p:nvPr/>
        </p:nvSpPr>
        <p:spPr>
          <a:xfrm>
            <a:off x="326266" y="1595005"/>
            <a:ext cx="546493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bg1"/>
                </a:solidFill>
                <a:latin typeface="+mj-lt"/>
              </a:rPr>
              <a:t>CẤP CỨU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1114D-20B7-09CC-F06C-724DFA506E88}"/>
              </a:ext>
            </a:extLst>
          </p:cNvPr>
          <p:cNvSpPr txBox="1"/>
          <p:nvPr/>
        </p:nvSpPr>
        <p:spPr>
          <a:xfrm>
            <a:off x="6400800" y="1595005"/>
            <a:ext cx="546493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bg1"/>
                </a:solidFill>
                <a:latin typeface="+mj-lt"/>
              </a:rPr>
              <a:t>CHƯƠNG TRÌNH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775A3-88B8-11B6-86B1-8439F9927483}"/>
              </a:ext>
            </a:extLst>
          </p:cNvPr>
          <p:cNvSpPr txBox="1"/>
          <p:nvPr/>
        </p:nvSpPr>
        <p:spPr>
          <a:xfrm>
            <a:off x="326266" y="2314075"/>
            <a:ext cx="5464935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/>
              <a:t>- 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Dẫn lưu đường mật: ERCP &gt; PTC</a:t>
            </a:r>
          </a:p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Mở OMC lấy sỏi đặt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 + cắt túi mật</a:t>
            </a:r>
          </a:p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Cắt cơ vòng qua mở tá tràng + cắt túi mật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832C5-1BCF-3A88-A1A3-EFB91597DDB8}"/>
              </a:ext>
            </a:extLst>
          </p:cNvPr>
          <p:cNvSpPr txBox="1"/>
          <p:nvPr/>
        </p:nvSpPr>
        <p:spPr>
          <a:xfrm>
            <a:off x="6400799" y="2314075"/>
            <a:ext cx="5464935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Cắt gan nếu có chỉ định +</a:t>
            </a:r>
          </a:p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ERCP -&gt; Cắt túi mật + đặt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 lấy sỏi qua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endParaRPr lang="vi-VN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Cắt túi mật + thám sát OMC trong mổ + đặt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 lấy sỏi qua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endParaRPr lang="vi-VN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Cắt túi mật + ERCP trong mổ + đặt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 lấy sỏi qua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kehr</a:t>
            </a:r>
            <a:endParaRPr lang="vi-VN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- Lấy sỏi qua da nếu không mổ được</a:t>
            </a:r>
          </a:p>
          <a:p>
            <a:endParaRPr lang="vi-VN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9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01D5AC-82D7-3989-B2AB-A6681CE4DEB7}"/>
              </a:ext>
            </a:extLst>
          </p:cNvPr>
          <p:cNvSpPr txBox="1"/>
          <p:nvPr/>
        </p:nvSpPr>
        <p:spPr>
          <a:xfrm>
            <a:off x="1491802" y="514141"/>
            <a:ext cx="92083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400" b="1">
                <a:latin typeface="+mj-lt"/>
              </a:rPr>
              <a:t>SỎI TÁI PHÁT - SỎI LẦN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832C5-1BCF-3A88-A1A3-EFB91597DDB8}"/>
              </a:ext>
            </a:extLst>
          </p:cNvPr>
          <p:cNvSpPr txBox="1"/>
          <p:nvPr/>
        </p:nvSpPr>
        <p:spPr>
          <a:xfrm>
            <a:off x="1253445" y="1594882"/>
            <a:ext cx="9637162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800" b="1">
                <a:latin typeface="Calibri" panose="020F0502020204030204" pitchFamily="34" charset="0"/>
                <a:cs typeface="Calibri" panose="020F0502020204030204" pitchFamily="34" charset="0"/>
              </a:rPr>
              <a:t>Không hẹp đường mật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: điều trị như sỏi lần 1</a:t>
            </a:r>
          </a:p>
          <a:p>
            <a:pPr marL="342900" indent="-342900">
              <a:buFontTx/>
              <a:buChar char="-"/>
            </a:pPr>
            <a:r>
              <a:rPr lang="vi-VN" sz="2800" b="1">
                <a:latin typeface="Calibri" panose="020F0502020204030204" pitchFamily="34" charset="0"/>
                <a:cs typeface="Calibri" panose="020F0502020204030204" pitchFamily="34" charset="0"/>
              </a:rPr>
              <a:t>Có hẹp đường mật: 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Điều trị như sỏi lần 3 trở đi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Giảm khả năng tái phát: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Hẹp đường mật trong gan: nong và đặt </a:t>
            </a:r>
            <a:r>
              <a:rPr lang="vi-VN" sz="2800" err="1">
                <a:latin typeface="Calibri" panose="020F0502020204030204" pitchFamily="34" charset="0"/>
                <a:cs typeface="Calibri" panose="020F0502020204030204" pitchFamily="34" charset="0"/>
              </a:rPr>
              <a:t>stent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 qua chỗ hẹp đường mật, cắt 1 phần gan, ghép gan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Hẹp đường mật ngoài gan: Nối mật – ruột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 ra 1 con đường can thiệp để lấy sỏi khi tái phát: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Làm mật – da bằng túi mật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Làm mật - ruột – da bằng quai hỗng tràng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Làm mật – ruột – da bằng quai ruột biệt lập</a:t>
            </a:r>
            <a:endParaRPr lang="vi-VN" sz="2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vi-VN"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4129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1D5AC-82D7-3989-B2AB-A6681CE4DEB7}"/>
              </a:ext>
            </a:extLst>
          </p:cNvPr>
          <p:cNvSpPr txBox="1"/>
          <p:nvPr/>
        </p:nvSpPr>
        <p:spPr>
          <a:xfrm>
            <a:off x="956340" y="874607"/>
            <a:ext cx="4840350" cy="1532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SỎI TÁI PHÁT </a:t>
            </a:r>
            <a:r>
              <a:rPr lang="vi-VN" sz="32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SỎI LẦN 3</a:t>
            </a:r>
            <a:r>
              <a:rPr lang="vi-VN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TRỞ ĐI</a:t>
            </a:r>
            <a:endParaRPr lang="en-US" sz="3200" b="1" kern="120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832C5-1BCF-3A88-A1A3-EFB91597DDB8}"/>
              </a:ext>
            </a:extLst>
          </p:cNvPr>
          <p:cNvSpPr txBox="1"/>
          <p:nvPr/>
        </p:nvSpPr>
        <p:spPr>
          <a:xfrm>
            <a:off x="6190909" y="1325366"/>
            <a:ext cx="5603824" cy="902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phòng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chống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tái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– da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ruột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– da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quai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hỗng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tràng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ruột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– da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quai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ruột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E811A-CDFD-6931-D2BD-0592099A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94" y="3092073"/>
            <a:ext cx="9571030" cy="33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5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33ACE94B78D468C40B426F6933AB9" ma:contentTypeVersion="6" ma:contentTypeDescription="Create a new document." ma:contentTypeScope="" ma:versionID="ff83285fa0960a046b1df92bd377a205">
  <xsd:schema xmlns:xsd="http://www.w3.org/2001/XMLSchema" xmlns:xs="http://www.w3.org/2001/XMLSchema" xmlns:p="http://schemas.microsoft.com/office/2006/metadata/properties" xmlns:ns3="f1a0806c-cce5-49eb-8cde-a9d7bbc81db7" xmlns:ns4="7631aaf6-04a2-4bbe-9ce7-688c820a53de" targetNamespace="http://schemas.microsoft.com/office/2006/metadata/properties" ma:root="true" ma:fieldsID="bebd29f74d79442d6100e784406babaa" ns3:_="" ns4:_="">
    <xsd:import namespace="f1a0806c-cce5-49eb-8cde-a9d7bbc81db7"/>
    <xsd:import namespace="7631aaf6-04a2-4bbe-9ce7-688c820a53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0806c-cce5-49eb-8cde-a9d7bbc81d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31aaf6-04a2-4bbe-9ce7-688c820a53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1a0806c-cce5-49eb-8cde-a9d7bbc81d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453545-9CC4-49E3-BB91-8FAC9F80174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1a0806c-cce5-49eb-8cde-a9d7bbc81db7"/>
    <ds:schemaRef ds:uri="7631aaf6-04a2-4bbe-9ce7-688c820a53de"/>
  </ds:schemaRefs>
</ds:datastoreItem>
</file>

<file path=customXml/itemProps2.xml><?xml version="1.0" encoding="utf-8"?>
<ds:datastoreItem xmlns:ds="http://schemas.openxmlformats.org/officeDocument/2006/customXml" ds:itemID="{F28AC243-7A65-4180-8776-4CC2FBBAFA5F}">
  <ds:schemaRefs>
    <ds:schemaRef ds:uri="http://schemas.microsoft.com/office/2006/metadata/properties"/>
    <ds:schemaRef ds:uri="http://www.w3.org/2000/xmlns/"/>
    <ds:schemaRef ds:uri="f1a0806c-cce5-49eb-8cde-a9d7bbc81db7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CEB05585-7AE6-4C43-B1F8-CFE944534B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9</Slides>
  <Notes>3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0" baseType="lpstr"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Nghia Mai - Y17</dc:creator>
  <cp:lastModifiedBy>Duyen Huynh - Y17</cp:lastModifiedBy>
  <cp:revision>2</cp:revision>
  <dcterms:created xsi:type="dcterms:W3CDTF">2023-04-03T13:47:41Z</dcterms:created>
  <dcterms:modified xsi:type="dcterms:W3CDTF">2023-04-04T02:50:35Z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0x0101002D233ACE94B78D468C40B426F6933AB9</vt:lpwstr>
  </property>
</Properties>
</file>