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2" r:id="rId6"/>
    <p:sldId id="275" r:id="rId7"/>
    <p:sldId id="260" r:id="rId8"/>
    <p:sldId id="262" r:id="rId9"/>
    <p:sldId id="273" r:id="rId10"/>
    <p:sldId id="276" r:id="rId11"/>
    <p:sldId id="277" r:id="rId12"/>
    <p:sldId id="278" r:id="rId13"/>
    <p:sldId id="279" r:id="rId14"/>
    <p:sldId id="263" r:id="rId15"/>
    <p:sldId id="264" r:id="rId16"/>
    <p:sldId id="265" r:id="rId17"/>
    <p:sldId id="266" r:id="rId18"/>
    <p:sldId id="267" r:id="rId19"/>
    <p:sldId id="274" r:id="rId20"/>
    <p:sldId id="268" r:id="rId21"/>
    <p:sldId id="269" r:id="rId22"/>
    <p:sldId id="270" r:id="rId23"/>
    <p:sldId id="27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538DB3-DAFF-4008-823E-222F72F4D4B9}" v="572" dt="2023-04-06T15:50:46.261"/>
    <p1510:client id="{79F0E922-1855-DA88-F789-68595714EE61}" v="685" dt="2023-04-06T14:29:29.286"/>
    <p1510:client id="{ED62ED2E-BEA1-49F9-9DAD-2F9E493F2A1C}" v="1041" dt="2023-04-06T15:40:14.1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an Tran - Y17" userId="00853cb1-c6c4-438b-af0a-ccf61634a18f" providerId="ADAL" clId="{4E538DB3-DAFF-4008-823E-222F72F4D4B9}"/>
    <pc:docChg chg="undo redo custSel addSld modSld sldOrd">
      <pc:chgData name="Toan Tran - Y17" userId="00853cb1-c6c4-438b-af0a-ccf61634a18f" providerId="ADAL" clId="{4E538DB3-DAFF-4008-823E-222F72F4D4B9}" dt="2023-04-06T15:50:46.261" v="572" actId="27636"/>
      <pc:docMkLst>
        <pc:docMk/>
      </pc:docMkLst>
      <pc:sldChg chg="modSp mod">
        <pc:chgData name="Toan Tran - Y17" userId="00853cb1-c6c4-438b-af0a-ccf61634a18f" providerId="ADAL" clId="{4E538DB3-DAFF-4008-823E-222F72F4D4B9}" dt="2023-04-06T12:38:00.948" v="6" actId="179"/>
        <pc:sldMkLst>
          <pc:docMk/>
          <pc:sldMk cId="3971561649" sldId="257"/>
        </pc:sldMkLst>
        <pc:spChg chg="mod">
          <ac:chgData name="Toan Tran - Y17" userId="00853cb1-c6c4-438b-af0a-ccf61634a18f" providerId="ADAL" clId="{4E538DB3-DAFF-4008-823E-222F72F4D4B9}" dt="2023-04-06T12:38:00.948" v="6" actId="179"/>
          <ac:spMkLst>
            <pc:docMk/>
            <pc:sldMk cId="3971561649" sldId="257"/>
            <ac:spMk id="3" creationId="{48596902-FB1E-0B33-D9A6-D7BE3FB56B79}"/>
          </ac:spMkLst>
        </pc:spChg>
      </pc:sldChg>
      <pc:sldChg chg="modSp mod">
        <pc:chgData name="Toan Tran - Y17" userId="00853cb1-c6c4-438b-af0a-ccf61634a18f" providerId="ADAL" clId="{4E538DB3-DAFF-4008-823E-222F72F4D4B9}" dt="2023-04-06T13:20:40.306" v="449" actId="20577"/>
        <pc:sldMkLst>
          <pc:docMk/>
          <pc:sldMk cId="2110262485" sldId="259"/>
        </pc:sldMkLst>
        <pc:spChg chg="mod">
          <ac:chgData name="Toan Tran - Y17" userId="00853cb1-c6c4-438b-af0a-ccf61634a18f" providerId="ADAL" clId="{4E538DB3-DAFF-4008-823E-222F72F4D4B9}" dt="2023-04-06T12:39:33.444" v="35" actId="20577"/>
          <ac:spMkLst>
            <pc:docMk/>
            <pc:sldMk cId="2110262485" sldId="259"/>
            <ac:spMk id="2" creationId="{904ECCE8-4921-41E0-991C-6B966A5DEEF5}"/>
          </ac:spMkLst>
        </pc:spChg>
        <pc:spChg chg="mod">
          <ac:chgData name="Toan Tran - Y17" userId="00853cb1-c6c4-438b-af0a-ccf61634a18f" providerId="ADAL" clId="{4E538DB3-DAFF-4008-823E-222F72F4D4B9}" dt="2023-04-06T13:20:40.306" v="449" actId="20577"/>
          <ac:spMkLst>
            <pc:docMk/>
            <pc:sldMk cId="2110262485" sldId="259"/>
            <ac:spMk id="3" creationId="{7BDE154E-672A-3F15-5FD1-2CE929D6B52B}"/>
          </ac:spMkLst>
        </pc:spChg>
      </pc:sldChg>
      <pc:sldChg chg="modSp mod">
        <pc:chgData name="Toan Tran - Y17" userId="00853cb1-c6c4-438b-af0a-ccf61634a18f" providerId="ADAL" clId="{4E538DB3-DAFF-4008-823E-222F72F4D4B9}" dt="2023-04-06T13:40:03.878" v="465" actId="27636"/>
        <pc:sldMkLst>
          <pc:docMk/>
          <pc:sldMk cId="3261153698" sldId="260"/>
        </pc:sldMkLst>
        <pc:spChg chg="mod">
          <ac:chgData name="Toan Tran - Y17" userId="00853cb1-c6c4-438b-af0a-ccf61634a18f" providerId="ADAL" clId="{4E538DB3-DAFF-4008-823E-222F72F4D4B9}" dt="2023-04-06T13:40:03.878" v="465" actId="27636"/>
          <ac:spMkLst>
            <pc:docMk/>
            <pc:sldMk cId="3261153698" sldId="260"/>
            <ac:spMk id="3" creationId="{3BB94703-EE23-75AE-69C4-755931657383}"/>
          </ac:spMkLst>
        </pc:spChg>
      </pc:sldChg>
      <pc:sldChg chg="modSp mod">
        <pc:chgData name="Toan Tran - Y17" userId="00853cb1-c6c4-438b-af0a-ccf61634a18f" providerId="ADAL" clId="{4E538DB3-DAFF-4008-823E-222F72F4D4B9}" dt="2023-04-06T12:56:49.578" v="441" actId="20577"/>
        <pc:sldMkLst>
          <pc:docMk/>
          <pc:sldMk cId="2589233370" sldId="262"/>
        </pc:sldMkLst>
        <pc:spChg chg="mod">
          <ac:chgData name="Toan Tran - Y17" userId="00853cb1-c6c4-438b-af0a-ccf61634a18f" providerId="ADAL" clId="{4E538DB3-DAFF-4008-823E-222F72F4D4B9}" dt="2023-04-06T12:56:49.578" v="441" actId="20577"/>
          <ac:spMkLst>
            <pc:docMk/>
            <pc:sldMk cId="2589233370" sldId="262"/>
            <ac:spMk id="3" creationId="{25D1E115-AD29-CB59-69B8-A703B36FF9EA}"/>
          </ac:spMkLst>
        </pc:spChg>
      </pc:sldChg>
      <pc:sldChg chg="modSp mod">
        <pc:chgData name="Toan Tran - Y17" userId="00853cb1-c6c4-438b-af0a-ccf61634a18f" providerId="ADAL" clId="{4E538DB3-DAFF-4008-823E-222F72F4D4B9}" dt="2023-04-06T15:50:46.261" v="572" actId="27636"/>
        <pc:sldMkLst>
          <pc:docMk/>
          <pc:sldMk cId="194936317" sldId="265"/>
        </pc:sldMkLst>
        <pc:spChg chg="mod">
          <ac:chgData name="Toan Tran - Y17" userId="00853cb1-c6c4-438b-af0a-ccf61634a18f" providerId="ADAL" clId="{4E538DB3-DAFF-4008-823E-222F72F4D4B9}" dt="2023-04-06T15:50:46.261" v="572" actId="27636"/>
          <ac:spMkLst>
            <pc:docMk/>
            <pc:sldMk cId="194936317" sldId="265"/>
            <ac:spMk id="3" creationId="{7749C492-9DA0-9405-A6F5-4A912F328E6E}"/>
          </ac:spMkLst>
        </pc:spChg>
      </pc:sldChg>
      <pc:sldChg chg="modSp add mod">
        <pc:chgData name="Toan Tran - Y17" userId="00853cb1-c6c4-438b-af0a-ccf61634a18f" providerId="ADAL" clId="{4E538DB3-DAFF-4008-823E-222F72F4D4B9}" dt="2023-04-06T12:43:03.544" v="330" actId="27636"/>
        <pc:sldMkLst>
          <pc:docMk/>
          <pc:sldMk cId="1305997991" sldId="272"/>
        </pc:sldMkLst>
        <pc:spChg chg="mod">
          <ac:chgData name="Toan Tran - Y17" userId="00853cb1-c6c4-438b-af0a-ccf61634a18f" providerId="ADAL" clId="{4E538DB3-DAFF-4008-823E-222F72F4D4B9}" dt="2023-04-06T12:43:03.544" v="330" actId="27636"/>
          <ac:spMkLst>
            <pc:docMk/>
            <pc:sldMk cId="1305997991" sldId="272"/>
            <ac:spMk id="3" creationId="{7BDE154E-672A-3F15-5FD1-2CE929D6B52B}"/>
          </ac:spMkLst>
        </pc:spChg>
      </pc:sldChg>
      <pc:sldChg chg="modSp add mod">
        <pc:chgData name="Toan Tran - Y17" userId="00853cb1-c6c4-438b-af0a-ccf61634a18f" providerId="ADAL" clId="{4E538DB3-DAFF-4008-823E-222F72F4D4B9}" dt="2023-04-06T13:41:55.719" v="491" actId="9"/>
        <pc:sldMkLst>
          <pc:docMk/>
          <pc:sldMk cId="3148031866" sldId="273"/>
        </pc:sldMkLst>
        <pc:spChg chg="mod">
          <ac:chgData name="Toan Tran - Y17" userId="00853cb1-c6c4-438b-af0a-ccf61634a18f" providerId="ADAL" clId="{4E538DB3-DAFF-4008-823E-222F72F4D4B9}" dt="2023-04-06T13:41:55.719" v="491" actId="9"/>
          <ac:spMkLst>
            <pc:docMk/>
            <pc:sldMk cId="3148031866" sldId="273"/>
            <ac:spMk id="3" creationId="{25D1E115-AD29-CB59-69B8-A703B36FF9EA}"/>
          </ac:spMkLst>
        </pc:spChg>
      </pc:sldChg>
      <pc:sldChg chg="modSp add mod ord">
        <pc:chgData name="Toan Tran - Y17" userId="00853cb1-c6c4-438b-af0a-ccf61634a18f" providerId="ADAL" clId="{4E538DB3-DAFF-4008-823E-222F72F4D4B9}" dt="2023-04-06T13:40:09.113" v="469" actId="20577"/>
        <pc:sldMkLst>
          <pc:docMk/>
          <pc:sldMk cId="3139824311" sldId="275"/>
        </pc:sldMkLst>
        <pc:spChg chg="mod">
          <ac:chgData name="Toan Tran - Y17" userId="00853cb1-c6c4-438b-af0a-ccf61634a18f" providerId="ADAL" clId="{4E538DB3-DAFF-4008-823E-222F72F4D4B9}" dt="2023-04-06T13:40:09.113" v="469" actId="20577"/>
          <ac:spMkLst>
            <pc:docMk/>
            <pc:sldMk cId="3139824311" sldId="275"/>
            <ac:spMk id="3" creationId="{3BB94703-EE23-75AE-69C4-755931657383}"/>
          </ac:spMkLst>
        </pc:spChg>
      </pc:sldChg>
      <pc:sldChg chg="modSp add mod">
        <pc:chgData name="Toan Tran - Y17" userId="00853cb1-c6c4-438b-af0a-ccf61634a18f" providerId="ADAL" clId="{4E538DB3-DAFF-4008-823E-222F72F4D4B9}" dt="2023-04-06T13:41:45.972" v="490" actId="9"/>
        <pc:sldMkLst>
          <pc:docMk/>
          <pc:sldMk cId="3195788463" sldId="276"/>
        </pc:sldMkLst>
        <pc:spChg chg="mod">
          <ac:chgData name="Toan Tran - Y17" userId="00853cb1-c6c4-438b-af0a-ccf61634a18f" providerId="ADAL" clId="{4E538DB3-DAFF-4008-823E-222F72F4D4B9}" dt="2023-04-06T13:41:45.972" v="490" actId="9"/>
          <ac:spMkLst>
            <pc:docMk/>
            <pc:sldMk cId="3195788463" sldId="276"/>
            <ac:spMk id="3" creationId="{25D1E115-AD29-CB59-69B8-A703B36FF9EA}"/>
          </ac:spMkLst>
        </pc:spChg>
      </pc:sldChg>
      <pc:sldChg chg="modSp add mod">
        <pc:chgData name="Toan Tran - Y17" userId="00853cb1-c6c4-438b-af0a-ccf61634a18f" providerId="ADAL" clId="{4E538DB3-DAFF-4008-823E-222F72F4D4B9}" dt="2023-04-06T13:42:03.639" v="495" actId="27636"/>
        <pc:sldMkLst>
          <pc:docMk/>
          <pc:sldMk cId="3046056015" sldId="277"/>
        </pc:sldMkLst>
        <pc:spChg chg="mod">
          <ac:chgData name="Toan Tran - Y17" userId="00853cb1-c6c4-438b-af0a-ccf61634a18f" providerId="ADAL" clId="{4E538DB3-DAFF-4008-823E-222F72F4D4B9}" dt="2023-04-06T13:42:03.639" v="495" actId="27636"/>
          <ac:spMkLst>
            <pc:docMk/>
            <pc:sldMk cId="3046056015" sldId="277"/>
            <ac:spMk id="3" creationId="{25D1E115-AD29-CB59-69B8-A703B36FF9EA}"/>
          </ac:spMkLst>
        </pc:spChg>
      </pc:sldChg>
      <pc:sldChg chg="modSp add mod">
        <pc:chgData name="Toan Tran - Y17" userId="00853cb1-c6c4-438b-af0a-ccf61634a18f" providerId="ADAL" clId="{4E538DB3-DAFF-4008-823E-222F72F4D4B9}" dt="2023-04-06T13:42:40.771" v="559" actId="20577"/>
        <pc:sldMkLst>
          <pc:docMk/>
          <pc:sldMk cId="3489800809" sldId="278"/>
        </pc:sldMkLst>
        <pc:spChg chg="mod">
          <ac:chgData name="Toan Tran - Y17" userId="00853cb1-c6c4-438b-af0a-ccf61634a18f" providerId="ADAL" clId="{4E538DB3-DAFF-4008-823E-222F72F4D4B9}" dt="2023-04-06T13:42:40.771" v="559" actId="20577"/>
          <ac:spMkLst>
            <pc:docMk/>
            <pc:sldMk cId="3489800809" sldId="278"/>
            <ac:spMk id="3" creationId="{25D1E115-AD29-CB59-69B8-A703B36FF9EA}"/>
          </ac:spMkLst>
        </pc:spChg>
      </pc:sldChg>
      <pc:sldChg chg="modSp add mod">
        <pc:chgData name="Toan Tran - Y17" userId="00853cb1-c6c4-438b-af0a-ccf61634a18f" providerId="ADAL" clId="{4E538DB3-DAFF-4008-823E-222F72F4D4B9}" dt="2023-04-06T13:42:51.662" v="561" actId="20577"/>
        <pc:sldMkLst>
          <pc:docMk/>
          <pc:sldMk cId="2654559001" sldId="279"/>
        </pc:sldMkLst>
        <pc:spChg chg="mod">
          <ac:chgData name="Toan Tran - Y17" userId="00853cb1-c6c4-438b-af0a-ccf61634a18f" providerId="ADAL" clId="{4E538DB3-DAFF-4008-823E-222F72F4D4B9}" dt="2023-04-06T13:42:51.662" v="561" actId="20577"/>
          <ac:spMkLst>
            <pc:docMk/>
            <pc:sldMk cId="2654559001" sldId="279"/>
            <ac:spMk id="3" creationId="{25D1E115-AD29-CB59-69B8-A703B36FF9EA}"/>
          </ac:spMkLst>
        </pc:spChg>
      </pc:sldChg>
    </pc:docChg>
  </pc:docChgLst>
  <pc:docChgLst>
    <pc:chgData name="Thang Nguyen - Y17" userId="S::ndthang.y17@ump.edu.vn::5b075d8a-f8c9-4912-8b67-e33c0de2e13a" providerId="AD" clId="Web-{79F0E922-1855-DA88-F789-68595714EE61}"/>
    <pc:docChg chg="modSld">
      <pc:chgData name="Thang Nguyen - Y17" userId="S::ndthang.y17@ump.edu.vn::5b075d8a-f8c9-4912-8b67-e33c0de2e13a" providerId="AD" clId="Web-{79F0E922-1855-DA88-F789-68595714EE61}" dt="2023-04-06T14:29:29.286" v="685" actId="20577"/>
      <pc:docMkLst>
        <pc:docMk/>
      </pc:docMkLst>
      <pc:sldChg chg="modSp">
        <pc:chgData name="Thang Nguyen - Y17" userId="S::ndthang.y17@ump.edu.vn::5b075d8a-f8c9-4912-8b67-e33c0de2e13a" providerId="AD" clId="Web-{79F0E922-1855-DA88-F789-68595714EE61}" dt="2023-04-06T13:06:51.749" v="10" actId="20577"/>
        <pc:sldMkLst>
          <pc:docMk/>
          <pc:sldMk cId="4247577821" sldId="258"/>
        </pc:sldMkLst>
        <pc:spChg chg="mod">
          <ac:chgData name="Thang Nguyen - Y17" userId="S::ndthang.y17@ump.edu.vn::5b075d8a-f8c9-4912-8b67-e33c0de2e13a" providerId="AD" clId="Web-{79F0E922-1855-DA88-F789-68595714EE61}" dt="2023-04-06T13:06:51.749" v="10" actId="20577"/>
          <ac:spMkLst>
            <pc:docMk/>
            <pc:sldMk cId="4247577821" sldId="258"/>
            <ac:spMk id="3" creationId="{B3FCEBDA-6B39-E4FC-6AE7-08C6CF6F1C50}"/>
          </ac:spMkLst>
        </pc:spChg>
      </pc:sldChg>
      <pc:sldChg chg="modSp">
        <pc:chgData name="Thang Nguyen - Y17" userId="S::ndthang.y17@ump.edu.vn::5b075d8a-f8c9-4912-8b67-e33c0de2e13a" providerId="AD" clId="Web-{79F0E922-1855-DA88-F789-68595714EE61}" dt="2023-04-06T13:38:25.321" v="372" actId="20577"/>
        <pc:sldMkLst>
          <pc:docMk/>
          <pc:sldMk cId="2110262485" sldId="259"/>
        </pc:sldMkLst>
        <pc:spChg chg="mod">
          <ac:chgData name="Thang Nguyen - Y17" userId="S::ndthang.y17@ump.edu.vn::5b075d8a-f8c9-4912-8b67-e33c0de2e13a" providerId="AD" clId="Web-{79F0E922-1855-DA88-F789-68595714EE61}" dt="2023-04-06T13:38:25.321" v="372" actId="20577"/>
          <ac:spMkLst>
            <pc:docMk/>
            <pc:sldMk cId="2110262485" sldId="259"/>
            <ac:spMk id="3" creationId="{7BDE154E-672A-3F15-5FD1-2CE929D6B52B}"/>
          </ac:spMkLst>
        </pc:spChg>
      </pc:sldChg>
      <pc:sldChg chg="modSp">
        <pc:chgData name="Thang Nguyen - Y17" userId="S::ndthang.y17@ump.edu.vn::5b075d8a-f8c9-4912-8b67-e33c0de2e13a" providerId="AD" clId="Web-{79F0E922-1855-DA88-F789-68595714EE61}" dt="2023-04-06T13:36:37.254" v="366" actId="20577"/>
        <pc:sldMkLst>
          <pc:docMk/>
          <pc:sldMk cId="3261153698" sldId="260"/>
        </pc:sldMkLst>
        <pc:spChg chg="mod">
          <ac:chgData name="Thang Nguyen - Y17" userId="S::ndthang.y17@ump.edu.vn::5b075d8a-f8c9-4912-8b67-e33c0de2e13a" providerId="AD" clId="Web-{79F0E922-1855-DA88-F789-68595714EE61}" dt="2023-04-06T13:36:37.254" v="366" actId="20577"/>
          <ac:spMkLst>
            <pc:docMk/>
            <pc:sldMk cId="3261153698" sldId="260"/>
            <ac:spMk id="3" creationId="{3BB94703-EE23-75AE-69C4-755931657383}"/>
          </ac:spMkLst>
        </pc:spChg>
      </pc:sldChg>
      <pc:sldChg chg="modSp">
        <pc:chgData name="Thang Nguyen - Y17" userId="S::ndthang.y17@ump.edu.vn::5b075d8a-f8c9-4912-8b67-e33c0de2e13a" providerId="AD" clId="Web-{79F0E922-1855-DA88-F789-68595714EE61}" dt="2023-04-06T13:55:34.407" v="570" actId="20577"/>
        <pc:sldMkLst>
          <pc:docMk/>
          <pc:sldMk cId="1698846968" sldId="263"/>
        </pc:sldMkLst>
        <pc:spChg chg="mod">
          <ac:chgData name="Thang Nguyen - Y17" userId="S::ndthang.y17@ump.edu.vn::5b075d8a-f8c9-4912-8b67-e33c0de2e13a" providerId="AD" clId="Web-{79F0E922-1855-DA88-F789-68595714EE61}" dt="2023-04-06T13:55:34.407" v="570" actId="20577"/>
          <ac:spMkLst>
            <pc:docMk/>
            <pc:sldMk cId="1698846968" sldId="263"/>
            <ac:spMk id="3" creationId="{C1D5702E-1913-DFDD-478A-A8559A517E7C}"/>
          </ac:spMkLst>
        </pc:spChg>
      </pc:sldChg>
      <pc:sldChg chg="modSp">
        <pc:chgData name="Thang Nguyen - Y17" userId="S::ndthang.y17@ump.edu.vn::5b075d8a-f8c9-4912-8b67-e33c0de2e13a" providerId="AD" clId="Web-{79F0E922-1855-DA88-F789-68595714EE61}" dt="2023-04-06T14:29:29.286" v="685" actId="20577"/>
        <pc:sldMkLst>
          <pc:docMk/>
          <pc:sldMk cId="372996978" sldId="264"/>
        </pc:sldMkLst>
        <pc:spChg chg="mod">
          <ac:chgData name="Thang Nguyen - Y17" userId="S::ndthang.y17@ump.edu.vn::5b075d8a-f8c9-4912-8b67-e33c0de2e13a" providerId="AD" clId="Web-{79F0E922-1855-DA88-F789-68595714EE61}" dt="2023-04-06T14:29:29.286" v="685" actId="20577"/>
          <ac:spMkLst>
            <pc:docMk/>
            <pc:sldMk cId="372996978" sldId="264"/>
            <ac:spMk id="3" creationId="{6F1F2339-9D0A-EB24-6EDB-2BBA043902B7}"/>
          </ac:spMkLst>
        </pc:spChg>
      </pc:sldChg>
      <pc:sldChg chg="modSp">
        <pc:chgData name="Thang Nguyen - Y17" userId="S::ndthang.y17@ump.edu.vn::5b075d8a-f8c9-4912-8b67-e33c0de2e13a" providerId="AD" clId="Web-{79F0E922-1855-DA88-F789-68595714EE61}" dt="2023-04-06T14:01:11.154" v="616" actId="20577"/>
        <pc:sldMkLst>
          <pc:docMk/>
          <pc:sldMk cId="194936317" sldId="265"/>
        </pc:sldMkLst>
        <pc:spChg chg="mod">
          <ac:chgData name="Thang Nguyen - Y17" userId="S::ndthang.y17@ump.edu.vn::5b075d8a-f8c9-4912-8b67-e33c0de2e13a" providerId="AD" clId="Web-{79F0E922-1855-DA88-F789-68595714EE61}" dt="2023-04-06T14:01:11.154" v="616" actId="20577"/>
          <ac:spMkLst>
            <pc:docMk/>
            <pc:sldMk cId="194936317" sldId="265"/>
            <ac:spMk id="3" creationId="{7749C492-9DA0-9405-A6F5-4A912F328E6E}"/>
          </ac:spMkLst>
        </pc:spChg>
      </pc:sldChg>
      <pc:sldChg chg="modSp">
        <pc:chgData name="Thang Nguyen - Y17" userId="S::ndthang.y17@ump.edu.vn::5b075d8a-f8c9-4912-8b67-e33c0de2e13a" providerId="AD" clId="Web-{79F0E922-1855-DA88-F789-68595714EE61}" dt="2023-04-06T14:02:55.658" v="629" actId="20577"/>
        <pc:sldMkLst>
          <pc:docMk/>
          <pc:sldMk cId="2409243954" sldId="269"/>
        </pc:sldMkLst>
        <pc:spChg chg="mod">
          <ac:chgData name="Thang Nguyen - Y17" userId="S::ndthang.y17@ump.edu.vn::5b075d8a-f8c9-4912-8b67-e33c0de2e13a" providerId="AD" clId="Web-{79F0E922-1855-DA88-F789-68595714EE61}" dt="2023-04-06T14:02:55.658" v="629" actId="20577"/>
          <ac:spMkLst>
            <pc:docMk/>
            <pc:sldMk cId="2409243954" sldId="269"/>
            <ac:spMk id="3" creationId="{3C0B0E55-2930-C3AC-3138-685CB41C95B4}"/>
          </ac:spMkLst>
        </pc:spChg>
      </pc:sldChg>
      <pc:sldChg chg="modSp">
        <pc:chgData name="Thang Nguyen - Y17" userId="S::ndthang.y17@ump.edu.vn::5b075d8a-f8c9-4912-8b67-e33c0de2e13a" providerId="AD" clId="Web-{79F0E922-1855-DA88-F789-68595714EE61}" dt="2023-04-06T14:15:13.077" v="659" actId="20577"/>
        <pc:sldMkLst>
          <pc:docMk/>
          <pc:sldMk cId="2271110335" sldId="270"/>
        </pc:sldMkLst>
        <pc:spChg chg="mod">
          <ac:chgData name="Thang Nguyen - Y17" userId="S::ndthang.y17@ump.edu.vn::5b075d8a-f8c9-4912-8b67-e33c0de2e13a" providerId="AD" clId="Web-{79F0E922-1855-DA88-F789-68595714EE61}" dt="2023-04-06T14:15:13.077" v="659" actId="20577"/>
          <ac:spMkLst>
            <pc:docMk/>
            <pc:sldMk cId="2271110335" sldId="270"/>
            <ac:spMk id="3" creationId="{CB065B1B-ABBE-683D-112D-1594486634ED}"/>
          </ac:spMkLst>
        </pc:spChg>
      </pc:sldChg>
      <pc:sldChg chg="modSp">
        <pc:chgData name="Thang Nguyen - Y17" userId="S::ndthang.y17@ump.edu.vn::5b075d8a-f8c9-4912-8b67-e33c0de2e13a" providerId="AD" clId="Web-{79F0E922-1855-DA88-F789-68595714EE61}" dt="2023-04-06T14:16:14.673" v="678" actId="20577"/>
        <pc:sldMkLst>
          <pc:docMk/>
          <pc:sldMk cId="1316215193" sldId="271"/>
        </pc:sldMkLst>
        <pc:spChg chg="mod">
          <ac:chgData name="Thang Nguyen - Y17" userId="S::ndthang.y17@ump.edu.vn::5b075d8a-f8c9-4912-8b67-e33c0de2e13a" providerId="AD" clId="Web-{79F0E922-1855-DA88-F789-68595714EE61}" dt="2023-04-06T14:16:14.673" v="678" actId="20577"/>
          <ac:spMkLst>
            <pc:docMk/>
            <pc:sldMk cId="1316215193" sldId="271"/>
            <ac:spMk id="3" creationId="{35572950-AF9F-D588-E33A-F57DE2E39B01}"/>
          </ac:spMkLst>
        </pc:spChg>
      </pc:sldChg>
      <pc:sldChg chg="modSp">
        <pc:chgData name="Thang Nguyen - Y17" userId="S::ndthang.y17@ump.edu.vn::5b075d8a-f8c9-4912-8b67-e33c0de2e13a" providerId="AD" clId="Web-{79F0E922-1855-DA88-F789-68595714EE61}" dt="2023-04-06T13:35:31.939" v="325" actId="20577"/>
        <pc:sldMkLst>
          <pc:docMk/>
          <pc:sldMk cId="1305997991" sldId="272"/>
        </pc:sldMkLst>
        <pc:spChg chg="mod">
          <ac:chgData name="Thang Nguyen - Y17" userId="S::ndthang.y17@ump.edu.vn::5b075d8a-f8c9-4912-8b67-e33c0de2e13a" providerId="AD" clId="Web-{79F0E922-1855-DA88-F789-68595714EE61}" dt="2023-04-06T13:35:31.939" v="325" actId="20577"/>
          <ac:spMkLst>
            <pc:docMk/>
            <pc:sldMk cId="1305997991" sldId="272"/>
            <ac:spMk id="3" creationId="{7BDE154E-672A-3F15-5FD1-2CE929D6B52B}"/>
          </ac:spMkLst>
        </pc:spChg>
      </pc:sldChg>
      <pc:sldChg chg="modSp">
        <pc:chgData name="Thang Nguyen - Y17" userId="S::ndthang.y17@ump.edu.vn::5b075d8a-f8c9-4912-8b67-e33c0de2e13a" providerId="AD" clId="Web-{79F0E922-1855-DA88-F789-68595714EE61}" dt="2023-04-06T13:46:39.808" v="380" actId="20577"/>
        <pc:sldMkLst>
          <pc:docMk/>
          <pc:sldMk cId="3195788463" sldId="276"/>
        </pc:sldMkLst>
        <pc:spChg chg="mod">
          <ac:chgData name="Thang Nguyen - Y17" userId="S::ndthang.y17@ump.edu.vn::5b075d8a-f8c9-4912-8b67-e33c0de2e13a" providerId="AD" clId="Web-{79F0E922-1855-DA88-F789-68595714EE61}" dt="2023-04-06T13:46:39.808" v="380" actId="20577"/>
          <ac:spMkLst>
            <pc:docMk/>
            <pc:sldMk cId="3195788463" sldId="276"/>
            <ac:spMk id="3" creationId="{25D1E115-AD29-CB59-69B8-A703B36FF9EA}"/>
          </ac:spMkLst>
        </pc:spChg>
      </pc:sldChg>
      <pc:sldChg chg="modSp">
        <pc:chgData name="Thang Nguyen - Y17" userId="S::ndthang.y17@ump.edu.vn::5b075d8a-f8c9-4912-8b67-e33c0de2e13a" providerId="AD" clId="Web-{79F0E922-1855-DA88-F789-68595714EE61}" dt="2023-04-06T13:46:59.200" v="382" actId="20577"/>
        <pc:sldMkLst>
          <pc:docMk/>
          <pc:sldMk cId="3489800809" sldId="278"/>
        </pc:sldMkLst>
        <pc:spChg chg="mod">
          <ac:chgData name="Thang Nguyen - Y17" userId="S::ndthang.y17@ump.edu.vn::5b075d8a-f8c9-4912-8b67-e33c0de2e13a" providerId="AD" clId="Web-{79F0E922-1855-DA88-F789-68595714EE61}" dt="2023-04-06T13:46:59.200" v="382" actId="20577"/>
          <ac:spMkLst>
            <pc:docMk/>
            <pc:sldMk cId="3489800809" sldId="278"/>
            <ac:spMk id="3" creationId="{25D1E115-AD29-CB59-69B8-A703B36FF9EA}"/>
          </ac:spMkLst>
        </pc:spChg>
      </pc:sldChg>
      <pc:sldChg chg="modSp">
        <pc:chgData name="Thang Nguyen - Y17" userId="S::ndthang.y17@ump.edu.vn::5b075d8a-f8c9-4912-8b67-e33c0de2e13a" providerId="AD" clId="Web-{79F0E922-1855-DA88-F789-68595714EE61}" dt="2023-04-06T13:58:23.241" v="606" actId="20577"/>
        <pc:sldMkLst>
          <pc:docMk/>
          <pc:sldMk cId="2654559001" sldId="279"/>
        </pc:sldMkLst>
        <pc:spChg chg="mod">
          <ac:chgData name="Thang Nguyen - Y17" userId="S::ndthang.y17@ump.edu.vn::5b075d8a-f8c9-4912-8b67-e33c0de2e13a" providerId="AD" clId="Web-{79F0E922-1855-DA88-F789-68595714EE61}" dt="2023-04-06T13:58:23.241" v="606" actId="20577"/>
          <ac:spMkLst>
            <pc:docMk/>
            <pc:sldMk cId="2654559001" sldId="279"/>
            <ac:spMk id="3" creationId="{25D1E115-AD29-CB59-69B8-A703B36FF9EA}"/>
          </ac:spMkLst>
        </pc:spChg>
      </pc:sldChg>
    </pc:docChg>
  </pc:docChgLst>
  <pc:docChgLst>
    <pc:chgData name="Thien Nguyen - Y17" userId="8a2f91e4-1e13-4673-a88c-a1a9aa4f0135" providerId="ADAL" clId="{ED62ED2E-BEA1-49F9-9DAD-2F9E493F2A1C}"/>
    <pc:docChg chg="undo redo custSel addSld modSld sldOrd">
      <pc:chgData name="Thien Nguyen - Y17" userId="8a2f91e4-1e13-4673-a88c-a1a9aa4f0135" providerId="ADAL" clId="{ED62ED2E-BEA1-49F9-9DAD-2F9E493F2A1C}" dt="2023-04-06T15:40:14.131" v="1212" actId="5793"/>
      <pc:docMkLst>
        <pc:docMk/>
      </pc:docMkLst>
      <pc:sldChg chg="addSp delSp modSp mod setBg delDesignElem">
        <pc:chgData name="Thien Nguyen - Y17" userId="8a2f91e4-1e13-4673-a88c-a1a9aa4f0135" providerId="ADAL" clId="{ED62ED2E-BEA1-49F9-9DAD-2F9E493F2A1C}" dt="2023-04-06T02:08:57.273" v="160"/>
        <pc:sldMkLst>
          <pc:docMk/>
          <pc:sldMk cId="1058377164" sldId="256"/>
        </pc:sldMkLst>
        <pc:spChg chg="mod">
          <ac:chgData name="Thien Nguyen - Y17" userId="8a2f91e4-1e13-4673-a88c-a1a9aa4f0135" providerId="ADAL" clId="{ED62ED2E-BEA1-49F9-9DAD-2F9E493F2A1C}" dt="2023-04-06T02:03:59.972" v="1" actId="26606"/>
          <ac:spMkLst>
            <pc:docMk/>
            <pc:sldMk cId="1058377164" sldId="256"/>
            <ac:spMk id="2" creationId="{489C3966-1094-5A6E-55FF-64F205122197}"/>
          </ac:spMkLst>
        </pc:spChg>
        <pc:spChg chg="mod">
          <ac:chgData name="Thien Nguyen - Y17" userId="8a2f91e4-1e13-4673-a88c-a1a9aa4f0135" providerId="ADAL" clId="{ED62ED2E-BEA1-49F9-9DAD-2F9E493F2A1C}" dt="2023-04-06T02:03:59.972" v="1" actId="26606"/>
          <ac:spMkLst>
            <pc:docMk/>
            <pc:sldMk cId="1058377164" sldId="256"/>
            <ac:spMk id="3" creationId="{06AC2369-70B7-B575-2406-20A0545C972C}"/>
          </ac:spMkLst>
        </pc:spChg>
        <pc:spChg chg="add del">
          <ac:chgData name="Thien Nguyen - Y17" userId="8a2f91e4-1e13-4673-a88c-a1a9aa4f0135" providerId="ADAL" clId="{ED62ED2E-BEA1-49F9-9DAD-2F9E493F2A1C}" dt="2023-04-06T02:03:59.972" v="1" actId="26606"/>
          <ac:spMkLst>
            <pc:docMk/>
            <pc:sldMk cId="1058377164" sldId="256"/>
            <ac:spMk id="8" creationId="{289ED1AA-8684-4D37-B208-8777E1A7780D}"/>
          </ac:spMkLst>
        </pc:spChg>
        <pc:spChg chg="add del">
          <ac:chgData name="Thien Nguyen - Y17" userId="8a2f91e4-1e13-4673-a88c-a1a9aa4f0135" providerId="ADAL" clId="{ED62ED2E-BEA1-49F9-9DAD-2F9E493F2A1C}" dt="2023-04-06T02:03:59.972" v="1" actId="26606"/>
          <ac:spMkLst>
            <pc:docMk/>
            <pc:sldMk cId="1058377164" sldId="256"/>
            <ac:spMk id="10" creationId="{4180E01B-B1F4-437C-807D-1C930718EE64}"/>
          </ac:spMkLst>
        </pc:spChg>
        <pc:spChg chg="add del">
          <ac:chgData name="Thien Nguyen - Y17" userId="8a2f91e4-1e13-4673-a88c-a1a9aa4f0135" providerId="ADAL" clId="{ED62ED2E-BEA1-49F9-9DAD-2F9E493F2A1C}" dt="2023-04-06T02:03:59.972" v="1" actId="26606"/>
          <ac:spMkLst>
            <pc:docMk/>
            <pc:sldMk cId="1058377164" sldId="256"/>
            <ac:spMk id="12" creationId="{41F77738-2AF0-4750-A0C7-F97C2C17590E}"/>
          </ac:spMkLst>
        </pc:spChg>
        <pc:spChg chg="add del">
          <ac:chgData name="Thien Nguyen - Y17" userId="8a2f91e4-1e13-4673-a88c-a1a9aa4f0135" providerId="ADAL" clId="{ED62ED2E-BEA1-49F9-9DAD-2F9E493F2A1C}" dt="2023-04-06T02:08:57.273" v="160"/>
          <ac:spMkLst>
            <pc:docMk/>
            <pc:sldMk cId="1058377164" sldId="256"/>
            <ac:spMk id="17" creationId="{9095C1F4-AE7F-44E4-8693-40D3D6831140}"/>
          </ac:spMkLst>
        </pc:spChg>
        <pc:spChg chg="add del">
          <ac:chgData name="Thien Nguyen - Y17" userId="8a2f91e4-1e13-4673-a88c-a1a9aa4f0135" providerId="ADAL" clId="{ED62ED2E-BEA1-49F9-9DAD-2F9E493F2A1C}" dt="2023-04-06T02:08:57.273" v="160"/>
          <ac:spMkLst>
            <pc:docMk/>
            <pc:sldMk cId="1058377164" sldId="256"/>
            <ac:spMk id="23" creationId="{871AEA07-1E14-44B4-8E55-64EF049CD66F}"/>
          </ac:spMkLst>
        </pc:spChg>
        <pc:grpChg chg="add del">
          <ac:chgData name="Thien Nguyen - Y17" userId="8a2f91e4-1e13-4673-a88c-a1a9aa4f0135" providerId="ADAL" clId="{ED62ED2E-BEA1-49F9-9DAD-2F9E493F2A1C}" dt="2023-04-06T02:08:57.273" v="160"/>
          <ac:grpSpMkLst>
            <pc:docMk/>
            <pc:sldMk cId="1058377164" sldId="256"/>
            <ac:grpSpMk id="19" creationId="{8734DDD3-F723-4DD3-8ABE-EC0B2AC87D74}"/>
          </ac:grpSpMkLst>
        </pc:grpChg>
      </pc:sldChg>
      <pc:sldChg chg="modSp mod">
        <pc:chgData name="Thien Nguyen - Y17" userId="8a2f91e4-1e13-4673-a88c-a1a9aa4f0135" providerId="ADAL" clId="{ED62ED2E-BEA1-49F9-9DAD-2F9E493F2A1C}" dt="2023-04-06T02:08:57.433" v="161" actId="27636"/>
        <pc:sldMkLst>
          <pc:docMk/>
          <pc:sldMk cId="3971561649" sldId="257"/>
        </pc:sldMkLst>
        <pc:spChg chg="mod">
          <ac:chgData name="Thien Nguyen - Y17" userId="8a2f91e4-1e13-4673-a88c-a1a9aa4f0135" providerId="ADAL" clId="{ED62ED2E-BEA1-49F9-9DAD-2F9E493F2A1C}" dt="2023-04-06T02:08:57.273" v="160"/>
          <ac:spMkLst>
            <pc:docMk/>
            <pc:sldMk cId="3971561649" sldId="257"/>
            <ac:spMk id="2" creationId="{B262FA8F-7452-B2FE-9765-D08D10419A53}"/>
          </ac:spMkLst>
        </pc:spChg>
        <pc:spChg chg="mod">
          <ac:chgData name="Thien Nguyen - Y17" userId="8a2f91e4-1e13-4673-a88c-a1a9aa4f0135" providerId="ADAL" clId="{ED62ED2E-BEA1-49F9-9DAD-2F9E493F2A1C}" dt="2023-04-06T02:08:57.433" v="161" actId="27636"/>
          <ac:spMkLst>
            <pc:docMk/>
            <pc:sldMk cId="3971561649" sldId="257"/>
            <ac:spMk id="3" creationId="{48596902-FB1E-0B33-D9A6-D7BE3FB56B79}"/>
          </ac:spMkLst>
        </pc:spChg>
      </pc:sldChg>
      <pc:sldChg chg="modSp mod">
        <pc:chgData name="Thien Nguyen - Y17" userId="8a2f91e4-1e13-4673-a88c-a1a9aa4f0135" providerId="ADAL" clId="{ED62ED2E-BEA1-49F9-9DAD-2F9E493F2A1C}" dt="2023-04-06T02:08:57.273" v="160"/>
        <pc:sldMkLst>
          <pc:docMk/>
          <pc:sldMk cId="4247577821" sldId="258"/>
        </pc:sldMkLst>
        <pc:spChg chg="mod">
          <ac:chgData name="Thien Nguyen - Y17" userId="8a2f91e4-1e13-4673-a88c-a1a9aa4f0135" providerId="ADAL" clId="{ED62ED2E-BEA1-49F9-9DAD-2F9E493F2A1C}" dt="2023-04-06T02:08:57.273" v="160"/>
          <ac:spMkLst>
            <pc:docMk/>
            <pc:sldMk cId="4247577821" sldId="258"/>
            <ac:spMk id="2" creationId="{CBBF9C18-3F2B-2630-B3B1-4B2FD77664E7}"/>
          </ac:spMkLst>
        </pc:spChg>
        <pc:spChg chg="mod">
          <ac:chgData name="Thien Nguyen - Y17" userId="8a2f91e4-1e13-4673-a88c-a1a9aa4f0135" providerId="ADAL" clId="{ED62ED2E-BEA1-49F9-9DAD-2F9E493F2A1C}" dt="2023-04-06T02:08:57.273" v="160"/>
          <ac:spMkLst>
            <pc:docMk/>
            <pc:sldMk cId="4247577821" sldId="258"/>
            <ac:spMk id="3" creationId="{B3FCEBDA-6B39-E4FC-6AE7-08C6CF6F1C50}"/>
          </ac:spMkLst>
        </pc:spChg>
      </pc:sldChg>
      <pc:sldChg chg="modSp mod">
        <pc:chgData name="Thien Nguyen - Y17" userId="8a2f91e4-1e13-4673-a88c-a1a9aa4f0135" providerId="ADAL" clId="{ED62ED2E-BEA1-49F9-9DAD-2F9E493F2A1C}" dt="2023-04-06T02:08:57.468" v="162" actId="27636"/>
        <pc:sldMkLst>
          <pc:docMk/>
          <pc:sldMk cId="2110262485" sldId="259"/>
        </pc:sldMkLst>
        <pc:spChg chg="mod">
          <ac:chgData name="Thien Nguyen - Y17" userId="8a2f91e4-1e13-4673-a88c-a1a9aa4f0135" providerId="ADAL" clId="{ED62ED2E-BEA1-49F9-9DAD-2F9E493F2A1C}" dt="2023-04-06T02:08:57.273" v="160"/>
          <ac:spMkLst>
            <pc:docMk/>
            <pc:sldMk cId="2110262485" sldId="259"/>
            <ac:spMk id="2" creationId="{904ECCE8-4921-41E0-991C-6B966A5DEEF5}"/>
          </ac:spMkLst>
        </pc:spChg>
        <pc:spChg chg="mod">
          <ac:chgData name="Thien Nguyen - Y17" userId="8a2f91e4-1e13-4673-a88c-a1a9aa4f0135" providerId="ADAL" clId="{ED62ED2E-BEA1-49F9-9DAD-2F9E493F2A1C}" dt="2023-04-06T02:08:57.468" v="162" actId="27636"/>
          <ac:spMkLst>
            <pc:docMk/>
            <pc:sldMk cId="2110262485" sldId="259"/>
            <ac:spMk id="3" creationId="{7BDE154E-672A-3F15-5FD1-2CE929D6B52B}"/>
          </ac:spMkLst>
        </pc:spChg>
      </pc:sldChg>
      <pc:sldChg chg="modSp mod">
        <pc:chgData name="Thien Nguyen - Y17" userId="8a2f91e4-1e13-4673-a88c-a1a9aa4f0135" providerId="ADAL" clId="{ED62ED2E-BEA1-49F9-9DAD-2F9E493F2A1C}" dt="2023-04-06T13:21:15.334" v="899" actId="20577"/>
        <pc:sldMkLst>
          <pc:docMk/>
          <pc:sldMk cId="3261153698" sldId="260"/>
        </pc:sldMkLst>
        <pc:spChg chg="mod">
          <ac:chgData name="Thien Nguyen - Y17" userId="8a2f91e4-1e13-4673-a88c-a1a9aa4f0135" providerId="ADAL" clId="{ED62ED2E-BEA1-49F9-9DAD-2F9E493F2A1C}" dt="2023-04-06T02:08:57.273" v="160"/>
          <ac:spMkLst>
            <pc:docMk/>
            <pc:sldMk cId="3261153698" sldId="260"/>
            <ac:spMk id="2" creationId="{9D26D779-D6ED-6E84-3CEC-EAB4A68FB9BA}"/>
          </ac:spMkLst>
        </pc:spChg>
        <pc:spChg chg="mod">
          <ac:chgData name="Thien Nguyen - Y17" userId="8a2f91e4-1e13-4673-a88c-a1a9aa4f0135" providerId="ADAL" clId="{ED62ED2E-BEA1-49F9-9DAD-2F9E493F2A1C}" dt="2023-04-06T13:21:15.334" v="899" actId="20577"/>
          <ac:spMkLst>
            <pc:docMk/>
            <pc:sldMk cId="3261153698" sldId="260"/>
            <ac:spMk id="3" creationId="{3BB94703-EE23-75AE-69C4-755931657383}"/>
          </ac:spMkLst>
        </pc:spChg>
      </pc:sldChg>
      <pc:sldChg chg="modSp mod">
        <pc:chgData name="Thien Nguyen - Y17" userId="8a2f91e4-1e13-4673-a88c-a1a9aa4f0135" providerId="ADAL" clId="{ED62ED2E-BEA1-49F9-9DAD-2F9E493F2A1C}" dt="2023-04-06T02:23:46.814" v="356" actId="207"/>
        <pc:sldMkLst>
          <pc:docMk/>
          <pc:sldMk cId="2589233370" sldId="262"/>
        </pc:sldMkLst>
        <pc:spChg chg="mod">
          <ac:chgData name="Thien Nguyen - Y17" userId="8a2f91e4-1e13-4673-a88c-a1a9aa4f0135" providerId="ADAL" clId="{ED62ED2E-BEA1-49F9-9DAD-2F9E493F2A1C}" dt="2023-04-06T02:08:57.273" v="160"/>
          <ac:spMkLst>
            <pc:docMk/>
            <pc:sldMk cId="2589233370" sldId="262"/>
            <ac:spMk id="2" creationId="{B1E9751F-C07B-7E52-A0FC-27BEB5C8ABF9}"/>
          </ac:spMkLst>
        </pc:spChg>
        <pc:spChg chg="mod">
          <ac:chgData name="Thien Nguyen - Y17" userId="8a2f91e4-1e13-4673-a88c-a1a9aa4f0135" providerId="ADAL" clId="{ED62ED2E-BEA1-49F9-9DAD-2F9E493F2A1C}" dt="2023-04-06T02:23:46.814" v="356" actId="207"/>
          <ac:spMkLst>
            <pc:docMk/>
            <pc:sldMk cId="2589233370" sldId="262"/>
            <ac:spMk id="3" creationId="{25D1E115-AD29-CB59-69B8-A703B36FF9EA}"/>
          </ac:spMkLst>
        </pc:spChg>
      </pc:sldChg>
      <pc:sldChg chg="modSp">
        <pc:chgData name="Thien Nguyen - Y17" userId="8a2f91e4-1e13-4673-a88c-a1a9aa4f0135" providerId="ADAL" clId="{ED62ED2E-BEA1-49F9-9DAD-2F9E493F2A1C}" dt="2023-04-06T02:08:57.273" v="160"/>
        <pc:sldMkLst>
          <pc:docMk/>
          <pc:sldMk cId="1698846968" sldId="263"/>
        </pc:sldMkLst>
        <pc:spChg chg="mod">
          <ac:chgData name="Thien Nguyen - Y17" userId="8a2f91e4-1e13-4673-a88c-a1a9aa4f0135" providerId="ADAL" clId="{ED62ED2E-BEA1-49F9-9DAD-2F9E493F2A1C}" dt="2023-04-06T02:08:57.273" v="160"/>
          <ac:spMkLst>
            <pc:docMk/>
            <pc:sldMk cId="1698846968" sldId="263"/>
            <ac:spMk id="2" creationId="{168AC537-F2F3-023D-B6D3-1ECCEAA43595}"/>
          </ac:spMkLst>
        </pc:spChg>
        <pc:spChg chg="mod">
          <ac:chgData name="Thien Nguyen - Y17" userId="8a2f91e4-1e13-4673-a88c-a1a9aa4f0135" providerId="ADAL" clId="{ED62ED2E-BEA1-49F9-9DAD-2F9E493F2A1C}" dt="2023-04-06T02:08:57.273" v="160"/>
          <ac:spMkLst>
            <pc:docMk/>
            <pc:sldMk cId="1698846968" sldId="263"/>
            <ac:spMk id="3" creationId="{C1D5702E-1913-DFDD-478A-A8559A517E7C}"/>
          </ac:spMkLst>
        </pc:spChg>
      </pc:sldChg>
      <pc:sldChg chg="modSp mod">
        <pc:chgData name="Thien Nguyen - Y17" userId="8a2f91e4-1e13-4673-a88c-a1a9aa4f0135" providerId="ADAL" clId="{ED62ED2E-BEA1-49F9-9DAD-2F9E493F2A1C}" dt="2023-04-06T02:24:32.177" v="490" actId="20577"/>
        <pc:sldMkLst>
          <pc:docMk/>
          <pc:sldMk cId="372996978" sldId="264"/>
        </pc:sldMkLst>
        <pc:spChg chg="mod">
          <ac:chgData name="Thien Nguyen - Y17" userId="8a2f91e4-1e13-4673-a88c-a1a9aa4f0135" providerId="ADAL" clId="{ED62ED2E-BEA1-49F9-9DAD-2F9E493F2A1C}" dt="2023-04-06T02:08:57.273" v="160"/>
          <ac:spMkLst>
            <pc:docMk/>
            <pc:sldMk cId="372996978" sldId="264"/>
            <ac:spMk id="2" creationId="{8991994D-1C33-029F-15E7-3F90AB3A060C}"/>
          </ac:spMkLst>
        </pc:spChg>
        <pc:spChg chg="mod">
          <ac:chgData name="Thien Nguyen - Y17" userId="8a2f91e4-1e13-4673-a88c-a1a9aa4f0135" providerId="ADAL" clId="{ED62ED2E-BEA1-49F9-9DAD-2F9E493F2A1C}" dt="2023-04-06T02:24:32.177" v="490" actId="20577"/>
          <ac:spMkLst>
            <pc:docMk/>
            <pc:sldMk cId="372996978" sldId="264"/>
            <ac:spMk id="3" creationId="{6F1F2339-9D0A-EB24-6EDB-2BBA043902B7}"/>
          </ac:spMkLst>
        </pc:spChg>
      </pc:sldChg>
      <pc:sldChg chg="modSp mod">
        <pc:chgData name="Thien Nguyen - Y17" userId="8a2f91e4-1e13-4673-a88c-a1a9aa4f0135" providerId="ADAL" clId="{ED62ED2E-BEA1-49F9-9DAD-2F9E493F2A1C}" dt="2023-04-06T15:40:14.131" v="1212" actId="5793"/>
        <pc:sldMkLst>
          <pc:docMk/>
          <pc:sldMk cId="194936317" sldId="265"/>
        </pc:sldMkLst>
        <pc:spChg chg="mod">
          <ac:chgData name="Thien Nguyen - Y17" userId="8a2f91e4-1e13-4673-a88c-a1a9aa4f0135" providerId="ADAL" clId="{ED62ED2E-BEA1-49F9-9DAD-2F9E493F2A1C}" dt="2023-04-06T02:08:57.273" v="160"/>
          <ac:spMkLst>
            <pc:docMk/>
            <pc:sldMk cId="194936317" sldId="265"/>
            <ac:spMk id="2" creationId="{3D934E1F-7015-EB1D-449C-C10DA9AA546C}"/>
          </ac:spMkLst>
        </pc:spChg>
        <pc:spChg chg="mod">
          <ac:chgData name="Thien Nguyen - Y17" userId="8a2f91e4-1e13-4673-a88c-a1a9aa4f0135" providerId="ADAL" clId="{ED62ED2E-BEA1-49F9-9DAD-2F9E493F2A1C}" dt="2023-04-06T15:40:14.131" v="1212" actId="5793"/>
          <ac:spMkLst>
            <pc:docMk/>
            <pc:sldMk cId="194936317" sldId="265"/>
            <ac:spMk id="3" creationId="{7749C492-9DA0-9405-A6F5-4A912F328E6E}"/>
          </ac:spMkLst>
        </pc:spChg>
      </pc:sldChg>
      <pc:sldChg chg="modSp mod">
        <pc:chgData name="Thien Nguyen - Y17" userId="8a2f91e4-1e13-4673-a88c-a1a9aa4f0135" providerId="ADAL" clId="{ED62ED2E-BEA1-49F9-9DAD-2F9E493F2A1C}" dt="2023-04-06T14:30:20.049" v="1209" actId="207"/>
        <pc:sldMkLst>
          <pc:docMk/>
          <pc:sldMk cId="3131632196" sldId="266"/>
        </pc:sldMkLst>
        <pc:spChg chg="mod">
          <ac:chgData name="Thien Nguyen - Y17" userId="8a2f91e4-1e13-4673-a88c-a1a9aa4f0135" providerId="ADAL" clId="{ED62ED2E-BEA1-49F9-9DAD-2F9E493F2A1C}" dt="2023-04-06T14:30:20.049" v="1209" actId="207"/>
          <ac:spMkLst>
            <pc:docMk/>
            <pc:sldMk cId="3131632196" sldId="266"/>
            <ac:spMk id="2" creationId="{2002528B-E651-D6D1-8FCC-C58EA4B6CE87}"/>
          </ac:spMkLst>
        </pc:spChg>
        <pc:spChg chg="mod">
          <ac:chgData name="Thien Nguyen - Y17" userId="8a2f91e4-1e13-4673-a88c-a1a9aa4f0135" providerId="ADAL" clId="{ED62ED2E-BEA1-49F9-9DAD-2F9E493F2A1C}" dt="2023-04-06T13:15:47.337" v="804" actId="20577"/>
          <ac:spMkLst>
            <pc:docMk/>
            <pc:sldMk cId="3131632196" sldId="266"/>
            <ac:spMk id="3" creationId="{0DAB9C49-E796-425D-D2B4-D98CE416BDD5}"/>
          </ac:spMkLst>
        </pc:spChg>
      </pc:sldChg>
      <pc:sldChg chg="modSp mod">
        <pc:chgData name="Thien Nguyen - Y17" userId="8a2f91e4-1e13-4673-a88c-a1a9aa4f0135" providerId="ADAL" clId="{ED62ED2E-BEA1-49F9-9DAD-2F9E493F2A1C}" dt="2023-04-06T13:16:22.609" v="807" actId="20577"/>
        <pc:sldMkLst>
          <pc:docMk/>
          <pc:sldMk cId="3339141820" sldId="267"/>
        </pc:sldMkLst>
        <pc:spChg chg="mod">
          <ac:chgData name="Thien Nguyen - Y17" userId="8a2f91e4-1e13-4673-a88c-a1a9aa4f0135" providerId="ADAL" clId="{ED62ED2E-BEA1-49F9-9DAD-2F9E493F2A1C}" dt="2023-04-06T02:24:58.891" v="652" actId="20577"/>
          <ac:spMkLst>
            <pc:docMk/>
            <pc:sldMk cId="3339141820" sldId="267"/>
            <ac:spMk id="2" creationId="{D94DAB8E-641C-3647-6B5E-088B6109ACAD}"/>
          </ac:spMkLst>
        </pc:spChg>
        <pc:spChg chg="mod">
          <ac:chgData name="Thien Nguyen - Y17" userId="8a2f91e4-1e13-4673-a88c-a1a9aa4f0135" providerId="ADAL" clId="{ED62ED2E-BEA1-49F9-9DAD-2F9E493F2A1C}" dt="2023-04-06T13:16:22.609" v="807" actId="20577"/>
          <ac:spMkLst>
            <pc:docMk/>
            <pc:sldMk cId="3339141820" sldId="267"/>
            <ac:spMk id="3" creationId="{B8C6F7EA-F27F-6AFD-D1B3-7F34747176DD}"/>
          </ac:spMkLst>
        </pc:spChg>
      </pc:sldChg>
      <pc:sldChg chg="addSp modSp mod">
        <pc:chgData name="Thien Nguyen - Y17" userId="8a2f91e4-1e13-4673-a88c-a1a9aa4f0135" providerId="ADAL" clId="{ED62ED2E-BEA1-49F9-9DAD-2F9E493F2A1C}" dt="2023-04-06T13:21:36.247" v="900" actId="20577"/>
        <pc:sldMkLst>
          <pc:docMk/>
          <pc:sldMk cId="2806193332" sldId="268"/>
        </pc:sldMkLst>
        <pc:spChg chg="mod">
          <ac:chgData name="Thien Nguyen - Y17" userId="8a2f91e4-1e13-4673-a88c-a1a9aa4f0135" providerId="ADAL" clId="{ED62ED2E-BEA1-49F9-9DAD-2F9E493F2A1C}" dt="2023-04-06T02:08:57.273" v="160"/>
          <ac:spMkLst>
            <pc:docMk/>
            <pc:sldMk cId="2806193332" sldId="268"/>
            <ac:spMk id="2" creationId="{06ECBAF3-3D54-8E69-E837-6BECC690C68F}"/>
          </ac:spMkLst>
        </pc:spChg>
        <pc:spChg chg="mod">
          <ac:chgData name="Thien Nguyen - Y17" userId="8a2f91e4-1e13-4673-a88c-a1a9aa4f0135" providerId="ADAL" clId="{ED62ED2E-BEA1-49F9-9DAD-2F9E493F2A1C}" dt="2023-04-06T13:21:36.247" v="900" actId="20577"/>
          <ac:spMkLst>
            <pc:docMk/>
            <pc:sldMk cId="2806193332" sldId="268"/>
            <ac:spMk id="3" creationId="{52D4B703-BDF9-0C7B-586C-1FAE4D9170EC}"/>
          </ac:spMkLst>
        </pc:spChg>
        <pc:spChg chg="add mod">
          <ac:chgData name="Thien Nguyen - Y17" userId="8a2f91e4-1e13-4673-a88c-a1a9aa4f0135" providerId="ADAL" clId="{ED62ED2E-BEA1-49F9-9DAD-2F9E493F2A1C}" dt="2023-04-06T13:03:56.003" v="724"/>
          <ac:spMkLst>
            <pc:docMk/>
            <pc:sldMk cId="2806193332" sldId="268"/>
            <ac:spMk id="5" creationId="{F03CB664-108D-B8DB-F223-5C452252E162}"/>
          </ac:spMkLst>
        </pc:spChg>
      </pc:sldChg>
      <pc:sldChg chg="modSp">
        <pc:chgData name="Thien Nguyen - Y17" userId="8a2f91e4-1e13-4673-a88c-a1a9aa4f0135" providerId="ADAL" clId="{ED62ED2E-BEA1-49F9-9DAD-2F9E493F2A1C}" dt="2023-04-06T02:08:57.273" v="160"/>
        <pc:sldMkLst>
          <pc:docMk/>
          <pc:sldMk cId="2409243954" sldId="269"/>
        </pc:sldMkLst>
        <pc:spChg chg="mod">
          <ac:chgData name="Thien Nguyen - Y17" userId="8a2f91e4-1e13-4673-a88c-a1a9aa4f0135" providerId="ADAL" clId="{ED62ED2E-BEA1-49F9-9DAD-2F9E493F2A1C}" dt="2023-04-06T02:08:57.273" v="160"/>
          <ac:spMkLst>
            <pc:docMk/>
            <pc:sldMk cId="2409243954" sldId="269"/>
            <ac:spMk id="2" creationId="{98CB0323-E634-A3DC-EE9A-29FB5091BC13}"/>
          </ac:spMkLst>
        </pc:spChg>
        <pc:spChg chg="mod">
          <ac:chgData name="Thien Nguyen - Y17" userId="8a2f91e4-1e13-4673-a88c-a1a9aa4f0135" providerId="ADAL" clId="{ED62ED2E-BEA1-49F9-9DAD-2F9E493F2A1C}" dt="2023-04-06T02:08:57.273" v="160"/>
          <ac:spMkLst>
            <pc:docMk/>
            <pc:sldMk cId="2409243954" sldId="269"/>
            <ac:spMk id="3" creationId="{3C0B0E55-2930-C3AC-3138-685CB41C95B4}"/>
          </ac:spMkLst>
        </pc:spChg>
      </pc:sldChg>
      <pc:sldChg chg="modSp">
        <pc:chgData name="Thien Nguyen - Y17" userId="8a2f91e4-1e13-4673-a88c-a1a9aa4f0135" providerId="ADAL" clId="{ED62ED2E-BEA1-49F9-9DAD-2F9E493F2A1C}" dt="2023-04-06T02:08:57.273" v="160"/>
        <pc:sldMkLst>
          <pc:docMk/>
          <pc:sldMk cId="2271110335" sldId="270"/>
        </pc:sldMkLst>
        <pc:spChg chg="mod">
          <ac:chgData name="Thien Nguyen - Y17" userId="8a2f91e4-1e13-4673-a88c-a1a9aa4f0135" providerId="ADAL" clId="{ED62ED2E-BEA1-49F9-9DAD-2F9E493F2A1C}" dt="2023-04-06T02:08:57.273" v="160"/>
          <ac:spMkLst>
            <pc:docMk/>
            <pc:sldMk cId="2271110335" sldId="270"/>
            <ac:spMk id="2" creationId="{688FDDCF-132C-FA2E-32BD-11397A1D2A5D}"/>
          </ac:spMkLst>
        </pc:spChg>
        <pc:spChg chg="mod">
          <ac:chgData name="Thien Nguyen - Y17" userId="8a2f91e4-1e13-4673-a88c-a1a9aa4f0135" providerId="ADAL" clId="{ED62ED2E-BEA1-49F9-9DAD-2F9E493F2A1C}" dt="2023-04-06T02:08:57.273" v="160"/>
          <ac:spMkLst>
            <pc:docMk/>
            <pc:sldMk cId="2271110335" sldId="270"/>
            <ac:spMk id="3" creationId="{CB065B1B-ABBE-683D-112D-1594486634ED}"/>
          </ac:spMkLst>
        </pc:spChg>
      </pc:sldChg>
      <pc:sldChg chg="modSp">
        <pc:chgData name="Thien Nguyen - Y17" userId="8a2f91e4-1e13-4673-a88c-a1a9aa4f0135" providerId="ADAL" clId="{ED62ED2E-BEA1-49F9-9DAD-2F9E493F2A1C}" dt="2023-04-06T02:08:57.273" v="160"/>
        <pc:sldMkLst>
          <pc:docMk/>
          <pc:sldMk cId="1316215193" sldId="271"/>
        </pc:sldMkLst>
        <pc:spChg chg="mod">
          <ac:chgData name="Thien Nguyen - Y17" userId="8a2f91e4-1e13-4673-a88c-a1a9aa4f0135" providerId="ADAL" clId="{ED62ED2E-BEA1-49F9-9DAD-2F9E493F2A1C}" dt="2023-04-06T02:08:57.273" v="160"/>
          <ac:spMkLst>
            <pc:docMk/>
            <pc:sldMk cId="1316215193" sldId="271"/>
            <ac:spMk id="2" creationId="{00014070-0E62-212B-68B5-03015F778ACC}"/>
          </ac:spMkLst>
        </pc:spChg>
        <pc:spChg chg="mod">
          <ac:chgData name="Thien Nguyen - Y17" userId="8a2f91e4-1e13-4673-a88c-a1a9aa4f0135" providerId="ADAL" clId="{ED62ED2E-BEA1-49F9-9DAD-2F9E493F2A1C}" dt="2023-04-06T02:08:57.273" v="160"/>
          <ac:spMkLst>
            <pc:docMk/>
            <pc:sldMk cId="1316215193" sldId="271"/>
            <ac:spMk id="3" creationId="{35572950-AF9F-D588-E33A-F57DE2E39B01}"/>
          </ac:spMkLst>
        </pc:spChg>
      </pc:sldChg>
      <pc:sldChg chg="modSp new mod ord">
        <pc:chgData name="Thien Nguyen - Y17" userId="8a2f91e4-1e13-4673-a88c-a1a9aa4f0135" providerId="ADAL" clId="{ED62ED2E-BEA1-49F9-9DAD-2F9E493F2A1C}" dt="2023-04-06T13:16:15.121" v="806"/>
        <pc:sldMkLst>
          <pc:docMk/>
          <pc:sldMk cId="1679205607" sldId="274"/>
        </pc:sldMkLst>
        <pc:spChg chg="mod">
          <ac:chgData name="Thien Nguyen - Y17" userId="8a2f91e4-1e13-4673-a88c-a1a9aa4f0135" providerId="ADAL" clId="{ED62ED2E-BEA1-49F9-9DAD-2F9E493F2A1C}" dt="2023-04-06T13:04:24.747" v="750" actId="20577"/>
          <ac:spMkLst>
            <pc:docMk/>
            <pc:sldMk cId="1679205607" sldId="274"/>
            <ac:spMk id="2" creationId="{46203342-6B88-640F-0E0E-BE0009253FE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3346F4F2-FA44-4706-BE9A-20BB854BB091}"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9E711-21A7-4CD3-AA11-7FF94F5FA0A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5601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46F4F2-FA44-4706-BE9A-20BB854BB091}"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9E711-21A7-4CD3-AA11-7FF94F5FA0AC}" type="slidenum">
              <a:rPr lang="en-US" smtClean="0"/>
              <a:t>‹#›</a:t>
            </a:fld>
            <a:endParaRPr lang="en-US"/>
          </a:p>
        </p:txBody>
      </p:sp>
    </p:spTree>
    <p:extLst>
      <p:ext uri="{BB962C8B-B14F-4D97-AF65-F5344CB8AC3E}">
        <p14:creationId xmlns:p14="http://schemas.microsoft.com/office/powerpoint/2010/main" val="4232155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46F4F2-FA44-4706-BE9A-20BB854BB091}"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9E711-21A7-4CD3-AA11-7FF94F5FA0AC}" type="slidenum">
              <a:rPr lang="en-US" smtClean="0"/>
              <a:t>‹#›</a:t>
            </a:fld>
            <a:endParaRPr lang="en-US"/>
          </a:p>
        </p:txBody>
      </p:sp>
    </p:spTree>
    <p:extLst>
      <p:ext uri="{BB962C8B-B14F-4D97-AF65-F5344CB8AC3E}">
        <p14:creationId xmlns:p14="http://schemas.microsoft.com/office/powerpoint/2010/main" val="1081451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46F4F2-FA44-4706-BE9A-20BB854BB091}"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9E711-21A7-4CD3-AA11-7FF94F5FA0AC}" type="slidenum">
              <a:rPr lang="en-US" smtClean="0"/>
              <a:t>‹#›</a:t>
            </a:fld>
            <a:endParaRPr lang="en-US"/>
          </a:p>
        </p:txBody>
      </p:sp>
    </p:spTree>
    <p:extLst>
      <p:ext uri="{BB962C8B-B14F-4D97-AF65-F5344CB8AC3E}">
        <p14:creationId xmlns:p14="http://schemas.microsoft.com/office/powerpoint/2010/main" val="1942685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46F4F2-FA44-4706-BE9A-20BB854BB091}"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9E711-21A7-4CD3-AA11-7FF94F5FA0A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439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46F4F2-FA44-4706-BE9A-20BB854BB091}" type="datetimeFigureOut">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9E711-21A7-4CD3-AA11-7FF94F5FA0AC}" type="slidenum">
              <a:rPr lang="en-US" smtClean="0"/>
              <a:t>‹#›</a:t>
            </a:fld>
            <a:endParaRPr lang="en-US"/>
          </a:p>
        </p:txBody>
      </p:sp>
    </p:spTree>
    <p:extLst>
      <p:ext uri="{BB962C8B-B14F-4D97-AF65-F5344CB8AC3E}">
        <p14:creationId xmlns:p14="http://schemas.microsoft.com/office/powerpoint/2010/main" val="4212972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46F4F2-FA44-4706-BE9A-20BB854BB091}" type="datetimeFigureOut">
              <a:rPr lang="en-US" smtClean="0"/>
              <a:t>4/6/2023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09E711-21A7-4CD3-AA11-7FF94F5FA0AC}" type="slidenum">
              <a:rPr lang="en-US" smtClean="0"/>
              <a:t>‹#›</a:t>
            </a:fld>
            <a:endParaRPr lang="en-US"/>
          </a:p>
        </p:txBody>
      </p:sp>
    </p:spTree>
    <p:extLst>
      <p:ext uri="{BB962C8B-B14F-4D97-AF65-F5344CB8AC3E}">
        <p14:creationId xmlns:p14="http://schemas.microsoft.com/office/powerpoint/2010/main" val="802255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46F4F2-FA44-4706-BE9A-20BB854BB091}" type="datetimeFigureOut">
              <a:rPr lang="en-US" smtClean="0"/>
              <a:t>4/6/2023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09E711-21A7-4CD3-AA11-7FF94F5FA0AC}" type="slidenum">
              <a:rPr lang="en-US" smtClean="0"/>
              <a:t>‹#›</a:t>
            </a:fld>
            <a:endParaRPr lang="en-US"/>
          </a:p>
        </p:txBody>
      </p:sp>
    </p:spTree>
    <p:extLst>
      <p:ext uri="{BB962C8B-B14F-4D97-AF65-F5344CB8AC3E}">
        <p14:creationId xmlns:p14="http://schemas.microsoft.com/office/powerpoint/2010/main" val="3123885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346F4F2-FA44-4706-BE9A-20BB854BB091}" type="datetimeFigureOut">
              <a:rPr lang="en-US" smtClean="0"/>
              <a:t>4/6/2023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109E711-21A7-4CD3-AA11-7FF94F5FA0AC}" type="slidenum">
              <a:rPr lang="en-US" smtClean="0"/>
              <a:t>‹#›</a:t>
            </a:fld>
            <a:endParaRPr lang="en-US"/>
          </a:p>
        </p:txBody>
      </p:sp>
    </p:spTree>
    <p:extLst>
      <p:ext uri="{BB962C8B-B14F-4D97-AF65-F5344CB8AC3E}">
        <p14:creationId xmlns:p14="http://schemas.microsoft.com/office/powerpoint/2010/main" val="270109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346F4F2-FA44-4706-BE9A-20BB854BB091}" type="datetimeFigureOut">
              <a:rPr lang="en-US" smtClean="0"/>
              <a:t>4/6/2023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109E711-21A7-4CD3-AA11-7FF94F5FA0AC}" type="slidenum">
              <a:rPr lang="en-US" smtClean="0"/>
              <a:t>‹#›</a:t>
            </a:fld>
            <a:endParaRPr lang="en-US"/>
          </a:p>
        </p:txBody>
      </p:sp>
    </p:spTree>
    <p:extLst>
      <p:ext uri="{BB962C8B-B14F-4D97-AF65-F5344CB8AC3E}">
        <p14:creationId xmlns:p14="http://schemas.microsoft.com/office/powerpoint/2010/main" val="524331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46F4F2-FA44-4706-BE9A-20BB854BB091}" type="datetimeFigureOut">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9E711-21A7-4CD3-AA11-7FF94F5FA0AC}" type="slidenum">
              <a:rPr lang="en-US" smtClean="0"/>
              <a:t>‹#›</a:t>
            </a:fld>
            <a:endParaRPr lang="en-US"/>
          </a:p>
        </p:txBody>
      </p:sp>
    </p:spTree>
    <p:extLst>
      <p:ext uri="{BB962C8B-B14F-4D97-AF65-F5344CB8AC3E}">
        <p14:creationId xmlns:p14="http://schemas.microsoft.com/office/powerpoint/2010/main" val="4137432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346F4F2-FA44-4706-BE9A-20BB854BB091}" type="datetimeFigureOut">
              <a:rPr lang="en-US" smtClean="0"/>
              <a:t>4/6/2023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109E711-21A7-4CD3-AA11-7FF94F5FA0A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1523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pacs.umc.edu.vn/porta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C3966-1094-5A6E-55FF-64F205122197}"/>
              </a:ext>
            </a:extLst>
          </p:cNvPr>
          <p:cNvSpPr>
            <a:spLocks noGrp="1"/>
          </p:cNvSpPr>
          <p:nvPr>
            <p:ph type="ctrTitle"/>
          </p:nvPr>
        </p:nvSpPr>
        <p:spPr>
          <a:xfrm>
            <a:off x="1524000" y="1584683"/>
            <a:ext cx="9144000" cy="2551829"/>
          </a:xfrm>
        </p:spPr>
        <p:txBody>
          <a:bodyPr anchor="ctr">
            <a:normAutofit/>
          </a:bodyPr>
          <a:lstStyle/>
          <a:p>
            <a:r>
              <a:rPr lang="en-US" sz="6600"/>
              <a:t>Bệnh án ÁP XE HẬU MÔN</a:t>
            </a:r>
          </a:p>
        </p:txBody>
      </p:sp>
      <p:sp>
        <p:nvSpPr>
          <p:cNvPr id="3" name="Subtitle 2">
            <a:extLst>
              <a:ext uri="{FF2B5EF4-FFF2-40B4-BE49-F238E27FC236}">
                <a16:creationId xmlns:a16="http://schemas.microsoft.com/office/drawing/2014/main" id="{06AC2369-70B7-B575-2406-20A0545C972C}"/>
              </a:ext>
            </a:extLst>
          </p:cNvPr>
          <p:cNvSpPr>
            <a:spLocks noGrp="1"/>
          </p:cNvSpPr>
          <p:nvPr>
            <p:ph type="subTitle" idx="1"/>
          </p:nvPr>
        </p:nvSpPr>
        <p:spPr>
          <a:xfrm>
            <a:off x="1524000" y="5160469"/>
            <a:ext cx="9144000" cy="1182135"/>
          </a:xfrm>
        </p:spPr>
        <p:txBody>
          <a:bodyPr anchor="ctr">
            <a:normAutofit/>
          </a:bodyPr>
          <a:lstStyle/>
          <a:p>
            <a:r>
              <a:rPr lang="en-US" sz="2800"/>
              <a:t>07/04/2023</a:t>
            </a:r>
          </a:p>
        </p:txBody>
      </p:sp>
    </p:spTree>
    <p:extLst>
      <p:ext uri="{BB962C8B-B14F-4D97-AF65-F5344CB8AC3E}">
        <p14:creationId xmlns:p14="http://schemas.microsoft.com/office/powerpoint/2010/main" val="1058377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9751F-C07B-7E52-A0FC-27BEB5C8ABF9}"/>
              </a:ext>
            </a:extLst>
          </p:cNvPr>
          <p:cNvSpPr>
            <a:spLocks noGrp="1"/>
          </p:cNvSpPr>
          <p:nvPr>
            <p:ph type="title"/>
          </p:nvPr>
        </p:nvSpPr>
        <p:spPr/>
        <p:txBody>
          <a:bodyPr/>
          <a:lstStyle/>
          <a:p>
            <a:r>
              <a:rPr lang="en-US" err="1"/>
              <a:t>Khám</a:t>
            </a:r>
            <a:endParaRPr lang="en-US"/>
          </a:p>
        </p:txBody>
      </p:sp>
      <p:sp>
        <p:nvSpPr>
          <p:cNvPr id="3" name="Content Placeholder 2">
            <a:extLst>
              <a:ext uri="{FF2B5EF4-FFF2-40B4-BE49-F238E27FC236}">
                <a16:creationId xmlns:a16="http://schemas.microsoft.com/office/drawing/2014/main" id="{25D1E115-AD29-CB59-69B8-A703B36FF9EA}"/>
              </a:ext>
            </a:extLst>
          </p:cNvPr>
          <p:cNvSpPr>
            <a:spLocks noGrp="1"/>
          </p:cNvSpPr>
          <p:nvPr>
            <p:ph idx="1"/>
          </p:nvPr>
        </p:nvSpPr>
        <p:spPr/>
        <p:txBody>
          <a:bodyPr vert="horz" lIns="0" tIns="45720" rIns="0" bIns="45720" numCol="1" rtlCol="0" anchor="t">
            <a:normAutofit/>
          </a:bodyPr>
          <a:lstStyle/>
          <a:p>
            <a:pPr marL="0" indent="179705">
              <a:lnSpc>
                <a:spcPct val="170000"/>
              </a:lnSpc>
              <a:spcBef>
                <a:spcPts val="0"/>
              </a:spcBef>
              <a:spcAft>
                <a:spcPts val="0"/>
              </a:spcAft>
            </a:pPr>
            <a:r>
              <a:rPr lang="vi-VN" sz="1800">
                <a:latin typeface="Arial"/>
                <a:cs typeface="Arial"/>
              </a:rPr>
              <a:t>2. Lồng ngực:</a:t>
            </a:r>
            <a:endParaRPr lang="en-US" sz="1800">
              <a:latin typeface="Arial"/>
              <a:cs typeface="Arial"/>
            </a:endParaRPr>
          </a:p>
          <a:p>
            <a:pPr marL="0" indent="179705">
              <a:lnSpc>
                <a:spcPct val="170000"/>
              </a:lnSpc>
              <a:spcBef>
                <a:spcPts val="0"/>
              </a:spcBef>
              <a:spcAft>
                <a:spcPts val="0"/>
              </a:spcAft>
            </a:pPr>
            <a:r>
              <a:rPr lang="vi-VN" sz="1800">
                <a:latin typeface="Arial"/>
                <a:cs typeface="Arial"/>
              </a:rPr>
              <a:t>Cân đối, di động đều theo nhịp thở, không u sẹo, không dấu sao mạch, không THBH.</a:t>
            </a:r>
            <a:endParaRPr lang="en-US" sz="1800">
              <a:latin typeface="Arial"/>
              <a:cs typeface="Arial"/>
            </a:endParaRPr>
          </a:p>
          <a:p>
            <a:pPr marL="0" indent="179705">
              <a:lnSpc>
                <a:spcPct val="170000"/>
              </a:lnSpc>
              <a:spcBef>
                <a:spcPts val="0"/>
              </a:spcBef>
              <a:spcAft>
                <a:spcPts val="0"/>
              </a:spcAft>
            </a:pPr>
            <a:r>
              <a:rPr lang="vi-VN" sz="1800">
                <a:latin typeface="Arial"/>
                <a:cs typeface="Arial"/>
              </a:rPr>
              <a:t>a. Tim: </a:t>
            </a:r>
            <a:endParaRPr lang="en-US" sz="1800">
              <a:cs typeface="Calibri" panose="020F0502020204030204"/>
            </a:endParaRPr>
          </a:p>
          <a:p>
            <a:pPr marL="0" indent="179705">
              <a:lnSpc>
                <a:spcPct val="170000"/>
              </a:lnSpc>
              <a:spcBef>
                <a:spcPts val="0"/>
              </a:spcBef>
              <a:spcAft>
                <a:spcPts val="0"/>
              </a:spcAft>
            </a:pPr>
            <a:r>
              <a:rPr lang="vi-VN" sz="1800">
                <a:latin typeface="Arial"/>
                <a:cs typeface="Arial"/>
              </a:rPr>
              <a:t>- Mỏm tim: khoang liên sườn V, đường trung đòn trái, diện đập 1x1cm2.</a:t>
            </a:r>
            <a:endParaRPr lang="en-US" sz="1800">
              <a:latin typeface="Arial"/>
              <a:cs typeface="Arial"/>
            </a:endParaRPr>
          </a:p>
          <a:p>
            <a:pPr marL="0" indent="179705">
              <a:lnSpc>
                <a:spcPct val="170000"/>
              </a:lnSpc>
              <a:spcBef>
                <a:spcPts val="0"/>
              </a:spcBef>
              <a:spcAft>
                <a:spcPts val="0"/>
              </a:spcAft>
            </a:pPr>
            <a:r>
              <a:rPr lang="vi-VN" sz="1800">
                <a:latin typeface="Arial"/>
                <a:cs typeface="Arial"/>
              </a:rPr>
              <a:t>- Nhịp tim: đều, tần số 80 lần/phút. T1,T2: rõ, không âm thổi, không tiếng tim bệnh lý.</a:t>
            </a:r>
            <a:endParaRPr lang="en-US" sz="1800">
              <a:latin typeface="Arial"/>
              <a:cs typeface="Arial"/>
            </a:endParaRPr>
          </a:p>
          <a:p>
            <a:pPr marL="0" indent="179705">
              <a:lnSpc>
                <a:spcPct val="170000"/>
              </a:lnSpc>
              <a:spcBef>
                <a:spcPts val="0"/>
              </a:spcBef>
              <a:spcAft>
                <a:spcPts val="0"/>
              </a:spcAft>
            </a:pPr>
            <a:r>
              <a:rPr lang="vi-VN" sz="1800">
                <a:latin typeface="Arial"/>
                <a:cs typeface="Arial"/>
              </a:rPr>
              <a:t>b. Phổi:</a:t>
            </a:r>
            <a:endParaRPr lang="en-US" sz="1800">
              <a:latin typeface="Arial"/>
              <a:cs typeface="Arial"/>
            </a:endParaRPr>
          </a:p>
          <a:p>
            <a:pPr marL="0" indent="179705">
              <a:lnSpc>
                <a:spcPct val="170000"/>
              </a:lnSpc>
              <a:spcBef>
                <a:spcPts val="0"/>
              </a:spcBef>
              <a:spcAft>
                <a:spcPts val="0"/>
              </a:spcAft>
            </a:pPr>
            <a:r>
              <a:rPr lang="vi-VN" sz="1800">
                <a:latin typeface="Arial"/>
                <a:cs typeface="Arial"/>
              </a:rPr>
              <a:t>- Rung thanh đều 2 bên, gõ trong 2 phế trường, rì rào phế nang êm dịu, không ran.</a:t>
            </a:r>
            <a:endParaRPr lang="en-US" sz="1800">
              <a:latin typeface="Arial"/>
              <a:cs typeface="Arial"/>
            </a:endParaRPr>
          </a:p>
        </p:txBody>
      </p:sp>
    </p:spTree>
    <p:extLst>
      <p:ext uri="{BB962C8B-B14F-4D97-AF65-F5344CB8AC3E}">
        <p14:creationId xmlns:p14="http://schemas.microsoft.com/office/powerpoint/2010/main" val="3195788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9751F-C07B-7E52-A0FC-27BEB5C8ABF9}"/>
              </a:ext>
            </a:extLst>
          </p:cNvPr>
          <p:cNvSpPr>
            <a:spLocks noGrp="1"/>
          </p:cNvSpPr>
          <p:nvPr>
            <p:ph type="title"/>
          </p:nvPr>
        </p:nvSpPr>
        <p:spPr/>
        <p:txBody>
          <a:bodyPr/>
          <a:lstStyle/>
          <a:p>
            <a:r>
              <a:rPr lang="en-US" err="1"/>
              <a:t>Khám</a:t>
            </a:r>
            <a:endParaRPr lang="en-US"/>
          </a:p>
        </p:txBody>
      </p:sp>
      <p:sp>
        <p:nvSpPr>
          <p:cNvPr id="3" name="Content Placeholder 2">
            <a:extLst>
              <a:ext uri="{FF2B5EF4-FFF2-40B4-BE49-F238E27FC236}">
                <a16:creationId xmlns:a16="http://schemas.microsoft.com/office/drawing/2014/main" id="{25D1E115-AD29-CB59-69B8-A703B36FF9EA}"/>
              </a:ext>
            </a:extLst>
          </p:cNvPr>
          <p:cNvSpPr>
            <a:spLocks noGrp="1"/>
          </p:cNvSpPr>
          <p:nvPr>
            <p:ph idx="1"/>
          </p:nvPr>
        </p:nvSpPr>
        <p:spPr/>
        <p:txBody>
          <a:bodyPr numCol="1">
            <a:normAutofit/>
          </a:bodyPr>
          <a:lstStyle/>
          <a:p>
            <a:pPr marL="0" indent="180000">
              <a:lnSpc>
                <a:spcPct val="170000"/>
              </a:lnSpc>
              <a:spcBef>
                <a:spcPts val="0"/>
              </a:spcBef>
              <a:spcAft>
                <a:spcPts val="0"/>
              </a:spcAft>
            </a:pPr>
            <a:r>
              <a:rPr lang="vi-VN" sz="1800"/>
              <a:t>3. Bụng</a:t>
            </a:r>
            <a:endParaRPr lang="en-US" sz="1800"/>
          </a:p>
          <a:p>
            <a:pPr marL="0" indent="180000">
              <a:lnSpc>
                <a:spcPct val="170000"/>
              </a:lnSpc>
              <a:spcBef>
                <a:spcPts val="0"/>
              </a:spcBef>
              <a:spcAft>
                <a:spcPts val="0"/>
              </a:spcAft>
            </a:pPr>
            <a:r>
              <a:rPr lang="vi-VN" sz="1800"/>
              <a:t>- Bụng cân đối, di động đều theo nhịp thở, không u, không sẹo, không THBH.</a:t>
            </a:r>
            <a:endParaRPr lang="en-US" sz="1800"/>
          </a:p>
          <a:p>
            <a:pPr marL="0" indent="180000">
              <a:lnSpc>
                <a:spcPct val="170000"/>
              </a:lnSpc>
              <a:spcBef>
                <a:spcPts val="0"/>
              </a:spcBef>
              <a:spcAft>
                <a:spcPts val="0"/>
              </a:spcAft>
            </a:pPr>
            <a:r>
              <a:rPr lang="vi-VN" sz="1800"/>
              <a:t>- Âm ruột 5 lần/phút </a:t>
            </a:r>
            <a:endParaRPr lang="en-US" sz="1800"/>
          </a:p>
          <a:p>
            <a:pPr marL="0" indent="180000">
              <a:lnSpc>
                <a:spcPct val="170000"/>
              </a:lnSpc>
              <a:spcBef>
                <a:spcPts val="0"/>
              </a:spcBef>
              <a:spcAft>
                <a:spcPts val="0"/>
              </a:spcAft>
            </a:pPr>
            <a:r>
              <a:rPr lang="vi-VN" sz="1800"/>
              <a:t>- Gõ trong khắp bụng.</a:t>
            </a:r>
            <a:endParaRPr lang="en-US" sz="1800"/>
          </a:p>
          <a:p>
            <a:pPr marL="0" indent="180000">
              <a:lnSpc>
                <a:spcPct val="170000"/>
              </a:lnSpc>
              <a:spcBef>
                <a:spcPts val="0"/>
              </a:spcBef>
              <a:spcAft>
                <a:spcPts val="0"/>
              </a:spcAft>
            </a:pPr>
            <a:r>
              <a:rPr lang="vi-VN" sz="1800"/>
              <a:t>- Bụng mềm, ấn không đau.</a:t>
            </a:r>
            <a:endParaRPr lang="en-US" sz="1800"/>
          </a:p>
          <a:p>
            <a:pPr marL="0" indent="180000">
              <a:lnSpc>
                <a:spcPct val="170000"/>
              </a:lnSpc>
              <a:spcBef>
                <a:spcPts val="0"/>
              </a:spcBef>
              <a:spcAft>
                <a:spcPts val="0"/>
              </a:spcAft>
            </a:pPr>
            <a:r>
              <a:rPr lang="vi-VN" sz="1800"/>
              <a:t>- Gan, lách không sờ chạm</a:t>
            </a:r>
            <a:endParaRPr lang="en-US" sz="1800"/>
          </a:p>
          <a:p>
            <a:pPr marL="0" indent="180000">
              <a:lnSpc>
                <a:spcPct val="170000"/>
              </a:lnSpc>
              <a:spcBef>
                <a:spcPts val="0"/>
              </a:spcBef>
              <a:spcAft>
                <a:spcPts val="0"/>
              </a:spcAft>
            </a:pPr>
            <a:r>
              <a:rPr lang="vi-VN" sz="1800"/>
              <a:t>- Thận: dấu chạm thận (-), rung thận (-).</a:t>
            </a:r>
            <a:endParaRPr lang="en-US" sz="1800"/>
          </a:p>
        </p:txBody>
      </p:sp>
    </p:spTree>
    <p:extLst>
      <p:ext uri="{BB962C8B-B14F-4D97-AF65-F5344CB8AC3E}">
        <p14:creationId xmlns:p14="http://schemas.microsoft.com/office/powerpoint/2010/main" val="3046056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9751F-C07B-7E52-A0FC-27BEB5C8ABF9}"/>
              </a:ext>
            </a:extLst>
          </p:cNvPr>
          <p:cNvSpPr>
            <a:spLocks noGrp="1"/>
          </p:cNvSpPr>
          <p:nvPr>
            <p:ph type="title"/>
          </p:nvPr>
        </p:nvSpPr>
        <p:spPr/>
        <p:txBody>
          <a:bodyPr/>
          <a:lstStyle/>
          <a:p>
            <a:r>
              <a:rPr lang="en-US" err="1"/>
              <a:t>Khám</a:t>
            </a:r>
            <a:endParaRPr lang="en-US"/>
          </a:p>
        </p:txBody>
      </p:sp>
      <p:sp>
        <p:nvSpPr>
          <p:cNvPr id="3" name="Content Placeholder 2">
            <a:extLst>
              <a:ext uri="{FF2B5EF4-FFF2-40B4-BE49-F238E27FC236}">
                <a16:creationId xmlns:a16="http://schemas.microsoft.com/office/drawing/2014/main" id="{25D1E115-AD29-CB59-69B8-A703B36FF9EA}"/>
              </a:ext>
            </a:extLst>
          </p:cNvPr>
          <p:cNvSpPr>
            <a:spLocks noGrp="1"/>
          </p:cNvSpPr>
          <p:nvPr>
            <p:ph idx="1"/>
          </p:nvPr>
        </p:nvSpPr>
        <p:spPr/>
        <p:txBody>
          <a:bodyPr vert="horz" lIns="0" tIns="45720" rIns="0" bIns="45720" numCol="1" rtlCol="0" anchor="t">
            <a:normAutofit/>
          </a:bodyPr>
          <a:lstStyle/>
          <a:p>
            <a:pPr marL="0" indent="179705">
              <a:lnSpc>
                <a:spcPct val="170000"/>
              </a:lnSpc>
              <a:spcBef>
                <a:spcPts val="0"/>
              </a:spcBef>
              <a:spcAft>
                <a:spcPts val="0"/>
              </a:spcAft>
            </a:pPr>
            <a:r>
              <a:rPr lang="vi-VN" sz="1800">
                <a:latin typeface="Arial"/>
                <a:cs typeface="Arial"/>
              </a:rPr>
              <a:t>4. Cơ, xương, khớp:</a:t>
            </a:r>
            <a:endParaRPr lang="vi-VN">
              <a:latin typeface="Arial"/>
              <a:cs typeface="Arial"/>
            </a:endParaRPr>
          </a:p>
          <a:p>
            <a:pPr marL="0" indent="179705">
              <a:lnSpc>
                <a:spcPct val="170000"/>
              </a:lnSpc>
              <a:spcBef>
                <a:spcPts val="0"/>
              </a:spcBef>
              <a:spcAft>
                <a:spcPts val="0"/>
              </a:spcAft>
            </a:pPr>
            <a:r>
              <a:rPr lang="vi-VN" sz="1800">
                <a:latin typeface="Arial"/>
                <a:cs typeface="Arial"/>
              </a:rPr>
              <a:t>- Không giới hạn vận động.</a:t>
            </a:r>
          </a:p>
          <a:p>
            <a:pPr marL="0" indent="179705">
              <a:lnSpc>
                <a:spcPct val="170000"/>
              </a:lnSpc>
              <a:spcBef>
                <a:spcPts val="0"/>
              </a:spcBef>
              <a:spcAft>
                <a:spcPts val="0"/>
              </a:spcAft>
            </a:pPr>
            <a:r>
              <a:rPr lang="vi-VN" sz="1800">
                <a:latin typeface="Arial"/>
                <a:cs typeface="Arial"/>
              </a:rPr>
              <a:t>- Sức cơ tứ chi 5/5.</a:t>
            </a:r>
            <a:endParaRPr lang="en-US" sz="1800">
              <a:latin typeface="Arial"/>
              <a:cs typeface="Arial"/>
            </a:endParaRPr>
          </a:p>
          <a:p>
            <a:pPr marL="0" indent="179705">
              <a:lnSpc>
                <a:spcPct val="170000"/>
              </a:lnSpc>
              <a:spcBef>
                <a:spcPts val="0"/>
              </a:spcBef>
              <a:spcAft>
                <a:spcPts val="0"/>
              </a:spcAft>
            </a:pPr>
            <a:r>
              <a:rPr lang="vi-VN" sz="1800">
                <a:latin typeface="Arial"/>
                <a:cs typeface="Arial"/>
              </a:rPr>
              <a:t>5. Thần kinh:</a:t>
            </a:r>
          </a:p>
          <a:p>
            <a:pPr marL="0" indent="179705">
              <a:lnSpc>
                <a:spcPct val="170000"/>
              </a:lnSpc>
              <a:spcBef>
                <a:spcPts val="0"/>
              </a:spcBef>
              <a:spcAft>
                <a:spcPts val="0"/>
              </a:spcAft>
            </a:pPr>
            <a:r>
              <a:rPr lang="vi-VN" sz="1800">
                <a:latin typeface="Arial"/>
                <a:cs typeface="Arial"/>
              </a:rPr>
              <a:t>- Cổ mềm, không dấu TK định vị.</a:t>
            </a:r>
            <a:endParaRPr lang="en-US" sz="1800">
              <a:latin typeface="Arial"/>
              <a:cs typeface="Arial"/>
            </a:endParaRPr>
          </a:p>
          <a:p>
            <a:pPr marL="0" indent="179705">
              <a:lnSpc>
                <a:spcPct val="170000"/>
              </a:lnSpc>
              <a:spcBef>
                <a:spcPts val="0"/>
              </a:spcBef>
              <a:spcAft>
                <a:spcPts val="0"/>
              </a:spcAft>
            </a:pPr>
            <a:endParaRPr lang="vi-VN" sz="1800">
              <a:latin typeface="Arial"/>
              <a:cs typeface="Arial"/>
            </a:endParaRPr>
          </a:p>
        </p:txBody>
      </p:sp>
    </p:spTree>
    <p:extLst>
      <p:ext uri="{BB962C8B-B14F-4D97-AF65-F5344CB8AC3E}">
        <p14:creationId xmlns:p14="http://schemas.microsoft.com/office/powerpoint/2010/main" val="3489800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9751F-C07B-7E52-A0FC-27BEB5C8ABF9}"/>
              </a:ext>
            </a:extLst>
          </p:cNvPr>
          <p:cNvSpPr>
            <a:spLocks noGrp="1"/>
          </p:cNvSpPr>
          <p:nvPr>
            <p:ph type="title"/>
          </p:nvPr>
        </p:nvSpPr>
        <p:spPr/>
        <p:txBody>
          <a:bodyPr/>
          <a:lstStyle/>
          <a:p>
            <a:r>
              <a:rPr lang="en-US" err="1"/>
              <a:t>Khám</a:t>
            </a:r>
            <a:endParaRPr lang="en-US"/>
          </a:p>
        </p:txBody>
      </p:sp>
      <p:sp>
        <p:nvSpPr>
          <p:cNvPr id="3" name="Content Placeholder 2">
            <a:extLst>
              <a:ext uri="{FF2B5EF4-FFF2-40B4-BE49-F238E27FC236}">
                <a16:creationId xmlns:a16="http://schemas.microsoft.com/office/drawing/2014/main" id="{25D1E115-AD29-CB59-69B8-A703B36FF9EA}"/>
              </a:ext>
            </a:extLst>
          </p:cNvPr>
          <p:cNvSpPr>
            <a:spLocks noGrp="1"/>
          </p:cNvSpPr>
          <p:nvPr>
            <p:ph idx="1"/>
          </p:nvPr>
        </p:nvSpPr>
        <p:spPr/>
        <p:txBody>
          <a:bodyPr vert="horz" lIns="0" tIns="45720" rIns="0" bIns="45720" numCol="1" rtlCol="0" anchor="t">
            <a:normAutofit/>
          </a:bodyPr>
          <a:lstStyle/>
          <a:p>
            <a:pPr marL="0" indent="179705">
              <a:lnSpc>
                <a:spcPct val="170000"/>
              </a:lnSpc>
              <a:spcBef>
                <a:spcPts val="0"/>
              </a:spcBef>
              <a:spcAft>
                <a:spcPts val="0"/>
              </a:spcAft>
            </a:pPr>
            <a:r>
              <a:rPr lang="vi-VN" sz="1800">
                <a:latin typeface="Arial"/>
                <a:cs typeface="Arial"/>
              </a:rPr>
              <a:t>6. Khám hậu môn trực tràng:</a:t>
            </a:r>
          </a:p>
          <a:p>
            <a:pPr marL="0" indent="0">
              <a:lnSpc>
                <a:spcPct val="170000"/>
              </a:lnSpc>
              <a:spcBef>
                <a:spcPts val="0"/>
              </a:spcBef>
              <a:spcAft>
                <a:spcPts val="0"/>
              </a:spcAft>
              <a:buNone/>
            </a:pPr>
            <a:r>
              <a:rPr lang="vi-VN" sz="1800">
                <a:latin typeface="Arial"/>
                <a:cs typeface="Arial"/>
              </a:rPr>
              <a:t>- Vùng rìa hậu môn vị trí 11h có khối sưng nóng đau nhiều, không lỗ rò ngoài, có dấu phập phều </a:t>
            </a:r>
            <a:endParaRPr lang="vi-VN" sz="1800">
              <a:latin typeface="Arial" panose="020B0604020202020204" pitchFamily="34" charset="0"/>
              <a:cs typeface="Arial" panose="020B0604020202020204" pitchFamily="34" charset="0"/>
            </a:endParaRPr>
          </a:p>
          <a:p>
            <a:pPr marL="0" indent="179705">
              <a:lnSpc>
                <a:spcPct val="170000"/>
              </a:lnSpc>
              <a:spcBef>
                <a:spcPts val="0"/>
              </a:spcBef>
              <a:spcAft>
                <a:spcPts val="0"/>
              </a:spcAft>
              <a:buChar char="-"/>
            </a:pPr>
            <a:r>
              <a:rPr lang="vi-VN" sz="1800">
                <a:latin typeface="Arial"/>
                <a:cs typeface="Arial"/>
              </a:rPr>
              <a:t>Niêm mạc hậu môn trơn láng, không u, rút găng không máu theo găng</a:t>
            </a:r>
            <a:endParaRPr lang="vi-VN" sz="1800">
              <a:latin typeface="Arial"/>
              <a:ea typeface="+mn-lt"/>
              <a:cs typeface="Arial"/>
            </a:endParaRPr>
          </a:p>
          <a:p>
            <a:pPr marL="0" indent="179705">
              <a:lnSpc>
                <a:spcPct val="170000"/>
              </a:lnSpc>
              <a:spcBef>
                <a:spcPts val="0"/>
              </a:spcBef>
              <a:spcAft>
                <a:spcPts val="0"/>
              </a:spcAft>
            </a:pPr>
            <a:endParaRPr lang="vi-VN" sz="1800">
              <a:latin typeface="Arial"/>
              <a:cs typeface="Arial"/>
            </a:endParaRPr>
          </a:p>
        </p:txBody>
      </p:sp>
    </p:spTree>
    <p:extLst>
      <p:ext uri="{BB962C8B-B14F-4D97-AF65-F5344CB8AC3E}">
        <p14:creationId xmlns:p14="http://schemas.microsoft.com/office/powerpoint/2010/main" val="2654559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C537-F2F3-023D-B6D3-1ECCEAA43595}"/>
              </a:ext>
            </a:extLst>
          </p:cNvPr>
          <p:cNvSpPr>
            <a:spLocks noGrp="1"/>
          </p:cNvSpPr>
          <p:nvPr>
            <p:ph type="title"/>
          </p:nvPr>
        </p:nvSpPr>
        <p:spPr/>
        <p:txBody>
          <a:bodyPr/>
          <a:lstStyle/>
          <a:p>
            <a:r>
              <a:rPr lang="en-US" err="1"/>
              <a:t>Tóm</a:t>
            </a:r>
            <a:r>
              <a:rPr lang="en-US"/>
              <a:t> </a:t>
            </a:r>
            <a:r>
              <a:rPr lang="en-US" err="1"/>
              <a:t>tắt</a:t>
            </a:r>
            <a:r>
              <a:rPr lang="en-US"/>
              <a:t> </a:t>
            </a:r>
            <a:r>
              <a:rPr lang="en-US" err="1"/>
              <a:t>bệnh</a:t>
            </a:r>
            <a:r>
              <a:rPr lang="en-US"/>
              <a:t> </a:t>
            </a:r>
            <a:r>
              <a:rPr lang="en-US" err="1"/>
              <a:t>án</a:t>
            </a:r>
            <a:endParaRPr lang="en-US"/>
          </a:p>
        </p:txBody>
      </p:sp>
      <p:sp>
        <p:nvSpPr>
          <p:cNvPr id="3" name="Content Placeholder 2">
            <a:extLst>
              <a:ext uri="{FF2B5EF4-FFF2-40B4-BE49-F238E27FC236}">
                <a16:creationId xmlns:a16="http://schemas.microsoft.com/office/drawing/2014/main" id="{C1D5702E-1913-DFDD-478A-A8559A517E7C}"/>
              </a:ext>
            </a:extLst>
          </p:cNvPr>
          <p:cNvSpPr>
            <a:spLocks noGrp="1"/>
          </p:cNvSpPr>
          <p:nvPr>
            <p:ph idx="1"/>
          </p:nvPr>
        </p:nvSpPr>
        <p:spPr/>
        <p:txBody>
          <a:bodyPr vert="horz" lIns="0" tIns="45720" rIns="0" bIns="45720" rtlCol="0" anchor="t">
            <a:normAutofit/>
          </a:bodyPr>
          <a:lstStyle/>
          <a:p>
            <a:r>
              <a:rPr lang="en-US">
                <a:cs typeface="Calibri"/>
              </a:rPr>
              <a:t>BN </a:t>
            </a:r>
            <a:r>
              <a:rPr lang="en-US" err="1">
                <a:cs typeface="Calibri"/>
              </a:rPr>
              <a:t>nam</a:t>
            </a:r>
            <a:r>
              <a:rPr lang="en-US">
                <a:cs typeface="Calibri"/>
              </a:rPr>
              <a:t>, 31 </a:t>
            </a:r>
            <a:r>
              <a:rPr lang="en-US" err="1">
                <a:cs typeface="Calibri"/>
              </a:rPr>
              <a:t>tuổi</a:t>
            </a:r>
            <a:r>
              <a:rPr lang="en-US">
                <a:cs typeface="Calibri"/>
              </a:rPr>
              <a:t>, </a:t>
            </a:r>
            <a:r>
              <a:rPr lang="en-US" err="1">
                <a:cs typeface="Calibri"/>
              </a:rPr>
              <a:t>nhập</a:t>
            </a:r>
            <a:r>
              <a:rPr lang="en-US">
                <a:cs typeface="Calibri"/>
              </a:rPr>
              <a:t> </a:t>
            </a:r>
            <a:r>
              <a:rPr lang="en-US" err="1">
                <a:cs typeface="Calibri"/>
              </a:rPr>
              <a:t>viện</a:t>
            </a:r>
            <a:r>
              <a:rPr lang="en-US">
                <a:cs typeface="Calibri"/>
              </a:rPr>
              <a:t> </a:t>
            </a:r>
            <a:r>
              <a:rPr lang="en-US" err="1">
                <a:cs typeface="Calibri"/>
              </a:rPr>
              <a:t>vì</a:t>
            </a:r>
            <a:r>
              <a:rPr lang="en-US">
                <a:cs typeface="Calibri"/>
              </a:rPr>
              <a:t> </a:t>
            </a:r>
            <a:r>
              <a:rPr lang="en-US" err="1">
                <a:cs typeface="Calibri"/>
              </a:rPr>
              <a:t>khối</a:t>
            </a:r>
            <a:r>
              <a:rPr lang="en-US">
                <a:cs typeface="Calibri"/>
              </a:rPr>
              <a:t> </a:t>
            </a:r>
            <a:r>
              <a:rPr lang="en-US" err="1">
                <a:cs typeface="Calibri"/>
              </a:rPr>
              <a:t>sưng</a:t>
            </a:r>
            <a:r>
              <a:rPr lang="en-US">
                <a:cs typeface="Calibri"/>
              </a:rPr>
              <a:t> </a:t>
            </a:r>
            <a:r>
              <a:rPr lang="en-US" err="1">
                <a:cs typeface="Calibri"/>
              </a:rPr>
              <a:t>đau</a:t>
            </a:r>
            <a:r>
              <a:rPr lang="en-US">
                <a:cs typeface="Calibri"/>
              </a:rPr>
              <a:t> </a:t>
            </a:r>
            <a:r>
              <a:rPr lang="en-US" err="1">
                <a:cs typeface="Calibri"/>
              </a:rPr>
              <a:t>vùng</a:t>
            </a:r>
            <a:r>
              <a:rPr lang="en-US">
                <a:cs typeface="Calibri"/>
              </a:rPr>
              <a:t> </a:t>
            </a:r>
            <a:r>
              <a:rPr lang="en-US" err="1">
                <a:cs typeface="Calibri"/>
              </a:rPr>
              <a:t>hậu</a:t>
            </a:r>
            <a:r>
              <a:rPr lang="en-US">
                <a:cs typeface="Calibri"/>
              </a:rPr>
              <a:t> </a:t>
            </a:r>
            <a:r>
              <a:rPr lang="en-US" err="1">
                <a:cs typeface="Calibri"/>
              </a:rPr>
              <a:t>môn</a:t>
            </a:r>
            <a:r>
              <a:rPr lang="en-US">
                <a:cs typeface="Calibri"/>
              </a:rPr>
              <a:t> </a:t>
            </a:r>
            <a:r>
              <a:rPr lang="en-US" err="1">
                <a:cs typeface="Calibri"/>
              </a:rPr>
              <a:t>ngày</a:t>
            </a:r>
            <a:r>
              <a:rPr lang="en-US">
                <a:cs typeface="Calibri"/>
              </a:rPr>
              <a:t> 7:</a:t>
            </a:r>
          </a:p>
          <a:p>
            <a:r>
              <a:rPr lang="en-US">
                <a:cs typeface="Calibri"/>
              </a:rPr>
              <a:t>TCCN:</a:t>
            </a:r>
          </a:p>
          <a:p>
            <a:r>
              <a:rPr lang="en-US">
                <a:cs typeface="Calibri"/>
              </a:rPr>
              <a:t> - </a:t>
            </a:r>
            <a:r>
              <a:rPr lang="en-US" err="1">
                <a:cs typeface="Calibri"/>
              </a:rPr>
              <a:t>Khối</a:t>
            </a:r>
            <a:r>
              <a:rPr lang="en-US">
                <a:cs typeface="Calibri"/>
              </a:rPr>
              <a:t> </a:t>
            </a:r>
            <a:r>
              <a:rPr lang="en-US" err="1">
                <a:cs typeface="Calibri"/>
              </a:rPr>
              <a:t>sưng</a:t>
            </a:r>
            <a:r>
              <a:rPr lang="en-US">
                <a:cs typeface="Calibri"/>
              </a:rPr>
              <a:t> </a:t>
            </a:r>
            <a:r>
              <a:rPr lang="en-US" err="1">
                <a:cs typeface="Calibri"/>
              </a:rPr>
              <a:t>đau</a:t>
            </a:r>
            <a:r>
              <a:rPr lang="en-US">
                <a:cs typeface="Calibri"/>
              </a:rPr>
              <a:t> </a:t>
            </a:r>
            <a:r>
              <a:rPr lang="en-US" err="1">
                <a:cs typeface="Calibri"/>
              </a:rPr>
              <a:t>vùng</a:t>
            </a:r>
            <a:r>
              <a:rPr lang="en-US">
                <a:cs typeface="Calibri"/>
              </a:rPr>
              <a:t> </a:t>
            </a:r>
            <a:r>
              <a:rPr lang="en-US" err="1">
                <a:cs typeface="Calibri"/>
              </a:rPr>
              <a:t>hậu</a:t>
            </a:r>
            <a:r>
              <a:rPr lang="en-US">
                <a:cs typeface="Calibri"/>
              </a:rPr>
              <a:t> </a:t>
            </a:r>
            <a:r>
              <a:rPr lang="en-US" err="1">
                <a:cs typeface="Calibri"/>
              </a:rPr>
              <a:t>môn</a:t>
            </a:r>
            <a:r>
              <a:rPr lang="en-US">
                <a:cs typeface="Calibri"/>
              </a:rPr>
              <a:t> </a:t>
            </a:r>
            <a:r>
              <a:rPr lang="en-US" err="1">
                <a:cs typeface="Calibri"/>
              </a:rPr>
              <a:t>bên</a:t>
            </a:r>
            <a:r>
              <a:rPr lang="en-US">
                <a:cs typeface="Calibri"/>
              </a:rPr>
              <a:t> </a:t>
            </a:r>
            <a:r>
              <a:rPr lang="en-US" err="1">
                <a:cs typeface="Calibri"/>
              </a:rPr>
              <a:t>phải</a:t>
            </a:r>
            <a:endParaRPr lang="en-US">
              <a:cs typeface="Calibri"/>
            </a:endParaRPr>
          </a:p>
          <a:p>
            <a:r>
              <a:rPr lang="en-US">
                <a:cs typeface="Calibri"/>
              </a:rPr>
              <a:t> - </a:t>
            </a:r>
            <a:r>
              <a:rPr lang="en-US" err="1">
                <a:cs typeface="Calibri"/>
              </a:rPr>
              <a:t>Sốt</a:t>
            </a:r>
            <a:r>
              <a:rPr lang="en-US">
                <a:cs typeface="Calibri"/>
              </a:rPr>
              <a:t> </a:t>
            </a:r>
            <a:r>
              <a:rPr lang="en-US" err="1">
                <a:cs typeface="Calibri"/>
              </a:rPr>
              <a:t>nhẹ</a:t>
            </a:r>
            <a:endParaRPr lang="en-US">
              <a:cs typeface="Calibri"/>
            </a:endParaRPr>
          </a:p>
          <a:p>
            <a:r>
              <a:rPr lang="en-US">
                <a:cs typeface="Calibri"/>
              </a:rPr>
              <a:t>TCTT:</a:t>
            </a:r>
          </a:p>
          <a:p>
            <a:r>
              <a:rPr lang="en-US">
                <a:cs typeface="Calibri"/>
              </a:rPr>
              <a:t> - </a:t>
            </a:r>
            <a:r>
              <a:rPr lang="en-US" err="1">
                <a:cs typeface="Calibri"/>
              </a:rPr>
              <a:t>Khối</a:t>
            </a:r>
            <a:r>
              <a:rPr lang="en-US">
                <a:cs typeface="Calibri"/>
              </a:rPr>
              <a:t> </a:t>
            </a:r>
            <a:r>
              <a:rPr lang="en-US" err="1">
                <a:cs typeface="Calibri"/>
              </a:rPr>
              <a:t>sưng</a:t>
            </a:r>
            <a:r>
              <a:rPr lang="en-US">
                <a:cs typeface="Calibri"/>
              </a:rPr>
              <a:t> </a:t>
            </a:r>
            <a:r>
              <a:rPr lang="en-US" err="1">
                <a:cs typeface="Calibri"/>
              </a:rPr>
              <a:t>nóng</a:t>
            </a:r>
            <a:r>
              <a:rPr lang="en-US">
                <a:cs typeface="Calibri"/>
              </a:rPr>
              <a:t> </a:t>
            </a:r>
            <a:r>
              <a:rPr lang="en-US" err="1">
                <a:cs typeface="Calibri"/>
              </a:rPr>
              <a:t>đau</a:t>
            </a:r>
            <a:r>
              <a:rPr lang="en-US">
                <a:cs typeface="Calibri"/>
              </a:rPr>
              <a:t> </a:t>
            </a:r>
            <a:r>
              <a:rPr lang="en-US" err="1">
                <a:cs typeface="Calibri"/>
              </a:rPr>
              <a:t>vị</a:t>
            </a:r>
            <a:r>
              <a:rPr lang="en-US">
                <a:cs typeface="Calibri"/>
              </a:rPr>
              <a:t> </a:t>
            </a:r>
            <a:r>
              <a:rPr lang="en-US" err="1">
                <a:cs typeface="Calibri"/>
              </a:rPr>
              <a:t>trí</a:t>
            </a:r>
            <a:r>
              <a:rPr lang="en-US">
                <a:cs typeface="Calibri"/>
              </a:rPr>
              <a:t> 11h </a:t>
            </a:r>
            <a:r>
              <a:rPr lang="en-US" err="1">
                <a:cs typeface="Calibri"/>
              </a:rPr>
              <a:t>rìa</a:t>
            </a:r>
            <a:r>
              <a:rPr lang="en-US">
                <a:cs typeface="Calibri"/>
              </a:rPr>
              <a:t> </a:t>
            </a:r>
            <a:r>
              <a:rPr lang="en-US" err="1">
                <a:cs typeface="Calibri"/>
              </a:rPr>
              <a:t>hậu</a:t>
            </a:r>
            <a:r>
              <a:rPr lang="en-US">
                <a:cs typeface="Calibri"/>
              </a:rPr>
              <a:t> </a:t>
            </a:r>
            <a:r>
              <a:rPr lang="en-US" err="1">
                <a:cs typeface="Calibri"/>
              </a:rPr>
              <a:t>môn</a:t>
            </a:r>
            <a:r>
              <a:rPr lang="en-US">
                <a:cs typeface="Calibri"/>
              </a:rPr>
              <a:t> </a:t>
            </a:r>
            <a:r>
              <a:rPr lang="en-US" err="1">
                <a:cs typeface="Calibri"/>
              </a:rPr>
              <a:t>phải</a:t>
            </a:r>
            <a:r>
              <a:rPr lang="en-US">
                <a:cs typeface="Calibri"/>
              </a:rPr>
              <a:t>, </a:t>
            </a:r>
            <a:r>
              <a:rPr lang="en-US" err="1">
                <a:cs typeface="Calibri"/>
              </a:rPr>
              <a:t>có</a:t>
            </a:r>
            <a:r>
              <a:rPr lang="en-US">
                <a:cs typeface="Calibri"/>
              </a:rPr>
              <a:t> </a:t>
            </a:r>
            <a:r>
              <a:rPr lang="en-US" err="1">
                <a:cs typeface="Calibri"/>
              </a:rPr>
              <a:t>dấu</a:t>
            </a:r>
            <a:r>
              <a:rPr lang="en-US">
                <a:cs typeface="Calibri"/>
              </a:rPr>
              <a:t> </a:t>
            </a:r>
            <a:r>
              <a:rPr lang="en-US" err="1">
                <a:cs typeface="Calibri"/>
              </a:rPr>
              <a:t>phập</a:t>
            </a:r>
            <a:r>
              <a:rPr lang="en-US">
                <a:cs typeface="Calibri"/>
              </a:rPr>
              <a:t> </a:t>
            </a:r>
            <a:r>
              <a:rPr lang="en-US" err="1">
                <a:cs typeface="Calibri"/>
              </a:rPr>
              <a:t>phều</a:t>
            </a:r>
          </a:p>
          <a:p>
            <a:r>
              <a:rPr lang="en-US" err="1">
                <a:cs typeface="Calibri"/>
              </a:rPr>
              <a:t>Tiền</a:t>
            </a:r>
            <a:r>
              <a:rPr lang="en-US">
                <a:cs typeface="Calibri"/>
              </a:rPr>
              <a:t> </a:t>
            </a:r>
            <a:r>
              <a:rPr lang="en-US" err="1">
                <a:cs typeface="Calibri"/>
              </a:rPr>
              <a:t>căn</a:t>
            </a:r>
            <a:r>
              <a:rPr lang="en-US">
                <a:cs typeface="Calibri"/>
              </a:rPr>
              <a:t>:</a:t>
            </a:r>
          </a:p>
          <a:p>
            <a:r>
              <a:rPr lang="en-US">
                <a:cs typeface="Calibri"/>
              </a:rPr>
              <a:t> - </a:t>
            </a:r>
            <a:r>
              <a:rPr lang="en-US">
                <a:ea typeface="+mn-lt"/>
                <a:cs typeface="+mn-lt"/>
              </a:rPr>
              <a:t>Trĩ </a:t>
            </a:r>
            <a:r>
              <a:rPr lang="en-US" err="1">
                <a:ea typeface="+mn-lt"/>
                <a:cs typeface="+mn-lt"/>
              </a:rPr>
              <a:t>nội</a:t>
            </a:r>
            <a:r>
              <a:rPr lang="en-US">
                <a:ea typeface="+mn-lt"/>
                <a:cs typeface="+mn-lt"/>
              </a:rPr>
              <a:t> 10 </a:t>
            </a:r>
            <a:r>
              <a:rPr lang="en-US" err="1">
                <a:ea typeface="+mn-lt"/>
                <a:cs typeface="+mn-lt"/>
              </a:rPr>
              <a:t>năm</a:t>
            </a:r>
            <a:r>
              <a:rPr lang="en-US">
                <a:ea typeface="+mn-lt"/>
                <a:cs typeface="+mn-lt"/>
              </a:rPr>
              <a:t>, </a:t>
            </a:r>
            <a:r>
              <a:rPr lang="en-US" err="1">
                <a:ea typeface="+mn-lt"/>
                <a:cs typeface="+mn-lt"/>
              </a:rPr>
              <a:t>điều</a:t>
            </a:r>
            <a:r>
              <a:rPr lang="en-US">
                <a:ea typeface="+mn-lt"/>
                <a:cs typeface="+mn-lt"/>
              </a:rPr>
              <a:t> trị </a:t>
            </a:r>
            <a:r>
              <a:rPr lang="en-US" err="1">
                <a:ea typeface="+mn-lt"/>
                <a:cs typeface="+mn-lt"/>
              </a:rPr>
              <a:t>bằng</a:t>
            </a:r>
            <a:r>
              <a:rPr lang="en-US">
                <a:ea typeface="+mn-lt"/>
                <a:cs typeface="+mn-lt"/>
              </a:rPr>
              <a:t> </a:t>
            </a:r>
            <a:r>
              <a:rPr lang="en-US" err="1">
                <a:ea typeface="+mn-lt"/>
                <a:cs typeface="+mn-lt"/>
              </a:rPr>
              <a:t>thuốc</a:t>
            </a:r>
            <a:r>
              <a:rPr lang="en-US">
                <a:ea typeface="+mn-lt"/>
                <a:cs typeface="+mn-lt"/>
              </a:rPr>
              <a:t> Dalfon</a:t>
            </a:r>
          </a:p>
        </p:txBody>
      </p:sp>
    </p:spTree>
    <p:extLst>
      <p:ext uri="{BB962C8B-B14F-4D97-AF65-F5344CB8AC3E}">
        <p14:creationId xmlns:p14="http://schemas.microsoft.com/office/powerpoint/2010/main" val="1698846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1994D-1C33-029F-15E7-3F90AB3A060C}"/>
              </a:ext>
            </a:extLst>
          </p:cNvPr>
          <p:cNvSpPr>
            <a:spLocks noGrp="1"/>
          </p:cNvSpPr>
          <p:nvPr>
            <p:ph type="title"/>
          </p:nvPr>
        </p:nvSpPr>
        <p:spPr/>
        <p:txBody>
          <a:bodyPr/>
          <a:lstStyle/>
          <a:p>
            <a:r>
              <a:rPr lang="en-US" err="1"/>
              <a:t>Đặt</a:t>
            </a:r>
            <a:r>
              <a:rPr lang="en-US"/>
              <a:t> </a:t>
            </a:r>
            <a:r>
              <a:rPr lang="en-US" err="1"/>
              <a:t>vấn</a:t>
            </a:r>
            <a:r>
              <a:rPr lang="en-US"/>
              <a:t> </a:t>
            </a:r>
            <a:r>
              <a:rPr lang="en-US" err="1"/>
              <a:t>đê</a:t>
            </a:r>
            <a:r>
              <a:rPr lang="en-US"/>
              <a:t>̀</a:t>
            </a:r>
          </a:p>
        </p:txBody>
      </p:sp>
      <p:sp>
        <p:nvSpPr>
          <p:cNvPr id="3" name="Content Placeholder 2">
            <a:extLst>
              <a:ext uri="{FF2B5EF4-FFF2-40B4-BE49-F238E27FC236}">
                <a16:creationId xmlns:a16="http://schemas.microsoft.com/office/drawing/2014/main" id="{6F1F2339-9D0A-EB24-6EDB-2BBA043902B7}"/>
              </a:ext>
            </a:extLst>
          </p:cNvPr>
          <p:cNvSpPr>
            <a:spLocks noGrp="1"/>
          </p:cNvSpPr>
          <p:nvPr>
            <p:ph idx="1"/>
          </p:nvPr>
        </p:nvSpPr>
        <p:spPr/>
        <p:txBody>
          <a:bodyPr vert="horz" lIns="0" tIns="45720" rIns="0" bIns="45720" rtlCol="0" anchor="t">
            <a:normAutofit/>
          </a:bodyPr>
          <a:lstStyle/>
          <a:p>
            <a:r>
              <a:rPr lang="en-US"/>
              <a:t>1. </a:t>
            </a:r>
            <a:r>
              <a:rPr lang="en-US" err="1"/>
              <a:t>Đau</a:t>
            </a:r>
            <a:r>
              <a:rPr lang="en-US"/>
              <a:t> </a:t>
            </a:r>
            <a:r>
              <a:rPr lang="en-US" err="1"/>
              <a:t>sưng</a:t>
            </a:r>
            <a:r>
              <a:rPr lang="en-US"/>
              <a:t> </a:t>
            </a:r>
            <a:r>
              <a:rPr lang="en-US" err="1"/>
              <a:t>đau</a:t>
            </a:r>
            <a:r>
              <a:rPr lang="en-US"/>
              <a:t> </a:t>
            </a:r>
            <a:r>
              <a:rPr lang="en-US" err="1"/>
              <a:t>hậu</a:t>
            </a:r>
            <a:r>
              <a:rPr lang="en-US"/>
              <a:t> </a:t>
            </a:r>
            <a:r>
              <a:rPr lang="en-US" err="1"/>
              <a:t>môn</a:t>
            </a:r>
            <a:r>
              <a:rPr lang="en-US"/>
              <a:t> (P) </a:t>
            </a:r>
            <a:endParaRPr lang="en-US">
              <a:cs typeface="Calibri"/>
            </a:endParaRPr>
          </a:p>
          <a:p>
            <a:r>
              <a:rPr lang="en-US">
                <a:cs typeface="Calibri"/>
              </a:rPr>
              <a:t>2. </a:t>
            </a:r>
            <a:r>
              <a:rPr lang="en-US" err="1">
                <a:cs typeface="Calibri"/>
              </a:rPr>
              <a:t>Tiền</a:t>
            </a:r>
            <a:r>
              <a:rPr lang="en-US">
                <a:cs typeface="Calibri"/>
              </a:rPr>
              <a:t> </a:t>
            </a:r>
            <a:r>
              <a:rPr lang="en-US" err="1">
                <a:cs typeface="Calibri"/>
              </a:rPr>
              <a:t>căn</a:t>
            </a:r>
            <a:r>
              <a:rPr lang="en-US">
                <a:cs typeface="Calibri"/>
              </a:rPr>
              <a:t> </a:t>
            </a:r>
            <a:r>
              <a:rPr lang="en-US" err="1">
                <a:cs typeface="Calibri"/>
              </a:rPr>
              <a:t>trĩ</a:t>
            </a:r>
            <a:r>
              <a:rPr lang="en-US">
                <a:cs typeface="Calibri"/>
              </a:rPr>
              <a:t> </a:t>
            </a:r>
            <a:r>
              <a:rPr lang="en-US" err="1">
                <a:cs typeface="Calibri"/>
              </a:rPr>
              <a:t>nội</a:t>
            </a:r>
            <a:r>
              <a:rPr lang="en-US">
                <a:cs typeface="Calibri"/>
              </a:rPr>
              <a:t> </a:t>
            </a:r>
            <a:r>
              <a:rPr lang="en-US" err="1">
                <a:cs typeface="Calibri"/>
              </a:rPr>
              <a:t>đang</a:t>
            </a:r>
            <a:r>
              <a:rPr lang="en-US">
                <a:cs typeface="Calibri"/>
              </a:rPr>
              <a:t> </a:t>
            </a:r>
            <a:r>
              <a:rPr lang="en-US" err="1">
                <a:cs typeface="Calibri"/>
              </a:rPr>
              <a:t>điều</a:t>
            </a:r>
            <a:r>
              <a:rPr lang="en-US">
                <a:cs typeface="Calibri"/>
              </a:rPr>
              <a:t> </a:t>
            </a:r>
            <a:r>
              <a:rPr lang="en-US" err="1">
                <a:cs typeface="Calibri"/>
              </a:rPr>
              <a:t>trị</a:t>
            </a:r>
            <a:endParaRPr lang="en-US">
              <a:cs typeface="Calibri"/>
            </a:endParaRPr>
          </a:p>
        </p:txBody>
      </p:sp>
    </p:spTree>
    <p:extLst>
      <p:ext uri="{BB962C8B-B14F-4D97-AF65-F5344CB8AC3E}">
        <p14:creationId xmlns:p14="http://schemas.microsoft.com/office/powerpoint/2010/main" val="372996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34E1F-7015-EB1D-449C-C10DA9AA546C}"/>
              </a:ext>
            </a:extLst>
          </p:cNvPr>
          <p:cNvSpPr>
            <a:spLocks noGrp="1"/>
          </p:cNvSpPr>
          <p:nvPr>
            <p:ph type="title"/>
          </p:nvPr>
        </p:nvSpPr>
        <p:spPr/>
        <p:txBody>
          <a:bodyPr/>
          <a:lstStyle/>
          <a:p>
            <a:r>
              <a:rPr lang="en-US" err="1"/>
              <a:t>Chẩn</a:t>
            </a:r>
            <a:r>
              <a:rPr lang="en-US"/>
              <a:t> </a:t>
            </a:r>
            <a:r>
              <a:rPr lang="en-US" err="1"/>
              <a:t>đoán</a:t>
            </a:r>
            <a:endParaRPr lang="en-US"/>
          </a:p>
        </p:txBody>
      </p:sp>
      <p:sp>
        <p:nvSpPr>
          <p:cNvPr id="3" name="Content Placeholder 2">
            <a:extLst>
              <a:ext uri="{FF2B5EF4-FFF2-40B4-BE49-F238E27FC236}">
                <a16:creationId xmlns:a16="http://schemas.microsoft.com/office/drawing/2014/main" id="{7749C492-9DA0-9405-A6F5-4A912F328E6E}"/>
              </a:ext>
            </a:extLst>
          </p:cNvPr>
          <p:cNvSpPr>
            <a:spLocks noGrp="1"/>
          </p:cNvSpPr>
          <p:nvPr>
            <p:ph idx="1"/>
          </p:nvPr>
        </p:nvSpPr>
        <p:spPr/>
        <p:txBody>
          <a:bodyPr vert="horz" lIns="0" tIns="45720" rIns="0" bIns="45720" rtlCol="0" anchor="t">
            <a:normAutofit fontScale="92500" lnSpcReduction="10000"/>
          </a:bodyPr>
          <a:lstStyle/>
          <a:p>
            <a:r>
              <a:rPr lang="en-US" sz="3600" b="1" err="1"/>
              <a:t>Chẩn</a:t>
            </a:r>
            <a:r>
              <a:rPr lang="en-US" sz="3600" b="1"/>
              <a:t> </a:t>
            </a:r>
            <a:r>
              <a:rPr lang="en-US" sz="3600" b="1" err="1"/>
              <a:t>đoán</a:t>
            </a:r>
            <a:r>
              <a:rPr lang="en-US" sz="3600" b="1"/>
              <a:t> </a:t>
            </a:r>
            <a:r>
              <a:rPr lang="en-US" sz="3600" b="1" err="1"/>
              <a:t>sơ</a:t>
            </a:r>
            <a:r>
              <a:rPr lang="en-US" sz="3600" b="1"/>
              <a:t> </a:t>
            </a:r>
            <a:r>
              <a:rPr lang="en-US" sz="3600" b="1" err="1"/>
              <a:t>bô</a:t>
            </a:r>
            <a:r>
              <a:rPr lang="en-US" sz="3600" b="1"/>
              <a:t>̣</a:t>
            </a:r>
          </a:p>
          <a:p>
            <a:r>
              <a:rPr lang="en-US" err="1"/>
              <a:t>Áp</a:t>
            </a:r>
            <a:r>
              <a:rPr lang="en-US"/>
              <a:t> </a:t>
            </a:r>
            <a:r>
              <a:rPr lang="en-US" err="1"/>
              <a:t>xe</a:t>
            </a:r>
            <a:r>
              <a:rPr lang="en-US"/>
              <a:t> </a:t>
            </a:r>
            <a:r>
              <a:rPr lang="en-US" err="1"/>
              <a:t>hậu</a:t>
            </a:r>
            <a:r>
              <a:rPr lang="en-US"/>
              <a:t> </a:t>
            </a:r>
            <a:r>
              <a:rPr lang="en-US" err="1"/>
              <a:t>môn</a:t>
            </a:r>
            <a:endParaRPr lang="en-US">
              <a:cs typeface="Calibri" panose="020F0502020204030204"/>
            </a:endParaRPr>
          </a:p>
          <a:p>
            <a:r>
              <a:rPr lang="en-US" sz="3600" b="1" err="1"/>
              <a:t>Chẩn</a:t>
            </a:r>
            <a:r>
              <a:rPr lang="en-US" sz="3600" b="1"/>
              <a:t> </a:t>
            </a:r>
            <a:r>
              <a:rPr lang="en-US" sz="3600" b="1" err="1"/>
              <a:t>đoán</a:t>
            </a:r>
            <a:r>
              <a:rPr lang="en-US" sz="3600" b="1"/>
              <a:t> </a:t>
            </a:r>
            <a:r>
              <a:rPr lang="en-US" sz="3600" b="1" err="1"/>
              <a:t>phân</a:t>
            </a:r>
            <a:r>
              <a:rPr lang="en-US" sz="3600" b="1"/>
              <a:t> </a:t>
            </a:r>
            <a:r>
              <a:rPr lang="en-US" sz="3600" b="1" err="1"/>
              <a:t>biệt</a:t>
            </a:r>
            <a:endParaRPr lang="en-US" sz="3600" b="1">
              <a:cs typeface="Calibri"/>
            </a:endParaRPr>
          </a:p>
          <a:p>
            <a:r>
              <a:rPr lang="en-US">
                <a:cs typeface="Calibri"/>
              </a:rPr>
              <a:t>- </a:t>
            </a:r>
            <a:r>
              <a:rPr lang="en-US" err="1">
                <a:cs typeface="Calibri"/>
              </a:rPr>
              <a:t>Nứt</a:t>
            </a:r>
            <a:r>
              <a:rPr lang="en-US">
                <a:cs typeface="Calibri"/>
              </a:rPr>
              <a:t> </a:t>
            </a:r>
            <a:r>
              <a:rPr lang="en-US" err="1">
                <a:cs typeface="Calibri"/>
              </a:rPr>
              <a:t>hậu</a:t>
            </a:r>
            <a:r>
              <a:rPr lang="en-US">
                <a:cs typeface="Calibri"/>
              </a:rPr>
              <a:t> </a:t>
            </a:r>
            <a:r>
              <a:rPr lang="en-US" err="1">
                <a:cs typeface="Calibri"/>
              </a:rPr>
              <a:t>môn</a:t>
            </a:r>
            <a:endParaRPr lang="en-US">
              <a:cs typeface="Calibri"/>
            </a:endParaRPr>
          </a:p>
          <a:p>
            <a:r>
              <a:rPr lang="en-US" b="1">
                <a:cs typeface="Calibri"/>
              </a:rPr>
              <a:t>- </a:t>
            </a:r>
            <a:r>
              <a:rPr lang="en-US">
                <a:cs typeface="Calibri"/>
              </a:rPr>
              <a:t>Rò hậu môn</a:t>
            </a:r>
          </a:p>
          <a:p>
            <a:r>
              <a:rPr lang="en-US">
                <a:cs typeface="Calibri"/>
              </a:rPr>
              <a:t>- Trĩ </a:t>
            </a:r>
            <a:r>
              <a:rPr lang="en-US" err="1">
                <a:cs typeface="Calibri"/>
              </a:rPr>
              <a:t>nội</a:t>
            </a:r>
            <a:r>
              <a:rPr lang="en-US">
                <a:cs typeface="Calibri"/>
              </a:rPr>
              <a:t> </a:t>
            </a:r>
            <a:r>
              <a:rPr lang="en-US" err="1">
                <a:cs typeface="Calibri"/>
              </a:rPr>
              <a:t>sa</a:t>
            </a:r>
            <a:r>
              <a:rPr lang="en-US">
                <a:cs typeface="Calibri"/>
              </a:rPr>
              <a:t> </a:t>
            </a:r>
            <a:r>
              <a:rPr lang="en-US" err="1">
                <a:cs typeface="Calibri"/>
              </a:rPr>
              <a:t>nghẹt</a:t>
            </a:r>
            <a:endParaRPr lang="en-US">
              <a:cs typeface="Calibri"/>
            </a:endParaRPr>
          </a:p>
          <a:p>
            <a:r>
              <a:rPr lang="en-US">
                <a:cs typeface="Calibri"/>
              </a:rPr>
              <a:t>- </a:t>
            </a:r>
            <a:r>
              <a:rPr lang="en-US" err="1">
                <a:cs typeface="Calibri"/>
              </a:rPr>
              <a:t>Áp</a:t>
            </a:r>
            <a:r>
              <a:rPr lang="en-US">
                <a:cs typeface="Calibri"/>
              </a:rPr>
              <a:t> </a:t>
            </a:r>
            <a:r>
              <a:rPr lang="en-US" err="1">
                <a:cs typeface="Calibri"/>
              </a:rPr>
              <a:t>xe</a:t>
            </a:r>
            <a:r>
              <a:rPr lang="en-US">
                <a:cs typeface="Calibri"/>
              </a:rPr>
              <a:t> da mông</a:t>
            </a:r>
          </a:p>
          <a:p>
            <a:r>
              <a:rPr lang="en-US">
                <a:cs typeface="Calibri"/>
              </a:rPr>
              <a:t>- </a:t>
            </a:r>
            <a:r>
              <a:rPr lang="en-US" err="1">
                <a:cs typeface="Calibri"/>
              </a:rPr>
              <a:t>Viêm</a:t>
            </a:r>
            <a:r>
              <a:rPr lang="en-US">
                <a:cs typeface="Calibri"/>
              </a:rPr>
              <a:t> mủ </a:t>
            </a:r>
            <a:r>
              <a:rPr lang="en-US" err="1">
                <a:cs typeface="Calibri"/>
              </a:rPr>
              <a:t>tuyến</a:t>
            </a:r>
            <a:r>
              <a:rPr lang="en-US">
                <a:cs typeface="Calibri"/>
              </a:rPr>
              <a:t> </a:t>
            </a:r>
            <a:r>
              <a:rPr lang="en-US" err="1">
                <a:cs typeface="Calibri"/>
              </a:rPr>
              <a:t>mô</a:t>
            </a:r>
            <a:r>
              <a:rPr lang="en-US">
                <a:cs typeface="Calibri"/>
              </a:rPr>
              <a:t>̀ </a:t>
            </a:r>
            <a:r>
              <a:rPr lang="en-US" err="1">
                <a:cs typeface="Calibri"/>
              </a:rPr>
              <a:t>hôi</a:t>
            </a:r>
            <a:endParaRPr lang="en-US">
              <a:cs typeface="Calibri"/>
            </a:endParaRPr>
          </a:p>
          <a:p>
            <a:r>
              <a:rPr lang="en-US">
                <a:cs typeface="Calibri"/>
              </a:rPr>
              <a:t>- </a:t>
            </a:r>
            <a:r>
              <a:rPr lang="en-US" err="1">
                <a:cs typeface="Calibri"/>
              </a:rPr>
              <a:t>Bệnh</a:t>
            </a:r>
            <a:r>
              <a:rPr lang="en-US">
                <a:cs typeface="Calibri"/>
              </a:rPr>
              <a:t> </a:t>
            </a:r>
            <a:r>
              <a:rPr lang="en-US" err="1">
                <a:cs typeface="Calibri"/>
              </a:rPr>
              <a:t>tô</a:t>
            </a:r>
            <a:r>
              <a:rPr lang="en-US">
                <a:cs typeface="Calibri"/>
              </a:rPr>
              <a:t>̉ </a:t>
            </a:r>
            <a:r>
              <a:rPr lang="en-US" err="1">
                <a:cs typeface="Calibri"/>
              </a:rPr>
              <a:t>lông</a:t>
            </a:r>
            <a:endParaRPr lang="en-US">
              <a:cs typeface="Calibri"/>
            </a:endParaRPr>
          </a:p>
        </p:txBody>
      </p:sp>
    </p:spTree>
    <p:extLst>
      <p:ext uri="{BB962C8B-B14F-4D97-AF65-F5344CB8AC3E}">
        <p14:creationId xmlns:p14="http://schemas.microsoft.com/office/powerpoint/2010/main" val="194936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528B-E651-D6D1-8FCC-C58EA4B6CE87}"/>
              </a:ext>
            </a:extLst>
          </p:cNvPr>
          <p:cNvSpPr>
            <a:spLocks noGrp="1"/>
          </p:cNvSpPr>
          <p:nvPr>
            <p:ph type="title"/>
          </p:nvPr>
        </p:nvSpPr>
        <p:spPr/>
        <p:txBody>
          <a:bodyPr/>
          <a:lstStyle/>
          <a:p>
            <a:r>
              <a:rPr lang="en-US" err="1">
                <a:solidFill>
                  <a:srgbClr val="FF0000"/>
                </a:solidFill>
              </a:rPr>
              <a:t>Biện</a:t>
            </a:r>
            <a:r>
              <a:rPr lang="en-US">
                <a:solidFill>
                  <a:srgbClr val="FF0000"/>
                </a:solidFill>
              </a:rPr>
              <a:t> </a:t>
            </a:r>
            <a:r>
              <a:rPr lang="en-US" err="1">
                <a:solidFill>
                  <a:srgbClr val="FF0000"/>
                </a:solidFill>
              </a:rPr>
              <a:t>luận</a:t>
            </a:r>
            <a:endParaRPr lang="en-US">
              <a:solidFill>
                <a:srgbClr val="FF0000"/>
              </a:solidFill>
            </a:endParaRPr>
          </a:p>
        </p:txBody>
      </p:sp>
      <p:sp>
        <p:nvSpPr>
          <p:cNvPr id="3" name="Content Placeholder 2">
            <a:extLst>
              <a:ext uri="{FF2B5EF4-FFF2-40B4-BE49-F238E27FC236}">
                <a16:creationId xmlns:a16="http://schemas.microsoft.com/office/drawing/2014/main" id="{0DAB9C49-E796-425D-D2B4-D98CE416BDD5}"/>
              </a:ext>
            </a:extLst>
          </p:cNvPr>
          <p:cNvSpPr>
            <a:spLocks noGrp="1"/>
          </p:cNvSpPr>
          <p:nvPr>
            <p:ph idx="1"/>
          </p:nvPr>
        </p:nvSpPr>
        <p:spPr/>
        <p:txBody>
          <a:bodyPr/>
          <a:lstStyle/>
          <a:p>
            <a:r>
              <a:rPr lang="vi-VN"/>
              <a:t>Bn có 1 khối</a:t>
            </a:r>
            <a:r>
              <a:rPr lang="en-US"/>
              <a:t> </a:t>
            </a:r>
            <a:r>
              <a:rPr lang="en-US" err="1"/>
              <a:t>cứng</a:t>
            </a:r>
            <a:r>
              <a:rPr lang="vi-VN"/>
              <a:t> </a:t>
            </a:r>
            <a:r>
              <a:rPr lang="en-US" err="1"/>
              <a:t>cạnh</a:t>
            </a:r>
            <a:r>
              <a:rPr lang="en-US"/>
              <a:t> </a:t>
            </a:r>
            <a:r>
              <a:rPr lang="vi-VN"/>
              <a:t>hậu môn, ấn đau, bệnh </a:t>
            </a:r>
            <a:r>
              <a:rPr lang="en-US"/>
              <a:t>1 </a:t>
            </a:r>
            <a:r>
              <a:rPr lang="en-US" err="1"/>
              <a:t>tuần</a:t>
            </a:r>
            <a:r>
              <a:rPr lang="en-US"/>
              <a:t> </a:t>
            </a:r>
            <a:r>
              <a:rPr lang="vi-VN"/>
              <a:t>nên nghĩ nhiều đến áp xe hậu môn</a:t>
            </a:r>
          </a:p>
          <a:p>
            <a:r>
              <a:rPr lang="vi-VN"/>
              <a:t>Rò hậu môn: ít nghĩ</a:t>
            </a:r>
          </a:p>
          <a:p>
            <a:r>
              <a:rPr lang="vi-VN"/>
              <a:t>Nguyên nhân: nghĩ nhiều đó nhiễm trùng khe tuyến hậu môn do đây là nguyên nhân chiếm 90% </a:t>
            </a:r>
          </a:p>
          <a:p>
            <a:r>
              <a:rPr lang="vi-VN"/>
              <a:t>Bệnh Crohn: ko nghĩ do BN ko có tiền căn, trước đó ko tiêu chảy </a:t>
            </a:r>
          </a:p>
          <a:p>
            <a:r>
              <a:rPr lang="vi-VN"/>
              <a:t>Lao: ko nghĩ do BN ko có tiền căn, ko sốt, ko chán ăn, ko sụt cân </a:t>
            </a:r>
          </a:p>
          <a:p>
            <a:r>
              <a:rPr lang="vi-VN"/>
              <a:t>Viêm loét đại trực tràng mạn tính: ko nghĩ do ko có tiêu chảy, táo bón</a:t>
            </a:r>
          </a:p>
          <a:p>
            <a:r>
              <a:rPr lang="vi-VN"/>
              <a:t>Ung thư ống hậu môn trực tràng: ko nghĩ do BN </a:t>
            </a:r>
            <a:r>
              <a:rPr lang="en-US" err="1"/>
              <a:t>nam</a:t>
            </a:r>
            <a:r>
              <a:rPr lang="vi-VN"/>
              <a:t>, trẻ tuổi, khám chưa ghi nhận bất thường khác</a:t>
            </a:r>
          </a:p>
          <a:p>
            <a:endParaRPr lang="en-US"/>
          </a:p>
        </p:txBody>
      </p:sp>
    </p:spTree>
    <p:extLst>
      <p:ext uri="{BB962C8B-B14F-4D97-AF65-F5344CB8AC3E}">
        <p14:creationId xmlns:p14="http://schemas.microsoft.com/office/powerpoint/2010/main" val="3131632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DAB8E-641C-3647-6B5E-088B6109ACAD}"/>
              </a:ext>
            </a:extLst>
          </p:cNvPr>
          <p:cNvSpPr>
            <a:spLocks noGrp="1"/>
          </p:cNvSpPr>
          <p:nvPr>
            <p:ph type="title"/>
          </p:nvPr>
        </p:nvSpPr>
        <p:spPr/>
        <p:txBody>
          <a:bodyPr/>
          <a:lstStyle/>
          <a:p>
            <a:r>
              <a:rPr lang="en-US" err="1"/>
              <a:t>Đê</a:t>
            </a:r>
            <a:r>
              <a:rPr lang="en-US"/>
              <a:t>̀ </a:t>
            </a:r>
            <a:r>
              <a:rPr lang="en-US" err="1"/>
              <a:t>nghi</a:t>
            </a:r>
            <a:r>
              <a:rPr lang="en-US"/>
              <a:t>̣ CLS</a:t>
            </a:r>
          </a:p>
        </p:txBody>
      </p:sp>
      <p:sp>
        <p:nvSpPr>
          <p:cNvPr id="3" name="Content Placeholder 2">
            <a:extLst>
              <a:ext uri="{FF2B5EF4-FFF2-40B4-BE49-F238E27FC236}">
                <a16:creationId xmlns:a16="http://schemas.microsoft.com/office/drawing/2014/main" id="{B8C6F7EA-F27F-6AFD-D1B3-7F34747176DD}"/>
              </a:ext>
            </a:extLst>
          </p:cNvPr>
          <p:cNvSpPr>
            <a:spLocks noGrp="1"/>
          </p:cNvSpPr>
          <p:nvPr>
            <p:ph idx="1"/>
          </p:nvPr>
        </p:nvSpPr>
        <p:spPr/>
        <p:txBody>
          <a:bodyPr/>
          <a:lstStyle/>
          <a:p>
            <a:r>
              <a:rPr lang="vi-VN"/>
              <a:t>Chẩn đoán: siêu âm</a:t>
            </a:r>
            <a:r>
              <a:rPr lang="en-US"/>
              <a:t>,</a:t>
            </a:r>
            <a:r>
              <a:rPr lang="vi-VN"/>
              <a:t> nội soi qua lòng hậu môn trực tràng, MRI hậu môn có thuốc tương phản</a:t>
            </a:r>
            <a:endParaRPr lang="en-US"/>
          </a:p>
          <a:p>
            <a:r>
              <a:rPr lang="vi-VN"/>
              <a:t>Thường quy: CTM, đường huyết, albumin, AST,ALT, albumin, BUN-creatinin, TPTNT </a:t>
            </a:r>
            <a:endParaRPr lang="en-US"/>
          </a:p>
        </p:txBody>
      </p:sp>
    </p:spTree>
    <p:extLst>
      <p:ext uri="{BB962C8B-B14F-4D97-AF65-F5344CB8AC3E}">
        <p14:creationId xmlns:p14="http://schemas.microsoft.com/office/powerpoint/2010/main" val="3339141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03342-6B88-640F-0E0E-BE0009253FEB}"/>
              </a:ext>
            </a:extLst>
          </p:cNvPr>
          <p:cNvSpPr>
            <a:spLocks noGrp="1"/>
          </p:cNvSpPr>
          <p:nvPr>
            <p:ph type="title"/>
          </p:nvPr>
        </p:nvSpPr>
        <p:spPr/>
        <p:txBody>
          <a:bodyPr/>
          <a:lstStyle/>
          <a:p>
            <a:r>
              <a:rPr lang="en-US" err="1"/>
              <a:t>Kết</a:t>
            </a:r>
            <a:r>
              <a:rPr lang="en-US"/>
              <a:t> quả CLS</a:t>
            </a:r>
          </a:p>
        </p:txBody>
      </p:sp>
      <p:sp>
        <p:nvSpPr>
          <p:cNvPr id="3" name="Content Placeholder 2">
            <a:extLst>
              <a:ext uri="{FF2B5EF4-FFF2-40B4-BE49-F238E27FC236}">
                <a16:creationId xmlns:a16="http://schemas.microsoft.com/office/drawing/2014/main" id="{E5DE9664-8A81-4BDD-7A76-74B4828A1DC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79205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2FA8F-7452-B2FE-9765-D08D10419A53}"/>
              </a:ext>
            </a:extLst>
          </p:cNvPr>
          <p:cNvSpPr>
            <a:spLocks noGrp="1"/>
          </p:cNvSpPr>
          <p:nvPr>
            <p:ph type="title"/>
          </p:nvPr>
        </p:nvSpPr>
        <p:spPr/>
        <p:txBody>
          <a:bodyPr/>
          <a:lstStyle/>
          <a:p>
            <a:r>
              <a:rPr lang="en-US" err="1"/>
              <a:t>Hành</a:t>
            </a:r>
            <a:r>
              <a:rPr lang="en-US"/>
              <a:t> </a:t>
            </a:r>
            <a:r>
              <a:rPr lang="en-US" err="1"/>
              <a:t>chính</a:t>
            </a:r>
            <a:endParaRPr lang="en-US"/>
          </a:p>
        </p:txBody>
      </p:sp>
      <p:sp>
        <p:nvSpPr>
          <p:cNvPr id="3" name="Content Placeholder 2">
            <a:extLst>
              <a:ext uri="{FF2B5EF4-FFF2-40B4-BE49-F238E27FC236}">
                <a16:creationId xmlns:a16="http://schemas.microsoft.com/office/drawing/2014/main" id="{48596902-FB1E-0B33-D9A6-D7BE3FB56B79}"/>
              </a:ext>
            </a:extLst>
          </p:cNvPr>
          <p:cNvSpPr>
            <a:spLocks noGrp="1"/>
          </p:cNvSpPr>
          <p:nvPr>
            <p:ph idx="1"/>
          </p:nvPr>
        </p:nvSpPr>
        <p:spPr/>
        <p:txBody>
          <a:bodyPr>
            <a:normAutofit/>
          </a:bodyPr>
          <a:lstStyle/>
          <a:p>
            <a:pPr marL="180975" indent="-180975">
              <a:buFontTx/>
              <a:buChar char="-"/>
            </a:pPr>
            <a:r>
              <a:rPr lang="vi-VN"/>
              <a:t>Họ tên BN: HUỲNH VĂN H.</a:t>
            </a:r>
            <a:endParaRPr lang="en-US"/>
          </a:p>
          <a:p>
            <a:pPr marL="180975" indent="-180975">
              <a:buFontTx/>
              <a:buChar char="-"/>
            </a:pPr>
            <a:r>
              <a:rPr lang="vi-VN"/>
              <a:t>Giới tính: Nam</a:t>
            </a:r>
            <a:endParaRPr lang="en-US"/>
          </a:p>
          <a:p>
            <a:pPr marL="180975" indent="-180975">
              <a:buFontTx/>
              <a:buChar char="-"/>
            </a:pPr>
            <a:r>
              <a:rPr lang="vi-VN"/>
              <a:t>Tuổi: 31</a:t>
            </a:r>
            <a:endParaRPr lang="en-US"/>
          </a:p>
          <a:p>
            <a:pPr marL="180975" indent="-180975">
              <a:buFontTx/>
              <a:buChar char="-"/>
            </a:pPr>
            <a:r>
              <a:rPr lang="vi-VN"/>
              <a:t>Nghề nghiệp: </a:t>
            </a:r>
            <a:r>
              <a:rPr lang="en-US" err="1"/>
              <a:t>làm</a:t>
            </a:r>
            <a:r>
              <a:rPr lang="en-US"/>
              <a:t> </a:t>
            </a:r>
            <a:r>
              <a:rPr lang="en-US" err="1"/>
              <a:t>vườn</a:t>
            </a:r>
            <a:endParaRPr lang="en-US"/>
          </a:p>
          <a:p>
            <a:pPr marL="180975" indent="-180975">
              <a:buFontTx/>
              <a:buChar char="-"/>
            </a:pPr>
            <a:r>
              <a:rPr lang="vi-VN"/>
              <a:t>Địa chỉ: Bình Phước</a:t>
            </a:r>
            <a:endParaRPr lang="en-US"/>
          </a:p>
          <a:p>
            <a:pPr marL="180975" indent="-180975">
              <a:buFontTx/>
              <a:buChar char="-"/>
            </a:pPr>
            <a:r>
              <a:rPr lang="vi-VN"/>
              <a:t>Ngày nhập viện:  3/4/2023</a:t>
            </a:r>
            <a:endParaRPr lang="en-US"/>
          </a:p>
          <a:p>
            <a:pPr marL="180975" indent="-180975">
              <a:buFontTx/>
              <a:buChar char="-"/>
            </a:pPr>
            <a:r>
              <a:rPr lang="vi-VN"/>
              <a:t>Phòng 22A - lầu 12 khoa Hậu môn trực tràng, BV ĐHY</a:t>
            </a:r>
            <a:r>
              <a:rPr lang="en-US"/>
              <a:t>D</a:t>
            </a:r>
            <a:r>
              <a:rPr lang="vi-VN"/>
              <a:t> TPHCM</a:t>
            </a:r>
            <a:endParaRPr lang="en-US"/>
          </a:p>
          <a:p>
            <a:pPr marL="180975" indent="-180975">
              <a:buFontTx/>
              <a:buChar char="-"/>
            </a:pPr>
            <a:r>
              <a:rPr lang="vi-VN"/>
              <a:t>Số hồ sơ:  N17-0096068</a:t>
            </a:r>
            <a:endParaRPr lang="en-US"/>
          </a:p>
        </p:txBody>
      </p:sp>
    </p:spTree>
    <p:extLst>
      <p:ext uri="{BB962C8B-B14F-4D97-AF65-F5344CB8AC3E}">
        <p14:creationId xmlns:p14="http://schemas.microsoft.com/office/powerpoint/2010/main" val="3971561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CBAF3-3D54-8E69-E837-6BECC690C68F}"/>
              </a:ext>
            </a:extLst>
          </p:cNvPr>
          <p:cNvSpPr>
            <a:spLocks noGrp="1"/>
          </p:cNvSpPr>
          <p:nvPr>
            <p:ph type="title"/>
          </p:nvPr>
        </p:nvSpPr>
        <p:spPr/>
        <p:txBody>
          <a:bodyPr/>
          <a:lstStyle/>
          <a:p>
            <a:r>
              <a:rPr lang="en-US" err="1"/>
              <a:t>Kết</a:t>
            </a:r>
            <a:r>
              <a:rPr lang="en-US"/>
              <a:t> quả CLS</a:t>
            </a:r>
          </a:p>
        </p:txBody>
      </p:sp>
      <p:sp>
        <p:nvSpPr>
          <p:cNvPr id="3" name="Content Placeholder 2">
            <a:extLst>
              <a:ext uri="{FF2B5EF4-FFF2-40B4-BE49-F238E27FC236}">
                <a16:creationId xmlns:a16="http://schemas.microsoft.com/office/drawing/2014/main" id="{52D4B703-BDF9-0C7B-586C-1FAE4D9170EC}"/>
              </a:ext>
            </a:extLst>
          </p:cNvPr>
          <p:cNvSpPr>
            <a:spLocks noGrp="1"/>
          </p:cNvSpPr>
          <p:nvPr>
            <p:ph idx="1"/>
          </p:nvPr>
        </p:nvSpPr>
        <p:spPr/>
        <p:txBody>
          <a:bodyPr>
            <a:normAutofit fontScale="85000" lnSpcReduction="20000"/>
          </a:bodyPr>
          <a:lstStyle/>
          <a:p>
            <a:r>
              <a:rPr lang="en-US"/>
              <a:t>MRI </a:t>
            </a:r>
            <a:r>
              <a:rPr lang="en-US" err="1"/>
              <a:t>hậu</a:t>
            </a:r>
            <a:r>
              <a:rPr lang="en-US"/>
              <a:t> </a:t>
            </a:r>
            <a:r>
              <a:rPr lang="en-US" err="1"/>
              <a:t>môn</a:t>
            </a:r>
            <a:r>
              <a:rPr lang="en-US"/>
              <a:t> có </a:t>
            </a:r>
            <a:r>
              <a:rPr lang="en-US" err="1"/>
              <a:t>cản</a:t>
            </a:r>
            <a:r>
              <a:rPr lang="en-US"/>
              <a:t> quang</a:t>
            </a:r>
          </a:p>
          <a:p>
            <a:r>
              <a:rPr lang="en-US"/>
              <a:t> </a:t>
            </a:r>
            <a:r>
              <a:rPr lang="vi-VN"/>
              <a:t>Mô Tả:</a:t>
            </a:r>
          </a:p>
          <a:p>
            <a:r>
              <a:rPr lang="vi-VN"/>
              <a:t>- Hình ảnh rò hậu môn xuyên cơ thắt, tạo khối áp xe quanh ống hậu môn - trực tràng thấp - hố ngồi hậu môn phải - góc bìu phải:</a:t>
            </a:r>
          </a:p>
          <a:p>
            <a:r>
              <a:rPr lang="vi-VN"/>
              <a:t>+ Lỗ rò trong vị trí 6h, cách rìa hậu môn 3 cm.</a:t>
            </a:r>
          </a:p>
          <a:p>
            <a:r>
              <a:rPr lang="vi-VN"/>
              <a:t>+ Đường rò xuyên cơ thắt vị trí 7 h, tạo ổ áp xe móng ngựa quanh ống hậu môn, lan lên cạnh phải trực tràng thấp, lan xuống dưới vào mô mềm hố ngồi hậu môn phải, mô mềm gốc bìu phải, KT # 8x6x3 cm, thành dày tăng tín hiệu sau tiêm GD.</a:t>
            </a:r>
          </a:p>
          <a:p>
            <a:r>
              <a:rPr lang="vi-VN"/>
              <a:t>+ Thâm nhiễm lan tỏa mô mềm cạnh phải ống hậu môn, tăng tín hiệu sau tiêm GD.</a:t>
            </a:r>
          </a:p>
          <a:p>
            <a:r>
              <a:rPr lang="vi-VN"/>
              <a:t>- Dày khá đều thành trực tràng thấp # 7 mm.</a:t>
            </a:r>
          </a:p>
          <a:p>
            <a:r>
              <a:rPr lang="vi-VN"/>
              <a:t>- Vài hạch phì đại bẹn phải, KT</a:t>
            </a:r>
          </a:p>
          <a:p>
            <a:r>
              <a:rPr lang="vi-VN"/>
              <a:t>Kết Luận: - Hình ảnh rò hậu môn xuyên cơ thắt, tạo khối áp xe quanh ống hậu môn - trực tràng thấp - hố ngồi hậu môn phải - góc bìu phải.</a:t>
            </a:r>
            <a:endParaRPr lang="en-US"/>
          </a:p>
        </p:txBody>
      </p:sp>
      <p:sp>
        <p:nvSpPr>
          <p:cNvPr id="5" name="TextBox 4">
            <a:extLst>
              <a:ext uri="{FF2B5EF4-FFF2-40B4-BE49-F238E27FC236}">
                <a16:creationId xmlns:a16="http://schemas.microsoft.com/office/drawing/2014/main" id="{F03CB664-108D-B8DB-F223-5C452252E162}"/>
              </a:ext>
            </a:extLst>
          </p:cNvPr>
          <p:cNvSpPr txBox="1"/>
          <p:nvPr/>
        </p:nvSpPr>
        <p:spPr>
          <a:xfrm>
            <a:off x="30480" y="6386731"/>
            <a:ext cx="6096000" cy="369332"/>
          </a:xfrm>
          <a:prstGeom prst="rect">
            <a:avLst/>
          </a:prstGeom>
          <a:noFill/>
        </p:spPr>
        <p:txBody>
          <a:bodyPr wrap="square">
            <a:spAutoFit/>
          </a:bodyPr>
          <a:lstStyle/>
          <a:p>
            <a:r>
              <a:rPr lang="en-US">
                <a:hlinkClick r:id="rId2"/>
              </a:rPr>
              <a:t>Carestream Vue Motion (umc.edu.vn)</a:t>
            </a:r>
            <a:r>
              <a:rPr lang="en-US"/>
              <a:t> </a:t>
            </a:r>
            <a:r>
              <a:rPr lang="vi-VN"/>
              <a:t>N17-0096068</a:t>
            </a:r>
            <a:endParaRPr lang="en-US"/>
          </a:p>
        </p:txBody>
      </p:sp>
    </p:spTree>
    <p:extLst>
      <p:ext uri="{BB962C8B-B14F-4D97-AF65-F5344CB8AC3E}">
        <p14:creationId xmlns:p14="http://schemas.microsoft.com/office/powerpoint/2010/main" val="2806193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B0323-E634-A3DC-EE9A-29FB5091BC13}"/>
              </a:ext>
            </a:extLst>
          </p:cNvPr>
          <p:cNvSpPr>
            <a:spLocks noGrp="1"/>
          </p:cNvSpPr>
          <p:nvPr>
            <p:ph type="title"/>
          </p:nvPr>
        </p:nvSpPr>
        <p:spPr/>
        <p:txBody>
          <a:bodyPr/>
          <a:lstStyle/>
          <a:p>
            <a:r>
              <a:rPr lang="en-US" err="1"/>
              <a:t>Chẩn</a:t>
            </a:r>
            <a:r>
              <a:rPr lang="en-US"/>
              <a:t> </a:t>
            </a:r>
            <a:r>
              <a:rPr lang="en-US" err="1"/>
              <a:t>đoán</a:t>
            </a:r>
            <a:r>
              <a:rPr lang="en-US"/>
              <a:t> </a:t>
            </a:r>
            <a:r>
              <a:rPr lang="en-US" err="1"/>
              <a:t>xác</a:t>
            </a:r>
            <a:r>
              <a:rPr lang="en-US"/>
              <a:t> </a:t>
            </a:r>
            <a:r>
              <a:rPr lang="en-US" err="1"/>
              <a:t>định</a:t>
            </a:r>
            <a:endParaRPr lang="en-US"/>
          </a:p>
        </p:txBody>
      </p:sp>
      <p:sp>
        <p:nvSpPr>
          <p:cNvPr id="3" name="Content Placeholder 2">
            <a:extLst>
              <a:ext uri="{FF2B5EF4-FFF2-40B4-BE49-F238E27FC236}">
                <a16:creationId xmlns:a16="http://schemas.microsoft.com/office/drawing/2014/main" id="{3C0B0E55-2930-C3AC-3138-685CB41C95B4}"/>
              </a:ext>
            </a:extLst>
          </p:cNvPr>
          <p:cNvSpPr>
            <a:spLocks noGrp="1"/>
          </p:cNvSpPr>
          <p:nvPr>
            <p:ph idx="1"/>
          </p:nvPr>
        </p:nvSpPr>
        <p:spPr/>
        <p:txBody>
          <a:bodyPr vert="horz" lIns="0" tIns="45720" rIns="0" bIns="45720" rtlCol="0" anchor="t">
            <a:normAutofit/>
          </a:bodyPr>
          <a:lstStyle/>
          <a:p>
            <a:r>
              <a:rPr lang="en-US" err="1">
                <a:cs typeface="Calibri"/>
              </a:rPr>
              <a:t>Áp</a:t>
            </a:r>
            <a:r>
              <a:rPr lang="en-US">
                <a:cs typeface="Calibri"/>
              </a:rPr>
              <a:t> </a:t>
            </a:r>
            <a:r>
              <a:rPr lang="en-US" err="1">
                <a:cs typeface="Calibri"/>
              </a:rPr>
              <a:t>xe</a:t>
            </a:r>
            <a:r>
              <a:rPr lang="en-US">
                <a:cs typeface="Calibri"/>
              </a:rPr>
              <a:t> </a:t>
            </a:r>
            <a:r>
              <a:rPr lang="en-US" err="1">
                <a:cs typeface="Calibri"/>
              </a:rPr>
              <a:t>trên</a:t>
            </a:r>
            <a:r>
              <a:rPr lang="en-US">
                <a:cs typeface="Calibri"/>
              </a:rPr>
              <a:t> </a:t>
            </a:r>
            <a:r>
              <a:rPr lang="en-US" err="1">
                <a:cs typeface="Calibri"/>
              </a:rPr>
              <a:t>cơ</a:t>
            </a:r>
            <a:r>
              <a:rPr lang="en-US">
                <a:cs typeface="Calibri"/>
              </a:rPr>
              <a:t> </a:t>
            </a:r>
            <a:r>
              <a:rPr lang="en-US" err="1">
                <a:cs typeface="Calibri"/>
              </a:rPr>
              <a:t>nâng</a:t>
            </a:r>
            <a:r>
              <a:rPr lang="en-US">
                <a:cs typeface="Calibri"/>
              </a:rPr>
              <a:t> type 4</a:t>
            </a:r>
            <a:endParaRPr lang="en-US"/>
          </a:p>
        </p:txBody>
      </p:sp>
    </p:spTree>
    <p:extLst>
      <p:ext uri="{BB962C8B-B14F-4D97-AF65-F5344CB8AC3E}">
        <p14:creationId xmlns:p14="http://schemas.microsoft.com/office/powerpoint/2010/main" val="2409243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DDCF-132C-FA2E-32BD-11397A1D2A5D}"/>
              </a:ext>
            </a:extLst>
          </p:cNvPr>
          <p:cNvSpPr>
            <a:spLocks noGrp="1"/>
          </p:cNvSpPr>
          <p:nvPr>
            <p:ph type="title"/>
          </p:nvPr>
        </p:nvSpPr>
        <p:spPr/>
        <p:txBody>
          <a:bodyPr/>
          <a:lstStyle/>
          <a:p>
            <a:r>
              <a:rPr lang="en-US" err="1"/>
              <a:t>Điều</a:t>
            </a:r>
            <a:r>
              <a:rPr lang="en-US"/>
              <a:t> trị</a:t>
            </a:r>
          </a:p>
        </p:txBody>
      </p:sp>
      <p:sp>
        <p:nvSpPr>
          <p:cNvPr id="3" name="Content Placeholder 2">
            <a:extLst>
              <a:ext uri="{FF2B5EF4-FFF2-40B4-BE49-F238E27FC236}">
                <a16:creationId xmlns:a16="http://schemas.microsoft.com/office/drawing/2014/main" id="{CB065B1B-ABBE-683D-112D-1594486634ED}"/>
              </a:ext>
            </a:extLst>
          </p:cNvPr>
          <p:cNvSpPr>
            <a:spLocks noGrp="1"/>
          </p:cNvSpPr>
          <p:nvPr>
            <p:ph idx="1"/>
          </p:nvPr>
        </p:nvSpPr>
        <p:spPr/>
        <p:txBody>
          <a:bodyPr vert="horz" lIns="0" tIns="45720" rIns="0" bIns="45720" rtlCol="0" anchor="t">
            <a:normAutofit/>
          </a:bodyPr>
          <a:lstStyle/>
          <a:p>
            <a:r>
              <a:rPr lang="en-US" err="1">
                <a:cs typeface="Calibri"/>
              </a:rPr>
              <a:t>Phẫu</a:t>
            </a:r>
            <a:r>
              <a:rPr lang="en-US">
                <a:cs typeface="Calibri"/>
              </a:rPr>
              <a:t> </a:t>
            </a:r>
            <a:r>
              <a:rPr lang="en-US" err="1">
                <a:cs typeface="Calibri"/>
              </a:rPr>
              <a:t>thuật</a:t>
            </a:r>
            <a:r>
              <a:rPr lang="en-US">
                <a:cs typeface="Calibri"/>
              </a:rPr>
              <a:t> </a:t>
            </a:r>
            <a:r>
              <a:rPr lang="en-US" err="1">
                <a:cs typeface="Calibri"/>
              </a:rPr>
              <a:t>rạch</a:t>
            </a:r>
            <a:r>
              <a:rPr lang="en-US">
                <a:cs typeface="Calibri"/>
              </a:rPr>
              <a:t> </a:t>
            </a:r>
            <a:r>
              <a:rPr lang="en-US" err="1">
                <a:cs typeface="Calibri"/>
              </a:rPr>
              <a:t>và</a:t>
            </a:r>
            <a:r>
              <a:rPr lang="en-US">
                <a:cs typeface="Calibri"/>
              </a:rPr>
              <a:t> </a:t>
            </a:r>
            <a:r>
              <a:rPr lang="en-US" err="1">
                <a:cs typeface="Calibri"/>
              </a:rPr>
              <a:t>dẫn</a:t>
            </a:r>
            <a:r>
              <a:rPr lang="en-US">
                <a:cs typeface="Calibri"/>
              </a:rPr>
              <a:t> </a:t>
            </a:r>
            <a:r>
              <a:rPr lang="en-US" err="1">
                <a:cs typeface="Calibri"/>
              </a:rPr>
              <a:t>lưu</a:t>
            </a:r>
            <a:r>
              <a:rPr lang="en-US">
                <a:cs typeface="Calibri"/>
              </a:rPr>
              <a:t> </a:t>
            </a:r>
            <a:r>
              <a:rPr lang="en-US" err="1">
                <a:cs typeface="Calibri"/>
              </a:rPr>
              <a:t>áp</a:t>
            </a:r>
            <a:r>
              <a:rPr lang="en-US">
                <a:cs typeface="Calibri"/>
              </a:rPr>
              <a:t> </a:t>
            </a:r>
            <a:r>
              <a:rPr lang="en-US" err="1">
                <a:cs typeface="Calibri"/>
              </a:rPr>
              <a:t>xe</a:t>
            </a:r>
          </a:p>
          <a:p>
            <a:r>
              <a:rPr lang="en-US" err="1">
                <a:cs typeface="Calibri"/>
              </a:rPr>
              <a:t>Kháng</a:t>
            </a:r>
            <a:r>
              <a:rPr lang="en-US">
                <a:cs typeface="Calibri"/>
              </a:rPr>
              <a:t> </a:t>
            </a:r>
            <a:r>
              <a:rPr lang="en-US" err="1">
                <a:cs typeface="Calibri"/>
              </a:rPr>
              <a:t>sinh</a:t>
            </a:r>
          </a:p>
        </p:txBody>
      </p:sp>
    </p:spTree>
    <p:extLst>
      <p:ext uri="{BB962C8B-B14F-4D97-AF65-F5344CB8AC3E}">
        <p14:creationId xmlns:p14="http://schemas.microsoft.com/office/powerpoint/2010/main" val="22711103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14070-0E62-212B-68B5-03015F778ACC}"/>
              </a:ext>
            </a:extLst>
          </p:cNvPr>
          <p:cNvSpPr>
            <a:spLocks noGrp="1"/>
          </p:cNvSpPr>
          <p:nvPr>
            <p:ph type="title"/>
          </p:nvPr>
        </p:nvSpPr>
        <p:spPr/>
        <p:txBody>
          <a:bodyPr/>
          <a:lstStyle/>
          <a:p>
            <a:r>
              <a:rPr lang="en-US"/>
              <a:t>Tiên </a:t>
            </a:r>
            <a:r>
              <a:rPr lang="en-US" err="1"/>
              <a:t>lượng</a:t>
            </a:r>
            <a:endParaRPr lang="en-US"/>
          </a:p>
        </p:txBody>
      </p:sp>
      <p:sp>
        <p:nvSpPr>
          <p:cNvPr id="3" name="Content Placeholder 2">
            <a:extLst>
              <a:ext uri="{FF2B5EF4-FFF2-40B4-BE49-F238E27FC236}">
                <a16:creationId xmlns:a16="http://schemas.microsoft.com/office/drawing/2014/main" id="{35572950-AF9F-D588-E33A-F57DE2E39B01}"/>
              </a:ext>
            </a:extLst>
          </p:cNvPr>
          <p:cNvSpPr>
            <a:spLocks noGrp="1"/>
          </p:cNvSpPr>
          <p:nvPr>
            <p:ph idx="1"/>
          </p:nvPr>
        </p:nvSpPr>
        <p:spPr/>
        <p:txBody>
          <a:bodyPr vert="horz" lIns="0" tIns="45720" rIns="0" bIns="45720" rtlCol="0" anchor="t">
            <a:normAutofit/>
          </a:bodyPr>
          <a:lstStyle/>
          <a:p>
            <a:r>
              <a:rPr lang="en-US">
                <a:cs typeface="Calibri"/>
              </a:rPr>
              <a:t>Tiên </a:t>
            </a:r>
            <a:r>
              <a:rPr lang="en-US" err="1">
                <a:cs typeface="Calibri"/>
              </a:rPr>
              <a:t>lượng</a:t>
            </a:r>
            <a:r>
              <a:rPr lang="en-US">
                <a:cs typeface="Calibri"/>
              </a:rPr>
              <a:t> </a:t>
            </a:r>
            <a:r>
              <a:rPr lang="en-US" err="1">
                <a:cs typeface="Calibri"/>
              </a:rPr>
              <a:t>gần</a:t>
            </a:r>
            <a:r>
              <a:rPr lang="en-US">
                <a:cs typeface="Calibri"/>
              </a:rPr>
              <a:t>: </a:t>
            </a:r>
            <a:r>
              <a:rPr lang="en-US" err="1">
                <a:cs typeface="Calibri"/>
              </a:rPr>
              <a:t>Đau</a:t>
            </a:r>
            <a:r>
              <a:rPr lang="en-US">
                <a:cs typeface="Calibri"/>
              </a:rPr>
              <a:t> </a:t>
            </a:r>
            <a:r>
              <a:rPr lang="en-US" err="1">
                <a:cs typeface="Calibri"/>
              </a:rPr>
              <a:t>sau</a:t>
            </a:r>
            <a:r>
              <a:rPr lang="en-US">
                <a:cs typeface="Calibri"/>
              </a:rPr>
              <a:t> </a:t>
            </a:r>
            <a:r>
              <a:rPr lang="en-US" err="1">
                <a:cs typeface="Calibri"/>
              </a:rPr>
              <a:t>mổ</a:t>
            </a:r>
            <a:r>
              <a:rPr lang="en-US">
                <a:cs typeface="Calibri"/>
              </a:rPr>
              <a:t>, </a:t>
            </a:r>
            <a:r>
              <a:rPr lang="en-US" err="1">
                <a:cs typeface="Calibri"/>
              </a:rPr>
              <a:t>chảy</a:t>
            </a:r>
            <a:r>
              <a:rPr lang="en-US">
                <a:cs typeface="Calibri"/>
              </a:rPr>
              <a:t> </a:t>
            </a:r>
            <a:r>
              <a:rPr lang="en-US" err="1">
                <a:cs typeface="Calibri"/>
              </a:rPr>
              <a:t>máu</a:t>
            </a:r>
            <a:r>
              <a:rPr lang="en-US">
                <a:cs typeface="Calibri"/>
              </a:rPr>
              <a:t>, </a:t>
            </a:r>
            <a:r>
              <a:rPr lang="en-US" err="1">
                <a:cs typeface="Calibri"/>
              </a:rPr>
              <a:t>nhiễm</a:t>
            </a:r>
            <a:r>
              <a:rPr lang="en-US">
                <a:cs typeface="Calibri"/>
              </a:rPr>
              <a:t> </a:t>
            </a:r>
            <a:r>
              <a:rPr lang="en-US" err="1">
                <a:cs typeface="Calibri"/>
              </a:rPr>
              <a:t>trùng</a:t>
            </a:r>
            <a:r>
              <a:rPr lang="en-US">
                <a:cs typeface="Calibri"/>
              </a:rPr>
              <a:t>.</a:t>
            </a:r>
          </a:p>
          <a:p>
            <a:r>
              <a:rPr lang="en-US">
                <a:cs typeface="Calibri"/>
              </a:rPr>
              <a:t>Tiên </a:t>
            </a:r>
            <a:r>
              <a:rPr lang="en-US" err="1">
                <a:cs typeface="Calibri"/>
              </a:rPr>
              <a:t>lượng</a:t>
            </a:r>
            <a:r>
              <a:rPr lang="en-US">
                <a:cs typeface="Calibri"/>
              </a:rPr>
              <a:t> </a:t>
            </a:r>
            <a:r>
              <a:rPr lang="en-US" err="1">
                <a:cs typeface="Calibri"/>
              </a:rPr>
              <a:t>xa</a:t>
            </a:r>
            <a:r>
              <a:rPr lang="en-US">
                <a:cs typeface="Calibri"/>
              </a:rPr>
              <a:t>: Áp </a:t>
            </a:r>
            <a:r>
              <a:rPr lang="en-US" err="1">
                <a:cs typeface="Calibri"/>
              </a:rPr>
              <a:t>xe</a:t>
            </a:r>
            <a:r>
              <a:rPr lang="en-US">
                <a:cs typeface="Calibri"/>
              </a:rPr>
              <a:t> </a:t>
            </a:r>
            <a:r>
              <a:rPr lang="en-US" err="1">
                <a:cs typeface="Calibri"/>
              </a:rPr>
              <a:t>hậu</a:t>
            </a:r>
            <a:r>
              <a:rPr lang="en-US">
                <a:cs typeface="Calibri"/>
              </a:rPr>
              <a:t> </a:t>
            </a:r>
            <a:r>
              <a:rPr lang="en-US" err="1">
                <a:cs typeface="Calibri"/>
              </a:rPr>
              <a:t>môn</a:t>
            </a:r>
            <a:r>
              <a:rPr lang="en-US">
                <a:cs typeface="Calibri"/>
              </a:rPr>
              <a:t> </a:t>
            </a:r>
            <a:r>
              <a:rPr lang="en-US" err="1">
                <a:cs typeface="Calibri"/>
              </a:rPr>
              <a:t>tái</a:t>
            </a:r>
            <a:r>
              <a:rPr lang="en-US">
                <a:cs typeface="Calibri"/>
              </a:rPr>
              <a:t> </a:t>
            </a:r>
            <a:r>
              <a:rPr lang="en-US" err="1">
                <a:cs typeface="Calibri"/>
              </a:rPr>
              <a:t>phát</a:t>
            </a:r>
            <a:r>
              <a:rPr lang="en-US">
                <a:cs typeface="Calibri"/>
              </a:rPr>
              <a:t>, </a:t>
            </a:r>
            <a:r>
              <a:rPr lang="en-US" err="1">
                <a:cs typeface="Calibri"/>
              </a:rPr>
              <a:t>rò</a:t>
            </a:r>
            <a:r>
              <a:rPr lang="en-US">
                <a:cs typeface="Calibri"/>
              </a:rPr>
              <a:t> </a:t>
            </a:r>
            <a:r>
              <a:rPr lang="en-US" err="1">
                <a:cs typeface="Calibri"/>
              </a:rPr>
              <a:t>hậu</a:t>
            </a:r>
            <a:r>
              <a:rPr lang="en-US">
                <a:cs typeface="Calibri"/>
              </a:rPr>
              <a:t> </a:t>
            </a:r>
            <a:r>
              <a:rPr lang="en-US" err="1">
                <a:cs typeface="Calibri"/>
              </a:rPr>
              <a:t>môn</a:t>
            </a:r>
            <a:r>
              <a:rPr lang="en-US">
                <a:cs typeface="Calibri"/>
              </a:rPr>
              <a:t>.</a:t>
            </a:r>
            <a:endParaRPr lang="en-US"/>
          </a:p>
          <a:p>
            <a:br>
              <a:rPr lang="en-US"/>
            </a:br>
            <a:endParaRPr lang="en-US"/>
          </a:p>
        </p:txBody>
      </p:sp>
    </p:spTree>
    <p:extLst>
      <p:ext uri="{BB962C8B-B14F-4D97-AF65-F5344CB8AC3E}">
        <p14:creationId xmlns:p14="http://schemas.microsoft.com/office/powerpoint/2010/main" val="1316215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F9C18-3F2B-2630-B3B1-4B2FD77664E7}"/>
              </a:ext>
            </a:extLst>
          </p:cNvPr>
          <p:cNvSpPr>
            <a:spLocks noGrp="1"/>
          </p:cNvSpPr>
          <p:nvPr>
            <p:ph type="title"/>
          </p:nvPr>
        </p:nvSpPr>
        <p:spPr/>
        <p:txBody>
          <a:bodyPr/>
          <a:lstStyle/>
          <a:p>
            <a:r>
              <a:rPr lang="en-US"/>
              <a:t>Lí do </a:t>
            </a:r>
            <a:r>
              <a:rPr lang="en-US" err="1"/>
              <a:t>nhập</a:t>
            </a:r>
            <a:r>
              <a:rPr lang="en-US"/>
              <a:t> </a:t>
            </a:r>
            <a:r>
              <a:rPr lang="en-US" err="1"/>
              <a:t>viện</a:t>
            </a:r>
            <a:endParaRPr lang="en-US"/>
          </a:p>
        </p:txBody>
      </p:sp>
      <p:sp>
        <p:nvSpPr>
          <p:cNvPr id="3" name="Content Placeholder 2">
            <a:extLst>
              <a:ext uri="{FF2B5EF4-FFF2-40B4-BE49-F238E27FC236}">
                <a16:creationId xmlns:a16="http://schemas.microsoft.com/office/drawing/2014/main" id="{B3FCEBDA-6B39-E4FC-6AE7-08C6CF6F1C50}"/>
              </a:ext>
            </a:extLst>
          </p:cNvPr>
          <p:cNvSpPr>
            <a:spLocks noGrp="1"/>
          </p:cNvSpPr>
          <p:nvPr>
            <p:ph idx="1"/>
          </p:nvPr>
        </p:nvSpPr>
        <p:spPr/>
        <p:txBody>
          <a:bodyPr vert="horz" lIns="0" tIns="45720" rIns="0" bIns="45720" rtlCol="0" anchor="t">
            <a:normAutofit/>
          </a:bodyPr>
          <a:lstStyle/>
          <a:p>
            <a:pPr marL="0" indent="0">
              <a:buNone/>
            </a:pPr>
            <a:r>
              <a:rPr lang="en-US" err="1"/>
              <a:t>Khối</a:t>
            </a:r>
            <a:r>
              <a:rPr lang="en-US"/>
              <a:t> </a:t>
            </a:r>
            <a:r>
              <a:rPr lang="en-US" err="1"/>
              <a:t>sưng</a:t>
            </a:r>
            <a:r>
              <a:rPr lang="en-US"/>
              <a:t> đau </a:t>
            </a:r>
            <a:r>
              <a:rPr lang="en-US" err="1"/>
              <a:t>vùng</a:t>
            </a:r>
            <a:r>
              <a:rPr lang="en-US"/>
              <a:t> </a:t>
            </a:r>
            <a:r>
              <a:rPr lang="en-US" err="1"/>
              <a:t>hậu</a:t>
            </a:r>
            <a:r>
              <a:rPr lang="en-US"/>
              <a:t> </a:t>
            </a:r>
            <a:r>
              <a:rPr lang="en-US" err="1"/>
              <a:t>môn</a:t>
            </a:r>
            <a:endParaRPr lang="en-US"/>
          </a:p>
        </p:txBody>
      </p:sp>
    </p:spTree>
    <p:extLst>
      <p:ext uri="{BB962C8B-B14F-4D97-AF65-F5344CB8AC3E}">
        <p14:creationId xmlns:p14="http://schemas.microsoft.com/office/powerpoint/2010/main" val="4247577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ECCE8-4921-41E0-991C-6B966A5DEEF5}"/>
              </a:ext>
            </a:extLst>
          </p:cNvPr>
          <p:cNvSpPr>
            <a:spLocks noGrp="1"/>
          </p:cNvSpPr>
          <p:nvPr>
            <p:ph type="title"/>
          </p:nvPr>
        </p:nvSpPr>
        <p:spPr/>
        <p:txBody>
          <a:bodyPr/>
          <a:lstStyle/>
          <a:p>
            <a:r>
              <a:rPr lang="en-US" err="1"/>
              <a:t>Bệnh</a:t>
            </a:r>
            <a:r>
              <a:rPr lang="en-US"/>
              <a:t> sử</a:t>
            </a:r>
          </a:p>
        </p:txBody>
      </p:sp>
      <p:sp>
        <p:nvSpPr>
          <p:cNvPr id="3" name="Content Placeholder 2">
            <a:extLst>
              <a:ext uri="{FF2B5EF4-FFF2-40B4-BE49-F238E27FC236}">
                <a16:creationId xmlns:a16="http://schemas.microsoft.com/office/drawing/2014/main" id="{7BDE154E-672A-3F15-5FD1-2CE929D6B52B}"/>
              </a:ext>
            </a:extLst>
          </p:cNvPr>
          <p:cNvSpPr>
            <a:spLocks noGrp="1"/>
          </p:cNvSpPr>
          <p:nvPr>
            <p:ph idx="1"/>
          </p:nvPr>
        </p:nvSpPr>
        <p:spPr/>
        <p:txBody>
          <a:bodyPr vert="horz" lIns="0" tIns="45720" rIns="0" bIns="45720" rtlCol="0" anchor="t">
            <a:normAutofit lnSpcReduction="10000"/>
          </a:bodyPr>
          <a:lstStyle/>
          <a:p>
            <a:pPr marL="0" indent="179705" algn="just">
              <a:lnSpc>
                <a:spcPct val="170000"/>
              </a:lnSpc>
              <a:spcBef>
                <a:spcPts val="0"/>
              </a:spcBef>
              <a:spcAft>
                <a:spcPts val="0"/>
              </a:spcAft>
              <a:buNone/>
            </a:pPr>
            <a:r>
              <a:rPr lang="vi-VN" sz="1800">
                <a:latin typeface="Arial"/>
                <a:cs typeface="Arial"/>
              </a:rPr>
              <a:t>Cách nhập viện 1 tuần, BN sờ thấy 1</a:t>
            </a:r>
            <a:r>
              <a:rPr lang="vi-VN" sz="1800">
                <a:solidFill>
                  <a:srgbClr val="404040"/>
                </a:solidFill>
                <a:latin typeface="Arial"/>
                <a:cs typeface="Arial"/>
              </a:rPr>
              <a:t> </a:t>
            </a:r>
            <a:r>
              <a:rPr lang="vi-VN" sz="1800">
                <a:latin typeface="Arial"/>
                <a:cs typeface="Arial"/>
              </a:rPr>
              <a:t>khối cứng, sưng, đỏ, đường kính khoảng 1-2 </a:t>
            </a:r>
            <a:r>
              <a:rPr lang="vi-VN" sz="1800" err="1">
                <a:latin typeface="Arial"/>
                <a:cs typeface="Arial"/>
              </a:rPr>
              <a:t>cm</a:t>
            </a:r>
            <a:r>
              <a:rPr lang="vi-VN" sz="1800">
                <a:latin typeface="Arial"/>
                <a:cs typeface="Arial"/>
              </a:rPr>
              <a:t>, tăng dần ở vùng rìa hậu môn bên phải, đồng thời thấy đau âm ỉ liên tục, tăng dần, tăng khi đi tiêu, đi khám tại bệnh viện Hoàn Mỹ Bình Phước, được nội soi trực tràng, chẩn đoán Trĩ nội, điều trị với </a:t>
            </a:r>
            <a:r>
              <a:rPr lang="vi-VN" sz="1800" err="1">
                <a:latin typeface="Arial"/>
                <a:cs typeface="Arial"/>
              </a:rPr>
              <a:t>Daflon</a:t>
            </a:r>
            <a:r>
              <a:rPr lang="vi-VN" sz="1800">
                <a:latin typeface="Arial"/>
                <a:cs typeface="Arial"/>
              </a:rPr>
              <a:t>.</a:t>
            </a:r>
            <a:endParaRPr lang="vi-VN">
              <a:latin typeface="Arial"/>
              <a:cs typeface="Arial"/>
            </a:endParaRPr>
          </a:p>
          <a:p>
            <a:pPr marL="0" indent="179705" algn="just">
              <a:lnSpc>
                <a:spcPct val="170000"/>
              </a:lnSpc>
              <a:spcBef>
                <a:spcPts val="0"/>
              </a:spcBef>
              <a:spcAft>
                <a:spcPts val="0"/>
              </a:spcAft>
              <a:buNone/>
            </a:pPr>
            <a:r>
              <a:rPr lang="vi-VN" sz="1800">
                <a:latin typeface="Arial"/>
                <a:cs typeface="Arial"/>
              </a:rPr>
              <a:t>Ngày nhập viện, BN đau nhiều hơn nên đi khám tại bệnh viện Đa khoa tỉnh Bình Phước, được chẩn đoán Áp xe hậu môn, chuyển cấp cứu bệnh viện Đại học Y Dược.</a:t>
            </a:r>
            <a:endParaRPr lang="en-US" sz="1800">
              <a:latin typeface="Arial"/>
              <a:cs typeface="Arial"/>
            </a:endParaRPr>
          </a:p>
          <a:p>
            <a:pPr marL="0" indent="179705" algn="just">
              <a:lnSpc>
                <a:spcPct val="170000"/>
              </a:lnSpc>
              <a:spcBef>
                <a:spcPts val="0"/>
              </a:spcBef>
              <a:spcAft>
                <a:spcPts val="0"/>
              </a:spcAft>
              <a:buNone/>
            </a:pPr>
            <a:r>
              <a:rPr lang="vi-VN" sz="1800">
                <a:latin typeface="Arial"/>
                <a:cs typeface="Arial"/>
              </a:rPr>
              <a:t>Trong quá trình bệnh, BN sốt nhẹ, không rõ nhiệt độ, sốt khoảng 3-4 cơn trong 1 tuần, đáp ứng thuốc hạ sốt, không sụt cân, không tiêu chảy, không táo bón, không đau bụng, không ngứa hậu môn, không khối sa ngoài hậu môn, không nổi mụn nhọt vùng gần hậu môn, không chảy dịch vùng hậu môn, không sụt cân, tiêu phân vàng dẹt, tiểu vàng trong khoảng 1 lít/ngày.</a:t>
            </a:r>
          </a:p>
        </p:txBody>
      </p:sp>
    </p:spTree>
    <p:extLst>
      <p:ext uri="{BB962C8B-B14F-4D97-AF65-F5344CB8AC3E}">
        <p14:creationId xmlns:p14="http://schemas.microsoft.com/office/powerpoint/2010/main" val="2110262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ECCE8-4921-41E0-991C-6B966A5DEEF5}"/>
              </a:ext>
            </a:extLst>
          </p:cNvPr>
          <p:cNvSpPr>
            <a:spLocks noGrp="1"/>
          </p:cNvSpPr>
          <p:nvPr>
            <p:ph type="title"/>
          </p:nvPr>
        </p:nvSpPr>
        <p:spPr/>
        <p:txBody>
          <a:bodyPr/>
          <a:lstStyle/>
          <a:p>
            <a:r>
              <a:rPr lang="en-US" err="1"/>
              <a:t>Bệnh</a:t>
            </a:r>
            <a:r>
              <a:rPr lang="en-US"/>
              <a:t> sử</a:t>
            </a:r>
          </a:p>
        </p:txBody>
      </p:sp>
      <p:sp>
        <p:nvSpPr>
          <p:cNvPr id="3" name="Content Placeholder 2">
            <a:extLst>
              <a:ext uri="{FF2B5EF4-FFF2-40B4-BE49-F238E27FC236}">
                <a16:creationId xmlns:a16="http://schemas.microsoft.com/office/drawing/2014/main" id="{7BDE154E-672A-3F15-5FD1-2CE929D6B52B}"/>
              </a:ext>
            </a:extLst>
          </p:cNvPr>
          <p:cNvSpPr>
            <a:spLocks noGrp="1"/>
          </p:cNvSpPr>
          <p:nvPr>
            <p:ph idx="1"/>
          </p:nvPr>
        </p:nvSpPr>
        <p:spPr/>
        <p:txBody>
          <a:bodyPr vert="horz" lIns="0" tIns="45720" rIns="0" bIns="45720" rtlCol="0" anchor="t">
            <a:normAutofit fontScale="92500" lnSpcReduction="20000"/>
          </a:bodyPr>
          <a:lstStyle/>
          <a:p>
            <a:pPr marL="0" indent="179705" algn="just">
              <a:lnSpc>
                <a:spcPct val="170000"/>
              </a:lnSpc>
              <a:spcBef>
                <a:spcPts val="0"/>
              </a:spcBef>
              <a:spcAft>
                <a:spcPts val="0"/>
              </a:spcAft>
              <a:buNone/>
            </a:pPr>
            <a:r>
              <a:rPr lang="vi-VN">
                <a:latin typeface="Arial"/>
                <a:cs typeface="Arial"/>
              </a:rPr>
              <a:t>Tình trạng lúc NV:</a:t>
            </a:r>
            <a:endParaRPr lang="en-US">
              <a:latin typeface="Arial"/>
              <a:cs typeface="Arial"/>
            </a:endParaRPr>
          </a:p>
          <a:p>
            <a:pPr indent="179705" algn="just">
              <a:lnSpc>
                <a:spcPct val="170000"/>
              </a:lnSpc>
              <a:spcBef>
                <a:spcPts val="0"/>
              </a:spcBef>
              <a:spcAft>
                <a:spcPts val="0"/>
              </a:spcAft>
              <a:buFontTx/>
              <a:buChar char="-"/>
            </a:pPr>
            <a:r>
              <a:rPr lang="vi-VN">
                <a:latin typeface="Arial"/>
                <a:cs typeface="Arial"/>
              </a:rPr>
              <a:t>Tỉnh, tiếp xúc tốt</a:t>
            </a:r>
            <a:endParaRPr lang="en-US">
              <a:latin typeface="Arial"/>
              <a:cs typeface="Arial"/>
            </a:endParaRPr>
          </a:p>
          <a:p>
            <a:pPr indent="179705" algn="just">
              <a:lnSpc>
                <a:spcPct val="170000"/>
              </a:lnSpc>
              <a:spcBef>
                <a:spcPts val="0"/>
              </a:spcBef>
              <a:spcAft>
                <a:spcPts val="0"/>
              </a:spcAft>
              <a:buFontTx/>
              <a:buChar char="-"/>
            </a:pPr>
            <a:r>
              <a:rPr lang="vi-VN">
                <a:latin typeface="Arial"/>
                <a:cs typeface="Arial"/>
              </a:rPr>
              <a:t>Niêm hồng, không xuất huyết dưới da</a:t>
            </a:r>
            <a:endParaRPr lang="en-US">
              <a:latin typeface="Arial"/>
              <a:cs typeface="Arial"/>
            </a:endParaRPr>
          </a:p>
          <a:p>
            <a:pPr indent="179705" algn="just">
              <a:lnSpc>
                <a:spcPct val="170000"/>
              </a:lnSpc>
              <a:spcBef>
                <a:spcPts val="0"/>
              </a:spcBef>
              <a:spcAft>
                <a:spcPts val="0"/>
              </a:spcAft>
              <a:buFontTx/>
              <a:buChar char="-"/>
            </a:pPr>
            <a:r>
              <a:rPr lang="vi-VN">
                <a:latin typeface="Arial"/>
                <a:cs typeface="Arial"/>
              </a:rPr>
              <a:t>Tim đều, rõ</a:t>
            </a:r>
            <a:endParaRPr lang="en-US">
              <a:latin typeface="Arial"/>
              <a:cs typeface="Arial"/>
            </a:endParaRPr>
          </a:p>
          <a:p>
            <a:pPr indent="179705" algn="just">
              <a:lnSpc>
                <a:spcPct val="170000"/>
              </a:lnSpc>
              <a:spcBef>
                <a:spcPts val="0"/>
              </a:spcBef>
              <a:spcAft>
                <a:spcPts val="0"/>
              </a:spcAft>
              <a:buFontTx/>
              <a:buChar char="-"/>
            </a:pPr>
            <a:r>
              <a:rPr lang="vi-VN">
                <a:latin typeface="Arial"/>
                <a:cs typeface="Arial"/>
              </a:rPr>
              <a:t>Phổi không ran</a:t>
            </a:r>
            <a:endParaRPr lang="en-US">
              <a:latin typeface="Arial"/>
              <a:cs typeface="Arial"/>
            </a:endParaRPr>
          </a:p>
          <a:p>
            <a:pPr indent="179705" algn="just">
              <a:lnSpc>
                <a:spcPct val="170000"/>
              </a:lnSpc>
              <a:spcBef>
                <a:spcPts val="0"/>
              </a:spcBef>
              <a:spcAft>
                <a:spcPts val="0"/>
              </a:spcAft>
              <a:buFontTx/>
              <a:buChar char="-"/>
            </a:pPr>
            <a:r>
              <a:rPr lang="vi-VN">
                <a:latin typeface="Arial"/>
                <a:cs typeface="Arial"/>
              </a:rPr>
              <a:t>Bụng mềm, không điểm đau khu trú</a:t>
            </a:r>
            <a:endParaRPr lang="en-US">
              <a:latin typeface="Arial"/>
              <a:cs typeface="Arial"/>
            </a:endParaRPr>
          </a:p>
          <a:p>
            <a:pPr indent="179705" algn="just">
              <a:lnSpc>
                <a:spcPct val="170000"/>
              </a:lnSpc>
              <a:spcBef>
                <a:spcPts val="0"/>
              </a:spcBef>
              <a:spcAft>
                <a:spcPts val="0"/>
              </a:spcAft>
              <a:buFontTx/>
              <a:buChar char="-"/>
            </a:pPr>
            <a:r>
              <a:rPr lang="vi-VN">
                <a:latin typeface="Arial"/>
                <a:cs typeface="Arial"/>
              </a:rPr>
              <a:t>Cổ mềm, không dấu thần kinh định vị</a:t>
            </a:r>
            <a:endParaRPr lang="en-US">
              <a:latin typeface="Arial"/>
              <a:cs typeface="Arial"/>
            </a:endParaRPr>
          </a:p>
          <a:p>
            <a:pPr indent="179705" algn="just">
              <a:lnSpc>
                <a:spcPct val="170000"/>
              </a:lnSpc>
              <a:spcBef>
                <a:spcPts val="0"/>
              </a:spcBef>
              <a:spcAft>
                <a:spcPts val="0"/>
              </a:spcAft>
              <a:buFontTx/>
              <a:buChar char="-"/>
            </a:pPr>
            <a:r>
              <a:rPr lang="vi-VN">
                <a:latin typeface="Arial"/>
                <a:cs typeface="Arial"/>
              </a:rPr>
              <a:t>Hậu môn: Vùng hậu vị trí 11h có khối sưng nóng đau nhiều, có dấu phập phều. Niêm mạc hậu môn trơn láng, không u, rút găng không máu theo găng</a:t>
            </a:r>
            <a:endParaRPr lang="vi-VN" strike="sngStrike">
              <a:latin typeface="Arial"/>
              <a:cs typeface="Arial"/>
            </a:endParaRPr>
          </a:p>
        </p:txBody>
      </p:sp>
    </p:spTree>
    <p:extLst>
      <p:ext uri="{BB962C8B-B14F-4D97-AF65-F5344CB8AC3E}">
        <p14:creationId xmlns:p14="http://schemas.microsoft.com/office/powerpoint/2010/main" val="1305997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6D779-D6ED-6E84-3CEC-EAB4A68FB9BA}"/>
              </a:ext>
            </a:extLst>
          </p:cNvPr>
          <p:cNvSpPr>
            <a:spLocks noGrp="1"/>
          </p:cNvSpPr>
          <p:nvPr>
            <p:ph type="title"/>
          </p:nvPr>
        </p:nvSpPr>
        <p:spPr/>
        <p:txBody>
          <a:bodyPr/>
          <a:lstStyle/>
          <a:p>
            <a:r>
              <a:rPr lang="en-US" err="1"/>
              <a:t>Tiền</a:t>
            </a:r>
            <a:r>
              <a:rPr lang="en-US"/>
              <a:t> </a:t>
            </a:r>
            <a:r>
              <a:rPr lang="en-US" err="1"/>
              <a:t>căn</a:t>
            </a:r>
            <a:endParaRPr lang="en-US"/>
          </a:p>
        </p:txBody>
      </p:sp>
      <p:sp>
        <p:nvSpPr>
          <p:cNvPr id="3" name="Content Placeholder 2">
            <a:extLst>
              <a:ext uri="{FF2B5EF4-FFF2-40B4-BE49-F238E27FC236}">
                <a16:creationId xmlns:a16="http://schemas.microsoft.com/office/drawing/2014/main" id="{3BB94703-EE23-75AE-69C4-755931657383}"/>
              </a:ext>
            </a:extLst>
          </p:cNvPr>
          <p:cNvSpPr>
            <a:spLocks noGrp="1"/>
          </p:cNvSpPr>
          <p:nvPr>
            <p:ph idx="1"/>
          </p:nvPr>
        </p:nvSpPr>
        <p:spPr/>
        <p:txBody>
          <a:bodyPr vert="horz" lIns="0" tIns="45720" rIns="0" bIns="45720" rtlCol="0" anchor="t">
            <a:normAutofit/>
          </a:bodyPr>
          <a:lstStyle/>
          <a:p>
            <a:r>
              <a:rPr lang="vi-VN">
                <a:latin typeface="Arial"/>
                <a:cs typeface="Arial"/>
              </a:rPr>
              <a:t>1. Bản thân:</a:t>
            </a:r>
            <a:endParaRPr lang="en-US">
              <a:latin typeface="Arial"/>
              <a:cs typeface="Arial"/>
            </a:endParaRPr>
          </a:p>
          <a:p>
            <a:r>
              <a:rPr lang="vi-VN">
                <a:latin typeface="Arial"/>
                <a:cs typeface="Arial"/>
              </a:rPr>
              <a:t>a.  Ngoại khoa:</a:t>
            </a:r>
            <a:endParaRPr lang="en-US">
              <a:latin typeface="Arial"/>
              <a:cs typeface="Arial"/>
            </a:endParaRPr>
          </a:p>
          <a:p>
            <a:r>
              <a:rPr lang="en-US"/>
              <a:t>- Trĩ </a:t>
            </a:r>
            <a:r>
              <a:rPr lang="en-US" err="1"/>
              <a:t>nội</a:t>
            </a:r>
            <a:r>
              <a:rPr lang="en-US"/>
              <a:t> 10 </a:t>
            </a:r>
            <a:r>
              <a:rPr lang="en-US" err="1"/>
              <a:t>năm</a:t>
            </a:r>
            <a:r>
              <a:rPr lang="en-US"/>
              <a:t>, </a:t>
            </a:r>
            <a:r>
              <a:rPr lang="en-US" err="1"/>
              <a:t>điều</a:t>
            </a:r>
            <a:r>
              <a:rPr lang="en-US"/>
              <a:t> trị </a:t>
            </a:r>
            <a:r>
              <a:rPr lang="en-US" err="1"/>
              <a:t>bằng</a:t>
            </a:r>
            <a:r>
              <a:rPr lang="en-US"/>
              <a:t> </a:t>
            </a:r>
            <a:r>
              <a:rPr lang="en-US" err="1"/>
              <a:t>thuốc</a:t>
            </a:r>
            <a:r>
              <a:rPr lang="en-US"/>
              <a:t> Dalfon</a:t>
            </a:r>
            <a:endParaRPr lang="en-US">
              <a:cs typeface="Calibri"/>
            </a:endParaRPr>
          </a:p>
          <a:p>
            <a:r>
              <a:rPr lang="vi-VN">
                <a:latin typeface="Arial"/>
                <a:cs typeface="Arial"/>
              </a:rPr>
              <a:t>- Chưa ghi nhận tiền căn áp xe, rò hậu môn, nứt hậu môn trước đây </a:t>
            </a:r>
            <a:endParaRPr lang="en-US"/>
          </a:p>
          <a:p>
            <a:r>
              <a:rPr lang="en-US"/>
              <a:t>- </a:t>
            </a:r>
            <a:r>
              <a:rPr lang="vi-VN">
                <a:latin typeface="Arial"/>
                <a:cs typeface="Arial"/>
              </a:rPr>
              <a:t>Chưa ghi nhận tiền căn các bệnh lý </a:t>
            </a:r>
            <a:r>
              <a:rPr lang="vi-VN" err="1">
                <a:latin typeface="Arial"/>
                <a:cs typeface="Arial"/>
              </a:rPr>
              <a:t>polyp</a:t>
            </a:r>
            <a:r>
              <a:rPr lang="vi-VN">
                <a:latin typeface="Arial"/>
                <a:cs typeface="Arial"/>
              </a:rPr>
              <a:t>, viêm loét đại trực tràng</a:t>
            </a:r>
            <a:endParaRPr lang="en-US">
              <a:latin typeface="Arial"/>
              <a:cs typeface="Arial"/>
            </a:endParaRPr>
          </a:p>
          <a:p>
            <a:pPr marL="0" indent="0">
              <a:buNone/>
            </a:pPr>
            <a:r>
              <a:rPr lang="vi-VN">
                <a:latin typeface="Arial"/>
                <a:cs typeface="Arial"/>
              </a:rPr>
              <a:t> - Chưa ghi nhận tiền căn phẫu thuật trước đây.</a:t>
            </a:r>
          </a:p>
          <a:p>
            <a:r>
              <a:rPr lang="vi-VN">
                <a:latin typeface="Arial"/>
                <a:cs typeface="Arial"/>
              </a:rPr>
              <a:t>b. Nội khoa: </a:t>
            </a:r>
            <a:endParaRPr lang="en-US"/>
          </a:p>
          <a:p>
            <a:r>
              <a:rPr lang="vi-VN">
                <a:latin typeface="Arial"/>
                <a:cs typeface="Arial"/>
              </a:rPr>
              <a:t>- Chưa ghi nhận tiền căn lao, HIV </a:t>
            </a:r>
            <a:endParaRPr lang="en-US"/>
          </a:p>
          <a:p>
            <a:r>
              <a:rPr lang="vi-VN">
                <a:latin typeface="Arial"/>
                <a:cs typeface="Arial"/>
              </a:rPr>
              <a:t>- Chưa ghi nhận tiền căn bệnh lý gan, thận, THA, ĐTĐ.</a:t>
            </a:r>
            <a:endParaRPr lang="en-US"/>
          </a:p>
        </p:txBody>
      </p:sp>
    </p:spTree>
    <p:extLst>
      <p:ext uri="{BB962C8B-B14F-4D97-AF65-F5344CB8AC3E}">
        <p14:creationId xmlns:p14="http://schemas.microsoft.com/office/powerpoint/2010/main" val="3139824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6D779-D6ED-6E84-3CEC-EAB4A68FB9BA}"/>
              </a:ext>
            </a:extLst>
          </p:cNvPr>
          <p:cNvSpPr>
            <a:spLocks noGrp="1"/>
          </p:cNvSpPr>
          <p:nvPr>
            <p:ph type="title"/>
          </p:nvPr>
        </p:nvSpPr>
        <p:spPr/>
        <p:txBody>
          <a:bodyPr/>
          <a:lstStyle/>
          <a:p>
            <a:r>
              <a:rPr lang="en-US" err="1"/>
              <a:t>Tiền</a:t>
            </a:r>
            <a:r>
              <a:rPr lang="en-US"/>
              <a:t> </a:t>
            </a:r>
            <a:r>
              <a:rPr lang="en-US" err="1"/>
              <a:t>căn</a:t>
            </a:r>
            <a:endParaRPr lang="en-US"/>
          </a:p>
        </p:txBody>
      </p:sp>
      <p:sp>
        <p:nvSpPr>
          <p:cNvPr id="3" name="Content Placeholder 2">
            <a:extLst>
              <a:ext uri="{FF2B5EF4-FFF2-40B4-BE49-F238E27FC236}">
                <a16:creationId xmlns:a16="http://schemas.microsoft.com/office/drawing/2014/main" id="{3BB94703-EE23-75AE-69C4-755931657383}"/>
              </a:ext>
            </a:extLst>
          </p:cNvPr>
          <p:cNvSpPr>
            <a:spLocks noGrp="1"/>
          </p:cNvSpPr>
          <p:nvPr>
            <p:ph idx="1"/>
          </p:nvPr>
        </p:nvSpPr>
        <p:spPr/>
        <p:txBody>
          <a:bodyPr vert="horz" lIns="0" tIns="45720" rIns="0" bIns="45720" rtlCol="0" anchor="t">
            <a:normAutofit/>
          </a:bodyPr>
          <a:lstStyle/>
          <a:p>
            <a:r>
              <a:rPr lang="vi-VN">
                <a:latin typeface="Arial"/>
                <a:cs typeface="Arial"/>
              </a:rPr>
              <a:t>c. Dị ứng: Chưa ghi nhận tiền căn dị ứng thuốc, thức ăn </a:t>
            </a:r>
            <a:endParaRPr lang="en-US"/>
          </a:p>
          <a:p>
            <a:r>
              <a:rPr lang="vi-VN">
                <a:latin typeface="Arial"/>
                <a:cs typeface="Arial"/>
              </a:rPr>
              <a:t>d. Thói quen:  - Không hút thuốc, không uống rượu bia </a:t>
            </a:r>
            <a:endParaRPr lang="en-US"/>
          </a:p>
          <a:p>
            <a:r>
              <a:rPr lang="vi-VN">
                <a:latin typeface="Arial"/>
                <a:cs typeface="Arial"/>
              </a:rPr>
              <a:t>- Thói quen ăn uống: chế độ ăn nhiều đạm, nhiều chất  xơ </a:t>
            </a:r>
            <a:endParaRPr lang="en-US"/>
          </a:p>
          <a:p>
            <a:r>
              <a:rPr lang="vi-VN">
                <a:latin typeface="Arial"/>
                <a:cs typeface="Arial"/>
              </a:rPr>
              <a:t>- Vận động thể lực: không thường xuyên</a:t>
            </a:r>
            <a:endParaRPr lang="en-US">
              <a:latin typeface="Arial"/>
              <a:cs typeface="Arial"/>
            </a:endParaRPr>
          </a:p>
          <a:p>
            <a:r>
              <a:rPr lang="en-US"/>
              <a:t>2 </a:t>
            </a:r>
            <a:r>
              <a:rPr lang="vi-VN">
                <a:latin typeface="Arial"/>
                <a:cs typeface="Arial"/>
              </a:rPr>
              <a:t>. Gia đình: </a:t>
            </a:r>
            <a:endParaRPr lang="en-US"/>
          </a:p>
          <a:p>
            <a:r>
              <a:rPr lang="vi-VN">
                <a:latin typeface="Arial"/>
                <a:cs typeface="Arial"/>
              </a:rPr>
              <a:t>- Chưa ghi nhận thành viên trực hệ trong gia đình mắc </a:t>
            </a:r>
            <a:r>
              <a:rPr lang="vi-VN" err="1">
                <a:latin typeface="Arial"/>
                <a:cs typeface="Arial"/>
              </a:rPr>
              <a:t>polyp</a:t>
            </a:r>
            <a:r>
              <a:rPr lang="vi-VN">
                <a:latin typeface="Arial"/>
                <a:cs typeface="Arial"/>
              </a:rPr>
              <a:t> di truyền hay các bệnh lý liên quan </a:t>
            </a:r>
            <a:endParaRPr lang="en-US"/>
          </a:p>
        </p:txBody>
      </p:sp>
    </p:spTree>
    <p:extLst>
      <p:ext uri="{BB962C8B-B14F-4D97-AF65-F5344CB8AC3E}">
        <p14:creationId xmlns:p14="http://schemas.microsoft.com/office/powerpoint/2010/main" val="3261153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9751F-C07B-7E52-A0FC-27BEB5C8ABF9}"/>
              </a:ext>
            </a:extLst>
          </p:cNvPr>
          <p:cNvSpPr>
            <a:spLocks noGrp="1"/>
          </p:cNvSpPr>
          <p:nvPr>
            <p:ph type="title"/>
          </p:nvPr>
        </p:nvSpPr>
        <p:spPr/>
        <p:txBody>
          <a:bodyPr/>
          <a:lstStyle/>
          <a:p>
            <a:r>
              <a:rPr lang="en-US" err="1"/>
              <a:t>Khám</a:t>
            </a:r>
            <a:endParaRPr lang="en-US"/>
          </a:p>
        </p:txBody>
      </p:sp>
      <p:sp>
        <p:nvSpPr>
          <p:cNvPr id="3" name="Content Placeholder 2">
            <a:extLst>
              <a:ext uri="{FF2B5EF4-FFF2-40B4-BE49-F238E27FC236}">
                <a16:creationId xmlns:a16="http://schemas.microsoft.com/office/drawing/2014/main" id="{25D1E115-AD29-CB59-69B8-A703B36FF9EA}"/>
              </a:ext>
            </a:extLst>
          </p:cNvPr>
          <p:cNvSpPr>
            <a:spLocks noGrp="1"/>
          </p:cNvSpPr>
          <p:nvPr>
            <p:ph idx="1"/>
          </p:nvPr>
        </p:nvSpPr>
        <p:spPr/>
        <p:txBody>
          <a:bodyPr numCol="1">
            <a:normAutofit/>
          </a:bodyPr>
          <a:lstStyle/>
          <a:p>
            <a:pPr marL="0" indent="180000">
              <a:lnSpc>
                <a:spcPct val="150000"/>
              </a:lnSpc>
              <a:spcBef>
                <a:spcPts val="0"/>
              </a:spcBef>
              <a:spcAft>
                <a:spcPts val="0"/>
              </a:spcAft>
            </a:pPr>
            <a:r>
              <a:rPr lang="vi-VN" sz="1800"/>
              <a:t>A. Tổng quát:</a:t>
            </a:r>
            <a:endParaRPr lang="en-US" sz="1800"/>
          </a:p>
          <a:p>
            <a:pPr marL="0" indent="180000">
              <a:lnSpc>
                <a:spcPct val="150000"/>
              </a:lnSpc>
              <a:spcBef>
                <a:spcPts val="0"/>
              </a:spcBef>
              <a:spcAft>
                <a:spcPts val="0"/>
              </a:spcAft>
            </a:pPr>
            <a:r>
              <a:rPr lang="vi-VN" sz="1800"/>
              <a:t>- BN tỉnh, tiếp xúc tốt </a:t>
            </a:r>
            <a:endParaRPr lang="en-US" sz="1800"/>
          </a:p>
          <a:p>
            <a:pPr marL="0" indent="180000">
              <a:lnSpc>
                <a:spcPct val="150000"/>
              </a:lnSpc>
              <a:spcBef>
                <a:spcPts val="0"/>
              </a:spcBef>
              <a:spcAft>
                <a:spcPts val="0"/>
              </a:spcAft>
            </a:pPr>
            <a:r>
              <a:rPr lang="vi-VN" sz="1800"/>
              <a:t>- Sinh hiệu:</a:t>
            </a:r>
            <a:endParaRPr lang="en-US" sz="1800"/>
          </a:p>
          <a:p>
            <a:pPr marL="0" indent="180000">
              <a:lnSpc>
                <a:spcPct val="150000"/>
              </a:lnSpc>
              <a:spcBef>
                <a:spcPts val="0"/>
              </a:spcBef>
              <a:spcAft>
                <a:spcPts val="0"/>
              </a:spcAft>
            </a:pPr>
            <a:r>
              <a:rPr lang="vi-VN" sz="1800"/>
              <a:t>+ Mạch: 80 lần/phút</a:t>
            </a:r>
            <a:endParaRPr lang="en-US" sz="1800"/>
          </a:p>
          <a:p>
            <a:pPr marL="0" indent="180000">
              <a:lnSpc>
                <a:spcPct val="150000"/>
              </a:lnSpc>
              <a:spcBef>
                <a:spcPts val="0"/>
              </a:spcBef>
              <a:spcAft>
                <a:spcPts val="0"/>
              </a:spcAft>
            </a:pPr>
            <a:r>
              <a:rPr lang="vi-VN" sz="1800"/>
              <a:t>+ HA: 120/70 mmHg</a:t>
            </a:r>
            <a:endParaRPr lang="en-US" sz="1800"/>
          </a:p>
          <a:p>
            <a:pPr marL="0" indent="180000">
              <a:lnSpc>
                <a:spcPct val="150000"/>
              </a:lnSpc>
              <a:spcBef>
                <a:spcPts val="0"/>
              </a:spcBef>
              <a:spcAft>
                <a:spcPts val="0"/>
              </a:spcAft>
            </a:pPr>
            <a:r>
              <a:rPr lang="vi-VN" sz="1800"/>
              <a:t>+ Nhiệt độ: 37 oC</a:t>
            </a:r>
            <a:endParaRPr lang="en-US" sz="1800"/>
          </a:p>
          <a:p>
            <a:pPr marL="0" indent="180000">
              <a:lnSpc>
                <a:spcPct val="150000"/>
              </a:lnSpc>
              <a:spcBef>
                <a:spcPts val="0"/>
              </a:spcBef>
              <a:spcAft>
                <a:spcPts val="0"/>
              </a:spcAft>
            </a:pPr>
            <a:r>
              <a:rPr lang="vi-VN" sz="1800"/>
              <a:t>+ Nhịp thở: đều, 18 lần/phút</a:t>
            </a:r>
            <a:endParaRPr lang="en-US" sz="1800"/>
          </a:p>
          <a:p>
            <a:pPr marL="0" indent="180000">
              <a:lnSpc>
                <a:spcPct val="150000"/>
              </a:lnSpc>
              <a:spcBef>
                <a:spcPts val="0"/>
              </a:spcBef>
              <a:spcAft>
                <a:spcPts val="0"/>
              </a:spcAft>
            </a:pPr>
            <a:r>
              <a:rPr lang="vi-VN" sz="1800"/>
              <a:t>- Thể trạng trung bình: CC 160 cm, CN 48 kg, BMI = 18.8 kg/m2</a:t>
            </a:r>
            <a:endParaRPr lang="en-US" sz="1800"/>
          </a:p>
          <a:p>
            <a:pPr marL="0" indent="180000">
              <a:lnSpc>
                <a:spcPct val="150000"/>
              </a:lnSpc>
              <a:spcBef>
                <a:spcPts val="0"/>
              </a:spcBef>
              <a:spcAft>
                <a:spcPts val="0"/>
              </a:spcAft>
            </a:pPr>
            <a:r>
              <a:rPr lang="vi-VN" sz="1800"/>
              <a:t>- Da niêm hồng, không phù, không xuất huyết dưới da  - Hạch ngoại biên không sờ chạm.</a:t>
            </a:r>
            <a:endParaRPr lang="en-US" sz="1800"/>
          </a:p>
        </p:txBody>
      </p:sp>
    </p:spTree>
    <p:extLst>
      <p:ext uri="{BB962C8B-B14F-4D97-AF65-F5344CB8AC3E}">
        <p14:creationId xmlns:p14="http://schemas.microsoft.com/office/powerpoint/2010/main" val="2589233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9751F-C07B-7E52-A0FC-27BEB5C8ABF9}"/>
              </a:ext>
            </a:extLst>
          </p:cNvPr>
          <p:cNvSpPr>
            <a:spLocks noGrp="1"/>
          </p:cNvSpPr>
          <p:nvPr>
            <p:ph type="title"/>
          </p:nvPr>
        </p:nvSpPr>
        <p:spPr/>
        <p:txBody>
          <a:bodyPr/>
          <a:lstStyle/>
          <a:p>
            <a:r>
              <a:rPr lang="en-US" err="1"/>
              <a:t>Khám</a:t>
            </a:r>
            <a:endParaRPr lang="en-US"/>
          </a:p>
        </p:txBody>
      </p:sp>
      <p:sp>
        <p:nvSpPr>
          <p:cNvPr id="3" name="Content Placeholder 2">
            <a:extLst>
              <a:ext uri="{FF2B5EF4-FFF2-40B4-BE49-F238E27FC236}">
                <a16:creationId xmlns:a16="http://schemas.microsoft.com/office/drawing/2014/main" id="{25D1E115-AD29-CB59-69B8-A703B36FF9EA}"/>
              </a:ext>
            </a:extLst>
          </p:cNvPr>
          <p:cNvSpPr>
            <a:spLocks noGrp="1"/>
          </p:cNvSpPr>
          <p:nvPr>
            <p:ph idx="1"/>
          </p:nvPr>
        </p:nvSpPr>
        <p:spPr/>
        <p:txBody>
          <a:bodyPr numCol="1">
            <a:normAutofit/>
          </a:bodyPr>
          <a:lstStyle/>
          <a:p>
            <a:pPr marL="0" indent="180000">
              <a:lnSpc>
                <a:spcPct val="170000"/>
              </a:lnSpc>
              <a:spcBef>
                <a:spcPts val="0"/>
              </a:spcBef>
              <a:spcAft>
                <a:spcPts val="0"/>
              </a:spcAft>
            </a:pPr>
            <a:r>
              <a:rPr lang="vi-VN" sz="1800"/>
              <a:t>B. Khám từng vùng:</a:t>
            </a:r>
            <a:endParaRPr lang="en-US" sz="1800"/>
          </a:p>
          <a:p>
            <a:pPr marL="0" indent="180000">
              <a:lnSpc>
                <a:spcPct val="170000"/>
              </a:lnSpc>
              <a:spcBef>
                <a:spcPts val="0"/>
              </a:spcBef>
              <a:spcAft>
                <a:spcPts val="0"/>
              </a:spcAft>
            </a:pPr>
            <a:r>
              <a:rPr lang="vi-VN" sz="1800"/>
              <a:t>1. Đầu mặt cổ:</a:t>
            </a:r>
            <a:endParaRPr lang="en-US" sz="1800"/>
          </a:p>
          <a:p>
            <a:pPr marL="0" indent="180000">
              <a:lnSpc>
                <a:spcPct val="170000"/>
              </a:lnSpc>
              <a:spcBef>
                <a:spcPts val="0"/>
              </a:spcBef>
              <a:spcAft>
                <a:spcPts val="0"/>
              </a:spcAft>
            </a:pPr>
            <a:r>
              <a:rPr lang="vi-VN" sz="1800"/>
              <a:t>- Cân đối, không biến dạng</a:t>
            </a:r>
            <a:endParaRPr lang="en-US" sz="1800"/>
          </a:p>
          <a:p>
            <a:pPr marL="0" indent="180000">
              <a:lnSpc>
                <a:spcPct val="170000"/>
              </a:lnSpc>
              <a:spcBef>
                <a:spcPts val="0"/>
              </a:spcBef>
              <a:spcAft>
                <a:spcPts val="0"/>
              </a:spcAft>
            </a:pPr>
            <a:r>
              <a:rPr lang="vi-VN" sz="1800"/>
              <a:t>- Môi không khô, lưỡi không dơ.</a:t>
            </a:r>
            <a:endParaRPr lang="en-US" sz="1800"/>
          </a:p>
          <a:p>
            <a:pPr marL="0" indent="180000">
              <a:lnSpc>
                <a:spcPct val="170000"/>
              </a:lnSpc>
              <a:spcBef>
                <a:spcPts val="0"/>
              </a:spcBef>
              <a:spcAft>
                <a:spcPts val="0"/>
              </a:spcAft>
            </a:pPr>
            <a:r>
              <a:rPr lang="vi-VN" sz="1800"/>
              <a:t>- Tuyến giáp không to, khí quản không lệch.</a:t>
            </a:r>
            <a:endParaRPr lang="en-US" sz="1800"/>
          </a:p>
          <a:p>
            <a:pPr marL="0" indent="180000">
              <a:lnSpc>
                <a:spcPct val="170000"/>
              </a:lnSpc>
              <a:spcBef>
                <a:spcPts val="0"/>
              </a:spcBef>
              <a:spcAft>
                <a:spcPts val="0"/>
              </a:spcAft>
            </a:pPr>
            <a:r>
              <a:rPr lang="vi-VN" sz="1800"/>
              <a:t>- Không tĩnh mạch cổ nổi</a:t>
            </a:r>
            <a:endParaRPr lang="en-US" sz="1800"/>
          </a:p>
        </p:txBody>
      </p:sp>
    </p:spTree>
    <p:extLst>
      <p:ext uri="{BB962C8B-B14F-4D97-AF65-F5344CB8AC3E}">
        <p14:creationId xmlns:p14="http://schemas.microsoft.com/office/powerpoint/2010/main" val="314803186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Application>Microsoft Office PowerPoint</Application>
  <PresentationFormat>Widescreen</PresentationFormat>
  <Slides>23</Slides>
  <Notes>0</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Retrospect</vt:lpstr>
      <vt:lpstr>Bệnh án ÁP XE HẬU MÔN</vt:lpstr>
      <vt:lpstr>Hành chính</vt:lpstr>
      <vt:lpstr>Lí do nhập viện</vt:lpstr>
      <vt:lpstr>Bệnh sử</vt:lpstr>
      <vt:lpstr>Bệnh sử</vt:lpstr>
      <vt:lpstr>Tiền căn</vt:lpstr>
      <vt:lpstr>Tiền căn</vt:lpstr>
      <vt:lpstr>Khám</vt:lpstr>
      <vt:lpstr>Khám</vt:lpstr>
      <vt:lpstr>Khám</vt:lpstr>
      <vt:lpstr>Khám</vt:lpstr>
      <vt:lpstr>Khám</vt:lpstr>
      <vt:lpstr>Khám</vt:lpstr>
      <vt:lpstr>Tóm tắt bệnh án</vt:lpstr>
      <vt:lpstr>Đặt vấn đề</vt:lpstr>
      <vt:lpstr>Chẩn đoán</vt:lpstr>
      <vt:lpstr>Biện luận</vt:lpstr>
      <vt:lpstr>Đề nghị CLS</vt:lpstr>
      <vt:lpstr>Kết quả CLS</vt:lpstr>
      <vt:lpstr>Kết quả CLS</vt:lpstr>
      <vt:lpstr>Chẩn đoán xác định</vt:lpstr>
      <vt:lpstr>Điều trị</vt:lpstr>
      <vt:lpstr>Tiên lượng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Bệnh án ÁP XE HẬU MÔN</dc:title>
  <dc:creator>Thien Nguyen - Y17</dc:creator>
  <cp:revision>1</cp:revision>
  <dcterms:created xsi:type="dcterms:W3CDTF">2023-04-06T02:00:42Z</dcterms:created>
  <dcterms:modified xsi:type="dcterms:W3CDTF">2023-04-06T15:50:41Z</dcterms:modified>
</cp:coreProperties>
</file>