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9" r:id="rId2"/>
    <p:sldId id="263" r:id="rId3"/>
    <p:sldId id="264" r:id="rId4"/>
    <p:sldId id="265" r:id="rId5"/>
    <p:sldId id="266" r:id="rId6"/>
    <p:sldId id="267" r:id="rId7"/>
    <p:sldId id="273" r:id="rId8"/>
    <p:sldId id="280" r:id="rId9"/>
    <p:sldId id="274" r:id="rId10"/>
    <p:sldId id="269" r:id="rId11"/>
    <p:sldId id="27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58" d="100"/>
          <a:sy n="58" d="100"/>
        </p:scale>
        <p:origin x="90" y="17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microsoft.com/office/2016/11/relationships/changesInfo" Target="changesInfos/changesInfo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an Tran - Y17" userId="00853cb1-c6c4-438b-af0a-ccf61634a18f" providerId="ADAL" clId="{178DC127-AE43-45EE-97E6-D8BA4AB36645}"/>
    <pc:docChg chg="undo redo custSel addSld delSld modSld sldOrd modMainMaster">
      <pc:chgData name="Toan Tran - Y17" userId="00853cb1-c6c4-438b-af0a-ccf61634a18f" providerId="ADAL" clId="{178DC127-AE43-45EE-97E6-D8BA4AB36645}" dt="2023-04-20T17:54:10.368" v="6461" actId="20577"/>
      <pc:docMkLst>
        <pc:docMk/>
      </pc:docMkLst>
      <pc:sldChg chg="addSp delSp modSp mod chgLayout">
        <pc:chgData name="Toan Tran - Y17" userId="00853cb1-c6c4-438b-af0a-ccf61634a18f" providerId="ADAL" clId="{178DC127-AE43-45EE-97E6-D8BA4AB36645}" dt="2023-04-20T13:52:39.405" v="277" actId="20577"/>
        <pc:sldMkLst>
          <pc:docMk/>
          <pc:sldMk cId="214145014" sldId="257"/>
        </pc:sldMkLst>
        <pc:spChg chg="mod ord">
          <ac:chgData name="Toan Tran - Y17" userId="00853cb1-c6c4-438b-af0a-ccf61634a18f" providerId="ADAL" clId="{178DC127-AE43-45EE-97E6-D8BA4AB36645}" dt="2023-04-20T13:51:49.590" v="246" actId="700"/>
          <ac:spMkLst>
            <pc:docMk/>
            <pc:sldMk cId="214145014" sldId="257"/>
            <ac:spMk id="2" creationId="{73290608-4EDB-CD74-A306-F97CDA77989C}"/>
          </ac:spMkLst>
        </pc:spChg>
        <pc:spChg chg="add del mod ord">
          <ac:chgData name="Toan Tran - Y17" userId="00853cb1-c6c4-438b-af0a-ccf61634a18f" providerId="ADAL" clId="{178DC127-AE43-45EE-97E6-D8BA4AB36645}" dt="2023-04-20T13:52:39.405" v="277" actId="20577"/>
          <ac:spMkLst>
            <pc:docMk/>
            <pc:sldMk cId="214145014" sldId="257"/>
            <ac:spMk id="3" creationId="{3FF02614-5D0B-A4A9-0807-55C542F0929E}"/>
          </ac:spMkLst>
        </pc:spChg>
        <pc:spChg chg="add del mod">
          <ac:chgData name="Toan Tran - Y17" userId="00853cb1-c6c4-438b-af0a-ccf61634a18f" providerId="ADAL" clId="{178DC127-AE43-45EE-97E6-D8BA4AB36645}" dt="2023-04-20T13:51:53.965" v="248" actId="478"/>
          <ac:spMkLst>
            <pc:docMk/>
            <pc:sldMk cId="214145014" sldId="257"/>
            <ac:spMk id="5" creationId="{5AE77187-A8AB-9EBA-30DB-7F01ADB90231}"/>
          </ac:spMkLst>
        </pc:spChg>
      </pc:sldChg>
      <pc:sldChg chg="modSp mod chgLayout">
        <pc:chgData name="Toan Tran - Y17" userId="00853cb1-c6c4-438b-af0a-ccf61634a18f" providerId="ADAL" clId="{178DC127-AE43-45EE-97E6-D8BA4AB36645}" dt="2023-04-20T17:06:15.203" v="2901" actId="20577"/>
        <pc:sldMkLst>
          <pc:docMk/>
          <pc:sldMk cId="853348201" sldId="258"/>
        </pc:sldMkLst>
        <pc:spChg chg="mod ord">
          <ac:chgData name="Toan Tran - Y17" userId="00853cb1-c6c4-438b-af0a-ccf61634a18f" providerId="ADAL" clId="{178DC127-AE43-45EE-97E6-D8BA4AB36645}" dt="2023-04-20T13:53:07.952" v="282" actId="700"/>
          <ac:spMkLst>
            <pc:docMk/>
            <pc:sldMk cId="853348201" sldId="258"/>
            <ac:spMk id="2" creationId="{68B3A5A7-665B-7E2F-F5DD-0DEEF4D39154}"/>
          </ac:spMkLst>
        </pc:spChg>
        <pc:spChg chg="mod ord">
          <ac:chgData name="Toan Tran - Y17" userId="00853cb1-c6c4-438b-af0a-ccf61634a18f" providerId="ADAL" clId="{178DC127-AE43-45EE-97E6-D8BA4AB36645}" dt="2023-04-20T17:06:15.203" v="2901" actId="20577"/>
          <ac:spMkLst>
            <pc:docMk/>
            <pc:sldMk cId="853348201" sldId="258"/>
            <ac:spMk id="3" creationId="{25AFEF7A-49E5-3A77-1B5B-6ACED4220A0D}"/>
          </ac:spMkLst>
        </pc:spChg>
      </pc:sldChg>
      <pc:sldChg chg="addSp delSp modSp mod setBg">
        <pc:chgData name="Toan Tran - Y17" userId="00853cb1-c6c4-438b-af0a-ccf61634a18f" providerId="ADAL" clId="{178DC127-AE43-45EE-97E6-D8BA4AB36645}" dt="2023-04-20T13:47:41.874" v="155" actId="26606"/>
        <pc:sldMkLst>
          <pc:docMk/>
          <pc:sldMk cId="1293585818" sldId="259"/>
        </pc:sldMkLst>
        <pc:spChg chg="mod">
          <ac:chgData name="Toan Tran - Y17" userId="00853cb1-c6c4-438b-af0a-ccf61634a18f" providerId="ADAL" clId="{178DC127-AE43-45EE-97E6-D8BA4AB36645}" dt="2023-04-20T13:47:41.874" v="155" actId="26606"/>
          <ac:spMkLst>
            <pc:docMk/>
            <pc:sldMk cId="1293585818" sldId="259"/>
            <ac:spMk id="2" creationId="{9A4ADF95-BD26-0B99-132E-B4DC4031003B}"/>
          </ac:spMkLst>
        </pc:spChg>
        <pc:spChg chg="mod">
          <ac:chgData name="Toan Tran - Y17" userId="00853cb1-c6c4-438b-af0a-ccf61634a18f" providerId="ADAL" clId="{178DC127-AE43-45EE-97E6-D8BA4AB36645}" dt="2023-04-20T13:47:41.874" v="154" actId="26606"/>
          <ac:spMkLst>
            <pc:docMk/>
            <pc:sldMk cId="1293585818" sldId="259"/>
            <ac:spMk id="3" creationId="{AD8F8B26-37FB-D577-D80B-930CDB693F2E}"/>
          </ac:spMkLst>
        </pc:spChg>
        <pc:spChg chg="add del">
          <ac:chgData name="Toan Tran - Y17" userId="00853cb1-c6c4-438b-af0a-ccf61634a18f" providerId="ADAL" clId="{178DC127-AE43-45EE-97E6-D8BA4AB36645}" dt="2023-04-20T13:47:19.171" v="137" actId="26606"/>
          <ac:spMkLst>
            <pc:docMk/>
            <pc:sldMk cId="1293585818" sldId="259"/>
            <ac:spMk id="8" creationId="{0BA28970-3E8F-46CD-A302-42EE83668B0A}"/>
          </ac:spMkLst>
        </pc:spChg>
        <pc:spChg chg="add del">
          <ac:chgData name="Toan Tran - Y17" userId="00853cb1-c6c4-438b-af0a-ccf61634a18f" providerId="ADAL" clId="{178DC127-AE43-45EE-97E6-D8BA4AB36645}" dt="2023-04-20T13:47:41.874" v="155" actId="26606"/>
          <ac:spMkLst>
            <pc:docMk/>
            <pc:sldMk cId="1293585818" sldId="259"/>
            <ac:spMk id="15" creationId="{0BA28970-3E8F-46CD-A302-42EE83668B0A}"/>
          </ac:spMkLst>
        </pc:spChg>
        <pc:spChg chg="add del">
          <ac:chgData name="Toan Tran - Y17" userId="00853cb1-c6c4-438b-af0a-ccf61634a18f" providerId="ADAL" clId="{178DC127-AE43-45EE-97E6-D8BA4AB36645}" dt="2023-04-20T13:47:40.468" v="152" actId="26606"/>
          <ac:spMkLst>
            <pc:docMk/>
            <pc:sldMk cId="1293585818" sldId="259"/>
            <ac:spMk id="22" creationId="{0BA28970-3E8F-46CD-A302-42EE83668B0A}"/>
          </ac:spMkLst>
        </pc:spChg>
        <pc:spChg chg="add del">
          <ac:chgData name="Toan Tran - Y17" userId="00853cb1-c6c4-438b-af0a-ccf61634a18f" providerId="ADAL" clId="{178DC127-AE43-45EE-97E6-D8BA4AB36645}" dt="2023-04-20T13:47:41.874" v="154" actId="26606"/>
          <ac:spMkLst>
            <pc:docMk/>
            <pc:sldMk cId="1293585818" sldId="259"/>
            <ac:spMk id="27" creationId="{4BA0C938-1486-4635-9F6C-44D521FA6A4E}"/>
          </ac:spMkLst>
        </pc:spChg>
        <pc:spChg chg="add del">
          <ac:chgData name="Toan Tran - Y17" userId="00853cb1-c6c4-438b-af0a-ccf61634a18f" providerId="ADAL" clId="{178DC127-AE43-45EE-97E6-D8BA4AB36645}" dt="2023-04-20T13:47:41.874" v="154" actId="26606"/>
          <ac:spMkLst>
            <pc:docMk/>
            <pc:sldMk cId="1293585818" sldId="259"/>
            <ac:spMk id="28" creationId="{942A7ABB-6A86-4A02-A072-FA82CDCE533C}"/>
          </ac:spMkLst>
        </pc:spChg>
        <pc:spChg chg="add">
          <ac:chgData name="Toan Tran - Y17" userId="00853cb1-c6c4-438b-af0a-ccf61634a18f" providerId="ADAL" clId="{178DC127-AE43-45EE-97E6-D8BA4AB36645}" dt="2023-04-20T13:47:41.874" v="155" actId="26606"/>
          <ac:spMkLst>
            <pc:docMk/>
            <pc:sldMk cId="1293585818" sldId="259"/>
            <ac:spMk id="30" creationId="{0BA28970-3E8F-46CD-A302-42EE83668B0A}"/>
          </ac:spMkLst>
        </pc:spChg>
        <pc:cxnChg chg="add del">
          <ac:chgData name="Toan Tran - Y17" userId="00853cb1-c6c4-438b-af0a-ccf61634a18f" providerId="ADAL" clId="{178DC127-AE43-45EE-97E6-D8BA4AB36645}" dt="2023-04-20T13:47:19.171" v="137" actId="26606"/>
          <ac:cxnSpMkLst>
            <pc:docMk/>
            <pc:sldMk cId="1293585818" sldId="259"/>
            <ac:cxnSpMk id="10" creationId="{47AE7893-212D-45CB-A5B0-AE377389AB3F}"/>
          </ac:cxnSpMkLst>
        </pc:cxnChg>
        <pc:cxnChg chg="add del">
          <ac:chgData name="Toan Tran - Y17" userId="00853cb1-c6c4-438b-af0a-ccf61634a18f" providerId="ADAL" clId="{178DC127-AE43-45EE-97E6-D8BA4AB36645}" dt="2023-04-20T13:47:41.874" v="155" actId="26606"/>
          <ac:cxnSpMkLst>
            <pc:docMk/>
            <pc:sldMk cId="1293585818" sldId="259"/>
            <ac:cxnSpMk id="17" creationId="{47AE7893-212D-45CB-A5B0-AE377389AB3F}"/>
          </ac:cxnSpMkLst>
        </pc:cxnChg>
        <pc:cxnChg chg="add del">
          <ac:chgData name="Toan Tran - Y17" userId="00853cb1-c6c4-438b-af0a-ccf61634a18f" providerId="ADAL" clId="{178DC127-AE43-45EE-97E6-D8BA4AB36645}" dt="2023-04-20T13:47:40.468" v="152" actId="26606"/>
          <ac:cxnSpMkLst>
            <pc:docMk/>
            <pc:sldMk cId="1293585818" sldId="259"/>
            <ac:cxnSpMk id="24" creationId="{47AE7893-212D-45CB-A5B0-AE377389AB3F}"/>
          </ac:cxnSpMkLst>
        </pc:cxnChg>
        <pc:cxnChg chg="add del">
          <ac:chgData name="Toan Tran - Y17" userId="00853cb1-c6c4-438b-af0a-ccf61634a18f" providerId="ADAL" clId="{178DC127-AE43-45EE-97E6-D8BA4AB36645}" dt="2023-04-20T13:47:41.874" v="154" actId="26606"/>
          <ac:cxnSpMkLst>
            <pc:docMk/>
            <pc:sldMk cId="1293585818" sldId="259"/>
            <ac:cxnSpMk id="26" creationId="{B6916720-6D22-4D4B-BC19-23008C7DD487}"/>
          </ac:cxnSpMkLst>
        </pc:cxnChg>
        <pc:cxnChg chg="add">
          <ac:chgData name="Toan Tran - Y17" userId="00853cb1-c6c4-438b-af0a-ccf61634a18f" providerId="ADAL" clId="{178DC127-AE43-45EE-97E6-D8BA4AB36645}" dt="2023-04-20T13:47:41.874" v="155" actId="26606"/>
          <ac:cxnSpMkLst>
            <pc:docMk/>
            <pc:sldMk cId="1293585818" sldId="259"/>
            <ac:cxnSpMk id="31" creationId="{47AE7893-212D-45CB-A5B0-AE377389AB3F}"/>
          </ac:cxnSpMkLst>
        </pc:cxnChg>
      </pc:sldChg>
      <pc:sldChg chg="modSp mod">
        <pc:chgData name="Toan Tran - Y17" userId="00853cb1-c6c4-438b-af0a-ccf61634a18f" providerId="ADAL" clId="{178DC127-AE43-45EE-97E6-D8BA4AB36645}" dt="2023-04-20T17:05:21.203" v="2857" actId="20577"/>
        <pc:sldMkLst>
          <pc:docMk/>
          <pc:sldMk cId="3653656993" sldId="260"/>
        </pc:sldMkLst>
        <pc:spChg chg="mod">
          <ac:chgData name="Toan Tran - Y17" userId="00853cb1-c6c4-438b-af0a-ccf61634a18f" providerId="ADAL" clId="{178DC127-AE43-45EE-97E6-D8BA4AB36645}" dt="2023-04-20T13:43:35.549" v="72"/>
          <ac:spMkLst>
            <pc:docMk/>
            <pc:sldMk cId="3653656993" sldId="260"/>
            <ac:spMk id="2" creationId="{1EE498C6-09F5-6532-8ED8-88238E5DF7AB}"/>
          </ac:spMkLst>
        </pc:spChg>
        <pc:spChg chg="mod">
          <ac:chgData name="Toan Tran - Y17" userId="00853cb1-c6c4-438b-af0a-ccf61634a18f" providerId="ADAL" clId="{178DC127-AE43-45EE-97E6-D8BA4AB36645}" dt="2023-04-20T17:05:21.203" v="2857" actId="20577"/>
          <ac:spMkLst>
            <pc:docMk/>
            <pc:sldMk cId="3653656993" sldId="260"/>
            <ac:spMk id="3" creationId="{860CC238-C51B-4D77-D750-B056B5897D9A}"/>
          </ac:spMkLst>
        </pc:spChg>
      </pc:sldChg>
      <pc:sldChg chg="modSp mod">
        <pc:chgData name="Toan Tran - Y17" userId="00853cb1-c6c4-438b-af0a-ccf61634a18f" providerId="ADAL" clId="{178DC127-AE43-45EE-97E6-D8BA4AB36645}" dt="2023-04-20T13:58:35.097" v="1425" actId="27636"/>
        <pc:sldMkLst>
          <pc:docMk/>
          <pc:sldMk cId="3729032034" sldId="261"/>
        </pc:sldMkLst>
        <pc:spChg chg="mod">
          <ac:chgData name="Toan Tran - Y17" userId="00853cb1-c6c4-438b-af0a-ccf61634a18f" providerId="ADAL" clId="{178DC127-AE43-45EE-97E6-D8BA4AB36645}" dt="2023-04-20T13:43:35.549" v="72"/>
          <ac:spMkLst>
            <pc:docMk/>
            <pc:sldMk cId="3729032034" sldId="261"/>
            <ac:spMk id="2" creationId="{2BA1B7CE-56D6-2B47-8105-1EB057A08011}"/>
          </ac:spMkLst>
        </pc:spChg>
        <pc:spChg chg="mod">
          <ac:chgData name="Toan Tran - Y17" userId="00853cb1-c6c4-438b-af0a-ccf61634a18f" providerId="ADAL" clId="{178DC127-AE43-45EE-97E6-D8BA4AB36645}" dt="2023-04-20T13:58:35.097" v="1425" actId="27636"/>
          <ac:spMkLst>
            <pc:docMk/>
            <pc:sldMk cId="3729032034" sldId="261"/>
            <ac:spMk id="3" creationId="{AD1F18B7-79E8-78AD-19FE-7DAE64CDA3F1}"/>
          </ac:spMkLst>
        </pc:spChg>
      </pc:sldChg>
      <pc:sldChg chg="modSp mod">
        <pc:chgData name="Toan Tran - Y17" userId="00853cb1-c6c4-438b-af0a-ccf61634a18f" providerId="ADAL" clId="{178DC127-AE43-45EE-97E6-D8BA4AB36645}" dt="2023-04-20T14:07:39.491" v="2198" actId="20577"/>
        <pc:sldMkLst>
          <pc:docMk/>
          <pc:sldMk cId="1184947465" sldId="262"/>
        </pc:sldMkLst>
        <pc:spChg chg="mod">
          <ac:chgData name="Toan Tran - Y17" userId="00853cb1-c6c4-438b-af0a-ccf61634a18f" providerId="ADAL" clId="{178DC127-AE43-45EE-97E6-D8BA4AB36645}" dt="2023-04-20T14:06:05.055" v="2051" actId="20577"/>
          <ac:spMkLst>
            <pc:docMk/>
            <pc:sldMk cId="1184947465" sldId="262"/>
            <ac:spMk id="2" creationId="{39A20701-5A9A-8A15-EE2A-BD25B88AB0AC}"/>
          </ac:spMkLst>
        </pc:spChg>
        <pc:spChg chg="mod">
          <ac:chgData name="Toan Tran - Y17" userId="00853cb1-c6c4-438b-af0a-ccf61634a18f" providerId="ADAL" clId="{178DC127-AE43-45EE-97E6-D8BA4AB36645}" dt="2023-04-20T14:07:39.491" v="2198" actId="20577"/>
          <ac:spMkLst>
            <pc:docMk/>
            <pc:sldMk cId="1184947465" sldId="262"/>
            <ac:spMk id="3" creationId="{895EF79E-EF12-9973-E8EB-D020DC9965C2}"/>
          </ac:spMkLst>
        </pc:spChg>
      </pc:sldChg>
      <pc:sldChg chg="modSp mod">
        <pc:chgData name="Toan Tran - Y17" userId="00853cb1-c6c4-438b-af0a-ccf61634a18f" providerId="ADAL" clId="{178DC127-AE43-45EE-97E6-D8BA4AB36645}" dt="2023-04-20T17:06:08.219" v="2898" actId="20577"/>
        <pc:sldMkLst>
          <pc:docMk/>
          <pc:sldMk cId="3292981699" sldId="263"/>
        </pc:sldMkLst>
        <pc:spChg chg="mod">
          <ac:chgData name="Toan Tran - Y17" userId="00853cb1-c6c4-438b-af0a-ccf61634a18f" providerId="ADAL" clId="{178DC127-AE43-45EE-97E6-D8BA4AB36645}" dt="2023-04-20T13:43:35.549" v="72"/>
          <ac:spMkLst>
            <pc:docMk/>
            <pc:sldMk cId="3292981699" sldId="263"/>
            <ac:spMk id="2" creationId="{F1115033-975E-10CE-0EDB-63BDE328595D}"/>
          </ac:spMkLst>
        </pc:spChg>
        <pc:spChg chg="mod">
          <ac:chgData name="Toan Tran - Y17" userId="00853cb1-c6c4-438b-af0a-ccf61634a18f" providerId="ADAL" clId="{178DC127-AE43-45EE-97E6-D8BA4AB36645}" dt="2023-04-20T17:06:08.219" v="2898" actId="20577"/>
          <ac:spMkLst>
            <pc:docMk/>
            <pc:sldMk cId="3292981699" sldId="263"/>
            <ac:spMk id="3" creationId="{E046A2AA-12CC-BF03-91AD-2C983FACCB31}"/>
          </ac:spMkLst>
        </pc:spChg>
      </pc:sldChg>
      <pc:sldChg chg="modSp mod">
        <pc:chgData name="Toan Tran - Y17" userId="00853cb1-c6c4-438b-af0a-ccf61634a18f" providerId="ADAL" clId="{178DC127-AE43-45EE-97E6-D8BA4AB36645}" dt="2023-04-20T17:07:35.537" v="3215" actId="20577"/>
        <pc:sldMkLst>
          <pc:docMk/>
          <pc:sldMk cId="2078309069" sldId="264"/>
        </pc:sldMkLst>
        <pc:spChg chg="mod">
          <ac:chgData name="Toan Tran - Y17" userId="00853cb1-c6c4-438b-af0a-ccf61634a18f" providerId="ADAL" clId="{178DC127-AE43-45EE-97E6-D8BA4AB36645}" dt="2023-04-20T13:43:35.549" v="72"/>
          <ac:spMkLst>
            <pc:docMk/>
            <pc:sldMk cId="2078309069" sldId="264"/>
            <ac:spMk id="2" creationId="{E77A5C70-DE43-1BB6-626E-4C47A13CA271}"/>
          </ac:spMkLst>
        </pc:spChg>
        <pc:spChg chg="mod">
          <ac:chgData name="Toan Tran - Y17" userId="00853cb1-c6c4-438b-af0a-ccf61634a18f" providerId="ADAL" clId="{178DC127-AE43-45EE-97E6-D8BA4AB36645}" dt="2023-04-20T17:07:35.537" v="3215" actId="20577"/>
          <ac:spMkLst>
            <pc:docMk/>
            <pc:sldMk cId="2078309069" sldId="264"/>
            <ac:spMk id="3" creationId="{6A942654-D6EE-FB05-BA18-3FE1ECCD5CD4}"/>
          </ac:spMkLst>
        </pc:spChg>
      </pc:sldChg>
      <pc:sldChg chg="modSp mod">
        <pc:chgData name="Toan Tran - Y17" userId="00853cb1-c6c4-438b-af0a-ccf61634a18f" providerId="ADAL" clId="{178DC127-AE43-45EE-97E6-D8BA4AB36645}" dt="2023-04-20T17:25:12.319" v="5054" actId="20577"/>
        <pc:sldMkLst>
          <pc:docMk/>
          <pc:sldMk cId="2874809615" sldId="265"/>
        </pc:sldMkLst>
        <pc:spChg chg="mod">
          <ac:chgData name="Toan Tran - Y17" userId="00853cb1-c6c4-438b-af0a-ccf61634a18f" providerId="ADAL" clId="{178DC127-AE43-45EE-97E6-D8BA4AB36645}" dt="2023-04-20T13:43:35.549" v="72"/>
          <ac:spMkLst>
            <pc:docMk/>
            <pc:sldMk cId="2874809615" sldId="265"/>
            <ac:spMk id="2" creationId="{F0030BC3-A352-8DD3-6E72-BCE73694A83F}"/>
          </ac:spMkLst>
        </pc:spChg>
        <pc:spChg chg="mod">
          <ac:chgData name="Toan Tran - Y17" userId="00853cb1-c6c4-438b-af0a-ccf61634a18f" providerId="ADAL" clId="{178DC127-AE43-45EE-97E6-D8BA4AB36645}" dt="2023-04-20T17:25:12.319" v="5054" actId="20577"/>
          <ac:spMkLst>
            <pc:docMk/>
            <pc:sldMk cId="2874809615" sldId="265"/>
            <ac:spMk id="3" creationId="{DF0683F1-2A5F-C9FC-D607-C04E70666366}"/>
          </ac:spMkLst>
        </pc:spChg>
      </pc:sldChg>
      <pc:sldChg chg="modSp mod">
        <pc:chgData name="Toan Tran - Y17" userId="00853cb1-c6c4-438b-af0a-ccf61634a18f" providerId="ADAL" clId="{178DC127-AE43-45EE-97E6-D8BA4AB36645}" dt="2023-04-20T17:26:16.947" v="5309" actId="20577"/>
        <pc:sldMkLst>
          <pc:docMk/>
          <pc:sldMk cId="503259973" sldId="266"/>
        </pc:sldMkLst>
        <pc:spChg chg="mod">
          <ac:chgData name="Toan Tran - Y17" userId="00853cb1-c6c4-438b-af0a-ccf61634a18f" providerId="ADAL" clId="{178DC127-AE43-45EE-97E6-D8BA4AB36645}" dt="2023-04-20T13:43:35.549" v="72"/>
          <ac:spMkLst>
            <pc:docMk/>
            <pc:sldMk cId="503259973" sldId="266"/>
            <ac:spMk id="2" creationId="{AD35A6F7-91B4-29AF-719F-2F927B5A0AFE}"/>
          </ac:spMkLst>
        </pc:spChg>
        <pc:spChg chg="mod">
          <ac:chgData name="Toan Tran - Y17" userId="00853cb1-c6c4-438b-af0a-ccf61634a18f" providerId="ADAL" clId="{178DC127-AE43-45EE-97E6-D8BA4AB36645}" dt="2023-04-20T17:26:16.947" v="5309" actId="20577"/>
          <ac:spMkLst>
            <pc:docMk/>
            <pc:sldMk cId="503259973" sldId="266"/>
            <ac:spMk id="3" creationId="{F64DED9C-AD98-130D-9E12-7766BCBF02FC}"/>
          </ac:spMkLst>
        </pc:spChg>
      </pc:sldChg>
      <pc:sldChg chg="modSp mod">
        <pc:chgData name="Toan Tran - Y17" userId="00853cb1-c6c4-438b-af0a-ccf61634a18f" providerId="ADAL" clId="{178DC127-AE43-45EE-97E6-D8BA4AB36645}" dt="2023-04-20T17:24:31.719" v="4917" actId="123"/>
        <pc:sldMkLst>
          <pc:docMk/>
          <pc:sldMk cId="1001406347" sldId="267"/>
        </pc:sldMkLst>
        <pc:spChg chg="mod">
          <ac:chgData name="Toan Tran - Y17" userId="00853cb1-c6c4-438b-af0a-ccf61634a18f" providerId="ADAL" clId="{178DC127-AE43-45EE-97E6-D8BA4AB36645}" dt="2023-04-20T13:43:35.549" v="72"/>
          <ac:spMkLst>
            <pc:docMk/>
            <pc:sldMk cId="1001406347" sldId="267"/>
            <ac:spMk id="2" creationId="{DBACCC90-2E39-D26A-7B66-C4A6CF85606F}"/>
          </ac:spMkLst>
        </pc:spChg>
        <pc:spChg chg="mod">
          <ac:chgData name="Toan Tran - Y17" userId="00853cb1-c6c4-438b-af0a-ccf61634a18f" providerId="ADAL" clId="{178DC127-AE43-45EE-97E6-D8BA4AB36645}" dt="2023-04-20T17:24:31.719" v="4917" actId="123"/>
          <ac:spMkLst>
            <pc:docMk/>
            <pc:sldMk cId="1001406347" sldId="267"/>
            <ac:spMk id="3" creationId="{954DFBA1-A59F-B866-4024-79643CE715A7}"/>
          </ac:spMkLst>
        </pc:spChg>
      </pc:sldChg>
      <pc:sldChg chg="modSp mod">
        <pc:chgData name="Toan Tran - Y17" userId="00853cb1-c6c4-438b-af0a-ccf61634a18f" providerId="ADAL" clId="{178DC127-AE43-45EE-97E6-D8BA4AB36645}" dt="2023-04-20T17:28:05.851" v="5319" actId="1076"/>
        <pc:sldMkLst>
          <pc:docMk/>
          <pc:sldMk cId="2022445574" sldId="268"/>
        </pc:sldMkLst>
        <pc:spChg chg="mod">
          <ac:chgData name="Toan Tran - Y17" userId="00853cb1-c6c4-438b-af0a-ccf61634a18f" providerId="ADAL" clId="{178DC127-AE43-45EE-97E6-D8BA4AB36645}" dt="2023-04-20T13:43:35.549" v="72"/>
          <ac:spMkLst>
            <pc:docMk/>
            <pc:sldMk cId="2022445574" sldId="268"/>
            <ac:spMk id="2" creationId="{F8897F64-0162-8860-6207-0003DDE36F0A}"/>
          </ac:spMkLst>
        </pc:spChg>
        <pc:spChg chg="mod">
          <ac:chgData name="Toan Tran - Y17" userId="00853cb1-c6c4-438b-af0a-ccf61634a18f" providerId="ADAL" clId="{178DC127-AE43-45EE-97E6-D8BA4AB36645}" dt="2023-04-20T13:43:35.549" v="72"/>
          <ac:spMkLst>
            <pc:docMk/>
            <pc:sldMk cId="2022445574" sldId="268"/>
            <ac:spMk id="11" creationId="{3F733EED-754E-1061-1E46-516876CE2485}"/>
          </ac:spMkLst>
        </pc:spChg>
        <pc:picChg chg="mod">
          <ac:chgData name="Toan Tran - Y17" userId="00853cb1-c6c4-438b-af0a-ccf61634a18f" providerId="ADAL" clId="{178DC127-AE43-45EE-97E6-D8BA4AB36645}" dt="2023-04-20T17:28:05.851" v="5319" actId="1076"/>
          <ac:picMkLst>
            <pc:docMk/>
            <pc:sldMk cId="2022445574" sldId="268"/>
            <ac:picMk id="12" creationId="{7A0AB878-E872-52B0-49C3-E0345E53A038}"/>
          </ac:picMkLst>
        </pc:picChg>
      </pc:sldChg>
      <pc:sldChg chg="modSp">
        <pc:chgData name="Toan Tran - Y17" userId="00853cb1-c6c4-438b-af0a-ccf61634a18f" providerId="ADAL" clId="{178DC127-AE43-45EE-97E6-D8BA4AB36645}" dt="2023-04-20T13:43:35.549" v="72"/>
        <pc:sldMkLst>
          <pc:docMk/>
          <pc:sldMk cId="241896996" sldId="269"/>
        </pc:sldMkLst>
        <pc:spChg chg="mod">
          <ac:chgData name="Toan Tran - Y17" userId="00853cb1-c6c4-438b-af0a-ccf61634a18f" providerId="ADAL" clId="{178DC127-AE43-45EE-97E6-D8BA4AB36645}" dt="2023-04-20T13:43:35.549" v="72"/>
          <ac:spMkLst>
            <pc:docMk/>
            <pc:sldMk cId="241896996" sldId="269"/>
            <ac:spMk id="2" creationId="{A4BB57F4-00B1-B44A-5D11-9BDB8B0FE942}"/>
          </ac:spMkLst>
        </pc:spChg>
        <pc:spChg chg="mod">
          <ac:chgData name="Toan Tran - Y17" userId="00853cb1-c6c4-438b-af0a-ccf61634a18f" providerId="ADAL" clId="{178DC127-AE43-45EE-97E6-D8BA4AB36645}" dt="2023-04-20T13:43:35.549" v="72"/>
          <ac:spMkLst>
            <pc:docMk/>
            <pc:sldMk cId="241896996" sldId="269"/>
            <ac:spMk id="3" creationId="{DA88E0D5-3B12-343F-B609-052A238146AD}"/>
          </ac:spMkLst>
        </pc:spChg>
      </pc:sldChg>
      <pc:sldChg chg="addSp delSp modSp del mod">
        <pc:chgData name="Toan Tran - Y17" userId="00853cb1-c6c4-438b-af0a-ccf61634a18f" providerId="ADAL" clId="{178DC127-AE43-45EE-97E6-D8BA4AB36645}" dt="2023-04-20T17:42:17.822" v="6172" actId="47"/>
        <pc:sldMkLst>
          <pc:docMk/>
          <pc:sldMk cId="3047315621" sldId="270"/>
        </pc:sldMkLst>
        <pc:spChg chg="mod">
          <ac:chgData name="Toan Tran - Y17" userId="00853cb1-c6c4-438b-af0a-ccf61634a18f" providerId="ADAL" clId="{178DC127-AE43-45EE-97E6-D8BA4AB36645}" dt="2023-04-20T13:43:35.549" v="72"/>
          <ac:spMkLst>
            <pc:docMk/>
            <pc:sldMk cId="3047315621" sldId="270"/>
            <ac:spMk id="2" creationId="{36DBDE1E-9589-EA5A-587E-F72E711012EB}"/>
          </ac:spMkLst>
        </pc:spChg>
        <pc:spChg chg="add del mod">
          <ac:chgData name="Toan Tran - Y17" userId="00853cb1-c6c4-438b-af0a-ccf61634a18f" providerId="ADAL" clId="{178DC127-AE43-45EE-97E6-D8BA4AB36645}" dt="2023-04-20T17:36:08.295" v="5728" actId="478"/>
          <ac:spMkLst>
            <pc:docMk/>
            <pc:sldMk cId="3047315621" sldId="270"/>
            <ac:spMk id="3" creationId="{FA77A630-199B-3D11-37CA-2844FEBE837A}"/>
          </ac:spMkLst>
        </pc:spChg>
        <pc:spChg chg="add mod">
          <ac:chgData name="Toan Tran - Y17" userId="00853cb1-c6c4-438b-af0a-ccf61634a18f" providerId="ADAL" clId="{178DC127-AE43-45EE-97E6-D8BA4AB36645}" dt="2023-04-20T17:41:46.530" v="6153" actId="20577"/>
          <ac:spMkLst>
            <pc:docMk/>
            <pc:sldMk cId="3047315621" sldId="270"/>
            <ac:spMk id="4" creationId="{C974703E-0CA2-4EF9-5796-9EDB5DF9E817}"/>
          </ac:spMkLst>
        </pc:spChg>
      </pc:sldChg>
      <pc:sldChg chg="modSp mod">
        <pc:chgData name="Toan Tran - Y17" userId="00853cb1-c6c4-438b-af0a-ccf61634a18f" providerId="ADAL" clId="{178DC127-AE43-45EE-97E6-D8BA4AB36645}" dt="2023-04-20T17:50:10.314" v="6368" actId="20577"/>
        <pc:sldMkLst>
          <pc:docMk/>
          <pc:sldMk cId="2227978869" sldId="271"/>
        </pc:sldMkLst>
        <pc:spChg chg="mod">
          <ac:chgData name="Toan Tran - Y17" userId="00853cb1-c6c4-438b-af0a-ccf61634a18f" providerId="ADAL" clId="{178DC127-AE43-45EE-97E6-D8BA4AB36645}" dt="2023-04-20T13:43:35.549" v="72"/>
          <ac:spMkLst>
            <pc:docMk/>
            <pc:sldMk cId="2227978869" sldId="271"/>
            <ac:spMk id="2" creationId="{58BE46C2-2900-F20F-90E7-2C347E8704AC}"/>
          </ac:spMkLst>
        </pc:spChg>
        <pc:spChg chg="mod">
          <ac:chgData name="Toan Tran - Y17" userId="00853cb1-c6c4-438b-af0a-ccf61634a18f" providerId="ADAL" clId="{178DC127-AE43-45EE-97E6-D8BA4AB36645}" dt="2023-04-20T17:50:10.314" v="6368" actId="20577"/>
          <ac:spMkLst>
            <pc:docMk/>
            <pc:sldMk cId="2227978869" sldId="271"/>
            <ac:spMk id="3" creationId="{CB5530DD-26E3-BC2A-5C4D-0991359922A4}"/>
          </ac:spMkLst>
        </pc:spChg>
      </pc:sldChg>
      <pc:sldChg chg="modSp del mod">
        <pc:chgData name="Toan Tran - Y17" userId="00853cb1-c6c4-438b-af0a-ccf61634a18f" providerId="ADAL" clId="{178DC127-AE43-45EE-97E6-D8BA4AB36645}" dt="2023-04-20T17:46:08.193" v="6286" actId="47"/>
        <pc:sldMkLst>
          <pc:docMk/>
          <pc:sldMk cId="4225801432" sldId="272"/>
        </pc:sldMkLst>
        <pc:spChg chg="mod">
          <ac:chgData name="Toan Tran - Y17" userId="00853cb1-c6c4-438b-af0a-ccf61634a18f" providerId="ADAL" clId="{178DC127-AE43-45EE-97E6-D8BA4AB36645}" dt="2023-04-20T13:43:35.549" v="72"/>
          <ac:spMkLst>
            <pc:docMk/>
            <pc:sldMk cId="4225801432" sldId="272"/>
            <ac:spMk id="2" creationId="{20ADCD35-BE1B-3812-536E-F53F0A25FC38}"/>
          </ac:spMkLst>
        </pc:spChg>
        <pc:spChg chg="mod">
          <ac:chgData name="Toan Tran - Y17" userId="00853cb1-c6c4-438b-af0a-ccf61634a18f" providerId="ADAL" clId="{178DC127-AE43-45EE-97E6-D8BA4AB36645}" dt="2023-04-20T13:52:57.933" v="281" actId="27636"/>
          <ac:spMkLst>
            <pc:docMk/>
            <pc:sldMk cId="4225801432" sldId="272"/>
            <ac:spMk id="3" creationId="{0F1D9EEF-AAA7-DC87-263D-D4D4D023D32C}"/>
          </ac:spMkLst>
        </pc:spChg>
      </pc:sldChg>
      <pc:sldChg chg="addSp modSp mod">
        <pc:chgData name="Toan Tran - Y17" userId="00853cb1-c6c4-438b-af0a-ccf61634a18f" providerId="ADAL" clId="{178DC127-AE43-45EE-97E6-D8BA4AB36645}" dt="2023-04-20T17:27:39.021" v="5317" actId="1076"/>
        <pc:sldMkLst>
          <pc:docMk/>
          <pc:sldMk cId="3270471015" sldId="273"/>
        </pc:sldMkLst>
        <pc:spChg chg="mod">
          <ac:chgData name="Toan Tran - Y17" userId="00853cb1-c6c4-438b-af0a-ccf61634a18f" providerId="ADAL" clId="{178DC127-AE43-45EE-97E6-D8BA4AB36645}" dt="2023-04-20T13:43:35.549" v="72"/>
          <ac:spMkLst>
            <pc:docMk/>
            <pc:sldMk cId="3270471015" sldId="273"/>
            <ac:spMk id="2" creationId="{F8897F64-0162-8860-6207-0003DDE36F0A}"/>
          </ac:spMkLst>
        </pc:spChg>
        <pc:spChg chg="mod">
          <ac:chgData name="Toan Tran - Y17" userId="00853cb1-c6c4-438b-af0a-ccf61634a18f" providerId="ADAL" clId="{178DC127-AE43-45EE-97E6-D8BA4AB36645}" dt="2023-04-20T13:43:35.549" v="72"/>
          <ac:spMkLst>
            <pc:docMk/>
            <pc:sldMk cId="3270471015" sldId="273"/>
            <ac:spMk id="11" creationId="{3F733EED-754E-1061-1E46-516876CE2485}"/>
          </ac:spMkLst>
        </pc:spChg>
        <pc:picChg chg="add mod modCrop">
          <ac:chgData name="Toan Tran - Y17" userId="00853cb1-c6c4-438b-af0a-ccf61634a18f" providerId="ADAL" clId="{178DC127-AE43-45EE-97E6-D8BA4AB36645}" dt="2023-04-20T17:27:39.021" v="5317" actId="1076"/>
          <ac:picMkLst>
            <pc:docMk/>
            <pc:sldMk cId="3270471015" sldId="273"/>
            <ac:picMk id="3" creationId="{AE1D79DE-C83C-F275-381B-C625E48BBD82}"/>
          </ac:picMkLst>
        </pc:picChg>
        <pc:picChg chg="mod modCrop">
          <ac:chgData name="Toan Tran - Y17" userId="00853cb1-c6c4-438b-af0a-ccf61634a18f" providerId="ADAL" clId="{178DC127-AE43-45EE-97E6-D8BA4AB36645}" dt="2023-04-20T17:27:34.162" v="5316" actId="1076"/>
          <ac:picMkLst>
            <pc:docMk/>
            <pc:sldMk cId="3270471015" sldId="273"/>
            <ac:picMk id="4" creationId="{5BB38147-14E2-9B31-B6A1-13157689DB8B}"/>
          </ac:picMkLst>
        </pc:picChg>
      </pc:sldChg>
      <pc:sldChg chg="modSp mod">
        <pc:chgData name="Toan Tran - Y17" userId="00853cb1-c6c4-438b-af0a-ccf61634a18f" providerId="ADAL" clId="{178DC127-AE43-45EE-97E6-D8BA4AB36645}" dt="2023-04-20T17:29:52.212" v="5331" actId="1076"/>
        <pc:sldMkLst>
          <pc:docMk/>
          <pc:sldMk cId="1141349126" sldId="274"/>
        </pc:sldMkLst>
        <pc:spChg chg="mod">
          <ac:chgData name="Toan Tran - Y17" userId="00853cb1-c6c4-438b-af0a-ccf61634a18f" providerId="ADAL" clId="{178DC127-AE43-45EE-97E6-D8BA4AB36645}" dt="2023-04-20T17:28:23.836" v="5320" actId="2711"/>
          <ac:spMkLst>
            <pc:docMk/>
            <pc:sldMk cId="1141349126" sldId="274"/>
            <ac:spMk id="2" creationId="{F8897F64-0162-8860-6207-0003DDE36F0A}"/>
          </ac:spMkLst>
        </pc:spChg>
        <pc:graphicFrameChg chg="mod modGraphic">
          <ac:chgData name="Toan Tran - Y17" userId="00853cb1-c6c4-438b-af0a-ccf61634a18f" providerId="ADAL" clId="{178DC127-AE43-45EE-97E6-D8BA4AB36645}" dt="2023-04-20T17:29:45.461" v="5330" actId="1076"/>
          <ac:graphicFrameMkLst>
            <pc:docMk/>
            <pc:sldMk cId="1141349126" sldId="274"/>
            <ac:graphicFrameMk id="10" creationId="{1431E4B7-0460-821F-938A-7BFE958C3DC6}"/>
          </ac:graphicFrameMkLst>
        </pc:graphicFrameChg>
        <pc:graphicFrameChg chg="mod modGraphic">
          <ac:chgData name="Toan Tran - Y17" userId="00853cb1-c6c4-438b-af0a-ccf61634a18f" providerId="ADAL" clId="{178DC127-AE43-45EE-97E6-D8BA4AB36645}" dt="2023-04-20T17:29:52.212" v="5331" actId="1076"/>
          <ac:graphicFrameMkLst>
            <pc:docMk/>
            <pc:sldMk cId="1141349126" sldId="274"/>
            <ac:graphicFrameMk id="13" creationId="{B9CD6B75-A88F-E619-0E91-C79903A94003}"/>
          </ac:graphicFrameMkLst>
        </pc:graphicFrameChg>
      </pc:sldChg>
      <pc:sldChg chg="modSp del">
        <pc:chgData name="Toan Tran - Y17" userId="00853cb1-c6c4-438b-af0a-ccf61634a18f" providerId="ADAL" clId="{178DC127-AE43-45EE-97E6-D8BA4AB36645}" dt="2023-04-20T17:47:40.858" v="6355" actId="47"/>
        <pc:sldMkLst>
          <pc:docMk/>
          <pc:sldMk cId="3115484968" sldId="275"/>
        </pc:sldMkLst>
        <pc:spChg chg="mod">
          <ac:chgData name="Toan Tran - Y17" userId="00853cb1-c6c4-438b-af0a-ccf61634a18f" providerId="ADAL" clId="{178DC127-AE43-45EE-97E6-D8BA4AB36645}" dt="2023-04-20T13:43:35.549" v="72"/>
          <ac:spMkLst>
            <pc:docMk/>
            <pc:sldMk cId="3115484968" sldId="275"/>
            <ac:spMk id="2" creationId="{07F7E987-6D32-4258-DE8E-3BA0CA65B9F8}"/>
          </ac:spMkLst>
        </pc:spChg>
      </pc:sldChg>
      <pc:sldChg chg="addSp delSp modSp mod">
        <pc:chgData name="Toan Tran - Y17" userId="00853cb1-c6c4-438b-af0a-ccf61634a18f" providerId="ADAL" clId="{178DC127-AE43-45EE-97E6-D8BA4AB36645}" dt="2023-04-20T17:54:10.368" v="6461" actId="20577"/>
        <pc:sldMkLst>
          <pc:docMk/>
          <pc:sldMk cId="523665193" sldId="276"/>
        </pc:sldMkLst>
        <pc:spChg chg="mod">
          <ac:chgData name="Toan Tran - Y17" userId="00853cb1-c6c4-438b-af0a-ccf61634a18f" providerId="ADAL" clId="{178DC127-AE43-45EE-97E6-D8BA4AB36645}" dt="2023-04-20T13:43:35.549" v="72"/>
          <ac:spMkLst>
            <pc:docMk/>
            <pc:sldMk cId="523665193" sldId="276"/>
            <ac:spMk id="2" creationId="{AA49395F-92F2-9808-7CFC-94C72D73B763}"/>
          </ac:spMkLst>
        </pc:spChg>
        <pc:spChg chg="del mod">
          <ac:chgData name="Toan Tran - Y17" userId="00853cb1-c6c4-438b-af0a-ccf61634a18f" providerId="ADAL" clId="{178DC127-AE43-45EE-97E6-D8BA4AB36645}" dt="2023-04-20T17:33:16.372" v="5638" actId="478"/>
          <ac:spMkLst>
            <pc:docMk/>
            <pc:sldMk cId="523665193" sldId="276"/>
            <ac:spMk id="3" creationId="{D86B316C-1BF8-83CD-F84C-D46A7B6D97DB}"/>
          </ac:spMkLst>
        </pc:spChg>
        <pc:spChg chg="add mod">
          <ac:chgData name="Toan Tran - Y17" userId="00853cb1-c6c4-438b-af0a-ccf61634a18f" providerId="ADAL" clId="{178DC127-AE43-45EE-97E6-D8BA4AB36645}" dt="2023-04-20T17:54:10.368" v="6461" actId="20577"/>
          <ac:spMkLst>
            <pc:docMk/>
            <pc:sldMk cId="523665193" sldId="276"/>
            <ac:spMk id="4" creationId="{CC07A791-1D27-725D-9889-BA92C2136EAB}"/>
          </ac:spMkLst>
        </pc:spChg>
      </pc:sldChg>
      <pc:sldChg chg="modSp add mod">
        <pc:chgData name="Toan Tran - Y17" userId="00853cb1-c6c4-438b-af0a-ccf61634a18f" providerId="ADAL" clId="{178DC127-AE43-45EE-97E6-D8BA4AB36645}" dt="2023-04-20T17:07:21.036" v="3168" actId="20577"/>
        <pc:sldMkLst>
          <pc:docMk/>
          <pc:sldMk cId="3189882445" sldId="277"/>
        </pc:sldMkLst>
        <pc:spChg chg="mod">
          <ac:chgData name="Toan Tran - Y17" userId="00853cb1-c6c4-438b-af0a-ccf61634a18f" providerId="ADAL" clId="{178DC127-AE43-45EE-97E6-D8BA4AB36645}" dt="2023-04-20T17:07:21.036" v="3168" actId="20577"/>
          <ac:spMkLst>
            <pc:docMk/>
            <pc:sldMk cId="3189882445" sldId="277"/>
            <ac:spMk id="3" creationId="{895EF79E-EF12-9973-E8EB-D020DC9965C2}"/>
          </ac:spMkLst>
        </pc:spChg>
      </pc:sldChg>
      <pc:sldChg chg="modSp add mod">
        <pc:chgData name="Toan Tran - Y17" userId="00853cb1-c6c4-438b-af0a-ccf61634a18f" providerId="ADAL" clId="{178DC127-AE43-45EE-97E6-D8BA4AB36645}" dt="2023-04-20T17:01:48.415" v="2795" actId="20577"/>
        <pc:sldMkLst>
          <pc:docMk/>
          <pc:sldMk cId="2557329173" sldId="278"/>
        </pc:sldMkLst>
        <pc:spChg chg="mod">
          <ac:chgData name="Toan Tran - Y17" userId="00853cb1-c6c4-438b-af0a-ccf61634a18f" providerId="ADAL" clId="{178DC127-AE43-45EE-97E6-D8BA4AB36645}" dt="2023-04-20T17:01:48.415" v="2795" actId="20577"/>
          <ac:spMkLst>
            <pc:docMk/>
            <pc:sldMk cId="2557329173" sldId="278"/>
            <ac:spMk id="3" creationId="{860CC238-C51B-4D77-D750-B056B5897D9A}"/>
          </ac:spMkLst>
        </pc:spChg>
      </pc:sldChg>
      <pc:sldChg chg="modSp add mod">
        <pc:chgData name="Toan Tran - Y17" userId="00853cb1-c6c4-438b-af0a-ccf61634a18f" providerId="ADAL" clId="{178DC127-AE43-45EE-97E6-D8BA4AB36645}" dt="2023-04-20T17:42:27.775" v="6173" actId="14100"/>
        <pc:sldMkLst>
          <pc:docMk/>
          <pc:sldMk cId="1821882817" sldId="279"/>
        </pc:sldMkLst>
        <pc:spChg chg="mod">
          <ac:chgData name="Toan Tran - Y17" userId="00853cb1-c6c4-438b-af0a-ccf61634a18f" providerId="ADAL" clId="{178DC127-AE43-45EE-97E6-D8BA4AB36645}" dt="2023-04-20T17:42:15.602" v="6171" actId="20577"/>
          <ac:spMkLst>
            <pc:docMk/>
            <pc:sldMk cId="1821882817" sldId="279"/>
            <ac:spMk id="2" creationId="{A4BB57F4-00B1-B44A-5D11-9BDB8B0FE942}"/>
          </ac:spMkLst>
        </pc:spChg>
        <pc:spChg chg="mod">
          <ac:chgData name="Toan Tran - Y17" userId="00853cb1-c6c4-438b-af0a-ccf61634a18f" providerId="ADAL" clId="{178DC127-AE43-45EE-97E6-D8BA4AB36645}" dt="2023-04-20T17:42:27.775" v="6173" actId="14100"/>
          <ac:spMkLst>
            <pc:docMk/>
            <pc:sldMk cId="1821882817" sldId="279"/>
            <ac:spMk id="3" creationId="{DA88E0D5-3B12-343F-B609-052A238146AD}"/>
          </ac:spMkLst>
        </pc:spChg>
      </pc:sldChg>
      <pc:sldChg chg="modSp add del mod">
        <pc:chgData name="Toan Tran - Y17" userId="00853cb1-c6c4-438b-af0a-ccf61634a18f" providerId="ADAL" clId="{178DC127-AE43-45EE-97E6-D8BA4AB36645}" dt="2023-04-20T17:40:38.367" v="6115" actId="2890"/>
        <pc:sldMkLst>
          <pc:docMk/>
          <pc:sldMk cId="2830109166" sldId="279"/>
        </pc:sldMkLst>
        <pc:spChg chg="mod">
          <ac:chgData name="Toan Tran - Y17" userId="00853cb1-c6c4-438b-af0a-ccf61634a18f" providerId="ADAL" clId="{178DC127-AE43-45EE-97E6-D8BA4AB36645}" dt="2023-04-20T17:40:35.883" v="6114"/>
          <ac:spMkLst>
            <pc:docMk/>
            <pc:sldMk cId="2830109166" sldId="279"/>
            <ac:spMk id="3" creationId="{CB5530DD-26E3-BC2A-5C4D-0991359922A4}"/>
          </ac:spMkLst>
        </pc:spChg>
      </pc:sldChg>
      <pc:sldChg chg="add del ord">
        <pc:chgData name="Toan Tran - Y17" userId="00853cb1-c6c4-438b-af0a-ccf61634a18f" providerId="ADAL" clId="{178DC127-AE43-45EE-97E6-D8BA4AB36645}" dt="2023-04-20T17:34:30.271" v="5679" actId="47"/>
        <pc:sldMkLst>
          <pc:docMk/>
          <pc:sldMk cId="4170446512" sldId="279"/>
        </pc:sldMkLst>
      </pc:sldChg>
      <pc:sldChg chg="modSp add mod ord">
        <pc:chgData name="Toan Tran - Y17" userId="00853cb1-c6c4-438b-af0a-ccf61634a18f" providerId="ADAL" clId="{178DC127-AE43-45EE-97E6-D8BA4AB36645}" dt="2023-04-20T17:49:52.642" v="6361" actId="20577"/>
        <pc:sldMkLst>
          <pc:docMk/>
          <pc:sldMk cId="503368897" sldId="280"/>
        </pc:sldMkLst>
        <pc:spChg chg="mod">
          <ac:chgData name="Toan Tran - Y17" userId="00853cb1-c6c4-438b-af0a-ccf61634a18f" providerId="ADAL" clId="{178DC127-AE43-45EE-97E6-D8BA4AB36645}" dt="2023-04-20T17:46:52.933" v="6350" actId="20577"/>
          <ac:spMkLst>
            <pc:docMk/>
            <pc:sldMk cId="503368897" sldId="280"/>
            <ac:spMk id="2" creationId="{A4BB57F4-00B1-B44A-5D11-9BDB8B0FE942}"/>
          </ac:spMkLst>
        </pc:spChg>
        <pc:spChg chg="mod">
          <ac:chgData name="Toan Tran - Y17" userId="00853cb1-c6c4-438b-af0a-ccf61634a18f" providerId="ADAL" clId="{178DC127-AE43-45EE-97E6-D8BA4AB36645}" dt="2023-04-20T17:49:52.642" v="6361" actId="20577"/>
          <ac:spMkLst>
            <pc:docMk/>
            <pc:sldMk cId="503368897" sldId="280"/>
            <ac:spMk id="3" creationId="{DA88E0D5-3B12-343F-B609-052A238146AD}"/>
          </ac:spMkLst>
        </pc:spChg>
      </pc:sldChg>
      <pc:sldChg chg="add del">
        <pc:chgData name="Toan Tran - Y17" userId="00853cb1-c6c4-438b-af0a-ccf61634a18f" providerId="ADAL" clId="{178DC127-AE43-45EE-97E6-D8BA4AB36645}" dt="2023-04-20T17:42:35.291" v="6175" actId="2890"/>
        <pc:sldMkLst>
          <pc:docMk/>
          <pc:sldMk cId="1289145812" sldId="280"/>
        </pc:sldMkLst>
      </pc:sldChg>
      <pc:sldChg chg="addSp delSp modSp add mod">
        <pc:chgData name="Toan Tran - Y17" userId="00853cb1-c6c4-438b-af0a-ccf61634a18f" providerId="ADAL" clId="{178DC127-AE43-45EE-97E6-D8BA4AB36645}" dt="2023-04-20T17:47:35.279" v="6354"/>
        <pc:sldMkLst>
          <pc:docMk/>
          <pc:sldMk cId="3328867927" sldId="281"/>
        </pc:sldMkLst>
        <pc:spChg chg="del">
          <ac:chgData name="Toan Tran - Y17" userId="00853cb1-c6c4-438b-af0a-ccf61634a18f" providerId="ADAL" clId="{178DC127-AE43-45EE-97E6-D8BA4AB36645}" dt="2023-04-20T17:47:33.295" v="6352" actId="478"/>
          <ac:spMkLst>
            <pc:docMk/>
            <pc:sldMk cId="3328867927" sldId="281"/>
            <ac:spMk id="3" creationId="{DA88E0D5-3B12-343F-B609-052A238146AD}"/>
          </ac:spMkLst>
        </pc:spChg>
        <pc:spChg chg="add del mod">
          <ac:chgData name="Toan Tran - Y17" userId="00853cb1-c6c4-438b-af0a-ccf61634a18f" providerId="ADAL" clId="{178DC127-AE43-45EE-97E6-D8BA4AB36645}" dt="2023-04-20T17:47:34.701" v="6353" actId="478"/>
          <ac:spMkLst>
            <pc:docMk/>
            <pc:sldMk cId="3328867927" sldId="281"/>
            <ac:spMk id="5" creationId="{644B5A48-DB04-CCEB-EF98-02F80E217938}"/>
          </ac:spMkLst>
        </pc:spChg>
        <pc:picChg chg="add mod">
          <ac:chgData name="Toan Tran - Y17" userId="00853cb1-c6c4-438b-af0a-ccf61634a18f" providerId="ADAL" clId="{178DC127-AE43-45EE-97E6-D8BA4AB36645}" dt="2023-04-20T17:47:35.279" v="6354"/>
          <ac:picMkLst>
            <pc:docMk/>
            <pc:sldMk cId="3328867927" sldId="281"/>
            <ac:picMk id="6" creationId="{9939FD70-05D4-F99A-79C0-E97B0DCCC0E1}"/>
          </ac:picMkLst>
        </pc:picChg>
        <pc:picChg chg="add mod">
          <ac:chgData name="Toan Tran - Y17" userId="00853cb1-c6c4-438b-af0a-ccf61634a18f" providerId="ADAL" clId="{178DC127-AE43-45EE-97E6-D8BA4AB36645}" dt="2023-04-20T17:47:35.279" v="6354"/>
          <ac:picMkLst>
            <pc:docMk/>
            <pc:sldMk cId="3328867927" sldId="281"/>
            <ac:picMk id="7" creationId="{57E724A1-EC89-0585-390B-6782E2D61FB4}"/>
          </ac:picMkLst>
        </pc:picChg>
        <pc:picChg chg="add mod">
          <ac:chgData name="Toan Tran - Y17" userId="00853cb1-c6c4-438b-af0a-ccf61634a18f" providerId="ADAL" clId="{178DC127-AE43-45EE-97E6-D8BA4AB36645}" dt="2023-04-20T17:47:35.279" v="6354"/>
          <ac:picMkLst>
            <pc:docMk/>
            <pc:sldMk cId="3328867927" sldId="281"/>
            <ac:picMk id="8" creationId="{B535862A-5741-4584-FC8F-49AE2FCE9F21}"/>
          </ac:picMkLst>
        </pc:picChg>
      </pc:sldChg>
      <pc:sldMasterChg chg="modSldLayout">
        <pc:chgData name="Toan Tran - Y17" userId="00853cb1-c6c4-438b-af0a-ccf61634a18f" providerId="ADAL" clId="{178DC127-AE43-45EE-97E6-D8BA4AB36645}" dt="2023-04-20T13:58:54.263" v="1426" actId="3064"/>
        <pc:sldMasterMkLst>
          <pc:docMk/>
          <pc:sldMasterMk cId="1077360025" sldId="2147483696"/>
        </pc:sldMasterMkLst>
        <pc:sldLayoutChg chg="addSp delSp mod">
          <pc:chgData name="Toan Tran - Y17" userId="00853cb1-c6c4-438b-af0a-ccf61634a18f" providerId="ADAL" clId="{178DC127-AE43-45EE-97E6-D8BA4AB36645}" dt="2023-04-20T13:47:57.249" v="157" actId="478"/>
          <pc:sldLayoutMkLst>
            <pc:docMk/>
            <pc:sldMasterMk cId="1077360025" sldId="2147483696"/>
            <pc:sldLayoutMk cId="3535841911" sldId="2147483697"/>
          </pc:sldLayoutMkLst>
          <pc:spChg chg="add del">
            <ac:chgData name="Toan Tran - Y17" userId="00853cb1-c6c4-438b-af0a-ccf61634a18f" providerId="ADAL" clId="{178DC127-AE43-45EE-97E6-D8BA4AB36645}" dt="2023-04-20T13:47:57.249" v="157" actId="478"/>
            <ac:spMkLst>
              <pc:docMk/>
              <pc:sldMasterMk cId="1077360025" sldId="2147483696"/>
              <pc:sldLayoutMk cId="3535841911" sldId="2147483697"/>
              <ac:spMk id="10" creationId="{00000000-0000-0000-0000-000000000000}"/>
            </ac:spMkLst>
          </pc:spChg>
        </pc:sldLayoutChg>
        <pc:sldLayoutChg chg="modSp mod">
          <pc:chgData name="Toan Tran - Y17" userId="00853cb1-c6c4-438b-af0a-ccf61634a18f" providerId="ADAL" clId="{178DC127-AE43-45EE-97E6-D8BA4AB36645}" dt="2023-04-20T13:58:54.263" v="1426" actId="3064"/>
          <pc:sldLayoutMkLst>
            <pc:docMk/>
            <pc:sldMasterMk cId="1077360025" sldId="2147483696"/>
            <pc:sldLayoutMk cId="1969958363" sldId="2147483698"/>
          </pc:sldLayoutMkLst>
          <pc:spChg chg="mod">
            <ac:chgData name="Toan Tran - Y17" userId="00853cb1-c6c4-438b-af0a-ccf61634a18f" providerId="ADAL" clId="{178DC127-AE43-45EE-97E6-D8BA4AB36645}" dt="2023-04-20T13:58:54.263" v="1426" actId="3064"/>
            <ac:spMkLst>
              <pc:docMk/>
              <pc:sldMasterMk cId="1077360025" sldId="2147483696"/>
              <pc:sldLayoutMk cId="1969958363" sldId="2147483698"/>
              <ac:spMk id="2" creationId="{00000000-0000-0000-0000-000000000000}"/>
            </ac:spMkLst>
          </pc:spChg>
          <pc:spChg chg="mod">
            <ac:chgData name="Toan Tran - Y17" userId="00853cb1-c6c4-438b-af0a-ccf61634a18f" providerId="ADAL" clId="{178DC127-AE43-45EE-97E6-D8BA4AB36645}" dt="2023-04-20T13:58:54.263" v="1426" actId="3064"/>
            <ac:spMkLst>
              <pc:docMk/>
              <pc:sldMasterMk cId="1077360025" sldId="2147483696"/>
              <pc:sldLayoutMk cId="1969958363" sldId="2147483698"/>
              <ac:spMk id="3" creationId="{00000000-0000-0000-0000-000000000000}"/>
            </ac:spMkLst>
          </pc:spChg>
          <pc:spChg chg="mod">
            <ac:chgData name="Toan Tran - Y17" userId="00853cb1-c6c4-438b-af0a-ccf61634a18f" providerId="ADAL" clId="{178DC127-AE43-45EE-97E6-D8BA4AB36645}" dt="2023-04-20T13:58:54.263" v="1426" actId="3064"/>
            <ac:spMkLst>
              <pc:docMk/>
              <pc:sldMasterMk cId="1077360025" sldId="2147483696"/>
              <pc:sldLayoutMk cId="1969958363" sldId="2147483698"/>
              <ac:spMk id="4" creationId="{00000000-0000-0000-0000-000000000000}"/>
            </ac:spMkLst>
          </pc:spChg>
          <pc:spChg chg="mod">
            <ac:chgData name="Toan Tran - Y17" userId="00853cb1-c6c4-438b-af0a-ccf61634a18f" providerId="ADAL" clId="{178DC127-AE43-45EE-97E6-D8BA4AB36645}" dt="2023-04-20T13:58:54.263" v="1426" actId="3064"/>
            <ac:spMkLst>
              <pc:docMk/>
              <pc:sldMasterMk cId="1077360025" sldId="2147483696"/>
              <pc:sldLayoutMk cId="1969958363" sldId="2147483698"/>
              <ac:spMk id="5" creationId="{00000000-0000-0000-0000-000000000000}"/>
            </ac:spMkLst>
          </pc:spChg>
          <pc:spChg chg="mod">
            <ac:chgData name="Toan Tran - Y17" userId="00853cb1-c6c4-438b-af0a-ccf61634a18f" providerId="ADAL" clId="{178DC127-AE43-45EE-97E6-D8BA4AB36645}" dt="2023-04-20T13:58:54.263" v="1426" actId="3064"/>
            <ac:spMkLst>
              <pc:docMk/>
              <pc:sldMasterMk cId="1077360025" sldId="2147483696"/>
              <pc:sldLayoutMk cId="1969958363" sldId="2147483698"/>
              <ac:spMk id="6" creationId="{00000000-0000-0000-0000-000000000000}"/>
            </ac:spMkLst>
          </pc:spChg>
        </pc:sldLayoutChg>
        <pc:sldLayoutChg chg="modSp mod">
          <pc:chgData name="Toan Tran - Y17" userId="00853cb1-c6c4-438b-af0a-ccf61634a18f" providerId="ADAL" clId="{178DC127-AE43-45EE-97E6-D8BA4AB36645}" dt="2023-04-20T13:49:38.744" v="236" actId="20577"/>
          <pc:sldLayoutMkLst>
            <pc:docMk/>
            <pc:sldMasterMk cId="1077360025" sldId="2147483696"/>
            <pc:sldLayoutMk cId="1969958363" sldId="2147483708"/>
          </pc:sldLayoutMkLst>
          <pc:spChg chg="mod">
            <ac:chgData name="Toan Tran - Y17" userId="00853cb1-c6c4-438b-af0a-ccf61634a18f" providerId="ADAL" clId="{178DC127-AE43-45EE-97E6-D8BA4AB36645}" dt="2023-04-20T13:49:38.744" v="236" actId="20577"/>
            <ac:spMkLst>
              <pc:docMk/>
              <pc:sldMasterMk cId="1077360025" sldId="2147483696"/>
              <pc:sldLayoutMk cId="1969958363" sldId="2147483708"/>
              <ac:spMk id="3" creationId="{00000000-0000-0000-0000-000000000000}"/>
            </ac:spMkLst>
          </pc:spChg>
        </pc:sldLayoutChg>
      </pc:sldMasterChg>
      <pc:sldMasterChg chg="modSp">
        <pc:chgData name="Toan Tran - Y17" userId="00853cb1-c6c4-438b-af0a-ccf61634a18f" providerId="ADAL" clId="{178DC127-AE43-45EE-97E6-D8BA4AB36645}" dt="2023-04-20T13:46:11.590" v="136" actId="12"/>
        <pc:sldMasterMkLst>
          <pc:docMk/>
          <pc:sldMasterMk cId="1077360025" sldId="2147483708"/>
        </pc:sldMasterMkLst>
        <pc:spChg chg="mod">
          <ac:chgData name="Toan Tran - Y17" userId="00853cb1-c6c4-438b-af0a-ccf61634a18f" providerId="ADAL" clId="{178DC127-AE43-45EE-97E6-D8BA4AB36645}" dt="2023-04-20T13:44:49.618" v="117" actId="403"/>
          <ac:spMkLst>
            <pc:docMk/>
            <pc:sldMasterMk cId="1077360025" sldId="2147483708"/>
            <ac:spMk id="2" creationId="{00000000-0000-0000-0000-000000000000}"/>
          </ac:spMkLst>
        </pc:spChg>
        <pc:spChg chg="mod">
          <ac:chgData name="Toan Tran - Y17" userId="00853cb1-c6c4-438b-af0a-ccf61634a18f" providerId="ADAL" clId="{178DC127-AE43-45EE-97E6-D8BA4AB36645}" dt="2023-04-20T13:46:11.590" v="136" actId="12"/>
          <ac:spMkLst>
            <pc:docMk/>
            <pc:sldMasterMk cId="1077360025" sldId="2147483708"/>
            <ac:spMk id="3" creationId="{00000000-0000-0000-0000-000000000000}"/>
          </ac:spMkLst>
        </pc:spChg>
        <pc:spChg chg="mod">
          <ac:chgData name="Toan Tran - Y17" userId="00853cb1-c6c4-438b-af0a-ccf61634a18f" providerId="ADAL" clId="{178DC127-AE43-45EE-97E6-D8BA4AB36645}" dt="2023-04-20T13:44:42.118" v="112" actId="2711"/>
          <ac:spMkLst>
            <pc:docMk/>
            <pc:sldMasterMk cId="1077360025" sldId="2147483708"/>
            <ac:spMk id="4" creationId="{00000000-0000-0000-0000-000000000000}"/>
          </ac:spMkLst>
        </pc:spChg>
        <pc:spChg chg="mod">
          <ac:chgData name="Toan Tran - Y17" userId="00853cb1-c6c4-438b-af0a-ccf61634a18f" providerId="ADAL" clId="{178DC127-AE43-45EE-97E6-D8BA4AB36645}" dt="2023-04-20T13:44:42.118" v="112" actId="2711"/>
          <ac:spMkLst>
            <pc:docMk/>
            <pc:sldMasterMk cId="1077360025" sldId="2147483708"/>
            <ac:spMk id="5" creationId="{00000000-0000-0000-0000-000000000000}"/>
          </ac:spMkLst>
        </pc:spChg>
        <pc:spChg chg="mod">
          <ac:chgData name="Toan Tran - Y17" userId="00853cb1-c6c4-438b-af0a-ccf61634a18f" providerId="ADAL" clId="{178DC127-AE43-45EE-97E6-D8BA4AB36645}" dt="2023-04-20T13:44:42.118" v="112" actId="2711"/>
          <ac:spMkLst>
            <pc:docMk/>
            <pc:sldMasterMk cId="1077360025" sldId="2147483708"/>
            <ac:spMk id="6" creationId="{00000000-0000-0000-0000-000000000000}"/>
          </ac:spMkLst>
        </pc:spChg>
        <pc:cxnChg chg="mod">
          <ac:chgData name="Toan Tran - Y17" userId="00853cb1-c6c4-438b-af0a-ccf61634a18f" providerId="ADAL" clId="{178DC127-AE43-45EE-97E6-D8BA4AB36645}" dt="2023-04-20T13:44:42.118" v="112" actId="2711"/>
          <ac:cxnSpMkLst>
            <pc:docMk/>
            <pc:sldMasterMk cId="1077360025" sldId="2147483708"/>
            <ac:cxnSpMk id="8" creationId="{00000000-0000-0000-0000-000000000000}"/>
          </ac:cxnSpMkLst>
        </pc:cxnChg>
        <pc:sldLayoutChg chg="modSp mod">
          <pc:chgData name="Toan Tran - Y17" userId="00853cb1-c6c4-438b-af0a-ccf61634a18f" providerId="ADAL" clId="{178DC127-AE43-45EE-97E6-D8BA4AB36645}" dt="2023-04-20T13:44:30.180" v="111" actId="2711"/>
          <pc:sldLayoutMkLst>
            <pc:docMk/>
            <pc:sldMasterMk cId="1077360025" sldId="2147483696"/>
            <pc:sldLayoutMk cId="3535841911" sldId="2147483697"/>
          </pc:sldLayoutMkLst>
          <pc:spChg chg="mod">
            <ac:chgData name="Toan Tran - Y17" userId="00853cb1-c6c4-438b-af0a-ccf61634a18f" providerId="ADAL" clId="{178DC127-AE43-45EE-97E6-D8BA4AB36645}" dt="2023-04-20T13:44:24.492" v="110" actId="404"/>
            <ac:spMkLst>
              <pc:docMk/>
              <pc:sldMasterMk cId="1077360025" sldId="2147483696"/>
              <pc:sldLayoutMk cId="3535841911" sldId="2147483697"/>
              <ac:spMk id="2" creationId="{00000000-0000-0000-0000-000000000000}"/>
            </ac:spMkLst>
          </pc:spChg>
          <pc:spChg chg="mod">
            <ac:chgData name="Toan Tran - Y17" userId="00853cb1-c6c4-438b-af0a-ccf61634a18f" providerId="ADAL" clId="{178DC127-AE43-45EE-97E6-D8BA4AB36645}" dt="2023-04-20T13:44:30.180" v="111" actId="2711"/>
            <ac:spMkLst>
              <pc:docMk/>
              <pc:sldMasterMk cId="1077360025" sldId="2147483696"/>
              <pc:sldLayoutMk cId="3535841911" sldId="2147483697"/>
              <ac:spMk id="3" creationId="{00000000-0000-0000-0000-000000000000}"/>
            </ac:spMkLst>
          </pc:spChg>
          <pc:spChg chg="mod">
            <ac:chgData name="Toan Tran - Y17" userId="00853cb1-c6c4-438b-af0a-ccf61634a18f" providerId="ADAL" clId="{178DC127-AE43-45EE-97E6-D8BA4AB36645}" dt="2023-04-20T13:44:09.304" v="104" actId="1076"/>
            <ac:spMkLst>
              <pc:docMk/>
              <pc:sldMasterMk cId="1077360025" sldId="2147483696"/>
              <pc:sldLayoutMk cId="3535841911" sldId="2147483697"/>
              <ac:spMk id="10" creationId="{00000000-0000-0000-0000-000000000000}"/>
            </ac:spMkLst>
          </pc:spChg>
        </pc:sldLayoutChg>
      </pc:sldMasterChg>
    </pc:docChg>
  </pc:docChgLst>
  <pc:docChgLst>
    <pc:chgData name="Nguyễn Huỳnh Đức Thiện" userId="8a2f91e4-1e13-4673-a88c-a1a9aa4f0135" providerId="ADAL" clId="{F04FB3C1-2730-C549-AF86-AD0F7CB2CA9C}"/>
    <pc:docChg chg="custSel addSld modSld">
      <pc:chgData name="Nguyễn Huỳnh Đức Thiện" userId="8a2f91e4-1e13-4673-a88c-a1a9aa4f0135" providerId="ADAL" clId="{F04FB3C1-2730-C549-AF86-AD0F7CB2CA9C}" dt="2023-04-27T01:05:47.159" v="543" actId="14100"/>
      <pc:docMkLst>
        <pc:docMk/>
      </pc:docMkLst>
      <pc:sldChg chg="modSp">
        <pc:chgData name="Nguyễn Huỳnh Đức Thiện" userId="8a2f91e4-1e13-4673-a88c-a1a9aa4f0135" providerId="ADAL" clId="{F04FB3C1-2730-C549-AF86-AD0F7CB2CA9C}" dt="2023-04-27T00:43:16.310" v="532" actId="20577"/>
        <pc:sldMkLst>
          <pc:docMk/>
          <pc:sldMk cId="503259973" sldId="266"/>
        </pc:sldMkLst>
        <pc:spChg chg="mod">
          <ac:chgData name="Nguyễn Huỳnh Đức Thiện" userId="8a2f91e4-1e13-4673-a88c-a1a9aa4f0135" providerId="ADAL" clId="{F04FB3C1-2730-C549-AF86-AD0F7CB2CA9C}" dt="2023-04-27T00:43:16.310" v="532" actId="20577"/>
          <ac:spMkLst>
            <pc:docMk/>
            <pc:sldMk cId="503259973" sldId="266"/>
            <ac:spMk id="3" creationId="{F64DED9C-AD98-130D-9E12-7766BCBF02FC}"/>
          </ac:spMkLst>
        </pc:spChg>
      </pc:sldChg>
      <pc:sldChg chg="addSp delSp modSp">
        <pc:chgData name="Nguyễn Huỳnh Đức Thiện" userId="8a2f91e4-1e13-4673-a88c-a1a9aa4f0135" providerId="ADAL" clId="{F04FB3C1-2730-C549-AF86-AD0F7CB2CA9C}" dt="2023-04-27T01:05:15.794" v="537" actId="478"/>
        <pc:sldMkLst>
          <pc:docMk/>
          <pc:sldMk cId="3270471015" sldId="273"/>
        </pc:sldMkLst>
        <pc:picChg chg="add del mod">
          <ac:chgData name="Nguyễn Huỳnh Đức Thiện" userId="8a2f91e4-1e13-4673-a88c-a1a9aa4f0135" providerId="ADAL" clId="{F04FB3C1-2730-C549-AF86-AD0F7CB2CA9C}" dt="2023-04-27T01:05:15.794" v="537" actId="478"/>
          <ac:picMkLst>
            <pc:docMk/>
            <pc:sldMk cId="3270471015" sldId="273"/>
            <ac:picMk id="3" creationId="{77430A6E-95B8-B5C2-632D-22967FC64725}"/>
          </ac:picMkLst>
        </pc:picChg>
      </pc:sldChg>
      <pc:sldChg chg="addSp delSp modSp new">
        <pc:chgData name="Nguyễn Huỳnh Đức Thiện" userId="8a2f91e4-1e13-4673-a88c-a1a9aa4f0135" providerId="ADAL" clId="{F04FB3C1-2730-C549-AF86-AD0F7CB2CA9C}" dt="2023-04-27T01:05:47.159" v="543" actId="14100"/>
        <pc:sldMkLst>
          <pc:docMk/>
          <pc:sldMk cId="3726324697" sldId="280"/>
        </pc:sldMkLst>
        <pc:spChg chg="del">
          <ac:chgData name="Nguyễn Huỳnh Đức Thiện" userId="8a2f91e4-1e13-4673-a88c-a1a9aa4f0135" providerId="ADAL" clId="{F04FB3C1-2730-C549-AF86-AD0F7CB2CA9C}" dt="2023-04-27T01:05:36.272" v="539" actId="931"/>
          <ac:spMkLst>
            <pc:docMk/>
            <pc:sldMk cId="3726324697" sldId="280"/>
            <ac:spMk id="3" creationId="{CA4B7D67-C158-18BD-BD1F-B40DA8C4FF5B}"/>
          </ac:spMkLst>
        </pc:spChg>
        <pc:picChg chg="add mod ord">
          <ac:chgData name="Nguyễn Huỳnh Đức Thiện" userId="8a2f91e4-1e13-4673-a88c-a1a9aa4f0135" providerId="ADAL" clId="{F04FB3C1-2730-C549-AF86-AD0F7CB2CA9C}" dt="2023-04-27T01:05:47.159" v="543" actId="14100"/>
          <ac:picMkLst>
            <pc:docMk/>
            <pc:sldMk cId="3726324697" sldId="280"/>
            <ac:picMk id="4" creationId="{A0498801-4C17-D55D-6E32-EB30640EC1E8}"/>
          </ac:picMkLst>
        </pc:picChg>
      </pc:sldChg>
    </pc:docChg>
  </pc:docChgLst>
  <pc:docChgLst>
    <pc:chgData name="Thang Nguyen - Y17" userId="S::ndthang.y17@ump.edu.vn::5b075d8a-f8c9-4912-8b67-e33c0de2e13a" providerId="AD" clId="Web-{4151B237-6097-21F9-AAE9-B461CCA36C0E}"/>
    <pc:docChg chg="addSld modSld">
      <pc:chgData name="Thang Nguyen - Y17" userId="S::ndthang.y17@ump.edu.vn::5b075d8a-f8c9-4912-8b67-e33c0de2e13a" providerId="AD" clId="Web-{4151B237-6097-21F9-AAE9-B461CCA36C0E}" dt="2023-04-20T09:07:55.275" v="694" actId="1076"/>
      <pc:docMkLst>
        <pc:docMk/>
      </pc:docMkLst>
      <pc:sldChg chg="modSp">
        <pc:chgData name="Thang Nguyen - Y17" userId="S::ndthang.y17@ump.edu.vn::5b075d8a-f8c9-4912-8b67-e33c0de2e13a" providerId="AD" clId="Web-{4151B237-6097-21F9-AAE9-B461CCA36C0E}" dt="2023-04-20T08:45:33.902" v="20" actId="20577"/>
        <pc:sldMkLst>
          <pc:docMk/>
          <pc:sldMk cId="2874809615" sldId="265"/>
        </pc:sldMkLst>
        <pc:spChg chg="mod">
          <ac:chgData name="Thang Nguyen - Y17" userId="S::ndthang.y17@ump.edu.vn::5b075d8a-f8c9-4912-8b67-e33c0de2e13a" providerId="AD" clId="Web-{4151B237-6097-21F9-AAE9-B461CCA36C0E}" dt="2023-04-20T08:45:33.902" v="20" actId="20577"/>
          <ac:spMkLst>
            <pc:docMk/>
            <pc:sldMk cId="2874809615" sldId="265"/>
            <ac:spMk id="3" creationId="{DF0683F1-2A5F-C9FC-D607-C04E70666366}"/>
          </ac:spMkLst>
        </pc:spChg>
      </pc:sldChg>
      <pc:sldChg chg="modSp">
        <pc:chgData name="Thang Nguyen - Y17" userId="S::ndthang.y17@ump.edu.vn::5b075d8a-f8c9-4912-8b67-e33c0de2e13a" providerId="AD" clId="Web-{4151B237-6097-21F9-AAE9-B461CCA36C0E}" dt="2023-04-20T08:54:32.164" v="488" actId="20577"/>
        <pc:sldMkLst>
          <pc:docMk/>
          <pc:sldMk cId="2227978869" sldId="271"/>
        </pc:sldMkLst>
        <pc:spChg chg="mod">
          <ac:chgData name="Thang Nguyen - Y17" userId="S::ndthang.y17@ump.edu.vn::5b075d8a-f8c9-4912-8b67-e33c0de2e13a" providerId="AD" clId="Web-{4151B237-6097-21F9-AAE9-B461CCA36C0E}" dt="2023-04-20T08:54:32.164" v="488" actId="20577"/>
          <ac:spMkLst>
            <pc:docMk/>
            <pc:sldMk cId="2227978869" sldId="271"/>
            <ac:spMk id="3" creationId="{CB5530DD-26E3-BC2A-5C4D-0991359922A4}"/>
          </ac:spMkLst>
        </pc:spChg>
      </pc:sldChg>
      <pc:sldChg chg="modSp new">
        <pc:chgData name="Thang Nguyen - Y17" userId="S::ndthang.y17@ump.edu.vn::5b075d8a-f8c9-4912-8b67-e33c0de2e13a" providerId="AD" clId="Web-{4151B237-6097-21F9-AAE9-B461CCA36C0E}" dt="2023-04-20T09:03:47.926" v="680" actId="20577"/>
        <pc:sldMkLst>
          <pc:docMk/>
          <pc:sldMk cId="4225801432" sldId="272"/>
        </pc:sldMkLst>
        <pc:spChg chg="mod">
          <ac:chgData name="Thang Nguyen - Y17" userId="S::ndthang.y17@ump.edu.vn::5b075d8a-f8c9-4912-8b67-e33c0de2e13a" providerId="AD" clId="Web-{4151B237-6097-21F9-AAE9-B461CCA36C0E}" dt="2023-04-20T08:55:01.821" v="492" actId="20577"/>
          <ac:spMkLst>
            <pc:docMk/>
            <pc:sldMk cId="4225801432" sldId="272"/>
            <ac:spMk id="2" creationId="{20ADCD35-BE1B-3812-536E-F53F0A25FC38}"/>
          </ac:spMkLst>
        </pc:spChg>
        <pc:spChg chg="mod">
          <ac:chgData name="Thang Nguyen - Y17" userId="S::ndthang.y17@ump.edu.vn::5b075d8a-f8c9-4912-8b67-e33c0de2e13a" providerId="AD" clId="Web-{4151B237-6097-21F9-AAE9-B461CCA36C0E}" dt="2023-04-20T09:03:47.926" v="680" actId="20577"/>
          <ac:spMkLst>
            <pc:docMk/>
            <pc:sldMk cId="4225801432" sldId="272"/>
            <ac:spMk id="3" creationId="{0F1D9EEF-AAA7-DC87-263D-D4D4D023D32C}"/>
          </ac:spMkLst>
        </pc:spChg>
      </pc:sldChg>
      <pc:sldChg chg="addSp delSp modSp new">
        <pc:chgData name="Thang Nguyen - Y17" userId="S::ndthang.y17@ump.edu.vn::5b075d8a-f8c9-4912-8b67-e33c0de2e13a" providerId="AD" clId="Web-{4151B237-6097-21F9-AAE9-B461CCA36C0E}" dt="2023-04-20T09:07:55.275" v="694" actId="1076"/>
        <pc:sldMkLst>
          <pc:docMk/>
          <pc:sldMk cId="3115484968" sldId="275"/>
        </pc:sldMkLst>
        <pc:spChg chg="mod">
          <ac:chgData name="Thang Nguyen - Y17" userId="S::ndthang.y17@ump.edu.vn::5b075d8a-f8c9-4912-8b67-e33c0de2e13a" providerId="AD" clId="Web-{4151B237-6097-21F9-AAE9-B461CCA36C0E}" dt="2023-04-20T09:04:03.583" v="682" actId="20577"/>
          <ac:spMkLst>
            <pc:docMk/>
            <pc:sldMk cId="3115484968" sldId="275"/>
            <ac:spMk id="2" creationId="{07F7E987-6D32-4258-DE8E-3BA0CA65B9F8}"/>
          </ac:spMkLst>
        </pc:spChg>
        <pc:spChg chg="del">
          <ac:chgData name="Thang Nguyen - Y17" userId="S::ndthang.y17@ump.edu.vn::5b075d8a-f8c9-4912-8b67-e33c0de2e13a" providerId="AD" clId="Web-{4151B237-6097-21F9-AAE9-B461CCA36C0E}" dt="2023-04-20T09:07:17.056" v="683"/>
          <ac:spMkLst>
            <pc:docMk/>
            <pc:sldMk cId="3115484968" sldId="275"/>
            <ac:spMk id="3" creationId="{4785883E-A9A0-C407-8A26-B9997AB49EA7}"/>
          </ac:spMkLst>
        </pc:spChg>
        <pc:picChg chg="add mod ord">
          <ac:chgData name="Thang Nguyen - Y17" userId="S::ndthang.y17@ump.edu.vn::5b075d8a-f8c9-4912-8b67-e33c0de2e13a" providerId="AD" clId="Web-{4151B237-6097-21F9-AAE9-B461CCA36C0E}" dt="2023-04-20T09:07:26.306" v="685" actId="14100"/>
          <ac:picMkLst>
            <pc:docMk/>
            <pc:sldMk cId="3115484968" sldId="275"/>
            <ac:picMk id="4" creationId="{43584207-5BFD-DF76-5F85-D7F077367C39}"/>
          </ac:picMkLst>
        </pc:picChg>
        <pc:picChg chg="add mod">
          <ac:chgData name="Thang Nguyen - Y17" userId="S::ndthang.y17@ump.edu.vn::5b075d8a-f8c9-4912-8b67-e33c0de2e13a" providerId="AD" clId="Web-{4151B237-6097-21F9-AAE9-B461CCA36C0E}" dt="2023-04-20T09:07:43.884" v="690" actId="1076"/>
          <ac:picMkLst>
            <pc:docMk/>
            <pc:sldMk cId="3115484968" sldId="275"/>
            <ac:picMk id="5" creationId="{6D6C5180-3F21-738E-B816-A83987EDB793}"/>
          </ac:picMkLst>
        </pc:picChg>
        <pc:picChg chg="add mod">
          <ac:chgData name="Thang Nguyen - Y17" userId="S::ndthang.y17@ump.edu.vn::5b075d8a-f8c9-4912-8b67-e33c0de2e13a" providerId="AD" clId="Web-{4151B237-6097-21F9-AAE9-B461CCA36C0E}" dt="2023-04-20T09:07:55.275" v="694" actId="1076"/>
          <ac:picMkLst>
            <pc:docMk/>
            <pc:sldMk cId="3115484968" sldId="275"/>
            <ac:picMk id="6" creationId="{9C0E0864-F217-AFEE-B3B1-7E92183A11B0}"/>
          </ac:picMkLst>
        </pc:picChg>
      </pc:sldChg>
    </pc:docChg>
  </pc:docChgLst>
  <pc:docChgLst>
    <pc:chgData name="Thien Nguyen - Y17" userId="8a2f91e4-1e13-4673-a88c-a1a9aa4f0135" providerId="ADAL" clId="{91111B30-6396-4EBF-B35B-74CBADC200FC}"/>
    <pc:docChg chg="undo custSel addSld modSld">
      <pc:chgData name="Thien Nguyen - Y17" userId="8a2f91e4-1e13-4673-a88c-a1a9aa4f0135" providerId="ADAL" clId="{91111B30-6396-4EBF-B35B-74CBADC200FC}" dt="2023-04-20T14:35:24.387" v="1972" actId="20577"/>
      <pc:docMkLst>
        <pc:docMk/>
      </pc:docMkLst>
      <pc:sldChg chg="modSp mod">
        <pc:chgData name="Thien Nguyen - Y17" userId="8a2f91e4-1e13-4673-a88c-a1a9aa4f0135" providerId="ADAL" clId="{91111B30-6396-4EBF-B35B-74CBADC200FC}" dt="2023-04-20T14:35:24.387" v="1972" actId="20577"/>
        <pc:sldMkLst>
          <pc:docMk/>
          <pc:sldMk cId="214145014" sldId="257"/>
        </pc:sldMkLst>
        <pc:spChg chg="mod">
          <ac:chgData name="Thien Nguyen - Y17" userId="8a2f91e4-1e13-4673-a88c-a1a9aa4f0135" providerId="ADAL" clId="{91111B30-6396-4EBF-B35B-74CBADC200FC}" dt="2023-04-20T14:35:24.387" v="1972" actId="20577"/>
          <ac:spMkLst>
            <pc:docMk/>
            <pc:sldMk cId="214145014" sldId="257"/>
            <ac:spMk id="3" creationId="{3FF02614-5D0B-A4A9-0807-55C542F0929E}"/>
          </ac:spMkLst>
        </pc:spChg>
      </pc:sldChg>
      <pc:sldChg chg="modSp mod">
        <pc:chgData name="Thien Nguyen - Y17" userId="8a2f91e4-1e13-4673-a88c-a1a9aa4f0135" providerId="ADAL" clId="{91111B30-6396-4EBF-B35B-74CBADC200FC}" dt="2023-04-20T08:51:46.334" v="41" actId="20577"/>
        <pc:sldMkLst>
          <pc:docMk/>
          <pc:sldMk cId="1001406347" sldId="267"/>
        </pc:sldMkLst>
        <pc:spChg chg="mod">
          <ac:chgData name="Thien Nguyen - Y17" userId="8a2f91e4-1e13-4673-a88c-a1a9aa4f0135" providerId="ADAL" clId="{91111B30-6396-4EBF-B35B-74CBADC200FC}" dt="2023-04-20T08:51:46.334" v="41" actId="20577"/>
          <ac:spMkLst>
            <pc:docMk/>
            <pc:sldMk cId="1001406347" sldId="267"/>
            <ac:spMk id="3" creationId="{954DFBA1-A59F-B866-4024-79643CE715A7}"/>
          </ac:spMkLst>
        </pc:spChg>
      </pc:sldChg>
      <pc:sldChg chg="addSp delSp modSp mod modNotesTx">
        <pc:chgData name="Thien Nguyen - Y17" userId="8a2f91e4-1e13-4673-a88c-a1a9aa4f0135" providerId="ADAL" clId="{91111B30-6396-4EBF-B35B-74CBADC200FC}" dt="2023-04-20T14:29:24.158" v="1829" actId="1076"/>
        <pc:sldMkLst>
          <pc:docMk/>
          <pc:sldMk cId="2022445574" sldId="268"/>
        </pc:sldMkLst>
        <pc:spChg chg="del mod">
          <ac:chgData name="Thien Nguyen - Y17" userId="8a2f91e4-1e13-4673-a88c-a1a9aa4f0135" providerId="ADAL" clId="{91111B30-6396-4EBF-B35B-74CBADC200FC}" dt="2023-04-20T08:56:43.063" v="338" actId="478"/>
          <ac:spMkLst>
            <pc:docMk/>
            <pc:sldMk cId="2022445574" sldId="268"/>
            <ac:spMk id="3" creationId="{647A3EEB-8290-E548-5A07-080499B123FC}"/>
          </ac:spMkLst>
        </pc:spChg>
        <pc:spChg chg="add del mod">
          <ac:chgData name="Thien Nguyen - Y17" userId="8a2f91e4-1e13-4673-a88c-a1a9aa4f0135" providerId="ADAL" clId="{91111B30-6396-4EBF-B35B-74CBADC200FC}" dt="2023-04-20T08:56:44.372" v="339"/>
          <ac:spMkLst>
            <pc:docMk/>
            <pc:sldMk cId="2022445574" sldId="268"/>
            <ac:spMk id="5" creationId="{FE2B1C56-D461-A812-032B-D3C47B39FCBF}"/>
          </ac:spMkLst>
        </pc:spChg>
        <pc:spChg chg="add mod">
          <ac:chgData name="Thien Nguyen - Y17" userId="8a2f91e4-1e13-4673-a88c-a1a9aa4f0135" providerId="ADAL" clId="{91111B30-6396-4EBF-B35B-74CBADC200FC}" dt="2023-04-20T08:58:12.961" v="403" actId="20577"/>
          <ac:spMkLst>
            <pc:docMk/>
            <pc:sldMk cId="2022445574" sldId="268"/>
            <ac:spMk id="11" creationId="{3F733EED-754E-1061-1E46-516876CE2485}"/>
          </ac:spMkLst>
        </pc:spChg>
        <pc:picChg chg="add del mod modCrop">
          <ac:chgData name="Thien Nguyen - Y17" userId="8a2f91e4-1e13-4673-a88c-a1a9aa4f0135" providerId="ADAL" clId="{91111B30-6396-4EBF-B35B-74CBADC200FC}" dt="2023-04-20T08:58:06.625" v="365" actId="21"/>
          <ac:picMkLst>
            <pc:docMk/>
            <pc:sldMk cId="2022445574" sldId="268"/>
            <ac:picMk id="7" creationId="{A2E66C32-21FC-92F6-EAD1-09B8CA499377}"/>
          </ac:picMkLst>
        </pc:picChg>
        <pc:picChg chg="add del mod modCrop">
          <ac:chgData name="Thien Nguyen - Y17" userId="8a2f91e4-1e13-4673-a88c-a1a9aa4f0135" providerId="ADAL" clId="{91111B30-6396-4EBF-B35B-74CBADC200FC}" dt="2023-04-20T08:58:06.625" v="365" actId="21"/>
          <ac:picMkLst>
            <pc:docMk/>
            <pc:sldMk cId="2022445574" sldId="268"/>
            <ac:picMk id="9" creationId="{ED96B263-59C5-3820-ED0A-BF9E02790BC9}"/>
          </ac:picMkLst>
        </pc:picChg>
        <pc:picChg chg="add mod">
          <ac:chgData name="Thien Nguyen - Y17" userId="8a2f91e4-1e13-4673-a88c-a1a9aa4f0135" providerId="ADAL" clId="{91111B30-6396-4EBF-B35B-74CBADC200FC}" dt="2023-04-20T14:29:24.158" v="1829" actId="1076"/>
          <ac:picMkLst>
            <pc:docMk/>
            <pc:sldMk cId="2022445574" sldId="268"/>
            <ac:picMk id="12" creationId="{7A0AB878-E872-52B0-49C3-E0345E53A038}"/>
          </ac:picMkLst>
        </pc:picChg>
        <pc:picChg chg="add mod">
          <ac:chgData name="Thien Nguyen - Y17" userId="8a2f91e4-1e13-4673-a88c-a1a9aa4f0135" providerId="ADAL" clId="{91111B30-6396-4EBF-B35B-74CBADC200FC}" dt="2023-04-20T08:58:18.617" v="405" actId="1076"/>
          <ac:picMkLst>
            <pc:docMk/>
            <pc:sldMk cId="2022445574" sldId="268"/>
            <ac:picMk id="13" creationId="{469758E5-6EC7-6DEC-EF5D-574A884D7806}"/>
          </ac:picMkLst>
        </pc:picChg>
      </pc:sldChg>
      <pc:sldChg chg="modSp mod">
        <pc:chgData name="Thien Nguyen - Y17" userId="8a2f91e4-1e13-4673-a88c-a1a9aa4f0135" providerId="ADAL" clId="{91111B30-6396-4EBF-B35B-74CBADC200FC}" dt="2023-04-20T09:11:16.750" v="849" actId="20577"/>
        <pc:sldMkLst>
          <pc:docMk/>
          <pc:sldMk cId="241896996" sldId="269"/>
        </pc:sldMkLst>
        <pc:spChg chg="mod">
          <ac:chgData name="Thien Nguyen - Y17" userId="8a2f91e4-1e13-4673-a88c-a1a9aa4f0135" providerId="ADAL" clId="{91111B30-6396-4EBF-B35B-74CBADC200FC}" dt="2023-04-20T09:11:16.750" v="849" actId="20577"/>
          <ac:spMkLst>
            <pc:docMk/>
            <pc:sldMk cId="241896996" sldId="269"/>
            <ac:spMk id="3" creationId="{DA88E0D5-3B12-343F-B609-052A238146AD}"/>
          </ac:spMkLst>
        </pc:spChg>
      </pc:sldChg>
      <pc:sldChg chg="modSp mod">
        <pc:chgData name="Thien Nguyen - Y17" userId="8a2f91e4-1e13-4673-a88c-a1a9aa4f0135" providerId="ADAL" clId="{91111B30-6396-4EBF-B35B-74CBADC200FC}" dt="2023-04-20T14:32:51.580" v="1930" actId="20577"/>
        <pc:sldMkLst>
          <pc:docMk/>
          <pc:sldMk cId="3047315621" sldId="270"/>
        </pc:sldMkLst>
        <pc:spChg chg="mod">
          <ac:chgData name="Thien Nguyen - Y17" userId="8a2f91e4-1e13-4673-a88c-a1a9aa4f0135" providerId="ADAL" clId="{91111B30-6396-4EBF-B35B-74CBADC200FC}" dt="2023-04-20T14:32:51.580" v="1930" actId="20577"/>
          <ac:spMkLst>
            <pc:docMk/>
            <pc:sldMk cId="3047315621" sldId="270"/>
            <ac:spMk id="3" creationId="{FA77A630-199B-3D11-37CA-2844FEBE837A}"/>
          </ac:spMkLst>
        </pc:spChg>
      </pc:sldChg>
      <pc:sldChg chg="modSp mod">
        <pc:chgData name="Thien Nguyen - Y17" userId="8a2f91e4-1e13-4673-a88c-a1a9aa4f0135" providerId="ADAL" clId="{91111B30-6396-4EBF-B35B-74CBADC200FC}" dt="2023-04-20T14:33:52.752" v="1934" actId="20577"/>
        <pc:sldMkLst>
          <pc:docMk/>
          <pc:sldMk cId="2227978869" sldId="271"/>
        </pc:sldMkLst>
        <pc:spChg chg="mod">
          <ac:chgData name="Thien Nguyen - Y17" userId="8a2f91e4-1e13-4673-a88c-a1a9aa4f0135" providerId="ADAL" clId="{91111B30-6396-4EBF-B35B-74CBADC200FC}" dt="2023-04-20T14:33:52.752" v="1934" actId="20577"/>
          <ac:spMkLst>
            <pc:docMk/>
            <pc:sldMk cId="2227978869" sldId="271"/>
            <ac:spMk id="3" creationId="{CB5530DD-26E3-BC2A-5C4D-0991359922A4}"/>
          </ac:spMkLst>
        </pc:spChg>
      </pc:sldChg>
      <pc:sldChg chg="modSp mod">
        <pc:chgData name="Thien Nguyen - Y17" userId="8a2f91e4-1e13-4673-a88c-a1a9aa4f0135" providerId="ADAL" clId="{91111B30-6396-4EBF-B35B-74CBADC200FC}" dt="2023-04-20T14:34:35.409" v="1953" actId="20577"/>
        <pc:sldMkLst>
          <pc:docMk/>
          <pc:sldMk cId="4225801432" sldId="272"/>
        </pc:sldMkLst>
        <pc:spChg chg="mod">
          <ac:chgData name="Thien Nguyen - Y17" userId="8a2f91e4-1e13-4673-a88c-a1a9aa4f0135" providerId="ADAL" clId="{91111B30-6396-4EBF-B35B-74CBADC200FC}" dt="2023-04-20T14:34:35.409" v="1953" actId="20577"/>
          <ac:spMkLst>
            <pc:docMk/>
            <pc:sldMk cId="4225801432" sldId="272"/>
            <ac:spMk id="3" creationId="{0F1D9EEF-AAA7-DC87-263D-D4D4D023D32C}"/>
          </ac:spMkLst>
        </pc:spChg>
      </pc:sldChg>
      <pc:sldChg chg="addSp delSp modSp add mod">
        <pc:chgData name="Thien Nguyen - Y17" userId="8a2f91e4-1e13-4673-a88c-a1a9aa4f0135" providerId="ADAL" clId="{91111B30-6396-4EBF-B35B-74CBADC200FC}" dt="2023-04-20T13:48:28.568" v="1732" actId="1076"/>
        <pc:sldMkLst>
          <pc:docMk/>
          <pc:sldMk cId="3270471015" sldId="273"/>
        </pc:sldMkLst>
        <pc:spChg chg="mod">
          <ac:chgData name="Thien Nguyen - Y17" userId="8a2f91e4-1e13-4673-a88c-a1a9aa4f0135" providerId="ADAL" clId="{91111B30-6396-4EBF-B35B-74CBADC200FC}" dt="2023-04-20T08:58:35.698" v="425" actId="20577"/>
          <ac:spMkLst>
            <pc:docMk/>
            <pc:sldMk cId="3270471015" sldId="273"/>
            <ac:spMk id="11" creationId="{3F733EED-754E-1061-1E46-516876CE2485}"/>
          </ac:spMkLst>
        </pc:spChg>
        <pc:picChg chg="add mod">
          <ac:chgData name="Thien Nguyen - Y17" userId="8a2f91e4-1e13-4673-a88c-a1a9aa4f0135" providerId="ADAL" clId="{91111B30-6396-4EBF-B35B-74CBADC200FC}" dt="2023-04-20T13:48:28.568" v="1732" actId="1076"/>
          <ac:picMkLst>
            <pc:docMk/>
            <pc:sldMk cId="3270471015" sldId="273"/>
            <ac:picMk id="4" creationId="{5BB38147-14E2-9B31-B6A1-13157689DB8B}"/>
          </ac:picMkLst>
        </pc:picChg>
        <pc:picChg chg="del">
          <ac:chgData name="Thien Nguyen - Y17" userId="8a2f91e4-1e13-4673-a88c-a1a9aa4f0135" providerId="ADAL" clId="{91111B30-6396-4EBF-B35B-74CBADC200FC}" dt="2023-04-20T08:58:25.811" v="407" actId="478"/>
          <ac:picMkLst>
            <pc:docMk/>
            <pc:sldMk cId="3270471015" sldId="273"/>
            <ac:picMk id="12" creationId="{7A0AB878-E872-52B0-49C3-E0345E53A038}"/>
          </ac:picMkLst>
        </pc:picChg>
        <pc:picChg chg="del">
          <ac:chgData name="Thien Nguyen - Y17" userId="8a2f91e4-1e13-4673-a88c-a1a9aa4f0135" providerId="ADAL" clId="{91111B30-6396-4EBF-B35B-74CBADC200FC}" dt="2023-04-20T08:58:26.121" v="408" actId="478"/>
          <ac:picMkLst>
            <pc:docMk/>
            <pc:sldMk cId="3270471015" sldId="273"/>
            <ac:picMk id="13" creationId="{469758E5-6EC7-6DEC-EF5D-574A884D7806}"/>
          </ac:picMkLst>
        </pc:picChg>
        <pc:picChg chg="add del">
          <ac:chgData name="Thien Nguyen - Y17" userId="8a2f91e4-1e13-4673-a88c-a1a9aa4f0135" providerId="ADAL" clId="{91111B30-6396-4EBF-B35B-74CBADC200FC}" dt="2023-04-20T08:59:44.514" v="427" actId="478"/>
          <ac:picMkLst>
            <pc:docMk/>
            <pc:sldMk cId="3270471015" sldId="273"/>
            <ac:picMk id="1026" creationId="{82F3C866-FC18-9853-E0C4-A99DAE60DE76}"/>
          </ac:picMkLst>
        </pc:picChg>
      </pc:sldChg>
      <pc:sldChg chg="addSp delSp modSp add mod">
        <pc:chgData name="Thien Nguyen - Y17" userId="8a2f91e4-1e13-4673-a88c-a1a9aa4f0135" providerId="ADAL" clId="{91111B30-6396-4EBF-B35B-74CBADC200FC}" dt="2023-04-20T13:44:25.176" v="1240" actId="20577"/>
        <pc:sldMkLst>
          <pc:docMk/>
          <pc:sldMk cId="1141349126" sldId="274"/>
        </pc:sldMkLst>
        <pc:spChg chg="add del mod">
          <ac:chgData name="Thien Nguyen - Y17" userId="8a2f91e4-1e13-4673-a88c-a1a9aa4f0135" providerId="ADAL" clId="{91111B30-6396-4EBF-B35B-74CBADC200FC}" dt="2023-04-20T09:03:01.034" v="450"/>
          <ac:spMkLst>
            <pc:docMk/>
            <pc:sldMk cId="1141349126" sldId="274"/>
            <ac:spMk id="9" creationId="{510D3BB9-E98C-90A9-134A-C41B041100BE}"/>
          </ac:spMkLst>
        </pc:spChg>
        <pc:spChg chg="del mod">
          <ac:chgData name="Thien Nguyen - Y17" userId="8a2f91e4-1e13-4673-a88c-a1a9aa4f0135" providerId="ADAL" clId="{91111B30-6396-4EBF-B35B-74CBADC200FC}" dt="2023-04-20T09:00:31.050" v="435"/>
          <ac:spMkLst>
            <pc:docMk/>
            <pc:sldMk cId="1141349126" sldId="274"/>
            <ac:spMk id="11" creationId="{3F733EED-754E-1061-1E46-516876CE2485}"/>
          </ac:spMkLst>
        </pc:spChg>
        <pc:graphicFrameChg chg="add mod modGraphic">
          <ac:chgData name="Thien Nguyen - Y17" userId="8a2f91e4-1e13-4673-a88c-a1a9aa4f0135" providerId="ADAL" clId="{91111B30-6396-4EBF-B35B-74CBADC200FC}" dt="2023-04-20T09:06:59.422" v="543" actId="21"/>
          <ac:graphicFrameMkLst>
            <pc:docMk/>
            <pc:sldMk cId="1141349126" sldId="274"/>
            <ac:graphicFrameMk id="10" creationId="{1431E4B7-0460-821F-938A-7BFE958C3DC6}"/>
          </ac:graphicFrameMkLst>
        </pc:graphicFrameChg>
        <pc:graphicFrameChg chg="add del">
          <ac:chgData name="Thien Nguyen - Y17" userId="8a2f91e4-1e13-4673-a88c-a1a9aa4f0135" providerId="ADAL" clId="{91111B30-6396-4EBF-B35B-74CBADC200FC}" dt="2023-04-20T09:03:21.036" v="452"/>
          <ac:graphicFrameMkLst>
            <pc:docMk/>
            <pc:sldMk cId="1141349126" sldId="274"/>
            <ac:graphicFrameMk id="12" creationId="{CA5FA6E7-2994-100D-6BEC-1D699508B1C3}"/>
          </ac:graphicFrameMkLst>
        </pc:graphicFrameChg>
        <pc:graphicFrameChg chg="add mod modGraphic">
          <ac:chgData name="Thien Nguyen - Y17" userId="8a2f91e4-1e13-4673-a88c-a1a9aa4f0135" providerId="ADAL" clId="{91111B30-6396-4EBF-B35B-74CBADC200FC}" dt="2023-04-20T13:44:25.176" v="1240" actId="20577"/>
          <ac:graphicFrameMkLst>
            <pc:docMk/>
            <pc:sldMk cId="1141349126" sldId="274"/>
            <ac:graphicFrameMk id="13" creationId="{B9CD6B75-A88F-E619-0E91-C79903A94003}"/>
          </ac:graphicFrameMkLst>
        </pc:graphicFrameChg>
        <pc:graphicFrameChg chg="add del mod">
          <ac:chgData name="Thien Nguyen - Y17" userId="8a2f91e4-1e13-4673-a88c-a1a9aa4f0135" providerId="ADAL" clId="{91111B30-6396-4EBF-B35B-74CBADC200FC}" dt="2023-04-20T09:03:31.611" v="456" actId="478"/>
          <ac:graphicFrameMkLst>
            <pc:docMk/>
            <pc:sldMk cId="1141349126" sldId="274"/>
            <ac:graphicFrameMk id="14" creationId="{60E8C161-6CEC-C69D-6503-C7E914F8685E}"/>
          </ac:graphicFrameMkLst>
        </pc:graphicFrameChg>
        <pc:picChg chg="del">
          <ac:chgData name="Thien Nguyen - Y17" userId="8a2f91e4-1e13-4673-a88c-a1a9aa4f0135" providerId="ADAL" clId="{91111B30-6396-4EBF-B35B-74CBADC200FC}" dt="2023-04-20T09:00:04.961" v="433" actId="478"/>
          <ac:picMkLst>
            <pc:docMk/>
            <pc:sldMk cId="1141349126" sldId="274"/>
            <ac:picMk id="4" creationId="{5BB38147-14E2-9B31-B6A1-13157689DB8B}"/>
          </ac:picMkLst>
        </pc:picChg>
        <pc:picChg chg="add del mod modCrop">
          <ac:chgData name="Thien Nguyen - Y17" userId="8a2f91e4-1e13-4673-a88c-a1a9aa4f0135" providerId="ADAL" clId="{91111B30-6396-4EBF-B35B-74CBADC200FC}" dt="2023-04-20T09:03:00.043" v="449" actId="478"/>
          <ac:picMkLst>
            <pc:docMk/>
            <pc:sldMk cId="1141349126" sldId="274"/>
            <ac:picMk id="5" creationId="{7861DB44-3C28-5222-9D75-5225556B4E57}"/>
          </ac:picMkLst>
        </pc:picChg>
        <pc:picChg chg="add del mod">
          <ac:chgData name="Thien Nguyen - Y17" userId="8a2f91e4-1e13-4673-a88c-a1a9aa4f0135" providerId="ADAL" clId="{91111B30-6396-4EBF-B35B-74CBADC200FC}" dt="2023-04-20T09:02:38.272" v="448" actId="478"/>
          <ac:picMkLst>
            <pc:docMk/>
            <pc:sldMk cId="1141349126" sldId="274"/>
            <ac:picMk id="7" creationId="{FE4C8705-9560-1751-1A91-575041A9B66E}"/>
          </ac:picMkLst>
        </pc:picChg>
      </pc:sldChg>
      <pc:sldChg chg="modSp new mod">
        <pc:chgData name="Thien Nguyen - Y17" userId="8a2f91e4-1e13-4673-a88c-a1a9aa4f0135" providerId="ADAL" clId="{91111B30-6396-4EBF-B35B-74CBADC200FC}" dt="2023-04-20T13:49:49.125" v="1828" actId="20577"/>
        <pc:sldMkLst>
          <pc:docMk/>
          <pc:sldMk cId="523665193" sldId="276"/>
        </pc:sldMkLst>
        <pc:spChg chg="mod">
          <ac:chgData name="Thien Nguyen - Y17" userId="8a2f91e4-1e13-4673-a88c-a1a9aa4f0135" providerId="ADAL" clId="{91111B30-6396-4EBF-B35B-74CBADC200FC}" dt="2023-04-20T13:38:08.681" v="873" actId="20577"/>
          <ac:spMkLst>
            <pc:docMk/>
            <pc:sldMk cId="523665193" sldId="276"/>
            <ac:spMk id="2" creationId="{AA49395F-92F2-9808-7CFC-94C72D73B763}"/>
          </ac:spMkLst>
        </pc:spChg>
        <pc:spChg chg="mod">
          <ac:chgData name="Thien Nguyen - Y17" userId="8a2f91e4-1e13-4673-a88c-a1a9aa4f0135" providerId="ADAL" clId="{91111B30-6396-4EBF-B35B-74CBADC200FC}" dt="2023-04-20T13:49:49.125" v="1828" actId="20577"/>
          <ac:spMkLst>
            <pc:docMk/>
            <pc:sldMk cId="523665193" sldId="276"/>
            <ac:spMk id="3" creationId="{D86B316C-1BF8-83CD-F84C-D46A7B6D97DB}"/>
          </ac:spMkLst>
        </pc:spChg>
      </pc:sldChg>
    </pc:docChg>
  </pc:docChgLst>
  <pc:docChgLst>
    <pc:chgData name="Thang Nguyen - Y17" userId="S::ndthang.y17@ump.edu.vn::5b075d8a-f8c9-4912-8b67-e33c0de2e13a" providerId="AD" clId="Web-{07B019C8-2D1F-CCB4-6F76-17E12DBBF615}"/>
    <pc:docChg chg="modSld">
      <pc:chgData name="Thang Nguyen - Y17" userId="S::ndthang.y17@ump.edu.vn::5b075d8a-f8c9-4912-8b67-e33c0de2e13a" providerId="AD" clId="Web-{07B019C8-2D1F-CCB4-6F76-17E12DBBF615}" dt="2023-04-21T16:24:33.813" v="77" actId="20577"/>
      <pc:docMkLst>
        <pc:docMk/>
      </pc:docMkLst>
      <pc:sldChg chg="modSp">
        <pc:chgData name="Thang Nguyen - Y17" userId="S::ndthang.y17@ump.edu.vn::5b075d8a-f8c9-4912-8b67-e33c0de2e13a" providerId="AD" clId="Web-{07B019C8-2D1F-CCB4-6F76-17E12DBBF615}" dt="2023-04-21T16:21:51.824" v="5" actId="20577"/>
        <pc:sldMkLst>
          <pc:docMk/>
          <pc:sldMk cId="214145014" sldId="257"/>
        </pc:sldMkLst>
        <pc:spChg chg="mod">
          <ac:chgData name="Thang Nguyen - Y17" userId="S::ndthang.y17@ump.edu.vn::5b075d8a-f8c9-4912-8b67-e33c0de2e13a" providerId="AD" clId="Web-{07B019C8-2D1F-CCB4-6F76-17E12DBBF615}" dt="2023-04-21T16:21:51.824" v="5" actId="20577"/>
          <ac:spMkLst>
            <pc:docMk/>
            <pc:sldMk cId="214145014" sldId="257"/>
            <ac:spMk id="3" creationId="{3FF02614-5D0B-A4A9-0807-55C542F0929E}"/>
          </ac:spMkLst>
        </pc:spChg>
      </pc:sldChg>
      <pc:sldChg chg="modSp">
        <pc:chgData name="Thang Nguyen - Y17" userId="S::ndthang.y17@ump.edu.vn::5b075d8a-f8c9-4912-8b67-e33c0de2e13a" providerId="AD" clId="Web-{07B019C8-2D1F-CCB4-6F76-17E12DBBF615}" dt="2023-04-21T16:21:39.917" v="3" actId="20577"/>
        <pc:sldMkLst>
          <pc:docMk/>
          <pc:sldMk cId="1293585818" sldId="259"/>
        </pc:sldMkLst>
        <pc:spChg chg="mod">
          <ac:chgData name="Thang Nguyen - Y17" userId="S::ndthang.y17@ump.edu.vn::5b075d8a-f8c9-4912-8b67-e33c0de2e13a" providerId="AD" clId="Web-{07B019C8-2D1F-CCB4-6F76-17E12DBBF615}" dt="2023-04-21T16:21:39.917" v="3" actId="20577"/>
          <ac:spMkLst>
            <pc:docMk/>
            <pc:sldMk cId="1293585818" sldId="259"/>
            <ac:spMk id="2" creationId="{9A4ADF95-BD26-0B99-132E-B4DC4031003B}"/>
          </ac:spMkLst>
        </pc:spChg>
      </pc:sldChg>
      <pc:sldChg chg="modSp">
        <pc:chgData name="Thang Nguyen - Y17" userId="S::ndthang.y17@ump.edu.vn::5b075d8a-f8c9-4912-8b67-e33c0de2e13a" providerId="AD" clId="Web-{07B019C8-2D1F-CCB4-6F76-17E12DBBF615}" dt="2023-04-21T16:23:02.951" v="40" actId="20577"/>
        <pc:sldMkLst>
          <pc:docMk/>
          <pc:sldMk cId="3653656993" sldId="260"/>
        </pc:sldMkLst>
        <pc:spChg chg="mod">
          <ac:chgData name="Thang Nguyen - Y17" userId="S::ndthang.y17@ump.edu.vn::5b075d8a-f8c9-4912-8b67-e33c0de2e13a" providerId="AD" clId="Web-{07B019C8-2D1F-CCB4-6F76-17E12DBBF615}" dt="2023-04-21T16:23:02.951" v="40" actId="20577"/>
          <ac:spMkLst>
            <pc:docMk/>
            <pc:sldMk cId="3653656993" sldId="260"/>
            <ac:spMk id="3" creationId="{860CC238-C51B-4D77-D750-B056B5897D9A}"/>
          </ac:spMkLst>
        </pc:spChg>
      </pc:sldChg>
      <pc:sldChg chg="modSp">
        <pc:chgData name="Thang Nguyen - Y17" userId="S::ndthang.y17@ump.edu.vn::5b075d8a-f8c9-4912-8b67-e33c0de2e13a" providerId="AD" clId="Web-{07B019C8-2D1F-CCB4-6F76-17E12DBBF615}" dt="2023-04-21T16:23:50.749" v="69" actId="20577"/>
        <pc:sldMkLst>
          <pc:docMk/>
          <pc:sldMk cId="3729032034" sldId="261"/>
        </pc:sldMkLst>
        <pc:spChg chg="mod">
          <ac:chgData name="Thang Nguyen - Y17" userId="S::ndthang.y17@ump.edu.vn::5b075d8a-f8c9-4912-8b67-e33c0de2e13a" providerId="AD" clId="Web-{07B019C8-2D1F-CCB4-6F76-17E12DBBF615}" dt="2023-04-21T16:23:50.749" v="69" actId="20577"/>
          <ac:spMkLst>
            <pc:docMk/>
            <pc:sldMk cId="3729032034" sldId="261"/>
            <ac:spMk id="3" creationId="{AD1F18B7-79E8-78AD-19FE-7DAE64CDA3F1}"/>
          </ac:spMkLst>
        </pc:spChg>
      </pc:sldChg>
      <pc:sldChg chg="modSp">
        <pc:chgData name="Thang Nguyen - Y17" userId="S::ndthang.y17@ump.edu.vn::5b075d8a-f8c9-4912-8b67-e33c0de2e13a" providerId="AD" clId="Web-{07B019C8-2D1F-CCB4-6F76-17E12DBBF615}" dt="2023-04-21T16:24:33.813" v="77" actId="20577"/>
        <pc:sldMkLst>
          <pc:docMk/>
          <pc:sldMk cId="3292981699" sldId="263"/>
        </pc:sldMkLst>
        <pc:spChg chg="mod">
          <ac:chgData name="Thang Nguyen - Y17" userId="S::ndthang.y17@ump.edu.vn::5b075d8a-f8c9-4912-8b67-e33c0de2e13a" providerId="AD" clId="Web-{07B019C8-2D1F-CCB4-6F76-17E12DBBF615}" dt="2023-04-21T16:24:33.813" v="77" actId="20577"/>
          <ac:spMkLst>
            <pc:docMk/>
            <pc:sldMk cId="3292981699" sldId="263"/>
            <ac:spMk id="3" creationId="{E046A2AA-12CC-BF03-91AD-2C983FACCB31}"/>
          </ac:spMkLst>
        </pc:spChg>
      </pc:sldChg>
    </pc:docChg>
  </pc:docChgLst>
  <pc:docChgLst>
    <pc:chgData name="Nguyễn Huỳnh Đức Thiện" userId="8a2f91e4-1e13-4673-a88c-a1a9aa4f0135" providerId="ADAL" clId="{84F4649C-0EB4-F540-A5DD-2A8B80009E53}"/>
    <pc:docChg chg="modSld">
      <pc:chgData name="Nguyễn Huỳnh Đức Thiện" userId="8a2f91e4-1e13-4673-a88c-a1a9aa4f0135" providerId="ADAL" clId="{84F4649C-0EB4-F540-A5DD-2A8B80009E53}" dt="2023-04-27T00:05:55.006" v="121" actId="20577"/>
      <pc:docMkLst>
        <pc:docMk/>
      </pc:docMkLst>
      <pc:sldChg chg="modSp">
        <pc:chgData name="Nguyễn Huỳnh Đức Thiện" userId="8a2f91e4-1e13-4673-a88c-a1a9aa4f0135" providerId="ADAL" clId="{84F4649C-0EB4-F540-A5DD-2A8B80009E53}" dt="2023-04-27T00:05:55.006" v="121" actId="20577"/>
        <pc:sldMkLst>
          <pc:docMk/>
          <pc:sldMk cId="2874809615" sldId="265"/>
        </pc:sldMkLst>
        <pc:spChg chg="mod">
          <ac:chgData name="Nguyễn Huỳnh Đức Thiện" userId="8a2f91e4-1e13-4673-a88c-a1a9aa4f0135" providerId="ADAL" clId="{84F4649C-0EB4-F540-A5DD-2A8B80009E53}" dt="2023-04-27T00:05:55.006" v="121" actId="20577"/>
          <ac:spMkLst>
            <pc:docMk/>
            <pc:sldMk cId="2874809615" sldId="265"/>
            <ac:spMk id="3" creationId="{DF0683F1-2A5F-C9FC-D607-C04E70666366}"/>
          </ac:spMkLst>
        </pc:spChg>
      </pc:sldChg>
    </pc:docChg>
  </pc:docChgLst>
  <pc:docChgLst>
    <pc:chgData name="Thien Nguyen - Y17" userId="8a2f91e4-1e13-4673-a88c-a1a9aa4f0135" providerId="ADAL" clId="{F500A409-2728-45FC-B107-278D1963E733}"/>
    <pc:docChg chg="undo redo custSel delSld modSld">
      <pc:chgData name="Thien Nguyen - Y17" userId="8a2f91e4-1e13-4673-a88c-a1a9aa4f0135" providerId="ADAL" clId="{F500A409-2728-45FC-B107-278D1963E733}" dt="2023-04-26T16:39:34.796" v="802" actId="255"/>
      <pc:docMkLst>
        <pc:docMk/>
      </pc:docMkLst>
      <pc:sldChg chg="del">
        <pc:chgData name="Thien Nguyen - Y17" userId="8a2f91e4-1e13-4673-a88c-a1a9aa4f0135" providerId="ADAL" clId="{F500A409-2728-45FC-B107-278D1963E733}" dt="2023-04-26T16:24:32.535" v="20" actId="47"/>
        <pc:sldMkLst>
          <pc:docMk/>
          <pc:sldMk cId="214145014" sldId="257"/>
        </pc:sldMkLst>
      </pc:sldChg>
      <pc:sldChg chg="del">
        <pc:chgData name="Thien Nguyen - Y17" userId="8a2f91e4-1e13-4673-a88c-a1a9aa4f0135" providerId="ADAL" clId="{F500A409-2728-45FC-B107-278D1963E733}" dt="2023-04-26T16:24:32.535" v="20" actId="47"/>
        <pc:sldMkLst>
          <pc:docMk/>
          <pc:sldMk cId="853348201" sldId="258"/>
        </pc:sldMkLst>
      </pc:sldChg>
      <pc:sldChg chg="modSp mod">
        <pc:chgData name="Thien Nguyen - Y17" userId="8a2f91e4-1e13-4673-a88c-a1a9aa4f0135" providerId="ADAL" clId="{F500A409-2728-45FC-B107-278D1963E733}" dt="2023-04-26T16:24:25.745" v="19" actId="20577"/>
        <pc:sldMkLst>
          <pc:docMk/>
          <pc:sldMk cId="1293585818" sldId="259"/>
        </pc:sldMkLst>
        <pc:spChg chg="mod">
          <ac:chgData name="Thien Nguyen - Y17" userId="8a2f91e4-1e13-4673-a88c-a1a9aa4f0135" providerId="ADAL" clId="{F500A409-2728-45FC-B107-278D1963E733}" dt="2023-04-26T16:24:18.474" v="17" actId="20577"/>
          <ac:spMkLst>
            <pc:docMk/>
            <pc:sldMk cId="1293585818" sldId="259"/>
            <ac:spMk id="2" creationId="{9A4ADF95-BD26-0B99-132E-B4DC4031003B}"/>
          </ac:spMkLst>
        </pc:spChg>
        <pc:spChg chg="mod">
          <ac:chgData name="Thien Nguyen - Y17" userId="8a2f91e4-1e13-4673-a88c-a1a9aa4f0135" providerId="ADAL" clId="{F500A409-2728-45FC-B107-278D1963E733}" dt="2023-04-26T16:24:25.745" v="19" actId="20577"/>
          <ac:spMkLst>
            <pc:docMk/>
            <pc:sldMk cId="1293585818" sldId="259"/>
            <ac:spMk id="3" creationId="{AD8F8B26-37FB-D577-D80B-930CDB693F2E}"/>
          </ac:spMkLst>
        </pc:spChg>
      </pc:sldChg>
      <pc:sldChg chg="del">
        <pc:chgData name="Thien Nguyen - Y17" userId="8a2f91e4-1e13-4673-a88c-a1a9aa4f0135" providerId="ADAL" clId="{F500A409-2728-45FC-B107-278D1963E733}" dt="2023-04-26T16:24:32.535" v="20" actId="47"/>
        <pc:sldMkLst>
          <pc:docMk/>
          <pc:sldMk cId="3653656993" sldId="260"/>
        </pc:sldMkLst>
      </pc:sldChg>
      <pc:sldChg chg="del">
        <pc:chgData name="Thien Nguyen - Y17" userId="8a2f91e4-1e13-4673-a88c-a1a9aa4f0135" providerId="ADAL" clId="{F500A409-2728-45FC-B107-278D1963E733}" dt="2023-04-26T16:24:32.535" v="20" actId="47"/>
        <pc:sldMkLst>
          <pc:docMk/>
          <pc:sldMk cId="3729032034" sldId="261"/>
        </pc:sldMkLst>
      </pc:sldChg>
      <pc:sldChg chg="del">
        <pc:chgData name="Thien Nguyen - Y17" userId="8a2f91e4-1e13-4673-a88c-a1a9aa4f0135" providerId="ADAL" clId="{F500A409-2728-45FC-B107-278D1963E733}" dt="2023-04-26T16:24:32.535" v="20" actId="47"/>
        <pc:sldMkLst>
          <pc:docMk/>
          <pc:sldMk cId="1184947465" sldId="262"/>
        </pc:sldMkLst>
      </pc:sldChg>
      <pc:sldChg chg="addSp delSp modSp mod">
        <pc:chgData name="Thien Nguyen - Y17" userId="8a2f91e4-1e13-4673-a88c-a1a9aa4f0135" providerId="ADAL" clId="{F500A409-2728-45FC-B107-278D1963E733}" dt="2023-04-26T16:39:34.796" v="802" actId="255"/>
        <pc:sldMkLst>
          <pc:docMk/>
          <pc:sldMk cId="3292981699" sldId="263"/>
        </pc:sldMkLst>
        <pc:spChg chg="mod">
          <ac:chgData name="Thien Nguyen - Y17" userId="8a2f91e4-1e13-4673-a88c-a1a9aa4f0135" providerId="ADAL" clId="{F500A409-2728-45FC-B107-278D1963E733}" dt="2023-04-26T16:39:34.796" v="802" actId="255"/>
          <ac:spMkLst>
            <pc:docMk/>
            <pc:sldMk cId="3292981699" sldId="263"/>
            <ac:spMk id="3" creationId="{E046A2AA-12CC-BF03-91AD-2C983FACCB31}"/>
          </ac:spMkLst>
        </pc:spChg>
        <pc:spChg chg="add del">
          <ac:chgData name="Thien Nguyen - Y17" userId="8a2f91e4-1e13-4673-a88c-a1a9aa4f0135" providerId="ADAL" clId="{F500A409-2728-45FC-B107-278D1963E733}" dt="2023-04-26T16:28:52.485" v="236" actId="22"/>
          <ac:spMkLst>
            <pc:docMk/>
            <pc:sldMk cId="3292981699" sldId="263"/>
            <ac:spMk id="5" creationId="{477C268B-E3DD-AC51-DBA7-9D705676E798}"/>
          </ac:spMkLst>
        </pc:spChg>
        <pc:spChg chg="add del mod">
          <ac:chgData name="Thien Nguyen - Y17" userId="8a2f91e4-1e13-4673-a88c-a1a9aa4f0135" providerId="ADAL" clId="{F500A409-2728-45FC-B107-278D1963E733}" dt="2023-04-26T16:32:33.756" v="320"/>
          <ac:spMkLst>
            <pc:docMk/>
            <pc:sldMk cId="3292981699" sldId="263"/>
            <ac:spMk id="7" creationId="{BD2AA925-8DC9-33CA-2EC8-D89A85E40B71}"/>
          </ac:spMkLst>
        </pc:spChg>
      </pc:sldChg>
      <pc:sldChg chg="modSp mod">
        <pc:chgData name="Thien Nguyen - Y17" userId="8a2f91e4-1e13-4673-a88c-a1a9aa4f0135" providerId="ADAL" clId="{F500A409-2728-45FC-B107-278D1963E733}" dt="2023-04-26T16:26:12.073" v="140" actId="6549"/>
        <pc:sldMkLst>
          <pc:docMk/>
          <pc:sldMk cId="2078309069" sldId="264"/>
        </pc:sldMkLst>
        <pc:spChg chg="mod">
          <ac:chgData name="Thien Nguyen - Y17" userId="8a2f91e4-1e13-4673-a88c-a1a9aa4f0135" providerId="ADAL" clId="{F500A409-2728-45FC-B107-278D1963E733}" dt="2023-04-26T16:26:12.073" v="140" actId="6549"/>
          <ac:spMkLst>
            <pc:docMk/>
            <pc:sldMk cId="2078309069" sldId="264"/>
            <ac:spMk id="3" creationId="{6A942654-D6EE-FB05-BA18-3FE1ECCD5CD4}"/>
          </ac:spMkLst>
        </pc:spChg>
      </pc:sldChg>
      <pc:sldChg chg="modSp mod">
        <pc:chgData name="Thien Nguyen - Y17" userId="8a2f91e4-1e13-4673-a88c-a1a9aa4f0135" providerId="ADAL" clId="{F500A409-2728-45FC-B107-278D1963E733}" dt="2023-04-26T16:27:16.762" v="228" actId="20577"/>
        <pc:sldMkLst>
          <pc:docMk/>
          <pc:sldMk cId="2874809615" sldId="265"/>
        </pc:sldMkLst>
        <pc:spChg chg="mod">
          <ac:chgData name="Thien Nguyen - Y17" userId="8a2f91e4-1e13-4673-a88c-a1a9aa4f0135" providerId="ADAL" clId="{F500A409-2728-45FC-B107-278D1963E733}" dt="2023-04-26T16:27:16.762" v="228" actId="20577"/>
          <ac:spMkLst>
            <pc:docMk/>
            <pc:sldMk cId="2874809615" sldId="265"/>
            <ac:spMk id="3" creationId="{DF0683F1-2A5F-C9FC-D607-C04E70666366}"/>
          </ac:spMkLst>
        </pc:spChg>
      </pc:sldChg>
      <pc:sldChg chg="modSp mod">
        <pc:chgData name="Thien Nguyen - Y17" userId="8a2f91e4-1e13-4673-a88c-a1a9aa4f0135" providerId="ADAL" clId="{F500A409-2728-45FC-B107-278D1963E733}" dt="2023-04-26T16:27:33.875" v="234" actId="6549"/>
        <pc:sldMkLst>
          <pc:docMk/>
          <pc:sldMk cId="503259973" sldId="266"/>
        </pc:sldMkLst>
        <pc:spChg chg="mod">
          <ac:chgData name="Thien Nguyen - Y17" userId="8a2f91e4-1e13-4673-a88c-a1a9aa4f0135" providerId="ADAL" clId="{F500A409-2728-45FC-B107-278D1963E733}" dt="2023-04-26T16:27:33.875" v="234" actId="6549"/>
          <ac:spMkLst>
            <pc:docMk/>
            <pc:sldMk cId="503259973" sldId="266"/>
            <ac:spMk id="3" creationId="{F64DED9C-AD98-130D-9E12-7766BCBF02FC}"/>
          </ac:spMkLst>
        </pc:spChg>
      </pc:sldChg>
      <pc:sldChg chg="modSp mod">
        <pc:chgData name="Thien Nguyen - Y17" userId="8a2f91e4-1e13-4673-a88c-a1a9aa4f0135" providerId="ADAL" clId="{F500A409-2728-45FC-B107-278D1963E733}" dt="2023-04-26T16:32:13.620" v="313" actId="20577"/>
        <pc:sldMkLst>
          <pc:docMk/>
          <pc:sldMk cId="1001406347" sldId="267"/>
        </pc:sldMkLst>
        <pc:spChg chg="mod">
          <ac:chgData name="Thien Nguyen - Y17" userId="8a2f91e4-1e13-4673-a88c-a1a9aa4f0135" providerId="ADAL" clId="{F500A409-2728-45FC-B107-278D1963E733}" dt="2023-04-26T16:32:13.620" v="313" actId="20577"/>
          <ac:spMkLst>
            <pc:docMk/>
            <pc:sldMk cId="1001406347" sldId="267"/>
            <ac:spMk id="3" creationId="{954DFBA1-A59F-B866-4024-79643CE715A7}"/>
          </ac:spMkLst>
        </pc:spChg>
      </pc:sldChg>
      <pc:sldChg chg="del">
        <pc:chgData name="Thien Nguyen - Y17" userId="8a2f91e4-1e13-4673-a88c-a1a9aa4f0135" providerId="ADAL" clId="{F500A409-2728-45FC-B107-278D1963E733}" dt="2023-04-26T16:32:18.075" v="314" actId="47"/>
        <pc:sldMkLst>
          <pc:docMk/>
          <pc:sldMk cId="2022445574" sldId="268"/>
        </pc:sldMkLst>
      </pc:sldChg>
      <pc:sldChg chg="modSp mod">
        <pc:chgData name="Thien Nguyen - Y17" userId="8a2f91e4-1e13-4673-a88c-a1a9aa4f0135" providerId="ADAL" clId="{F500A409-2728-45FC-B107-278D1963E733}" dt="2023-04-26T16:38:28.983" v="515" actId="20577"/>
        <pc:sldMkLst>
          <pc:docMk/>
          <pc:sldMk cId="241896996" sldId="269"/>
        </pc:sldMkLst>
        <pc:spChg chg="mod">
          <ac:chgData name="Thien Nguyen - Y17" userId="8a2f91e4-1e13-4673-a88c-a1a9aa4f0135" providerId="ADAL" clId="{F500A409-2728-45FC-B107-278D1963E733}" dt="2023-04-26T16:38:28.983" v="515" actId="20577"/>
          <ac:spMkLst>
            <pc:docMk/>
            <pc:sldMk cId="241896996" sldId="269"/>
            <ac:spMk id="3" creationId="{DA88E0D5-3B12-343F-B609-052A238146AD}"/>
          </ac:spMkLst>
        </pc:spChg>
      </pc:sldChg>
      <pc:sldChg chg="del">
        <pc:chgData name="Thien Nguyen - Y17" userId="8a2f91e4-1e13-4673-a88c-a1a9aa4f0135" providerId="ADAL" clId="{F500A409-2728-45FC-B107-278D1963E733}" dt="2023-04-26T16:38:02.372" v="448" actId="47"/>
        <pc:sldMkLst>
          <pc:docMk/>
          <pc:sldMk cId="2227978869" sldId="271"/>
        </pc:sldMkLst>
      </pc:sldChg>
      <pc:sldChg chg="addSp delSp modSp mod">
        <pc:chgData name="Thien Nguyen - Y17" userId="8a2f91e4-1e13-4673-a88c-a1a9aa4f0135" providerId="ADAL" clId="{F500A409-2728-45FC-B107-278D1963E733}" dt="2023-04-26T16:34:58.204" v="351" actId="20577"/>
        <pc:sldMkLst>
          <pc:docMk/>
          <pc:sldMk cId="3270471015" sldId="273"/>
        </pc:sldMkLst>
        <pc:spChg chg="add del mod">
          <ac:chgData name="Thien Nguyen - Y17" userId="8a2f91e4-1e13-4673-a88c-a1a9aa4f0135" providerId="ADAL" clId="{F500A409-2728-45FC-B107-278D1963E733}" dt="2023-04-26T16:32:58.960" v="334" actId="478"/>
          <ac:spMkLst>
            <pc:docMk/>
            <pc:sldMk cId="3270471015" sldId="273"/>
            <ac:spMk id="6" creationId="{F984C007-7BEB-8B3E-2903-62EA66E8590A}"/>
          </ac:spMkLst>
        </pc:spChg>
        <pc:spChg chg="mod">
          <ac:chgData name="Thien Nguyen - Y17" userId="8a2f91e4-1e13-4673-a88c-a1a9aa4f0135" providerId="ADAL" clId="{F500A409-2728-45FC-B107-278D1963E733}" dt="2023-04-26T16:34:58.204" v="351" actId="20577"/>
          <ac:spMkLst>
            <pc:docMk/>
            <pc:sldMk cId="3270471015" sldId="273"/>
            <ac:spMk id="11" creationId="{3F733EED-754E-1061-1E46-516876CE2485}"/>
          </ac:spMkLst>
        </pc:spChg>
        <pc:picChg chg="del">
          <ac:chgData name="Thien Nguyen - Y17" userId="8a2f91e4-1e13-4673-a88c-a1a9aa4f0135" providerId="ADAL" clId="{F500A409-2728-45FC-B107-278D1963E733}" dt="2023-04-26T16:32:25.657" v="316" actId="478"/>
          <ac:picMkLst>
            <pc:docMk/>
            <pc:sldMk cId="3270471015" sldId="273"/>
            <ac:picMk id="3" creationId="{AE1D79DE-C83C-F275-381B-C625E48BBD82}"/>
          </ac:picMkLst>
        </pc:picChg>
        <pc:picChg chg="del">
          <ac:chgData name="Thien Nguyen - Y17" userId="8a2f91e4-1e13-4673-a88c-a1a9aa4f0135" providerId="ADAL" clId="{F500A409-2728-45FC-B107-278D1963E733}" dt="2023-04-26T16:32:26.291" v="317" actId="478"/>
          <ac:picMkLst>
            <pc:docMk/>
            <pc:sldMk cId="3270471015" sldId="273"/>
            <ac:picMk id="4" creationId="{5BB38147-14E2-9B31-B6A1-13157689DB8B}"/>
          </ac:picMkLst>
        </pc:picChg>
      </pc:sldChg>
      <pc:sldChg chg="modSp mod">
        <pc:chgData name="Thien Nguyen - Y17" userId="8a2f91e4-1e13-4673-a88c-a1a9aa4f0135" providerId="ADAL" clId="{F500A409-2728-45FC-B107-278D1963E733}" dt="2023-04-26T16:37:53.230" v="446" actId="2164"/>
        <pc:sldMkLst>
          <pc:docMk/>
          <pc:sldMk cId="1141349126" sldId="274"/>
        </pc:sldMkLst>
        <pc:graphicFrameChg chg="modGraphic">
          <ac:chgData name="Thien Nguyen - Y17" userId="8a2f91e4-1e13-4673-a88c-a1a9aa4f0135" providerId="ADAL" clId="{F500A409-2728-45FC-B107-278D1963E733}" dt="2023-04-26T16:37:19.177" v="445" actId="6549"/>
          <ac:graphicFrameMkLst>
            <pc:docMk/>
            <pc:sldMk cId="1141349126" sldId="274"/>
            <ac:graphicFrameMk id="10" creationId="{1431E4B7-0460-821F-938A-7BFE958C3DC6}"/>
          </ac:graphicFrameMkLst>
        </pc:graphicFrameChg>
        <pc:graphicFrameChg chg="modGraphic">
          <ac:chgData name="Thien Nguyen - Y17" userId="8a2f91e4-1e13-4673-a88c-a1a9aa4f0135" providerId="ADAL" clId="{F500A409-2728-45FC-B107-278D1963E733}" dt="2023-04-26T16:37:53.230" v="446" actId="2164"/>
          <ac:graphicFrameMkLst>
            <pc:docMk/>
            <pc:sldMk cId="1141349126" sldId="274"/>
            <ac:graphicFrameMk id="13" creationId="{B9CD6B75-A88F-E619-0E91-C79903A94003}"/>
          </ac:graphicFrameMkLst>
        </pc:graphicFrameChg>
      </pc:sldChg>
      <pc:sldChg chg="del">
        <pc:chgData name="Thien Nguyen - Y17" userId="8a2f91e4-1e13-4673-a88c-a1a9aa4f0135" providerId="ADAL" clId="{F500A409-2728-45FC-B107-278D1963E733}" dt="2023-04-26T16:37:58.154" v="447" actId="47"/>
        <pc:sldMkLst>
          <pc:docMk/>
          <pc:sldMk cId="523665193" sldId="276"/>
        </pc:sldMkLst>
      </pc:sldChg>
      <pc:sldChg chg="del">
        <pc:chgData name="Thien Nguyen - Y17" userId="8a2f91e4-1e13-4673-a88c-a1a9aa4f0135" providerId="ADAL" clId="{F500A409-2728-45FC-B107-278D1963E733}" dt="2023-04-26T16:24:32.535" v="20" actId="47"/>
        <pc:sldMkLst>
          <pc:docMk/>
          <pc:sldMk cId="3189882445" sldId="277"/>
        </pc:sldMkLst>
      </pc:sldChg>
      <pc:sldChg chg="del">
        <pc:chgData name="Thien Nguyen - Y17" userId="8a2f91e4-1e13-4673-a88c-a1a9aa4f0135" providerId="ADAL" clId="{F500A409-2728-45FC-B107-278D1963E733}" dt="2023-04-26T16:24:32.535" v="20" actId="47"/>
        <pc:sldMkLst>
          <pc:docMk/>
          <pc:sldMk cId="2557329173" sldId="278"/>
        </pc:sldMkLst>
      </pc:sldChg>
      <pc:sldChg chg="modSp mod">
        <pc:chgData name="Thien Nguyen - Y17" userId="8a2f91e4-1e13-4673-a88c-a1a9aa4f0135" providerId="ADAL" clId="{F500A409-2728-45FC-B107-278D1963E733}" dt="2023-04-26T16:39:16.417" v="801" actId="20577"/>
        <pc:sldMkLst>
          <pc:docMk/>
          <pc:sldMk cId="1821882817" sldId="279"/>
        </pc:sldMkLst>
        <pc:spChg chg="mod">
          <ac:chgData name="Thien Nguyen - Y17" userId="8a2f91e4-1e13-4673-a88c-a1a9aa4f0135" providerId="ADAL" clId="{F500A409-2728-45FC-B107-278D1963E733}" dt="2023-04-26T16:39:16.417" v="801" actId="20577"/>
          <ac:spMkLst>
            <pc:docMk/>
            <pc:sldMk cId="1821882817" sldId="279"/>
            <ac:spMk id="3" creationId="{DA88E0D5-3B12-343F-B609-052A238146AD}"/>
          </ac:spMkLst>
        </pc:spChg>
      </pc:sldChg>
      <pc:sldChg chg="del">
        <pc:chgData name="Thien Nguyen - Y17" userId="8a2f91e4-1e13-4673-a88c-a1a9aa4f0135" providerId="ADAL" clId="{F500A409-2728-45FC-B107-278D1963E733}" dt="2023-04-26T16:38:02.372" v="448" actId="47"/>
        <pc:sldMkLst>
          <pc:docMk/>
          <pc:sldMk cId="503368897" sldId="280"/>
        </pc:sldMkLst>
      </pc:sldChg>
      <pc:sldChg chg="del">
        <pc:chgData name="Thien Nguyen - Y17" userId="8a2f91e4-1e13-4673-a88c-a1a9aa4f0135" providerId="ADAL" clId="{F500A409-2728-45FC-B107-278D1963E733}" dt="2023-04-26T16:38:02.372" v="448" actId="47"/>
        <pc:sldMkLst>
          <pc:docMk/>
          <pc:sldMk cId="3328867927" sldId="281"/>
        </pc:sldMkLst>
      </pc:sldChg>
    </pc:docChg>
  </pc:docChgLst>
  <pc:docChgLst>
    <pc:chgData name="Thien Nguyen - Y17" userId="8a2f91e4-1e13-4673-a88c-a1a9aa4f0135" providerId="ADAL" clId="{D9E686EE-A7A7-4C40-A72E-76B7FE5979D8}"/>
    <pc:docChg chg="custSel modSld">
      <pc:chgData name="Thien Nguyen - Y17" userId="8a2f91e4-1e13-4673-a88c-a1a9aa4f0135" providerId="ADAL" clId="{D9E686EE-A7A7-4C40-A72E-76B7FE5979D8}" dt="2023-04-20T03:34:18.397" v="1822" actId="20577"/>
      <pc:docMkLst>
        <pc:docMk/>
      </pc:docMkLst>
      <pc:sldChg chg="modSp">
        <pc:chgData name="Thien Nguyen - Y17" userId="8a2f91e4-1e13-4673-a88c-a1a9aa4f0135" providerId="ADAL" clId="{D9E686EE-A7A7-4C40-A72E-76B7FE5979D8}" dt="2023-04-20T03:17:20.036" v="160" actId="20577"/>
        <pc:sldMkLst>
          <pc:docMk/>
          <pc:sldMk cId="214145014" sldId="257"/>
        </pc:sldMkLst>
        <pc:spChg chg="mod">
          <ac:chgData name="Thien Nguyen - Y17" userId="8a2f91e4-1e13-4673-a88c-a1a9aa4f0135" providerId="ADAL" clId="{D9E686EE-A7A7-4C40-A72E-76B7FE5979D8}" dt="2023-04-20T03:17:20.036" v="160" actId="20577"/>
          <ac:spMkLst>
            <pc:docMk/>
            <pc:sldMk cId="214145014" sldId="257"/>
            <ac:spMk id="3" creationId="{3FF02614-5D0B-A4A9-0807-55C542F0929E}"/>
          </ac:spMkLst>
        </pc:spChg>
      </pc:sldChg>
      <pc:sldChg chg="modSp">
        <pc:chgData name="Thien Nguyen - Y17" userId="8a2f91e4-1e13-4673-a88c-a1a9aa4f0135" providerId="ADAL" clId="{D9E686EE-A7A7-4C40-A72E-76B7FE5979D8}" dt="2023-04-20T03:17:32.646" v="184" actId="20577"/>
        <pc:sldMkLst>
          <pc:docMk/>
          <pc:sldMk cId="853348201" sldId="258"/>
        </pc:sldMkLst>
        <pc:spChg chg="mod">
          <ac:chgData name="Thien Nguyen - Y17" userId="8a2f91e4-1e13-4673-a88c-a1a9aa4f0135" providerId="ADAL" clId="{D9E686EE-A7A7-4C40-A72E-76B7FE5979D8}" dt="2023-04-20T03:17:32.646" v="184" actId="20577"/>
          <ac:spMkLst>
            <pc:docMk/>
            <pc:sldMk cId="853348201" sldId="258"/>
            <ac:spMk id="3" creationId="{25AFEF7A-49E5-3A77-1B5B-6ACED4220A0D}"/>
          </ac:spMkLst>
        </pc:spChg>
      </pc:sldChg>
      <pc:sldChg chg="modSp">
        <pc:chgData name="Thien Nguyen - Y17" userId="8a2f91e4-1e13-4673-a88c-a1a9aa4f0135" providerId="ADAL" clId="{D9E686EE-A7A7-4C40-A72E-76B7FE5979D8}" dt="2023-04-20T03:15:06.460" v="4" actId="20577"/>
        <pc:sldMkLst>
          <pc:docMk/>
          <pc:sldMk cId="1293585818" sldId="259"/>
        </pc:sldMkLst>
        <pc:spChg chg="mod">
          <ac:chgData name="Thien Nguyen - Y17" userId="8a2f91e4-1e13-4673-a88c-a1a9aa4f0135" providerId="ADAL" clId="{D9E686EE-A7A7-4C40-A72E-76B7FE5979D8}" dt="2023-04-20T03:15:06.460" v="4" actId="20577"/>
          <ac:spMkLst>
            <pc:docMk/>
            <pc:sldMk cId="1293585818" sldId="259"/>
            <ac:spMk id="3" creationId="{AD8F8B26-37FB-D577-D80B-930CDB693F2E}"/>
          </ac:spMkLst>
        </pc:spChg>
      </pc:sldChg>
      <pc:sldChg chg="modSp">
        <pc:chgData name="Thien Nguyen - Y17" userId="8a2f91e4-1e13-4673-a88c-a1a9aa4f0135" providerId="ADAL" clId="{D9E686EE-A7A7-4C40-A72E-76B7FE5979D8}" dt="2023-04-20T03:28:26.562" v="1174" actId="20577"/>
        <pc:sldMkLst>
          <pc:docMk/>
          <pc:sldMk cId="3653656993" sldId="260"/>
        </pc:sldMkLst>
        <pc:spChg chg="mod">
          <ac:chgData name="Thien Nguyen - Y17" userId="8a2f91e4-1e13-4673-a88c-a1a9aa4f0135" providerId="ADAL" clId="{D9E686EE-A7A7-4C40-A72E-76B7FE5979D8}" dt="2023-04-20T03:28:26.562" v="1174" actId="20577"/>
          <ac:spMkLst>
            <pc:docMk/>
            <pc:sldMk cId="3653656993" sldId="260"/>
            <ac:spMk id="3" creationId="{860CC238-C51B-4D77-D750-B056B5897D9A}"/>
          </ac:spMkLst>
        </pc:spChg>
      </pc:sldChg>
      <pc:sldChg chg="modSp">
        <pc:chgData name="Thien Nguyen - Y17" userId="8a2f91e4-1e13-4673-a88c-a1a9aa4f0135" providerId="ADAL" clId="{D9E686EE-A7A7-4C40-A72E-76B7FE5979D8}" dt="2023-04-20T03:21:04.523" v="662" actId="20577"/>
        <pc:sldMkLst>
          <pc:docMk/>
          <pc:sldMk cId="3729032034" sldId="261"/>
        </pc:sldMkLst>
        <pc:spChg chg="mod">
          <ac:chgData name="Thien Nguyen - Y17" userId="8a2f91e4-1e13-4673-a88c-a1a9aa4f0135" providerId="ADAL" clId="{D9E686EE-A7A7-4C40-A72E-76B7FE5979D8}" dt="2023-04-20T03:21:04.523" v="662" actId="20577"/>
          <ac:spMkLst>
            <pc:docMk/>
            <pc:sldMk cId="3729032034" sldId="261"/>
            <ac:spMk id="3" creationId="{AD1F18B7-79E8-78AD-19FE-7DAE64CDA3F1}"/>
          </ac:spMkLst>
        </pc:spChg>
      </pc:sldChg>
      <pc:sldChg chg="modSp">
        <pc:chgData name="Thien Nguyen - Y17" userId="8a2f91e4-1e13-4673-a88c-a1a9aa4f0135" providerId="ADAL" clId="{D9E686EE-A7A7-4C40-A72E-76B7FE5979D8}" dt="2023-04-20T03:25:31.578" v="1082" actId="20577"/>
        <pc:sldMkLst>
          <pc:docMk/>
          <pc:sldMk cId="3292981699" sldId="263"/>
        </pc:sldMkLst>
        <pc:spChg chg="mod">
          <ac:chgData name="Thien Nguyen - Y17" userId="8a2f91e4-1e13-4673-a88c-a1a9aa4f0135" providerId="ADAL" clId="{D9E686EE-A7A7-4C40-A72E-76B7FE5979D8}" dt="2023-04-20T03:25:31.578" v="1082" actId="20577"/>
          <ac:spMkLst>
            <pc:docMk/>
            <pc:sldMk cId="3292981699" sldId="263"/>
            <ac:spMk id="3" creationId="{E046A2AA-12CC-BF03-91AD-2C983FACCB31}"/>
          </ac:spMkLst>
        </pc:spChg>
      </pc:sldChg>
      <pc:sldChg chg="modSp">
        <pc:chgData name="Thien Nguyen - Y17" userId="8a2f91e4-1e13-4673-a88c-a1a9aa4f0135" providerId="ADAL" clId="{D9E686EE-A7A7-4C40-A72E-76B7FE5979D8}" dt="2023-04-20T03:29:02.510" v="1230" actId="20577"/>
        <pc:sldMkLst>
          <pc:docMk/>
          <pc:sldMk cId="2078309069" sldId="264"/>
        </pc:sldMkLst>
        <pc:spChg chg="mod">
          <ac:chgData name="Thien Nguyen - Y17" userId="8a2f91e4-1e13-4673-a88c-a1a9aa4f0135" providerId="ADAL" clId="{D9E686EE-A7A7-4C40-A72E-76B7FE5979D8}" dt="2023-04-20T03:29:02.510" v="1230" actId="20577"/>
          <ac:spMkLst>
            <pc:docMk/>
            <pc:sldMk cId="2078309069" sldId="264"/>
            <ac:spMk id="3" creationId="{6A942654-D6EE-FB05-BA18-3FE1ECCD5CD4}"/>
          </ac:spMkLst>
        </pc:spChg>
      </pc:sldChg>
      <pc:sldChg chg="modSp">
        <pc:chgData name="Thien Nguyen - Y17" userId="8a2f91e4-1e13-4673-a88c-a1a9aa4f0135" providerId="ADAL" clId="{D9E686EE-A7A7-4C40-A72E-76B7FE5979D8}" dt="2023-04-20T03:34:18.397" v="1822" actId="20577"/>
        <pc:sldMkLst>
          <pc:docMk/>
          <pc:sldMk cId="2874809615" sldId="265"/>
        </pc:sldMkLst>
        <pc:spChg chg="mod">
          <ac:chgData name="Thien Nguyen - Y17" userId="8a2f91e4-1e13-4673-a88c-a1a9aa4f0135" providerId="ADAL" clId="{D9E686EE-A7A7-4C40-A72E-76B7FE5979D8}" dt="2023-04-20T03:34:18.397" v="1822" actId="20577"/>
          <ac:spMkLst>
            <pc:docMk/>
            <pc:sldMk cId="2874809615" sldId="265"/>
            <ac:spMk id="3" creationId="{DF0683F1-2A5F-C9FC-D607-C04E70666366}"/>
          </ac:spMkLst>
        </pc:spChg>
      </pc:sldChg>
    </pc:docChg>
  </pc:docChgLst>
  <pc:docChgLst>
    <pc:chgData name="Thien Nguyen - Y17" userId="8a2f91e4-1e13-4673-a88c-a1a9aa4f0135" providerId="ADAL" clId="{6AB86AC1-7498-CA42-8333-9F0F981B68A8}"/>
    <pc:docChg chg="modSld">
      <pc:chgData name="Thien Nguyen - Y17" userId="8a2f91e4-1e13-4673-a88c-a1a9aa4f0135" providerId="ADAL" clId="{6AB86AC1-7498-CA42-8333-9F0F981B68A8}" dt="2023-04-21T00:33:20.486" v="29" actId="20577"/>
      <pc:docMkLst>
        <pc:docMk/>
      </pc:docMkLst>
      <pc:sldChg chg="modSp">
        <pc:chgData name="Thien Nguyen - Y17" userId="8a2f91e4-1e13-4673-a88c-a1a9aa4f0135" providerId="ADAL" clId="{6AB86AC1-7498-CA42-8333-9F0F981B68A8}" dt="2023-04-21T00:33:20.486" v="29" actId="20577"/>
        <pc:sldMkLst>
          <pc:docMk/>
          <pc:sldMk cId="1821882817" sldId="279"/>
        </pc:sldMkLst>
        <pc:spChg chg="mod">
          <ac:chgData name="Thien Nguyen - Y17" userId="8a2f91e4-1e13-4673-a88c-a1a9aa4f0135" providerId="ADAL" clId="{6AB86AC1-7498-CA42-8333-9F0F981B68A8}" dt="2023-04-21T00:33:20.486" v="29" actId="20577"/>
          <ac:spMkLst>
            <pc:docMk/>
            <pc:sldMk cId="1821882817" sldId="279"/>
            <ac:spMk id="3" creationId="{DA88E0D5-3B12-343F-B609-052A238146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3A9AD-2BB6-4824-BFC4-C1C9F772F323}" type="datetimeFigureOut">
              <a:rPr lang="en-US" smtClean="0"/>
              <a:t>4/27/2023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AAA27-6945-4673-92AC-03B4DA13CAC4}" type="slidenum">
              <a:rPr lang="en-US" smtClean="0"/>
              <a:t>‹#›</a:t>
            </a:fld>
            <a:endParaRPr lang="en-US"/>
          </a:p>
        </p:txBody>
      </p:sp>
    </p:spTree>
    <p:extLst>
      <p:ext uri="{BB962C8B-B14F-4D97-AF65-F5344CB8AC3E}">
        <p14:creationId xmlns:p14="http://schemas.microsoft.com/office/powerpoint/2010/main" val="3629903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ctr">
              <a:defRPr sz="3600" spc="200" baseline="0">
                <a:latin typeface="Calibri" panose="020F0502020204030204" pitchFamily="34" charset="0"/>
                <a:ea typeface="Calibri" panose="020F0502020204030204" pitchFamily="34" charset="0"/>
                <a:cs typeface="Calibri" panose="020F0502020204030204" pitchFamily="34" charset="0"/>
              </a:defRPr>
            </a:lvl1pPr>
          </a:lstStyle>
          <a:p>
            <a:r>
              <a:rPr lang="vi-VN"/>
              <a:t>Bấm để sửa kiểu tiêu đề Bản cái</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lvl1pPr algn="l">
              <a:defRPr/>
            </a:lvl1pPr>
          </a:lstStyle>
          <a:p>
            <a:fld id="{9D0D92BC-42A9-434B-8530-ADBF4485E407}"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35511"/>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584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a:p>
        </p:txBody>
      </p:sp>
    </p:spTree>
    <p:extLst>
      <p:ext uri="{BB962C8B-B14F-4D97-AF65-F5344CB8AC3E}">
        <p14:creationId xmlns:p14="http://schemas.microsoft.com/office/powerpoint/2010/main" val="558675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vi-VN"/>
              <a:t>Bấm để sửa kiểu tiêu đề Bản cái</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329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a:t>Bấm để sửa kiểu tiêu đề Bản cái</a:t>
            </a:r>
            <a:endParaRPr lang="en-US" dirty="0"/>
          </a:p>
        </p:txBody>
      </p:sp>
      <p:sp>
        <p:nvSpPr>
          <p:cNvPr id="3" name="Content Placeholder 2"/>
          <p:cNvSpPr>
            <a:spLocks noGrp="1"/>
          </p:cNvSpPr>
          <p:nvPr>
            <p:ph idx="1"/>
          </p:nvPr>
        </p:nvSpPr>
        <p:spPr>
          <a:xfrm>
            <a:off x="1024128" y="1935332"/>
            <a:ext cx="9720073" cy="4374028"/>
          </a:xfrm>
        </p:spPr>
        <p:txBody>
          <a:bodyPr>
            <a:noAutofit/>
          </a:bodyPr>
          <a:lstStyle>
            <a:lvl1pPr>
              <a:defRPr/>
            </a:lvl1pPr>
            <a:lvl2pPr marL="0" indent="180000">
              <a:buClrTx/>
              <a:buFont typeface="+mj-lt"/>
              <a:buAutoNum type="arabicPeriod"/>
              <a:defRPr b="1">
                <a:solidFill>
                  <a:schemeClr val="tx1"/>
                </a:solidFill>
              </a:defRPr>
            </a:lvl2pPr>
            <a:lvl3pPr marL="0" indent="180000">
              <a:buClrTx/>
              <a:buFont typeface="Calibri" panose="020F0502020204030204" pitchFamily="34" charset="0"/>
              <a:buChar char="−"/>
              <a:defRPr>
                <a:solidFill>
                  <a:schemeClr val="tx1"/>
                </a:solidFill>
              </a:defRPr>
            </a:lvl3pPr>
            <a:lvl4pPr marL="180000" indent="180000">
              <a:spcBef>
                <a:spcPts val="0"/>
              </a:spcBef>
              <a:spcAft>
                <a:spcPts val="0"/>
              </a:spcAft>
              <a:buClrTx/>
              <a:buFont typeface="Arial" panose="020B0604020202020204" pitchFamily="34" charset="0"/>
              <a:buChar char="•"/>
              <a:defRPr>
                <a:solidFill>
                  <a:schemeClr val="tx1"/>
                </a:solidFill>
              </a:defRPr>
            </a:lvl4pPr>
          </a:lstStyle>
          <a:p>
            <a:pPr lvl="0"/>
            <a:r>
              <a:rPr lang="vi-VN"/>
              <a:t>Bấm để chỉnh sửa kiểu văn bản của Bản cái</a:t>
            </a:r>
          </a:p>
          <a:p>
            <a:pPr lvl="1"/>
            <a:r>
              <a:rPr lang="vi-VN"/>
              <a:t> Mức một</a:t>
            </a:r>
          </a:p>
          <a:p>
            <a:pPr lvl="2"/>
            <a:r>
              <a:rPr lang="vi-VN"/>
              <a:t>Mức hai</a:t>
            </a:r>
          </a:p>
          <a:p>
            <a:pPr lvl="3"/>
            <a:r>
              <a:rPr lang="vi-VN"/>
              <a:t>Mức ba</a:t>
            </a:r>
          </a:p>
        </p:txBody>
      </p:sp>
      <p:sp>
        <p:nvSpPr>
          <p:cNvPr id="4" name="Date Placeholder 3"/>
          <p:cNvSpPr>
            <a:spLocks noGrp="1"/>
          </p:cNvSpPr>
          <p:nvPr>
            <p:ph type="dt" sz="half" idx="10"/>
          </p:nvPr>
        </p:nvSpPr>
        <p:spPr/>
        <p:txBody>
          <a:bodyPr>
            <a:noAutofit/>
          </a:bodyPr>
          <a:lstStyle/>
          <a:p>
            <a:fld id="{9D0D92BC-42A9-434B-8530-ADBF4485E407}" type="datetimeFigureOut">
              <a:rPr lang="en-US" smtClean="0"/>
              <a:t>4/27/2023</a:t>
            </a:fld>
            <a:endParaRPr lang="en-US"/>
          </a:p>
        </p:txBody>
      </p:sp>
      <p:sp>
        <p:nvSpPr>
          <p:cNvPr id="5" name="Footer Placeholder 4"/>
          <p:cNvSpPr>
            <a:spLocks noGrp="1"/>
          </p:cNvSpPr>
          <p:nvPr>
            <p:ph type="ftr" sz="quarter" idx="11"/>
          </p:nvPr>
        </p:nvSpPr>
        <p:spPr/>
        <p:txBody>
          <a:bodyPr>
            <a:noAutofit/>
          </a:bodyPr>
          <a:lstStyle/>
          <a:p>
            <a:endParaRPr lang="en-US"/>
          </a:p>
        </p:txBody>
      </p:sp>
      <p:sp>
        <p:nvSpPr>
          <p:cNvPr id="6" name="Slide Number Placeholder 5"/>
          <p:cNvSpPr>
            <a:spLocks noGrp="1"/>
          </p:cNvSpPr>
          <p:nvPr>
            <p:ph type="sldNum" sz="quarter" idx="12"/>
          </p:nvPr>
        </p:nvSpPr>
        <p:spPr/>
        <p:txBody>
          <a:bodyPr>
            <a:noAutofit/>
          </a:bodyPr>
          <a:lstStyle/>
          <a:p>
            <a:fld id="{A0289F9E-9962-4B7B-BA18-A15907CCC6BF}" type="slidenum">
              <a:rPr lang="en-US" smtClean="0"/>
              <a:t>‹#›</a:t>
            </a:fld>
            <a:endParaRPr lang="en-US"/>
          </a:p>
        </p:txBody>
      </p:sp>
    </p:spTree>
    <p:extLst>
      <p:ext uri="{BB962C8B-B14F-4D97-AF65-F5344CB8AC3E}">
        <p14:creationId xmlns:p14="http://schemas.microsoft.com/office/powerpoint/2010/main" val="1969958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vi-VN"/>
              <a:t>Bấm để sửa kiểu tiêu đề Bản cái</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9D0D92BC-42A9-434B-8530-ADBF4485E407}"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8417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9D0D92BC-42A9-434B-8530-ADBF4485E407}"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pPr/>
              <a:t>‹#›</a:t>
            </a:fld>
            <a:endParaRPr lang="en-US"/>
          </a:p>
        </p:txBody>
      </p:sp>
    </p:spTree>
    <p:extLst>
      <p:ext uri="{BB962C8B-B14F-4D97-AF65-F5344CB8AC3E}">
        <p14:creationId xmlns:p14="http://schemas.microsoft.com/office/powerpoint/2010/main" val="437338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vi-VN"/>
              <a:t>Bấm để sửa kiểu tiêu đề Bản cái</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024128" y="2967788"/>
            <a:ext cx="4754880" cy="3341572"/>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vi-VN"/>
              <a:t>Bấm để chỉnh sửa kiểu văn bản của Bản cái</a:t>
            </a:r>
          </a:p>
        </p:txBody>
      </p:sp>
      <p:sp>
        <p:nvSpPr>
          <p:cNvPr id="6" name="Content Placeholder 5"/>
          <p:cNvSpPr>
            <a:spLocks noGrp="1"/>
          </p:cNvSpPr>
          <p:nvPr>
            <p:ph sz="quarter" idx="4"/>
          </p:nvPr>
        </p:nvSpPr>
        <p:spPr>
          <a:xfrm>
            <a:off x="5990888" y="2967788"/>
            <a:ext cx="4754880" cy="3341572"/>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9D0D92BC-42A9-434B-8530-ADBF4485E407}" type="datetimeFigureOut">
              <a:rPr lang="en-US" smtClean="0"/>
              <a:pPr/>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89F9E-9962-4B7B-BA18-A15907CCC6BF}" type="slidenum">
              <a:rPr lang="en-US" smtClean="0"/>
              <a:pPr/>
              <a:t>‹#›</a:t>
            </a:fld>
            <a:endParaRPr lang="en-US"/>
          </a:p>
        </p:txBody>
      </p:sp>
    </p:spTree>
    <p:extLst>
      <p:ext uri="{BB962C8B-B14F-4D97-AF65-F5344CB8AC3E}">
        <p14:creationId xmlns:p14="http://schemas.microsoft.com/office/powerpoint/2010/main" val="19248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9D0D92BC-42A9-434B-8530-ADBF4485E407}" type="datetimeFigureOut">
              <a:rPr lang="en-US" smtClean="0"/>
              <a:pPr/>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89F9E-9962-4B7B-BA18-A15907CCC6BF}" type="slidenum">
              <a:rPr lang="en-US" smtClean="0"/>
              <a:pPr/>
              <a:t>‹#›</a:t>
            </a:fld>
            <a:endParaRPr lang="en-US"/>
          </a:p>
        </p:txBody>
      </p:sp>
    </p:spTree>
    <p:extLst>
      <p:ext uri="{BB962C8B-B14F-4D97-AF65-F5344CB8AC3E}">
        <p14:creationId xmlns:p14="http://schemas.microsoft.com/office/powerpoint/2010/main" val="95604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D92BC-42A9-434B-8530-ADBF4485E407}" type="datetimeFigureOut">
              <a:rPr lang="en-US" smtClean="0"/>
              <a:pPr/>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89F9E-9962-4B7B-BA18-A15907CCC6BF}" type="slidenum">
              <a:rPr lang="en-US" smtClean="0"/>
              <a:pPr/>
              <a:t>‹#›</a:t>
            </a:fld>
            <a:endParaRPr lang="en-US"/>
          </a:p>
        </p:txBody>
      </p:sp>
    </p:spTree>
    <p:extLst>
      <p:ext uri="{BB962C8B-B14F-4D97-AF65-F5344CB8AC3E}">
        <p14:creationId xmlns:p14="http://schemas.microsoft.com/office/powerpoint/2010/main" val="811600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vi-VN"/>
              <a:t>Bấm để sửa kiểu tiêu đề Bản cái</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9D0D92BC-42A9-434B-8530-ADBF4485E407}"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pPr/>
              <a:t>‹#›</a:t>
            </a:fld>
            <a:endParaRPr lang="en-US"/>
          </a:p>
        </p:txBody>
      </p:sp>
    </p:spTree>
    <p:extLst>
      <p:ext uri="{BB962C8B-B14F-4D97-AF65-F5344CB8AC3E}">
        <p14:creationId xmlns:p14="http://schemas.microsoft.com/office/powerpoint/2010/main" val="324478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9D0D92BC-42A9-434B-8530-ADBF4485E407}"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411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defRPr>
            </a:lvl1pPr>
          </a:lstStyle>
          <a:p>
            <a:fld id="{9D0D92BC-42A9-434B-8530-ADBF4485E407}" type="datetimeFigureOut">
              <a:rPr lang="en-US" smtClean="0"/>
              <a:pPr/>
              <a:t>4/27/2023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defRPr>
            </a:lvl1pPr>
          </a:lstStyle>
          <a:p>
            <a:fld id="{A0289F9E-9962-4B7B-BA18-A15907CCC6BF}" type="slidenum">
              <a:rPr lang="en-US" smtClean="0"/>
              <a:pPr/>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73600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0000"/>
        </a:lnSpc>
        <a:spcBef>
          <a:spcPct val="0"/>
        </a:spcBef>
        <a:buNone/>
        <a:defRPr sz="4400" b="1" kern="1200" cap="all" spc="100" baseline="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defRPr>
      </a:lvl1pPr>
    </p:titleStyle>
    <p:bodyStyle>
      <a:lvl1pPr marL="0" indent="180000" algn="l" defTabSz="914400" rtl="0" eaLnBrk="1" latinLnBrk="0" hangingPunct="1">
        <a:lnSpc>
          <a:spcPct val="150000"/>
        </a:lnSpc>
        <a:spcBef>
          <a:spcPts val="0"/>
        </a:spcBef>
        <a:spcAft>
          <a:spcPts val="0"/>
        </a:spcAft>
        <a:buClr>
          <a:schemeClr val="accent1"/>
        </a:buClr>
        <a:buSzPct val="100000"/>
        <a:buFont typeface="Tw Cen MT" panose="020B0602020104020603" pitchFamily="34" charset="0"/>
        <a:buChar char=" "/>
        <a:defRPr sz="20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0" indent="180000" algn="l" defTabSz="914400" rtl="0" eaLnBrk="1" latinLnBrk="0" hangingPunct="1">
        <a:lnSpc>
          <a:spcPct val="150000"/>
        </a:lnSpc>
        <a:spcBef>
          <a:spcPts val="0"/>
        </a:spcBef>
        <a:spcAft>
          <a:spcPts val="0"/>
        </a:spcAft>
        <a:buClr>
          <a:schemeClr val="accent1"/>
        </a:buClr>
        <a:buFont typeface="Calibri" panose="020F0502020204030204" pitchFamily="34" charset="0"/>
        <a:buChar char="ꟷ"/>
        <a:defRPr sz="200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80000" indent="180000" algn="l" defTabSz="914400" rtl="0" eaLnBrk="1" latinLnBrk="0" hangingPunct="1">
        <a:lnSpc>
          <a:spcPct val="150000"/>
        </a:lnSpc>
        <a:spcBef>
          <a:spcPts val="0"/>
        </a:spcBef>
        <a:spcAft>
          <a:spcPts val="0"/>
        </a:spcAft>
        <a:buClr>
          <a:schemeClr val="accent1"/>
        </a:buClr>
        <a:buFont typeface="Arial" panose="020B0604020202020204" pitchFamily="34" charset="0"/>
        <a:buChar char="•"/>
        <a:defRPr sz="2000" kern="12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594360" indent="180000" algn="l" defTabSz="914400" rtl="0" eaLnBrk="1" latinLnBrk="0" hangingPunct="1">
        <a:lnSpc>
          <a:spcPct val="150000"/>
        </a:lnSpc>
        <a:spcBef>
          <a:spcPts val="200"/>
        </a:spcBef>
        <a:spcAft>
          <a:spcPts val="400"/>
        </a:spcAft>
        <a:buClr>
          <a:schemeClr val="accent1"/>
        </a:buClr>
        <a:buFont typeface="Wingdings 3" pitchFamily="18" charset="2"/>
        <a:buChar char=""/>
        <a:defRPr sz="2000" kern="12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777240" indent="180000" algn="l" defTabSz="914400" rtl="0" eaLnBrk="1" latinLnBrk="0" hangingPunct="1">
        <a:lnSpc>
          <a:spcPct val="150000"/>
        </a:lnSpc>
        <a:spcBef>
          <a:spcPts val="200"/>
        </a:spcBef>
        <a:spcAft>
          <a:spcPts val="400"/>
        </a:spcAft>
        <a:buClr>
          <a:schemeClr val="accent1"/>
        </a:buClr>
        <a:buFont typeface="Wingdings 3" pitchFamily="18" charset="2"/>
        <a:buChar char=""/>
        <a:defRPr sz="2000" kern="12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1">
            <a:extLst>
              <a:ext uri="{FF2B5EF4-FFF2-40B4-BE49-F238E27FC236}">
                <a16:creationId xmlns:a16="http://schemas.microsoft.com/office/drawing/2014/main" id="{0BA28970-3E8F-46CD-A302-42EE83668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ADF95-BD26-0B99-132E-B4DC4031003B}"/>
              </a:ext>
            </a:extLst>
          </p:cNvPr>
          <p:cNvSpPr>
            <a:spLocks noGrp="1"/>
          </p:cNvSpPr>
          <p:nvPr>
            <p:ph type="ctrTitle"/>
          </p:nvPr>
        </p:nvSpPr>
        <p:spPr>
          <a:xfrm>
            <a:off x="643467" y="643467"/>
            <a:ext cx="7164674" cy="5571066"/>
          </a:xfrm>
        </p:spPr>
        <p:txBody>
          <a:bodyPr>
            <a:normAutofit/>
          </a:bodyPr>
          <a:lstStyle/>
          <a:p>
            <a:r>
              <a:rPr lang="en-US" sz="6600" dirty="0" err="1">
                <a:solidFill>
                  <a:schemeClr val="tx1">
                    <a:alpha val="80000"/>
                  </a:schemeClr>
                </a:solidFill>
                <a:latin typeface="Calibri"/>
                <a:cs typeface="Calibri"/>
              </a:rPr>
              <a:t>Bệnh</a:t>
            </a:r>
            <a:r>
              <a:rPr lang="en-US" sz="6600" dirty="0">
                <a:solidFill>
                  <a:schemeClr val="tx1">
                    <a:alpha val="80000"/>
                  </a:schemeClr>
                </a:solidFill>
                <a:latin typeface="Calibri"/>
                <a:cs typeface="Calibri"/>
              </a:rPr>
              <a:t> </a:t>
            </a:r>
            <a:r>
              <a:rPr lang="en-US" sz="6600" dirty="0" err="1">
                <a:solidFill>
                  <a:schemeClr val="tx1">
                    <a:alpha val="80000"/>
                  </a:schemeClr>
                </a:solidFill>
                <a:latin typeface="Calibri"/>
                <a:cs typeface="Calibri"/>
              </a:rPr>
              <a:t>án</a:t>
            </a:r>
            <a:br>
              <a:rPr lang="en-US" sz="6600" dirty="0">
                <a:solidFill>
                  <a:schemeClr val="tx1">
                    <a:alpha val="80000"/>
                  </a:schemeClr>
                </a:solidFill>
                <a:latin typeface="Calibri"/>
                <a:cs typeface="Calibri"/>
              </a:rPr>
            </a:br>
            <a:r>
              <a:rPr lang="en-US" sz="6600" dirty="0">
                <a:solidFill>
                  <a:schemeClr val="tx1">
                    <a:alpha val="80000"/>
                  </a:schemeClr>
                </a:solidFill>
                <a:latin typeface="Calibri"/>
                <a:cs typeface="Calibri"/>
              </a:rPr>
              <a:t>Mini-Cex2</a:t>
            </a:r>
            <a:endParaRPr lang="en-US" sz="6600" dirty="0">
              <a:solidFill>
                <a:schemeClr val="tx1">
                  <a:alpha val="80000"/>
                </a:schemeClr>
              </a:solidFill>
            </a:endParaRPr>
          </a:p>
        </p:txBody>
      </p:sp>
      <p:sp>
        <p:nvSpPr>
          <p:cNvPr id="3" name="Subtitle 2">
            <a:extLst>
              <a:ext uri="{FF2B5EF4-FFF2-40B4-BE49-F238E27FC236}">
                <a16:creationId xmlns:a16="http://schemas.microsoft.com/office/drawing/2014/main" id="{AD8F8B26-37FB-D577-D80B-930CDB693F2E}"/>
              </a:ext>
            </a:extLst>
          </p:cNvPr>
          <p:cNvSpPr>
            <a:spLocks noGrp="1"/>
          </p:cNvSpPr>
          <p:nvPr>
            <p:ph type="subTitle" idx="1"/>
          </p:nvPr>
        </p:nvSpPr>
        <p:spPr>
          <a:xfrm>
            <a:off x="8451608" y="643467"/>
            <a:ext cx="3096926" cy="5571066"/>
          </a:xfrm>
        </p:spPr>
        <p:txBody>
          <a:bodyPr>
            <a:normAutofit/>
          </a:bodyPr>
          <a:lstStyle/>
          <a:p>
            <a:pPr>
              <a:spcAft>
                <a:spcPts val="600"/>
              </a:spcAft>
            </a:pPr>
            <a:r>
              <a:rPr lang="en-US" sz="2000" dirty="0"/>
              <a:t>-27/04/2023-</a:t>
            </a:r>
          </a:p>
        </p:txBody>
      </p:sp>
      <p:cxnSp>
        <p:nvCxnSpPr>
          <p:cNvPr id="31" name="Straight Connector 23">
            <a:extLst>
              <a:ext uri="{FF2B5EF4-FFF2-40B4-BE49-F238E27FC236}">
                <a16:creationId xmlns:a16="http://schemas.microsoft.com/office/drawing/2014/main" id="{47AE7893-212D-45CB-A5B0-AE377389AB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585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57F4-00B1-B44A-5D11-9BDB8B0FE942}"/>
              </a:ext>
            </a:extLst>
          </p:cNvPr>
          <p:cNvSpPr>
            <a:spLocks noGrp="1"/>
          </p:cNvSpPr>
          <p:nvPr>
            <p:ph type="title"/>
          </p:nvPr>
        </p:nvSpPr>
        <p:spPr/>
        <p:txBody>
          <a:bodyPr/>
          <a:lstStyle/>
          <a:p>
            <a:r>
              <a:rPr lang="en-US" dirty="0"/>
              <a:t>CHẨN ĐOÁN XÁC ĐỊNH</a:t>
            </a:r>
          </a:p>
        </p:txBody>
      </p:sp>
      <p:sp>
        <p:nvSpPr>
          <p:cNvPr id="3" name="Content Placeholder 2">
            <a:extLst>
              <a:ext uri="{FF2B5EF4-FFF2-40B4-BE49-F238E27FC236}">
                <a16:creationId xmlns:a16="http://schemas.microsoft.com/office/drawing/2014/main" id="{DA88E0D5-3B12-343F-B609-052A238146AD}"/>
              </a:ext>
            </a:extLst>
          </p:cNvPr>
          <p:cNvSpPr>
            <a:spLocks noGrp="1"/>
          </p:cNvSpPr>
          <p:nvPr>
            <p:ph idx="1"/>
          </p:nvPr>
        </p:nvSpPr>
        <p:spPr/>
        <p:txBody>
          <a:bodyPr/>
          <a:lstStyle/>
          <a:p>
            <a:r>
              <a:rPr lang="vi-VN" sz="1800" b="0" i="0" dirty="0">
                <a:solidFill>
                  <a:srgbClr val="000000"/>
                </a:solidFill>
                <a:effectLst/>
                <a:latin typeface="Calibri" panose="020F0502020204030204" pitchFamily="34" charset="0"/>
              </a:rPr>
              <a:t>Tắc ruột ngày thứ 6 do dính biến chứng hạ K+ máu, chấn thương bụng kín đã PT cắt lách 20 năm</a:t>
            </a:r>
            <a:r>
              <a:rPr lang="en-US" sz="1800" b="0" i="0" dirty="0">
                <a:solidFill>
                  <a:srgbClr val="000000"/>
                </a:solidFill>
                <a:effectLst/>
                <a:latin typeface="Calibri" panose="020F0502020204030204" pitchFamily="34" charset="0"/>
              </a:rPr>
              <a:t>, </a:t>
            </a:r>
            <a:r>
              <a:rPr lang="en-US" sz="1800" b="0" i="0" dirty="0" err="1">
                <a:solidFill>
                  <a:srgbClr val="000000"/>
                </a:solidFill>
                <a:effectLst/>
                <a:latin typeface="Calibri" panose="020F0502020204030204" pitchFamily="34" charset="0"/>
              </a:rPr>
              <a:t>suy</a:t>
            </a:r>
            <a:r>
              <a:rPr lang="en-US" sz="1800" b="0" i="0" dirty="0">
                <a:solidFill>
                  <a:srgbClr val="000000"/>
                </a:solidFill>
                <a:effectLst/>
                <a:latin typeface="Calibri" panose="020F0502020204030204" pitchFamily="34" charset="0"/>
              </a:rPr>
              <a:t> </a:t>
            </a:r>
            <a:r>
              <a:rPr lang="en-US" sz="1800" b="0" i="0" dirty="0" err="1">
                <a:solidFill>
                  <a:srgbClr val="000000"/>
                </a:solidFill>
                <a:effectLst/>
                <a:latin typeface="Calibri" panose="020F0502020204030204" pitchFamily="34" charset="0"/>
              </a:rPr>
              <a:t>dinh</a:t>
            </a:r>
            <a:r>
              <a:rPr lang="en-US" sz="1800" b="0" i="0" dirty="0">
                <a:solidFill>
                  <a:srgbClr val="000000"/>
                </a:solidFill>
                <a:effectLst/>
                <a:latin typeface="Calibri" panose="020F0502020204030204" pitchFamily="34" charset="0"/>
              </a:rPr>
              <a:t> </a:t>
            </a:r>
            <a:r>
              <a:rPr lang="en-US" sz="1800" b="0" i="0" dirty="0" err="1">
                <a:solidFill>
                  <a:srgbClr val="000000"/>
                </a:solidFill>
                <a:effectLst/>
                <a:latin typeface="Calibri" panose="020F0502020204030204" pitchFamily="34" charset="0"/>
              </a:rPr>
              <a:t>dưỡng</a:t>
            </a:r>
            <a:r>
              <a:rPr lang="en-US" sz="1800" b="0" i="0" dirty="0">
                <a:solidFill>
                  <a:srgbClr val="000000"/>
                </a:solidFill>
                <a:effectLst/>
                <a:latin typeface="Calibri" panose="020F0502020204030204" pitchFamily="34" charset="0"/>
              </a:rPr>
              <a:t> </a:t>
            </a:r>
            <a:r>
              <a:rPr lang="en-US" sz="1800" b="0" i="0" dirty="0" err="1">
                <a:solidFill>
                  <a:srgbClr val="000000"/>
                </a:solidFill>
                <a:effectLst/>
                <a:latin typeface="Calibri" panose="020F0502020204030204" pitchFamily="34" charset="0"/>
              </a:rPr>
              <a:t>mức</a:t>
            </a:r>
            <a:r>
              <a:rPr lang="en-US" sz="1800" b="0" i="0" dirty="0">
                <a:solidFill>
                  <a:srgbClr val="000000"/>
                </a:solidFill>
                <a:effectLst/>
                <a:latin typeface="Calibri" panose="020F0502020204030204" pitchFamily="34" charset="0"/>
              </a:rPr>
              <a:t> </a:t>
            </a:r>
            <a:r>
              <a:rPr lang="en-US" sz="1800" b="0" i="0" dirty="0" err="1">
                <a:solidFill>
                  <a:srgbClr val="000000"/>
                </a:solidFill>
                <a:effectLst/>
                <a:latin typeface="Calibri" panose="020F0502020204030204" pitchFamily="34" charset="0"/>
              </a:rPr>
              <a:t>đô</a:t>
            </a:r>
            <a:r>
              <a:rPr lang="en-US" sz="1800" b="0" i="0" dirty="0">
                <a:solidFill>
                  <a:srgbClr val="000000"/>
                </a:solidFill>
                <a:effectLst/>
                <a:latin typeface="Calibri" panose="020F0502020204030204" pitchFamily="34" charset="0"/>
              </a:rPr>
              <a:t>̣ </a:t>
            </a:r>
            <a:r>
              <a:rPr lang="en-US" sz="1800" b="0" i="0" dirty="0" err="1">
                <a:solidFill>
                  <a:srgbClr val="000000"/>
                </a:solidFill>
                <a:effectLst/>
                <a:latin typeface="Calibri" panose="020F0502020204030204" pitchFamily="34" charset="0"/>
              </a:rPr>
              <a:t>trung</a:t>
            </a:r>
            <a:r>
              <a:rPr lang="en-US" sz="1800" b="0" i="0" dirty="0">
                <a:solidFill>
                  <a:srgbClr val="000000"/>
                </a:solidFill>
                <a:effectLst/>
                <a:latin typeface="Calibri" panose="020F0502020204030204" pitchFamily="34" charset="0"/>
              </a:rPr>
              <a:t> </a:t>
            </a:r>
            <a:r>
              <a:rPr lang="en-US" sz="1800" b="0" i="0" dirty="0" err="1">
                <a:solidFill>
                  <a:srgbClr val="000000"/>
                </a:solidFill>
                <a:effectLst/>
                <a:latin typeface="Calibri" panose="020F0502020204030204" pitchFamily="34" charset="0"/>
              </a:rPr>
              <a:t>bình</a:t>
            </a:r>
            <a:br>
              <a:rPr lang="vi-VN" dirty="0"/>
            </a:br>
            <a:endParaRPr lang="en-US" dirty="0"/>
          </a:p>
        </p:txBody>
      </p:sp>
    </p:spTree>
    <p:extLst>
      <p:ext uri="{BB962C8B-B14F-4D97-AF65-F5344CB8AC3E}">
        <p14:creationId xmlns:p14="http://schemas.microsoft.com/office/powerpoint/2010/main" val="241896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57F4-00B1-B44A-5D11-9BDB8B0FE942}"/>
              </a:ext>
            </a:extLst>
          </p:cNvPr>
          <p:cNvSpPr>
            <a:spLocks noGrp="1"/>
          </p:cNvSpPr>
          <p:nvPr>
            <p:ph type="title"/>
          </p:nvPr>
        </p:nvSpPr>
        <p:spPr/>
        <p:txBody>
          <a:bodyPr/>
          <a:lstStyle/>
          <a:p>
            <a:r>
              <a:rPr lang="en-US"/>
              <a:t>Điều trị</a:t>
            </a:r>
          </a:p>
        </p:txBody>
      </p:sp>
      <p:sp>
        <p:nvSpPr>
          <p:cNvPr id="3" name="Content Placeholder 2">
            <a:extLst>
              <a:ext uri="{FF2B5EF4-FFF2-40B4-BE49-F238E27FC236}">
                <a16:creationId xmlns:a16="http://schemas.microsoft.com/office/drawing/2014/main" id="{DA88E0D5-3B12-343F-B609-052A238146AD}"/>
              </a:ext>
            </a:extLst>
          </p:cNvPr>
          <p:cNvSpPr>
            <a:spLocks noGrp="1"/>
          </p:cNvSpPr>
          <p:nvPr>
            <p:ph idx="1"/>
          </p:nvPr>
        </p:nvSpPr>
        <p:spPr>
          <a:xfrm>
            <a:off x="1024128" y="1935332"/>
            <a:ext cx="10434447" cy="4374028"/>
          </a:xfrm>
        </p:spPr>
        <p:txBody>
          <a:bodyPr/>
          <a:lstStyle/>
          <a:p>
            <a:r>
              <a:rPr lang="en-US" dirty="0" err="1"/>
              <a:t>Cấp</a:t>
            </a:r>
            <a:r>
              <a:rPr lang="en-US" dirty="0"/>
              <a:t> </a:t>
            </a:r>
            <a:r>
              <a:rPr lang="en-US" dirty="0" err="1"/>
              <a:t>cứu</a:t>
            </a:r>
            <a:endParaRPr lang="en-US" dirty="0"/>
          </a:p>
          <a:p>
            <a:r>
              <a:rPr lang="en-US" dirty="0"/>
              <a:t>- </a:t>
            </a:r>
            <a:r>
              <a:rPr lang="en-US" dirty="0" err="1"/>
              <a:t>Đặt</a:t>
            </a:r>
            <a:r>
              <a:rPr lang="en-US" dirty="0"/>
              <a:t> sonde dạ </a:t>
            </a:r>
            <a:r>
              <a:rPr lang="en-US" dirty="0" err="1"/>
              <a:t>dày</a:t>
            </a:r>
            <a:r>
              <a:rPr lang="en-US" dirty="0"/>
              <a:t>, </a:t>
            </a:r>
            <a:r>
              <a:rPr lang="en-US" dirty="0" err="1"/>
              <a:t>nhịn</a:t>
            </a:r>
            <a:r>
              <a:rPr lang="en-US" dirty="0"/>
              <a:t> </a:t>
            </a:r>
            <a:r>
              <a:rPr lang="en-US" dirty="0" err="1"/>
              <a:t>ăn</a:t>
            </a:r>
            <a:endParaRPr lang="en-US" dirty="0"/>
          </a:p>
          <a:p>
            <a:r>
              <a:rPr lang="en-US" dirty="0"/>
              <a:t>- Theo </a:t>
            </a:r>
            <a:r>
              <a:rPr lang="en-US" dirty="0" err="1"/>
              <a:t>dõi</a:t>
            </a:r>
            <a:r>
              <a:rPr lang="en-US" dirty="0"/>
              <a:t> </a:t>
            </a:r>
            <a:r>
              <a:rPr lang="en-US" dirty="0" err="1"/>
              <a:t>nước</a:t>
            </a:r>
            <a:r>
              <a:rPr lang="en-US" dirty="0"/>
              <a:t>, </a:t>
            </a:r>
            <a:r>
              <a:rPr lang="en-US" dirty="0" err="1"/>
              <a:t>điện</a:t>
            </a:r>
            <a:r>
              <a:rPr lang="en-US" dirty="0"/>
              <a:t> </a:t>
            </a:r>
            <a:r>
              <a:rPr lang="en-US" dirty="0" err="1"/>
              <a:t>giải</a:t>
            </a:r>
            <a:r>
              <a:rPr lang="en-US" dirty="0"/>
              <a:t>, </a:t>
            </a:r>
            <a:r>
              <a:rPr lang="en-US" dirty="0" err="1"/>
              <a:t>toan</a:t>
            </a:r>
            <a:r>
              <a:rPr lang="en-US" dirty="0"/>
              <a:t> </a:t>
            </a:r>
            <a:r>
              <a:rPr lang="en-US" dirty="0" err="1"/>
              <a:t>kiềm</a:t>
            </a:r>
            <a:endParaRPr lang="en-US" dirty="0"/>
          </a:p>
          <a:p>
            <a:r>
              <a:rPr lang="en-US" dirty="0"/>
              <a:t>- </a:t>
            </a:r>
            <a:r>
              <a:rPr lang="en-US" dirty="0" err="1"/>
              <a:t>Phẫu</a:t>
            </a:r>
            <a:r>
              <a:rPr lang="en-US" dirty="0"/>
              <a:t> </a:t>
            </a:r>
            <a:r>
              <a:rPr lang="en-US" dirty="0" err="1"/>
              <a:t>thuật</a:t>
            </a:r>
            <a:r>
              <a:rPr lang="en-US" dirty="0"/>
              <a:t>: </a:t>
            </a:r>
            <a:r>
              <a:rPr lang="en-US" dirty="0" err="1"/>
              <a:t>mô</a:t>
            </a:r>
            <a:r>
              <a:rPr lang="en-US" dirty="0"/>
              <a:t>̉ </a:t>
            </a:r>
            <a:r>
              <a:rPr lang="en-US" dirty="0" err="1"/>
              <a:t>mơ</a:t>
            </a:r>
            <a:r>
              <a:rPr lang="en-US" dirty="0"/>
              <a:t>̉ </a:t>
            </a:r>
            <a:r>
              <a:rPr lang="en-US" dirty="0" err="1"/>
              <a:t>gơ</a:t>
            </a:r>
            <a:r>
              <a:rPr lang="en-US" dirty="0"/>
              <a:t>̃ </a:t>
            </a:r>
            <a:r>
              <a:rPr lang="en-US" dirty="0" err="1"/>
              <a:t>dính</a:t>
            </a:r>
            <a:r>
              <a:rPr lang="en-US" dirty="0"/>
              <a:t> </a:t>
            </a:r>
            <a:r>
              <a:rPr lang="en-US" dirty="0" err="1"/>
              <a:t>ruột</a:t>
            </a:r>
            <a:endParaRPr lang="en-US" dirty="0"/>
          </a:p>
          <a:p>
            <a:r>
              <a:rPr lang="en-US" dirty="0"/>
              <a:t>- </a:t>
            </a:r>
            <a:r>
              <a:rPr lang="en-US" dirty="0" err="1"/>
              <a:t>Kháng</a:t>
            </a:r>
            <a:r>
              <a:rPr lang="en-US" dirty="0"/>
              <a:t> </a:t>
            </a:r>
            <a:r>
              <a:rPr lang="en-US" dirty="0" err="1"/>
              <a:t>sinh</a:t>
            </a:r>
            <a:endParaRPr lang="vi-VN" dirty="0"/>
          </a:p>
        </p:txBody>
      </p:sp>
    </p:spTree>
    <p:extLst>
      <p:ext uri="{BB962C8B-B14F-4D97-AF65-F5344CB8AC3E}">
        <p14:creationId xmlns:p14="http://schemas.microsoft.com/office/powerpoint/2010/main" val="182188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5033-975E-10CE-0EDB-63BDE328595D}"/>
              </a:ext>
            </a:extLst>
          </p:cNvPr>
          <p:cNvSpPr>
            <a:spLocks noGrp="1"/>
          </p:cNvSpPr>
          <p:nvPr>
            <p:ph type="title"/>
          </p:nvPr>
        </p:nvSpPr>
        <p:spPr/>
        <p:txBody>
          <a:bodyPr/>
          <a:lstStyle/>
          <a:p>
            <a:r>
              <a:rPr lang="en-US" dirty="0"/>
              <a:t>TÓM TẮT BỆNH ÁN</a:t>
            </a:r>
          </a:p>
        </p:txBody>
      </p:sp>
      <p:sp>
        <p:nvSpPr>
          <p:cNvPr id="3" name="Content Placeholder 2">
            <a:extLst>
              <a:ext uri="{FF2B5EF4-FFF2-40B4-BE49-F238E27FC236}">
                <a16:creationId xmlns:a16="http://schemas.microsoft.com/office/drawing/2014/main" id="{E046A2AA-12CC-BF03-91AD-2C983FACCB31}"/>
              </a:ext>
            </a:extLst>
          </p:cNvPr>
          <p:cNvSpPr>
            <a:spLocks noGrp="1"/>
          </p:cNvSpPr>
          <p:nvPr>
            <p:ph idx="1"/>
          </p:nvPr>
        </p:nvSpPr>
        <p:spPr/>
        <p:txBody>
          <a:bodyPr vert="horz" lIns="45720" tIns="45720" rIns="45720" bIns="45720" rtlCol="0" anchor="t">
            <a:noAutofit/>
          </a:bodyPr>
          <a:lstStyle/>
          <a:p>
            <a:pPr indent="179705"/>
            <a:r>
              <a:rPr lang="vi-VN" sz="1600" b="0" i="0" dirty="0">
                <a:solidFill>
                  <a:srgbClr val="000000"/>
                </a:solidFill>
                <a:effectLst/>
                <a:latin typeface="Calibri" panose="020F0502020204030204" pitchFamily="34" charset="0"/>
              </a:rPr>
              <a:t>Bệnh nhân nam 82 tuổi, nhập viện vì đau bụng, bệnh 6 ngày, qua hỏi bệnh và thăm khám ghi nhận:</a:t>
            </a:r>
            <a:br>
              <a:rPr lang="vi-VN" sz="1600" b="0" i="0" dirty="0">
                <a:solidFill>
                  <a:srgbClr val="000000"/>
                </a:solidFill>
                <a:effectLst/>
                <a:latin typeface="Calibri" panose="020F0502020204030204" pitchFamily="34" charset="0"/>
              </a:rPr>
            </a:br>
            <a:r>
              <a:rPr lang="vi-VN" sz="1600" b="0" i="0" dirty="0">
                <a:solidFill>
                  <a:srgbClr val="000000"/>
                </a:solidFill>
                <a:effectLst/>
                <a:latin typeface="ArialMT"/>
              </a:rPr>
              <a:t>• </a:t>
            </a:r>
            <a:r>
              <a:rPr lang="vi-VN" sz="1600" b="0" i="0" dirty="0">
                <a:solidFill>
                  <a:srgbClr val="000000"/>
                </a:solidFill>
                <a:effectLst/>
                <a:latin typeface="Calibri" panose="020F0502020204030204" pitchFamily="34" charset="0"/>
              </a:rPr>
              <a:t>TCCN:</a:t>
            </a:r>
            <a:endParaRPr lang="en-US" sz="1600" b="0" i="0" dirty="0">
              <a:solidFill>
                <a:srgbClr val="000000"/>
              </a:solidFill>
              <a:effectLst/>
              <a:latin typeface="Calibri" panose="020F0502020204030204" pitchFamily="34" charset="0"/>
            </a:endParaRPr>
          </a:p>
          <a:p>
            <a:pPr indent="179705"/>
            <a:r>
              <a:rPr lang="en-US" sz="1600" dirty="0">
                <a:solidFill>
                  <a:srgbClr val="000000"/>
                </a:solidFill>
              </a:rPr>
              <a:t>- Đ</a:t>
            </a:r>
            <a:r>
              <a:rPr lang="vi-VN" sz="1600" b="0" i="0" dirty="0">
                <a:solidFill>
                  <a:srgbClr val="000000"/>
                </a:solidFill>
                <a:effectLst/>
                <a:latin typeface="Calibri" panose="020F0502020204030204" pitchFamily="34" charset="0"/>
              </a:rPr>
              <a:t>au quanh rốn quặn cơn/nền âm ỉ</a:t>
            </a:r>
            <a:endParaRPr lang="en-US" sz="1600" b="0" i="0" dirty="0">
              <a:solidFill>
                <a:srgbClr val="000000"/>
              </a:solidFill>
              <a:effectLst/>
              <a:latin typeface="Calibri" panose="020F0502020204030204" pitchFamily="34" charset="0"/>
            </a:endParaRPr>
          </a:p>
          <a:p>
            <a:pPr indent="179705"/>
            <a:r>
              <a:rPr lang="en-US" sz="1600" b="0" i="0" dirty="0">
                <a:solidFill>
                  <a:srgbClr val="000000"/>
                </a:solidFill>
                <a:effectLst/>
                <a:latin typeface="Calibri" panose="020F0502020204030204" pitchFamily="34" charset="0"/>
              </a:rPr>
              <a:t>- N</a:t>
            </a:r>
            <a:r>
              <a:rPr lang="vi-VN" sz="1600" b="0" i="0" dirty="0">
                <a:solidFill>
                  <a:srgbClr val="000000"/>
                </a:solidFill>
                <a:effectLst/>
                <a:latin typeface="Calibri" panose="020F0502020204030204" pitchFamily="34" charset="0"/>
              </a:rPr>
              <a:t>ôn dịch vàng nâu</a:t>
            </a:r>
            <a:endParaRPr lang="en-US" sz="1600" b="0" i="0" dirty="0">
              <a:solidFill>
                <a:srgbClr val="000000"/>
              </a:solidFill>
              <a:effectLst/>
              <a:latin typeface="Calibri" panose="020F0502020204030204" pitchFamily="34" charset="0"/>
            </a:endParaRPr>
          </a:p>
          <a:p>
            <a:pPr indent="179705"/>
            <a:r>
              <a:rPr lang="en-US" sz="1600" b="0" i="0" dirty="0">
                <a:solidFill>
                  <a:srgbClr val="000000"/>
                </a:solidFill>
                <a:effectLst/>
                <a:latin typeface="Calibri" panose="020F0502020204030204" pitchFamily="34" charset="0"/>
              </a:rPr>
              <a:t>- B</a:t>
            </a:r>
            <a:r>
              <a:rPr lang="vi-VN" sz="1600" b="0" i="0" dirty="0">
                <a:solidFill>
                  <a:srgbClr val="000000"/>
                </a:solidFill>
                <a:effectLst/>
                <a:latin typeface="Calibri" panose="020F0502020204030204" pitchFamily="34" charset="0"/>
              </a:rPr>
              <a:t>í trung đại tiện</a:t>
            </a:r>
            <a:endParaRPr lang="en-US" sz="1600" b="0" i="0" dirty="0">
              <a:solidFill>
                <a:srgbClr val="000000"/>
              </a:solidFill>
              <a:effectLst/>
              <a:latin typeface="Calibri" panose="020F0502020204030204" pitchFamily="34" charset="0"/>
            </a:endParaRPr>
          </a:p>
          <a:p>
            <a:pPr indent="179705"/>
            <a:r>
              <a:rPr lang="en-US" sz="1600" b="0" i="0" dirty="0">
                <a:solidFill>
                  <a:srgbClr val="000000"/>
                </a:solidFill>
                <a:effectLst/>
                <a:latin typeface="Calibri" panose="020F0502020204030204" pitchFamily="34" charset="0"/>
              </a:rPr>
              <a:t>- K</a:t>
            </a:r>
            <a:r>
              <a:rPr lang="vi-VN" sz="1600" b="0" i="0" dirty="0">
                <a:solidFill>
                  <a:srgbClr val="000000"/>
                </a:solidFill>
                <a:effectLst/>
                <a:latin typeface="Calibri" panose="020F0502020204030204" pitchFamily="34" charset="0"/>
              </a:rPr>
              <a:t>hông sốt</a:t>
            </a:r>
            <a:br>
              <a:rPr lang="vi-VN" sz="1600" b="0" i="0" dirty="0">
                <a:solidFill>
                  <a:srgbClr val="000000"/>
                </a:solidFill>
                <a:effectLst/>
                <a:latin typeface="Calibri" panose="020F0502020204030204" pitchFamily="34" charset="0"/>
              </a:rPr>
            </a:br>
            <a:r>
              <a:rPr lang="vi-VN" sz="1600" b="0" i="0" dirty="0">
                <a:solidFill>
                  <a:srgbClr val="000000"/>
                </a:solidFill>
                <a:effectLst/>
                <a:latin typeface="ArialMT"/>
              </a:rPr>
              <a:t>• </a:t>
            </a:r>
            <a:r>
              <a:rPr lang="vi-VN" sz="1600" b="0" i="0" dirty="0">
                <a:solidFill>
                  <a:srgbClr val="000000"/>
                </a:solidFill>
                <a:effectLst/>
                <a:latin typeface="Calibri" panose="020F0502020204030204" pitchFamily="34" charset="0"/>
              </a:rPr>
              <a:t>TCTT:</a:t>
            </a:r>
            <a:endParaRPr lang="en-US" sz="1600" b="0" i="0" dirty="0">
              <a:solidFill>
                <a:srgbClr val="000000"/>
              </a:solidFill>
              <a:effectLst/>
              <a:latin typeface="Calibri" panose="020F0502020204030204" pitchFamily="34" charset="0"/>
            </a:endParaRPr>
          </a:p>
          <a:p>
            <a:pPr indent="179705"/>
            <a:r>
              <a:rPr lang="en-US" sz="1600" b="0" i="0" dirty="0">
                <a:solidFill>
                  <a:srgbClr val="000000"/>
                </a:solidFill>
                <a:effectLst/>
                <a:latin typeface="Calibri" panose="020F0502020204030204" pitchFamily="34" charset="0"/>
              </a:rPr>
              <a:t>- B</a:t>
            </a:r>
            <a:r>
              <a:rPr lang="vi-VN" sz="1600" b="0" i="0" dirty="0">
                <a:solidFill>
                  <a:srgbClr val="000000"/>
                </a:solidFill>
                <a:effectLst/>
                <a:latin typeface="Calibri" panose="020F0502020204030204" pitchFamily="34" charset="0"/>
              </a:rPr>
              <a:t>ụng chướng nhiều</a:t>
            </a:r>
            <a:endParaRPr lang="en-US" sz="1600" b="0" i="0" dirty="0">
              <a:solidFill>
                <a:srgbClr val="000000"/>
              </a:solidFill>
              <a:effectLst/>
              <a:latin typeface="Calibri" panose="020F0502020204030204" pitchFamily="34" charset="0"/>
            </a:endParaRPr>
          </a:p>
          <a:p>
            <a:pPr indent="179705"/>
            <a:r>
              <a:rPr lang="en-US" sz="1600" b="0" i="0" dirty="0">
                <a:solidFill>
                  <a:srgbClr val="000000"/>
                </a:solidFill>
                <a:effectLst/>
                <a:latin typeface="Calibri" panose="020F0502020204030204" pitchFamily="34" charset="0"/>
              </a:rPr>
              <a:t>- Ấ</a:t>
            </a:r>
            <a:r>
              <a:rPr lang="vi-VN" sz="1600" b="0" i="0" dirty="0">
                <a:solidFill>
                  <a:srgbClr val="000000"/>
                </a:solidFill>
                <a:effectLst/>
                <a:latin typeface="Calibri" panose="020F0502020204030204" pitchFamily="34" charset="0"/>
              </a:rPr>
              <a:t>n đau quanh rốn</a:t>
            </a:r>
            <a:endParaRPr lang="en-US" sz="1600" b="0" i="0" dirty="0">
              <a:solidFill>
                <a:srgbClr val="000000"/>
              </a:solidFill>
              <a:effectLst/>
              <a:latin typeface="Calibri" panose="020F0502020204030204" pitchFamily="34" charset="0"/>
            </a:endParaRPr>
          </a:p>
          <a:p>
            <a:pPr indent="179705"/>
            <a:r>
              <a:rPr lang="en-US" sz="1600" b="0" i="0" dirty="0">
                <a:solidFill>
                  <a:srgbClr val="000000"/>
                </a:solidFill>
                <a:effectLst/>
                <a:latin typeface="Calibri" panose="020F0502020204030204" pitchFamily="34" charset="0"/>
              </a:rPr>
              <a:t>- K</a:t>
            </a:r>
            <a:r>
              <a:rPr lang="vi-VN" sz="1600" b="0" i="0" dirty="0">
                <a:solidFill>
                  <a:srgbClr val="000000"/>
                </a:solidFill>
                <a:effectLst/>
                <a:latin typeface="Calibri" panose="020F0502020204030204" pitchFamily="34" charset="0"/>
              </a:rPr>
              <a:t>hông đề kháng, </a:t>
            </a:r>
            <a:endParaRPr lang="en-US" sz="1600" b="0" i="0" dirty="0">
              <a:solidFill>
                <a:srgbClr val="000000"/>
              </a:solidFill>
              <a:effectLst/>
              <a:latin typeface="Calibri" panose="020F0502020204030204" pitchFamily="34" charset="0"/>
            </a:endParaRPr>
          </a:p>
          <a:p>
            <a:pPr indent="179705"/>
            <a:r>
              <a:rPr lang="en-US" sz="1600" b="0" i="0" dirty="0">
                <a:solidFill>
                  <a:srgbClr val="000000"/>
                </a:solidFill>
                <a:effectLst/>
                <a:latin typeface="Calibri" panose="020F0502020204030204" pitchFamily="34" charset="0"/>
              </a:rPr>
              <a:t>- </a:t>
            </a:r>
            <a:r>
              <a:rPr lang="vi-VN" sz="1600" b="0" i="0" dirty="0">
                <a:solidFill>
                  <a:srgbClr val="000000"/>
                </a:solidFill>
                <a:effectLst/>
                <a:latin typeface="Calibri" panose="020F0502020204030204" pitchFamily="34" charset="0"/>
              </a:rPr>
              <a:t>BMI 16</a:t>
            </a:r>
            <a:br>
              <a:rPr lang="vi-VN" sz="1600" b="0" i="0" dirty="0">
                <a:solidFill>
                  <a:srgbClr val="000000"/>
                </a:solidFill>
                <a:effectLst/>
                <a:latin typeface="Calibri" panose="020F0502020204030204" pitchFamily="34" charset="0"/>
              </a:rPr>
            </a:br>
            <a:r>
              <a:rPr lang="vi-VN" sz="1600" b="0" i="0" dirty="0">
                <a:solidFill>
                  <a:srgbClr val="000000"/>
                </a:solidFill>
                <a:effectLst/>
                <a:latin typeface="ArialMT"/>
              </a:rPr>
              <a:t>• </a:t>
            </a:r>
            <a:r>
              <a:rPr lang="vi-VN" sz="1600" b="0" i="0" dirty="0">
                <a:solidFill>
                  <a:srgbClr val="000000"/>
                </a:solidFill>
                <a:effectLst/>
                <a:latin typeface="Calibri" panose="020F0502020204030204" pitchFamily="34" charset="0"/>
              </a:rPr>
              <a:t>Tiền căn:</a:t>
            </a:r>
            <a:endParaRPr lang="en-US" sz="1600" b="0" i="0" dirty="0">
              <a:solidFill>
                <a:srgbClr val="000000"/>
              </a:solidFill>
              <a:effectLst/>
              <a:latin typeface="Calibri" panose="020F0502020204030204" pitchFamily="34" charset="0"/>
            </a:endParaRPr>
          </a:p>
          <a:p>
            <a:pPr indent="179705"/>
            <a:r>
              <a:rPr lang="en-US" sz="1600" b="0" i="0" dirty="0">
                <a:solidFill>
                  <a:srgbClr val="000000"/>
                </a:solidFill>
                <a:effectLst/>
                <a:latin typeface="Calibri" panose="020F0502020204030204" pitchFamily="34" charset="0"/>
              </a:rPr>
              <a:t>- C</a:t>
            </a:r>
            <a:r>
              <a:rPr lang="vi-VN" sz="1600" b="0" i="0" dirty="0">
                <a:solidFill>
                  <a:srgbClr val="000000"/>
                </a:solidFill>
                <a:effectLst/>
                <a:latin typeface="Calibri" panose="020F0502020204030204" pitchFamily="34" charset="0"/>
              </a:rPr>
              <a:t>hấn thương bụng kín đã PT cắt lách 20 năm</a:t>
            </a:r>
            <a:br>
              <a:rPr lang="vi-VN" sz="1600" dirty="0"/>
            </a:br>
            <a:endParaRPr lang="en-US" sz="1600" dirty="0">
              <a:latin typeface="Calibri"/>
              <a:cs typeface="Calibri"/>
            </a:endParaRPr>
          </a:p>
        </p:txBody>
      </p:sp>
    </p:spTree>
    <p:extLst>
      <p:ext uri="{BB962C8B-B14F-4D97-AF65-F5344CB8AC3E}">
        <p14:creationId xmlns:p14="http://schemas.microsoft.com/office/powerpoint/2010/main" val="329298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A5C70-DE43-1BB6-626E-4C47A13CA271}"/>
              </a:ext>
            </a:extLst>
          </p:cNvPr>
          <p:cNvSpPr>
            <a:spLocks noGrp="1"/>
          </p:cNvSpPr>
          <p:nvPr>
            <p:ph type="title"/>
          </p:nvPr>
        </p:nvSpPr>
        <p:spPr/>
        <p:txBody>
          <a:bodyPr/>
          <a:lstStyle/>
          <a:p>
            <a:r>
              <a:rPr lang="en-US" dirty="0"/>
              <a:t>ĐẶT VẤN ĐỀ</a:t>
            </a:r>
          </a:p>
        </p:txBody>
      </p:sp>
      <p:sp>
        <p:nvSpPr>
          <p:cNvPr id="3" name="Content Placeholder 2">
            <a:extLst>
              <a:ext uri="{FF2B5EF4-FFF2-40B4-BE49-F238E27FC236}">
                <a16:creationId xmlns:a16="http://schemas.microsoft.com/office/drawing/2014/main" id="{6A942654-D6EE-FB05-BA18-3FE1ECCD5CD4}"/>
              </a:ext>
            </a:extLst>
          </p:cNvPr>
          <p:cNvSpPr>
            <a:spLocks noGrp="1"/>
          </p:cNvSpPr>
          <p:nvPr>
            <p:ph idx="1"/>
          </p:nvPr>
        </p:nvSpPr>
        <p:spPr/>
        <p:txBody>
          <a:bodyPr/>
          <a:lstStyle/>
          <a:p>
            <a:pPr lvl="1"/>
            <a:r>
              <a:rPr lang="vi-VN" sz="1800" b="0" i="0" dirty="0">
                <a:solidFill>
                  <a:srgbClr val="000000"/>
                </a:solidFill>
                <a:effectLst/>
                <a:latin typeface="Calibri" panose="020F0502020204030204" pitchFamily="34" charset="0"/>
              </a:rPr>
              <a:t>Hội chứng tắc ruột</a:t>
            </a:r>
            <a:br>
              <a:rPr lang="vi-VN" sz="1800" b="0" i="0" dirty="0">
                <a:solidFill>
                  <a:srgbClr val="000000"/>
                </a:solidFill>
                <a:effectLst/>
                <a:latin typeface="Calibri" panose="020F0502020204030204" pitchFamily="34" charset="0"/>
              </a:rPr>
            </a:br>
            <a:r>
              <a:rPr lang="vi-VN" sz="1800" b="0" i="0" dirty="0">
                <a:solidFill>
                  <a:srgbClr val="000000"/>
                </a:solidFill>
                <a:effectLst/>
                <a:latin typeface="Calibri" panose="020F0502020204030204" pitchFamily="34" charset="0"/>
              </a:rPr>
              <a:t>2. Suy dinh dưỡng mức độ trung bình</a:t>
            </a:r>
            <a:br>
              <a:rPr lang="vi-VN" sz="1800" b="0" i="0" dirty="0">
                <a:solidFill>
                  <a:srgbClr val="000000"/>
                </a:solidFill>
                <a:effectLst/>
                <a:latin typeface="Calibri" panose="020F0502020204030204" pitchFamily="34" charset="0"/>
              </a:rPr>
            </a:br>
            <a:r>
              <a:rPr lang="vi-VN" sz="1800" b="0" i="0" dirty="0">
                <a:solidFill>
                  <a:srgbClr val="000000"/>
                </a:solidFill>
                <a:effectLst/>
                <a:latin typeface="Calibri" panose="020F0502020204030204" pitchFamily="34" charset="0"/>
              </a:rPr>
              <a:t>3. Chấn thương bụng kín đã PT cắt lách 20 năm</a:t>
            </a:r>
            <a:endParaRPr lang="en-US" b="0" dirty="0"/>
          </a:p>
        </p:txBody>
      </p:sp>
    </p:spTree>
    <p:extLst>
      <p:ext uri="{BB962C8B-B14F-4D97-AF65-F5344CB8AC3E}">
        <p14:creationId xmlns:p14="http://schemas.microsoft.com/office/powerpoint/2010/main" val="207830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30BC3-A352-8DD3-6E72-BCE73694A83F}"/>
              </a:ext>
            </a:extLst>
          </p:cNvPr>
          <p:cNvSpPr>
            <a:spLocks noGrp="1"/>
          </p:cNvSpPr>
          <p:nvPr>
            <p:ph type="title"/>
          </p:nvPr>
        </p:nvSpPr>
        <p:spPr/>
        <p:txBody>
          <a:bodyPr/>
          <a:lstStyle/>
          <a:p>
            <a:r>
              <a:rPr lang="en-US" dirty="0"/>
              <a:t>CHẨN ĐOÁN</a:t>
            </a:r>
          </a:p>
        </p:txBody>
      </p:sp>
      <p:sp>
        <p:nvSpPr>
          <p:cNvPr id="3" name="Content Placeholder 2">
            <a:extLst>
              <a:ext uri="{FF2B5EF4-FFF2-40B4-BE49-F238E27FC236}">
                <a16:creationId xmlns:a16="http://schemas.microsoft.com/office/drawing/2014/main" id="{DF0683F1-2A5F-C9FC-D607-C04E70666366}"/>
              </a:ext>
            </a:extLst>
          </p:cNvPr>
          <p:cNvSpPr>
            <a:spLocks noGrp="1"/>
          </p:cNvSpPr>
          <p:nvPr>
            <p:ph idx="1"/>
          </p:nvPr>
        </p:nvSpPr>
        <p:spPr/>
        <p:txBody>
          <a:bodyPr vert="horz" lIns="0" tIns="45720" rIns="0" bIns="45720" rtlCol="0" anchor="t">
            <a:normAutofit/>
          </a:bodyPr>
          <a:lstStyle/>
          <a:p>
            <a:pPr lvl="1" indent="0">
              <a:buNone/>
            </a:pPr>
            <a:r>
              <a:rPr lang="en-US" dirty="0" err="1"/>
              <a:t>Chẩn</a:t>
            </a:r>
            <a:r>
              <a:rPr lang="en-US" dirty="0"/>
              <a:t> </a:t>
            </a:r>
            <a:r>
              <a:rPr lang="en-US" dirty="0" err="1"/>
              <a:t>đoán</a:t>
            </a:r>
            <a:r>
              <a:rPr lang="en-US" dirty="0"/>
              <a:t> </a:t>
            </a:r>
            <a:r>
              <a:rPr lang="en-US" dirty="0" err="1"/>
              <a:t>sơ</a:t>
            </a:r>
            <a:r>
              <a:rPr lang="en-US" dirty="0"/>
              <a:t> </a:t>
            </a:r>
            <a:r>
              <a:rPr lang="en-US" dirty="0" err="1"/>
              <a:t>bộ</a:t>
            </a:r>
            <a:r>
              <a:rPr lang="en-US" dirty="0"/>
              <a:t>:</a:t>
            </a:r>
          </a:p>
          <a:p>
            <a:pPr lvl="2"/>
            <a:r>
              <a:rPr lang="vi-VN" sz="1800" b="0" i="0" dirty="0">
                <a:solidFill>
                  <a:srgbClr val="000000"/>
                </a:solidFill>
                <a:effectLst/>
                <a:latin typeface="Calibri" panose="020F0502020204030204" pitchFamily="34" charset="0"/>
              </a:rPr>
              <a:t>Tắc ruột ngày thứ 6 do </a:t>
            </a:r>
            <a:r>
              <a:rPr lang="en-US" sz="1800" b="0" i="0">
                <a:solidFill>
                  <a:srgbClr val="000000"/>
                </a:solidFill>
                <a:effectLst/>
                <a:latin typeface="Calibri" panose="020F0502020204030204" pitchFamily="34" charset="0"/>
              </a:rPr>
              <a:t>u</a:t>
            </a:r>
            <a:r>
              <a:rPr lang="vi-VN" sz="1800" b="0" i="0">
                <a:solidFill>
                  <a:srgbClr val="000000"/>
                </a:solidFill>
                <a:effectLst/>
                <a:latin typeface="Calibri" panose="020F0502020204030204" pitchFamily="34" charset="0"/>
              </a:rPr>
              <a:t>,</a:t>
            </a:r>
            <a:r>
              <a:rPr lang="en-US" sz="1800" b="0" i="0" dirty="0">
                <a:solidFill>
                  <a:srgbClr val="000000"/>
                </a:solidFill>
                <a:effectLst/>
                <a:latin typeface="Calibri" panose="020F0502020204030204" pitchFamily="34" charset="0"/>
              </a:rPr>
              <a:t> </a:t>
            </a:r>
            <a:r>
              <a:rPr lang="en-US" sz="1800" b="0" i="0" dirty="0" err="1">
                <a:solidFill>
                  <a:srgbClr val="000000"/>
                </a:solidFill>
                <a:effectLst/>
                <a:latin typeface="Calibri" panose="020F0502020204030204" pitchFamily="34" charset="0"/>
              </a:rPr>
              <a:t>suy</a:t>
            </a:r>
            <a:r>
              <a:rPr lang="en-US" sz="1800" b="0" i="0" dirty="0">
                <a:solidFill>
                  <a:srgbClr val="000000"/>
                </a:solidFill>
                <a:effectLst/>
                <a:latin typeface="Calibri" panose="020F0502020204030204" pitchFamily="34" charset="0"/>
              </a:rPr>
              <a:t> </a:t>
            </a:r>
            <a:r>
              <a:rPr lang="en-US" sz="1800" b="0" i="0" dirty="0" err="1">
                <a:solidFill>
                  <a:srgbClr val="000000"/>
                </a:solidFill>
                <a:effectLst/>
                <a:latin typeface="Calibri" panose="020F0502020204030204" pitchFamily="34" charset="0"/>
              </a:rPr>
              <a:t>d</a:t>
            </a:r>
            <a:r>
              <a:rPr lang="en-US" sz="1800" dirty="0" err="1">
                <a:solidFill>
                  <a:srgbClr val="000000"/>
                </a:solidFill>
              </a:rPr>
              <a:t>inh</a:t>
            </a:r>
            <a:r>
              <a:rPr lang="en-US" sz="1800" dirty="0">
                <a:solidFill>
                  <a:srgbClr val="000000"/>
                </a:solidFill>
              </a:rPr>
              <a:t> </a:t>
            </a:r>
            <a:r>
              <a:rPr lang="en-US" sz="1800" dirty="0" err="1">
                <a:solidFill>
                  <a:srgbClr val="000000"/>
                </a:solidFill>
              </a:rPr>
              <a:t>dưỡng</a:t>
            </a:r>
            <a:r>
              <a:rPr lang="en-US" sz="1800" dirty="0">
                <a:solidFill>
                  <a:srgbClr val="000000"/>
                </a:solidFill>
              </a:rPr>
              <a:t> </a:t>
            </a:r>
            <a:r>
              <a:rPr lang="en-US" sz="1800" dirty="0" err="1">
                <a:solidFill>
                  <a:srgbClr val="000000"/>
                </a:solidFill>
              </a:rPr>
              <a:t>mức</a:t>
            </a:r>
            <a:r>
              <a:rPr lang="en-US" sz="1800" dirty="0">
                <a:solidFill>
                  <a:srgbClr val="000000"/>
                </a:solidFill>
              </a:rPr>
              <a:t> </a:t>
            </a:r>
            <a:r>
              <a:rPr lang="en-US" sz="1800" dirty="0" err="1">
                <a:solidFill>
                  <a:srgbClr val="000000"/>
                </a:solidFill>
              </a:rPr>
              <a:t>đô</a:t>
            </a:r>
            <a:r>
              <a:rPr lang="en-US" sz="1800" dirty="0">
                <a:solidFill>
                  <a:srgbClr val="000000"/>
                </a:solidFill>
              </a:rPr>
              <a:t>̣ </a:t>
            </a:r>
            <a:r>
              <a:rPr lang="en-US" sz="1800" dirty="0" err="1">
                <a:solidFill>
                  <a:srgbClr val="000000"/>
                </a:solidFill>
              </a:rPr>
              <a:t>trung</a:t>
            </a:r>
            <a:r>
              <a:rPr lang="en-US" sz="1800" dirty="0">
                <a:solidFill>
                  <a:srgbClr val="000000"/>
                </a:solidFill>
              </a:rPr>
              <a:t> </a:t>
            </a:r>
            <a:r>
              <a:rPr lang="en-US" sz="1800" dirty="0" err="1">
                <a:solidFill>
                  <a:srgbClr val="000000"/>
                </a:solidFill>
              </a:rPr>
              <a:t>bình</a:t>
            </a:r>
            <a:br>
              <a:rPr lang="vi-VN" dirty="0"/>
            </a:br>
            <a:r>
              <a:rPr lang="en-US" b="1" dirty="0" err="1"/>
              <a:t>Chẩn</a:t>
            </a:r>
            <a:r>
              <a:rPr lang="en-US" b="1" dirty="0"/>
              <a:t> </a:t>
            </a:r>
            <a:r>
              <a:rPr lang="en-US" b="1" dirty="0" err="1"/>
              <a:t>đoán</a:t>
            </a:r>
            <a:r>
              <a:rPr lang="en-US" b="1" dirty="0"/>
              <a:t> </a:t>
            </a:r>
            <a:r>
              <a:rPr lang="en-US" b="1" dirty="0" err="1"/>
              <a:t>phân</a:t>
            </a:r>
            <a:r>
              <a:rPr lang="en-US" b="1" dirty="0"/>
              <a:t> </a:t>
            </a:r>
            <a:r>
              <a:rPr lang="en-US" b="1" dirty="0" err="1"/>
              <a:t>biệt</a:t>
            </a:r>
            <a:r>
              <a:rPr lang="en-US" dirty="0"/>
              <a:t>:</a:t>
            </a:r>
          </a:p>
          <a:p>
            <a:pPr lvl="2"/>
            <a:r>
              <a:rPr lang="vi-VN" sz="2000" b="0" i="0" dirty="0">
                <a:solidFill>
                  <a:srgbClr val="000000"/>
                </a:solidFill>
                <a:effectLst/>
                <a:latin typeface="Calibri" panose="020F0502020204030204" pitchFamily="34" charset="0"/>
              </a:rPr>
              <a:t>Tắc ruột ngày thứ 6 do </a:t>
            </a:r>
            <a:r>
              <a:rPr lang="en-US" sz="2000" b="0" i="0" dirty="0" err="1">
                <a:solidFill>
                  <a:srgbClr val="000000"/>
                </a:solidFill>
                <a:effectLst/>
                <a:latin typeface="Calibri" panose="020F0502020204030204" pitchFamily="34" charset="0"/>
              </a:rPr>
              <a:t>dính</a:t>
            </a:r>
            <a:r>
              <a:rPr lang="en-US" sz="2000" b="0" i="0" dirty="0">
                <a:solidFill>
                  <a:srgbClr val="000000"/>
                </a:solidFill>
                <a:effectLst/>
                <a:latin typeface="Calibri" panose="020F0502020204030204" pitchFamily="34" charset="0"/>
              </a:rPr>
              <a:t>, </a:t>
            </a:r>
            <a:r>
              <a:rPr lang="en-US" sz="2000" b="0" i="0" dirty="0" err="1">
                <a:solidFill>
                  <a:srgbClr val="000000"/>
                </a:solidFill>
                <a:effectLst/>
                <a:latin typeface="Calibri" panose="020F0502020204030204" pitchFamily="34" charset="0"/>
              </a:rPr>
              <a:t>chấn</a:t>
            </a:r>
            <a:r>
              <a:rPr lang="en-US" sz="2000" b="0" i="0" dirty="0">
                <a:solidFill>
                  <a:srgbClr val="000000"/>
                </a:solidFill>
                <a:effectLst/>
                <a:latin typeface="Calibri" panose="020F0502020204030204" pitchFamily="34" charset="0"/>
              </a:rPr>
              <a:t> </a:t>
            </a:r>
            <a:r>
              <a:rPr lang="en-US" sz="2000" b="0" i="0" dirty="0" err="1">
                <a:solidFill>
                  <a:srgbClr val="000000"/>
                </a:solidFill>
                <a:effectLst/>
                <a:latin typeface="Calibri" panose="020F0502020204030204" pitchFamily="34" charset="0"/>
              </a:rPr>
              <a:t>thương</a:t>
            </a:r>
            <a:r>
              <a:rPr lang="en-US" sz="2000" b="0" i="0" dirty="0">
                <a:solidFill>
                  <a:srgbClr val="000000"/>
                </a:solidFill>
                <a:effectLst/>
                <a:latin typeface="Calibri" panose="020F0502020204030204" pitchFamily="34" charset="0"/>
              </a:rPr>
              <a:t> </a:t>
            </a:r>
            <a:r>
              <a:rPr lang="en-US" sz="2000" b="0" i="0" dirty="0" err="1">
                <a:solidFill>
                  <a:srgbClr val="000000"/>
                </a:solidFill>
                <a:effectLst/>
                <a:latin typeface="Calibri" panose="020F0502020204030204" pitchFamily="34" charset="0"/>
              </a:rPr>
              <a:t>bụng</a:t>
            </a:r>
            <a:r>
              <a:rPr lang="en-US" sz="2000" b="0" i="0" dirty="0">
                <a:solidFill>
                  <a:srgbClr val="000000"/>
                </a:solidFill>
                <a:effectLst/>
                <a:latin typeface="Calibri" panose="020F0502020204030204" pitchFamily="34" charset="0"/>
              </a:rPr>
              <a:t> </a:t>
            </a:r>
            <a:r>
              <a:rPr lang="en-US" sz="2000" b="0" i="0" dirty="0" err="1">
                <a:solidFill>
                  <a:srgbClr val="000000"/>
                </a:solidFill>
                <a:effectLst/>
                <a:latin typeface="Calibri" panose="020F0502020204030204" pitchFamily="34" charset="0"/>
              </a:rPr>
              <a:t>kín</a:t>
            </a:r>
            <a:r>
              <a:rPr lang="en-US" sz="2000" b="0" i="0" dirty="0">
                <a:solidFill>
                  <a:srgbClr val="000000"/>
                </a:solidFill>
                <a:effectLst/>
                <a:latin typeface="Calibri" panose="020F0502020204030204" pitchFamily="34" charset="0"/>
              </a:rPr>
              <a:t> </a:t>
            </a:r>
            <a:r>
              <a:rPr lang="en-US" sz="2000" b="0" i="0" dirty="0" err="1">
                <a:solidFill>
                  <a:srgbClr val="000000"/>
                </a:solidFill>
                <a:effectLst/>
                <a:latin typeface="Calibri" panose="020F0502020204030204" pitchFamily="34" charset="0"/>
              </a:rPr>
              <a:t>đã</a:t>
            </a:r>
            <a:r>
              <a:rPr lang="en-US" sz="2000" b="0" i="0" dirty="0">
                <a:solidFill>
                  <a:srgbClr val="000000"/>
                </a:solidFill>
                <a:effectLst/>
                <a:latin typeface="Calibri" panose="020F0502020204030204" pitchFamily="34" charset="0"/>
              </a:rPr>
              <a:t> </a:t>
            </a:r>
            <a:r>
              <a:rPr lang="en-US" sz="2000" b="0" i="0" dirty="0" err="1">
                <a:solidFill>
                  <a:srgbClr val="000000"/>
                </a:solidFill>
                <a:effectLst/>
                <a:latin typeface="Calibri" panose="020F0502020204030204" pitchFamily="34" charset="0"/>
              </a:rPr>
              <a:t>cắt</a:t>
            </a:r>
            <a:r>
              <a:rPr lang="en-US" sz="2000" b="0" i="0" dirty="0">
                <a:solidFill>
                  <a:srgbClr val="000000"/>
                </a:solidFill>
                <a:effectLst/>
                <a:latin typeface="Calibri" panose="020F0502020204030204" pitchFamily="34" charset="0"/>
              </a:rPr>
              <a:t> </a:t>
            </a:r>
            <a:r>
              <a:rPr lang="en-US" sz="2000" b="0" i="0" dirty="0" err="1">
                <a:solidFill>
                  <a:srgbClr val="000000"/>
                </a:solidFill>
                <a:effectLst/>
                <a:latin typeface="Calibri" panose="020F0502020204030204" pitchFamily="34" charset="0"/>
              </a:rPr>
              <a:t>lách</a:t>
            </a:r>
            <a:r>
              <a:rPr lang="en-US" sz="2000" b="0" i="0" dirty="0">
                <a:solidFill>
                  <a:srgbClr val="000000"/>
                </a:solidFill>
                <a:effectLst/>
                <a:latin typeface="Calibri" panose="020F0502020204030204" pitchFamily="34" charset="0"/>
              </a:rPr>
              <a:t> &gt;20 </a:t>
            </a:r>
            <a:r>
              <a:rPr lang="en-US" sz="2000" b="0" i="0" dirty="0" err="1">
                <a:solidFill>
                  <a:srgbClr val="000000"/>
                </a:solidFill>
                <a:effectLst/>
                <a:latin typeface="Calibri" panose="020F0502020204030204" pitchFamily="34" charset="0"/>
              </a:rPr>
              <a:t>năm</a:t>
            </a:r>
            <a:r>
              <a:rPr lang="en-US" sz="2000" b="0" i="0" dirty="0">
                <a:solidFill>
                  <a:srgbClr val="000000"/>
                </a:solidFill>
                <a:effectLst/>
                <a:latin typeface="Calibri" panose="020F0502020204030204" pitchFamily="34" charset="0"/>
              </a:rPr>
              <a:t>, </a:t>
            </a:r>
            <a:r>
              <a:rPr lang="en-US" sz="2000" b="0" i="0" dirty="0" err="1">
                <a:solidFill>
                  <a:srgbClr val="000000"/>
                </a:solidFill>
                <a:effectLst/>
                <a:latin typeface="Calibri" panose="020F0502020204030204" pitchFamily="34" charset="0"/>
              </a:rPr>
              <a:t>suy</a:t>
            </a:r>
            <a:r>
              <a:rPr lang="en-US" sz="2000" b="0" i="0" dirty="0">
                <a:solidFill>
                  <a:srgbClr val="000000"/>
                </a:solidFill>
                <a:effectLst/>
                <a:latin typeface="Calibri" panose="020F0502020204030204" pitchFamily="34" charset="0"/>
              </a:rPr>
              <a:t> </a:t>
            </a:r>
            <a:r>
              <a:rPr lang="en-US" sz="2000" b="0" i="0" dirty="0" err="1">
                <a:solidFill>
                  <a:srgbClr val="000000"/>
                </a:solidFill>
                <a:effectLst/>
                <a:latin typeface="Calibri" panose="020F0502020204030204" pitchFamily="34" charset="0"/>
              </a:rPr>
              <a:t>d</a:t>
            </a:r>
            <a:r>
              <a:rPr lang="en-US" sz="2000" dirty="0" err="1">
                <a:solidFill>
                  <a:srgbClr val="000000"/>
                </a:solidFill>
              </a:rPr>
              <a:t>inh</a:t>
            </a:r>
            <a:r>
              <a:rPr lang="en-US" sz="2000" dirty="0">
                <a:solidFill>
                  <a:srgbClr val="000000"/>
                </a:solidFill>
              </a:rPr>
              <a:t> </a:t>
            </a:r>
            <a:r>
              <a:rPr lang="en-US" sz="2000" dirty="0" err="1">
                <a:solidFill>
                  <a:srgbClr val="000000"/>
                </a:solidFill>
              </a:rPr>
              <a:t>dưỡng</a:t>
            </a:r>
            <a:r>
              <a:rPr lang="en-US" sz="2000" dirty="0">
                <a:solidFill>
                  <a:srgbClr val="000000"/>
                </a:solidFill>
              </a:rPr>
              <a:t> </a:t>
            </a:r>
            <a:r>
              <a:rPr lang="en-US" sz="2000" dirty="0" err="1">
                <a:solidFill>
                  <a:srgbClr val="000000"/>
                </a:solidFill>
              </a:rPr>
              <a:t>mức</a:t>
            </a:r>
            <a:r>
              <a:rPr lang="en-US" sz="2000" dirty="0">
                <a:solidFill>
                  <a:srgbClr val="000000"/>
                </a:solidFill>
              </a:rPr>
              <a:t> </a:t>
            </a:r>
            <a:r>
              <a:rPr lang="en-US" sz="2000" dirty="0" err="1">
                <a:solidFill>
                  <a:srgbClr val="000000"/>
                </a:solidFill>
              </a:rPr>
              <a:t>đô</a:t>
            </a:r>
            <a:r>
              <a:rPr lang="en-US" sz="2000" dirty="0">
                <a:solidFill>
                  <a:srgbClr val="000000"/>
                </a:solidFill>
              </a:rPr>
              <a:t>̣ </a:t>
            </a:r>
            <a:r>
              <a:rPr lang="en-US" sz="2000" dirty="0" err="1">
                <a:solidFill>
                  <a:srgbClr val="000000"/>
                </a:solidFill>
              </a:rPr>
              <a:t>trung</a:t>
            </a:r>
            <a:r>
              <a:rPr lang="en-US" sz="2000" dirty="0">
                <a:solidFill>
                  <a:srgbClr val="000000"/>
                </a:solidFill>
              </a:rPr>
              <a:t> </a:t>
            </a:r>
            <a:r>
              <a:rPr lang="en-US" sz="2000" dirty="0" err="1">
                <a:solidFill>
                  <a:srgbClr val="000000"/>
                </a:solidFill>
              </a:rPr>
              <a:t>bình</a:t>
            </a:r>
            <a:endParaRPr lang="en-US" sz="2000" dirty="0">
              <a:solidFill>
                <a:srgbClr val="000000"/>
              </a:solidFill>
            </a:endParaRPr>
          </a:p>
        </p:txBody>
      </p:sp>
    </p:spTree>
    <p:extLst>
      <p:ext uri="{BB962C8B-B14F-4D97-AF65-F5344CB8AC3E}">
        <p14:creationId xmlns:p14="http://schemas.microsoft.com/office/powerpoint/2010/main" val="287480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5A6F7-91B4-29AF-719F-2F927B5A0AFE}"/>
              </a:ext>
            </a:extLst>
          </p:cNvPr>
          <p:cNvSpPr>
            <a:spLocks noGrp="1"/>
          </p:cNvSpPr>
          <p:nvPr>
            <p:ph type="title"/>
          </p:nvPr>
        </p:nvSpPr>
        <p:spPr/>
        <p:txBody>
          <a:bodyPr/>
          <a:lstStyle/>
          <a:p>
            <a:r>
              <a:rPr lang="en-US" dirty="0"/>
              <a:t>BIỆN LUẬN</a:t>
            </a:r>
          </a:p>
        </p:txBody>
      </p:sp>
      <p:sp>
        <p:nvSpPr>
          <p:cNvPr id="3" name="Content Placeholder 2">
            <a:extLst>
              <a:ext uri="{FF2B5EF4-FFF2-40B4-BE49-F238E27FC236}">
                <a16:creationId xmlns:a16="http://schemas.microsoft.com/office/drawing/2014/main" id="{F64DED9C-AD98-130D-9E12-7766BCBF02FC}"/>
              </a:ext>
            </a:extLst>
          </p:cNvPr>
          <p:cNvSpPr>
            <a:spLocks noGrp="1"/>
          </p:cNvSpPr>
          <p:nvPr>
            <p:ph idx="1"/>
          </p:nvPr>
        </p:nvSpPr>
        <p:spPr>
          <a:xfrm>
            <a:off x="1024128" y="1935332"/>
            <a:ext cx="9929622" cy="4374028"/>
          </a:xfrm>
        </p:spPr>
        <p:txBody>
          <a:bodyPr/>
          <a:lstStyle/>
          <a:p>
            <a:pPr algn="just"/>
            <a:r>
              <a:rPr lang="en-US" dirty="0"/>
              <a:t>BN </a:t>
            </a:r>
            <a:r>
              <a:rPr lang="en-US" dirty="0" err="1"/>
              <a:t>có</a:t>
            </a:r>
            <a:r>
              <a:rPr lang="en-US" dirty="0"/>
              <a:t> </a:t>
            </a:r>
            <a:r>
              <a:rPr lang="en-US" dirty="0" err="1"/>
              <a:t>đau</a:t>
            </a:r>
            <a:r>
              <a:rPr lang="en-US" dirty="0"/>
              <a:t> </a:t>
            </a:r>
            <a:r>
              <a:rPr lang="en-US" dirty="0" err="1"/>
              <a:t>bụng</a:t>
            </a:r>
            <a:r>
              <a:rPr lang="en-US" dirty="0"/>
              <a:t> </a:t>
            </a:r>
            <a:r>
              <a:rPr lang="en-US" dirty="0" err="1"/>
              <a:t>quặn</a:t>
            </a:r>
            <a:r>
              <a:rPr lang="en-US" dirty="0"/>
              <a:t> </a:t>
            </a:r>
            <a:r>
              <a:rPr lang="en-US" dirty="0" err="1"/>
              <a:t>cơn</a:t>
            </a:r>
            <a:r>
              <a:rPr lang="en-US" dirty="0"/>
              <a:t>, </a:t>
            </a:r>
            <a:r>
              <a:rPr lang="en-US" dirty="0" err="1"/>
              <a:t>nôn</a:t>
            </a:r>
            <a:r>
              <a:rPr lang="en-US" dirty="0"/>
              <a:t>, </a:t>
            </a:r>
            <a:r>
              <a:rPr lang="en-US" dirty="0" err="1"/>
              <a:t>bí</a:t>
            </a:r>
            <a:r>
              <a:rPr lang="en-US" dirty="0"/>
              <a:t> </a:t>
            </a:r>
            <a:r>
              <a:rPr lang="en-US" dirty="0" err="1"/>
              <a:t>trung</a:t>
            </a:r>
            <a:r>
              <a:rPr lang="en-US" dirty="0"/>
              <a:t> </a:t>
            </a:r>
            <a:r>
              <a:rPr lang="en-US" dirty="0" err="1"/>
              <a:t>đại</a:t>
            </a:r>
            <a:r>
              <a:rPr lang="en-US" dirty="0"/>
              <a:t> </a:t>
            </a:r>
            <a:r>
              <a:rPr lang="en-US" dirty="0" err="1"/>
              <a:t>tiện</a:t>
            </a:r>
            <a:r>
              <a:rPr lang="en-US" dirty="0"/>
              <a:t>, </a:t>
            </a:r>
            <a:r>
              <a:rPr lang="en-US" dirty="0" err="1"/>
              <a:t>trướng</a:t>
            </a:r>
            <a:r>
              <a:rPr lang="en-US" dirty="0"/>
              <a:t> </a:t>
            </a:r>
            <a:r>
              <a:rPr lang="en-US" dirty="0" err="1"/>
              <a:t>bụng</a:t>
            </a:r>
            <a:r>
              <a:rPr lang="en-US" dirty="0"/>
              <a:t> </a:t>
            </a:r>
            <a:r>
              <a:rPr lang="en-US" dirty="0" err="1"/>
              <a:t>nên</a:t>
            </a:r>
            <a:r>
              <a:rPr lang="en-US" dirty="0"/>
              <a:t> </a:t>
            </a:r>
            <a:r>
              <a:rPr lang="en-US" dirty="0" err="1"/>
              <a:t>có</a:t>
            </a:r>
            <a:r>
              <a:rPr lang="en-US" dirty="0"/>
              <a:t> HC </a:t>
            </a:r>
            <a:r>
              <a:rPr lang="en-US" dirty="0" err="1"/>
              <a:t>tắc</a:t>
            </a:r>
            <a:r>
              <a:rPr lang="en-US" dirty="0"/>
              <a:t> </a:t>
            </a:r>
            <a:r>
              <a:rPr lang="en-US" dirty="0" err="1"/>
              <a:t>ruột</a:t>
            </a:r>
            <a:r>
              <a:rPr lang="en-US" dirty="0"/>
              <a:t>. BN </a:t>
            </a:r>
            <a:r>
              <a:rPr lang="en-US" dirty="0" err="1"/>
              <a:t>buồn</a:t>
            </a:r>
            <a:r>
              <a:rPr lang="en-US" dirty="0"/>
              <a:t> </a:t>
            </a:r>
            <a:r>
              <a:rPr lang="en-US" dirty="0" err="1"/>
              <a:t>nôn</a:t>
            </a:r>
            <a:r>
              <a:rPr lang="en-US" dirty="0"/>
              <a:t>, </a:t>
            </a:r>
            <a:r>
              <a:rPr lang="en-US" dirty="0" err="1"/>
              <a:t>nôn</a:t>
            </a:r>
            <a:r>
              <a:rPr lang="en-US" dirty="0"/>
              <a:t> </a:t>
            </a:r>
            <a:r>
              <a:rPr lang="en-US" dirty="0" err="1"/>
              <a:t>muộn</a:t>
            </a:r>
            <a:r>
              <a:rPr lang="en-US" dirty="0"/>
              <a:t> </a:t>
            </a:r>
            <a:r>
              <a:rPr lang="en-US" dirty="0" err="1"/>
              <a:t>nên</a:t>
            </a:r>
            <a:r>
              <a:rPr lang="en-US" dirty="0"/>
              <a:t> </a:t>
            </a:r>
            <a:r>
              <a:rPr lang="en-US" dirty="0" err="1"/>
              <a:t>nghĩ</a:t>
            </a:r>
            <a:r>
              <a:rPr lang="en-US" dirty="0"/>
              <a:t> </a:t>
            </a:r>
            <a:r>
              <a:rPr lang="en-US" dirty="0" err="1"/>
              <a:t>tắc</a:t>
            </a:r>
            <a:r>
              <a:rPr lang="en-US" dirty="0"/>
              <a:t> </a:t>
            </a:r>
            <a:r>
              <a:rPr lang="en-US" dirty="0" err="1"/>
              <a:t>ruột</a:t>
            </a:r>
            <a:r>
              <a:rPr lang="en-US" dirty="0"/>
              <a:t> </a:t>
            </a:r>
            <a:r>
              <a:rPr lang="en-US" dirty="0" err="1"/>
              <a:t>thấp</a:t>
            </a:r>
            <a:r>
              <a:rPr lang="en-US" dirty="0"/>
              <a:t>. </a:t>
            </a:r>
            <a:r>
              <a:rPr lang="en-US" dirty="0" err="1"/>
              <a:t>Nguyên</a:t>
            </a:r>
            <a:r>
              <a:rPr lang="en-US" dirty="0"/>
              <a:t> </a:t>
            </a:r>
            <a:r>
              <a:rPr lang="en-US" dirty="0" err="1"/>
              <a:t>nhân</a:t>
            </a:r>
            <a:r>
              <a:rPr lang="en-US" dirty="0"/>
              <a:t>:</a:t>
            </a:r>
          </a:p>
          <a:p>
            <a:pPr algn="just"/>
            <a:r>
              <a:rPr lang="en-US" dirty="0"/>
              <a:t>- Do u: </a:t>
            </a:r>
            <a:r>
              <a:rPr lang="en-US" dirty="0" err="1"/>
              <a:t>nghĩ</a:t>
            </a:r>
            <a:r>
              <a:rPr lang="en-US" dirty="0"/>
              <a:t> </a:t>
            </a:r>
            <a:r>
              <a:rPr lang="en-US" dirty="0" err="1"/>
              <a:t>nhiều</a:t>
            </a:r>
            <a:r>
              <a:rPr lang="en-US" dirty="0"/>
              <a:t>, BN </a:t>
            </a:r>
            <a:r>
              <a:rPr lang="en-US" dirty="0" err="1"/>
              <a:t>lớn</a:t>
            </a:r>
            <a:r>
              <a:rPr lang="en-US" dirty="0"/>
              <a:t> </a:t>
            </a:r>
            <a:r>
              <a:rPr lang="en-US" dirty="0" err="1"/>
              <a:t>tuổi</a:t>
            </a:r>
            <a:r>
              <a:rPr lang="en-US" dirty="0"/>
              <a:t>, </a:t>
            </a:r>
            <a:r>
              <a:rPr lang="en-US" dirty="0" err="1"/>
              <a:t>tổng</a:t>
            </a:r>
            <a:r>
              <a:rPr lang="en-US" dirty="0"/>
              <a:t> </a:t>
            </a:r>
            <a:r>
              <a:rPr lang="en-US" dirty="0" err="1"/>
              <a:t>trạng</a:t>
            </a:r>
            <a:r>
              <a:rPr lang="en-US" dirty="0"/>
              <a:t> </a:t>
            </a:r>
            <a:r>
              <a:rPr lang="en-US" dirty="0" err="1"/>
              <a:t>suy</a:t>
            </a:r>
            <a:r>
              <a:rPr lang="en-US" dirty="0"/>
              <a:t> </a:t>
            </a:r>
            <a:r>
              <a:rPr lang="en-US" dirty="0" err="1"/>
              <a:t>kiệt</a:t>
            </a:r>
            <a:endParaRPr lang="en-US" dirty="0"/>
          </a:p>
          <a:p>
            <a:pPr algn="just"/>
            <a:r>
              <a:rPr lang="en-US" dirty="0"/>
              <a:t>- Do </a:t>
            </a:r>
            <a:r>
              <a:rPr lang="en-US" dirty="0" err="1"/>
              <a:t>dính</a:t>
            </a:r>
            <a:r>
              <a:rPr lang="en-US" dirty="0"/>
              <a:t>: BN </a:t>
            </a:r>
            <a:r>
              <a:rPr lang="en-US" dirty="0" err="1"/>
              <a:t>đã</a:t>
            </a:r>
            <a:r>
              <a:rPr lang="en-US" dirty="0"/>
              <a:t> </a:t>
            </a:r>
            <a:r>
              <a:rPr lang="en-US" dirty="0" err="1"/>
              <a:t>từng</a:t>
            </a:r>
            <a:r>
              <a:rPr lang="en-US" dirty="0"/>
              <a:t> </a:t>
            </a:r>
            <a:r>
              <a:rPr lang="en-US" dirty="0" err="1"/>
              <a:t>mổ</a:t>
            </a:r>
            <a:r>
              <a:rPr lang="en-US" dirty="0"/>
              <a:t> </a:t>
            </a:r>
            <a:r>
              <a:rPr lang="en-US" dirty="0" err="1"/>
              <a:t>bụng</a:t>
            </a:r>
            <a:r>
              <a:rPr lang="en-US" dirty="0"/>
              <a:t> </a:t>
            </a:r>
            <a:r>
              <a:rPr lang="en-US" dirty="0" err="1"/>
              <a:t>nên</a:t>
            </a:r>
            <a:r>
              <a:rPr lang="en-US" dirty="0"/>
              <a:t> </a:t>
            </a:r>
            <a:r>
              <a:rPr lang="en-US" dirty="0" err="1"/>
              <a:t>không</a:t>
            </a:r>
            <a:r>
              <a:rPr lang="en-US" dirty="0"/>
              <a:t> </a:t>
            </a:r>
            <a:r>
              <a:rPr lang="en-US" dirty="0" err="1"/>
              <a:t>loại</a:t>
            </a:r>
            <a:r>
              <a:rPr lang="en-US" dirty="0"/>
              <a:t> </a:t>
            </a:r>
            <a:r>
              <a:rPr lang="en-US" dirty="0" err="1"/>
              <a:t>trừ</a:t>
            </a:r>
            <a:endParaRPr lang="en-US" dirty="0"/>
          </a:p>
          <a:p>
            <a:pPr algn="just"/>
            <a:endParaRPr lang="en-US" dirty="0"/>
          </a:p>
          <a:p>
            <a:pPr algn="just"/>
            <a:endParaRPr lang="en-US" dirty="0"/>
          </a:p>
        </p:txBody>
      </p:sp>
    </p:spTree>
    <p:extLst>
      <p:ext uri="{BB962C8B-B14F-4D97-AF65-F5344CB8AC3E}">
        <p14:creationId xmlns:p14="http://schemas.microsoft.com/office/powerpoint/2010/main" val="50325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CCC90-2E39-D26A-7B66-C4A6CF85606F}"/>
              </a:ext>
            </a:extLst>
          </p:cNvPr>
          <p:cNvSpPr>
            <a:spLocks noGrp="1"/>
          </p:cNvSpPr>
          <p:nvPr>
            <p:ph type="title"/>
          </p:nvPr>
        </p:nvSpPr>
        <p:spPr/>
        <p:txBody>
          <a:bodyPr/>
          <a:lstStyle/>
          <a:p>
            <a:r>
              <a:rPr lang="en-US" dirty="0"/>
              <a:t>ĐỀ NGHỊ CLS</a:t>
            </a:r>
          </a:p>
        </p:txBody>
      </p:sp>
      <p:sp>
        <p:nvSpPr>
          <p:cNvPr id="3" name="Content Placeholder 2">
            <a:extLst>
              <a:ext uri="{FF2B5EF4-FFF2-40B4-BE49-F238E27FC236}">
                <a16:creationId xmlns:a16="http://schemas.microsoft.com/office/drawing/2014/main" id="{954DFBA1-A59F-B866-4024-79643CE715A7}"/>
              </a:ext>
            </a:extLst>
          </p:cNvPr>
          <p:cNvSpPr>
            <a:spLocks noGrp="1"/>
          </p:cNvSpPr>
          <p:nvPr>
            <p:ph idx="1"/>
          </p:nvPr>
        </p:nvSpPr>
        <p:spPr/>
        <p:txBody>
          <a:bodyPr>
            <a:normAutofit/>
          </a:bodyPr>
          <a:lstStyle/>
          <a:p>
            <a:pPr lvl="2" algn="just"/>
            <a:r>
              <a:rPr lang="en-US" dirty="0"/>
              <a:t>CT scan </a:t>
            </a:r>
            <a:r>
              <a:rPr lang="en-US" dirty="0" err="1"/>
              <a:t>bụng</a:t>
            </a:r>
            <a:r>
              <a:rPr lang="en-US" dirty="0"/>
              <a:t> </a:t>
            </a:r>
            <a:r>
              <a:rPr lang="en-US" dirty="0" err="1"/>
              <a:t>chậu</a:t>
            </a:r>
            <a:r>
              <a:rPr lang="en-US" dirty="0"/>
              <a:t> có </a:t>
            </a:r>
            <a:r>
              <a:rPr lang="en-US" dirty="0" err="1"/>
              <a:t>cản</a:t>
            </a:r>
            <a:r>
              <a:rPr lang="en-US" dirty="0"/>
              <a:t> </a:t>
            </a:r>
            <a:r>
              <a:rPr lang="en-US" dirty="0" err="1"/>
              <a:t>quang</a:t>
            </a:r>
            <a:endParaRPr lang="en-US" dirty="0"/>
          </a:p>
          <a:p>
            <a:pPr lvl="2" algn="just"/>
            <a:r>
              <a:rPr lang="en-US" dirty="0" err="1"/>
              <a:t>Công</a:t>
            </a:r>
            <a:r>
              <a:rPr lang="en-US" dirty="0"/>
              <a:t> </a:t>
            </a:r>
            <a:r>
              <a:rPr lang="en-US" dirty="0" err="1"/>
              <a:t>thức</a:t>
            </a:r>
            <a:r>
              <a:rPr lang="en-US" dirty="0"/>
              <a:t> </a:t>
            </a:r>
            <a:r>
              <a:rPr lang="en-US" dirty="0" err="1"/>
              <a:t>máu</a:t>
            </a:r>
            <a:r>
              <a:rPr lang="en-US" dirty="0"/>
              <a:t>, CRP</a:t>
            </a:r>
          </a:p>
          <a:p>
            <a:pPr lvl="2" algn="just"/>
            <a:r>
              <a:rPr lang="en-US" dirty="0"/>
              <a:t>BUN, Creatinine, Ion </a:t>
            </a:r>
            <a:r>
              <a:rPr lang="en-US" dirty="0" err="1"/>
              <a:t>đồ</a:t>
            </a:r>
            <a:r>
              <a:rPr lang="en-US" dirty="0"/>
              <a:t>,	albumin </a:t>
            </a:r>
            <a:r>
              <a:rPr lang="en-US" dirty="0" err="1"/>
              <a:t>máu</a:t>
            </a:r>
            <a:endParaRPr lang="en-US" dirty="0"/>
          </a:p>
          <a:p>
            <a:pPr lvl="2" algn="just"/>
            <a:r>
              <a:rPr lang="en-US" dirty="0"/>
              <a:t>ECG, troponin T	</a:t>
            </a:r>
            <a:r>
              <a:rPr lang="en-US" dirty="0" err="1"/>
              <a:t>hs</a:t>
            </a:r>
            <a:endParaRPr lang="en-US" dirty="0"/>
          </a:p>
          <a:p>
            <a:pPr lvl="2" algn="just"/>
            <a:r>
              <a:rPr lang="en-US" dirty="0"/>
              <a:t>X </a:t>
            </a:r>
            <a:r>
              <a:rPr lang="en-US" dirty="0" err="1"/>
              <a:t>quang</a:t>
            </a:r>
            <a:r>
              <a:rPr lang="en-US" dirty="0"/>
              <a:t> </a:t>
            </a:r>
            <a:r>
              <a:rPr lang="en-US" dirty="0" err="1"/>
              <a:t>ngực</a:t>
            </a:r>
            <a:r>
              <a:rPr lang="en-US" dirty="0"/>
              <a:t> </a:t>
            </a:r>
            <a:r>
              <a:rPr lang="en-US" dirty="0" err="1"/>
              <a:t>thẳng</a:t>
            </a:r>
            <a:endParaRPr lang="en-US" dirty="0"/>
          </a:p>
          <a:p>
            <a:pPr lvl="2" algn="just"/>
            <a:r>
              <a:rPr lang="en-US" dirty="0"/>
              <a:t>AST, ALT, glucose</a:t>
            </a:r>
          </a:p>
        </p:txBody>
      </p:sp>
    </p:spTree>
    <p:extLst>
      <p:ext uri="{BB962C8B-B14F-4D97-AF65-F5344CB8AC3E}">
        <p14:creationId xmlns:p14="http://schemas.microsoft.com/office/powerpoint/2010/main" val="1001406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97F64-0162-8860-6207-0003DDE36F0A}"/>
              </a:ext>
            </a:extLst>
          </p:cNvPr>
          <p:cNvSpPr>
            <a:spLocks noGrp="1"/>
          </p:cNvSpPr>
          <p:nvPr>
            <p:ph type="title"/>
          </p:nvPr>
        </p:nvSpPr>
        <p:spPr/>
        <p:txBody>
          <a:bodyPr/>
          <a:lstStyle/>
          <a:p>
            <a:r>
              <a:rPr lang="en-US" dirty="0"/>
              <a:t>KẾT QUẢ CLS</a:t>
            </a:r>
          </a:p>
        </p:txBody>
      </p:sp>
      <p:sp>
        <p:nvSpPr>
          <p:cNvPr id="11" name="Content Placeholder 10">
            <a:extLst>
              <a:ext uri="{FF2B5EF4-FFF2-40B4-BE49-F238E27FC236}">
                <a16:creationId xmlns:a16="http://schemas.microsoft.com/office/drawing/2014/main" id="{3F733EED-754E-1061-1E46-516876CE2485}"/>
              </a:ext>
            </a:extLst>
          </p:cNvPr>
          <p:cNvSpPr>
            <a:spLocks noGrp="1"/>
          </p:cNvSpPr>
          <p:nvPr>
            <p:ph idx="1"/>
          </p:nvPr>
        </p:nvSpPr>
        <p:spPr/>
        <p:txBody>
          <a:bodyPr/>
          <a:lstStyle/>
          <a:p>
            <a:r>
              <a:rPr lang="en-US" dirty="0"/>
              <a:t>CT scan </a:t>
            </a:r>
            <a:r>
              <a:rPr lang="en-US" dirty="0" err="1"/>
              <a:t>bụng</a:t>
            </a:r>
            <a:r>
              <a:rPr lang="en-US" dirty="0"/>
              <a:t> (</a:t>
            </a:r>
            <a:r>
              <a:rPr lang="en-US" sz="2000" dirty="0">
                <a:solidFill>
                  <a:srgbClr val="5D5D5D"/>
                </a:solidFill>
                <a:effectLst/>
                <a:latin typeface="Calibri" panose="020F0502020204030204" pitchFamily="34" charset="0"/>
                <a:cs typeface="Calibri" panose="020F0502020204030204" pitchFamily="34" charset="0"/>
              </a:rPr>
              <a:t>N22-0330188)</a:t>
            </a:r>
          </a:p>
          <a:p>
            <a:pPr indent="0">
              <a:buNone/>
            </a:pPr>
            <a:r>
              <a:rPr lang="vi-VN" dirty="0"/>
              <a:t>-Giãn gần toàn bộ các quai ruột non trong ổ bụng, d ≤ 4.3cm, có 01 vị trí chuyển tiếp ở đường giữa dưới rốn # 5cm, tại vị trí chuyển tiếp lòng ruột hẹp đột ngột, thành ruột không dày, có dấu hiệu cuộn xoáy và hình ảnh mỏ chim, đoạn ruột phía sau xẹp hoàn toàn, còn rất ít phân và hơi trong đại tràng phải. Hiện không thấy dấu hiệu thiếu máu ruột.</a:t>
            </a:r>
          </a:p>
          <a:p>
            <a:pPr indent="0">
              <a:buNone/>
            </a:pPr>
            <a:r>
              <a:rPr lang="vi-VN" dirty="0"/>
              <a:t>- Dịch tự do ổ bụng lượng ít quanh gan, dọc rãnh đại tràng hai bên và vùng hạ vị</a:t>
            </a:r>
          </a:p>
        </p:txBody>
      </p:sp>
    </p:spTree>
    <p:extLst>
      <p:ext uri="{BB962C8B-B14F-4D97-AF65-F5344CB8AC3E}">
        <p14:creationId xmlns:p14="http://schemas.microsoft.com/office/powerpoint/2010/main" val="3270471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78D3-0410-7323-B403-D2E4F9AB3C45}"/>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A0498801-4C17-D55D-6E32-EB30640EC1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769" y="585215"/>
            <a:ext cx="11284828" cy="5051165"/>
          </a:xfrm>
        </p:spPr>
      </p:pic>
    </p:spTree>
    <p:extLst>
      <p:ext uri="{BB962C8B-B14F-4D97-AF65-F5344CB8AC3E}">
        <p14:creationId xmlns:p14="http://schemas.microsoft.com/office/powerpoint/2010/main" val="3726324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97F64-0162-8860-6207-0003DDE36F0A}"/>
              </a:ext>
            </a:extLst>
          </p:cNvPr>
          <p:cNvSpPr>
            <a:spLocks noGrp="1"/>
          </p:cNvSpPr>
          <p:nvPr>
            <p:ph type="title"/>
          </p:nvPr>
        </p:nvSpPr>
        <p:spPr/>
        <p:txBody>
          <a:bodyPr/>
          <a:lstStyle/>
          <a:p>
            <a:r>
              <a:rPr lang="en-US" dirty="0"/>
              <a:t>KẾT QUẢ CLS</a:t>
            </a:r>
          </a:p>
        </p:txBody>
      </p:sp>
      <p:graphicFrame>
        <p:nvGraphicFramePr>
          <p:cNvPr id="10" name="Content Placeholder 9">
            <a:extLst>
              <a:ext uri="{FF2B5EF4-FFF2-40B4-BE49-F238E27FC236}">
                <a16:creationId xmlns:a16="http://schemas.microsoft.com/office/drawing/2014/main" id="{1431E4B7-0460-821F-938A-7BFE958C3DC6}"/>
              </a:ext>
            </a:extLst>
          </p:cNvPr>
          <p:cNvGraphicFramePr>
            <a:graphicFrameLocks noGrp="1"/>
          </p:cNvGraphicFramePr>
          <p:nvPr>
            <p:ph idx="1"/>
            <p:extLst>
              <p:ext uri="{D42A27DB-BD31-4B8C-83A1-F6EECF244321}">
                <p14:modId xmlns:p14="http://schemas.microsoft.com/office/powerpoint/2010/main" val="3655839652"/>
              </p:ext>
            </p:extLst>
          </p:nvPr>
        </p:nvGraphicFramePr>
        <p:xfrm>
          <a:off x="2414778" y="2084832"/>
          <a:ext cx="3004947" cy="1852992"/>
        </p:xfrm>
        <a:graphic>
          <a:graphicData uri="http://schemas.openxmlformats.org/drawingml/2006/table">
            <a:tbl>
              <a:tblPr bandRow="1">
                <a:tableStyleId>{93296810-A885-4BE3-A3E7-6D5BEEA58F35}</a:tableStyleId>
              </a:tblPr>
              <a:tblGrid>
                <a:gridCol w="1570129">
                  <a:extLst>
                    <a:ext uri="{9D8B030D-6E8A-4147-A177-3AD203B41FA5}">
                      <a16:colId xmlns:a16="http://schemas.microsoft.com/office/drawing/2014/main" val="778976842"/>
                    </a:ext>
                  </a:extLst>
                </a:gridCol>
                <a:gridCol w="1434818">
                  <a:extLst>
                    <a:ext uri="{9D8B030D-6E8A-4147-A177-3AD203B41FA5}">
                      <a16:colId xmlns:a16="http://schemas.microsoft.com/office/drawing/2014/main" val="1255474799"/>
                    </a:ext>
                  </a:extLst>
                </a:gridCol>
              </a:tblGrid>
              <a:tr h="463248">
                <a:tc>
                  <a:txBody>
                    <a:bodyPr/>
                    <a:lstStyle/>
                    <a:p>
                      <a:r>
                        <a:rPr lang="vi-VN" sz="1800" b="0" dirty="0">
                          <a:latin typeface="Calibri" panose="020F0502020204030204" pitchFamily="34" charset="0"/>
                          <a:ea typeface="Calibri" panose="020F0502020204030204" pitchFamily="34" charset="0"/>
                          <a:cs typeface="Calibri" panose="020F0502020204030204" pitchFamily="34" charset="0"/>
                        </a:rPr>
                        <a:t>WBC</a:t>
                      </a:r>
                    </a:p>
                  </a:txBody>
                  <a:tcPr anchor="ctr"/>
                </a:tc>
                <a:tc>
                  <a:txBody>
                    <a:bodyPr/>
                    <a:lstStyle/>
                    <a:p>
                      <a:pPr lvl="0">
                        <a:buNone/>
                      </a:pPr>
                      <a:r>
                        <a:rPr lang="en-US" sz="1800" b="0" dirty="0">
                          <a:latin typeface="Calibri" panose="020F0502020204030204" pitchFamily="34" charset="0"/>
                          <a:ea typeface="Calibri" panose="020F0502020204030204" pitchFamily="34" charset="0"/>
                          <a:cs typeface="Calibri" panose="020F0502020204030204" pitchFamily="34" charset="0"/>
                        </a:rPr>
                        <a:t>4.0 </a:t>
                      </a:r>
                      <a:r>
                        <a:rPr lang="vi-VN" sz="1800" b="0" dirty="0">
                          <a:latin typeface="Calibri" panose="020F0502020204030204" pitchFamily="34" charset="0"/>
                          <a:ea typeface="Calibri" panose="020F0502020204030204" pitchFamily="34" charset="0"/>
                          <a:cs typeface="Calibri" panose="020F0502020204030204" pitchFamily="34" charset="0"/>
                        </a:rPr>
                        <a:t>k/uL</a:t>
                      </a:r>
                    </a:p>
                  </a:txBody>
                  <a:tcPr anchor="ctr"/>
                </a:tc>
                <a:extLst>
                  <a:ext uri="{0D108BD9-81ED-4DB2-BD59-A6C34878D82A}">
                    <a16:rowId xmlns:a16="http://schemas.microsoft.com/office/drawing/2014/main" val="3404844874"/>
                  </a:ext>
                </a:extLst>
              </a:tr>
              <a:tr h="463248">
                <a:tc>
                  <a:txBody>
                    <a:bodyPr/>
                    <a:lstStyle/>
                    <a:p>
                      <a:r>
                        <a:rPr lang="vi-VN" sz="1800" dirty="0">
                          <a:latin typeface="Calibri" panose="020F0502020204030204" pitchFamily="34" charset="0"/>
                          <a:ea typeface="Calibri" panose="020F0502020204030204" pitchFamily="34" charset="0"/>
                          <a:cs typeface="Calibri" panose="020F0502020204030204" pitchFamily="34" charset="0"/>
                        </a:rPr>
                        <a:t>Neu%</a:t>
                      </a:r>
                    </a:p>
                  </a:txBody>
                  <a:tcPr anchor="ctr"/>
                </a:tc>
                <a:tc>
                  <a:txBody>
                    <a:bodyPr/>
                    <a:lstStyle/>
                    <a:p>
                      <a:pPr lvl="0">
                        <a:buNone/>
                      </a:pPr>
                      <a:r>
                        <a:rPr lang="en-US" sz="1800" b="0" dirty="0">
                          <a:latin typeface="Calibri" panose="020F0502020204030204" pitchFamily="34" charset="0"/>
                          <a:ea typeface="Calibri" panose="020F0502020204030204" pitchFamily="34" charset="0"/>
                          <a:cs typeface="Calibri" panose="020F0502020204030204" pitchFamily="34" charset="0"/>
                        </a:rPr>
                        <a:t>56.4</a:t>
                      </a:r>
                      <a:r>
                        <a:rPr lang="vi-VN" sz="1800" b="0" dirty="0">
                          <a:latin typeface="Calibri" panose="020F0502020204030204" pitchFamily="34" charset="0"/>
                          <a:ea typeface="Calibri" panose="020F0502020204030204" pitchFamily="34" charset="0"/>
                          <a:cs typeface="Calibri" panose="020F0502020204030204" pitchFamily="34" charset="0"/>
                        </a:rPr>
                        <a:t>%</a:t>
                      </a:r>
                    </a:p>
                  </a:txBody>
                  <a:tcPr anchor="ctr"/>
                </a:tc>
                <a:extLst>
                  <a:ext uri="{0D108BD9-81ED-4DB2-BD59-A6C34878D82A}">
                    <a16:rowId xmlns:a16="http://schemas.microsoft.com/office/drawing/2014/main" val="2789780"/>
                  </a:ext>
                </a:extLst>
              </a:tr>
              <a:tr h="463248">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Hb</a:t>
                      </a:r>
                    </a:p>
                  </a:txBody>
                  <a:tcPr anchor="ctr"/>
                </a:tc>
                <a:tc>
                  <a:txBody>
                    <a:bodyPr/>
                    <a:lstStyle/>
                    <a:p>
                      <a:pPr lvl="0">
                        <a:buNone/>
                      </a:pPr>
                      <a:r>
                        <a:rPr lang="en-US" sz="1800" b="0" dirty="0">
                          <a:latin typeface="Calibri" panose="020F0502020204030204" pitchFamily="34" charset="0"/>
                          <a:ea typeface="Calibri" panose="020F0502020204030204" pitchFamily="34" charset="0"/>
                          <a:cs typeface="Calibri" panose="020F0502020204030204" pitchFamily="34" charset="0"/>
                        </a:rPr>
                        <a:t>11.8 g/dL</a:t>
                      </a:r>
                    </a:p>
                  </a:txBody>
                  <a:tcPr anchor="ctr"/>
                </a:tc>
                <a:extLst>
                  <a:ext uri="{0D108BD9-81ED-4DB2-BD59-A6C34878D82A}">
                    <a16:rowId xmlns:a16="http://schemas.microsoft.com/office/drawing/2014/main" val="1841104041"/>
                  </a:ext>
                </a:extLst>
              </a:tr>
              <a:tr h="463248">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PLT</a:t>
                      </a:r>
                    </a:p>
                  </a:txBody>
                  <a:tcPr anchor="ctr"/>
                </a:tc>
                <a:tc>
                  <a:txBody>
                    <a:bodyPr/>
                    <a:lstStyle/>
                    <a:p>
                      <a:pPr lvl="0">
                        <a:buNone/>
                      </a:pPr>
                      <a:r>
                        <a:rPr lang="en-US" sz="1800" b="0" dirty="0">
                          <a:latin typeface="Calibri" panose="020F0502020204030204" pitchFamily="34" charset="0"/>
                          <a:ea typeface="Calibri" panose="020F0502020204030204" pitchFamily="34" charset="0"/>
                          <a:cs typeface="Calibri" panose="020F0502020204030204" pitchFamily="34" charset="0"/>
                        </a:rPr>
                        <a:t>240 G</a:t>
                      </a:r>
                      <a:r>
                        <a:rPr lang="vi-VN" sz="1800" b="0" dirty="0">
                          <a:latin typeface="Calibri" panose="020F0502020204030204" pitchFamily="34" charset="0"/>
                          <a:ea typeface="Calibri" panose="020F0502020204030204" pitchFamily="34" charset="0"/>
                          <a:cs typeface="Calibri" panose="020F0502020204030204" pitchFamily="34" charset="0"/>
                        </a:rPr>
                        <a:t>/L</a:t>
                      </a:r>
                    </a:p>
                  </a:txBody>
                  <a:tcPr anchor="ctr"/>
                </a:tc>
                <a:extLst>
                  <a:ext uri="{0D108BD9-81ED-4DB2-BD59-A6C34878D82A}">
                    <a16:rowId xmlns:a16="http://schemas.microsoft.com/office/drawing/2014/main" val="1844087236"/>
                  </a:ext>
                </a:extLst>
              </a:tr>
            </a:tbl>
          </a:graphicData>
        </a:graphic>
      </p:graphicFrame>
      <p:graphicFrame>
        <p:nvGraphicFramePr>
          <p:cNvPr id="13" name="Table 12">
            <a:extLst>
              <a:ext uri="{FF2B5EF4-FFF2-40B4-BE49-F238E27FC236}">
                <a16:creationId xmlns:a16="http://schemas.microsoft.com/office/drawing/2014/main" id="{B9CD6B75-A88F-E619-0E91-C79903A94003}"/>
              </a:ext>
            </a:extLst>
          </p:cNvPr>
          <p:cNvGraphicFramePr>
            <a:graphicFrameLocks noGrp="1"/>
          </p:cNvGraphicFramePr>
          <p:nvPr>
            <p:extLst>
              <p:ext uri="{D42A27DB-BD31-4B8C-83A1-F6EECF244321}">
                <p14:modId xmlns:p14="http://schemas.microsoft.com/office/powerpoint/2010/main" val="2915674999"/>
              </p:ext>
            </p:extLst>
          </p:nvPr>
        </p:nvGraphicFramePr>
        <p:xfrm>
          <a:off x="5628826" y="2084832"/>
          <a:ext cx="4148396" cy="1463040"/>
        </p:xfrm>
        <a:graphic>
          <a:graphicData uri="http://schemas.openxmlformats.org/drawingml/2006/table">
            <a:tbl>
              <a:tblPr bandRow="1">
                <a:tableStyleId>{93296810-A885-4BE3-A3E7-6D5BEEA58F35}</a:tableStyleId>
              </a:tblPr>
              <a:tblGrid>
                <a:gridCol w="2012595">
                  <a:extLst>
                    <a:ext uri="{9D8B030D-6E8A-4147-A177-3AD203B41FA5}">
                      <a16:colId xmlns:a16="http://schemas.microsoft.com/office/drawing/2014/main" val="601025343"/>
                    </a:ext>
                  </a:extLst>
                </a:gridCol>
                <a:gridCol w="2135801">
                  <a:extLst>
                    <a:ext uri="{9D8B030D-6E8A-4147-A177-3AD203B41FA5}">
                      <a16:colId xmlns:a16="http://schemas.microsoft.com/office/drawing/2014/main" val="191784034"/>
                    </a:ext>
                  </a:extLst>
                </a:gridCol>
              </a:tblGrid>
              <a:tr h="328901">
                <a:tc>
                  <a:txBody>
                    <a:bodyPr/>
                    <a:lstStyle/>
                    <a:p>
                      <a:r>
                        <a:rPr lang="en-US" b="0" dirty="0">
                          <a:latin typeface="Calibri" panose="020F0502020204030204" pitchFamily="34" charset="0"/>
                          <a:ea typeface="Calibri" panose="020F0502020204030204" pitchFamily="34" charset="0"/>
                          <a:cs typeface="Calibri" panose="020F0502020204030204" pitchFamily="34" charset="0"/>
                        </a:rPr>
                        <a:t>CRP</a:t>
                      </a:r>
                    </a:p>
                  </a:txBody>
                  <a:tcPr anchor="ctr"/>
                </a:tc>
                <a:tc>
                  <a:txBody>
                    <a:bodyPr/>
                    <a:lstStyle/>
                    <a:p>
                      <a:pPr lvl="0">
                        <a:buNone/>
                      </a:pPr>
                      <a:r>
                        <a:rPr lang="en-US" b="1" dirty="0">
                          <a:latin typeface="Calibri" panose="020F0502020204030204" pitchFamily="34" charset="0"/>
                          <a:ea typeface="Calibri" panose="020F0502020204030204" pitchFamily="34" charset="0"/>
                          <a:cs typeface="Calibri" panose="020F0502020204030204" pitchFamily="34" charset="0"/>
                        </a:rPr>
                        <a:t>5.5 mg/dL</a:t>
                      </a:r>
                    </a:p>
                  </a:txBody>
                  <a:tcPr anchor="ctr"/>
                </a:tc>
                <a:extLst>
                  <a:ext uri="{0D108BD9-81ED-4DB2-BD59-A6C34878D82A}">
                    <a16:rowId xmlns:a16="http://schemas.microsoft.com/office/drawing/2014/main" val="2134603300"/>
                  </a:ext>
                </a:extLst>
              </a:tr>
              <a:tr h="328901">
                <a:tc>
                  <a:txBody>
                    <a:bodyPr/>
                    <a:lstStyle/>
                    <a:p>
                      <a:r>
                        <a:rPr lang="en-US" b="1" dirty="0">
                          <a:latin typeface="Calibri" panose="020F0502020204030204" pitchFamily="34" charset="0"/>
                          <a:ea typeface="Calibri" panose="020F0502020204030204" pitchFamily="34" charset="0"/>
                          <a:cs typeface="Calibri" panose="020F0502020204030204" pitchFamily="34" charset="0"/>
                        </a:rPr>
                        <a:t>Na+</a:t>
                      </a:r>
                    </a:p>
                  </a:txBody>
                  <a:tcPr anchor="ctr"/>
                </a:tc>
                <a:tc>
                  <a:txBody>
                    <a:bodyPr/>
                    <a:lstStyle/>
                    <a:p>
                      <a:pPr lvl="0">
                        <a:buNone/>
                      </a:pPr>
                      <a:r>
                        <a:rPr lang="en-US" b="1" dirty="0">
                          <a:latin typeface="Calibri" panose="020F0502020204030204" pitchFamily="34" charset="0"/>
                          <a:ea typeface="Calibri" panose="020F0502020204030204" pitchFamily="34" charset="0"/>
                          <a:cs typeface="Calibri" panose="020F0502020204030204" pitchFamily="34" charset="0"/>
                        </a:rPr>
                        <a:t>133 mmol/L</a:t>
                      </a:r>
                    </a:p>
                  </a:txBody>
                  <a:tcPr anchor="ctr"/>
                </a:tc>
                <a:extLst>
                  <a:ext uri="{0D108BD9-81ED-4DB2-BD59-A6C34878D82A}">
                    <a16:rowId xmlns:a16="http://schemas.microsoft.com/office/drawing/2014/main" val="2165413234"/>
                  </a:ext>
                </a:extLst>
              </a:tr>
              <a:tr h="328901">
                <a:tc>
                  <a:txBody>
                    <a:bodyPr/>
                    <a:lstStyle/>
                    <a:p>
                      <a:r>
                        <a:rPr lang="en-US" b="1" dirty="0">
                          <a:latin typeface="Calibri" panose="020F0502020204030204" pitchFamily="34" charset="0"/>
                          <a:ea typeface="Calibri" panose="020F0502020204030204" pitchFamily="34" charset="0"/>
                          <a:cs typeface="Calibri" panose="020F0502020204030204" pitchFamily="34" charset="0"/>
                        </a:rPr>
                        <a:t>K+</a:t>
                      </a:r>
                    </a:p>
                  </a:txBody>
                  <a:tcPr anchor="ctr"/>
                </a:tc>
                <a:tc>
                  <a:txBody>
                    <a:bodyPr/>
                    <a:lstStyle/>
                    <a:p>
                      <a:pPr lvl="0">
                        <a:buNone/>
                      </a:pPr>
                      <a:r>
                        <a:rPr lang="en-US" b="1" dirty="0">
                          <a:latin typeface="Calibri" panose="020F0502020204030204" pitchFamily="34" charset="0"/>
                          <a:ea typeface="Calibri" panose="020F0502020204030204" pitchFamily="34" charset="0"/>
                          <a:cs typeface="Calibri" panose="020F0502020204030204" pitchFamily="34" charset="0"/>
                        </a:rPr>
                        <a:t>2.88 mmol/L</a:t>
                      </a:r>
                    </a:p>
                  </a:txBody>
                  <a:tcPr anchor="ctr"/>
                </a:tc>
                <a:extLst>
                  <a:ext uri="{0D108BD9-81ED-4DB2-BD59-A6C34878D82A}">
                    <a16:rowId xmlns:a16="http://schemas.microsoft.com/office/drawing/2014/main" val="1303483548"/>
                  </a:ext>
                </a:extLst>
              </a:tr>
              <a:tr h="189247">
                <a:tc>
                  <a:txBody>
                    <a:bodyPr/>
                    <a:lstStyle/>
                    <a:p>
                      <a:r>
                        <a:rPr lang="en-US" b="0" dirty="0">
                          <a:latin typeface="Calibri" panose="020F0502020204030204" pitchFamily="34" charset="0"/>
                          <a:ea typeface="Calibri" panose="020F0502020204030204" pitchFamily="34" charset="0"/>
                          <a:cs typeface="Calibri" panose="020F0502020204030204" pitchFamily="34" charset="0"/>
                        </a:rPr>
                        <a:t>Cl-</a:t>
                      </a:r>
                    </a:p>
                  </a:txBody>
                  <a:tcPr anchor="ctr"/>
                </a:tc>
                <a:tc>
                  <a:txBody>
                    <a:bodyPr/>
                    <a:lstStyle/>
                    <a:p>
                      <a:pPr lvl="0">
                        <a:buNone/>
                      </a:pPr>
                      <a:endParaRPr lang="en-US" b="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213543981"/>
                  </a:ext>
                </a:extLst>
              </a:tr>
            </a:tbl>
          </a:graphicData>
        </a:graphic>
      </p:graphicFrame>
    </p:spTree>
    <p:extLst>
      <p:ext uri="{BB962C8B-B14F-4D97-AF65-F5344CB8AC3E}">
        <p14:creationId xmlns:p14="http://schemas.microsoft.com/office/powerpoint/2010/main" val="11413491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Không thể thiếu">
  <a:themeElements>
    <a:clrScheme name="Không thể thiếu">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Không thể thiếu">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hông thể thiếu">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39</TotalTime>
  <Words>461</Words>
  <Application>Microsoft Office PowerPoint</Application>
  <PresentationFormat>Widescreen</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Không thể thiếu</vt:lpstr>
      <vt:lpstr>Bệnh án Mini-Cex2</vt:lpstr>
      <vt:lpstr>TÓM TẮT BỆNH ÁN</vt:lpstr>
      <vt:lpstr>ĐẶT VẤN ĐỀ</vt:lpstr>
      <vt:lpstr>CHẨN ĐOÁN</vt:lpstr>
      <vt:lpstr>BIỆN LUẬN</vt:lpstr>
      <vt:lpstr>ĐỀ NGHỊ CLS</vt:lpstr>
      <vt:lpstr>KẾT QUẢ CLS</vt:lpstr>
      <vt:lpstr>PowerPoint Presentation</vt:lpstr>
      <vt:lpstr>KẾT QUẢ CLS</vt:lpstr>
      <vt:lpstr>CHẨN ĐOÁN XÁC ĐỊNH</vt:lpstr>
      <vt:lpstr>Điều trị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Bệnh án ngoại khoa</dc:title>
  <dc:creator>Thien Nguyen - Y17</dc:creator>
  <cp:lastModifiedBy>Nguyễn Huỳnh Đức Thiện</cp:lastModifiedBy>
  <cp:revision>21</cp:revision>
  <dcterms:created xsi:type="dcterms:W3CDTF">2023-04-17T14:46:11Z</dcterms:created>
  <dcterms:modified xsi:type="dcterms:W3CDTF">2023-04-27T01:05:57Z</dcterms:modified>
</cp:coreProperties>
</file>