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9" r:id="rId2"/>
    <p:sldId id="257" r:id="rId3"/>
    <p:sldId id="258" r:id="rId4"/>
    <p:sldId id="260" r:id="rId5"/>
    <p:sldId id="281" r:id="rId6"/>
    <p:sldId id="278" r:id="rId7"/>
    <p:sldId id="261" r:id="rId8"/>
    <p:sldId id="262" r:id="rId9"/>
    <p:sldId id="277" r:id="rId10"/>
    <p:sldId id="263" r:id="rId11"/>
    <p:sldId id="264" r:id="rId12"/>
    <p:sldId id="265" r:id="rId13"/>
    <p:sldId id="267" r:id="rId14"/>
    <p:sldId id="273" r:id="rId15"/>
    <p:sldId id="274" r:id="rId16"/>
    <p:sldId id="269" r:id="rId17"/>
    <p:sldId id="279" r:id="rId18"/>
    <p:sldId id="271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B2484C-C46A-EA45-8FF9-8EAE363B5880}" v="347" dt="2023-04-24T01:59:29.098"/>
    <p1510:client id="{A5BDDD74-3C07-43A9-BA7D-D559140EDA60}" v="71" dt="2023-04-23T10:24:19.458"/>
    <p1510:client id="{E5D27088-BAF4-4C22-8035-5096C35D11BD}" v="159" dt="2023-04-23T10:26:15.300"/>
    <p1510:client id="{F23D0611-EAEF-453B-91F3-0B351F4EFF16}" v="8" dt="2023-04-24T02:12:21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an Tran - Y17" userId="00853cb1-c6c4-438b-af0a-ccf61634a18f" providerId="ADAL" clId="{E5D27088-BAF4-4C22-8035-5096C35D11BD}"/>
    <pc:docChg chg="undo custSel modSld">
      <pc:chgData name="Toan Tran - Y17" userId="00853cb1-c6c4-438b-af0a-ccf61634a18f" providerId="ADAL" clId="{E5D27088-BAF4-4C22-8035-5096C35D11BD}" dt="2023-04-23T10:26:15.300" v="2248" actId="20577"/>
      <pc:docMkLst>
        <pc:docMk/>
      </pc:docMkLst>
      <pc:sldChg chg="modSp mod">
        <pc:chgData name="Toan Tran - Y17" userId="00853cb1-c6c4-438b-af0a-ccf61634a18f" providerId="ADAL" clId="{E5D27088-BAF4-4C22-8035-5096C35D11BD}" dt="2023-04-23T09:06:05.803" v="101" actId="20577"/>
        <pc:sldMkLst>
          <pc:docMk/>
          <pc:sldMk cId="214145014" sldId="257"/>
        </pc:sldMkLst>
        <pc:spChg chg="mod">
          <ac:chgData name="Toan Tran - Y17" userId="00853cb1-c6c4-438b-af0a-ccf61634a18f" providerId="ADAL" clId="{E5D27088-BAF4-4C22-8035-5096C35D11BD}" dt="2023-04-23T09:06:05.803" v="101" actId="20577"/>
          <ac:spMkLst>
            <pc:docMk/>
            <pc:sldMk cId="214145014" sldId="257"/>
            <ac:spMk id="3" creationId="{3FF02614-5D0B-A4A9-0807-55C542F0929E}"/>
          </ac:spMkLst>
        </pc:spChg>
      </pc:sldChg>
      <pc:sldChg chg="addSp delSp modSp mod">
        <pc:chgData name="Toan Tran - Y17" userId="00853cb1-c6c4-438b-af0a-ccf61634a18f" providerId="ADAL" clId="{E5D27088-BAF4-4C22-8035-5096C35D11BD}" dt="2023-04-23T10:26:15.300" v="2248" actId="20577"/>
        <pc:sldMkLst>
          <pc:docMk/>
          <pc:sldMk cId="3653656993" sldId="260"/>
        </pc:sldMkLst>
        <pc:spChg chg="mod">
          <ac:chgData name="Toan Tran - Y17" userId="00853cb1-c6c4-438b-af0a-ccf61634a18f" providerId="ADAL" clId="{E5D27088-BAF4-4C22-8035-5096C35D11BD}" dt="2023-04-23T10:26:15.300" v="2248" actId="20577"/>
          <ac:spMkLst>
            <pc:docMk/>
            <pc:sldMk cId="3653656993" sldId="260"/>
            <ac:spMk id="3" creationId="{860CC238-C51B-4D77-D750-B056B5897D9A}"/>
          </ac:spMkLst>
        </pc:spChg>
        <pc:picChg chg="add del">
          <ac:chgData name="Toan Tran - Y17" userId="00853cb1-c6c4-438b-af0a-ccf61634a18f" providerId="ADAL" clId="{E5D27088-BAF4-4C22-8035-5096C35D11BD}" dt="2023-04-23T09:13:43.236" v="756" actId="478"/>
          <ac:picMkLst>
            <pc:docMk/>
            <pc:sldMk cId="3653656993" sldId="260"/>
            <ac:picMk id="7" creationId="{8DEC86A6-027F-BCB7-3166-3078E41B1D42}"/>
          </ac:picMkLst>
        </pc:picChg>
        <pc:picChg chg="del">
          <ac:chgData name="Toan Tran - Y17" userId="00853cb1-c6c4-438b-af0a-ccf61634a18f" providerId="ADAL" clId="{E5D27088-BAF4-4C22-8035-5096C35D11BD}" dt="2023-04-23T09:14:43.547" v="1062" actId="21"/>
          <ac:picMkLst>
            <pc:docMk/>
            <pc:sldMk cId="3653656993" sldId="260"/>
            <ac:picMk id="8" creationId="{47B00380-F242-9570-6074-246A1EDF2BCE}"/>
          </ac:picMkLst>
        </pc:picChg>
      </pc:sldChg>
      <pc:sldChg chg="delSp modSp mod">
        <pc:chgData name="Toan Tran - Y17" userId="00853cb1-c6c4-438b-af0a-ccf61634a18f" providerId="ADAL" clId="{E5D27088-BAF4-4C22-8035-5096C35D11BD}" dt="2023-04-23T09:51:21.340" v="1976" actId="20577"/>
        <pc:sldMkLst>
          <pc:docMk/>
          <pc:sldMk cId="3729032034" sldId="261"/>
        </pc:sldMkLst>
        <pc:spChg chg="mod">
          <ac:chgData name="Toan Tran - Y17" userId="00853cb1-c6c4-438b-af0a-ccf61634a18f" providerId="ADAL" clId="{E5D27088-BAF4-4C22-8035-5096C35D11BD}" dt="2023-04-23T09:51:21.340" v="1976" actId="20577"/>
          <ac:spMkLst>
            <pc:docMk/>
            <pc:sldMk cId="3729032034" sldId="261"/>
            <ac:spMk id="3" creationId="{AD1F18B7-79E8-78AD-19FE-7DAE64CDA3F1}"/>
          </ac:spMkLst>
        </pc:spChg>
        <pc:picChg chg="del">
          <ac:chgData name="Toan Tran - Y17" userId="00853cb1-c6c4-438b-af0a-ccf61634a18f" providerId="ADAL" clId="{E5D27088-BAF4-4C22-8035-5096C35D11BD}" dt="2023-04-23T09:16:14.871" v="1229" actId="478"/>
          <ac:picMkLst>
            <pc:docMk/>
            <pc:sldMk cId="3729032034" sldId="261"/>
            <ac:picMk id="4" creationId="{C6DDDAC9-DB77-7579-CF13-0A88240C4265}"/>
          </ac:picMkLst>
        </pc:picChg>
      </pc:sldChg>
      <pc:sldChg chg="modSp mod">
        <pc:chgData name="Toan Tran - Y17" userId="00853cb1-c6c4-438b-af0a-ccf61634a18f" providerId="ADAL" clId="{E5D27088-BAF4-4C22-8035-5096C35D11BD}" dt="2023-04-23T09:46:15.122" v="1736" actId="20577"/>
        <pc:sldMkLst>
          <pc:docMk/>
          <pc:sldMk cId="1184947465" sldId="262"/>
        </pc:sldMkLst>
        <pc:spChg chg="mod">
          <ac:chgData name="Toan Tran - Y17" userId="00853cb1-c6c4-438b-af0a-ccf61634a18f" providerId="ADAL" clId="{E5D27088-BAF4-4C22-8035-5096C35D11BD}" dt="2023-04-23T09:20:55.348" v="1611" actId="207"/>
          <ac:spMkLst>
            <pc:docMk/>
            <pc:sldMk cId="1184947465" sldId="262"/>
            <ac:spMk id="2" creationId="{39A20701-5A9A-8A15-EE2A-BD25B88AB0AC}"/>
          </ac:spMkLst>
        </pc:spChg>
        <pc:spChg chg="mod">
          <ac:chgData name="Toan Tran - Y17" userId="00853cb1-c6c4-438b-af0a-ccf61634a18f" providerId="ADAL" clId="{E5D27088-BAF4-4C22-8035-5096C35D11BD}" dt="2023-04-23T09:46:15.122" v="1736" actId="20577"/>
          <ac:spMkLst>
            <pc:docMk/>
            <pc:sldMk cId="1184947465" sldId="262"/>
            <ac:spMk id="3" creationId="{895EF79E-EF12-9973-E8EB-D020DC9965C2}"/>
          </ac:spMkLst>
        </pc:spChg>
      </pc:sldChg>
      <pc:sldChg chg="modSp mod">
        <pc:chgData name="Toan Tran - Y17" userId="00853cb1-c6c4-438b-af0a-ccf61634a18f" providerId="ADAL" clId="{E5D27088-BAF4-4C22-8035-5096C35D11BD}" dt="2023-04-23T09:52:28.881" v="1993" actId="27636"/>
        <pc:sldMkLst>
          <pc:docMk/>
          <pc:sldMk cId="3292981699" sldId="263"/>
        </pc:sldMkLst>
        <pc:spChg chg="mod">
          <ac:chgData name="Toan Tran - Y17" userId="00853cb1-c6c4-438b-af0a-ccf61634a18f" providerId="ADAL" clId="{E5D27088-BAF4-4C22-8035-5096C35D11BD}" dt="2023-04-23T09:52:28.881" v="1993" actId="27636"/>
          <ac:spMkLst>
            <pc:docMk/>
            <pc:sldMk cId="3292981699" sldId="263"/>
            <ac:spMk id="3" creationId="{E046A2AA-12CC-BF03-91AD-2C983FACCB31}"/>
          </ac:spMkLst>
        </pc:spChg>
      </pc:sldChg>
      <pc:sldChg chg="modSp mod">
        <pc:chgData name="Toan Tran - Y17" userId="00853cb1-c6c4-438b-af0a-ccf61634a18f" providerId="ADAL" clId="{E5D27088-BAF4-4C22-8035-5096C35D11BD}" dt="2023-04-23T09:49:59.426" v="1937" actId="20577"/>
        <pc:sldMkLst>
          <pc:docMk/>
          <pc:sldMk cId="3189882445" sldId="277"/>
        </pc:sldMkLst>
        <pc:spChg chg="mod">
          <ac:chgData name="Toan Tran - Y17" userId="00853cb1-c6c4-438b-af0a-ccf61634a18f" providerId="ADAL" clId="{E5D27088-BAF4-4C22-8035-5096C35D11BD}" dt="2023-04-23T09:46:30.605" v="1737"/>
          <ac:spMkLst>
            <pc:docMk/>
            <pc:sldMk cId="3189882445" sldId="277"/>
            <ac:spMk id="2" creationId="{39A20701-5A9A-8A15-EE2A-BD25B88AB0AC}"/>
          </ac:spMkLst>
        </pc:spChg>
        <pc:spChg chg="mod">
          <ac:chgData name="Toan Tran - Y17" userId="00853cb1-c6c4-438b-af0a-ccf61634a18f" providerId="ADAL" clId="{E5D27088-BAF4-4C22-8035-5096C35D11BD}" dt="2023-04-23T09:49:59.426" v="1937" actId="20577"/>
          <ac:spMkLst>
            <pc:docMk/>
            <pc:sldMk cId="3189882445" sldId="277"/>
            <ac:spMk id="3" creationId="{895EF79E-EF12-9973-E8EB-D020DC9965C2}"/>
          </ac:spMkLst>
        </pc:spChg>
      </pc:sldChg>
      <pc:sldChg chg="addSp delSp modSp mod">
        <pc:chgData name="Toan Tran - Y17" userId="00853cb1-c6c4-438b-af0a-ccf61634a18f" providerId="ADAL" clId="{E5D27088-BAF4-4C22-8035-5096C35D11BD}" dt="2023-04-23T09:52:07.649" v="1983" actId="20577"/>
        <pc:sldMkLst>
          <pc:docMk/>
          <pc:sldMk cId="2557329173" sldId="278"/>
        </pc:sldMkLst>
        <pc:spChg chg="mod">
          <ac:chgData name="Toan Tran - Y17" userId="00853cb1-c6c4-438b-af0a-ccf61634a18f" providerId="ADAL" clId="{E5D27088-BAF4-4C22-8035-5096C35D11BD}" dt="2023-04-23T09:52:07.649" v="1983" actId="20577"/>
          <ac:spMkLst>
            <pc:docMk/>
            <pc:sldMk cId="2557329173" sldId="278"/>
            <ac:spMk id="3" creationId="{860CC238-C51B-4D77-D750-B056B5897D9A}"/>
          </ac:spMkLst>
        </pc:spChg>
        <pc:picChg chg="add del mod">
          <ac:chgData name="Toan Tran - Y17" userId="00853cb1-c6c4-438b-af0a-ccf61634a18f" providerId="ADAL" clId="{E5D27088-BAF4-4C22-8035-5096C35D11BD}" dt="2023-04-23T09:15:32.474" v="1082" actId="478"/>
          <ac:picMkLst>
            <pc:docMk/>
            <pc:sldMk cId="2557329173" sldId="278"/>
            <ac:picMk id="4" creationId="{685DAA55-5794-1FD7-4CE6-DC1B645DE28C}"/>
          </ac:picMkLst>
        </pc:picChg>
      </pc:sldChg>
    </pc:docChg>
  </pc:docChgLst>
  <pc:docChgLst>
    <pc:chgData name="Thien Nguyen - Y17" userId="8a2f91e4-1e13-4673-a88c-a1a9aa4f0135" providerId="ADAL" clId="{D9E686EE-A7A7-4C40-A72E-76B7FE5979D8}"/>
    <pc:docChg chg="custSel modSld">
      <pc:chgData name="Thien Nguyen - Y17" userId="8a2f91e4-1e13-4673-a88c-a1a9aa4f0135" providerId="ADAL" clId="{D9E686EE-A7A7-4C40-A72E-76B7FE5979D8}" dt="2023-04-20T03:34:18.397" v="1822" actId="20577"/>
      <pc:docMkLst>
        <pc:docMk/>
      </pc:docMkLst>
      <pc:sldChg chg="modSp">
        <pc:chgData name="Thien Nguyen - Y17" userId="8a2f91e4-1e13-4673-a88c-a1a9aa4f0135" providerId="ADAL" clId="{D9E686EE-A7A7-4C40-A72E-76B7FE5979D8}" dt="2023-04-20T03:17:20.036" v="160" actId="20577"/>
        <pc:sldMkLst>
          <pc:docMk/>
          <pc:sldMk cId="214145014" sldId="257"/>
        </pc:sldMkLst>
        <pc:spChg chg="mod">
          <ac:chgData name="Thien Nguyen - Y17" userId="8a2f91e4-1e13-4673-a88c-a1a9aa4f0135" providerId="ADAL" clId="{D9E686EE-A7A7-4C40-A72E-76B7FE5979D8}" dt="2023-04-20T03:17:20.036" v="160" actId="20577"/>
          <ac:spMkLst>
            <pc:docMk/>
            <pc:sldMk cId="214145014" sldId="257"/>
            <ac:spMk id="3" creationId="{3FF02614-5D0B-A4A9-0807-55C542F0929E}"/>
          </ac:spMkLst>
        </pc:spChg>
      </pc:sldChg>
      <pc:sldChg chg="modSp">
        <pc:chgData name="Thien Nguyen - Y17" userId="8a2f91e4-1e13-4673-a88c-a1a9aa4f0135" providerId="ADAL" clId="{D9E686EE-A7A7-4C40-A72E-76B7FE5979D8}" dt="2023-04-20T03:17:32.646" v="184" actId="20577"/>
        <pc:sldMkLst>
          <pc:docMk/>
          <pc:sldMk cId="853348201" sldId="258"/>
        </pc:sldMkLst>
        <pc:spChg chg="mod">
          <ac:chgData name="Thien Nguyen - Y17" userId="8a2f91e4-1e13-4673-a88c-a1a9aa4f0135" providerId="ADAL" clId="{D9E686EE-A7A7-4C40-A72E-76B7FE5979D8}" dt="2023-04-20T03:17:32.646" v="184" actId="20577"/>
          <ac:spMkLst>
            <pc:docMk/>
            <pc:sldMk cId="853348201" sldId="258"/>
            <ac:spMk id="3" creationId="{25AFEF7A-49E5-3A77-1B5B-6ACED4220A0D}"/>
          </ac:spMkLst>
        </pc:spChg>
      </pc:sldChg>
      <pc:sldChg chg="modSp">
        <pc:chgData name="Thien Nguyen - Y17" userId="8a2f91e4-1e13-4673-a88c-a1a9aa4f0135" providerId="ADAL" clId="{D9E686EE-A7A7-4C40-A72E-76B7FE5979D8}" dt="2023-04-20T03:15:06.460" v="4" actId="20577"/>
        <pc:sldMkLst>
          <pc:docMk/>
          <pc:sldMk cId="1293585818" sldId="259"/>
        </pc:sldMkLst>
        <pc:spChg chg="mod">
          <ac:chgData name="Thien Nguyen - Y17" userId="8a2f91e4-1e13-4673-a88c-a1a9aa4f0135" providerId="ADAL" clId="{D9E686EE-A7A7-4C40-A72E-76B7FE5979D8}" dt="2023-04-20T03:15:06.460" v="4" actId="20577"/>
          <ac:spMkLst>
            <pc:docMk/>
            <pc:sldMk cId="1293585818" sldId="259"/>
            <ac:spMk id="3" creationId="{AD8F8B26-37FB-D577-D80B-930CDB693F2E}"/>
          </ac:spMkLst>
        </pc:spChg>
      </pc:sldChg>
      <pc:sldChg chg="modSp">
        <pc:chgData name="Thien Nguyen - Y17" userId="8a2f91e4-1e13-4673-a88c-a1a9aa4f0135" providerId="ADAL" clId="{D9E686EE-A7A7-4C40-A72E-76B7FE5979D8}" dt="2023-04-20T03:28:26.562" v="1174" actId="20577"/>
        <pc:sldMkLst>
          <pc:docMk/>
          <pc:sldMk cId="3653656993" sldId="260"/>
        </pc:sldMkLst>
        <pc:spChg chg="mod">
          <ac:chgData name="Thien Nguyen - Y17" userId="8a2f91e4-1e13-4673-a88c-a1a9aa4f0135" providerId="ADAL" clId="{D9E686EE-A7A7-4C40-A72E-76B7FE5979D8}" dt="2023-04-20T03:28:26.562" v="1174" actId="20577"/>
          <ac:spMkLst>
            <pc:docMk/>
            <pc:sldMk cId="3653656993" sldId="260"/>
            <ac:spMk id="3" creationId="{860CC238-C51B-4D77-D750-B056B5897D9A}"/>
          </ac:spMkLst>
        </pc:spChg>
      </pc:sldChg>
      <pc:sldChg chg="modSp">
        <pc:chgData name="Thien Nguyen - Y17" userId="8a2f91e4-1e13-4673-a88c-a1a9aa4f0135" providerId="ADAL" clId="{D9E686EE-A7A7-4C40-A72E-76B7FE5979D8}" dt="2023-04-20T03:21:04.523" v="662" actId="20577"/>
        <pc:sldMkLst>
          <pc:docMk/>
          <pc:sldMk cId="3729032034" sldId="261"/>
        </pc:sldMkLst>
        <pc:spChg chg="mod">
          <ac:chgData name="Thien Nguyen - Y17" userId="8a2f91e4-1e13-4673-a88c-a1a9aa4f0135" providerId="ADAL" clId="{D9E686EE-A7A7-4C40-A72E-76B7FE5979D8}" dt="2023-04-20T03:21:04.523" v="662" actId="20577"/>
          <ac:spMkLst>
            <pc:docMk/>
            <pc:sldMk cId="3729032034" sldId="261"/>
            <ac:spMk id="3" creationId="{AD1F18B7-79E8-78AD-19FE-7DAE64CDA3F1}"/>
          </ac:spMkLst>
        </pc:spChg>
      </pc:sldChg>
      <pc:sldChg chg="modSp">
        <pc:chgData name="Thien Nguyen - Y17" userId="8a2f91e4-1e13-4673-a88c-a1a9aa4f0135" providerId="ADAL" clId="{D9E686EE-A7A7-4C40-A72E-76B7FE5979D8}" dt="2023-04-20T03:25:31.578" v="1082" actId="20577"/>
        <pc:sldMkLst>
          <pc:docMk/>
          <pc:sldMk cId="3292981699" sldId="263"/>
        </pc:sldMkLst>
        <pc:spChg chg="mod">
          <ac:chgData name="Thien Nguyen - Y17" userId="8a2f91e4-1e13-4673-a88c-a1a9aa4f0135" providerId="ADAL" clId="{D9E686EE-A7A7-4C40-A72E-76B7FE5979D8}" dt="2023-04-20T03:25:31.578" v="1082" actId="20577"/>
          <ac:spMkLst>
            <pc:docMk/>
            <pc:sldMk cId="3292981699" sldId="263"/>
            <ac:spMk id="3" creationId="{E046A2AA-12CC-BF03-91AD-2C983FACCB31}"/>
          </ac:spMkLst>
        </pc:spChg>
      </pc:sldChg>
      <pc:sldChg chg="modSp">
        <pc:chgData name="Thien Nguyen - Y17" userId="8a2f91e4-1e13-4673-a88c-a1a9aa4f0135" providerId="ADAL" clId="{D9E686EE-A7A7-4C40-A72E-76B7FE5979D8}" dt="2023-04-20T03:29:02.510" v="1230" actId="20577"/>
        <pc:sldMkLst>
          <pc:docMk/>
          <pc:sldMk cId="2078309069" sldId="264"/>
        </pc:sldMkLst>
        <pc:spChg chg="mod">
          <ac:chgData name="Thien Nguyen - Y17" userId="8a2f91e4-1e13-4673-a88c-a1a9aa4f0135" providerId="ADAL" clId="{D9E686EE-A7A7-4C40-A72E-76B7FE5979D8}" dt="2023-04-20T03:29:02.510" v="1230" actId="20577"/>
          <ac:spMkLst>
            <pc:docMk/>
            <pc:sldMk cId="2078309069" sldId="264"/>
            <ac:spMk id="3" creationId="{6A942654-D6EE-FB05-BA18-3FE1ECCD5CD4}"/>
          </ac:spMkLst>
        </pc:spChg>
      </pc:sldChg>
      <pc:sldChg chg="modSp">
        <pc:chgData name="Thien Nguyen - Y17" userId="8a2f91e4-1e13-4673-a88c-a1a9aa4f0135" providerId="ADAL" clId="{D9E686EE-A7A7-4C40-A72E-76B7FE5979D8}" dt="2023-04-20T03:34:18.397" v="1822" actId="20577"/>
        <pc:sldMkLst>
          <pc:docMk/>
          <pc:sldMk cId="2874809615" sldId="265"/>
        </pc:sldMkLst>
        <pc:spChg chg="mod">
          <ac:chgData name="Thien Nguyen - Y17" userId="8a2f91e4-1e13-4673-a88c-a1a9aa4f0135" providerId="ADAL" clId="{D9E686EE-A7A7-4C40-A72E-76B7FE5979D8}" dt="2023-04-20T03:34:18.397" v="1822" actId="20577"/>
          <ac:spMkLst>
            <pc:docMk/>
            <pc:sldMk cId="2874809615" sldId="265"/>
            <ac:spMk id="3" creationId="{DF0683F1-2A5F-C9FC-D607-C04E70666366}"/>
          </ac:spMkLst>
        </pc:spChg>
      </pc:sldChg>
    </pc:docChg>
  </pc:docChgLst>
  <pc:docChgLst>
    <pc:chgData name="Thien Nguyen - Y17" userId="8a2f91e4-1e13-4673-a88c-a1a9aa4f0135" providerId="ADAL" clId="{91111B30-6396-4EBF-B35B-74CBADC200FC}"/>
    <pc:docChg chg="undo custSel addSld modSld">
      <pc:chgData name="Thien Nguyen - Y17" userId="8a2f91e4-1e13-4673-a88c-a1a9aa4f0135" providerId="ADAL" clId="{91111B30-6396-4EBF-B35B-74CBADC200FC}" dt="2023-04-20T14:35:24.387" v="1972" actId="20577"/>
      <pc:docMkLst>
        <pc:docMk/>
      </pc:docMkLst>
      <pc:sldChg chg="modSp mod">
        <pc:chgData name="Thien Nguyen - Y17" userId="8a2f91e4-1e13-4673-a88c-a1a9aa4f0135" providerId="ADAL" clId="{91111B30-6396-4EBF-B35B-74CBADC200FC}" dt="2023-04-20T14:35:24.387" v="1972" actId="20577"/>
        <pc:sldMkLst>
          <pc:docMk/>
          <pc:sldMk cId="214145014" sldId="257"/>
        </pc:sldMkLst>
        <pc:spChg chg="mod">
          <ac:chgData name="Thien Nguyen - Y17" userId="8a2f91e4-1e13-4673-a88c-a1a9aa4f0135" providerId="ADAL" clId="{91111B30-6396-4EBF-B35B-74CBADC200FC}" dt="2023-04-20T14:35:24.387" v="1972" actId="20577"/>
          <ac:spMkLst>
            <pc:docMk/>
            <pc:sldMk cId="214145014" sldId="257"/>
            <ac:spMk id="3" creationId="{3FF02614-5D0B-A4A9-0807-55C542F0929E}"/>
          </ac:spMkLst>
        </pc:spChg>
      </pc:sldChg>
      <pc:sldChg chg="modSp mod">
        <pc:chgData name="Thien Nguyen - Y17" userId="8a2f91e4-1e13-4673-a88c-a1a9aa4f0135" providerId="ADAL" clId="{91111B30-6396-4EBF-B35B-74CBADC200FC}" dt="2023-04-20T08:51:46.334" v="41" actId="20577"/>
        <pc:sldMkLst>
          <pc:docMk/>
          <pc:sldMk cId="1001406347" sldId="267"/>
        </pc:sldMkLst>
        <pc:spChg chg="mod">
          <ac:chgData name="Thien Nguyen - Y17" userId="8a2f91e4-1e13-4673-a88c-a1a9aa4f0135" providerId="ADAL" clId="{91111B30-6396-4EBF-B35B-74CBADC200FC}" dt="2023-04-20T08:51:46.334" v="41" actId="20577"/>
          <ac:spMkLst>
            <pc:docMk/>
            <pc:sldMk cId="1001406347" sldId="267"/>
            <ac:spMk id="3" creationId="{954DFBA1-A59F-B866-4024-79643CE715A7}"/>
          </ac:spMkLst>
        </pc:spChg>
      </pc:sldChg>
      <pc:sldChg chg="addSp delSp modSp mod modNotesTx">
        <pc:chgData name="Thien Nguyen - Y17" userId="8a2f91e4-1e13-4673-a88c-a1a9aa4f0135" providerId="ADAL" clId="{91111B30-6396-4EBF-B35B-74CBADC200FC}" dt="2023-04-20T14:29:24.158" v="1829" actId="1076"/>
        <pc:sldMkLst>
          <pc:docMk/>
          <pc:sldMk cId="2022445574" sldId="268"/>
        </pc:sldMkLst>
        <pc:spChg chg="del mod">
          <ac:chgData name="Thien Nguyen - Y17" userId="8a2f91e4-1e13-4673-a88c-a1a9aa4f0135" providerId="ADAL" clId="{91111B30-6396-4EBF-B35B-74CBADC200FC}" dt="2023-04-20T08:56:43.063" v="338" actId="478"/>
          <ac:spMkLst>
            <pc:docMk/>
            <pc:sldMk cId="2022445574" sldId="268"/>
            <ac:spMk id="3" creationId="{647A3EEB-8290-E548-5A07-080499B123FC}"/>
          </ac:spMkLst>
        </pc:spChg>
        <pc:spChg chg="add del mod">
          <ac:chgData name="Thien Nguyen - Y17" userId="8a2f91e4-1e13-4673-a88c-a1a9aa4f0135" providerId="ADAL" clId="{91111B30-6396-4EBF-B35B-74CBADC200FC}" dt="2023-04-20T08:56:44.372" v="339"/>
          <ac:spMkLst>
            <pc:docMk/>
            <pc:sldMk cId="2022445574" sldId="268"/>
            <ac:spMk id="5" creationId="{FE2B1C56-D461-A812-032B-D3C47B39FCBF}"/>
          </ac:spMkLst>
        </pc:spChg>
        <pc:spChg chg="add mod">
          <ac:chgData name="Thien Nguyen - Y17" userId="8a2f91e4-1e13-4673-a88c-a1a9aa4f0135" providerId="ADAL" clId="{91111B30-6396-4EBF-B35B-74CBADC200FC}" dt="2023-04-20T08:58:12.961" v="403" actId="20577"/>
          <ac:spMkLst>
            <pc:docMk/>
            <pc:sldMk cId="2022445574" sldId="268"/>
            <ac:spMk id="11" creationId="{3F733EED-754E-1061-1E46-516876CE2485}"/>
          </ac:spMkLst>
        </pc:spChg>
        <pc:picChg chg="add del mod modCrop">
          <ac:chgData name="Thien Nguyen - Y17" userId="8a2f91e4-1e13-4673-a88c-a1a9aa4f0135" providerId="ADAL" clId="{91111B30-6396-4EBF-B35B-74CBADC200FC}" dt="2023-04-20T08:58:06.625" v="365" actId="21"/>
          <ac:picMkLst>
            <pc:docMk/>
            <pc:sldMk cId="2022445574" sldId="268"/>
            <ac:picMk id="7" creationId="{A2E66C32-21FC-92F6-EAD1-09B8CA499377}"/>
          </ac:picMkLst>
        </pc:picChg>
        <pc:picChg chg="add del mod modCrop">
          <ac:chgData name="Thien Nguyen - Y17" userId="8a2f91e4-1e13-4673-a88c-a1a9aa4f0135" providerId="ADAL" clId="{91111B30-6396-4EBF-B35B-74CBADC200FC}" dt="2023-04-20T08:58:06.625" v="365" actId="21"/>
          <ac:picMkLst>
            <pc:docMk/>
            <pc:sldMk cId="2022445574" sldId="268"/>
            <ac:picMk id="9" creationId="{ED96B263-59C5-3820-ED0A-BF9E02790BC9}"/>
          </ac:picMkLst>
        </pc:picChg>
        <pc:picChg chg="add mod">
          <ac:chgData name="Thien Nguyen - Y17" userId="8a2f91e4-1e13-4673-a88c-a1a9aa4f0135" providerId="ADAL" clId="{91111B30-6396-4EBF-B35B-74CBADC200FC}" dt="2023-04-20T14:29:24.158" v="1829" actId="1076"/>
          <ac:picMkLst>
            <pc:docMk/>
            <pc:sldMk cId="2022445574" sldId="268"/>
            <ac:picMk id="12" creationId="{7A0AB878-E872-52B0-49C3-E0345E53A038}"/>
          </ac:picMkLst>
        </pc:picChg>
        <pc:picChg chg="add mod">
          <ac:chgData name="Thien Nguyen - Y17" userId="8a2f91e4-1e13-4673-a88c-a1a9aa4f0135" providerId="ADAL" clId="{91111B30-6396-4EBF-B35B-74CBADC200FC}" dt="2023-04-20T08:58:18.617" v="405" actId="1076"/>
          <ac:picMkLst>
            <pc:docMk/>
            <pc:sldMk cId="2022445574" sldId="268"/>
            <ac:picMk id="13" creationId="{469758E5-6EC7-6DEC-EF5D-574A884D7806}"/>
          </ac:picMkLst>
        </pc:picChg>
      </pc:sldChg>
      <pc:sldChg chg="modSp mod">
        <pc:chgData name="Thien Nguyen - Y17" userId="8a2f91e4-1e13-4673-a88c-a1a9aa4f0135" providerId="ADAL" clId="{91111B30-6396-4EBF-B35B-74CBADC200FC}" dt="2023-04-20T09:11:16.750" v="849" actId="20577"/>
        <pc:sldMkLst>
          <pc:docMk/>
          <pc:sldMk cId="241896996" sldId="269"/>
        </pc:sldMkLst>
        <pc:spChg chg="mod">
          <ac:chgData name="Thien Nguyen - Y17" userId="8a2f91e4-1e13-4673-a88c-a1a9aa4f0135" providerId="ADAL" clId="{91111B30-6396-4EBF-B35B-74CBADC200FC}" dt="2023-04-20T09:11:16.750" v="849" actId="20577"/>
          <ac:spMkLst>
            <pc:docMk/>
            <pc:sldMk cId="241896996" sldId="269"/>
            <ac:spMk id="3" creationId="{DA88E0D5-3B12-343F-B609-052A238146AD}"/>
          </ac:spMkLst>
        </pc:spChg>
      </pc:sldChg>
      <pc:sldChg chg="modSp mod">
        <pc:chgData name="Thien Nguyen - Y17" userId="8a2f91e4-1e13-4673-a88c-a1a9aa4f0135" providerId="ADAL" clId="{91111B30-6396-4EBF-B35B-74CBADC200FC}" dt="2023-04-20T14:32:51.580" v="1930" actId="20577"/>
        <pc:sldMkLst>
          <pc:docMk/>
          <pc:sldMk cId="3047315621" sldId="270"/>
        </pc:sldMkLst>
        <pc:spChg chg="mod">
          <ac:chgData name="Thien Nguyen - Y17" userId="8a2f91e4-1e13-4673-a88c-a1a9aa4f0135" providerId="ADAL" clId="{91111B30-6396-4EBF-B35B-74CBADC200FC}" dt="2023-04-20T14:32:51.580" v="1930" actId="20577"/>
          <ac:spMkLst>
            <pc:docMk/>
            <pc:sldMk cId="3047315621" sldId="270"/>
            <ac:spMk id="3" creationId="{FA77A630-199B-3D11-37CA-2844FEBE837A}"/>
          </ac:spMkLst>
        </pc:spChg>
      </pc:sldChg>
      <pc:sldChg chg="modSp mod">
        <pc:chgData name="Thien Nguyen - Y17" userId="8a2f91e4-1e13-4673-a88c-a1a9aa4f0135" providerId="ADAL" clId="{91111B30-6396-4EBF-B35B-74CBADC200FC}" dt="2023-04-20T14:33:52.752" v="1934" actId="20577"/>
        <pc:sldMkLst>
          <pc:docMk/>
          <pc:sldMk cId="2227978869" sldId="271"/>
        </pc:sldMkLst>
        <pc:spChg chg="mod">
          <ac:chgData name="Thien Nguyen - Y17" userId="8a2f91e4-1e13-4673-a88c-a1a9aa4f0135" providerId="ADAL" clId="{91111B30-6396-4EBF-B35B-74CBADC200FC}" dt="2023-04-20T14:33:52.752" v="1934" actId="20577"/>
          <ac:spMkLst>
            <pc:docMk/>
            <pc:sldMk cId="2227978869" sldId="271"/>
            <ac:spMk id="3" creationId="{CB5530DD-26E3-BC2A-5C4D-0991359922A4}"/>
          </ac:spMkLst>
        </pc:spChg>
      </pc:sldChg>
      <pc:sldChg chg="modSp mod">
        <pc:chgData name="Thien Nguyen - Y17" userId="8a2f91e4-1e13-4673-a88c-a1a9aa4f0135" providerId="ADAL" clId="{91111B30-6396-4EBF-B35B-74CBADC200FC}" dt="2023-04-20T14:34:35.409" v="1953" actId="20577"/>
        <pc:sldMkLst>
          <pc:docMk/>
          <pc:sldMk cId="4225801432" sldId="272"/>
        </pc:sldMkLst>
        <pc:spChg chg="mod">
          <ac:chgData name="Thien Nguyen - Y17" userId="8a2f91e4-1e13-4673-a88c-a1a9aa4f0135" providerId="ADAL" clId="{91111B30-6396-4EBF-B35B-74CBADC200FC}" dt="2023-04-20T14:34:35.409" v="1953" actId="20577"/>
          <ac:spMkLst>
            <pc:docMk/>
            <pc:sldMk cId="4225801432" sldId="272"/>
            <ac:spMk id="3" creationId="{0F1D9EEF-AAA7-DC87-263D-D4D4D023D32C}"/>
          </ac:spMkLst>
        </pc:spChg>
      </pc:sldChg>
      <pc:sldChg chg="addSp delSp modSp add mod">
        <pc:chgData name="Thien Nguyen - Y17" userId="8a2f91e4-1e13-4673-a88c-a1a9aa4f0135" providerId="ADAL" clId="{91111B30-6396-4EBF-B35B-74CBADC200FC}" dt="2023-04-20T13:48:28.568" v="1732" actId="1076"/>
        <pc:sldMkLst>
          <pc:docMk/>
          <pc:sldMk cId="3270471015" sldId="273"/>
        </pc:sldMkLst>
        <pc:spChg chg="mod">
          <ac:chgData name="Thien Nguyen - Y17" userId="8a2f91e4-1e13-4673-a88c-a1a9aa4f0135" providerId="ADAL" clId="{91111B30-6396-4EBF-B35B-74CBADC200FC}" dt="2023-04-20T08:58:35.698" v="425" actId="20577"/>
          <ac:spMkLst>
            <pc:docMk/>
            <pc:sldMk cId="3270471015" sldId="273"/>
            <ac:spMk id="11" creationId="{3F733EED-754E-1061-1E46-516876CE2485}"/>
          </ac:spMkLst>
        </pc:spChg>
        <pc:picChg chg="add mod">
          <ac:chgData name="Thien Nguyen - Y17" userId="8a2f91e4-1e13-4673-a88c-a1a9aa4f0135" providerId="ADAL" clId="{91111B30-6396-4EBF-B35B-74CBADC200FC}" dt="2023-04-20T13:48:28.568" v="1732" actId="1076"/>
          <ac:picMkLst>
            <pc:docMk/>
            <pc:sldMk cId="3270471015" sldId="273"/>
            <ac:picMk id="4" creationId="{5BB38147-14E2-9B31-B6A1-13157689DB8B}"/>
          </ac:picMkLst>
        </pc:picChg>
        <pc:picChg chg="del">
          <ac:chgData name="Thien Nguyen - Y17" userId="8a2f91e4-1e13-4673-a88c-a1a9aa4f0135" providerId="ADAL" clId="{91111B30-6396-4EBF-B35B-74CBADC200FC}" dt="2023-04-20T08:58:25.811" v="407" actId="478"/>
          <ac:picMkLst>
            <pc:docMk/>
            <pc:sldMk cId="3270471015" sldId="273"/>
            <ac:picMk id="12" creationId="{7A0AB878-E872-52B0-49C3-E0345E53A038}"/>
          </ac:picMkLst>
        </pc:picChg>
        <pc:picChg chg="del">
          <ac:chgData name="Thien Nguyen - Y17" userId="8a2f91e4-1e13-4673-a88c-a1a9aa4f0135" providerId="ADAL" clId="{91111B30-6396-4EBF-B35B-74CBADC200FC}" dt="2023-04-20T08:58:26.121" v="408" actId="478"/>
          <ac:picMkLst>
            <pc:docMk/>
            <pc:sldMk cId="3270471015" sldId="273"/>
            <ac:picMk id="13" creationId="{469758E5-6EC7-6DEC-EF5D-574A884D7806}"/>
          </ac:picMkLst>
        </pc:picChg>
        <pc:picChg chg="add del">
          <ac:chgData name="Thien Nguyen - Y17" userId="8a2f91e4-1e13-4673-a88c-a1a9aa4f0135" providerId="ADAL" clId="{91111B30-6396-4EBF-B35B-74CBADC200FC}" dt="2023-04-20T08:59:44.514" v="427" actId="478"/>
          <ac:picMkLst>
            <pc:docMk/>
            <pc:sldMk cId="3270471015" sldId="273"/>
            <ac:picMk id="1026" creationId="{82F3C866-FC18-9853-E0C4-A99DAE60DE76}"/>
          </ac:picMkLst>
        </pc:picChg>
      </pc:sldChg>
      <pc:sldChg chg="addSp delSp modSp add mod">
        <pc:chgData name="Thien Nguyen - Y17" userId="8a2f91e4-1e13-4673-a88c-a1a9aa4f0135" providerId="ADAL" clId="{91111B30-6396-4EBF-B35B-74CBADC200FC}" dt="2023-04-20T13:44:25.176" v="1240" actId="20577"/>
        <pc:sldMkLst>
          <pc:docMk/>
          <pc:sldMk cId="1141349126" sldId="274"/>
        </pc:sldMkLst>
        <pc:spChg chg="add del mod">
          <ac:chgData name="Thien Nguyen - Y17" userId="8a2f91e4-1e13-4673-a88c-a1a9aa4f0135" providerId="ADAL" clId="{91111B30-6396-4EBF-B35B-74CBADC200FC}" dt="2023-04-20T09:03:01.034" v="450"/>
          <ac:spMkLst>
            <pc:docMk/>
            <pc:sldMk cId="1141349126" sldId="274"/>
            <ac:spMk id="9" creationId="{510D3BB9-E98C-90A9-134A-C41B041100BE}"/>
          </ac:spMkLst>
        </pc:spChg>
        <pc:spChg chg="del mod">
          <ac:chgData name="Thien Nguyen - Y17" userId="8a2f91e4-1e13-4673-a88c-a1a9aa4f0135" providerId="ADAL" clId="{91111B30-6396-4EBF-B35B-74CBADC200FC}" dt="2023-04-20T09:00:31.050" v="435"/>
          <ac:spMkLst>
            <pc:docMk/>
            <pc:sldMk cId="1141349126" sldId="274"/>
            <ac:spMk id="11" creationId="{3F733EED-754E-1061-1E46-516876CE2485}"/>
          </ac:spMkLst>
        </pc:spChg>
        <pc:graphicFrameChg chg="add mod modGraphic">
          <ac:chgData name="Thien Nguyen - Y17" userId="8a2f91e4-1e13-4673-a88c-a1a9aa4f0135" providerId="ADAL" clId="{91111B30-6396-4EBF-B35B-74CBADC200FC}" dt="2023-04-20T09:06:59.422" v="543" actId="21"/>
          <ac:graphicFrameMkLst>
            <pc:docMk/>
            <pc:sldMk cId="1141349126" sldId="274"/>
            <ac:graphicFrameMk id="10" creationId="{1431E4B7-0460-821F-938A-7BFE958C3DC6}"/>
          </ac:graphicFrameMkLst>
        </pc:graphicFrameChg>
        <pc:graphicFrameChg chg="add del">
          <ac:chgData name="Thien Nguyen - Y17" userId="8a2f91e4-1e13-4673-a88c-a1a9aa4f0135" providerId="ADAL" clId="{91111B30-6396-4EBF-B35B-74CBADC200FC}" dt="2023-04-20T09:03:21.036" v="452"/>
          <ac:graphicFrameMkLst>
            <pc:docMk/>
            <pc:sldMk cId="1141349126" sldId="274"/>
            <ac:graphicFrameMk id="12" creationId="{CA5FA6E7-2994-100D-6BEC-1D699508B1C3}"/>
          </ac:graphicFrameMkLst>
        </pc:graphicFrameChg>
        <pc:graphicFrameChg chg="add mod modGraphic">
          <ac:chgData name="Thien Nguyen - Y17" userId="8a2f91e4-1e13-4673-a88c-a1a9aa4f0135" providerId="ADAL" clId="{91111B30-6396-4EBF-B35B-74CBADC200FC}" dt="2023-04-20T13:44:25.176" v="1240" actId="20577"/>
          <ac:graphicFrameMkLst>
            <pc:docMk/>
            <pc:sldMk cId="1141349126" sldId="274"/>
            <ac:graphicFrameMk id="13" creationId="{B9CD6B75-A88F-E619-0E91-C79903A94003}"/>
          </ac:graphicFrameMkLst>
        </pc:graphicFrameChg>
        <pc:graphicFrameChg chg="add del mod">
          <ac:chgData name="Thien Nguyen - Y17" userId="8a2f91e4-1e13-4673-a88c-a1a9aa4f0135" providerId="ADAL" clId="{91111B30-6396-4EBF-B35B-74CBADC200FC}" dt="2023-04-20T09:03:31.611" v="456" actId="478"/>
          <ac:graphicFrameMkLst>
            <pc:docMk/>
            <pc:sldMk cId="1141349126" sldId="274"/>
            <ac:graphicFrameMk id="14" creationId="{60E8C161-6CEC-C69D-6503-C7E914F8685E}"/>
          </ac:graphicFrameMkLst>
        </pc:graphicFrameChg>
        <pc:picChg chg="del">
          <ac:chgData name="Thien Nguyen - Y17" userId="8a2f91e4-1e13-4673-a88c-a1a9aa4f0135" providerId="ADAL" clId="{91111B30-6396-4EBF-B35B-74CBADC200FC}" dt="2023-04-20T09:00:04.961" v="433" actId="478"/>
          <ac:picMkLst>
            <pc:docMk/>
            <pc:sldMk cId="1141349126" sldId="274"/>
            <ac:picMk id="4" creationId="{5BB38147-14E2-9B31-B6A1-13157689DB8B}"/>
          </ac:picMkLst>
        </pc:picChg>
        <pc:picChg chg="add del mod modCrop">
          <ac:chgData name="Thien Nguyen - Y17" userId="8a2f91e4-1e13-4673-a88c-a1a9aa4f0135" providerId="ADAL" clId="{91111B30-6396-4EBF-B35B-74CBADC200FC}" dt="2023-04-20T09:03:00.043" v="449" actId="478"/>
          <ac:picMkLst>
            <pc:docMk/>
            <pc:sldMk cId="1141349126" sldId="274"/>
            <ac:picMk id="5" creationId="{7861DB44-3C28-5222-9D75-5225556B4E57}"/>
          </ac:picMkLst>
        </pc:picChg>
        <pc:picChg chg="add del mod">
          <ac:chgData name="Thien Nguyen - Y17" userId="8a2f91e4-1e13-4673-a88c-a1a9aa4f0135" providerId="ADAL" clId="{91111B30-6396-4EBF-B35B-74CBADC200FC}" dt="2023-04-20T09:02:38.272" v="448" actId="478"/>
          <ac:picMkLst>
            <pc:docMk/>
            <pc:sldMk cId="1141349126" sldId="274"/>
            <ac:picMk id="7" creationId="{FE4C8705-9560-1751-1A91-575041A9B66E}"/>
          </ac:picMkLst>
        </pc:picChg>
      </pc:sldChg>
      <pc:sldChg chg="modSp new mod">
        <pc:chgData name="Thien Nguyen - Y17" userId="8a2f91e4-1e13-4673-a88c-a1a9aa4f0135" providerId="ADAL" clId="{91111B30-6396-4EBF-B35B-74CBADC200FC}" dt="2023-04-20T13:49:49.125" v="1828" actId="20577"/>
        <pc:sldMkLst>
          <pc:docMk/>
          <pc:sldMk cId="523665193" sldId="276"/>
        </pc:sldMkLst>
        <pc:spChg chg="mod">
          <ac:chgData name="Thien Nguyen - Y17" userId="8a2f91e4-1e13-4673-a88c-a1a9aa4f0135" providerId="ADAL" clId="{91111B30-6396-4EBF-B35B-74CBADC200FC}" dt="2023-04-20T13:38:08.681" v="873" actId="20577"/>
          <ac:spMkLst>
            <pc:docMk/>
            <pc:sldMk cId="523665193" sldId="276"/>
            <ac:spMk id="2" creationId="{AA49395F-92F2-9808-7CFC-94C72D73B763}"/>
          </ac:spMkLst>
        </pc:spChg>
        <pc:spChg chg="mod">
          <ac:chgData name="Thien Nguyen - Y17" userId="8a2f91e4-1e13-4673-a88c-a1a9aa4f0135" providerId="ADAL" clId="{91111B30-6396-4EBF-B35B-74CBADC200FC}" dt="2023-04-20T13:49:49.125" v="1828" actId="20577"/>
          <ac:spMkLst>
            <pc:docMk/>
            <pc:sldMk cId="523665193" sldId="276"/>
            <ac:spMk id="3" creationId="{D86B316C-1BF8-83CD-F84C-D46A7B6D97DB}"/>
          </ac:spMkLst>
        </pc:spChg>
      </pc:sldChg>
    </pc:docChg>
  </pc:docChgLst>
  <pc:docChgLst>
    <pc:chgData name="Toan Tran - Y17" userId="00853cb1-c6c4-438b-af0a-ccf61634a18f" providerId="ADAL" clId="{178DC127-AE43-45EE-97E6-D8BA4AB36645}"/>
    <pc:docChg chg="undo redo custSel addSld delSld modSld sldOrd modMainMaster">
      <pc:chgData name="Toan Tran - Y17" userId="00853cb1-c6c4-438b-af0a-ccf61634a18f" providerId="ADAL" clId="{178DC127-AE43-45EE-97E6-D8BA4AB36645}" dt="2023-04-20T17:54:10.368" v="6461" actId="20577"/>
      <pc:docMkLst>
        <pc:docMk/>
      </pc:docMkLst>
      <pc:sldChg chg="addSp delSp modSp mod chgLayout">
        <pc:chgData name="Toan Tran - Y17" userId="00853cb1-c6c4-438b-af0a-ccf61634a18f" providerId="ADAL" clId="{178DC127-AE43-45EE-97E6-D8BA4AB36645}" dt="2023-04-20T13:52:39.405" v="277" actId="20577"/>
        <pc:sldMkLst>
          <pc:docMk/>
          <pc:sldMk cId="214145014" sldId="257"/>
        </pc:sldMkLst>
        <pc:spChg chg="mod ord">
          <ac:chgData name="Toan Tran - Y17" userId="00853cb1-c6c4-438b-af0a-ccf61634a18f" providerId="ADAL" clId="{178DC127-AE43-45EE-97E6-D8BA4AB36645}" dt="2023-04-20T13:51:49.590" v="246" actId="700"/>
          <ac:spMkLst>
            <pc:docMk/>
            <pc:sldMk cId="214145014" sldId="257"/>
            <ac:spMk id="2" creationId="{73290608-4EDB-CD74-A306-F97CDA77989C}"/>
          </ac:spMkLst>
        </pc:spChg>
        <pc:spChg chg="add del mod ord">
          <ac:chgData name="Toan Tran - Y17" userId="00853cb1-c6c4-438b-af0a-ccf61634a18f" providerId="ADAL" clId="{178DC127-AE43-45EE-97E6-D8BA4AB36645}" dt="2023-04-20T13:52:39.405" v="277" actId="20577"/>
          <ac:spMkLst>
            <pc:docMk/>
            <pc:sldMk cId="214145014" sldId="257"/>
            <ac:spMk id="3" creationId="{3FF02614-5D0B-A4A9-0807-55C542F0929E}"/>
          </ac:spMkLst>
        </pc:spChg>
        <pc:spChg chg="add del mod">
          <ac:chgData name="Toan Tran - Y17" userId="00853cb1-c6c4-438b-af0a-ccf61634a18f" providerId="ADAL" clId="{178DC127-AE43-45EE-97E6-D8BA4AB36645}" dt="2023-04-20T13:51:53.965" v="248" actId="478"/>
          <ac:spMkLst>
            <pc:docMk/>
            <pc:sldMk cId="214145014" sldId="257"/>
            <ac:spMk id="5" creationId="{5AE77187-A8AB-9EBA-30DB-7F01ADB90231}"/>
          </ac:spMkLst>
        </pc:spChg>
      </pc:sldChg>
      <pc:sldChg chg="modSp mod chgLayout">
        <pc:chgData name="Toan Tran - Y17" userId="00853cb1-c6c4-438b-af0a-ccf61634a18f" providerId="ADAL" clId="{178DC127-AE43-45EE-97E6-D8BA4AB36645}" dt="2023-04-20T17:06:15.203" v="2901" actId="20577"/>
        <pc:sldMkLst>
          <pc:docMk/>
          <pc:sldMk cId="853348201" sldId="258"/>
        </pc:sldMkLst>
        <pc:spChg chg="mod ord">
          <ac:chgData name="Toan Tran - Y17" userId="00853cb1-c6c4-438b-af0a-ccf61634a18f" providerId="ADAL" clId="{178DC127-AE43-45EE-97E6-D8BA4AB36645}" dt="2023-04-20T13:53:07.952" v="282" actId="700"/>
          <ac:spMkLst>
            <pc:docMk/>
            <pc:sldMk cId="853348201" sldId="258"/>
            <ac:spMk id="2" creationId="{68B3A5A7-665B-7E2F-F5DD-0DEEF4D39154}"/>
          </ac:spMkLst>
        </pc:spChg>
        <pc:spChg chg="mod ord">
          <ac:chgData name="Toan Tran - Y17" userId="00853cb1-c6c4-438b-af0a-ccf61634a18f" providerId="ADAL" clId="{178DC127-AE43-45EE-97E6-D8BA4AB36645}" dt="2023-04-20T17:06:15.203" v="2901" actId="20577"/>
          <ac:spMkLst>
            <pc:docMk/>
            <pc:sldMk cId="853348201" sldId="258"/>
            <ac:spMk id="3" creationId="{25AFEF7A-49E5-3A77-1B5B-6ACED4220A0D}"/>
          </ac:spMkLst>
        </pc:spChg>
      </pc:sldChg>
      <pc:sldChg chg="addSp delSp modSp mod setBg">
        <pc:chgData name="Toan Tran - Y17" userId="00853cb1-c6c4-438b-af0a-ccf61634a18f" providerId="ADAL" clId="{178DC127-AE43-45EE-97E6-D8BA4AB36645}" dt="2023-04-20T13:47:41.874" v="155" actId="26606"/>
        <pc:sldMkLst>
          <pc:docMk/>
          <pc:sldMk cId="1293585818" sldId="259"/>
        </pc:sldMkLst>
        <pc:spChg chg="mod">
          <ac:chgData name="Toan Tran - Y17" userId="00853cb1-c6c4-438b-af0a-ccf61634a18f" providerId="ADAL" clId="{178DC127-AE43-45EE-97E6-D8BA4AB36645}" dt="2023-04-20T13:47:41.874" v="155" actId="26606"/>
          <ac:spMkLst>
            <pc:docMk/>
            <pc:sldMk cId="1293585818" sldId="259"/>
            <ac:spMk id="2" creationId="{9A4ADF95-BD26-0B99-132E-B4DC4031003B}"/>
          </ac:spMkLst>
        </pc:spChg>
        <pc:spChg chg="mod">
          <ac:chgData name="Toan Tran - Y17" userId="00853cb1-c6c4-438b-af0a-ccf61634a18f" providerId="ADAL" clId="{178DC127-AE43-45EE-97E6-D8BA4AB36645}" dt="2023-04-20T13:47:41.874" v="154" actId="26606"/>
          <ac:spMkLst>
            <pc:docMk/>
            <pc:sldMk cId="1293585818" sldId="259"/>
            <ac:spMk id="3" creationId="{AD8F8B26-37FB-D577-D80B-930CDB693F2E}"/>
          </ac:spMkLst>
        </pc:spChg>
        <pc:spChg chg="add del">
          <ac:chgData name="Toan Tran - Y17" userId="00853cb1-c6c4-438b-af0a-ccf61634a18f" providerId="ADAL" clId="{178DC127-AE43-45EE-97E6-D8BA4AB36645}" dt="2023-04-20T13:47:19.171" v="137" actId="26606"/>
          <ac:spMkLst>
            <pc:docMk/>
            <pc:sldMk cId="1293585818" sldId="259"/>
            <ac:spMk id="8" creationId="{0BA28970-3E8F-46CD-A302-42EE83668B0A}"/>
          </ac:spMkLst>
        </pc:spChg>
        <pc:spChg chg="add del">
          <ac:chgData name="Toan Tran - Y17" userId="00853cb1-c6c4-438b-af0a-ccf61634a18f" providerId="ADAL" clId="{178DC127-AE43-45EE-97E6-D8BA4AB36645}" dt="2023-04-20T13:47:41.874" v="155" actId="26606"/>
          <ac:spMkLst>
            <pc:docMk/>
            <pc:sldMk cId="1293585818" sldId="259"/>
            <ac:spMk id="15" creationId="{0BA28970-3E8F-46CD-A302-42EE83668B0A}"/>
          </ac:spMkLst>
        </pc:spChg>
        <pc:spChg chg="add del">
          <ac:chgData name="Toan Tran - Y17" userId="00853cb1-c6c4-438b-af0a-ccf61634a18f" providerId="ADAL" clId="{178DC127-AE43-45EE-97E6-D8BA4AB36645}" dt="2023-04-20T13:47:40.468" v="152" actId="26606"/>
          <ac:spMkLst>
            <pc:docMk/>
            <pc:sldMk cId="1293585818" sldId="259"/>
            <ac:spMk id="22" creationId="{0BA28970-3E8F-46CD-A302-42EE83668B0A}"/>
          </ac:spMkLst>
        </pc:spChg>
        <pc:spChg chg="add del">
          <ac:chgData name="Toan Tran - Y17" userId="00853cb1-c6c4-438b-af0a-ccf61634a18f" providerId="ADAL" clId="{178DC127-AE43-45EE-97E6-D8BA4AB36645}" dt="2023-04-20T13:47:41.874" v="154" actId="26606"/>
          <ac:spMkLst>
            <pc:docMk/>
            <pc:sldMk cId="1293585818" sldId="259"/>
            <ac:spMk id="27" creationId="{4BA0C938-1486-4635-9F6C-44D521FA6A4E}"/>
          </ac:spMkLst>
        </pc:spChg>
        <pc:spChg chg="add del">
          <ac:chgData name="Toan Tran - Y17" userId="00853cb1-c6c4-438b-af0a-ccf61634a18f" providerId="ADAL" clId="{178DC127-AE43-45EE-97E6-D8BA4AB36645}" dt="2023-04-20T13:47:41.874" v="154" actId="26606"/>
          <ac:spMkLst>
            <pc:docMk/>
            <pc:sldMk cId="1293585818" sldId="259"/>
            <ac:spMk id="28" creationId="{942A7ABB-6A86-4A02-A072-FA82CDCE533C}"/>
          </ac:spMkLst>
        </pc:spChg>
        <pc:spChg chg="add">
          <ac:chgData name="Toan Tran - Y17" userId="00853cb1-c6c4-438b-af0a-ccf61634a18f" providerId="ADAL" clId="{178DC127-AE43-45EE-97E6-D8BA4AB36645}" dt="2023-04-20T13:47:41.874" v="155" actId="26606"/>
          <ac:spMkLst>
            <pc:docMk/>
            <pc:sldMk cId="1293585818" sldId="259"/>
            <ac:spMk id="30" creationId="{0BA28970-3E8F-46CD-A302-42EE83668B0A}"/>
          </ac:spMkLst>
        </pc:spChg>
        <pc:cxnChg chg="add del">
          <ac:chgData name="Toan Tran - Y17" userId="00853cb1-c6c4-438b-af0a-ccf61634a18f" providerId="ADAL" clId="{178DC127-AE43-45EE-97E6-D8BA4AB36645}" dt="2023-04-20T13:47:19.171" v="137" actId="26606"/>
          <ac:cxnSpMkLst>
            <pc:docMk/>
            <pc:sldMk cId="1293585818" sldId="259"/>
            <ac:cxnSpMk id="10" creationId="{47AE7893-212D-45CB-A5B0-AE377389AB3F}"/>
          </ac:cxnSpMkLst>
        </pc:cxnChg>
        <pc:cxnChg chg="add del">
          <ac:chgData name="Toan Tran - Y17" userId="00853cb1-c6c4-438b-af0a-ccf61634a18f" providerId="ADAL" clId="{178DC127-AE43-45EE-97E6-D8BA4AB36645}" dt="2023-04-20T13:47:41.874" v="155" actId="26606"/>
          <ac:cxnSpMkLst>
            <pc:docMk/>
            <pc:sldMk cId="1293585818" sldId="259"/>
            <ac:cxnSpMk id="17" creationId="{47AE7893-212D-45CB-A5B0-AE377389AB3F}"/>
          </ac:cxnSpMkLst>
        </pc:cxnChg>
        <pc:cxnChg chg="add del">
          <ac:chgData name="Toan Tran - Y17" userId="00853cb1-c6c4-438b-af0a-ccf61634a18f" providerId="ADAL" clId="{178DC127-AE43-45EE-97E6-D8BA4AB36645}" dt="2023-04-20T13:47:40.468" v="152" actId="26606"/>
          <ac:cxnSpMkLst>
            <pc:docMk/>
            <pc:sldMk cId="1293585818" sldId="259"/>
            <ac:cxnSpMk id="24" creationId="{47AE7893-212D-45CB-A5B0-AE377389AB3F}"/>
          </ac:cxnSpMkLst>
        </pc:cxnChg>
        <pc:cxnChg chg="add del">
          <ac:chgData name="Toan Tran - Y17" userId="00853cb1-c6c4-438b-af0a-ccf61634a18f" providerId="ADAL" clId="{178DC127-AE43-45EE-97E6-D8BA4AB36645}" dt="2023-04-20T13:47:41.874" v="154" actId="26606"/>
          <ac:cxnSpMkLst>
            <pc:docMk/>
            <pc:sldMk cId="1293585818" sldId="259"/>
            <ac:cxnSpMk id="26" creationId="{B6916720-6D22-4D4B-BC19-23008C7DD487}"/>
          </ac:cxnSpMkLst>
        </pc:cxnChg>
        <pc:cxnChg chg="add">
          <ac:chgData name="Toan Tran - Y17" userId="00853cb1-c6c4-438b-af0a-ccf61634a18f" providerId="ADAL" clId="{178DC127-AE43-45EE-97E6-D8BA4AB36645}" dt="2023-04-20T13:47:41.874" v="155" actId="26606"/>
          <ac:cxnSpMkLst>
            <pc:docMk/>
            <pc:sldMk cId="1293585818" sldId="259"/>
            <ac:cxnSpMk id="31" creationId="{47AE7893-212D-45CB-A5B0-AE377389AB3F}"/>
          </ac:cxnSpMkLst>
        </pc:cxnChg>
      </pc:sldChg>
      <pc:sldChg chg="modSp mod">
        <pc:chgData name="Toan Tran - Y17" userId="00853cb1-c6c4-438b-af0a-ccf61634a18f" providerId="ADAL" clId="{178DC127-AE43-45EE-97E6-D8BA4AB36645}" dt="2023-04-20T17:05:21.203" v="2857" actId="20577"/>
        <pc:sldMkLst>
          <pc:docMk/>
          <pc:sldMk cId="3653656993" sldId="260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3653656993" sldId="260"/>
            <ac:spMk id="2" creationId="{1EE498C6-09F5-6532-8ED8-88238E5DF7AB}"/>
          </ac:spMkLst>
        </pc:spChg>
        <pc:spChg chg="mod">
          <ac:chgData name="Toan Tran - Y17" userId="00853cb1-c6c4-438b-af0a-ccf61634a18f" providerId="ADAL" clId="{178DC127-AE43-45EE-97E6-D8BA4AB36645}" dt="2023-04-20T17:05:21.203" v="2857" actId="20577"/>
          <ac:spMkLst>
            <pc:docMk/>
            <pc:sldMk cId="3653656993" sldId="260"/>
            <ac:spMk id="3" creationId="{860CC238-C51B-4D77-D750-B056B5897D9A}"/>
          </ac:spMkLst>
        </pc:spChg>
      </pc:sldChg>
      <pc:sldChg chg="modSp mod">
        <pc:chgData name="Toan Tran - Y17" userId="00853cb1-c6c4-438b-af0a-ccf61634a18f" providerId="ADAL" clId="{178DC127-AE43-45EE-97E6-D8BA4AB36645}" dt="2023-04-20T13:58:35.097" v="1425" actId="27636"/>
        <pc:sldMkLst>
          <pc:docMk/>
          <pc:sldMk cId="3729032034" sldId="261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3729032034" sldId="261"/>
            <ac:spMk id="2" creationId="{2BA1B7CE-56D6-2B47-8105-1EB057A08011}"/>
          </ac:spMkLst>
        </pc:spChg>
        <pc:spChg chg="mod">
          <ac:chgData name="Toan Tran - Y17" userId="00853cb1-c6c4-438b-af0a-ccf61634a18f" providerId="ADAL" clId="{178DC127-AE43-45EE-97E6-D8BA4AB36645}" dt="2023-04-20T13:58:35.097" v="1425" actId="27636"/>
          <ac:spMkLst>
            <pc:docMk/>
            <pc:sldMk cId="3729032034" sldId="261"/>
            <ac:spMk id="3" creationId="{AD1F18B7-79E8-78AD-19FE-7DAE64CDA3F1}"/>
          </ac:spMkLst>
        </pc:spChg>
      </pc:sldChg>
      <pc:sldChg chg="modSp mod">
        <pc:chgData name="Toan Tran - Y17" userId="00853cb1-c6c4-438b-af0a-ccf61634a18f" providerId="ADAL" clId="{178DC127-AE43-45EE-97E6-D8BA4AB36645}" dt="2023-04-20T14:07:39.491" v="2198" actId="20577"/>
        <pc:sldMkLst>
          <pc:docMk/>
          <pc:sldMk cId="1184947465" sldId="262"/>
        </pc:sldMkLst>
        <pc:spChg chg="mod">
          <ac:chgData name="Toan Tran - Y17" userId="00853cb1-c6c4-438b-af0a-ccf61634a18f" providerId="ADAL" clId="{178DC127-AE43-45EE-97E6-D8BA4AB36645}" dt="2023-04-20T14:06:05.055" v="2051" actId="20577"/>
          <ac:spMkLst>
            <pc:docMk/>
            <pc:sldMk cId="1184947465" sldId="262"/>
            <ac:spMk id="2" creationId="{39A20701-5A9A-8A15-EE2A-BD25B88AB0AC}"/>
          </ac:spMkLst>
        </pc:spChg>
        <pc:spChg chg="mod">
          <ac:chgData name="Toan Tran - Y17" userId="00853cb1-c6c4-438b-af0a-ccf61634a18f" providerId="ADAL" clId="{178DC127-AE43-45EE-97E6-D8BA4AB36645}" dt="2023-04-20T14:07:39.491" v="2198" actId="20577"/>
          <ac:spMkLst>
            <pc:docMk/>
            <pc:sldMk cId="1184947465" sldId="262"/>
            <ac:spMk id="3" creationId="{895EF79E-EF12-9973-E8EB-D020DC9965C2}"/>
          </ac:spMkLst>
        </pc:spChg>
      </pc:sldChg>
      <pc:sldChg chg="modSp mod">
        <pc:chgData name="Toan Tran - Y17" userId="00853cb1-c6c4-438b-af0a-ccf61634a18f" providerId="ADAL" clId="{178DC127-AE43-45EE-97E6-D8BA4AB36645}" dt="2023-04-20T17:06:08.219" v="2898" actId="20577"/>
        <pc:sldMkLst>
          <pc:docMk/>
          <pc:sldMk cId="3292981699" sldId="263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3292981699" sldId="263"/>
            <ac:spMk id="2" creationId="{F1115033-975E-10CE-0EDB-63BDE328595D}"/>
          </ac:spMkLst>
        </pc:spChg>
        <pc:spChg chg="mod">
          <ac:chgData name="Toan Tran - Y17" userId="00853cb1-c6c4-438b-af0a-ccf61634a18f" providerId="ADAL" clId="{178DC127-AE43-45EE-97E6-D8BA4AB36645}" dt="2023-04-20T17:06:08.219" v="2898" actId="20577"/>
          <ac:spMkLst>
            <pc:docMk/>
            <pc:sldMk cId="3292981699" sldId="263"/>
            <ac:spMk id="3" creationId="{E046A2AA-12CC-BF03-91AD-2C983FACCB31}"/>
          </ac:spMkLst>
        </pc:spChg>
      </pc:sldChg>
      <pc:sldChg chg="modSp mod">
        <pc:chgData name="Toan Tran - Y17" userId="00853cb1-c6c4-438b-af0a-ccf61634a18f" providerId="ADAL" clId="{178DC127-AE43-45EE-97E6-D8BA4AB36645}" dt="2023-04-20T17:07:35.537" v="3215" actId="20577"/>
        <pc:sldMkLst>
          <pc:docMk/>
          <pc:sldMk cId="2078309069" sldId="264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2078309069" sldId="264"/>
            <ac:spMk id="2" creationId="{E77A5C70-DE43-1BB6-626E-4C47A13CA271}"/>
          </ac:spMkLst>
        </pc:spChg>
        <pc:spChg chg="mod">
          <ac:chgData name="Toan Tran - Y17" userId="00853cb1-c6c4-438b-af0a-ccf61634a18f" providerId="ADAL" clId="{178DC127-AE43-45EE-97E6-D8BA4AB36645}" dt="2023-04-20T17:07:35.537" v="3215" actId="20577"/>
          <ac:spMkLst>
            <pc:docMk/>
            <pc:sldMk cId="2078309069" sldId="264"/>
            <ac:spMk id="3" creationId="{6A942654-D6EE-FB05-BA18-3FE1ECCD5CD4}"/>
          </ac:spMkLst>
        </pc:spChg>
      </pc:sldChg>
      <pc:sldChg chg="modSp mod">
        <pc:chgData name="Toan Tran - Y17" userId="00853cb1-c6c4-438b-af0a-ccf61634a18f" providerId="ADAL" clId="{178DC127-AE43-45EE-97E6-D8BA4AB36645}" dt="2023-04-20T17:25:12.319" v="5054" actId="20577"/>
        <pc:sldMkLst>
          <pc:docMk/>
          <pc:sldMk cId="2874809615" sldId="265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2874809615" sldId="265"/>
            <ac:spMk id="2" creationId="{F0030BC3-A352-8DD3-6E72-BCE73694A83F}"/>
          </ac:spMkLst>
        </pc:spChg>
        <pc:spChg chg="mod">
          <ac:chgData name="Toan Tran - Y17" userId="00853cb1-c6c4-438b-af0a-ccf61634a18f" providerId="ADAL" clId="{178DC127-AE43-45EE-97E6-D8BA4AB36645}" dt="2023-04-20T17:25:12.319" v="5054" actId="20577"/>
          <ac:spMkLst>
            <pc:docMk/>
            <pc:sldMk cId="2874809615" sldId="265"/>
            <ac:spMk id="3" creationId="{DF0683F1-2A5F-C9FC-D607-C04E70666366}"/>
          </ac:spMkLst>
        </pc:spChg>
      </pc:sldChg>
      <pc:sldChg chg="modSp mod">
        <pc:chgData name="Toan Tran - Y17" userId="00853cb1-c6c4-438b-af0a-ccf61634a18f" providerId="ADAL" clId="{178DC127-AE43-45EE-97E6-D8BA4AB36645}" dt="2023-04-20T17:26:16.947" v="5309" actId="20577"/>
        <pc:sldMkLst>
          <pc:docMk/>
          <pc:sldMk cId="503259973" sldId="266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503259973" sldId="266"/>
            <ac:spMk id="2" creationId="{AD35A6F7-91B4-29AF-719F-2F927B5A0AFE}"/>
          </ac:spMkLst>
        </pc:spChg>
        <pc:spChg chg="mod">
          <ac:chgData name="Toan Tran - Y17" userId="00853cb1-c6c4-438b-af0a-ccf61634a18f" providerId="ADAL" clId="{178DC127-AE43-45EE-97E6-D8BA4AB36645}" dt="2023-04-20T17:26:16.947" v="5309" actId="20577"/>
          <ac:spMkLst>
            <pc:docMk/>
            <pc:sldMk cId="503259973" sldId="266"/>
            <ac:spMk id="3" creationId="{F64DED9C-AD98-130D-9E12-7766BCBF02FC}"/>
          </ac:spMkLst>
        </pc:spChg>
      </pc:sldChg>
      <pc:sldChg chg="modSp mod">
        <pc:chgData name="Toan Tran - Y17" userId="00853cb1-c6c4-438b-af0a-ccf61634a18f" providerId="ADAL" clId="{178DC127-AE43-45EE-97E6-D8BA4AB36645}" dt="2023-04-20T17:24:31.719" v="4917" actId="123"/>
        <pc:sldMkLst>
          <pc:docMk/>
          <pc:sldMk cId="1001406347" sldId="267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1001406347" sldId="267"/>
            <ac:spMk id="2" creationId="{DBACCC90-2E39-D26A-7B66-C4A6CF85606F}"/>
          </ac:spMkLst>
        </pc:spChg>
        <pc:spChg chg="mod">
          <ac:chgData name="Toan Tran - Y17" userId="00853cb1-c6c4-438b-af0a-ccf61634a18f" providerId="ADAL" clId="{178DC127-AE43-45EE-97E6-D8BA4AB36645}" dt="2023-04-20T17:24:31.719" v="4917" actId="123"/>
          <ac:spMkLst>
            <pc:docMk/>
            <pc:sldMk cId="1001406347" sldId="267"/>
            <ac:spMk id="3" creationId="{954DFBA1-A59F-B866-4024-79643CE715A7}"/>
          </ac:spMkLst>
        </pc:spChg>
      </pc:sldChg>
      <pc:sldChg chg="modSp mod">
        <pc:chgData name="Toan Tran - Y17" userId="00853cb1-c6c4-438b-af0a-ccf61634a18f" providerId="ADAL" clId="{178DC127-AE43-45EE-97E6-D8BA4AB36645}" dt="2023-04-20T17:28:05.851" v="5319" actId="1076"/>
        <pc:sldMkLst>
          <pc:docMk/>
          <pc:sldMk cId="2022445574" sldId="268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2022445574" sldId="268"/>
            <ac:spMk id="2" creationId="{F8897F64-0162-8860-6207-0003DDE36F0A}"/>
          </ac:spMkLst>
        </pc:spChg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2022445574" sldId="268"/>
            <ac:spMk id="11" creationId="{3F733EED-754E-1061-1E46-516876CE2485}"/>
          </ac:spMkLst>
        </pc:spChg>
        <pc:picChg chg="mod">
          <ac:chgData name="Toan Tran - Y17" userId="00853cb1-c6c4-438b-af0a-ccf61634a18f" providerId="ADAL" clId="{178DC127-AE43-45EE-97E6-D8BA4AB36645}" dt="2023-04-20T17:28:05.851" v="5319" actId="1076"/>
          <ac:picMkLst>
            <pc:docMk/>
            <pc:sldMk cId="2022445574" sldId="268"/>
            <ac:picMk id="12" creationId="{7A0AB878-E872-52B0-49C3-E0345E53A038}"/>
          </ac:picMkLst>
        </pc:picChg>
      </pc:sldChg>
      <pc:sldChg chg="modSp">
        <pc:chgData name="Toan Tran - Y17" userId="00853cb1-c6c4-438b-af0a-ccf61634a18f" providerId="ADAL" clId="{178DC127-AE43-45EE-97E6-D8BA4AB36645}" dt="2023-04-20T13:43:35.549" v="72"/>
        <pc:sldMkLst>
          <pc:docMk/>
          <pc:sldMk cId="241896996" sldId="269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241896996" sldId="269"/>
            <ac:spMk id="2" creationId="{A4BB57F4-00B1-B44A-5D11-9BDB8B0FE942}"/>
          </ac:spMkLst>
        </pc:spChg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241896996" sldId="269"/>
            <ac:spMk id="3" creationId="{DA88E0D5-3B12-343F-B609-052A238146AD}"/>
          </ac:spMkLst>
        </pc:spChg>
      </pc:sldChg>
      <pc:sldChg chg="addSp delSp modSp del mod">
        <pc:chgData name="Toan Tran - Y17" userId="00853cb1-c6c4-438b-af0a-ccf61634a18f" providerId="ADAL" clId="{178DC127-AE43-45EE-97E6-D8BA4AB36645}" dt="2023-04-20T17:42:17.822" v="6172" actId="47"/>
        <pc:sldMkLst>
          <pc:docMk/>
          <pc:sldMk cId="3047315621" sldId="270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3047315621" sldId="270"/>
            <ac:spMk id="2" creationId="{36DBDE1E-9589-EA5A-587E-F72E711012EB}"/>
          </ac:spMkLst>
        </pc:spChg>
        <pc:spChg chg="add del mod">
          <ac:chgData name="Toan Tran - Y17" userId="00853cb1-c6c4-438b-af0a-ccf61634a18f" providerId="ADAL" clId="{178DC127-AE43-45EE-97E6-D8BA4AB36645}" dt="2023-04-20T17:36:08.295" v="5728" actId="478"/>
          <ac:spMkLst>
            <pc:docMk/>
            <pc:sldMk cId="3047315621" sldId="270"/>
            <ac:spMk id="3" creationId="{FA77A630-199B-3D11-37CA-2844FEBE837A}"/>
          </ac:spMkLst>
        </pc:spChg>
        <pc:spChg chg="add mod">
          <ac:chgData name="Toan Tran - Y17" userId="00853cb1-c6c4-438b-af0a-ccf61634a18f" providerId="ADAL" clId="{178DC127-AE43-45EE-97E6-D8BA4AB36645}" dt="2023-04-20T17:41:46.530" v="6153" actId="20577"/>
          <ac:spMkLst>
            <pc:docMk/>
            <pc:sldMk cId="3047315621" sldId="270"/>
            <ac:spMk id="4" creationId="{C974703E-0CA2-4EF9-5796-9EDB5DF9E817}"/>
          </ac:spMkLst>
        </pc:spChg>
      </pc:sldChg>
      <pc:sldChg chg="modSp mod">
        <pc:chgData name="Toan Tran - Y17" userId="00853cb1-c6c4-438b-af0a-ccf61634a18f" providerId="ADAL" clId="{178DC127-AE43-45EE-97E6-D8BA4AB36645}" dt="2023-04-20T17:50:10.314" v="6368" actId="20577"/>
        <pc:sldMkLst>
          <pc:docMk/>
          <pc:sldMk cId="2227978869" sldId="271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2227978869" sldId="271"/>
            <ac:spMk id="2" creationId="{58BE46C2-2900-F20F-90E7-2C347E8704AC}"/>
          </ac:spMkLst>
        </pc:spChg>
        <pc:spChg chg="mod">
          <ac:chgData name="Toan Tran - Y17" userId="00853cb1-c6c4-438b-af0a-ccf61634a18f" providerId="ADAL" clId="{178DC127-AE43-45EE-97E6-D8BA4AB36645}" dt="2023-04-20T17:50:10.314" v="6368" actId="20577"/>
          <ac:spMkLst>
            <pc:docMk/>
            <pc:sldMk cId="2227978869" sldId="271"/>
            <ac:spMk id="3" creationId="{CB5530DD-26E3-BC2A-5C4D-0991359922A4}"/>
          </ac:spMkLst>
        </pc:spChg>
      </pc:sldChg>
      <pc:sldChg chg="modSp del mod">
        <pc:chgData name="Toan Tran - Y17" userId="00853cb1-c6c4-438b-af0a-ccf61634a18f" providerId="ADAL" clId="{178DC127-AE43-45EE-97E6-D8BA4AB36645}" dt="2023-04-20T17:46:08.193" v="6286" actId="47"/>
        <pc:sldMkLst>
          <pc:docMk/>
          <pc:sldMk cId="4225801432" sldId="272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4225801432" sldId="272"/>
            <ac:spMk id="2" creationId="{20ADCD35-BE1B-3812-536E-F53F0A25FC38}"/>
          </ac:spMkLst>
        </pc:spChg>
        <pc:spChg chg="mod">
          <ac:chgData name="Toan Tran - Y17" userId="00853cb1-c6c4-438b-af0a-ccf61634a18f" providerId="ADAL" clId="{178DC127-AE43-45EE-97E6-D8BA4AB36645}" dt="2023-04-20T13:52:57.933" v="281" actId="27636"/>
          <ac:spMkLst>
            <pc:docMk/>
            <pc:sldMk cId="4225801432" sldId="272"/>
            <ac:spMk id="3" creationId="{0F1D9EEF-AAA7-DC87-263D-D4D4D023D32C}"/>
          </ac:spMkLst>
        </pc:spChg>
      </pc:sldChg>
      <pc:sldChg chg="addSp modSp mod">
        <pc:chgData name="Toan Tran - Y17" userId="00853cb1-c6c4-438b-af0a-ccf61634a18f" providerId="ADAL" clId="{178DC127-AE43-45EE-97E6-D8BA4AB36645}" dt="2023-04-20T17:27:39.021" v="5317" actId="1076"/>
        <pc:sldMkLst>
          <pc:docMk/>
          <pc:sldMk cId="3270471015" sldId="273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3270471015" sldId="273"/>
            <ac:spMk id="2" creationId="{F8897F64-0162-8860-6207-0003DDE36F0A}"/>
          </ac:spMkLst>
        </pc:spChg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3270471015" sldId="273"/>
            <ac:spMk id="11" creationId="{3F733EED-754E-1061-1E46-516876CE2485}"/>
          </ac:spMkLst>
        </pc:spChg>
        <pc:picChg chg="add mod modCrop">
          <ac:chgData name="Toan Tran - Y17" userId="00853cb1-c6c4-438b-af0a-ccf61634a18f" providerId="ADAL" clId="{178DC127-AE43-45EE-97E6-D8BA4AB36645}" dt="2023-04-20T17:27:39.021" v="5317" actId="1076"/>
          <ac:picMkLst>
            <pc:docMk/>
            <pc:sldMk cId="3270471015" sldId="273"/>
            <ac:picMk id="3" creationId="{AE1D79DE-C83C-F275-381B-C625E48BBD82}"/>
          </ac:picMkLst>
        </pc:picChg>
        <pc:picChg chg="mod modCrop">
          <ac:chgData name="Toan Tran - Y17" userId="00853cb1-c6c4-438b-af0a-ccf61634a18f" providerId="ADAL" clId="{178DC127-AE43-45EE-97E6-D8BA4AB36645}" dt="2023-04-20T17:27:34.162" v="5316" actId="1076"/>
          <ac:picMkLst>
            <pc:docMk/>
            <pc:sldMk cId="3270471015" sldId="273"/>
            <ac:picMk id="4" creationId="{5BB38147-14E2-9B31-B6A1-13157689DB8B}"/>
          </ac:picMkLst>
        </pc:picChg>
      </pc:sldChg>
      <pc:sldChg chg="modSp mod">
        <pc:chgData name="Toan Tran - Y17" userId="00853cb1-c6c4-438b-af0a-ccf61634a18f" providerId="ADAL" clId="{178DC127-AE43-45EE-97E6-D8BA4AB36645}" dt="2023-04-20T17:29:52.212" v="5331" actId="1076"/>
        <pc:sldMkLst>
          <pc:docMk/>
          <pc:sldMk cId="1141349126" sldId="274"/>
        </pc:sldMkLst>
        <pc:spChg chg="mod">
          <ac:chgData name="Toan Tran - Y17" userId="00853cb1-c6c4-438b-af0a-ccf61634a18f" providerId="ADAL" clId="{178DC127-AE43-45EE-97E6-D8BA4AB36645}" dt="2023-04-20T17:28:23.836" v="5320" actId="2711"/>
          <ac:spMkLst>
            <pc:docMk/>
            <pc:sldMk cId="1141349126" sldId="274"/>
            <ac:spMk id="2" creationId="{F8897F64-0162-8860-6207-0003DDE36F0A}"/>
          </ac:spMkLst>
        </pc:spChg>
        <pc:graphicFrameChg chg="mod modGraphic">
          <ac:chgData name="Toan Tran - Y17" userId="00853cb1-c6c4-438b-af0a-ccf61634a18f" providerId="ADAL" clId="{178DC127-AE43-45EE-97E6-D8BA4AB36645}" dt="2023-04-20T17:29:45.461" v="5330" actId="1076"/>
          <ac:graphicFrameMkLst>
            <pc:docMk/>
            <pc:sldMk cId="1141349126" sldId="274"/>
            <ac:graphicFrameMk id="10" creationId="{1431E4B7-0460-821F-938A-7BFE958C3DC6}"/>
          </ac:graphicFrameMkLst>
        </pc:graphicFrameChg>
        <pc:graphicFrameChg chg="mod modGraphic">
          <ac:chgData name="Toan Tran - Y17" userId="00853cb1-c6c4-438b-af0a-ccf61634a18f" providerId="ADAL" clId="{178DC127-AE43-45EE-97E6-D8BA4AB36645}" dt="2023-04-20T17:29:52.212" v="5331" actId="1076"/>
          <ac:graphicFrameMkLst>
            <pc:docMk/>
            <pc:sldMk cId="1141349126" sldId="274"/>
            <ac:graphicFrameMk id="13" creationId="{B9CD6B75-A88F-E619-0E91-C79903A94003}"/>
          </ac:graphicFrameMkLst>
        </pc:graphicFrameChg>
      </pc:sldChg>
      <pc:sldChg chg="modSp del">
        <pc:chgData name="Toan Tran - Y17" userId="00853cb1-c6c4-438b-af0a-ccf61634a18f" providerId="ADAL" clId="{178DC127-AE43-45EE-97E6-D8BA4AB36645}" dt="2023-04-20T17:47:40.858" v="6355" actId="47"/>
        <pc:sldMkLst>
          <pc:docMk/>
          <pc:sldMk cId="3115484968" sldId="275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3115484968" sldId="275"/>
            <ac:spMk id="2" creationId="{07F7E987-6D32-4258-DE8E-3BA0CA65B9F8}"/>
          </ac:spMkLst>
        </pc:spChg>
      </pc:sldChg>
      <pc:sldChg chg="addSp delSp modSp mod">
        <pc:chgData name="Toan Tran - Y17" userId="00853cb1-c6c4-438b-af0a-ccf61634a18f" providerId="ADAL" clId="{178DC127-AE43-45EE-97E6-D8BA4AB36645}" dt="2023-04-20T17:54:10.368" v="6461" actId="20577"/>
        <pc:sldMkLst>
          <pc:docMk/>
          <pc:sldMk cId="523665193" sldId="276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523665193" sldId="276"/>
            <ac:spMk id="2" creationId="{AA49395F-92F2-9808-7CFC-94C72D73B763}"/>
          </ac:spMkLst>
        </pc:spChg>
        <pc:spChg chg="del mod">
          <ac:chgData name="Toan Tran - Y17" userId="00853cb1-c6c4-438b-af0a-ccf61634a18f" providerId="ADAL" clId="{178DC127-AE43-45EE-97E6-D8BA4AB36645}" dt="2023-04-20T17:33:16.372" v="5638" actId="478"/>
          <ac:spMkLst>
            <pc:docMk/>
            <pc:sldMk cId="523665193" sldId="276"/>
            <ac:spMk id="3" creationId="{D86B316C-1BF8-83CD-F84C-D46A7B6D97DB}"/>
          </ac:spMkLst>
        </pc:spChg>
        <pc:spChg chg="add mod">
          <ac:chgData name="Toan Tran - Y17" userId="00853cb1-c6c4-438b-af0a-ccf61634a18f" providerId="ADAL" clId="{178DC127-AE43-45EE-97E6-D8BA4AB36645}" dt="2023-04-20T17:54:10.368" v="6461" actId="20577"/>
          <ac:spMkLst>
            <pc:docMk/>
            <pc:sldMk cId="523665193" sldId="276"/>
            <ac:spMk id="4" creationId="{CC07A791-1D27-725D-9889-BA92C2136EAB}"/>
          </ac:spMkLst>
        </pc:spChg>
      </pc:sldChg>
      <pc:sldChg chg="modSp add mod">
        <pc:chgData name="Toan Tran - Y17" userId="00853cb1-c6c4-438b-af0a-ccf61634a18f" providerId="ADAL" clId="{178DC127-AE43-45EE-97E6-D8BA4AB36645}" dt="2023-04-20T17:07:21.036" v="3168" actId="20577"/>
        <pc:sldMkLst>
          <pc:docMk/>
          <pc:sldMk cId="3189882445" sldId="277"/>
        </pc:sldMkLst>
        <pc:spChg chg="mod">
          <ac:chgData name="Toan Tran - Y17" userId="00853cb1-c6c4-438b-af0a-ccf61634a18f" providerId="ADAL" clId="{178DC127-AE43-45EE-97E6-D8BA4AB36645}" dt="2023-04-20T17:07:21.036" v="3168" actId="20577"/>
          <ac:spMkLst>
            <pc:docMk/>
            <pc:sldMk cId="3189882445" sldId="277"/>
            <ac:spMk id="3" creationId="{895EF79E-EF12-9973-E8EB-D020DC9965C2}"/>
          </ac:spMkLst>
        </pc:spChg>
      </pc:sldChg>
      <pc:sldChg chg="modSp add mod">
        <pc:chgData name="Toan Tran - Y17" userId="00853cb1-c6c4-438b-af0a-ccf61634a18f" providerId="ADAL" clId="{178DC127-AE43-45EE-97E6-D8BA4AB36645}" dt="2023-04-20T17:01:48.415" v="2795" actId="20577"/>
        <pc:sldMkLst>
          <pc:docMk/>
          <pc:sldMk cId="2557329173" sldId="278"/>
        </pc:sldMkLst>
        <pc:spChg chg="mod">
          <ac:chgData name="Toan Tran - Y17" userId="00853cb1-c6c4-438b-af0a-ccf61634a18f" providerId="ADAL" clId="{178DC127-AE43-45EE-97E6-D8BA4AB36645}" dt="2023-04-20T17:01:48.415" v="2795" actId="20577"/>
          <ac:spMkLst>
            <pc:docMk/>
            <pc:sldMk cId="2557329173" sldId="278"/>
            <ac:spMk id="3" creationId="{860CC238-C51B-4D77-D750-B056B5897D9A}"/>
          </ac:spMkLst>
        </pc:spChg>
      </pc:sldChg>
      <pc:sldChg chg="modSp add mod">
        <pc:chgData name="Toan Tran - Y17" userId="00853cb1-c6c4-438b-af0a-ccf61634a18f" providerId="ADAL" clId="{178DC127-AE43-45EE-97E6-D8BA4AB36645}" dt="2023-04-20T17:42:27.775" v="6173" actId="14100"/>
        <pc:sldMkLst>
          <pc:docMk/>
          <pc:sldMk cId="1821882817" sldId="279"/>
        </pc:sldMkLst>
        <pc:spChg chg="mod">
          <ac:chgData name="Toan Tran - Y17" userId="00853cb1-c6c4-438b-af0a-ccf61634a18f" providerId="ADAL" clId="{178DC127-AE43-45EE-97E6-D8BA4AB36645}" dt="2023-04-20T17:42:15.602" v="6171" actId="20577"/>
          <ac:spMkLst>
            <pc:docMk/>
            <pc:sldMk cId="1821882817" sldId="279"/>
            <ac:spMk id="2" creationId="{A4BB57F4-00B1-B44A-5D11-9BDB8B0FE942}"/>
          </ac:spMkLst>
        </pc:spChg>
        <pc:spChg chg="mod">
          <ac:chgData name="Toan Tran - Y17" userId="00853cb1-c6c4-438b-af0a-ccf61634a18f" providerId="ADAL" clId="{178DC127-AE43-45EE-97E6-D8BA4AB36645}" dt="2023-04-20T17:42:27.775" v="6173" actId="14100"/>
          <ac:spMkLst>
            <pc:docMk/>
            <pc:sldMk cId="1821882817" sldId="279"/>
            <ac:spMk id="3" creationId="{DA88E0D5-3B12-343F-B609-052A238146AD}"/>
          </ac:spMkLst>
        </pc:spChg>
      </pc:sldChg>
      <pc:sldChg chg="modSp add del mod">
        <pc:chgData name="Toan Tran - Y17" userId="00853cb1-c6c4-438b-af0a-ccf61634a18f" providerId="ADAL" clId="{178DC127-AE43-45EE-97E6-D8BA4AB36645}" dt="2023-04-20T17:40:38.367" v="6115" actId="2890"/>
        <pc:sldMkLst>
          <pc:docMk/>
          <pc:sldMk cId="2830109166" sldId="279"/>
        </pc:sldMkLst>
        <pc:spChg chg="mod">
          <ac:chgData name="Toan Tran - Y17" userId="00853cb1-c6c4-438b-af0a-ccf61634a18f" providerId="ADAL" clId="{178DC127-AE43-45EE-97E6-D8BA4AB36645}" dt="2023-04-20T17:40:35.883" v="6114"/>
          <ac:spMkLst>
            <pc:docMk/>
            <pc:sldMk cId="2830109166" sldId="279"/>
            <ac:spMk id="3" creationId="{CB5530DD-26E3-BC2A-5C4D-0991359922A4}"/>
          </ac:spMkLst>
        </pc:spChg>
      </pc:sldChg>
      <pc:sldChg chg="add del ord">
        <pc:chgData name="Toan Tran - Y17" userId="00853cb1-c6c4-438b-af0a-ccf61634a18f" providerId="ADAL" clId="{178DC127-AE43-45EE-97E6-D8BA4AB36645}" dt="2023-04-20T17:34:30.271" v="5679" actId="47"/>
        <pc:sldMkLst>
          <pc:docMk/>
          <pc:sldMk cId="4170446512" sldId="279"/>
        </pc:sldMkLst>
      </pc:sldChg>
      <pc:sldChg chg="modSp add mod ord">
        <pc:chgData name="Toan Tran - Y17" userId="00853cb1-c6c4-438b-af0a-ccf61634a18f" providerId="ADAL" clId="{178DC127-AE43-45EE-97E6-D8BA4AB36645}" dt="2023-04-20T17:49:52.642" v="6361" actId="20577"/>
        <pc:sldMkLst>
          <pc:docMk/>
          <pc:sldMk cId="503368897" sldId="280"/>
        </pc:sldMkLst>
        <pc:spChg chg="mod">
          <ac:chgData name="Toan Tran - Y17" userId="00853cb1-c6c4-438b-af0a-ccf61634a18f" providerId="ADAL" clId="{178DC127-AE43-45EE-97E6-D8BA4AB36645}" dt="2023-04-20T17:46:52.933" v="6350" actId="20577"/>
          <ac:spMkLst>
            <pc:docMk/>
            <pc:sldMk cId="503368897" sldId="280"/>
            <ac:spMk id="2" creationId="{A4BB57F4-00B1-B44A-5D11-9BDB8B0FE942}"/>
          </ac:spMkLst>
        </pc:spChg>
        <pc:spChg chg="mod">
          <ac:chgData name="Toan Tran - Y17" userId="00853cb1-c6c4-438b-af0a-ccf61634a18f" providerId="ADAL" clId="{178DC127-AE43-45EE-97E6-D8BA4AB36645}" dt="2023-04-20T17:49:52.642" v="6361" actId="20577"/>
          <ac:spMkLst>
            <pc:docMk/>
            <pc:sldMk cId="503368897" sldId="280"/>
            <ac:spMk id="3" creationId="{DA88E0D5-3B12-343F-B609-052A238146AD}"/>
          </ac:spMkLst>
        </pc:spChg>
      </pc:sldChg>
      <pc:sldChg chg="add del">
        <pc:chgData name="Toan Tran - Y17" userId="00853cb1-c6c4-438b-af0a-ccf61634a18f" providerId="ADAL" clId="{178DC127-AE43-45EE-97E6-D8BA4AB36645}" dt="2023-04-20T17:42:35.291" v="6175" actId="2890"/>
        <pc:sldMkLst>
          <pc:docMk/>
          <pc:sldMk cId="1289145812" sldId="280"/>
        </pc:sldMkLst>
      </pc:sldChg>
      <pc:sldChg chg="addSp delSp modSp add mod">
        <pc:chgData name="Toan Tran - Y17" userId="00853cb1-c6c4-438b-af0a-ccf61634a18f" providerId="ADAL" clId="{178DC127-AE43-45EE-97E6-D8BA4AB36645}" dt="2023-04-20T17:47:35.279" v="6354"/>
        <pc:sldMkLst>
          <pc:docMk/>
          <pc:sldMk cId="3328867927" sldId="281"/>
        </pc:sldMkLst>
        <pc:spChg chg="del">
          <ac:chgData name="Toan Tran - Y17" userId="00853cb1-c6c4-438b-af0a-ccf61634a18f" providerId="ADAL" clId="{178DC127-AE43-45EE-97E6-D8BA4AB36645}" dt="2023-04-20T17:47:33.295" v="6352" actId="478"/>
          <ac:spMkLst>
            <pc:docMk/>
            <pc:sldMk cId="3328867927" sldId="281"/>
            <ac:spMk id="3" creationId="{DA88E0D5-3B12-343F-B609-052A238146AD}"/>
          </ac:spMkLst>
        </pc:spChg>
        <pc:spChg chg="add del mod">
          <ac:chgData name="Toan Tran - Y17" userId="00853cb1-c6c4-438b-af0a-ccf61634a18f" providerId="ADAL" clId="{178DC127-AE43-45EE-97E6-D8BA4AB36645}" dt="2023-04-20T17:47:34.701" v="6353" actId="478"/>
          <ac:spMkLst>
            <pc:docMk/>
            <pc:sldMk cId="3328867927" sldId="281"/>
            <ac:spMk id="5" creationId="{644B5A48-DB04-CCEB-EF98-02F80E217938}"/>
          </ac:spMkLst>
        </pc:spChg>
        <pc:picChg chg="add mod">
          <ac:chgData name="Toan Tran - Y17" userId="00853cb1-c6c4-438b-af0a-ccf61634a18f" providerId="ADAL" clId="{178DC127-AE43-45EE-97E6-D8BA4AB36645}" dt="2023-04-20T17:47:35.279" v="6354"/>
          <ac:picMkLst>
            <pc:docMk/>
            <pc:sldMk cId="3328867927" sldId="281"/>
            <ac:picMk id="6" creationId="{9939FD70-05D4-F99A-79C0-E97B0DCCC0E1}"/>
          </ac:picMkLst>
        </pc:picChg>
        <pc:picChg chg="add mod">
          <ac:chgData name="Toan Tran - Y17" userId="00853cb1-c6c4-438b-af0a-ccf61634a18f" providerId="ADAL" clId="{178DC127-AE43-45EE-97E6-D8BA4AB36645}" dt="2023-04-20T17:47:35.279" v="6354"/>
          <ac:picMkLst>
            <pc:docMk/>
            <pc:sldMk cId="3328867927" sldId="281"/>
            <ac:picMk id="7" creationId="{57E724A1-EC89-0585-390B-6782E2D61FB4}"/>
          </ac:picMkLst>
        </pc:picChg>
        <pc:picChg chg="add mod">
          <ac:chgData name="Toan Tran - Y17" userId="00853cb1-c6c4-438b-af0a-ccf61634a18f" providerId="ADAL" clId="{178DC127-AE43-45EE-97E6-D8BA4AB36645}" dt="2023-04-20T17:47:35.279" v="6354"/>
          <ac:picMkLst>
            <pc:docMk/>
            <pc:sldMk cId="3328867927" sldId="281"/>
            <ac:picMk id="8" creationId="{B535862A-5741-4584-FC8F-49AE2FCE9F21}"/>
          </ac:picMkLst>
        </pc:picChg>
      </pc:sldChg>
      <pc:sldMasterChg chg="modSldLayout">
        <pc:chgData name="Toan Tran - Y17" userId="00853cb1-c6c4-438b-af0a-ccf61634a18f" providerId="ADAL" clId="{178DC127-AE43-45EE-97E6-D8BA4AB36645}" dt="2023-04-20T13:58:54.263" v="1426" actId="3064"/>
        <pc:sldMasterMkLst>
          <pc:docMk/>
          <pc:sldMasterMk cId="1077360025" sldId="2147483696"/>
        </pc:sldMasterMkLst>
        <pc:sldLayoutChg chg="addSp delSp mod">
          <pc:chgData name="Toan Tran - Y17" userId="00853cb1-c6c4-438b-af0a-ccf61634a18f" providerId="ADAL" clId="{178DC127-AE43-45EE-97E6-D8BA4AB36645}" dt="2023-04-20T13:47:57.249" v="157" actId="478"/>
          <pc:sldLayoutMkLst>
            <pc:docMk/>
            <pc:sldMasterMk cId="1077360025" sldId="2147483696"/>
            <pc:sldLayoutMk cId="3535841911" sldId="2147483697"/>
          </pc:sldLayoutMkLst>
          <pc:spChg chg="add del">
            <ac:chgData name="Toan Tran - Y17" userId="00853cb1-c6c4-438b-af0a-ccf61634a18f" providerId="ADAL" clId="{178DC127-AE43-45EE-97E6-D8BA4AB36645}" dt="2023-04-20T13:47:57.249" v="157" actId="478"/>
            <ac:spMkLst>
              <pc:docMk/>
              <pc:sldMasterMk cId="1077360025" sldId="2147483696"/>
              <pc:sldLayoutMk cId="3535841911" sldId="2147483697"/>
              <ac:spMk id="10" creationId="{00000000-0000-0000-0000-000000000000}"/>
            </ac:spMkLst>
          </pc:spChg>
        </pc:sldLayoutChg>
        <pc:sldLayoutChg chg="modSp mod">
          <pc:chgData name="Toan Tran - Y17" userId="00853cb1-c6c4-438b-af0a-ccf61634a18f" providerId="ADAL" clId="{178DC127-AE43-45EE-97E6-D8BA4AB36645}" dt="2023-04-20T13:58:54.263" v="1426" actId="3064"/>
          <pc:sldLayoutMkLst>
            <pc:docMk/>
            <pc:sldMasterMk cId="1077360025" sldId="2147483696"/>
            <pc:sldLayoutMk cId="1969958363" sldId="2147483698"/>
          </pc:sldLayoutMkLst>
          <pc:spChg chg="mod">
            <ac:chgData name="Toan Tran - Y17" userId="00853cb1-c6c4-438b-af0a-ccf61634a18f" providerId="ADAL" clId="{178DC127-AE43-45EE-97E6-D8BA4AB36645}" dt="2023-04-20T13:58:54.263" v="1426" actId="3064"/>
            <ac:spMkLst>
              <pc:docMk/>
              <pc:sldMasterMk cId="1077360025" sldId="2147483696"/>
              <pc:sldLayoutMk cId="1969958363" sldId="2147483698"/>
              <ac:spMk id="2" creationId="{00000000-0000-0000-0000-000000000000}"/>
            </ac:spMkLst>
          </pc:spChg>
          <pc:spChg chg="mod">
            <ac:chgData name="Toan Tran - Y17" userId="00853cb1-c6c4-438b-af0a-ccf61634a18f" providerId="ADAL" clId="{178DC127-AE43-45EE-97E6-D8BA4AB36645}" dt="2023-04-20T13:58:54.263" v="1426" actId="3064"/>
            <ac:spMkLst>
              <pc:docMk/>
              <pc:sldMasterMk cId="1077360025" sldId="2147483696"/>
              <pc:sldLayoutMk cId="1969958363" sldId="2147483698"/>
              <ac:spMk id="3" creationId="{00000000-0000-0000-0000-000000000000}"/>
            </ac:spMkLst>
          </pc:spChg>
          <pc:spChg chg="mod">
            <ac:chgData name="Toan Tran - Y17" userId="00853cb1-c6c4-438b-af0a-ccf61634a18f" providerId="ADAL" clId="{178DC127-AE43-45EE-97E6-D8BA4AB36645}" dt="2023-04-20T13:58:54.263" v="1426" actId="3064"/>
            <ac:spMkLst>
              <pc:docMk/>
              <pc:sldMasterMk cId="1077360025" sldId="2147483696"/>
              <pc:sldLayoutMk cId="1969958363" sldId="2147483698"/>
              <ac:spMk id="4" creationId="{00000000-0000-0000-0000-000000000000}"/>
            </ac:spMkLst>
          </pc:spChg>
          <pc:spChg chg="mod">
            <ac:chgData name="Toan Tran - Y17" userId="00853cb1-c6c4-438b-af0a-ccf61634a18f" providerId="ADAL" clId="{178DC127-AE43-45EE-97E6-D8BA4AB36645}" dt="2023-04-20T13:58:54.263" v="1426" actId="3064"/>
            <ac:spMkLst>
              <pc:docMk/>
              <pc:sldMasterMk cId="1077360025" sldId="2147483696"/>
              <pc:sldLayoutMk cId="1969958363" sldId="2147483698"/>
              <ac:spMk id="5" creationId="{00000000-0000-0000-0000-000000000000}"/>
            </ac:spMkLst>
          </pc:spChg>
          <pc:spChg chg="mod">
            <ac:chgData name="Toan Tran - Y17" userId="00853cb1-c6c4-438b-af0a-ccf61634a18f" providerId="ADAL" clId="{178DC127-AE43-45EE-97E6-D8BA4AB36645}" dt="2023-04-20T13:58:54.263" v="1426" actId="3064"/>
            <ac:spMkLst>
              <pc:docMk/>
              <pc:sldMasterMk cId="1077360025" sldId="2147483696"/>
              <pc:sldLayoutMk cId="1969958363" sldId="2147483698"/>
              <ac:spMk id="6" creationId="{00000000-0000-0000-0000-000000000000}"/>
            </ac:spMkLst>
          </pc:spChg>
        </pc:sldLayoutChg>
        <pc:sldLayoutChg chg="modSp mod">
          <pc:chgData name="Toan Tran - Y17" userId="00853cb1-c6c4-438b-af0a-ccf61634a18f" providerId="ADAL" clId="{178DC127-AE43-45EE-97E6-D8BA4AB36645}" dt="2023-04-20T13:49:38.744" v="236" actId="20577"/>
          <pc:sldLayoutMkLst>
            <pc:docMk/>
            <pc:sldMasterMk cId="1077360025" sldId="2147483696"/>
            <pc:sldLayoutMk cId="1969958363" sldId="2147483708"/>
          </pc:sldLayoutMkLst>
          <pc:spChg chg="mod">
            <ac:chgData name="Toan Tran - Y17" userId="00853cb1-c6c4-438b-af0a-ccf61634a18f" providerId="ADAL" clId="{178DC127-AE43-45EE-97E6-D8BA4AB36645}" dt="2023-04-20T13:49:38.744" v="236" actId="20577"/>
            <ac:spMkLst>
              <pc:docMk/>
              <pc:sldMasterMk cId="1077360025" sldId="2147483696"/>
              <pc:sldLayoutMk cId="1969958363" sldId="2147483708"/>
              <ac:spMk id="3" creationId="{00000000-0000-0000-0000-000000000000}"/>
            </ac:spMkLst>
          </pc:spChg>
        </pc:sldLayoutChg>
      </pc:sldMasterChg>
      <pc:sldMasterChg chg="modSp">
        <pc:chgData name="Toan Tran - Y17" userId="00853cb1-c6c4-438b-af0a-ccf61634a18f" providerId="ADAL" clId="{178DC127-AE43-45EE-97E6-D8BA4AB36645}" dt="2023-04-20T13:46:11.590" v="136" actId="12"/>
        <pc:sldMasterMkLst>
          <pc:docMk/>
          <pc:sldMasterMk cId="1077360025" sldId="2147483708"/>
        </pc:sldMasterMkLst>
        <pc:spChg chg="mod">
          <ac:chgData name="Toan Tran - Y17" userId="00853cb1-c6c4-438b-af0a-ccf61634a18f" providerId="ADAL" clId="{178DC127-AE43-45EE-97E6-D8BA4AB36645}" dt="2023-04-20T13:44:49.618" v="117" actId="403"/>
          <ac:spMkLst>
            <pc:docMk/>
            <pc:sldMasterMk cId="1077360025" sldId="2147483708"/>
            <ac:spMk id="2" creationId="{00000000-0000-0000-0000-000000000000}"/>
          </ac:spMkLst>
        </pc:spChg>
        <pc:spChg chg="mod">
          <ac:chgData name="Toan Tran - Y17" userId="00853cb1-c6c4-438b-af0a-ccf61634a18f" providerId="ADAL" clId="{178DC127-AE43-45EE-97E6-D8BA4AB36645}" dt="2023-04-20T13:46:11.590" v="136" actId="12"/>
          <ac:spMkLst>
            <pc:docMk/>
            <pc:sldMasterMk cId="1077360025" sldId="2147483708"/>
            <ac:spMk id="3" creationId="{00000000-0000-0000-0000-000000000000}"/>
          </ac:spMkLst>
        </pc:spChg>
        <pc:spChg chg="mod">
          <ac:chgData name="Toan Tran - Y17" userId="00853cb1-c6c4-438b-af0a-ccf61634a18f" providerId="ADAL" clId="{178DC127-AE43-45EE-97E6-D8BA4AB36645}" dt="2023-04-20T13:44:42.118" v="112" actId="2711"/>
          <ac:spMkLst>
            <pc:docMk/>
            <pc:sldMasterMk cId="1077360025" sldId="2147483708"/>
            <ac:spMk id="4" creationId="{00000000-0000-0000-0000-000000000000}"/>
          </ac:spMkLst>
        </pc:spChg>
        <pc:spChg chg="mod">
          <ac:chgData name="Toan Tran - Y17" userId="00853cb1-c6c4-438b-af0a-ccf61634a18f" providerId="ADAL" clId="{178DC127-AE43-45EE-97E6-D8BA4AB36645}" dt="2023-04-20T13:44:42.118" v="112" actId="2711"/>
          <ac:spMkLst>
            <pc:docMk/>
            <pc:sldMasterMk cId="1077360025" sldId="2147483708"/>
            <ac:spMk id="5" creationId="{00000000-0000-0000-0000-000000000000}"/>
          </ac:spMkLst>
        </pc:spChg>
        <pc:spChg chg="mod">
          <ac:chgData name="Toan Tran - Y17" userId="00853cb1-c6c4-438b-af0a-ccf61634a18f" providerId="ADAL" clId="{178DC127-AE43-45EE-97E6-D8BA4AB36645}" dt="2023-04-20T13:44:42.118" v="112" actId="2711"/>
          <ac:spMkLst>
            <pc:docMk/>
            <pc:sldMasterMk cId="1077360025" sldId="2147483708"/>
            <ac:spMk id="6" creationId="{00000000-0000-0000-0000-000000000000}"/>
          </ac:spMkLst>
        </pc:spChg>
        <pc:cxnChg chg="mod">
          <ac:chgData name="Toan Tran - Y17" userId="00853cb1-c6c4-438b-af0a-ccf61634a18f" providerId="ADAL" clId="{178DC127-AE43-45EE-97E6-D8BA4AB36645}" dt="2023-04-20T13:44:42.118" v="112" actId="2711"/>
          <ac:cxnSpMkLst>
            <pc:docMk/>
            <pc:sldMasterMk cId="1077360025" sldId="2147483708"/>
            <ac:cxnSpMk id="8" creationId="{00000000-0000-0000-0000-000000000000}"/>
          </ac:cxnSpMkLst>
        </pc:cxnChg>
        <pc:sldLayoutChg chg="modSp mod">
          <pc:chgData name="Toan Tran - Y17" userId="00853cb1-c6c4-438b-af0a-ccf61634a18f" providerId="ADAL" clId="{178DC127-AE43-45EE-97E6-D8BA4AB36645}" dt="2023-04-20T13:44:30.180" v="111" actId="2711"/>
          <pc:sldLayoutMkLst>
            <pc:docMk/>
            <pc:sldMasterMk cId="1077360025" sldId="2147483696"/>
            <pc:sldLayoutMk cId="3535841911" sldId="2147483697"/>
          </pc:sldLayoutMkLst>
          <pc:spChg chg="mod">
            <ac:chgData name="Toan Tran - Y17" userId="00853cb1-c6c4-438b-af0a-ccf61634a18f" providerId="ADAL" clId="{178DC127-AE43-45EE-97E6-D8BA4AB36645}" dt="2023-04-20T13:44:24.492" v="110" actId="404"/>
            <ac:spMkLst>
              <pc:docMk/>
              <pc:sldMasterMk cId="1077360025" sldId="2147483696"/>
              <pc:sldLayoutMk cId="3535841911" sldId="2147483697"/>
              <ac:spMk id="2" creationId="{00000000-0000-0000-0000-000000000000}"/>
            </ac:spMkLst>
          </pc:spChg>
          <pc:spChg chg="mod">
            <ac:chgData name="Toan Tran - Y17" userId="00853cb1-c6c4-438b-af0a-ccf61634a18f" providerId="ADAL" clId="{178DC127-AE43-45EE-97E6-D8BA4AB36645}" dt="2023-04-20T13:44:30.180" v="111" actId="2711"/>
            <ac:spMkLst>
              <pc:docMk/>
              <pc:sldMasterMk cId="1077360025" sldId="2147483696"/>
              <pc:sldLayoutMk cId="3535841911" sldId="2147483697"/>
              <ac:spMk id="3" creationId="{00000000-0000-0000-0000-000000000000}"/>
            </ac:spMkLst>
          </pc:spChg>
          <pc:spChg chg="mod">
            <ac:chgData name="Toan Tran - Y17" userId="00853cb1-c6c4-438b-af0a-ccf61634a18f" providerId="ADAL" clId="{178DC127-AE43-45EE-97E6-D8BA4AB36645}" dt="2023-04-20T13:44:09.304" v="104" actId="1076"/>
            <ac:spMkLst>
              <pc:docMk/>
              <pc:sldMasterMk cId="1077360025" sldId="2147483696"/>
              <pc:sldLayoutMk cId="3535841911" sldId="2147483697"/>
              <ac:spMk id="10" creationId="{00000000-0000-0000-0000-000000000000}"/>
            </ac:spMkLst>
          </pc:spChg>
        </pc:sldLayoutChg>
      </pc:sldMasterChg>
    </pc:docChg>
  </pc:docChgLst>
  <pc:docChgLst>
    <pc:chgData name="Thien Nguyen - Y17" userId="8a2f91e4-1e13-4673-a88c-a1a9aa4f0135" providerId="ADAL" clId="{6AB86AC1-7498-CA42-8333-9F0F981B68A8}"/>
    <pc:docChg chg="modSld">
      <pc:chgData name="Thien Nguyen - Y17" userId="8a2f91e4-1e13-4673-a88c-a1a9aa4f0135" providerId="ADAL" clId="{6AB86AC1-7498-CA42-8333-9F0F981B68A8}" dt="2023-04-21T00:33:20.486" v="29" actId="20577"/>
      <pc:docMkLst>
        <pc:docMk/>
      </pc:docMkLst>
      <pc:sldChg chg="modSp">
        <pc:chgData name="Thien Nguyen - Y17" userId="8a2f91e4-1e13-4673-a88c-a1a9aa4f0135" providerId="ADAL" clId="{6AB86AC1-7498-CA42-8333-9F0F981B68A8}" dt="2023-04-21T00:33:20.486" v="29" actId="20577"/>
        <pc:sldMkLst>
          <pc:docMk/>
          <pc:sldMk cId="1821882817" sldId="279"/>
        </pc:sldMkLst>
        <pc:spChg chg="mod">
          <ac:chgData name="Thien Nguyen - Y17" userId="8a2f91e4-1e13-4673-a88c-a1a9aa4f0135" providerId="ADAL" clId="{6AB86AC1-7498-CA42-8333-9F0F981B68A8}" dt="2023-04-21T00:33:20.486" v="29" actId="20577"/>
          <ac:spMkLst>
            <pc:docMk/>
            <pc:sldMk cId="1821882817" sldId="279"/>
            <ac:spMk id="3" creationId="{DA88E0D5-3B12-343F-B609-052A238146AD}"/>
          </ac:spMkLst>
        </pc:spChg>
      </pc:sldChg>
    </pc:docChg>
  </pc:docChgLst>
  <pc:docChgLst>
    <pc:chgData name="Thien Nguyen - Y17" userId="S::nhdthien.y17@ump.edu.vn::8a2f91e4-1e13-4673-a88c-a1a9aa4f0135" providerId="AD" clId="Web-{F23D0611-EAEF-453B-91F3-0B351F4EFF16}"/>
    <pc:docChg chg="addSld modSld">
      <pc:chgData name="Thien Nguyen - Y17" userId="S::nhdthien.y17@ump.edu.vn::8a2f91e4-1e13-4673-a88c-a1a9aa4f0135" providerId="AD" clId="Web-{F23D0611-EAEF-453B-91F3-0B351F4EFF16}" dt="2023-04-24T02:12:21.452" v="7" actId="1076"/>
      <pc:docMkLst>
        <pc:docMk/>
      </pc:docMkLst>
      <pc:sldChg chg="addSp delSp modSp add replId">
        <pc:chgData name="Thien Nguyen - Y17" userId="S::nhdthien.y17@ump.edu.vn::8a2f91e4-1e13-4673-a88c-a1a9aa4f0135" providerId="AD" clId="Web-{F23D0611-EAEF-453B-91F3-0B351F4EFF16}" dt="2023-04-24T02:12:21.452" v="7" actId="1076"/>
        <pc:sldMkLst>
          <pc:docMk/>
          <pc:sldMk cId="735684562" sldId="281"/>
        </pc:sldMkLst>
        <pc:spChg chg="del mod">
          <ac:chgData name="Thien Nguyen - Y17" userId="S::nhdthien.y17@ump.edu.vn::8a2f91e4-1e13-4673-a88c-a1a9aa4f0135" providerId="AD" clId="Web-{F23D0611-EAEF-453B-91F3-0B351F4EFF16}" dt="2023-04-24T02:11:53.999" v="2"/>
          <ac:spMkLst>
            <pc:docMk/>
            <pc:sldMk cId="735684562" sldId="281"/>
            <ac:spMk id="3" creationId="{860CC238-C51B-4D77-D750-B056B5897D9A}"/>
          </ac:spMkLst>
        </pc:spChg>
        <pc:picChg chg="add mod ord modCrop">
          <ac:chgData name="Thien Nguyen - Y17" userId="S::nhdthien.y17@ump.edu.vn::8a2f91e4-1e13-4673-a88c-a1a9aa4f0135" providerId="AD" clId="Web-{F23D0611-EAEF-453B-91F3-0B351F4EFF16}" dt="2023-04-24T02:12:21.452" v="7" actId="1076"/>
          <ac:picMkLst>
            <pc:docMk/>
            <pc:sldMk cId="735684562" sldId="281"/>
            <ac:picMk id="4" creationId="{0FC2A58C-406A-C049-A84F-864AF6DADAE2}"/>
          </ac:picMkLst>
        </pc:picChg>
      </pc:sldChg>
    </pc:docChg>
  </pc:docChgLst>
  <pc:docChgLst>
    <pc:chgData name="Thien Nguyen - Y17" userId="8a2f91e4-1e13-4673-a88c-a1a9aa4f0135" providerId="ADAL" clId="{A5BDDD74-3C07-43A9-BA7D-D559140EDA60}"/>
    <pc:docChg chg="undo redo custSel delSld modSld">
      <pc:chgData name="Thien Nguyen - Y17" userId="8a2f91e4-1e13-4673-a88c-a1a9aa4f0135" providerId="ADAL" clId="{A5BDDD74-3C07-43A9-BA7D-D559140EDA60}" dt="2023-04-23T16:24:15.027" v="2111"/>
      <pc:docMkLst>
        <pc:docMk/>
      </pc:docMkLst>
      <pc:sldChg chg="modSp mod">
        <pc:chgData name="Thien Nguyen - Y17" userId="8a2f91e4-1e13-4673-a88c-a1a9aa4f0135" providerId="ADAL" clId="{A5BDDD74-3C07-43A9-BA7D-D559140EDA60}" dt="2023-04-23T03:04:35.691" v="74" actId="20577"/>
        <pc:sldMkLst>
          <pc:docMk/>
          <pc:sldMk cId="214145014" sldId="257"/>
        </pc:sldMkLst>
        <pc:spChg chg="mod">
          <ac:chgData name="Thien Nguyen - Y17" userId="8a2f91e4-1e13-4673-a88c-a1a9aa4f0135" providerId="ADAL" clId="{A5BDDD74-3C07-43A9-BA7D-D559140EDA60}" dt="2023-04-23T03:04:35.691" v="74" actId="20577"/>
          <ac:spMkLst>
            <pc:docMk/>
            <pc:sldMk cId="214145014" sldId="257"/>
            <ac:spMk id="3" creationId="{3FF02614-5D0B-A4A9-0807-55C542F0929E}"/>
          </ac:spMkLst>
        </pc:spChg>
      </pc:sldChg>
      <pc:sldChg chg="modSp mod">
        <pc:chgData name="Thien Nguyen - Y17" userId="8a2f91e4-1e13-4673-a88c-a1a9aa4f0135" providerId="ADAL" clId="{A5BDDD74-3C07-43A9-BA7D-D559140EDA60}" dt="2023-04-23T03:05:15.341" v="83" actId="20577"/>
        <pc:sldMkLst>
          <pc:docMk/>
          <pc:sldMk cId="853348201" sldId="258"/>
        </pc:sldMkLst>
        <pc:spChg chg="mod">
          <ac:chgData name="Thien Nguyen - Y17" userId="8a2f91e4-1e13-4673-a88c-a1a9aa4f0135" providerId="ADAL" clId="{A5BDDD74-3C07-43A9-BA7D-D559140EDA60}" dt="2023-04-23T03:05:15.341" v="83" actId="20577"/>
          <ac:spMkLst>
            <pc:docMk/>
            <pc:sldMk cId="853348201" sldId="258"/>
            <ac:spMk id="3" creationId="{25AFEF7A-49E5-3A77-1B5B-6ACED4220A0D}"/>
          </ac:spMkLst>
        </pc:spChg>
      </pc:sldChg>
      <pc:sldChg chg="modSp mod">
        <pc:chgData name="Thien Nguyen - Y17" userId="8a2f91e4-1e13-4673-a88c-a1a9aa4f0135" providerId="ADAL" clId="{A5BDDD74-3C07-43A9-BA7D-D559140EDA60}" dt="2023-04-23T03:02:28.795" v="1" actId="20577"/>
        <pc:sldMkLst>
          <pc:docMk/>
          <pc:sldMk cId="1293585818" sldId="259"/>
        </pc:sldMkLst>
        <pc:spChg chg="mod">
          <ac:chgData name="Thien Nguyen - Y17" userId="8a2f91e4-1e13-4673-a88c-a1a9aa4f0135" providerId="ADAL" clId="{A5BDDD74-3C07-43A9-BA7D-D559140EDA60}" dt="2023-04-23T03:02:28.795" v="1" actId="20577"/>
          <ac:spMkLst>
            <pc:docMk/>
            <pc:sldMk cId="1293585818" sldId="259"/>
            <ac:spMk id="3" creationId="{AD8F8B26-37FB-D577-D80B-930CDB693F2E}"/>
          </ac:spMkLst>
        </pc:spChg>
      </pc:sldChg>
      <pc:sldChg chg="addSp delSp modSp mod">
        <pc:chgData name="Thien Nguyen - Y17" userId="8a2f91e4-1e13-4673-a88c-a1a9aa4f0135" providerId="ADAL" clId="{A5BDDD74-3C07-43A9-BA7D-D559140EDA60}" dt="2023-04-23T16:21:06.636" v="1911" actId="20577"/>
        <pc:sldMkLst>
          <pc:docMk/>
          <pc:sldMk cId="3653656993" sldId="260"/>
        </pc:sldMkLst>
        <pc:spChg chg="mod">
          <ac:chgData name="Thien Nguyen - Y17" userId="8a2f91e4-1e13-4673-a88c-a1a9aa4f0135" providerId="ADAL" clId="{A5BDDD74-3C07-43A9-BA7D-D559140EDA60}" dt="2023-04-23T16:21:06.636" v="1911" actId="20577"/>
          <ac:spMkLst>
            <pc:docMk/>
            <pc:sldMk cId="3653656993" sldId="260"/>
            <ac:spMk id="3" creationId="{860CC238-C51B-4D77-D750-B056B5897D9A}"/>
          </ac:spMkLst>
        </pc:spChg>
        <pc:picChg chg="add del mod">
          <ac:chgData name="Thien Nguyen - Y17" userId="8a2f91e4-1e13-4673-a88c-a1a9aa4f0135" providerId="ADAL" clId="{A5BDDD74-3C07-43A9-BA7D-D559140EDA60}" dt="2023-04-23T03:06:27.008" v="417" actId="21"/>
          <ac:picMkLst>
            <pc:docMk/>
            <pc:sldMk cId="3653656993" sldId="260"/>
            <ac:picMk id="5" creationId="{1889399D-61BB-5812-A0DC-7A7529717F4E}"/>
          </ac:picMkLst>
        </pc:picChg>
        <pc:picChg chg="add mod">
          <ac:chgData name="Thien Nguyen - Y17" userId="8a2f91e4-1e13-4673-a88c-a1a9aa4f0135" providerId="ADAL" clId="{A5BDDD74-3C07-43A9-BA7D-D559140EDA60}" dt="2023-04-23T03:07:08.910" v="426" actId="14100"/>
          <ac:picMkLst>
            <pc:docMk/>
            <pc:sldMk cId="3653656993" sldId="260"/>
            <ac:picMk id="7" creationId="{8DEC86A6-027F-BCB7-3166-3078E41B1D42}"/>
          </ac:picMkLst>
        </pc:picChg>
        <pc:picChg chg="add mod">
          <ac:chgData name="Thien Nguyen - Y17" userId="8a2f91e4-1e13-4673-a88c-a1a9aa4f0135" providerId="ADAL" clId="{A5BDDD74-3C07-43A9-BA7D-D559140EDA60}" dt="2023-04-23T03:07:10.997" v="427" actId="1076"/>
          <ac:picMkLst>
            <pc:docMk/>
            <pc:sldMk cId="3653656993" sldId="260"/>
            <ac:picMk id="8" creationId="{47B00380-F242-9570-6074-246A1EDF2BCE}"/>
          </ac:picMkLst>
        </pc:picChg>
      </pc:sldChg>
      <pc:sldChg chg="addSp modSp mod">
        <pc:chgData name="Thien Nguyen - Y17" userId="8a2f91e4-1e13-4673-a88c-a1a9aa4f0135" providerId="ADAL" clId="{A5BDDD74-3C07-43A9-BA7D-D559140EDA60}" dt="2023-04-23T03:09:29.297" v="919" actId="20577"/>
        <pc:sldMkLst>
          <pc:docMk/>
          <pc:sldMk cId="3729032034" sldId="261"/>
        </pc:sldMkLst>
        <pc:spChg chg="mod">
          <ac:chgData name="Thien Nguyen - Y17" userId="8a2f91e4-1e13-4673-a88c-a1a9aa4f0135" providerId="ADAL" clId="{A5BDDD74-3C07-43A9-BA7D-D559140EDA60}" dt="2023-04-23T03:09:29.297" v="919" actId="20577"/>
          <ac:spMkLst>
            <pc:docMk/>
            <pc:sldMk cId="3729032034" sldId="261"/>
            <ac:spMk id="3" creationId="{AD1F18B7-79E8-78AD-19FE-7DAE64CDA3F1}"/>
          </ac:spMkLst>
        </pc:spChg>
        <pc:picChg chg="add mod">
          <ac:chgData name="Thien Nguyen - Y17" userId="8a2f91e4-1e13-4673-a88c-a1a9aa4f0135" providerId="ADAL" clId="{A5BDDD74-3C07-43A9-BA7D-D559140EDA60}" dt="2023-04-23T03:08:06.644" v="553" actId="1076"/>
          <ac:picMkLst>
            <pc:docMk/>
            <pc:sldMk cId="3729032034" sldId="261"/>
            <ac:picMk id="4" creationId="{C6DDDAC9-DB77-7579-CF13-0A88240C4265}"/>
          </ac:picMkLst>
        </pc:picChg>
      </pc:sldChg>
      <pc:sldChg chg="modSp mod">
        <pc:chgData name="Thien Nguyen - Y17" userId="8a2f91e4-1e13-4673-a88c-a1a9aa4f0135" providerId="ADAL" clId="{A5BDDD74-3C07-43A9-BA7D-D559140EDA60}" dt="2023-04-23T03:09:35.381" v="920" actId="207"/>
        <pc:sldMkLst>
          <pc:docMk/>
          <pc:sldMk cId="1184947465" sldId="262"/>
        </pc:sldMkLst>
        <pc:spChg chg="mod">
          <ac:chgData name="Thien Nguyen - Y17" userId="8a2f91e4-1e13-4673-a88c-a1a9aa4f0135" providerId="ADAL" clId="{A5BDDD74-3C07-43A9-BA7D-D559140EDA60}" dt="2023-04-23T03:09:35.381" v="920" actId="207"/>
          <ac:spMkLst>
            <pc:docMk/>
            <pc:sldMk cId="1184947465" sldId="262"/>
            <ac:spMk id="2" creationId="{39A20701-5A9A-8A15-EE2A-BD25B88AB0AC}"/>
          </ac:spMkLst>
        </pc:spChg>
      </pc:sldChg>
      <pc:sldChg chg="modSp mod">
        <pc:chgData name="Thien Nguyen - Y17" userId="8a2f91e4-1e13-4673-a88c-a1a9aa4f0135" providerId="ADAL" clId="{A5BDDD74-3C07-43A9-BA7D-D559140EDA60}" dt="2023-04-23T03:10:55.368" v="1121" actId="20577"/>
        <pc:sldMkLst>
          <pc:docMk/>
          <pc:sldMk cId="3292981699" sldId="263"/>
        </pc:sldMkLst>
        <pc:spChg chg="mod">
          <ac:chgData name="Thien Nguyen - Y17" userId="8a2f91e4-1e13-4673-a88c-a1a9aa4f0135" providerId="ADAL" clId="{A5BDDD74-3C07-43A9-BA7D-D559140EDA60}" dt="2023-04-23T03:10:55.368" v="1121" actId="20577"/>
          <ac:spMkLst>
            <pc:docMk/>
            <pc:sldMk cId="3292981699" sldId="263"/>
            <ac:spMk id="3" creationId="{E046A2AA-12CC-BF03-91AD-2C983FACCB31}"/>
          </ac:spMkLst>
        </pc:spChg>
      </pc:sldChg>
      <pc:sldChg chg="modSp mod">
        <pc:chgData name="Thien Nguyen - Y17" userId="8a2f91e4-1e13-4673-a88c-a1a9aa4f0135" providerId="ADAL" clId="{A5BDDD74-3C07-43A9-BA7D-D559140EDA60}" dt="2023-04-23T03:11:03.847" v="1165" actId="20577"/>
        <pc:sldMkLst>
          <pc:docMk/>
          <pc:sldMk cId="2078309069" sldId="264"/>
        </pc:sldMkLst>
        <pc:spChg chg="mod">
          <ac:chgData name="Thien Nguyen - Y17" userId="8a2f91e4-1e13-4673-a88c-a1a9aa4f0135" providerId="ADAL" clId="{A5BDDD74-3C07-43A9-BA7D-D559140EDA60}" dt="2023-04-23T03:11:03.847" v="1165" actId="20577"/>
          <ac:spMkLst>
            <pc:docMk/>
            <pc:sldMk cId="2078309069" sldId="264"/>
            <ac:spMk id="3" creationId="{6A942654-D6EE-FB05-BA18-3FE1ECCD5CD4}"/>
          </ac:spMkLst>
        </pc:spChg>
      </pc:sldChg>
      <pc:sldChg chg="modSp mod">
        <pc:chgData name="Thien Nguyen - Y17" userId="8a2f91e4-1e13-4673-a88c-a1a9aa4f0135" providerId="ADAL" clId="{A5BDDD74-3C07-43A9-BA7D-D559140EDA60}" dt="2023-04-23T03:11:35.854" v="1287" actId="20577"/>
        <pc:sldMkLst>
          <pc:docMk/>
          <pc:sldMk cId="2874809615" sldId="265"/>
        </pc:sldMkLst>
        <pc:spChg chg="mod">
          <ac:chgData name="Thien Nguyen - Y17" userId="8a2f91e4-1e13-4673-a88c-a1a9aa4f0135" providerId="ADAL" clId="{A5BDDD74-3C07-43A9-BA7D-D559140EDA60}" dt="2023-04-23T03:11:35.854" v="1287" actId="20577"/>
          <ac:spMkLst>
            <pc:docMk/>
            <pc:sldMk cId="2874809615" sldId="265"/>
            <ac:spMk id="3" creationId="{DF0683F1-2A5F-C9FC-D607-C04E70666366}"/>
          </ac:spMkLst>
        </pc:spChg>
      </pc:sldChg>
      <pc:sldChg chg="modSp mod">
        <pc:chgData name="Thien Nguyen - Y17" userId="8a2f91e4-1e13-4673-a88c-a1a9aa4f0135" providerId="ADAL" clId="{A5BDDD74-3C07-43A9-BA7D-D559140EDA60}" dt="2023-04-23T03:23:06.239" v="1775" actId="20577"/>
        <pc:sldMkLst>
          <pc:docMk/>
          <pc:sldMk cId="503259973" sldId="266"/>
        </pc:sldMkLst>
        <pc:spChg chg="mod">
          <ac:chgData name="Thien Nguyen - Y17" userId="8a2f91e4-1e13-4673-a88c-a1a9aa4f0135" providerId="ADAL" clId="{A5BDDD74-3C07-43A9-BA7D-D559140EDA60}" dt="2023-04-23T03:23:06.239" v="1775" actId="20577"/>
          <ac:spMkLst>
            <pc:docMk/>
            <pc:sldMk cId="503259973" sldId="266"/>
            <ac:spMk id="3" creationId="{F64DED9C-AD98-130D-9E12-7766BCBF02FC}"/>
          </ac:spMkLst>
        </pc:spChg>
      </pc:sldChg>
      <pc:sldChg chg="modSp mod">
        <pc:chgData name="Thien Nguyen - Y17" userId="8a2f91e4-1e13-4673-a88c-a1a9aa4f0135" providerId="ADAL" clId="{A5BDDD74-3C07-43A9-BA7D-D559140EDA60}" dt="2023-04-23T16:22:30.039" v="2107"/>
        <pc:sldMkLst>
          <pc:docMk/>
          <pc:sldMk cId="1001406347" sldId="267"/>
        </pc:sldMkLst>
        <pc:spChg chg="mod">
          <ac:chgData name="Thien Nguyen - Y17" userId="8a2f91e4-1e13-4673-a88c-a1a9aa4f0135" providerId="ADAL" clId="{A5BDDD74-3C07-43A9-BA7D-D559140EDA60}" dt="2023-04-23T16:22:30.039" v="2107"/>
          <ac:spMkLst>
            <pc:docMk/>
            <pc:sldMk cId="1001406347" sldId="267"/>
            <ac:spMk id="3" creationId="{954DFBA1-A59F-B866-4024-79643CE715A7}"/>
          </ac:spMkLst>
        </pc:spChg>
      </pc:sldChg>
      <pc:sldChg chg="del">
        <pc:chgData name="Thien Nguyen - Y17" userId="8a2f91e4-1e13-4673-a88c-a1a9aa4f0135" providerId="ADAL" clId="{A5BDDD74-3C07-43A9-BA7D-D559140EDA60}" dt="2023-04-23T03:17:06.904" v="1357" actId="47"/>
        <pc:sldMkLst>
          <pc:docMk/>
          <pc:sldMk cId="2022445574" sldId="268"/>
        </pc:sldMkLst>
      </pc:sldChg>
      <pc:sldChg chg="modSp mod">
        <pc:chgData name="Thien Nguyen - Y17" userId="8a2f91e4-1e13-4673-a88c-a1a9aa4f0135" providerId="ADAL" clId="{A5BDDD74-3C07-43A9-BA7D-D559140EDA60}" dt="2023-04-23T16:24:15.027" v="2111"/>
        <pc:sldMkLst>
          <pc:docMk/>
          <pc:sldMk cId="241896996" sldId="269"/>
        </pc:sldMkLst>
        <pc:spChg chg="mod">
          <ac:chgData name="Thien Nguyen - Y17" userId="8a2f91e4-1e13-4673-a88c-a1a9aa4f0135" providerId="ADAL" clId="{A5BDDD74-3C07-43A9-BA7D-D559140EDA60}" dt="2023-04-23T16:24:15.027" v="2111"/>
          <ac:spMkLst>
            <pc:docMk/>
            <pc:sldMk cId="241896996" sldId="269"/>
            <ac:spMk id="3" creationId="{DA88E0D5-3B12-343F-B609-052A238146AD}"/>
          </ac:spMkLst>
        </pc:spChg>
      </pc:sldChg>
      <pc:sldChg chg="modSp mod">
        <pc:chgData name="Thien Nguyen - Y17" userId="8a2f91e4-1e13-4673-a88c-a1a9aa4f0135" providerId="ADAL" clId="{A5BDDD74-3C07-43A9-BA7D-D559140EDA60}" dt="2023-04-23T03:21:29.494" v="1729" actId="20577"/>
        <pc:sldMkLst>
          <pc:docMk/>
          <pc:sldMk cId="2227978869" sldId="271"/>
        </pc:sldMkLst>
        <pc:spChg chg="mod">
          <ac:chgData name="Thien Nguyen - Y17" userId="8a2f91e4-1e13-4673-a88c-a1a9aa4f0135" providerId="ADAL" clId="{A5BDDD74-3C07-43A9-BA7D-D559140EDA60}" dt="2023-04-23T03:21:29.494" v="1729" actId="20577"/>
          <ac:spMkLst>
            <pc:docMk/>
            <pc:sldMk cId="2227978869" sldId="271"/>
            <ac:spMk id="3" creationId="{CB5530DD-26E3-BC2A-5C4D-0991359922A4}"/>
          </ac:spMkLst>
        </pc:spChg>
      </pc:sldChg>
      <pc:sldChg chg="delSp modSp mod">
        <pc:chgData name="Thien Nguyen - Y17" userId="8a2f91e4-1e13-4673-a88c-a1a9aa4f0135" providerId="ADAL" clId="{A5BDDD74-3C07-43A9-BA7D-D559140EDA60}" dt="2023-04-23T15:47:36.856" v="1860" actId="113"/>
        <pc:sldMkLst>
          <pc:docMk/>
          <pc:sldMk cId="3270471015" sldId="273"/>
        </pc:sldMkLst>
        <pc:spChg chg="mod">
          <ac:chgData name="Thien Nguyen - Y17" userId="8a2f91e4-1e13-4673-a88c-a1a9aa4f0135" providerId="ADAL" clId="{A5BDDD74-3C07-43A9-BA7D-D559140EDA60}" dt="2023-04-23T15:47:21.197" v="1858" actId="20577"/>
          <ac:spMkLst>
            <pc:docMk/>
            <pc:sldMk cId="3270471015" sldId="273"/>
            <ac:spMk id="2" creationId="{F8897F64-0162-8860-6207-0003DDE36F0A}"/>
          </ac:spMkLst>
        </pc:spChg>
        <pc:spChg chg="mod">
          <ac:chgData name="Thien Nguyen - Y17" userId="8a2f91e4-1e13-4673-a88c-a1a9aa4f0135" providerId="ADAL" clId="{A5BDDD74-3C07-43A9-BA7D-D559140EDA60}" dt="2023-04-23T15:47:36.856" v="1860" actId="113"/>
          <ac:spMkLst>
            <pc:docMk/>
            <pc:sldMk cId="3270471015" sldId="273"/>
            <ac:spMk id="11" creationId="{3F733EED-754E-1061-1E46-516876CE2485}"/>
          </ac:spMkLst>
        </pc:spChg>
        <pc:picChg chg="del">
          <ac:chgData name="Thien Nguyen - Y17" userId="8a2f91e4-1e13-4673-a88c-a1a9aa4f0135" providerId="ADAL" clId="{A5BDDD74-3C07-43A9-BA7D-D559140EDA60}" dt="2023-04-23T03:17:38.511" v="1362" actId="478"/>
          <ac:picMkLst>
            <pc:docMk/>
            <pc:sldMk cId="3270471015" sldId="273"/>
            <ac:picMk id="3" creationId="{AE1D79DE-C83C-F275-381B-C625E48BBD82}"/>
          </ac:picMkLst>
        </pc:picChg>
        <pc:picChg chg="del">
          <ac:chgData name="Thien Nguyen - Y17" userId="8a2f91e4-1e13-4673-a88c-a1a9aa4f0135" providerId="ADAL" clId="{A5BDDD74-3C07-43A9-BA7D-D559140EDA60}" dt="2023-04-23T03:17:38.973" v="1363" actId="478"/>
          <ac:picMkLst>
            <pc:docMk/>
            <pc:sldMk cId="3270471015" sldId="273"/>
            <ac:picMk id="4" creationId="{5BB38147-14E2-9B31-B6A1-13157689DB8B}"/>
          </ac:picMkLst>
        </pc:picChg>
      </pc:sldChg>
      <pc:sldChg chg="modSp mod">
        <pc:chgData name="Thien Nguyen - Y17" userId="8a2f91e4-1e13-4673-a88c-a1a9aa4f0135" providerId="ADAL" clId="{A5BDDD74-3C07-43A9-BA7D-D559140EDA60}" dt="2023-04-23T03:15:59.540" v="1356" actId="113"/>
        <pc:sldMkLst>
          <pc:docMk/>
          <pc:sldMk cId="1141349126" sldId="274"/>
        </pc:sldMkLst>
        <pc:graphicFrameChg chg="modGraphic">
          <ac:chgData name="Thien Nguyen - Y17" userId="8a2f91e4-1e13-4673-a88c-a1a9aa4f0135" providerId="ADAL" clId="{A5BDDD74-3C07-43A9-BA7D-D559140EDA60}" dt="2023-04-23T03:14:27.759" v="1310" actId="20577"/>
          <ac:graphicFrameMkLst>
            <pc:docMk/>
            <pc:sldMk cId="1141349126" sldId="274"/>
            <ac:graphicFrameMk id="10" creationId="{1431E4B7-0460-821F-938A-7BFE958C3DC6}"/>
          </ac:graphicFrameMkLst>
        </pc:graphicFrameChg>
        <pc:graphicFrameChg chg="modGraphic">
          <ac:chgData name="Thien Nguyen - Y17" userId="8a2f91e4-1e13-4673-a88c-a1a9aa4f0135" providerId="ADAL" clId="{A5BDDD74-3C07-43A9-BA7D-D559140EDA60}" dt="2023-04-23T03:15:59.540" v="1356" actId="113"/>
          <ac:graphicFrameMkLst>
            <pc:docMk/>
            <pc:sldMk cId="1141349126" sldId="274"/>
            <ac:graphicFrameMk id="13" creationId="{B9CD6B75-A88F-E619-0E91-C79903A94003}"/>
          </ac:graphicFrameMkLst>
        </pc:graphicFrameChg>
      </pc:sldChg>
      <pc:sldChg chg="del">
        <pc:chgData name="Thien Nguyen - Y17" userId="8a2f91e4-1e13-4673-a88c-a1a9aa4f0135" providerId="ADAL" clId="{A5BDDD74-3C07-43A9-BA7D-D559140EDA60}" dt="2023-04-23T03:18:01.403" v="1372" actId="47"/>
        <pc:sldMkLst>
          <pc:docMk/>
          <pc:sldMk cId="523665193" sldId="276"/>
        </pc:sldMkLst>
      </pc:sldChg>
      <pc:sldChg chg="modSp mod">
        <pc:chgData name="Thien Nguyen - Y17" userId="8a2f91e4-1e13-4673-a88c-a1a9aa4f0135" providerId="ADAL" clId="{A5BDDD74-3C07-43A9-BA7D-D559140EDA60}" dt="2023-04-23T03:09:42.309" v="921" actId="207"/>
        <pc:sldMkLst>
          <pc:docMk/>
          <pc:sldMk cId="3189882445" sldId="277"/>
        </pc:sldMkLst>
        <pc:spChg chg="mod">
          <ac:chgData name="Thien Nguyen - Y17" userId="8a2f91e4-1e13-4673-a88c-a1a9aa4f0135" providerId="ADAL" clId="{A5BDDD74-3C07-43A9-BA7D-D559140EDA60}" dt="2023-04-23T03:09:42.309" v="921" actId="207"/>
          <ac:spMkLst>
            <pc:docMk/>
            <pc:sldMk cId="3189882445" sldId="277"/>
            <ac:spMk id="2" creationId="{39A20701-5A9A-8A15-EE2A-BD25B88AB0AC}"/>
          </ac:spMkLst>
        </pc:spChg>
      </pc:sldChg>
      <pc:sldChg chg="addSp delSp modSp mod">
        <pc:chgData name="Thien Nguyen - Y17" userId="8a2f91e4-1e13-4673-a88c-a1a9aa4f0135" providerId="ADAL" clId="{A5BDDD74-3C07-43A9-BA7D-D559140EDA60}" dt="2023-04-23T16:22:02.764" v="2106" actId="1035"/>
        <pc:sldMkLst>
          <pc:docMk/>
          <pc:sldMk cId="2557329173" sldId="278"/>
        </pc:sldMkLst>
        <pc:spChg chg="mod">
          <ac:chgData name="Thien Nguyen - Y17" userId="8a2f91e4-1e13-4673-a88c-a1a9aa4f0135" providerId="ADAL" clId="{A5BDDD74-3C07-43A9-BA7D-D559140EDA60}" dt="2023-04-23T16:22:02.764" v="2106" actId="1035"/>
          <ac:spMkLst>
            <pc:docMk/>
            <pc:sldMk cId="2557329173" sldId="278"/>
            <ac:spMk id="3" creationId="{860CC238-C51B-4D77-D750-B056B5897D9A}"/>
          </ac:spMkLst>
        </pc:spChg>
        <pc:picChg chg="add del mod">
          <ac:chgData name="Thien Nguyen - Y17" userId="8a2f91e4-1e13-4673-a88c-a1a9aa4f0135" providerId="ADAL" clId="{A5BDDD74-3C07-43A9-BA7D-D559140EDA60}" dt="2023-04-23T03:07:03.632" v="422" actId="21"/>
          <ac:picMkLst>
            <pc:docMk/>
            <pc:sldMk cId="2557329173" sldId="278"/>
            <ac:picMk id="4" creationId="{F4FEB0AB-16D8-1B47-BCD7-A503FE9EC737}"/>
          </ac:picMkLst>
        </pc:picChg>
      </pc:sldChg>
      <pc:sldChg chg="modSp mod">
        <pc:chgData name="Thien Nguyen - Y17" userId="8a2f91e4-1e13-4673-a88c-a1a9aa4f0135" providerId="ADAL" clId="{A5BDDD74-3C07-43A9-BA7D-D559140EDA60}" dt="2023-04-23T03:19:32.149" v="1422" actId="20577"/>
        <pc:sldMkLst>
          <pc:docMk/>
          <pc:sldMk cId="1821882817" sldId="279"/>
        </pc:sldMkLst>
        <pc:spChg chg="mod">
          <ac:chgData name="Thien Nguyen - Y17" userId="8a2f91e4-1e13-4673-a88c-a1a9aa4f0135" providerId="ADAL" clId="{A5BDDD74-3C07-43A9-BA7D-D559140EDA60}" dt="2023-04-23T03:19:32.149" v="1422" actId="20577"/>
          <ac:spMkLst>
            <pc:docMk/>
            <pc:sldMk cId="1821882817" sldId="279"/>
            <ac:spMk id="3" creationId="{DA88E0D5-3B12-343F-B609-052A238146AD}"/>
          </ac:spMkLst>
        </pc:spChg>
      </pc:sldChg>
      <pc:sldChg chg="addSp delSp modSp mod">
        <pc:chgData name="Thien Nguyen - Y17" userId="8a2f91e4-1e13-4673-a88c-a1a9aa4f0135" providerId="ADAL" clId="{A5BDDD74-3C07-43A9-BA7D-D559140EDA60}" dt="2023-04-23T03:22:48.893" v="1774" actId="1037"/>
        <pc:sldMkLst>
          <pc:docMk/>
          <pc:sldMk cId="503368897" sldId="280"/>
        </pc:sldMkLst>
        <pc:spChg chg="del mod">
          <ac:chgData name="Thien Nguyen - Y17" userId="8a2f91e4-1e13-4673-a88c-a1a9aa4f0135" providerId="ADAL" clId="{A5BDDD74-3C07-43A9-BA7D-D559140EDA60}" dt="2023-04-23T03:21:35.378" v="1732" actId="22"/>
          <ac:spMkLst>
            <pc:docMk/>
            <pc:sldMk cId="503368897" sldId="280"/>
            <ac:spMk id="3" creationId="{DA88E0D5-3B12-343F-B609-052A238146AD}"/>
          </ac:spMkLst>
        </pc:spChg>
        <pc:picChg chg="add mod ord">
          <ac:chgData name="Thien Nguyen - Y17" userId="8a2f91e4-1e13-4673-a88c-a1a9aa4f0135" providerId="ADAL" clId="{A5BDDD74-3C07-43A9-BA7D-D559140EDA60}" dt="2023-04-23T03:22:41.860" v="1749" actId="1076"/>
          <ac:picMkLst>
            <pc:docMk/>
            <pc:sldMk cId="503368897" sldId="280"/>
            <ac:picMk id="5" creationId="{B33C988D-073D-E2BD-2D44-51E28A3B3031}"/>
          </ac:picMkLst>
        </pc:picChg>
        <pc:picChg chg="add mod">
          <ac:chgData name="Thien Nguyen - Y17" userId="8a2f91e4-1e13-4673-a88c-a1a9aa4f0135" providerId="ADAL" clId="{A5BDDD74-3C07-43A9-BA7D-D559140EDA60}" dt="2023-04-23T03:22:48.893" v="1774" actId="1037"/>
          <ac:picMkLst>
            <pc:docMk/>
            <pc:sldMk cId="503368897" sldId="280"/>
            <ac:picMk id="7" creationId="{6BD60A50-B384-76D9-25E8-19D895AE25E7}"/>
          </ac:picMkLst>
        </pc:picChg>
        <pc:picChg chg="add mod">
          <ac:chgData name="Thien Nguyen - Y17" userId="8a2f91e4-1e13-4673-a88c-a1a9aa4f0135" providerId="ADAL" clId="{A5BDDD74-3C07-43A9-BA7D-D559140EDA60}" dt="2023-04-23T03:22:48.893" v="1774" actId="1037"/>
          <ac:picMkLst>
            <pc:docMk/>
            <pc:sldMk cId="503368897" sldId="280"/>
            <ac:picMk id="9" creationId="{37393EB8-0D99-9314-DAA2-054C62F63E8C}"/>
          </ac:picMkLst>
        </pc:picChg>
        <pc:picChg chg="add mod">
          <ac:chgData name="Thien Nguyen - Y17" userId="8a2f91e4-1e13-4673-a88c-a1a9aa4f0135" providerId="ADAL" clId="{A5BDDD74-3C07-43A9-BA7D-D559140EDA60}" dt="2023-04-23T03:22:48.893" v="1774" actId="1037"/>
          <ac:picMkLst>
            <pc:docMk/>
            <pc:sldMk cId="503368897" sldId="280"/>
            <ac:picMk id="11" creationId="{EC1DA2A8-0FE6-7E65-2687-9EEEBDA0C298}"/>
          </ac:picMkLst>
        </pc:picChg>
        <pc:picChg chg="add mod">
          <ac:chgData name="Thien Nguyen - Y17" userId="8a2f91e4-1e13-4673-a88c-a1a9aa4f0135" providerId="ADAL" clId="{A5BDDD74-3C07-43A9-BA7D-D559140EDA60}" dt="2023-04-23T03:22:48.893" v="1774" actId="1037"/>
          <ac:picMkLst>
            <pc:docMk/>
            <pc:sldMk cId="503368897" sldId="280"/>
            <ac:picMk id="13" creationId="{601BA091-0805-2DD3-0B53-F3C98B99FE8D}"/>
          </ac:picMkLst>
        </pc:picChg>
        <pc:picChg chg="add mod">
          <ac:chgData name="Thien Nguyen - Y17" userId="8a2f91e4-1e13-4673-a88c-a1a9aa4f0135" providerId="ADAL" clId="{A5BDDD74-3C07-43A9-BA7D-D559140EDA60}" dt="2023-04-23T03:22:48.893" v="1774" actId="1037"/>
          <ac:picMkLst>
            <pc:docMk/>
            <pc:sldMk cId="503368897" sldId="280"/>
            <ac:picMk id="15" creationId="{344C124A-4B51-F74F-2E9C-9F06EAF6F08E}"/>
          </ac:picMkLst>
        </pc:picChg>
      </pc:sldChg>
      <pc:sldChg chg="del">
        <pc:chgData name="Thien Nguyen - Y17" userId="8a2f91e4-1e13-4673-a88c-a1a9aa4f0135" providerId="ADAL" clId="{A5BDDD74-3C07-43A9-BA7D-D559140EDA60}" dt="2023-04-23T03:22:17.111" v="1738" actId="47"/>
        <pc:sldMkLst>
          <pc:docMk/>
          <pc:sldMk cId="3328867927" sldId="281"/>
        </pc:sldMkLst>
      </pc:sldChg>
    </pc:docChg>
  </pc:docChgLst>
  <pc:docChgLst>
    <pc:chgData name="Nguyễn Huỳnh Đức Thiện" userId="8a2f91e4-1e13-4673-a88c-a1a9aa4f0135" providerId="ADAL" clId="{61B2484C-C46A-EA45-8FF9-8EAE363B5880}"/>
    <pc:docChg chg="delSld modSld">
      <pc:chgData name="Nguyễn Huỳnh Đức Thiện" userId="8a2f91e4-1e13-4673-a88c-a1a9aa4f0135" providerId="ADAL" clId="{61B2484C-C46A-EA45-8FF9-8EAE363B5880}" dt="2023-04-24T01:59:29.098" v="442" actId="20577"/>
      <pc:docMkLst>
        <pc:docMk/>
      </pc:docMkLst>
      <pc:sldChg chg="modSp">
        <pc:chgData name="Nguyễn Huỳnh Đức Thiện" userId="8a2f91e4-1e13-4673-a88c-a1a9aa4f0135" providerId="ADAL" clId="{61B2484C-C46A-EA45-8FF9-8EAE363B5880}" dt="2023-04-24T00:15:42.567" v="12" actId="20577"/>
        <pc:sldMkLst>
          <pc:docMk/>
          <pc:sldMk cId="853348201" sldId="258"/>
        </pc:sldMkLst>
        <pc:spChg chg="mod">
          <ac:chgData name="Nguyễn Huỳnh Đức Thiện" userId="8a2f91e4-1e13-4673-a88c-a1a9aa4f0135" providerId="ADAL" clId="{61B2484C-C46A-EA45-8FF9-8EAE363B5880}" dt="2023-04-24T00:15:42.567" v="12" actId="20577"/>
          <ac:spMkLst>
            <pc:docMk/>
            <pc:sldMk cId="853348201" sldId="258"/>
            <ac:spMk id="3" creationId="{25AFEF7A-49E5-3A77-1B5B-6ACED4220A0D}"/>
          </ac:spMkLst>
        </pc:spChg>
      </pc:sldChg>
      <pc:sldChg chg="modSp">
        <pc:chgData name="Nguyễn Huỳnh Đức Thiện" userId="8a2f91e4-1e13-4673-a88c-a1a9aa4f0135" providerId="ADAL" clId="{61B2484C-C46A-EA45-8FF9-8EAE363B5880}" dt="2023-04-24T00:20:20.813" v="62" actId="20577"/>
        <pc:sldMkLst>
          <pc:docMk/>
          <pc:sldMk cId="2874809615" sldId="265"/>
        </pc:sldMkLst>
        <pc:spChg chg="mod">
          <ac:chgData name="Nguyễn Huỳnh Đức Thiện" userId="8a2f91e4-1e13-4673-a88c-a1a9aa4f0135" providerId="ADAL" clId="{61B2484C-C46A-EA45-8FF9-8EAE363B5880}" dt="2023-04-24T00:20:20.813" v="62" actId="20577"/>
          <ac:spMkLst>
            <pc:docMk/>
            <pc:sldMk cId="2874809615" sldId="265"/>
            <ac:spMk id="3" creationId="{DF0683F1-2A5F-C9FC-D607-C04E70666366}"/>
          </ac:spMkLst>
        </pc:spChg>
      </pc:sldChg>
      <pc:sldChg chg="modSp del">
        <pc:chgData name="Nguyễn Huỳnh Đức Thiện" userId="8a2f91e4-1e13-4673-a88c-a1a9aa4f0135" providerId="ADAL" clId="{61B2484C-C46A-EA45-8FF9-8EAE363B5880}" dt="2023-04-24T01:58:19.175" v="378" actId="2696"/>
        <pc:sldMkLst>
          <pc:docMk/>
          <pc:sldMk cId="503259973" sldId="266"/>
        </pc:sldMkLst>
        <pc:spChg chg="mod">
          <ac:chgData name="Nguyễn Huỳnh Đức Thiện" userId="8a2f91e4-1e13-4673-a88c-a1a9aa4f0135" providerId="ADAL" clId="{61B2484C-C46A-EA45-8FF9-8EAE363B5880}" dt="2023-04-24T01:58:07.111" v="377" actId="1076"/>
          <ac:spMkLst>
            <pc:docMk/>
            <pc:sldMk cId="503259973" sldId="266"/>
            <ac:spMk id="2" creationId="{AD35A6F7-91B4-29AF-719F-2F927B5A0AFE}"/>
          </ac:spMkLst>
        </pc:spChg>
        <pc:spChg chg="mod">
          <ac:chgData name="Nguyễn Huỳnh Đức Thiện" userId="8a2f91e4-1e13-4673-a88c-a1a9aa4f0135" providerId="ADAL" clId="{61B2484C-C46A-EA45-8FF9-8EAE363B5880}" dt="2023-04-24T01:58:03.864" v="375" actId="20577"/>
          <ac:spMkLst>
            <pc:docMk/>
            <pc:sldMk cId="503259973" sldId="266"/>
            <ac:spMk id="3" creationId="{F64DED9C-AD98-130D-9E12-7766BCBF02FC}"/>
          </ac:spMkLst>
        </pc:spChg>
      </pc:sldChg>
      <pc:sldChg chg="modSp">
        <pc:chgData name="Nguyễn Huỳnh Đức Thiện" userId="8a2f91e4-1e13-4673-a88c-a1a9aa4f0135" providerId="ADAL" clId="{61B2484C-C46A-EA45-8FF9-8EAE363B5880}" dt="2023-04-24T01:58:45.473" v="406" actId="20577"/>
        <pc:sldMkLst>
          <pc:docMk/>
          <pc:sldMk cId="241896996" sldId="269"/>
        </pc:sldMkLst>
        <pc:spChg chg="mod">
          <ac:chgData name="Nguyễn Huỳnh Đức Thiện" userId="8a2f91e4-1e13-4673-a88c-a1a9aa4f0135" providerId="ADAL" clId="{61B2484C-C46A-EA45-8FF9-8EAE363B5880}" dt="2023-04-24T01:58:45.473" v="406" actId="20577"/>
          <ac:spMkLst>
            <pc:docMk/>
            <pc:sldMk cId="241896996" sldId="269"/>
            <ac:spMk id="3" creationId="{DA88E0D5-3B12-343F-B609-052A238146AD}"/>
          </ac:spMkLst>
        </pc:spChg>
      </pc:sldChg>
      <pc:sldChg chg="modSp">
        <pc:chgData name="Nguyễn Huỳnh Đức Thiện" userId="8a2f91e4-1e13-4673-a88c-a1a9aa4f0135" providerId="ADAL" clId="{61B2484C-C46A-EA45-8FF9-8EAE363B5880}" dt="2023-04-24T01:59:29.098" v="442" actId="20577"/>
        <pc:sldMkLst>
          <pc:docMk/>
          <pc:sldMk cId="1821882817" sldId="279"/>
        </pc:sldMkLst>
        <pc:spChg chg="mod">
          <ac:chgData name="Nguyễn Huỳnh Đức Thiện" userId="8a2f91e4-1e13-4673-a88c-a1a9aa4f0135" providerId="ADAL" clId="{61B2484C-C46A-EA45-8FF9-8EAE363B5880}" dt="2023-04-24T01:59:29.098" v="442" actId="20577"/>
          <ac:spMkLst>
            <pc:docMk/>
            <pc:sldMk cId="1821882817" sldId="279"/>
            <ac:spMk id="3" creationId="{DA88E0D5-3B12-343F-B609-052A238146AD}"/>
          </ac:spMkLst>
        </pc:spChg>
      </pc:sldChg>
    </pc:docChg>
  </pc:docChgLst>
  <pc:docChgLst>
    <pc:chgData name="Thang Nguyen - Y17" userId="S::ndthang.y17@ump.edu.vn::5b075d8a-f8c9-4912-8b67-e33c0de2e13a" providerId="AD" clId="Web-{07B019C8-2D1F-CCB4-6F76-17E12DBBF615}"/>
    <pc:docChg chg="modSld">
      <pc:chgData name="Thang Nguyen - Y17" userId="S::ndthang.y17@ump.edu.vn::5b075d8a-f8c9-4912-8b67-e33c0de2e13a" providerId="AD" clId="Web-{07B019C8-2D1F-CCB4-6F76-17E12DBBF615}" dt="2023-04-21T16:24:33.813" v="77" actId="20577"/>
      <pc:docMkLst>
        <pc:docMk/>
      </pc:docMkLst>
      <pc:sldChg chg="modSp">
        <pc:chgData name="Thang Nguyen - Y17" userId="S::ndthang.y17@ump.edu.vn::5b075d8a-f8c9-4912-8b67-e33c0de2e13a" providerId="AD" clId="Web-{07B019C8-2D1F-CCB4-6F76-17E12DBBF615}" dt="2023-04-21T16:21:51.824" v="5" actId="20577"/>
        <pc:sldMkLst>
          <pc:docMk/>
          <pc:sldMk cId="214145014" sldId="257"/>
        </pc:sldMkLst>
        <pc:spChg chg="mod">
          <ac:chgData name="Thang Nguyen - Y17" userId="S::ndthang.y17@ump.edu.vn::5b075d8a-f8c9-4912-8b67-e33c0de2e13a" providerId="AD" clId="Web-{07B019C8-2D1F-CCB4-6F76-17E12DBBF615}" dt="2023-04-21T16:21:51.824" v="5" actId="20577"/>
          <ac:spMkLst>
            <pc:docMk/>
            <pc:sldMk cId="214145014" sldId="257"/>
            <ac:spMk id="3" creationId="{3FF02614-5D0B-A4A9-0807-55C542F0929E}"/>
          </ac:spMkLst>
        </pc:spChg>
      </pc:sldChg>
      <pc:sldChg chg="modSp">
        <pc:chgData name="Thang Nguyen - Y17" userId="S::ndthang.y17@ump.edu.vn::5b075d8a-f8c9-4912-8b67-e33c0de2e13a" providerId="AD" clId="Web-{07B019C8-2D1F-CCB4-6F76-17E12DBBF615}" dt="2023-04-21T16:21:39.917" v="3" actId="20577"/>
        <pc:sldMkLst>
          <pc:docMk/>
          <pc:sldMk cId="1293585818" sldId="259"/>
        </pc:sldMkLst>
        <pc:spChg chg="mod">
          <ac:chgData name="Thang Nguyen - Y17" userId="S::ndthang.y17@ump.edu.vn::5b075d8a-f8c9-4912-8b67-e33c0de2e13a" providerId="AD" clId="Web-{07B019C8-2D1F-CCB4-6F76-17E12DBBF615}" dt="2023-04-21T16:21:39.917" v="3" actId="20577"/>
          <ac:spMkLst>
            <pc:docMk/>
            <pc:sldMk cId="1293585818" sldId="259"/>
            <ac:spMk id="2" creationId="{9A4ADF95-BD26-0B99-132E-B4DC4031003B}"/>
          </ac:spMkLst>
        </pc:spChg>
      </pc:sldChg>
      <pc:sldChg chg="modSp">
        <pc:chgData name="Thang Nguyen - Y17" userId="S::ndthang.y17@ump.edu.vn::5b075d8a-f8c9-4912-8b67-e33c0de2e13a" providerId="AD" clId="Web-{07B019C8-2D1F-CCB4-6F76-17E12DBBF615}" dt="2023-04-21T16:23:02.951" v="40" actId="20577"/>
        <pc:sldMkLst>
          <pc:docMk/>
          <pc:sldMk cId="3653656993" sldId="260"/>
        </pc:sldMkLst>
        <pc:spChg chg="mod">
          <ac:chgData name="Thang Nguyen - Y17" userId="S::ndthang.y17@ump.edu.vn::5b075d8a-f8c9-4912-8b67-e33c0de2e13a" providerId="AD" clId="Web-{07B019C8-2D1F-CCB4-6F76-17E12DBBF615}" dt="2023-04-21T16:23:02.951" v="40" actId="20577"/>
          <ac:spMkLst>
            <pc:docMk/>
            <pc:sldMk cId="3653656993" sldId="260"/>
            <ac:spMk id="3" creationId="{860CC238-C51B-4D77-D750-B056B5897D9A}"/>
          </ac:spMkLst>
        </pc:spChg>
      </pc:sldChg>
      <pc:sldChg chg="modSp">
        <pc:chgData name="Thang Nguyen - Y17" userId="S::ndthang.y17@ump.edu.vn::5b075d8a-f8c9-4912-8b67-e33c0de2e13a" providerId="AD" clId="Web-{07B019C8-2D1F-CCB4-6F76-17E12DBBF615}" dt="2023-04-21T16:23:50.749" v="69" actId="20577"/>
        <pc:sldMkLst>
          <pc:docMk/>
          <pc:sldMk cId="3729032034" sldId="261"/>
        </pc:sldMkLst>
        <pc:spChg chg="mod">
          <ac:chgData name="Thang Nguyen - Y17" userId="S::ndthang.y17@ump.edu.vn::5b075d8a-f8c9-4912-8b67-e33c0de2e13a" providerId="AD" clId="Web-{07B019C8-2D1F-CCB4-6F76-17E12DBBF615}" dt="2023-04-21T16:23:50.749" v="69" actId="20577"/>
          <ac:spMkLst>
            <pc:docMk/>
            <pc:sldMk cId="3729032034" sldId="261"/>
            <ac:spMk id="3" creationId="{AD1F18B7-79E8-78AD-19FE-7DAE64CDA3F1}"/>
          </ac:spMkLst>
        </pc:spChg>
      </pc:sldChg>
      <pc:sldChg chg="modSp">
        <pc:chgData name="Thang Nguyen - Y17" userId="S::ndthang.y17@ump.edu.vn::5b075d8a-f8c9-4912-8b67-e33c0de2e13a" providerId="AD" clId="Web-{07B019C8-2D1F-CCB4-6F76-17E12DBBF615}" dt="2023-04-21T16:24:33.813" v="77" actId="20577"/>
        <pc:sldMkLst>
          <pc:docMk/>
          <pc:sldMk cId="3292981699" sldId="263"/>
        </pc:sldMkLst>
        <pc:spChg chg="mod">
          <ac:chgData name="Thang Nguyen - Y17" userId="S::ndthang.y17@ump.edu.vn::5b075d8a-f8c9-4912-8b67-e33c0de2e13a" providerId="AD" clId="Web-{07B019C8-2D1F-CCB4-6F76-17E12DBBF615}" dt="2023-04-21T16:24:33.813" v="77" actId="20577"/>
          <ac:spMkLst>
            <pc:docMk/>
            <pc:sldMk cId="3292981699" sldId="263"/>
            <ac:spMk id="3" creationId="{E046A2AA-12CC-BF03-91AD-2C983FACCB31}"/>
          </ac:spMkLst>
        </pc:spChg>
      </pc:sldChg>
    </pc:docChg>
  </pc:docChgLst>
  <pc:docChgLst>
    <pc:chgData name="Thang Nguyen - Y17" userId="S::ndthang.y17@ump.edu.vn::5b075d8a-f8c9-4912-8b67-e33c0de2e13a" providerId="AD" clId="Web-{4151B237-6097-21F9-AAE9-B461CCA36C0E}"/>
    <pc:docChg chg="addSld modSld">
      <pc:chgData name="Thang Nguyen - Y17" userId="S::ndthang.y17@ump.edu.vn::5b075d8a-f8c9-4912-8b67-e33c0de2e13a" providerId="AD" clId="Web-{4151B237-6097-21F9-AAE9-B461CCA36C0E}" dt="2023-04-20T09:07:55.275" v="694" actId="1076"/>
      <pc:docMkLst>
        <pc:docMk/>
      </pc:docMkLst>
      <pc:sldChg chg="modSp">
        <pc:chgData name="Thang Nguyen - Y17" userId="S::ndthang.y17@ump.edu.vn::5b075d8a-f8c9-4912-8b67-e33c0de2e13a" providerId="AD" clId="Web-{4151B237-6097-21F9-AAE9-B461CCA36C0E}" dt="2023-04-20T08:45:33.902" v="20" actId="20577"/>
        <pc:sldMkLst>
          <pc:docMk/>
          <pc:sldMk cId="2874809615" sldId="265"/>
        </pc:sldMkLst>
        <pc:spChg chg="mod">
          <ac:chgData name="Thang Nguyen - Y17" userId="S::ndthang.y17@ump.edu.vn::5b075d8a-f8c9-4912-8b67-e33c0de2e13a" providerId="AD" clId="Web-{4151B237-6097-21F9-AAE9-B461CCA36C0E}" dt="2023-04-20T08:45:33.902" v="20" actId="20577"/>
          <ac:spMkLst>
            <pc:docMk/>
            <pc:sldMk cId="2874809615" sldId="265"/>
            <ac:spMk id="3" creationId="{DF0683F1-2A5F-C9FC-D607-C04E70666366}"/>
          </ac:spMkLst>
        </pc:spChg>
      </pc:sldChg>
      <pc:sldChg chg="modSp">
        <pc:chgData name="Thang Nguyen - Y17" userId="S::ndthang.y17@ump.edu.vn::5b075d8a-f8c9-4912-8b67-e33c0de2e13a" providerId="AD" clId="Web-{4151B237-6097-21F9-AAE9-B461CCA36C0E}" dt="2023-04-20T08:54:32.164" v="488" actId="20577"/>
        <pc:sldMkLst>
          <pc:docMk/>
          <pc:sldMk cId="2227978869" sldId="271"/>
        </pc:sldMkLst>
        <pc:spChg chg="mod">
          <ac:chgData name="Thang Nguyen - Y17" userId="S::ndthang.y17@ump.edu.vn::5b075d8a-f8c9-4912-8b67-e33c0de2e13a" providerId="AD" clId="Web-{4151B237-6097-21F9-AAE9-B461CCA36C0E}" dt="2023-04-20T08:54:32.164" v="488" actId="20577"/>
          <ac:spMkLst>
            <pc:docMk/>
            <pc:sldMk cId="2227978869" sldId="271"/>
            <ac:spMk id="3" creationId="{CB5530DD-26E3-BC2A-5C4D-0991359922A4}"/>
          </ac:spMkLst>
        </pc:spChg>
      </pc:sldChg>
      <pc:sldChg chg="modSp new">
        <pc:chgData name="Thang Nguyen - Y17" userId="S::ndthang.y17@ump.edu.vn::5b075d8a-f8c9-4912-8b67-e33c0de2e13a" providerId="AD" clId="Web-{4151B237-6097-21F9-AAE9-B461CCA36C0E}" dt="2023-04-20T09:03:47.926" v="680" actId="20577"/>
        <pc:sldMkLst>
          <pc:docMk/>
          <pc:sldMk cId="4225801432" sldId="272"/>
        </pc:sldMkLst>
        <pc:spChg chg="mod">
          <ac:chgData name="Thang Nguyen - Y17" userId="S::ndthang.y17@ump.edu.vn::5b075d8a-f8c9-4912-8b67-e33c0de2e13a" providerId="AD" clId="Web-{4151B237-6097-21F9-AAE9-B461CCA36C0E}" dt="2023-04-20T08:55:01.821" v="492" actId="20577"/>
          <ac:spMkLst>
            <pc:docMk/>
            <pc:sldMk cId="4225801432" sldId="272"/>
            <ac:spMk id="2" creationId="{20ADCD35-BE1B-3812-536E-F53F0A25FC38}"/>
          </ac:spMkLst>
        </pc:spChg>
        <pc:spChg chg="mod">
          <ac:chgData name="Thang Nguyen - Y17" userId="S::ndthang.y17@ump.edu.vn::5b075d8a-f8c9-4912-8b67-e33c0de2e13a" providerId="AD" clId="Web-{4151B237-6097-21F9-AAE9-B461CCA36C0E}" dt="2023-04-20T09:03:47.926" v="680" actId="20577"/>
          <ac:spMkLst>
            <pc:docMk/>
            <pc:sldMk cId="4225801432" sldId="272"/>
            <ac:spMk id="3" creationId="{0F1D9EEF-AAA7-DC87-263D-D4D4D023D32C}"/>
          </ac:spMkLst>
        </pc:spChg>
      </pc:sldChg>
      <pc:sldChg chg="addSp delSp modSp new">
        <pc:chgData name="Thang Nguyen - Y17" userId="S::ndthang.y17@ump.edu.vn::5b075d8a-f8c9-4912-8b67-e33c0de2e13a" providerId="AD" clId="Web-{4151B237-6097-21F9-AAE9-B461CCA36C0E}" dt="2023-04-20T09:07:55.275" v="694" actId="1076"/>
        <pc:sldMkLst>
          <pc:docMk/>
          <pc:sldMk cId="3115484968" sldId="275"/>
        </pc:sldMkLst>
        <pc:spChg chg="mod">
          <ac:chgData name="Thang Nguyen - Y17" userId="S::ndthang.y17@ump.edu.vn::5b075d8a-f8c9-4912-8b67-e33c0de2e13a" providerId="AD" clId="Web-{4151B237-6097-21F9-AAE9-B461CCA36C0E}" dt="2023-04-20T09:04:03.583" v="682" actId="20577"/>
          <ac:spMkLst>
            <pc:docMk/>
            <pc:sldMk cId="3115484968" sldId="275"/>
            <ac:spMk id="2" creationId="{07F7E987-6D32-4258-DE8E-3BA0CA65B9F8}"/>
          </ac:spMkLst>
        </pc:spChg>
        <pc:spChg chg="del">
          <ac:chgData name="Thang Nguyen - Y17" userId="S::ndthang.y17@ump.edu.vn::5b075d8a-f8c9-4912-8b67-e33c0de2e13a" providerId="AD" clId="Web-{4151B237-6097-21F9-AAE9-B461CCA36C0E}" dt="2023-04-20T09:07:17.056" v="683"/>
          <ac:spMkLst>
            <pc:docMk/>
            <pc:sldMk cId="3115484968" sldId="275"/>
            <ac:spMk id="3" creationId="{4785883E-A9A0-C407-8A26-B9997AB49EA7}"/>
          </ac:spMkLst>
        </pc:spChg>
        <pc:picChg chg="add mod ord">
          <ac:chgData name="Thang Nguyen - Y17" userId="S::ndthang.y17@ump.edu.vn::5b075d8a-f8c9-4912-8b67-e33c0de2e13a" providerId="AD" clId="Web-{4151B237-6097-21F9-AAE9-B461CCA36C0E}" dt="2023-04-20T09:07:26.306" v="685" actId="14100"/>
          <ac:picMkLst>
            <pc:docMk/>
            <pc:sldMk cId="3115484968" sldId="275"/>
            <ac:picMk id="4" creationId="{43584207-5BFD-DF76-5F85-D7F077367C39}"/>
          </ac:picMkLst>
        </pc:picChg>
        <pc:picChg chg="add mod">
          <ac:chgData name="Thang Nguyen - Y17" userId="S::ndthang.y17@ump.edu.vn::5b075d8a-f8c9-4912-8b67-e33c0de2e13a" providerId="AD" clId="Web-{4151B237-6097-21F9-AAE9-B461CCA36C0E}" dt="2023-04-20T09:07:43.884" v="690" actId="1076"/>
          <ac:picMkLst>
            <pc:docMk/>
            <pc:sldMk cId="3115484968" sldId="275"/>
            <ac:picMk id="5" creationId="{6D6C5180-3F21-738E-B816-A83987EDB793}"/>
          </ac:picMkLst>
        </pc:picChg>
        <pc:picChg chg="add mod">
          <ac:chgData name="Thang Nguyen - Y17" userId="S::ndthang.y17@ump.edu.vn::5b075d8a-f8c9-4912-8b67-e33c0de2e13a" providerId="AD" clId="Web-{4151B237-6097-21F9-AAE9-B461CCA36C0E}" dt="2023-04-20T09:07:55.275" v="694" actId="1076"/>
          <ac:picMkLst>
            <pc:docMk/>
            <pc:sldMk cId="3115484968" sldId="275"/>
            <ac:picMk id="6" creationId="{9C0E0864-F217-AFEE-B3B1-7E92183A11B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3A9AD-2BB6-4824-BFC4-C1C9F772F32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AAA27-6945-4673-92AC-03B4DA13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0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ctr">
              <a:defRPr sz="3600" spc="200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D0D92BC-42A9-434B-8530-ADBF4485E407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-3551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584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32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35332"/>
            <a:ext cx="9720073" cy="4374028"/>
          </a:xfrm>
        </p:spPr>
        <p:txBody>
          <a:bodyPr>
            <a:noAutofit/>
          </a:bodyPr>
          <a:lstStyle>
            <a:lvl1pPr>
              <a:defRPr/>
            </a:lvl1pPr>
            <a:lvl2pPr marL="0" indent="180000">
              <a:buClrTx/>
              <a:buFont typeface="+mj-lt"/>
              <a:buAutoNum type="arabicPeriod"/>
              <a:defRPr b="1">
                <a:solidFill>
                  <a:schemeClr val="tx1"/>
                </a:solidFill>
              </a:defRPr>
            </a:lvl2pPr>
            <a:lvl3pPr marL="0" indent="180000">
              <a:buClrTx/>
              <a:buFont typeface="Calibri" panose="020F050202020403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180000" indent="180000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 Mức một</a:t>
            </a:r>
          </a:p>
          <a:p>
            <a:pPr lvl="2"/>
            <a:r>
              <a:rPr lang="vi-VN"/>
              <a:t>Mức hai</a:t>
            </a:r>
          </a:p>
          <a:p>
            <a:pPr lvl="3"/>
            <a:r>
              <a:rPr lang="vi-VN"/>
              <a:t>Mức ba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9D0D92BC-42A9-434B-8530-ADBF4485E40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5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841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3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4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0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41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D0D92BC-42A9-434B-8530-ADBF4485E407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6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 cap="all" spc="100" baseline="0">
          <a:solidFill>
            <a:schemeClr val="tx1">
              <a:lumMod val="95000"/>
              <a:lumOff val="5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1800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0" indent="1800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ꟷ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80000" indent="1800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594360" indent="18000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777240" indent="18000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ADF95-BD26-0B99-132E-B4DC40310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 err="1">
                <a:solidFill>
                  <a:schemeClr val="tx1">
                    <a:alpha val="80000"/>
                  </a:schemeClr>
                </a:solidFill>
                <a:latin typeface="Calibri"/>
                <a:cs typeface="Calibri"/>
              </a:rPr>
              <a:t>Bệnh</a:t>
            </a:r>
            <a:r>
              <a:rPr lang="en-US" sz="6600">
                <a:solidFill>
                  <a:schemeClr val="tx1">
                    <a:alpha val="8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6600" err="1">
                <a:solidFill>
                  <a:schemeClr val="tx1">
                    <a:alpha val="80000"/>
                  </a:schemeClr>
                </a:solidFill>
                <a:latin typeface="Calibri"/>
                <a:cs typeface="Calibri"/>
              </a:rPr>
              <a:t>án</a:t>
            </a:r>
            <a:endParaRPr lang="en-US" sz="6600" err="1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F8B26-37FB-D577-D80B-930CDB693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-24/04/2023-</a:t>
            </a:r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58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5033-975E-10CE-0EDB-63BDE328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TÓM TẮT BỆNH ÁN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A2AA-12CC-BF03-91AD-2C983FAC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5332"/>
            <a:ext cx="9720073" cy="4617868"/>
          </a:xfrm>
        </p:spPr>
        <p:txBody>
          <a:bodyPr vert="horz" lIns="45720" tIns="45720" rIns="45720" bIns="45720" rtlCol="0" anchor="t">
            <a:normAutofit/>
          </a:bodyPr>
          <a:lstStyle/>
          <a:p>
            <a:pPr indent="179705"/>
            <a:r>
              <a:rPr lang="en-US">
                <a:latin typeface="Calibri"/>
                <a:cs typeface="Calibri"/>
              </a:rPr>
              <a:t>BN </a:t>
            </a:r>
            <a:r>
              <a:rPr lang="en-US" err="1">
                <a:latin typeface="Calibri"/>
                <a:cs typeface="Calibri"/>
              </a:rPr>
              <a:t>nam</a:t>
            </a:r>
            <a:r>
              <a:rPr lang="en-US">
                <a:latin typeface="Calibri"/>
                <a:cs typeface="Calibri"/>
              </a:rPr>
              <a:t>, 36 </a:t>
            </a:r>
            <a:r>
              <a:rPr lang="en-US" err="1">
                <a:latin typeface="Calibri"/>
                <a:cs typeface="Calibri"/>
              </a:rPr>
              <a:t>tuổi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nhập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viện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vì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đau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bụng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bệnh</a:t>
            </a:r>
            <a:r>
              <a:rPr lang="en-US">
                <a:latin typeface="Calibri"/>
                <a:cs typeface="Calibri"/>
              </a:rPr>
              <a:t> 1 </a:t>
            </a:r>
            <a:r>
              <a:rPr lang="en-US" err="1">
                <a:latin typeface="Calibri"/>
                <a:cs typeface="Calibri"/>
              </a:rPr>
              <a:t>ngày</a:t>
            </a:r>
            <a:r>
              <a:rPr lang="en-US">
                <a:latin typeface="Calibri"/>
                <a:cs typeface="Calibri"/>
              </a:rPr>
              <a:t>:</a:t>
            </a:r>
            <a:endParaRPr lang="vi-VN">
              <a:latin typeface="Calibri"/>
              <a:cs typeface="Calibri"/>
            </a:endParaRPr>
          </a:p>
          <a:p>
            <a:pPr lvl="2" indent="179705"/>
            <a:r>
              <a:rPr lang="en-US">
                <a:latin typeface="Calibri"/>
                <a:cs typeface="Calibri"/>
              </a:rPr>
              <a:t>TCCN:</a:t>
            </a:r>
          </a:p>
          <a:p>
            <a:pPr marL="179705" lvl="3" indent="179705"/>
            <a:r>
              <a:rPr lang="en-US" err="1">
                <a:latin typeface="Calibri"/>
                <a:cs typeface="Calibri"/>
              </a:rPr>
              <a:t>Đau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bụng</a:t>
            </a:r>
            <a:endParaRPr lang="en-US">
              <a:latin typeface="Calibri"/>
              <a:cs typeface="Calibri"/>
            </a:endParaRPr>
          </a:p>
          <a:p>
            <a:pPr marL="179705" lvl="3" indent="179705"/>
            <a:r>
              <a:rPr lang="en-US" err="1">
                <a:latin typeface="Calibri"/>
                <a:cs typeface="Calibri"/>
              </a:rPr>
              <a:t>Nôn</a:t>
            </a:r>
            <a:endParaRPr lang="en-US">
              <a:latin typeface="Calibri"/>
              <a:cs typeface="Calibri"/>
            </a:endParaRPr>
          </a:p>
          <a:p>
            <a:pPr marL="179705" lvl="3" indent="179705"/>
            <a:r>
              <a:rPr lang="en-US" err="1">
                <a:latin typeface="Calibri"/>
                <a:cs typeface="Calibri"/>
              </a:rPr>
              <a:t>Trướng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bụng</a:t>
            </a:r>
            <a:endParaRPr lang="en-US">
              <a:latin typeface="Calibri"/>
              <a:cs typeface="Calibri"/>
            </a:endParaRPr>
          </a:p>
          <a:p>
            <a:pPr lvl="2" indent="179705"/>
            <a:r>
              <a:rPr lang="en-US">
                <a:latin typeface="Calibri"/>
                <a:cs typeface="Calibri"/>
              </a:rPr>
              <a:t>TCTT:</a:t>
            </a:r>
          </a:p>
          <a:p>
            <a:pPr lvl="3" algn="just"/>
            <a:r>
              <a:rPr lang="en-US"/>
              <a:t>Bụng trướng ít, ấn đau quanh rốn, không đề kháng.</a:t>
            </a:r>
          </a:p>
          <a:p>
            <a:pPr lvl="2" indent="179705"/>
            <a:r>
              <a:rPr lang="en-US">
                <a:latin typeface="Calibri"/>
                <a:cs typeface="Calibri"/>
              </a:rPr>
              <a:t>Tiền </a:t>
            </a:r>
            <a:r>
              <a:rPr lang="en-US" err="1">
                <a:latin typeface="Calibri"/>
                <a:cs typeface="Calibri"/>
              </a:rPr>
              <a:t>căn</a:t>
            </a:r>
            <a:endParaRPr lang="en-US">
              <a:latin typeface="Calibri"/>
              <a:cs typeface="Calibri"/>
            </a:endParaRPr>
          </a:p>
          <a:p>
            <a:pPr lvl="3" indent="179705"/>
            <a:r>
              <a:rPr lang="en-US">
                <a:latin typeface="Calibri"/>
                <a:cs typeface="Calibri"/>
              </a:rPr>
              <a:t>Nội soi cắt polyp thực quản.</a:t>
            </a:r>
          </a:p>
          <a:p>
            <a:pPr lvl="3" indent="179705"/>
            <a:r>
              <a:rPr lang="en-US">
                <a:latin typeface="Calibri"/>
                <a:cs typeface="Calibri"/>
              </a:rPr>
              <a:t>Viêm gan siêu vi B, HbsAg (–).</a:t>
            </a:r>
          </a:p>
        </p:txBody>
      </p:sp>
    </p:spTree>
    <p:extLst>
      <p:ext uri="{BB962C8B-B14F-4D97-AF65-F5344CB8AC3E}">
        <p14:creationId xmlns:p14="http://schemas.microsoft.com/office/powerpoint/2010/main" val="329298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5C70-DE43-1BB6-626E-4C47A13C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ĐẶT VẤN ĐỀ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42654-D6EE-FB05-BA18-3FE1ECCD5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 </a:t>
            </a:r>
            <a:r>
              <a:rPr lang="en-US" b="0" err="1"/>
              <a:t>Hội</a:t>
            </a:r>
            <a:r>
              <a:rPr lang="en-US" b="0"/>
              <a:t> </a:t>
            </a:r>
            <a:r>
              <a:rPr lang="en-US" b="0" err="1"/>
              <a:t>chứng</a:t>
            </a:r>
            <a:r>
              <a:rPr lang="en-US" b="0"/>
              <a:t> </a:t>
            </a:r>
            <a:r>
              <a:rPr lang="en-US" b="0" err="1"/>
              <a:t>tắc</a:t>
            </a:r>
            <a:r>
              <a:rPr lang="en-US" b="0"/>
              <a:t> </a:t>
            </a:r>
            <a:r>
              <a:rPr lang="en-US" b="0" err="1"/>
              <a:t>ruột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7830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0BC3-A352-8DD3-6E72-BCE73694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CHẨN ĐOÁN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683F1-2A5F-C9FC-D607-C04E70666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lvl="1"/>
            <a:r>
              <a:rPr lang="en-US"/>
              <a:t> </a:t>
            </a:r>
            <a:r>
              <a:rPr lang="en-US" err="1"/>
              <a:t>Chẩn</a:t>
            </a:r>
            <a:r>
              <a:rPr lang="en-US"/>
              <a:t> </a:t>
            </a:r>
            <a:r>
              <a:rPr lang="en-US" err="1"/>
              <a:t>đoán</a:t>
            </a:r>
            <a:r>
              <a:rPr lang="en-US"/>
              <a:t> </a:t>
            </a:r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:</a:t>
            </a:r>
          </a:p>
          <a:p>
            <a:pPr lvl="2"/>
            <a:r>
              <a:rPr lang="en-US" err="1"/>
              <a:t>Tắc</a:t>
            </a:r>
            <a:r>
              <a:rPr lang="en-US"/>
              <a:t> </a:t>
            </a:r>
            <a:r>
              <a:rPr lang="en-US" err="1"/>
              <a:t>ruột</a:t>
            </a:r>
            <a:r>
              <a:rPr lang="en-US"/>
              <a:t> non </a:t>
            </a:r>
            <a:r>
              <a:rPr lang="en-US" err="1"/>
              <a:t>hoàn</a:t>
            </a:r>
            <a:r>
              <a:rPr lang="en-US"/>
              <a:t> toàn</a:t>
            </a:r>
          </a:p>
          <a:p>
            <a:pPr lvl="1"/>
            <a:r>
              <a:rPr lang="en-US" err="1"/>
              <a:t>Chẩn</a:t>
            </a:r>
            <a:r>
              <a:rPr lang="en-US"/>
              <a:t> </a:t>
            </a:r>
            <a:r>
              <a:rPr lang="en-US" err="1"/>
              <a:t>đoán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biệt</a:t>
            </a:r>
            <a:r>
              <a:rPr lang="en-US"/>
              <a:t>:</a:t>
            </a:r>
          </a:p>
          <a:p>
            <a:pPr lvl="2"/>
            <a:r>
              <a:rPr lang="en-US" err="1"/>
              <a:t>Viêm</a:t>
            </a:r>
            <a:r>
              <a:rPr lang="en-US"/>
              <a:t> </a:t>
            </a:r>
            <a:r>
              <a:rPr lang="en-US" err="1"/>
              <a:t>ruột</a:t>
            </a:r>
            <a:r>
              <a:rPr lang="en-US"/>
              <a:t> </a:t>
            </a:r>
            <a:r>
              <a:rPr lang="en-US" err="1"/>
              <a:t>thừa</a:t>
            </a:r>
            <a:endParaRPr lang="en-US"/>
          </a:p>
          <a:p>
            <a:pPr lvl="2"/>
            <a:r>
              <a:rPr lang="en-US" err="1"/>
              <a:t>Viêm</a:t>
            </a:r>
            <a:r>
              <a:rPr lang="en-US"/>
              <a:t> </a:t>
            </a:r>
            <a:r>
              <a:rPr lang="en-US" err="1"/>
              <a:t>túi</a:t>
            </a:r>
            <a:r>
              <a:rPr lang="en-US"/>
              <a:t> </a:t>
            </a:r>
            <a:r>
              <a:rPr lang="en-US" err="1"/>
              <a:t>thừa</a:t>
            </a:r>
            <a:endParaRPr lang="en-US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CC90-2E39-D26A-7B66-C4A6CF85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ĐỀ NGHỊ CLS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DFBA1-A59F-B866-4024-79643CE7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/>
              <a:t>X quang bụng đứng không sửa soạn (18/04/2023)</a:t>
            </a:r>
          </a:p>
          <a:p>
            <a:r>
              <a:rPr lang="vi-VN"/>
              <a:t>CT scan bụng chậu có cản quang</a:t>
            </a:r>
          </a:p>
          <a:p>
            <a:r>
              <a:rPr lang="vi-VN"/>
              <a:t>Công thức máu</a:t>
            </a:r>
          </a:p>
          <a:p>
            <a:r>
              <a:rPr lang="vi-VN"/>
              <a:t>Sinh hóa máu: AST, ALT, BUN, Creatinine, Ion đồ, Glucozo, Lipid.</a:t>
            </a:r>
          </a:p>
          <a:p>
            <a:r>
              <a:rPr lang="vi-VN"/>
              <a:t>CRP</a:t>
            </a:r>
          </a:p>
          <a:p>
            <a:r>
              <a:rPr lang="vi-VN"/>
              <a:t>Chức năng đông máu APTT,PT</a:t>
            </a:r>
          </a:p>
          <a:p>
            <a:r>
              <a:rPr lang="vi-VN"/>
              <a:t>X quang ngực thẳng, ECG, TPTNT</a:t>
            </a:r>
          </a:p>
        </p:txBody>
      </p:sp>
    </p:spTree>
    <p:extLst>
      <p:ext uri="{BB962C8B-B14F-4D97-AF65-F5344CB8AC3E}">
        <p14:creationId xmlns:p14="http://schemas.microsoft.com/office/powerpoint/2010/main" val="1001406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7F64-0162-8860-6207-0003DDE3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KẾT QUẢ CLS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733EED-754E-1061-1E46-516876CE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/>
              <a:t>CT scan </a:t>
            </a:r>
            <a:r>
              <a:rPr lang="en-US" err="1"/>
              <a:t>bụng</a:t>
            </a:r>
            <a:r>
              <a:rPr lang="en-US"/>
              <a:t> (21/4/2023)</a:t>
            </a:r>
          </a:p>
          <a:p>
            <a:r>
              <a:rPr lang="vi-VN" sz="1200"/>
              <a:t>Mô Tả:</a:t>
            </a:r>
          </a:p>
          <a:p>
            <a:r>
              <a:rPr lang="vi-VN" sz="1200"/>
              <a:t>* Gan và đường mật :</a:t>
            </a:r>
          </a:p>
          <a:p>
            <a:r>
              <a:rPr lang="vi-VN" sz="1200"/>
              <a:t>- Gan :Không to, bờ đều.</a:t>
            </a:r>
          </a:p>
          <a:p>
            <a:r>
              <a:rPr lang="vi-VN" sz="1200"/>
              <a:t>- Nhu mô gan :Không phát hiện hình ảnh tổn thương.</a:t>
            </a:r>
          </a:p>
          <a:p>
            <a:r>
              <a:rPr lang="vi-VN" sz="1200"/>
              <a:t>- Đường mật :Đường mật trong và ngoài gan không giãn.</a:t>
            </a:r>
          </a:p>
          <a:p>
            <a:r>
              <a:rPr lang="vi-VN" sz="1200"/>
              <a:t>- Túi mật :Không to.</a:t>
            </a:r>
          </a:p>
          <a:p>
            <a:r>
              <a:rPr lang="vi-VN" sz="1200"/>
              <a:t>* Tụy :</a:t>
            </a:r>
          </a:p>
          <a:p>
            <a:r>
              <a:rPr lang="vi-VN" sz="1200"/>
              <a:t>-Không thấy bất thường đậm độ nhu mô tuỵ.</a:t>
            </a:r>
          </a:p>
          <a:p>
            <a:r>
              <a:rPr lang="vi-VN" sz="1200"/>
              <a:t>* Lách :</a:t>
            </a:r>
          </a:p>
          <a:p>
            <a:r>
              <a:rPr lang="vi-VN" sz="1200"/>
              <a:t>-Không thấy bất thường đậm độ nhu mô lách.</a:t>
            </a:r>
          </a:p>
          <a:p>
            <a:r>
              <a:rPr lang="vi-VN" sz="1200"/>
              <a:t>* Thận và niệu quản :</a:t>
            </a:r>
          </a:p>
          <a:p>
            <a:r>
              <a:rPr lang="vi-VN" sz="1200"/>
              <a:t>-Không thấy bất thường đậm độ nhu mô thận hai bên.</a:t>
            </a:r>
          </a:p>
          <a:p>
            <a:r>
              <a:rPr lang="vi-VN" sz="1200"/>
              <a:t>- Đài thận, bể thận và niệu quản hai bên :Không giãn.</a:t>
            </a:r>
          </a:p>
          <a:p>
            <a:r>
              <a:rPr lang="vi-VN" sz="1200"/>
              <a:t>* Mạch máu :</a:t>
            </a:r>
          </a:p>
          <a:p>
            <a:r>
              <a:rPr lang="vi-VN" sz="1200"/>
              <a:t>-</a:t>
            </a:r>
            <a:r>
              <a:rPr lang="en-US" sz="1200"/>
              <a:t> </a:t>
            </a:r>
            <a:r>
              <a:rPr lang="vi-VN" sz="1200"/>
              <a:t>Không thấy bất thường mạch máu.</a:t>
            </a:r>
          </a:p>
          <a:p>
            <a:r>
              <a:rPr lang="vi-VN" sz="1200"/>
              <a:t>* Hạch :</a:t>
            </a:r>
          </a:p>
          <a:p>
            <a:r>
              <a:rPr lang="vi-VN" sz="1200"/>
              <a:t>-Không phát hiện hạch to.</a:t>
            </a:r>
          </a:p>
          <a:p>
            <a:r>
              <a:rPr lang="vi-VN" sz="1200"/>
              <a:t>* Phổi / trung thất trong trường khảo sát:</a:t>
            </a:r>
          </a:p>
          <a:p>
            <a:r>
              <a:rPr lang="vi-VN" sz="1200"/>
              <a:t>-</a:t>
            </a:r>
          </a:p>
          <a:p>
            <a:r>
              <a:rPr lang="vi-VN" sz="1200"/>
              <a:t>* Ghi nhận khác :</a:t>
            </a:r>
          </a:p>
          <a:p>
            <a:r>
              <a:rPr lang="vi-VN" sz="1200"/>
              <a:t>-</a:t>
            </a:r>
            <a:r>
              <a:rPr lang="vi-VN" sz="1200" b="1"/>
              <a:t>Giãn kèm ứ dịch vài quai ruột non vùng hồi tràng cuối dmax#3cm, vị trí chuyển tiếp ở mạc treo vùng hố chậu phải cách van hồi manh tràng #15cm. Khung đại tràng còn ít phân và hơi , xẹp gần hoàn toàn</a:t>
            </a:r>
          </a:p>
          <a:p>
            <a:r>
              <a:rPr lang="vi-VN" sz="1200" b="1"/>
              <a:t>Dịch bụng lượng ít.</a:t>
            </a:r>
          </a:p>
          <a:p>
            <a:r>
              <a:rPr lang="vi-VN" sz="1200"/>
              <a:t>Kết Luận: </a:t>
            </a:r>
            <a:r>
              <a:rPr lang="vi-VN" sz="1200" b="1"/>
              <a:t>Tắc ruột non hoàn toàn vị trí chuyển tiếp trong mạc treo gần van hồi manh tràng.</a:t>
            </a:r>
          </a:p>
          <a:p>
            <a:r>
              <a:rPr lang="vi-VN" sz="1200" b="1"/>
              <a:t>Dịch bụng lượng ít.</a:t>
            </a:r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7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7F64-0162-8860-6207-0003DDE3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KẾT QUẢ CLS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431E4B7-0460-821F-938A-7BFE958C3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610496"/>
              </p:ext>
            </p:extLst>
          </p:nvPr>
        </p:nvGraphicFramePr>
        <p:xfrm>
          <a:off x="2414778" y="2084832"/>
          <a:ext cx="3004947" cy="3242736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70129">
                  <a:extLst>
                    <a:ext uri="{9D8B030D-6E8A-4147-A177-3AD203B41FA5}">
                      <a16:colId xmlns:a16="http://schemas.microsoft.com/office/drawing/2014/main" val="778976842"/>
                    </a:ext>
                  </a:extLst>
                </a:gridCol>
                <a:gridCol w="1434818">
                  <a:extLst>
                    <a:ext uri="{9D8B030D-6E8A-4147-A177-3AD203B41FA5}">
                      <a16:colId xmlns:a16="http://schemas.microsoft.com/office/drawing/2014/main" val="1255474799"/>
                    </a:ext>
                  </a:extLst>
                </a:gridCol>
              </a:tblGrid>
              <a:tr h="463248">
                <a:tc>
                  <a:txBody>
                    <a:bodyPr/>
                    <a:lstStyle/>
                    <a:p>
                      <a:r>
                        <a:rPr lang="vi-VN" sz="18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12.2</a:t>
                      </a:r>
                      <a:r>
                        <a:rPr lang="vi-VN" sz="18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k/uL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844874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vi-VN" sz="18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Neu%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87.4.0</a:t>
                      </a:r>
                      <a:r>
                        <a:rPr lang="vi-VN" sz="18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780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vi-VN" sz="18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Neu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10.7</a:t>
                      </a:r>
                      <a:r>
                        <a:rPr lang="vi-VN" sz="18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k/uL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232440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15.1 g/dL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104041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82.9 </a:t>
                      </a:r>
                      <a:r>
                        <a:rPr lang="en-US" sz="1800" b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</a:t>
                      </a:r>
                      <a:endParaRPr lang="en-US" sz="1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273353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MCHC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341 g/L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568550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231.0 </a:t>
                      </a:r>
                      <a:r>
                        <a:rPr lang="vi-VN" sz="18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k/uL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0872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9CD6B75-A88F-E619-0E91-C79903A94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37625"/>
              </p:ext>
            </p:extLst>
          </p:nvPr>
        </p:nvGraphicFramePr>
        <p:xfrm>
          <a:off x="5628826" y="2084832"/>
          <a:ext cx="4148396" cy="29260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012595">
                  <a:extLst>
                    <a:ext uri="{9D8B030D-6E8A-4147-A177-3AD203B41FA5}">
                      <a16:colId xmlns:a16="http://schemas.microsoft.com/office/drawing/2014/main" val="601025343"/>
                    </a:ext>
                  </a:extLst>
                </a:gridCol>
                <a:gridCol w="2135801">
                  <a:extLst>
                    <a:ext uri="{9D8B030D-6E8A-4147-A177-3AD203B41FA5}">
                      <a16:colId xmlns:a16="http://schemas.microsoft.com/office/drawing/2014/main" val="191784034"/>
                    </a:ext>
                  </a:extLst>
                </a:gridCol>
              </a:tblGrid>
              <a:tr h="328901"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2.38 mg/dL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03300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r>
                        <a:rPr lang="vi-VN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Lipase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19.29</a:t>
                      </a:r>
                      <a:r>
                        <a:rPr lang="vi-VN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U/L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28802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Bilirubin 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1.55 mg/dL</a:t>
                      </a:r>
                      <a:endParaRPr lang="vi-VN" b="1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9452264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Bilirubin 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3.09</a:t>
                      </a:r>
                      <a:r>
                        <a:rPr lang="vi-VN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="1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umol</a:t>
                      </a:r>
                      <a:r>
                        <a:rPr lang="vi-VN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601407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 U/L</a:t>
                      </a:r>
                      <a:endParaRPr lang="vi-VN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238166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2.71</a:t>
                      </a:r>
                      <a:r>
                        <a:rPr lang="vi-VN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U/</a:t>
                      </a:r>
                      <a:r>
                        <a:rPr lang="en-US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vi-VN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965975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r>
                        <a:rPr lang="en-US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Creatinine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1.16 mg/dL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185140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r>
                        <a:rPr lang="en-US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98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34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57F4-00B1-B44A-5D11-9BDB8B0F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CHẨN ĐOÁN XÁC ĐỊNH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E0D5-3B12-343F-B609-052A2381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/>
            </a:br>
            <a:r>
              <a:rPr lang="en-US" err="1"/>
              <a:t>Tắc</a:t>
            </a:r>
            <a:r>
              <a:rPr lang="en-US"/>
              <a:t> </a:t>
            </a:r>
            <a:r>
              <a:rPr lang="en-US" err="1"/>
              <a:t>ruột</a:t>
            </a:r>
            <a:r>
              <a:rPr lang="en-US"/>
              <a:t> non </a:t>
            </a:r>
            <a:r>
              <a:rPr lang="en-US" err="1"/>
              <a:t>hoàn</a:t>
            </a:r>
            <a:r>
              <a:rPr lang="en-US"/>
              <a:t> </a:t>
            </a:r>
            <a:r>
              <a:rPr lang="en-US" err="1"/>
              <a:t>toàn</a:t>
            </a:r>
            <a:r>
              <a:rPr lang="en-US"/>
              <a:t>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trí</a:t>
            </a:r>
            <a:r>
              <a:rPr lang="en-US"/>
              <a:t> </a:t>
            </a:r>
            <a:r>
              <a:rPr lang="en-US" err="1"/>
              <a:t>chuyển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mạc</a:t>
            </a:r>
            <a:r>
              <a:rPr lang="en-US"/>
              <a:t> </a:t>
            </a:r>
            <a:r>
              <a:rPr lang="en-US" err="1"/>
              <a:t>treo</a:t>
            </a:r>
            <a:r>
              <a:rPr lang="en-US"/>
              <a:t> </a:t>
            </a:r>
            <a:r>
              <a:rPr lang="en-US" err="1"/>
              <a:t>gần</a:t>
            </a:r>
            <a:r>
              <a:rPr lang="en-US"/>
              <a:t> van </a:t>
            </a:r>
            <a:r>
              <a:rPr lang="en-US" err="1"/>
              <a:t>hồi</a:t>
            </a:r>
            <a:r>
              <a:rPr lang="en-US"/>
              <a:t> </a:t>
            </a:r>
            <a:r>
              <a:rPr lang="en-US" err="1"/>
              <a:t>manh</a:t>
            </a:r>
            <a:r>
              <a:rPr lang="en-US"/>
              <a:t> </a:t>
            </a:r>
            <a:r>
              <a:rPr lang="en-US" err="1"/>
              <a:t>tràng</a:t>
            </a:r>
            <a:r>
              <a:rPr 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6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57F4-00B1-B44A-5D11-9BDB8B0F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Điều trị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E0D5-3B12-343F-B609-052A23814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5332"/>
            <a:ext cx="10434447" cy="4374028"/>
          </a:xfrm>
        </p:spPr>
        <p:txBody>
          <a:bodyPr/>
          <a:lstStyle/>
          <a:p>
            <a:r>
              <a:rPr lang="en-US"/>
              <a:t>- </a:t>
            </a:r>
            <a:r>
              <a:rPr lang="en-US" err="1"/>
              <a:t>Mổ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 cứu</a:t>
            </a:r>
          </a:p>
          <a:p>
            <a:pPr indent="0">
              <a:buNone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1882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46C2-2900-F20F-90E7-2C347E87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TƯỜNG TRÌNH PHẪU THUẬT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530DD-26E3-BC2A-5C4D-099135992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n-US" b="1" err="1">
                <a:cs typeface="Calibri"/>
              </a:rPr>
              <a:t>Chẩn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đoán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trước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phẫu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thuật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Tắc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ruột</a:t>
            </a:r>
            <a:r>
              <a:rPr lang="en-US">
                <a:cs typeface="Calibri"/>
              </a:rPr>
              <a:t> non </a:t>
            </a:r>
            <a:r>
              <a:rPr lang="en-US" err="1">
                <a:cs typeface="Calibri"/>
              </a:rPr>
              <a:t>nghi</a:t>
            </a:r>
            <a:r>
              <a:rPr lang="en-US">
                <a:cs typeface="Calibri"/>
              </a:rPr>
              <a:t>̃ do </a:t>
            </a:r>
            <a:r>
              <a:rPr lang="en-US" err="1">
                <a:cs typeface="Calibri"/>
              </a:rPr>
              <a:t>dính</a:t>
            </a:r>
            <a:endParaRPr lang="en-US">
              <a:cs typeface="Calibri"/>
            </a:endParaRPr>
          </a:p>
          <a:p>
            <a:pPr algn="just"/>
            <a:r>
              <a:rPr lang="en-US" b="1" err="1">
                <a:cs typeface="Calibri"/>
              </a:rPr>
              <a:t>Chẩn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đoán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sau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phẫu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thuật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Tắc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ruột</a:t>
            </a:r>
            <a:r>
              <a:rPr lang="en-US">
                <a:cs typeface="Calibri"/>
              </a:rPr>
              <a:t> non do </a:t>
            </a:r>
            <a:r>
              <a:rPr lang="en-US" err="1">
                <a:cs typeface="Calibri"/>
              </a:rPr>
              <a:t>túi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thừa</a:t>
            </a:r>
            <a:r>
              <a:rPr lang="en-US">
                <a:cs typeface="Calibri"/>
              </a:rPr>
              <a:t> Meckel</a:t>
            </a:r>
          </a:p>
          <a:p>
            <a:pPr algn="just"/>
            <a:r>
              <a:rPr lang="en-US" b="1" err="1">
                <a:cs typeface="Calibri"/>
              </a:rPr>
              <a:t>Phương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pháp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phẫu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thuật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Phẫu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thuật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nội</a:t>
            </a:r>
            <a:r>
              <a:rPr lang="en-US">
                <a:cs typeface="Calibri"/>
              </a:rPr>
              <a:t> soi </a:t>
            </a:r>
            <a:r>
              <a:rPr lang="en-US" err="1">
                <a:cs typeface="Calibri"/>
              </a:rPr>
              <a:t>cắt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túi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thừa</a:t>
            </a:r>
            <a:r>
              <a:rPr lang="en-US">
                <a:cs typeface="Calibri"/>
              </a:rPr>
              <a:t> Meckel</a:t>
            </a:r>
          </a:p>
          <a:p>
            <a:pPr algn="just"/>
            <a:r>
              <a:rPr lang="en-US" err="1">
                <a:cs typeface="Calibri"/>
              </a:rPr>
              <a:t>Phẫu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thuật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viên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ThS</a:t>
            </a:r>
            <a:r>
              <a:rPr lang="en-US">
                <a:cs typeface="Calibri"/>
              </a:rPr>
              <a:t> BS. Lý </a:t>
            </a:r>
            <a:r>
              <a:rPr lang="en-US" err="1">
                <a:cs typeface="Calibri"/>
              </a:rPr>
              <a:t>Hữu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Phu</a:t>
            </a:r>
            <a:r>
              <a:rPr lang="en-US">
                <a:cs typeface="Calibri"/>
              </a:rPr>
              <a:t>́ (</a:t>
            </a:r>
            <a:r>
              <a:rPr lang="en-US" err="1">
                <a:cs typeface="Calibri"/>
              </a:rPr>
              <a:t>chính</a:t>
            </a:r>
            <a:r>
              <a:rPr lang="en-US">
                <a:cs typeface="Calibri"/>
              </a:rPr>
              <a:t>)</a:t>
            </a:r>
          </a:p>
          <a:p>
            <a:pPr algn="just"/>
            <a:r>
              <a:rPr lang="en-US" err="1">
                <a:cs typeface="Calibri"/>
              </a:rPr>
              <a:t>Ngày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phẫu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thuật</a:t>
            </a:r>
            <a:r>
              <a:rPr lang="en-US">
                <a:cs typeface="Calibri"/>
              </a:rPr>
              <a:t>: 21g05, 21/04/2023.</a:t>
            </a:r>
          </a:p>
        </p:txBody>
      </p:sp>
    </p:spTree>
    <p:extLst>
      <p:ext uri="{BB962C8B-B14F-4D97-AF65-F5344CB8AC3E}">
        <p14:creationId xmlns:p14="http://schemas.microsoft.com/office/powerpoint/2010/main" val="2227978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57F4-00B1-B44A-5D11-9BDB8B0F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Tường trình phẫu thuật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C988D-073D-E2BD-2D44-51E28A3B3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334" y="2103041"/>
            <a:ext cx="10431331" cy="29055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D60A50-B384-76D9-25E8-19D895AE2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80" y="5318298"/>
            <a:ext cx="2134865" cy="1432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393EB8-0D99-9314-DAA2-054C62F63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045" y="5327376"/>
            <a:ext cx="2452492" cy="14261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1DA2A8-0FE6-7E65-2687-9EEEBDA0C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551" y="5327376"/>
            <a:ext cx="2394409" cy="14261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1BA091-0805-2DD3-0B53-F3C98B99F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974" y="5327377"/>
            <a:ext cx="2409523" cy="1426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4C124A-4B51-F74F-2E9C-9F06EAF6F0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5525" y="5331469"/>
            <a:ext cx="2110030" cy="138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6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0608-4EDB-CD74-A306-F97CDA77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HÀNH CHÍNH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2614-5D0B-A4A9-0807-55C542F0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lvl="2" indent="179705"/>
            <a:r>
              <a:rPr lang="vi-VN">
                <a:latin typeface="Calibri"/>
                <a:cs typeface="Calibri"/>
              </a:rPr>
              <a:t>Họ và tên: </a:t>
            </a:r>
            <a:r>
              <a:rPr lang="en-US">
                <a:latin typeface="Calibri"/>
                <a:cs typeface="Calibri"/>
              </a:rPr>
              <a:t>Nguyễn Hoài Thanh</a:t>
            </a:r>
            <a:endParaRPr lang="en-US"/>
          </a:p>
          <a:p>
            <a:pPr lvl="2" indent="179705"/>
            <a:r>
              <a:rPr lang="en-US" err="1">
                <a:latin typeface="Calibri"/>
                <a:cs typeface="Calibri"/>
              </a:rPr>
              <a:t>Giới</a:t>
            </a:r>
            <a:r>
              <a:rPr lang="en-US">
                <a:latin typeface="Calibri"/>
                <a:cs typeface="Calibri"/>
              </a:rPr>
              <a:t>: Nam</a:t>
            </a:r>
            <a:endParaRPr lang="vi-VN">
              <a:latin typeface="Calibri"/>
              <a:cs typeface="Calibri"/>
            </a:endParaRPr>
          </a:p>
          <a:p>
            <a:pPr lvl="2" indent="179705"/>
            <a:r>
              <a:rPr lang="en-US" err="1">
                <a:latin typeface="Calibri"/>
                <a:cs typeface="Calibri"/>
              </a:rPr>
              <a:t>Tuổi</a:t>
            </a:r>
            <a:r>
              <a:rPr lang="en-US">
                <a:latin typeface="Calibri"/>
                <a:cs typeface="Calibri"/>
              </a:rPr>
              <a:t>: 36</a:t>
            </a:r>
            <a:endParaRPr lang="vi-VN">
              <a:latin typeface="Calibri"/>
              <a:cs typeface="Calibri"/>
            </a:endParaRPr>
          </a:p>
          <a:p>
            <a:pPr lvl="2" indent="179705"/>
            <a:r>
              <a:rPr lang="vi-VN">
                <a:latin typeface="Calibri"/>
                <a:cs typeface="Calibri"/>
              </a:rPr>
              <a:t>Địa chỉ: Đồng Tháp</a:t>
            </a:r>
          </a:p>
          <a:p>
            <a:pPr lvl="2" indent="179705"/>
            <a:r>
              <a:rPr lang="vi-VN">
                <a:latin typeface="Calibri"/>
                <a:cs typeface="Calibri"/>
              </a:rPr>
              <a:t>Nghề nghiệp: Buôn bán</a:t>
            </a:r>
            <a:endParaRPr lang="vi-VN">
              <a:solidFill>
                <a:srgbClr val="FF0000"/>
              </a:solidFill>
              <a:latin typeface="Calibri"/>
              <a:cs typeface="Calibri"/>
            </a:endParaRPr>
          </a:p>
          <a:p>
            <a:pPr lvl="2" indent="179705"/>
            <a:r>
              <a:rPr lang="vi-VN">
                <a:latin typeface="Calibri"/>
                <a:cs typeface="Calibri"/>
              </a:rPr>
              <a:t>Nhập viện lúc: </a:t>
            </a:r>
            <a:r>
              <a:rPr lang="en-US">
                <a:latin typeface="Calibri"/>
                <a:cs typeface="Calibri"/>
              </a:rPr>
              <a:t>12g45,</a:t>
            </a:r>
            <a:r>
              <a:rPr lang="vi-VN">
                <a:latin typeface="Calibri"/>
                <a:cs typeface="Calibri"/>
              </a:rPr>
              <a:t> ngày </a:t>
            </a:r>
            <a:r>
              <a:rPr lang="en-US">
                <a:latin typeface="Calibri"/>
                <a:cs typeface="Calibri"/>
              </a:rPr>
              <a:t>21</a:t>
            </a:r>
            <a:r>
              <a:rPr lang="vi-VN">
                <a:latin typeface="Calibri"/>
                <a:cs typeface="Calibri"/>
              </a:rPr>
              <a:t>/0</a:t>
            </a:r>
            <a:r>
              <a:rPr lang="en-US">
                <a:latin typeface="Calibri"/>
                <a:cs typeface="Calibri"/>
              </a:rPr>
              <a:t>4</a:t>
            </a:r>
            <a:r>
              <a:rPr lang="vi-VN">
                <a:latin typeface="Calibri"/>
                <a:cs typeface="Calibri"/>
              </a:rPr>
              <a:t>/2023</a:t>
            </a:r>
          </a:p>
          <a:p>
            <a:pPr lvl="2" indent="179705"/>
            <a:r>
              <a:rPr lang="vi-VN"/>
              <a:t>Khoa: Ngoại 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hoa</a:t>
            </a:r>
            <a:r>
              <a:rPr lang="en-US"/>
              <a:t>́</a:t>
            </a:r>
            <a:r>
              <a:rPr lang="vi-VN"/>
              <a:t>, bệnh viện ĐHYD TPHCM</a:t>
            </a:r>
          </a:p>
          <a:p>
            <a:pPr lvl="2" indent="179705"/>
            <a:r>
              <a:rPr lang="vi-VN">
                <a:latin typeface="Calibri"/>
                <a:cs typeface="Calibri"/>
              </a:rPr>
              <a:t>Mã BN: </a:t>
            </a:r>
            <a:r>
              <a:rPr lang="en-US">
                <a:latin typeface="Calibri"/>
                <a:cs typeface="Calibri"/>
              </a:rPr>
              <a:t>A08-0150516</a:t>
            </a:r>
            <a:endParaRPr lang="vi-VN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14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A5A7-665B-7E2F-F5DD-0DEEF4D3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LÍ DO NHẬP VIỆN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EF7A-49E5-3A77-1B5B-6ACED4220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bụng</a:t>
            </a:r>
            <a:r>
              <a:rPr lang="en-US"/>
              <a:t> </a:t>
            </a:r>
            <a:r>
              <a:rPr lang="en-US" err="1"/>
              <a:t>quanh</a:t>
            </a:r>
            <a:r>
              <a:rPr lang="en-US"/>
              <a:t> </a:t>
            </a:r>
            <a:r>
              <a:rPr lang="en-US" err="1"/>
              <a:t>rốn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4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98C6-09F5-6532-8ED8-88238E5D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BỆNH SỬ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C238-C51B-4D77-D750-B056B589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Autofit/>
          </a:bodyPr>
          <a:lstStyle/>
          <a:p>
            <a:pPr indent="179705" algn="just"/>
            <a:r>
              <a:rPr lang="en-US" err="1">
                <a:latin typeface="Calibri"/>
                <a:cs typeface="Calibri"/>
              </a:rPr>
              <a:t>Cách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nhập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viện</a:t>
            </a:r>
            <a:r>
              <a:rPr lang="en-US">
                <a:latin typeface="Calibri"/>
                <a:cs typeface="Calibri"/>
              </a:rPr>
              <a:t> 1 </a:t>
            </a:r>
            <a:r>
              <a:rPr lang="en-US" err="1">
                <a:latin typeface="Calibri"/>
                <a:cs typeface="Calibri"/>
              </a:rPr>
              <a:t>ngày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bệnh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nhân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đau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từng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cơn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quanh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rốn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mỗi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cơn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kéo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dài</a:t>
            </a:r>
            <a:r>
              <a:rPr lang="en-US">
                <a:latin typeface="Calibri"/>
                <a:cs typeface="Calibri"/>
              </a:rPr>
              <a:t> 30 – 60 </a:t>
            </a:r>
            <a:r>
              <a:rPr lang="en-US" err="1">
                <a:latin typeface="Calibri"/>
                <a:cs typeface="Calibri"/>
              </a:rPr>
              <a:t>giây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cách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nhau</a:t>
            </a:r>
            <a:r>
              <a:rPr lang="en-US">
                <a:latin typeface="Calibri"/>
                <a:cs typeface="Calibri"/>
              </a:rPr>
              <a:t> 15 – 30 </a:t>
            </a:r>
            <a:r>
              <a:rPr lang="en-US" err="1">
                <a:latin typeface="Calibri"/>
                <a:cs typeface="Calibri"/>
              </a:rPr>
              <a:t>phút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mức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độ</a:t>
            </a:r>
            <a:r>
              <a:rPr lang="en-US">
                <a:latin typeface="Calibri"/>
                <a:cs typeface="Calibri"/>
              </a:rPr>
              <a:t> 5/10, </a:t>
            </a:r>
            <a:r>
              <a:rPr lang="en-US" err="1">
                <a:latin typeface="Calibri"/>
                <a:cs typeface="Calibri"/>
              </a:rPr>
              <a:t>giảm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khi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nằm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tăng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khi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xoay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trở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kèm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buồn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nôn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trướng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bụng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tiêu</a:t>
            </a:r>
            <a:r>
              <a:rPr lang="en-US">
                <a:latin typeface="Calibri"/>
                <a:cs typeface="Calibri"/>
              </a:rPr>
              <a:t> 1 </a:t>
            </a:r>
            <a:r>
              <a:rPr lang="en-US" err="1">
                <a:latin typeface="Calibri"/>
                <a:cs typeface="Calibri"/>
              </a:rPr>
              <a:t>lần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phân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lượng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ít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nhỏ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dẹt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màu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xanh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đen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Cơn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đau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tăng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dần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nên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bệnh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nhân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khám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tại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địa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phương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chẩn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đoán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tắc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ruột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nhập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cấp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cứu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bệnh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viện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Đại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học</a:t>
            </a:r>
            <a:r>
              <a:rPr lang="en-US">
                <a:latin typeface="Calibri"/>
                <a:cs typeface="Calibri"/>
              </a:rPr>
              <a:t> Y </a:t>
            </a:r>
            <a:r>
              <a:rPr lang="en-US" err="1">
                <a:latin typeface="Calibri"/>
                <a:cs typeface="Calibri"/>
              </a:rPr>
              <a:t>Dược</a:t>
            </a:r>
            <a:r>
              <a:rPr lang="en-US">
                <a:latin typeface="Calibri"/>
                <a:cs typeface="Calibri"/>
              </a:rPr>
              <a:t>.</a:t>
            </a:r>
          </a:p>
          <a:p>
            <a:pPr indent="179705" algn="just"/>
            <a:r>
              <a:rPr lang="vi-VN">
                <a:latin typeface="Calibri"/>
                <a:cs typeface="Calibri"/>
              </a:rPr>
              <a:t>Trong quá trình bệnh, bệnh nhân không sốt, không ho, không khó thở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không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đau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ngực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vi-VN">
                <a:latin typeface="Calibri"/>
                <a:cs typeface="Calibri"/>
              </a:rPr>
              <a:t>ăn uống ít, tiểu vàng trong</a:t>
            </a:r>
            <a:r>
              <a:rPr lang="en-US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365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98C6-09F5-6532-8ED8-88238E5D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BỆNH SỬ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FC2A58C-406A-C049-A84F-864AF6DAD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134" r="331" b="25871"/>
          <a:stretch/>
        </p:blipFill>
        <p:spPr>
          <a:xfrm>
            <a:off x="2524580" y="1717618"/>
            <a:ext cx="6915140" cy="4723369"/>
          </a:xfrm>
        </p:spPr>
      </p:pic>
    </p:spTree>
    <p:extLst>
      <p:ext uri="{BB962C8B-B14F-4D97-AF65-F5344CB8AC3E}">
        <p14:creationId xmlns:p14="http://schemas.microsoft.com/office/powerpoint/2010/main" val="73568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98C6-09F5-6532-8ED8-88238E5D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BỆNH SỬ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C238-C51B-4D77-D750-B056B589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46163"/>
            <a:ext cx="9720073" cy="4374028"/>
          </a:xfrm>
        </p:spPr>
        <p:txBody>
          <a:bodyPr/>
          <a:lstStyle/>
          <a:p>
            <a:pPr algn="just"/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lúc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viện</a:t>
            </a:r>
            <a:r>
              <a:rPr lang="en-US"/>
              <a:t>:</a:t>
            </a:r>
          </a:p>
          <a:p>
            <a:pPr lvl="2" algn="just"/>
            <a:r>
              <a:rPr lang="en-US" err="1"/>
              <a:t>Tỉnh</a:t>
            </a:r>
            <a:r>
              <a:rPr lang="en-US"/>
              <a:t>, </a:t>
            </a:r>
            <a:r>
              <a:rPr lang="en-US" err="1"/>
              <a:t>tiếp</a:t>
            </a:r>
            <a:r>
              <a:rPr lang="en-US"/>
              <a:t> </a:t>
            </a:r>
            <a:r>
              <a:rPr lang="en-US" err="1"/>
              <a:t>xúc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.</a:t>
            </a:r>
          </a:p>
          <a:p>
            <a:pPr lvl="2" algn="just"/>
            <a:r>
              <a:rPr lang="en-US" err="1"/>
              <a:t>Niêm</a:t>
            </a:r>
            <a:r>
              <a:rPr lang="en-US"/>
              <a:t> </a:t>
            </a:r>
            <a:r>
              <a:rPr lang="en-US" err="1"/>
              <a:t>hồng</a:t>
            </a:r>
            <a:r>
              <a:rPr lang="en-US"/>
              <a:t>.</a:t>
            </a:r>
          </a:p>
          <a:p>
            <a:pPr lvl="2" algn="just"/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mạc</a:t>
            </a:r>
            <a:r>
              <a:rPr lang="en-US"/>
              <a:t> </a:t>
            </a:r>
            <a:r>
              <a:rPr lang="en-US" err="1"/>
              <a:t>mắt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vàng</a:t>
            </a:r>
            <a:r>
              <a:rPr lang="en-US"/>
              <a:t>.</a:t>
            </a:r>
          </a:p>
          <a:p>
            <a:pPr lvl="2" algn="just"/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phù</a:t>
            </a:r>
            <a:r>
              <a:rPr lang="en-US"/>
              <a:t> chi.</a:t>
            </a:r>
          </a:p>
          <a:p>
            <a:pPr lvl="2" algn="just"/>
            <a:r>
              <a:rPr lang="en-US"/>
              <a:t>Tim </a:t>
            </a:r>
            <a:r>
              <a:rPr lang="en-US" err="1"/>
              <a:t>đều</a:t>
            </a:r>
            <a:r>
              <a:rPr lang="en-US"/>
              <a:t>.</a:t>
            </a:r>
          </a:p>
          <a:p>
            <a:pPr lvl="2" algn="just"/>
            <a:r>
              <a:rPr lang="en-US" err="1"/>
              <a:t>Phổi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ran.</a:t>
            </a:r>
          </a:p>
          <a:p>
            <a:pPr lvl="2" algn="just"/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trướng</a:t>
            </a:r>
            <a:r>
              <a:rPr lang="en-US"/>
              <a:t> </a:t>
            </a:r>
            <a:r>
              <a:rPr lang="en-US" err="1"/>
              <a:t>ít</a:t>
            </a:r>
            <a:r>
              <a:rPr lang="en-US"/>
              <a:t>, </a:t>
            </a:r>
            <a:r>
              <a:rPr lang="en-US" err="1"/>
              <a:t>ấn</a:t>
            </a:r>
            <a:r>
              <a:rPr lang="en-US"/>
              <a:t>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quanh</a:t>
            </a:r>
            <a:r>
              <a:rPr lang="en-US"/>
              <a:t> </a:t>
            </a:r>
            <a:r>
              <a:rPr lang="en-US" err="1"/>
              <a:t>rốn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kháng</a:t>
            </a:r>
            <a:r>
              <a:rPr lang="en-US"/>
              <a:t>.</a:t>
            </a:r>
          </a:p>
          <a:p>
            <a:pPr lvl="2" algn="just"/>
            <a:r>
              <a:rPr lang="en-US" err="1"/>
              <a:t>Thăm</a:t>
            </a:r>
            <a:r>
              <a:rPr lang="en-US"/>
              <a:t> </a:t>
            </a:r>
            <a:r>
              <a:rPr lang="en-US" err="1"/>
              <a:t>hậu</a:t>
            </a:r>
            <a:r>
              <a:rPr lang="en-US"/>
              <a:t> </a:t>
            </a:r>
            <a:r>
              <a:rPr lang="en-US" err="1"/>
              <a:t>môn</a:t>
            </a:r>
            <a:r>
              <a:rPr lang="en-US"/>
              <a:t> – </a:t>
            </a:r>
            <a:r>
              <a:rPr lang="en-US" err="1"/>
              <a:t>trực</a:t>
            </a:r>
            <a:r>
              <a:rPr lang="en-US"/>
              <a:t> </a:t>
            </a:r>
            <a:r>
              <a:rPr lang="en-US" err="1"/>
              <a:t>tràng</a:t>
            </a:r>
            <a:r>
              <a:rPr lang="en-US"/>
              <a:t>: </a:t>
            </a:r>
            <a:r>
              <a:rPr lang="en-US" err="1"/>
              <a:t>niêm</a:t>
            </a:r>
            <a:r>
              <a:rPr lang="en-US"/>
              <a:t> </a:t>
            </a:r>
            <a:r>
              <a:rPr lang="en-US" err="1"/>
              <a:t>mạc</a:t>
            </a:r>
            <a:r>
              <a:rPr lang="en-US"/>
              <a:t> </a:t>
            </a:r>
            <a:r>
              <a:rPr lang="en-US" err="1"/>
              <a:t>trơn</a:t>
            </a:r>
            <a:r>
              <a:rPr lang="en-US"/>
              <a:t> </a:t>
            </a:r>
            <a:r>
              <a:rPr lang="en-US" err="1"/>
              <a:t>láng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sơ</a:t>
            </a:r>
            <a:r>
              <a:rPr lang="en-US"/>
              <a:t>̀ </a:t>
            </a:r>
            <a:r>
              <a:rPr lang="en-US" err="1"/>
              <a:t>thấy</a:t>
            </a:r>
            <a:r>
              <a:rPr lang="en-US"/>
              <a:t> u,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máu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găng</a:t>
            </a:r>
            <a:r>
              <a:rPr lang="en-US"/>
              <a:t>.</a:t>
            </a:r>
          </a:p>
          <a:p>
            <a:pPr lvl="2" algn="just"/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dấu</a:t>
            </a:r>
            <a:r>
              <a:rPr lang="en-US"/>
              <a:t> </a:t>
            </a:r>
            <a:r>
              <a:rPr lang="en-US" err="1"/>
              <a:t>thần</a:t>
            </a:r>
            <a:r>
              <a:rPr lang="en-US"/>
              <a:t> </a:t>
            </a: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khu</a:t>
            </a:r>
            <a:r>
              <a:rPr lang="en-US"/>
              <a:t> </a:t>
            </a:r>
            <a:r>
              <a:rPr lang="en-US" err="1"/>
              <a:t>trú</a:t>
            </a:r>
            <a:r>
              <a:rPr lang="en-US"/>
              <a:t>.</a:t>
            </a:r>
          </a:p>
          <a:p>
            <a:pPr lvl="2" algn="just"/>
            <a:r>
              <a:rPr lang="en-US"/>
              <a:t>Levin </a:t>
            </a:r>
            <a:r>
              <a:rPr lang="en-US" err="1"/>
              <a:t>ra</a:t>
            </a:r>
            <a:r>
              <a:rPr lang="en-US"/>
              <a:t> 200 mL </a:t>
            </a:r>
            <a:r>
              <a:rPr lang="en-US" err="1"/>
              <a:t>dịch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, </a:t>
            </a:r>
            <a:r>
              <a:rPr lang="en-US" err="1"/>
              <a:t>lẫn</a:t>
            </a:r>
            <a:r>
              <a:rPr lang="en-US"/>
              <a:t> </a:t>
            </a:r>
            <a:r>
              <a:rPr lang="en-US" err="1"/>
              <a:t>thức</a:t>
            </a:r>
            <a:r>
              <a:rPr lang="en-US"/>
              <a:t> </a:t>
            </a:r>
            <a:r>
              <a:rPr lang="en-US" err="1"/>
              <a:t>ăn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732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B7CE-56D6-2B47-8105-1EB057A0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TIỀN CĂN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18B7-79E8-78AD-19FE-7DAE64CD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lvl="1" indent="179705"/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Bản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thân</a:t>
            </a:r>
            <a:r>
              <a:rPr lang="en-US">
                <a:latin typeface="Calibri"/>
                <a:cs typeface="Calibri"/>
              </a:rPr>
              <a:t>:</a:t>
            </a:r>
            <a:endParaRPr lang="vi-VN">
              <a:latin typeface="Calibri"/>
              <a:cs typeface="Calibri"/>
            </a:endParaRPr>
          </a:p>
          <a:p>
            <a:pPr lvl="2" indent="179705"/>
            <a:r>
              <a:rPr lang="en-US">
                <a:latin typeface="Calibri"/>
                <a:cs typeface="Calibri"/>
              </a:rPr>
              <a:t>Nội soi cắt polyp thực quản, cách 15 năm.</a:t>
            </a:r>
          </a:p>
          <a:p>
            <a:pPr lvl="2" indent="179705"/>
            <a:r>
              <a:rPr lang="en-US">
                <a:latin typeface="Calibri"/>
                <a:cs typeface="Calibri"/>
              </a:rPr>
              <a:t>Viêm gan siêu vi B, cách 2 năm, không điều trị đặc hiệu, tái khám 18/04/2023: HbsAg (–).</a:t>
            </a:r>
          </a:p>
          <a:p>
            <a:pPr lvl="2" indent="179705"/>
            <a:r>
              <a:rPr lang="en-US">
                <a:latin typeface="Calibri"/>
                <a:cs typeface="Calibri"/>
              </a:rPr>
              <a:t>Chưa </a:t>
            </a:r>
            <a:r>
              <a:rPr lang="en-US" err="1">
                <a:latin typeface="Calibri"/>
                <a:cs typeface="Calibri"/>
              </a:rPr>
              <a:t>ghi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nhận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tiền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căn</a:t>
            </a:r>
            <a:r>
              <a:rPr lang="en-US">
                <a:latin typeface="Calibri"/>
                <a:cs typeface="Calibri"/>
              </a:rPr>
              <a:t> dị ứng.</a:t>
            </a:r>
          </a:p>
          <a:p>
            <a:pPr lvl="2" indent="179705"/>
            <a:r>
              <a:rPr lang="en-US" err="1">
                <a:latin typeface="Calibri"/>
                <a:cs typeface="Calibri"/>
              </a:rPr>
              <a:t>Không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hút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thuốc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lá</a:t>
            </a:r>
            <a:r>
              <a:rPr lang="en-US">
                <a:latin typeface="Calibri"/>
                <a:cs typeface="Calibri"/>
              </a:rPr>
              <a:t>.</a:t>
            </a:r>
          </a:p>
          <a:p>
            <a:pPr lvl="2" indent="179705"/>
            <a:r>
              <a:rPr lang="en-US" err="1">
                <a:latin typeface="Calibri"/>
                <a:cs typeface="Calibri"/>
              </a:rPr>
              <a:t>Uống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rượu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bia</a:t>
            </a:r>
            <a:r>
              <a:rPr lang="en-US">
                <a:latin typeface="Calibri"/>
                <a:cs typeface="Calibri"/>
              </a:rPr>
              <a:t> 1 lần/tuần, mỗi lần 4 – 5 lon.</a:t>
            </a:r>
          </a:p>
          <a:p>
            <a:pPr lvl="1" indent="179705"/>
            <a:r>
              <a:rPr lang="en-US">
                <a:latin typeface="Calibri"/>
                <a:cs typeface="Calibri"/>
              </a:rPr>
              <a:t> Gia </a:t>
            </a:r>
            <a:r>
              <a:rPr lang="en-US" err="1">
                <a:latin typeface="Calibri"/>
                <a:cs typeface="Calibri"/>
              </a:rPr>
              <a:t>đình</a:t>
            </a:r>
            <a:r>
              <a:rPr lang="en-US">
                <a:latin typeface="Calibri"/>
                <a:cs typeface="Calibri"/>
              </a:rPr>
              <a:t>: </a:t>
            </a:r>
            <a:r>
              <a:rPr lang="en-US" b="0">
                <a:latin typeface="Calibri"/>
                <a:cs typeface="Calibri"/>
              </a:rPr>
              <a:t>chưa </a:t>
            </a:r>
            <a:r>
              <a:rPr lang="en-US" b="0" err="1">
                <a:latin typeface="Calibri"/>
                <a:cs typeface="Calibri"/>
              </a:rPr>
              <a:t>ghi</a:t>
            </a:r>
            <a:r>
              <a:rPr lang="en-US" b="0">
                <a:latin typeface="Calibri"/>
                <a:cs typeface="Calibri"/>
              </a:rPr>
              <a:t> </a:t>
            </a:r>
            <a:r>
              <a:rPr lang="en-US" b="0" err="1">
                <a:latin typeface="Calibri"/>
                <a:cs typeface="Calibri"/>
              </a:rPr>
              <a:t>nhận</a:t>
            </a:r>
            <a:r>
              <a:rPr lang="en-US" b="0">
                <a:latin typeface="Calibri"/>
                <a:cs typeface="Calibri"/>
              </a:rPr>
              <a:t> </a:t>
            </a:r>
            <a:r>
              <a:rPr lang="en-US" b="0" err="1">
                <a:latin typeface="Calibri"/>
                <a:cs typeface="Calibri"/>
              </a:rPr>
              <a:t>bất</a:t>
            </a:r>
            <a:r>
              <a:rPr lang="en-US" b="0">
                <a:latin typeface="Calibri"/>
                <a:cs typeface="Calibri"/>
              </a:rPr>
              <a:t> thường.</a:t>
            </a:r>
          </a:p>
        </p:txBody>
      </p:sp>
    </p:spTree>
    <p:extLst>
      <p:ext uri="{BB962C8B-B14F-4D97-AF65-F5344CB8AC3E}">
        <p14:creationId xmlns:p14="http://schemas.microsoft.com/office/powerpoint/2010/main" val="372903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0701-5A9A-8A15-EE2A-BD25B88A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KHÁM (23/04/2023)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F79E-EF12-9973-E8EB-D020DC99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quát</a:t>
            </a:r>
            <a:r>
              <a:rPr lang="en-US"/>
              <a:t>:</a:t>
            </a:r>
          </a:p>
          <a:p>
            <a:pPr lvl="2"/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tỉnh</a:t>
            </a:r>
            <a:r>
              <a:rPr lang="en-US"/>
              <a:t>, </a:t>
            </a:r>
            <a:r>
              <a:rPr lang="en-US" err="1"/>
              <a:t>tiếp</a:t>
            </a:r>
            <a:r>
              <a:rPr lang="en-US"/>
              <a:t> </a:t>
            </a:r>
            <a:r>
              <a:rPr lang="en-US" err="1"/>
              <a:t>xúc</a:t>
            </a:r>
            <a:r>
              <a:rPr lang="en-US"/>
              <a:t> </a:t>
            </a:r>
            <a:r>
              <a:rPr lang="en-US" err="1"/>
              <a:t>tốt</a:t>
            </a:r>
            <a:r>
              <a:rPr lang="en-US"/>
              <a:t>.</a:t>
            </a:r>
          </a:p>
          <a:p>
            <a:pPr lvl="2"/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:</a:t>
            </a:r>
          </a:p>
          <a:p>
            <a:pPr lvl="3">
              <a:tabLst>
                <a:tab pos="2867025" algn="l"/>
              </a:tabLst>
            </a:pPr>
            <a:r>
              <a:rPr lang="en-US" err="1"/>
              <a:t>Mạch</a:t>
            </a:r>
            <a:r>
              <a:rPr lang="en-US"/>
              <a:t>: 54 </a:t>
            </a:r>
            <a:r>
              <a:rPr lang="en-US" err="1"/>
              <a:t>lần</a:t>
            </a:r>
            <a:r>
              <a:rPr lang="en-US"/>
              <a:t>/</a:t>
            </a:r>
            <a:r>
              <a:rPr lang="en-US" err="1"/>
              <a:t>phút</a:t>
            </a:r>
            <a:r>
              <a:rPr lang="en-US"/>
              <a:t>	</a:t>
            </a:r>
            <a:r>
              <a:rPr lang="en-US" err="1"/>
              <a:t>Huyếp</a:t>
            </a:r>
            <a:r>
              <a:rPr lang="en-US"/>
              <a:t> </a:t>
            </a:r>
            <a:r>
              <a:rPr lang="en-US" err="1"/>
              <a:t>áp</a:t>
            </a:r>
            <a:r>
              <a:rPr lang="en-US"/>
              <a:t>: 140/80 mmHg</a:t>
            </a:r>
          </a:p>
          <a:p>
            <a:pPr lvl="3">
              <a:tabLst>
                <a:tab pos="2867025" algn="l"/>
              </a:tabLst>
            </a:pPr>
            <a:r>
              <a:rPr lang="en-US" err="1"/>
              <a:t>Nhịp</a:t>
            </a:r>
            <a:r>
              <a:rPr lang="en-US"/>
              <a:t> </a:t>
            </a:r>
            <a:r>
              <a:rPr lang="en-US" err="1"/>
              <a:t>thở</a:t>
            </a:r>
            <a:r>
              <a:rPr lang="en-US"/>
              <a:t>: 18 </a:t>
            </a:r>
            <a:r>
              <a:rPr lang="en-US" err="1"/>
              <a:t>lần</a:t>
            </a:r>
            <a:r>
              <a:rPr lang="en-US"/>
              <a:t>/</a:t>
            </a:r>
            <a:r>
              <a:rPr lang="en-US" err="1"/>
              <a:t>phút</a:t>
            </a:r>
            <a:r>
              <a:rPr lang="en-US"/>
              <a:t>	</a:t>
            </a:r>
            <a:r>
              <a:rPr lang="en-US" err="1"/>
              <a:t>Nhiệt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: 37 </a:t>
            </a:r>
            <a:r>
              <a:rPr lang="en-US" err="1"/>
              <a:t>oC</a:t>
            </a:r>
            <a:endParaRPr lang="en-US"/>
          </a:p>
          <a:p>
            <a:pPr lvl="2">
              <a:tabLst>
                <a:tab pos="2867025" algn="l"/>
              </a:tabLst>
            </a:pPr>
            <a:r>
              <a:rPr lang="en-US"/>
              <a:t>Cân nặng: 65 kg.</a:t>
            </a:r>
          </a:p>
          <a:p>
            <a:pPr lvl="2">
              <a:tabLst>
                <a:tab pos="2867025" algn="l"/>
              </a:tabLst>
            </a:pPr>
            <a:r>
              <a:rPr lang="en-US"/>
              <a:t>Chiều cao: 170 cm.</a:t>
            </a:r>
          </a:p>
          <a:p>
            <a:pPr lvl="2">
              <a:tabLst>
                <a:tab pos="2867025" algn="l"/>
              </a:tabLst>
            </a:pPr>
            <a:r>
              <a:rPr lang="en-US"/>
              <a:t>Vàng da, vàng </a:t>
            </a:r>
            <a:r>
              <a:rPr lang="en-US" err="1"/>
              <a:t>mắt</a:t>
            </a:r>
            <a:r>
              <a:rPr lang="en-US"/>
              <a:t>.</a:t>
            </a:r>
          </a:p>
          <a:p>
            <a:pPr lvl="2">
              <a:tabLst>
                <a:tab pos="2867025" algn="l"/>
              </a:tabLst>
            </a:pP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phù</a:t>
            </a:r>
            <a:r>
              <a:rPr lang="en-US"/>
              <a:t>.</a:t>
            </a:r>
          </a:p>
          <a:p>
            <a:pPr lvl="2">
              <a:tabLst>
                <a:tab pos="2867025" algn="l"/>
              </a:tabLst>
            </a:pPr>
            <a:r>
              <a:rPr lang="en-US" err="1"/>
              <a:t>Hạch</a:t>
            </a:r>
            <a:r>
              <a:rPr lang="en-US"/>
              <a:t> </a:t>
            </a:r>
            <a:r>
              <a:rPr lang="en-US" err="1"/>
              <a:t>ngoại</a:t>
            </a:r>
            <a:r>
              <a:rPr lang="en-US"/>
              <a:t> </a:t>
            </a:r>
            <a:r>
              <a:rPr lang="en-US" err="1"/>
              <a:t>biên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sờ</a:t>
            </a:r>
            <a:r>
              <a:rPr lang="en-US"/>
              <a:t> </a:t>
            </a:r>
            <a:r>
              <a:rPr lang="en-US" err="1"/>
              <a:t>chạm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4947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0701-5A9A-8A15-EE2A-BD25B88A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KHÁM (23/04/2023)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F79E-EF12-9973-E8EB-D020DC99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vi-VN" b="1"/>
              <a:t>2. Khám vùng:</a:t>
            </a:r>
          </a:p>
          <a:p>
            <a:pPr lvl="2">
              <a:buClr>
                <a:schemeClr val="tx1"/>
              </a:buClr>
              <a:buSzPct val="100000"/>
            </a:pPr>
            <a:r>
              <a:rPr lang="vi-VN"/>
              <a:t>Lồng ngực: cân đối, không sao mạch, không tuần hoàn bàng hệ.</a:t>
            </a:r>
          </a:p>
          <a:p>
            <a:pPr lvl="3">
              <a:buClr>
                <a:schemeClr val="tx1"/>
              </a:buClr>
              <a:buSzPct val="100000"/>
            </a:pPr>
            <a:r>
              <a:rPr lang="vi-VN"/>
              <a:t>Tim: mỏm tim KLS V đường trung đòn trái, T1, T2 đều rõ, tần số 54 lần/phút, không âm thổi.</a:t>
            </a:r>
          </a:p>
          <a:p>
            <a:pPr lvl="3">
              <a:buClr>
                <a:schemeClr val="tx1"/>
              </a:buClr>
              <a:buSzPct val="100000"/>
            </a:pPr>
            <a:r>
              <a:rPr lang="vi-VN" sz="2000"/>
              <a:t>Phổi: rì rào phế nang êm dịu hai phế trường, không rale, gõ trong khắp phổi, rung thanh đều hai bên.</a:t>
            </a:r>
          </a:p>
          <a:p>
            <a:pPr lvl="2">
              <a:buClr>
                <a:schemeClr val="tx1"/>
              </a:buClr>
              <a:buSzPct val="100000"/>
            </a:pPr>
            <a:r>
              <a:rPr lang="vi-VN"/>
              <a:t>Bụng: trướng nhẹ, 4 vết khâu sạch, không chảy dịch.</a:t>
            </a:r>
          </a:p>
          <a:p>
            <a:pPr lvl="2">
              <a:buClr>
                <a:schemeClr val="tx1"/>
              </a:buClr>
              <a:buSzPct val="100000"/>
            </a:pPr>
            <a:r>
              <a:rPr lang="vi-VN"/>
              <a:t>Thần kinh – cơ, xương, khớp: không dấu thần kinh định vị, không giới hạn vận động, sức cơ tứ chi 5/5.</a:t>
            </a:r>
          </a:p>
        </p:txBody>
      </p:sp>
    </p:spTree>
    <p:extLst>
      <p:ext uri="{BB962C8B-B14F-4D97-AF65-F5344CB8AC3E}">
        <p14:creationId xmlns:p14="http://schemas.microsoft.com/office/powerpoint/2010/main" val="3189882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hông thể thiếu">
  <a:themeElements>
    <a:clrScheme name="Không thể thiếu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Không thể thiếu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hông thể thiếu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Không thể thiếu</vt:lpstr>
      <vt:lpstr>Bệnh án</vt:lpstr>
      <vt:lpstr>HÀNH CHÍNH</vt:lpstr>
      <vt:lpstr>LÍ DO NHẬP VIỆN</vt:lpstr>
      <vt:lpstr>BỆNH SỬ</vt:lpstr>
      <vt:lpstr>BỆNH SỬ</vt:lpstr>
      <vt:lpstr>BỆNH SỬ</vt:lpstr>
      <vt:lpstr>TIỀN CĂN</vt:lpstr>
      <vt:lpstr>KHÁM (23/04/2023)</vt:lpstr>
      <vt:lpstr>KHÁM (23/04/2023)</vt:lpstr>
      <vt:lpstr>TÓM TẮT BỆNH ÁN</vt:lpstr>
      <vt:lpstr>ĐẶT VẤN ĐỀ</vt:lpstr>
      <vt:lpstr>CHẨN ĐOÁN</vt:lpstr>
      <vt:lpstr>ĐỀ NGHỊ CLS</vt:lpstr>
      <vt:lpstr>KẾT QUẢ CLS</vt:lpstr>
      <vt:lpstr>KẾT QUẢ CLS</vt:lpstr>
      <vt:lpstr>CHẨN ĐOÁN XÁC ĐỊNH</vt:lpstr>
      <vt:lpstr>Điều trị</vt:lpstr>
      <vt:lpstr>TƯỜNG TRÌNH PHẪU THUẬT</vt:lpstr>
      <vt:lpstr>Tường trình phẫu thuật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Bệnh án ngoại khoa</dc:title>
  <dc:creator>Thien Nguyen - Y17</dc:creator>
  <cp:revision>1</cp:revision>
  <dcterms:created xsi:type="dcterms:W3CDTF">2023-04-17T14:46:11Z</dcterms:created>
  <dcterms:modified xsi:type="dcterms:W3CDTF">2023-04-24T02:12:38Z</dcterms:modified>
</cp:coreProperties>
</file>