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7" r:id="rId3"/>
    <p:sldId id="258" r:id="rId4"/>
    <p:sldId id="260" r:id="rId5"/>
    <p:sldId id="261" r:id="rId6"/>
    <p:sldId id="262" r:id="rId7"/>
    <p:sldId id="272" r:id="rId8"/>
    <p:sldId id="273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D1A694-5EC7-3A22-3363-0CB4D2F87F23}" v="517" dt="2023-04-18T13:01:19.215"/>
    <p1510:client id="{4E8F5096-B0EE-40F6-8CAC-13B1EDB9FEDA}" v="196" dt="2023-04-19T02:13:40.593"/>
    <p1510:client id="{A6916F37-9BAD-37D5-1FE6-A35CA9588D8B}" v="544" dt="2023-04-18T13:32:38.038"/>
    <p1510:client id="{B9B2022B-A6CA-C4D6-D0EC-6317C43115F9}" v="18" dt="2023-04-18T08:13:08.304"/>
    <p1510:client id="{CC7B9817-97AF-470B-79A1-6BE94B82DCB3}" v="63" dt="2023-04-19T02:17:24.164"/>
    <p1510:client id="{F7DD11FA-BDD8-4270-B47F-8F2322EDE329}" v="111" dt="2023-04-18T13:47:31.9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 Nguyen - Y17" userId="S::ndthang.y17@ump.edu.vn::5b075d8a-f8c9-4912-8b67-e33c0de2e13a" providerId="AD" clId="Web-{A6916F37-9BAD-37D5-1FE6-A35CA9588D8B}"/>
    <pc:docChg chg="modSld">
      <pc:chgData name="Thang Nguyen - Y17" userId="S::ndthang.y17@ump.edu.vn::5b075d8a-f8c9-4912-8b67-e33c0de2e13a" providerId="AD" clId="Web-{A6916F37-9BAD-37D5-1FE6-A35CA9588D8B}" dt="2023-04-18T13:32:38.038" v="542" actId="20577"/>
      <pc:docMkLst>
        <pc:docMk/>
      </pc:docMkLst>
      <pc:sldChg chg="modSp">
        <pc:chgData name="Thang Nguyen - Y17" userId="S::ndthang.y17@ump.edu.vn::5b075d8a-f8c9-4912-8b67-e33c0de2e13a" providerId="AD" clId="Web-{A6916F37-9BAD-37D5-1FE6-A35CA9588D8B}" dt="2023-04-18T13:20:22.912" v="13" actId="20577"/>
        <pc:sldMkLst>
          <pc:docMk/>
          <pc:sldMk cId="3653656993" sldId="260"/>
        </pc:sldMkLst>
        <pc:spChg chg="mod">
          <ac:chgData name="Thang Nguyen - Y17" userId="S::ndthang.y17@ump.edu.vn::5b075d8a-f8c9-4912-8b67-e33c0de2e13a" providerId="AD" clId="Web-{A6916F37-9BAD-37D5-1FE6-A35CA9588D8B}" dt="2023-04-18T13:20:22.912" v="13" actId="20577"/>
          <ac:spMkLst>
            <pc:docMk/>
            <pc:sldMk cId="3653656993" sldId="260"/>
            <ac:spMk id="3" creationId="{860CC238-C51B-4D77-D750-B056B5897D9A}"/>
          </ac:spMkLst>
        </pc:spChg>
      </pc:sldChg>
      <pc:sldChg chg="modSp">
        <pc:chgData name="Thang Nguyen - Y17" userId="S::ndthang.y17@ump.edu.vn::5b075d8a-f8c9-4912-8b67-e33c0de2e13a" providerId="AD" clId="Web-{A6916F37-9BAD-37D5-1FE6-A35CA9588D8B}" dt="2023-04-18T13:31:09.458" v="456" actId="20577"/>
        <pc:sldMkLst>
          <pc:docMk/>
          <pc:sldMk cId="3292981699" sldId="263"/>
        </pc:sldMkLst>
        <pc:spChg chg="mod">
          <ac:chgData name="Thang Nguyen - Y17" userId="S::ndthang.y17@ump.edu.vn::5b075d8a-f8c9-4912-8b67-e33c0de2e13a" providerId="AD" clId="Web-{A6916F37-9BAD-37D5-1FE6-A35CA9588D8B}" dt="2023-04-18T13:31:09.458" v="456" actId="20577"/>
          <ac:spMkLst>
            <pc:docMk/>
            <pc:sldMk cId="3292981699" sldId="263"/>
            <ac:spMk id="3" creationId="{E046A2AA-12CC-BF03-91AD-2C983FACCB31}"/>
          </ac:spMkLst>
        </pc:spChg>
      </pc:sldChg>
      <pc:sldChg chg="modSp">
        <pc:chgData name="Thang Nguyen - Y17" userId="S::ndthang.y17@ump.edu.vn::5b075d8a-f8c9-4912-8b67-e33c0de2e13a" providerId="AD" clId="Web-{A6916F37-9BAD-37D5-1FE6-A35CA9588D8B}" dt="2023-04-18T13:32:38.038" v="542" actId="20577"/>
        <pc:sldMkLst>
          <pc:docMk/>
          <pc:sldMk cId="503259973" sldId="266"/>
        </pc:sldMkLst>
        <pc:spChg chg="mod">
          <ac:chgData name="Thang Nguyen - Y17" userId="S::ndthang.y17@ump.edu.vn::5b075d8a-f8c9-4912-8b67-e33c0de2e13a" providerId="AD" clId="Web-{A6916F37-9BAD-37D5-1FE6-A35CA9588D8B}" dt="2023-04-18T13:32:38.038" v="542" actId="20577"/>
          <ac:spMkLst>
            <pc:docMk/>
            <pc:sldMk cId="503259973" sldId="266"/>
            <ac:spMk id="3" creationId="{F64DED9C-AD98-130D-9E12-7766BCBF02FC}"/>
          </ac:spMkLst>
        </pc:spChg>
      </pc:sldChg>
      <pc:sldChg chg="modSp">
        <pc:chgData name="Thang Nguyen - Y17" userId="S::ndthang.y17@ump.edu.vn::5b075d8a-f8c9-4912-8b67-e33c0de2e13a" providerId="AD" clId="Web-{A6916F37-9BAD-37D5-1FE6-A35CA9588D8B}" dt="2023-04-18T13:30:14.973" v="381" actId="20577"/>
        <pc:sldMkLst>
          <pc:docMk/>
          <pc:sldMk cId="555120373" sldId="273"/>
        </pc:sldMkLst>
        <pc:spChg chg="mod">
          <ac:chgData name="Thang Nguyen - Y17" userId="S::ndthang.y17@ump.edu.vn::5b075d8a-f8c9-4912-8b67-e33c0de2e13a" providerId="AD" clId="Web-{A6916F37-9BAD-37D5-1FE6-A35CA9588D8B}" dt="2023-04-18T13:30:14.973" v="381" actId="20577"/>
          <ac:spMkLst>
            <pc:docMk/>
            <pc:sldMk cId="555120373" sldId="273"/>
            <ac:spMk id="3" creationId="{5B8AC406-20AE-B7BD-5941-4D244AB685E1}"/>
          </ac:spMkLst>
        </pc:spChg>
      </pc:sldChg>
    </pc:docChg>
  </pc:docChgLst>
  <pc:docChgLst>
    <pc:chgData name="Thien Nguyen - Y17" userId="8a2f91e4-1e13-4673-a88c-a1a9aa4f0135" providerId="ADAL" clId="{F7DD11FA-BDD8-4270-B47F-8F2322EDE329}"/>
    <pc:docChg chg="undo redo custSel addSld modSld">
      <pc:chgData name="Thien Nguyen - Y17" userId="8a2f91e4-1e13-4673-a88c-a1a9aa4f0135" providerId="ADAL" clId="{F7DD11FA-BDD8-4270-B47F-8F2322EDE329}" dt="2023-04-18T13:47:31.989" v="2387" actId="20577"/>
      <pc:docMkLst>
        <pc:docMk/>
      </pc:docMkLst>
      <pc:sldChg chg="modSp mod">
        <pc:chgData name="Thien Nguyen - Y17" userId="8a2f91e4-1e13-4673-a88c-a1a9aa4f0135" providerId="ADAL" clId="{F7DD11FA-BDD8-4270-B47F-8F2322EDE329}" dt="2023-04-17T15:11:51.489" v="70" actId="20577"/>
        <pc:sldMkLst>
          <pc:docMk/>
          <pc:sldMk cId="853348201" sldId="258"/>
        </pc:sldMkLst>
        <pc:spChg chg="mod">
          <ac:chgData name="Thien Nguyen - Y17" userId="8a2f91e4-1e13-4673-a88c-a1a9aa4f0135" providerId="ADAL" clId="{F7DD11FA-BDD8-4270-B47F-8F2322EDE329}" dt="2023-04-17T15:11:51.489" v="70" actId="20577"/>
          <ac:spMkLst>
            <pc:docMk/>
            <pc:sldMk cId="853348201" sldId="258"/>
            <ac:spMk id="3" creationId="{25AFEF7A-49E5-3A77-1B5B-6ACED4220A0D}"/>
          </ac:spMkLst>
        </pc:spChg>
      </pc:sldChg>
      <pc:sldChg chg="modSp mod">
        <pc:chgData name="Thien Nguyen - Y17" userId="8a2f91e4-1e13-4673-a88c-a1a9aa4f0135" providerId="ADAL" clId="{F7DD11FA-BDD8-4270-B47F-8F2322EDE329}" dt="2023-04-18T12:41:49.505" v="2292" actId="20577"/>
        <pc:sldMkLst>
          <pc:docMk/>
          <pc:sldMk cId="1293585818" sldId="259"/>
        </pc:sldMkLst>
        <pc:spChg chg="mod">
          <ac:chgData name="Thien Nguyen - Y17" userId="8a2f91e4-1e13-4673-a88c-a1a9aa4f0135" providerId="ADAL" clId="{F7DD11FA-BDD8-4270-B47F-8F2322EDE329}" dt="2023-04-18T12:41:49.505" v="2292" actId="20577"/>
          <ac:spMkLst>
            <pc:docMk/>
            <pc:sldMk cId="1293585818" sldId="259"/>
            <ac:spMk id="3" creationId="{AD8F8B26-37FB-D577-D80B-930CDB693F2E}"/>
          </ac:spMkLst>
        </pc:spChg>
      </pc:sldChg>
      <pc:sldChg chg="modSp mod">
        <pc:chgData name="Thien Nguyen - Y17" userId="8a2f91e4-1e13-4673-a88c-a1a9aa4f0135" providerId="ADAL" clId="{F7DD11FA-BDD8-4270-B47F-8F2322EDE329}" dt="2023-04-17T15:12:35.461" v="493" actId="20577"/>
        <pc:sldMkLst>
          <pc:docMk/>
          <pc:sldMk cId="3653656993" sldId="260"/>
        </pc:sldMkLst>
        <pc:spChg chg="mod">
          <ac:chgData name="Thien Nguyen - Y17" userId="8a2f91e4-1e13-4673-a88c-a1a9aa4f0135" providerId="ADAL" clId="{F7DD11FA-BDD8-4270-B47F-8F2322EDE329}" dt="2023-04-17T15:12:35.461" v="493" actId="20577"/>
          <ac:spMkLst>
            <pc:docMk/>
            <pc:sldMk cId="3653656993" sldId="260"/>
            <ac:spMk id="3" creationId="{860CC238-C51B-4D77-D750-B056B5897D9A}"/>
          </ac:spMkLst>
        </pc:spChg>
      </pc:sldChg>
      <pc:sldChg chg="modSp mod">
        <pc:chgData name="Thien Nguyen - Y17" userId="8a2f91e4-1e13-4673-a88c-a1a9aa4f0135" providerId="ADAL" clId="{F7DD11FA-BDD8-4270-B47F-8F2322EDE329}" dt="2023-04-17T15:14:19.295" v="612" actId="20577"/>
        <pc:sldMkLst>
          <pc:docMk/>
          <pc:sldMk cId="3729032034" sldId="261"/>
        </pc:sldMkLst>
        <pc:spChg chg="mod">
          <ac:chgData name="Thien Nguyen - Y17" userId="8a2f91e4-1e13-4673-a88c-a1a9aa4f0135" providerId="ADAL" clId="{F7DD11FA-BDD8-4270-B47F-8F2322EDE329}" dt="2023-04-17T15:14:19.295" v="612" actId="20577"/>
          <ac:spMkLst>
            <pc:docMk/>
            <pc:sldMk cId="3729032034" sldId="261"/>
            <ac:spMk id="3" creationId="{AD1F18B7-79E8-78AD-19FE-7DAE64CDA3F1}"/>
          </ac:spMkLst>
        </pc:spChg>
      </pc:sldChg>
      <pc:sldChg chg="modSp mod">
        <pc:chgData name="Thien Nguyen - Y17" userId="8a2f91e4-1e13-4673-a88c-a1a9aa4f0135" providerId="ADAL" clId="{F7DD11FA-BDD8-4270-B47F-8F2322EDE329}" dt="2023-04-17T15:15:20.081" v="645" actId="20577"/>
        <pc:sldMkLst>
          <pc:docMk/>
          <pc:sldMk cId="1184947465" sldId="262"/>
        </pc:sldMkLst>
        <pc:spChg chg="mod">
          <ac:chgData name="Thien Nguyen - Y17" userId="8a2f91e4-1e13-4673-a88c-a1a9aa4f0135" providerId="ADAL" clId="{F7DD11FA-BDD8-4270-B47F-8F2322EDE329}" dt="2023-04-17T15:14:39.969" v="627" actId="20577"/>
          <ac:spMkLst>
            <pc:docMk/>
            <pc:sldMk cId="1184947465" sldId="262"/>
            <ac:spMk id="2" creationId="{39A20701-5A9A-8A15-EE2A-BD25B88AB0AC}"/>
          </ac:spMkLst>
        </pc:spChg>
        <pc:spChg chg="mod">
          <ac:chgData name="Thien Nguyen - Y17" userId="8a2f91e4-1e13-4673-a88c-a1a9aa4f0135" providerId="ADAL" clId="{F7DD11FA-BDD8-4270-B47F-8F2322EDE329}" dt="2023-04-17T15:15:20.081" v="645" actId="20577"/>
          <ac:spMkLst>
            <pc:docMk/>
            <pc:sldMk cId="1184947465" sldId="262"/>
            <ac:spMk id="3" creationId="{895EF79E-EF12-9973-E8EB-D020DC9965C2}"/>
          </ac:spMkLst>
        </pc:spChg>
      </pc:sldChg>
      <pc:sldChg chg="modSp mod">
        <pc:chgData name="Thien Nguyen - Y17" userId="8a2f91e4-1e13-4673-a88c-a1a9aa4f0135" providerId="ADAL" clId="{F7DD11FA-BDD8-4270-B47F-8F2322EDE329}" dt="2023-04-17T15:17:55.461" v="840" actId="20577"/>
        <pc:sldMkLst>
          <pc:docMk/>
          <pc:sldMk cId="2078309069" sldId="264"/>
        </pc:sldMkLst>
        <pc:spChg chg="mod">
          <ac:chgData name="Thien Nguyen - Y17" userId="8a2f91e4-1e13-4673-a88c-a1a9aa4f0135" providerId="ADAL" clId="{F7DD11FA-BDD8-4270-B47F-8F2322EDE329}" dt="2023-04-17T15:17:55.461" v="840" actId="20577"/>
          <ac:spMkLst>
            <pc:docMk/>
            <pc:sldMk cId="2078309069" sldId="264"/>
            <ac:spMk id="3" creationId="{6A942654-D6EE-FB05-BA18-3FE1ECCD5CD4}"/>
          </ac:spMkLst>
        </pc:spChg>
      </pc:sldChg>
      <pc:sldChg chg="modSp mod">
        <pc:chgData name="Thien Nguyen - Y17" userId="8a2f91e4-1e13-4673-a88c-a1a9aa4f0135" providerId="ADAL" clId="{F7DD11FA-BDD8-4270-B47F-8F2322EDE329}" dt="2023-04-17T15:18:47.518" v="1216" actId="20577"/>
        <pc:sldMkLst>
          <pc:docMk/>
          <pc:sldMk cId="2874809615" sldId="265"/>
        </pc:sldMkLst>
        <pc:spChg chg="mod">
          <ac:chgData name="Thien Nguyen - Y17" userId="8a2f91e4-1e13-4673-a88c-a1a9aa4f0135" providerId="ADAL" clId="{F7DD11FA-BDD8-4270-B47F-8F2322EDE329}" dt="2023-04-17T15:18:47.518" v="1216" actId="20577"/>
          <ac:spMkLst>
            <pc:docMk/>
            <pc:sldMk cId="2874809615" sldId="265"/>
            <ac:spMk id="3" creationId="{DF0683F1-2A5F-C9FC-D607-C04E70666366}"/>
          </ac:spMkLst>
        </pc:spChg>
      </pc:sldChg>
      <pc:sldChg chg="modSp mod">
        <pc:chgData name="Thien Nguyen - Y17" userId="8a2f91e4-1e13-4673-a88c-a1a9aa4f0135" providerId="ADAL" clId="{F7DD11FA-BDD8-4270-B47F-8F2322EDE329}" dt="2023-04-17T15:18:53.801" v="1217"/>
        <pc:sldMkLst>
          <pc:docMk/>
          <pc:sldMk cId="1001406347" sldId="267"/>
        </pc:sldMkLst>
        <pc:spChg chg="mod">
          <ac:chgData name="Thien Nguyen - Y17" userId="8a2f91e4-1e13-4673-a88c-a1a9aa4f0135" providerId="ADAL" clId="{F7DD11FA-BDD8-4270-B47F-8F2322EDE329}" dt="2023-04-17T15:18:53.801" v="1217"/>
          <ac:spMkLst>
            <pc:docMk/>
            <pc:sldMk cId="1001406347" sldId="267"/>
            <ac:spMk id="3" creationId="{954DFBA1-A59F-B866-4024-79643CE715A7}"/>
          </ac:spMkLst>
        </pc:spChg>
      </pc:sldChg>
      <pc:sldChg chg="modSp mod">
        <pc:chgData name="Thien Nguyen - Y17" userId="8a2f91e4-1e13-4673-a88c-a1a9aa4f0135" providerId="ADAL" clId="{F7DD11FA-BDD8-4270-B47F-8F2322EDE329}" dt="2023-04-18T12:52:38.614" v="2341"/>
        <pc:sldMkLst>
          <pc:docMk/>
          <pc:sldMk cId="2022445574" sldId="268"/>
        </pc:sldMkLst>
        <pc:spChg chg="mod">
          <ac:chgData name="Thien Nguyen - Y17" userId="8a2f91e4-1e13-4673-a88c-a1a9aa4f0135" providerId="ADAL" clId="{F7DD11FA-BDD8-4270-B47F-8F2322EDE329}" dt="2023-04-18T12:52:38.614" v="2341"/>
          <ac:spMkLst>
            <pc:docMk/>
            <pc:sldMk cId="2022445574" sldId="268"/>
            <ac:spMk id="3" creationId="{647A3EEB-8290-E548-5A07-080499B123FC}"/>
          </ac:spMkLst>
        </pc:spChg>
      </pc:sldChg>
      <pc:sldChg chg="modSp mod">
        <pc:chgData name="Thien Nguyen - Y17" userId="8a2f91e4-1e13-4673-a88c-a1a9aa4f0135" providerId="ADAL" clId="{F7DD11FA-BDD8-4270-B47F-8F2322EDE329}" dt="2023-04-17T15:19:10.296" v="1266" actId="20577"/>
        <pc:sldMkLst>
          <pc:docMk/>
          <pc:sldMk cId="241896996" sldId="269"/>
        </pc:sldMkLst>
        <pc:spChg chg="mod">
          <ac:chgData name="Thien Nguyen - Y17" userId="8a2f91e4-1e13-4673-a88c-a1a9aa4f0135" providerId="ADAL" clId="{F7DD11FA-BDD8-4270-B47F-8F2322EDE329}" dt="2023-04-17T15:19:10.296" v="1266" actId="20577"/>
          <ac:spMkLst>
            <pc:docMk/>
            <pc:sldMk cId="241896996" sldId="269"/>
            <ac:spMk id="3" creationId="{DA88E0D5-3B12-343F-B609-052A238146AD}"/>
          </ac:spMkLst>
        </pc:spChg>
      </pc:sldChg>
      <pc:sldChg chg="modSp mod">
        <pc:chgData name="Thien Nguyen - Y17" userId="8a2f91e4-1e13-4673-a88c-a1a9aa4f0135" providerId="ADAL" clId="{F7DD11FA-BDD8-4270-B47F-8F2322EDE329}" dt="2023-04-17T15:19:56.209" v="1370" actId="20577"/>
        <pc:sldMkLst>
          <pc:docMk/>
          <pc:sldMk cId="3047315621" sldId="270"/>
        </pc:sldMkLst>
        <pc:spChg chg="mod">
          <ac:chgData name="Thien Nguyen - Y17" userId="8a2f91e4-1e13-4673-a88c-a1a9aa4f0135" providerId="ADAL" clId="{F7DD11FA-BDD8-4270-B47F-8F2322EDE329}" dt="2023-04-17T15:19:56.209" v="1370" actId="20577"/>
          <ac:spMkLst>
            <pc:docMk/>
            <pc:sldMk cId="3047315621" sldId="270"/>
            <ac:spMk id="3" creationId="{FA77A630-199B-3D11-37CA-2844FEBE837A}"/>
          </ac:spMkLst>
        </pc:spChg>
      </pc:sldChg>
      <pc:sldChg chg="addSp modSp mod">
        <pc:chgData name="Thien Nguyen - Y17" userId="8a2f91e4-1e13-4673-a88c-a1a9aa4f0135" providerId="ADAL" clId="{F7DD11FA-BDD8-4270-B47F-8F2322EDE329}" dt="2023-04-17T15:24:48.243" v="2290" actId="1076"/>
        <pc:sldMkLst>
          <pc:docMk/>
          <pc:sldMk cId="2227978869" sldId="271"/>
        </pc:sldMkLst>
        <pc:spChg chg="mod">
          <ac:chgData name="Thien Nguyen - Y17" userId="8a2f91e4-1e13-4673-a88c-a1a9aa4f0135" providerId="ADAL" clId="{F7DD11FA-BDD8-4270-B47F-8F2322EDE329}" dt="2023-04-17T15:24:46.771" v="2289" actId="27636"/>
          <ac:spMkLst>
            <pc:docMk/>
            <pc:sldMk cId="2227978869" sldId="271"/>
            <ac:spMk id="3" creationId="{CB5530DD-26E3-BC2A-5C4D-0991359922A4}"/>
          </ac:spMkLst>
        </pc:spChg>
        <pc:picChg chg="add mod">
          <ac:chgData name="Thien Nguyen - Y17" userId="8a2f91e4-1e13-4673-a88c-a1a9aa4f0135" providerId="ADAL" clId="{F7DD11FA-BDD8-4270-B47F-8F2322EDE329}" dt="2023-04-17T15:24:48.243" v="2290" actId="1076"/>
          <ac:picMkLst>
            <pc:docMk/>
            <pc:sldMk cId="2227978869" sldId="271"/>
            <ac:picMk id="1026" creationId="{D8E15FA0-8011-9535-5E46-5813CBF8E501}"/>
          </ac:picMkLst>
        </pc:picChg>
      </pc:sldChg>
      <pc:sldChg chg="modSp new mod">
        <pc:chgData name="Thien Nguyen - Y17" userId="8a2f91e4-1e13-4673-a88c-a1a9aa4f0135" providerId="ADAL" clId="{F7DD11FA-BDD8-4270-B47F-8F2322EDE329}" dt="2023-04-17T15:16:54.204" v="686" actId="20577"/>
        <pc:sldMkLst>
          <pc:docMk/>
          <pc:sldMk cId="1612638160" sldId="272"/>
        </pc:sldMkLst>
        <pc:spChg chg="mod">
          <ac:chgData name="Thien Nguyen - Y17" userId="8a2f91e4-1e13-4673-a88c-a1a9aa4f0135" providerId="ADAL" clId="{F7DD11FA-BDD8-4270-B47F-8F2322EDE329}" dt="2023-04-17T15:15:43.988" v="653" actId="20577"/>
          <ac:spMkLst>
            <pc:docMk/>
            <pc:sldMk cId="1612638160" sldId="272"/>
            <ac:spMk id="2" creationId="{A30676F2-EC88-619B-189B-50E6A3BACACC}"/>
          </ac:spMkLst>
        </pc:spChg>
        <pc:spChg chg="mod">
          <ac:chgData name="Thien Nguyen - Y17" userId="8a2f91e4-1e13-4673-a88c-a1a9aa4f0135" providerId="ADAL" clId="{F7DD11FA-BDD8-4270-B47F-8F2322EDE329}" dt="2023-04-17T15:16:54.204" v="686" actId="20577"/>
          <ac:spMkLst>
            <pc:docMk/>
            <pc:sldMk cId="1612638160" sldId="272"/>
            <ac:spMk id="3" creationId="{EC1C6070-FE01-FA15-96DB-4039D1B8DA8B}"/>
          </ac:spMkLst>
        </pc:spChg>
      </pc:sldChg>
      <pc:sldChg chg="modSp new mod">
        <pc:chgData name="Thien Nguyen - Y17" userId="8a2f91e4-1e13-4673-a88c-a1a9aa4f0135" providerId="ADAL" clId="{F7DD11FA-BDD8-4270-B47F-8F2322EDE329}" dt="2023-04-18T13:47:31.989" v="2387" actId="20577"/>
        <pc:sldMkLst>
          <pc:docMk/>
          <pc:sldMk cId="555120373" sldId="273"/>
        </pc:sldMkLst>
        <pc:spChg chg="mod">
          <ac:chgData name="Thien Nguyen - Y17" userId="8a2f91e4-1e13-4673-a88c-a1a9aa4f0135" providerId="ADAL" clId="{F7DD11FA-BDD8-4270-B47F-8F2322EDE329}" dt="2023-04-17T15:17:05.973" v="694" actId="20577"/>
          <ac:spMkLst>
            <pc:docMk/>
            <pc:sldMk cId="555120373" sldId="273"/>
            <ac:spMk id="2" creationId="{FD4FA4DD-D077-0823-2A07-9C90E614A71D}"/>
          </ac:spMkLst>
        </pc:spChg>
        <pc:spChg chg="mod">
          <ac:chgData name="Thien Nguyen - Y17" userId="8a2f91e4-1e13-4673-a88c-a1a9aa4f0135" providerId="ADAL" clId="{F7DD11FA-BDD8-4270-B47F-8F2322EDE329}" dt="2023-04-18T13:47:31.989" v="2387" actId="20577"/>
          <ac:spMkLst>
            <pc:docMk/>
            <pc:sldMk cId="555120373" sldId="273"/>
            <ac:spMk id="3" creationId="{5B8AC406-20AE-B7BD-5941-4D244AB685E1}"/>
          </ac:spMkLst>
        </pc:spChg>
      </pc:sldChg>
    </pc:docChg>
  </pc:docChgLst>
  <pc:docChgLst>
    <pc:chgData name="Thang Nguyen - Y17" userId="S::ndthang.y17@ump.edu.vn::5b075d8a-f8c9-4912-8b67-e33c0de2e13a" providerId="AD" clId="Web-{CC7B9817-97AF-470B-79A1-6BE94B82DCB3}"/>
    <pc:docChg chg="modSld">
      <pc:chgData name="Thang Nguyen - Y17" userId="S::ndthang.y17@ump.edu.vn::5b075d8a-f8c9-4912-8b67-e33c0de2e13a" providerId="AD" clId="Web-{CC7B9817-97AF-470B-79A1-6BE94B82DCB3}" dt="2023-04-19T02:17:24.164" v="72" actId="20577"/>
      <pc:docMkLst>
        <pc:docMk/>
      </pc:docMkLst>
      <pc:sldChg chg="modSp">
        <pc:chgData name="Thang Nguyen - Y17" userId="S::ndthang.y17@ump.edu.vn::5b075d8a-f8c9-4912-8b67-e33c0de2e13a" providerId="AD" clId="Web-{CC7B9817-97AF-470B-79A1-6BE94B82DCB3}" dt="2023-04-19T02:14:35.521" v="1" actId="20577"/>
        <pc:sldMkLst>
          <pc:docMk/>
          <pc:sldMk cId="214145014" sldId="257"/>
        </pc:sldMkLst>
        <pc:spChg chg="mod">
          <ac:chgData name="Thang Nguyen - Y17" userId="S::ndthang.y17@ump.edu.vn::5b075d8a-f8c9-4912-8b67-e33c0de2e13a" providerId="AD" clId="Web-{CC7B9817-97AF-470B-79A1-6BE94B82DCB3}" dt="2023-04-19T02:14:35.521" v="1" actId="20577"/>
          <ac:spMkLst>
            <pc:docMk/>
            <pc:sldMk cId="214145014" sldId="257"/>
            <ac:spMk id="3" creationId="{3FF02614-5D0B-A4A9-0807-55C542F0929E}"/>
          </ac:spMkLst>
        </pc:spChg>
      </pc:sldChg>
      <pc:sldChg chg="modSp">
        <pc:chgData name="Thang Nguyen - Y17" userId="S::ndthang.y17@ump.edu.vn::5b075d8a-f8c9-4912-8b67-e33c0de2e13a" providerId="AD" clId="Web-{CC7B9817-97AF-470B-79A1-6BE94B82DCB3}" dt="2023-04-19T02:14:59.865" v="2" actId="20577"/>
        <pc:sldMkLst>
          <pc:docMk/>
          <pc:sldMk cId="3729032034" sldId="261"/>
        </pc:sldMkLst>
        <pc:spChg chg="mod">
          <ac:chgData name="Thang Nguyen - Y17" userId="S::ndthang.y17@ump.edu.vn::5b075d8a-f8c9-4912-8b67-e33c0de2e13a" providerId="AD" clId="Web-{CC7B9817-97AF-470B-79A1-6BE94B82DCB3}" dt="2023-04-19T02:14:59.865" v="2" actId="20577"/>
          <ac:spMkLst>
            <pc:docMk/>
            <pc:sldMk cId="3729032034" sldId="261"/>
            <ac:spMk id="3" creationId="{AD1F18B7-79E8-78AD-19FE-7DAE64CDA3F1}"/>
          </ac:spMkLst>
        </pc:spChg>
      </pc:sldChg>
      <pc:sldChg chg="modSp">
        <pc:chgData name="Thang Nguyen - Y17" userId="S::ndthang.y17@ump.edu.vn::5b075d8a-f8c9-4912-8b67-e33c0de2e13a" providerId="AD" clId="Web-{CC7B9817-97AF-470B-79A1-6BE94B82DCB3}" dt="2023-04-19T02:15:28.537" v="4" actId="20577"/>
        <pc:sldMkLst>
          <pc:docMk/>
          <pc:sldMk cId="1184947465" sldId="262"/>
        </pc:sldMkLst>
        <pc:spChg chg="mod">
          <ac:chgData name="Thang Nguyen - Y17" userId="S::ndthang.y17@ump.edu.vn::5b075d8a-f8c9-4912-8b67-e33c0de2e13a" providerId="AD" clId="Web-{CC7B9817-97AF-470B-79A1-6BE94B82DCB3}" dt="2023-04-19T02:15:28.537" v="4" actId="20577"/>
          <ac:spMkLst>
            <pc:docMk/>
            <pc:sldMk cId="1184947465" sldId="262"/>
            <ac:spMk id="3" creationId="{895EF79E-EF12-9973-E8EB-D020DC9965C2}"/>
          </ac:spMkLst>
        </pc:spChg>
      </pc:sldChg>
      <pc:sldChg chg="modSp">
        <pc:chgData name="Thang Nguyen - Y17" userId="S::ndthang.y17@ump.edu.vn::5b075d8a-f8c9-4912-8b67-e33c0de2e13a" providerId="AD" clId="Web-{CC7B9817-97AF-470B-79A1-6BE94B82DCB3}" dt="2023-04-19T02:16:57.023" v="71" actId="20577"/>
        <pc:sldMkLst>
          <pc:docMk/>
          <pc:sldMk cId="3292981699" sldId="263"/>
        </pc:sldMkLst>
        <pc:spChg chg="mod">
          <ac:chgData name="Thang Nguyen - Y17" userId="S::ndthang.y17@ump.edu.vn::5b075d8a-f8c9-4912-8b67-e33c0de2e13a" providerId="AD" clId="Web-{CC7B9817-97AF-470B-79A1-6BE94B82DCB3}" dt="2023-04-19T02:16:57.023" v="71" actId="20577"/>
          <ac:spMkLst>
            <pc:docMk/>
            <pc:sldMk cId="3292981699" sldId="263"/>
            <ac:spMk id="3" creationId="{E046A2AA-12CC-BF03-91AD-2C983FACCB31}"/>
          </ac:spMkLst>
        </pc:spChg>
      </pc:sldChg>
      <pc:sldChg chg="modSp">
        <pc:chgData name="Thang Nguyen - Y17" userId="S::ndthang.y17@ump.edu.vn::5b075d8a-f8c9-4912-8b67-e33c0de2e13a" providerId="AD" clId="Web-{CC7B9817-97AF-470B-79A1-6BE94B82DCB3}" dt="2023-04-19T02:17:24.164" v="72" actId="20577"/>
        <pc:sldMkLst>
          <pc:docMk/>
          <pc:sldMk cId="1001406347" sldId="267"/>
        </pc:sldMkLst>
        <pc:spChg chg="mod">
          <ac:chgData name="Thang Nguyen - Y17" userId="S::ndthang.y17@ump.edu.vn::5b075d8a-f8c9-4912-8b67-e33c0de2e13a" providerId="AD" clId="Web-{CC7B9817-97AF-470B-79A1-6BE94B82DCB3}" dt="2023-04-19T02:17:24.164" v="72" actId="20577"/>
          <ac:spMkLst>
            <pc:docMk/>
            <pc:sldMk cId="1001406347" sldId="267"/>
            <ac:spMk id="3" creationId="{954DFBA1-A59F-B866-4024-79643CE715A7}"/>
          </ac:spMkLst>
        </pc:spChg>
      </pc:sldChg>
      <pc:sldChg chg="modSp">
        <pc:chgData name="Thang Nguyen - Y17" userId="S::ndthang.y17@ump.edu.vn::5b075d8a-f8c9-4912-8b67-e33c0de2e13a" providerId="AD" clId="Web-{CC7B9817-97AF-470B-79A1-6BE94B82DCB3}" dt="2023-04-19T02:16:40.960" v="68" actId="20577"/>
        <pc:sldMkLst>
          <pc:docMk/>
          <pc:sldMk cId="1612638160" sldId="272"/>
        </pc:sldMkLst>
        <pc:spChg chg="mod">
          <ac:chgData name="Thang Nguyen - Y17" userId="S::ndthang.y17@ump.edu.vn::5b075d8a-f8c9-4912-8b67-e33c0de2e13a" providerId="AD" clId="Web-{CC7B9817-97AF-470B-79A1-6BE94B82DCB3}" dt="2023-04-19T02:16:40.960" v="68" actId="20577"/>
          <ac:spMkLst>
            <pc:docMk/>
            <pc:sldMk cId="1612638160" sldId="272"/>
            <ac:spMk id="3" creationId="{EC1C6070-FE01-FA15-96DB-4039D1B8DA8B}"/>
          </ac:spMkLst>
        </pc:spChg>
      </pc:sldChg>
      <pc:sldChg chg="modSp">
        <pc:chgData name="Thang Nguyen - Y17" userId="S::ndthang.y17@ump.edu.vn::5b075d8a-f8c9-4912-8b67-e33c0de2e13a" providerId="AD" clId="Web-{CC7B9817-97AF-470B-79A1-6BE94B82DCB3}" dt="2023-04-19T02:16:50.086" v="70" actId="20577"/>
        <pc:sldMkLst>
          <pc:docMk/>
          <pc:sldMk cId="555120373" sldId="273"/>
        </pc:sldMkLst>
        <pc:spChg chg="mod">
          <ac:chgData name="Thang Nguyen - Y17" userId="S::ndthang.y17@ump.edu.vn::5b075d8a-f8c9-4912-8b67-e33c0de2e13a" providerId="AD" clId="Web-{CC7B9817-97AF-470B-79A1-6BE94B82DCB3}" dt="2023-04-19T02:16:50.086" v="70" actId="20577"/>
          <ac:spMkLst>
            <pc:docMk/>
            <pc:sldMk cId="555120373" sldId="273"/>
            <ac:spMk id="3" creationId="{5B8AC406-20AE-B7BD-5941-4D244AB685E1}"/>
          </ac:spMkLst>
        </pc:spChg>
      </pc:sldChg>
    </pc:docChg>
  </pc:docChgLst>
  <pc:docChgLst>
    <pc:chgData name="Người dùng Khách" userId="S::urn:spo:anon#6586445a92b9297b76fc6d91a239d2aea275aabb8ec273461bee2a3bafcde603::" providerId="AD" clId="Web-{B9B2022B-A6CA-C4D6-D0EC-6317C43115F9}"/>
    <pc:docChg chg="modSld">
      <pc:chgData name="Người dùng Khách" userId="S::urn:spo:anon#6586445a92b9297b76fc6d91a239d2aea275aabb8ec273461bee2a3bafcde603::" providerId="AD" clId="Web-{B9B2022B-A6CA-C4D6-D0EC-6317C43115F9}" dt="2023-04-18T08:13:08.304" v="17" actId="20577"/>
      <pc:docMkLst>
        <pc:docMk/>
      </pc:docMkLst>
      <pc:sldChg chg="modSp">
        <pc:chgData name="Người dùng Khách" userId="S::urn:spo:anon#6586445a92b9297b76fc6d91a239d2aea275aabb8ec273461bee2a3bafcde603::" providerId="AD" clId="Web-{B9B2022B-A6CA-C4D6-D0EC-6317C43115F9}" dt="2023-04-18T08:13:08.304" v="17" actId="20577"/>
        <pc:sldMkLst>
          <pc:docMk/>
          <pc:sldMk cId="3653656993" sldId="260"/>
        </pc:sldMkLst>
        <pc:spChg chg="mod">
          <ac:chgData name="Người dùng Khách" userId="S::urn:spo:anon#6586445a92b9297b76fc6d91a239d2aea275aabb8ec273461bee2a3bafcde603::" providerId="AD" clId="Web-{B9B2022B-A6CA-C4D6-D0EC-6317C43115F9}" dt="2023-04-18T08:13:08.304" v="17" actId="20577"/>
          <ac:spMkLst>
            <pc:docMk/>
            <pc:sldMk cId="3653656993" sldId="260"/>
            <ac:spMk id="3" creationId="{860CC238-C51B-4D77-D750-B056B5897D9A}"/>
          </ac:spMkLst>
        </pc:spChg>
      </pc:sldChg>
    </pc:docChg>
  </pc:docChgLst>
  <pc:docChgLst>
    <pc:chgData name="Thang Nguyen - Y17" userId="S::ndthang.y17@ump.edu.vn::5b075d8a-f8c9-4912-8b67-e33c0de2e13a" providerId="AD" clId="Web-{18D1A694-5EC7-3A22-3363-0CB4D2F87F23}"/>
    <pc:docChg chg="modSld">
      <pc:chgData name="Thang Nguyen - Y17" userId="S::ndthang.y17@ump.edu.vn::5b075d8a-f8c9-4912-8b67-e33c0de2e13a" providerId="AD" clId="Web-{18D1A694-5EC7-3A22-3363-0CB4D2F87F23}" dt="2023-04-18T13:01:19.215" v="515" actId="20577"/>
      <pc:docMkLst>
        <pc:docMk/>
      </pc:docMkLst>
      <pc:sldChg chg="modSp">
        <pc:chgData name="Thang Nguyen - Y17" userId="S::ndthang.y17@ump.edu.vn::5b075d8a-f8c9-4912-8b67-e33c0de2e13a" providerId="AD" clId="Web-{18D1A694-5EC7-3A22-3363-0CB4D2F87F23}" dt="2023-04-18T12:46:22.300" v="8" actId="20577"/>
        <pc:sldMkLst>
          <pc:docMk/>
          <pc:sldMk cId="853348201" sldId="258"/>
        </pc:sldMkLst>
        <pc:spChg chg="mod">
          <ac:chgData name="Thang Nguyen - Y17" userId="S::ndthang.y17@ump.edu.vn::5b075d8a-f8c9-4912-8b67-e33c0de2e13a" providerId="AD" clId="Web-{18D1A694-5EC7-3A22-3363-0CB4D2F87F23}" dt="2023-04-18T12:46:22.300" v="8" actId="20577"/>
          <ac:spMkLst>
            <pc:docMk/>
            <pc:sldMk cId="853348201" sldId="258"/>
            <ac:spMk id="3" creationId="{25AFEF7A-49E5-3A77-1B5B-6ACED4220A0D}"/>
          </ac:spMkLst>
        </pc:spChg>
      </pc:sldChg>
      <pc:sldChg chg="modSp">
        <pc:chgData name="Thang Nguyen - Y17" userId="S::ndthang.y17@ump.edu.vn::5b075d8a-f8c9-4912-8b67-e33c0de2e13a" providerId="AD" clId="Web-{18D1A694-5EC7-3A22-3363-0CB4D2F87F23}" dt="2023-04-18T13:01:19.215" v="515" actId="20577"/>
        <pc:sldMkLst>
          <pc:docMk/>
          <pc:sldMk cId="3653656993" sldId="260"/>
        </pc:sldMkLst>
        <pc:spChg chg="mod">
          <ac:chgData name="Thang Nguyen - Y17" userId="S::ndthang.y17@ump.edu.vn::5b075d8a-f8c9-4912-8b67-e33c0de2e13a" providerId="AD" clId="Web-{18D1A694-5EC7-3A22-3363-0CB4D2F87F23}" dt="2023-04-18T13:01:19.215" v="515" actId="20577"/>
          <ac:spMkLst>
            <pc:docMk/>
            <pc:sldMk cId="3653656993" sldId="260"/>
            <ac:spMk id="3" creationId="{860CC238-C51B-4D77-D750-B056B5897D9A}"/>
          </ac:spMkLst>
        </pc:spChg>
      </pc:sldChg>
    </pc:docChg>
  </pc:docChgLst>
  <pc:docChgLst>
    <pc:chgData name="Thang Nguyen - Y17" userId="S::ndthang.y17@ump.edu.vn::5b075d8a-f8c9-4912-8b67-e33c0de2e13a" providerId="AD" clId="Web-{4E8F5096-B0EE-40F6-8CAC-13B1EDB9FEDA}"/>
    <pc:docChg chg="modSld">
      <pc:chgData name="Thang Nguyen - Y17" userId="S::ndthang.y17@ump.edu.vn::5b075d8a-f8c9-4912-8b67-e33c0de2e13a" providerId="AD" clId="Web-{4E8F5096-B0EE-40F6-8CAC-13B1EDB9FEDA}" dt="2023-04-19T02:13:40.062" v="190" actId="20577"/>
      <pc:docMkLst>
        <pc:docMk/>
      </pc:docMkLst>
      <pc:sldChg chg="modSp">
        <pc:chgData name="Thang Nguyen - Y17" userId="S::ndthang.y17@ump.edu.vn::5b075d8a-f8c9-4912-8b67-e33c0de2e13a" providerId="AD" clId="Web-{4E8F5096-B0EE-40F6-8CAC-13B1EDB9FEDA}" dt="2023-04-19T02:06:03.080" v="35" actId="20577"/>
        <pc:sldMkLst>
          <pc:docMk/>
          <pc:sldMk cId="214145014" sldId="257"/>
        </pc:sldMkLst>
        <pc:spChg chg="mod">
          <ac:chgData name="Thang Nguyen - Y17" userId="S::ndthang.y17@ump.edu.vn::5b075d8a-f8c9-4912-8b67-e33c0de2e13a" providerId="AD" clId="Web-{4E8F5096-B0EE-40F6-8CAC-13B1EDB9FEDA}" dt="2023-04-19T02:06:03.080" v="35" actId="20577"/>
          <ac:spMkLst>
            <pc:docMk/>
            <pc:sldMk cId="214145014" sldId="257"/>
            <ac:spMk id="3" creationId="{3FF02614-5D0B-A4A9-0807-55C542F0929E}"/>
          </ac:spMkLst>
        </pc:spChg>
      </pc:sldChg>
      <pc:sldChg chg="modSp">
        <pc:chgData name="Thang Nguyen - Y17" userId="S::ndthang.y17@ump.edu.vn::5b075d8a-f8c9-4912-8b67-e33c0de2e13a" providerId="AD" clId="Web-{4E8F5096-B0EE-40F6-8CAC-13B1EDB9FEDA}" dt="2023-04-19T02:11:03.870" v="154" actId="1076"/>
        <pc:sldMkLst>
          <pc:docMk/>
          <pc:sldMk cId="3653656993" sldId="260"/>
        </pc:sldMkLst>
        <pc:spChg chg="mod">
          <ac:chgData name="Thang Nguyen - Y17" userId="S::ndthang.y17@ump.edu.vn::5b075d8a-f8c9-4912-8b67-e33c0de2e13a" providerId="AD" clId="Web-{4E8F5096-B0EE-40F6-8CAC-13B1EDB9FEDA}" dt="2023-04-19T02:11:03.870" v="154" actId="1076"/>
          <ac:spMkLst>
            <pc:docMk/>
            <pc:sldMk cId="3653656993" sldId="260"/>
            <ac:spMk id="3" creationId="{860CC238-C51B-4D77-D750-B056B5897D9A}"/>
          </ac:spMkLst>
        </pc:spChg>
      </pc:sldChg>
      <pc:sldChg chg="modSp">
        <pc:chgData name="Thang Nguyen - Y17" userId="S::ndthang.y17@ump.edu.vn::5b075d8a-f8c9-4912-8b67-e33c0de2e13a" providerId="AD" clId="Web-{4E8F5096-B0EE-40F6-8CAC-13B1EDB9FEDA}" dt="2023-04-19T02:09:48.821" v="88" actId="20577"/>
        <pc:sldMkLst>
          <pc:docMk/>
          <pc:sldMk cId="3729032034" sldId="261"/>
        </pc:sldMkLst>
        <pc:spChg chg="mod">
          <ac:chgData name="Thang Nguyen - Y17" userId="S::ndthang.y17@ump.edu.vn::5b075d8a-f8c9-4912-8b67-e33c0de2e13a" providerId="AD" clId="Web-{4E8F5096-B0EE-40F6-8CAC-13B1EDB9FEDA}" dt="2023-04-19T02:09:48.821" v="88" actId="20577"/>
          <ac:spMkLst>
            <pc:docMk/>
            <pc:sldMk cId="3729032034" sldId="261"/>
            <ac:spMk id="3" creationId="{AD1F18B7-79E8-78AD-19FE-7DAE64CDA3F1}"/>
          </ac:spMkLst>
        </pc:spChg>
      </pc:sldChg>
      <pc:sldChg chg="modSp">
        <pc:chgData name="Thang Nguyen - Y17" userId="S::ndthang.y17@ump.edu.vn::5b075d8a-f8c9-4912-8b67-e33c0de2e13a" providerId="AD" clId="Web-{4E8F5096-B0EE-40F6-8CAC-13B1EDB9FEDA}" dt="2023-04-19T02:13:40.062" v="190" actId="20577"/>
        <pc:sldMkLst>
          <pc:docMk/>
          <pc:sldMk cId="3292981699" sldId="263"/>
        </pc:sldMkLst>
        <pc:spChg chg="mod">
          <ac:chgData name="Thang Nguyen - Y17" userId="S::ndthang.y17@ump.edu.vn::5b075d8a-f8c9-4912-8b67-e33c0de2e13a" providerId="AD" clId="Web-{4E8F5096-B0EE-40F6-8CAC-13B1EDB9FEDA}" dt="2023-04-19T02:13:40.062" v="190" actId="20577"/>
          <ac:spMkLst>
            <pc:docMk/>
            <pc:sldMk cId="3292981699" sldId="263"/>
            <ac:spMk id="3" creationId="{E046A2AA-12CC-BF03-91AD-2C983FACCB31}"/>
          </ac:spMkLst>
        </pc:spChg>
      </pc:sldChg>
      <pc:sldChg chg="modSp">
        <pc:chgData name="Thang Nguyen - Y17" userId="S::ndthang.y17@ump.edu.vn::5b075d8a-f8c9-4912-8b67-e33c0de2e13a" providerId="AD" clId="Web-{4E8F5096-B0EE-40F6-8CAC-13B1EDB9FEDA}" dt="2023-04-19T02:13:01.405" v="184"/>
        <pc:sldMkLst>
          <pc:docMk/>
          <pc:sldMk cId="1612638160" sldId="272"/>
        </pc:sldMkLst>
        <pc:spChg chg="mod">
          <ac:chgData name="Thang Nguyen - Y17" userId="S::ndthang.y17@ump.edu.vn::5b075d8a-f8c9-4912-8b67-e33c0de2e13a" providerId="AD" clId="Web-{4E8F5096-B0EE-40F6-8CAC-13B1EDB9FEDA}" dt="2023-04-19T02:13:01.405" v="184"/>
          <ac:spMkLst>
            <pc:docMk/>
            <pc:sldMk cId="1612638160" sldId="272"/>
            <ac:spMk id="3" creationId="{EC1C6070-FE01-FA15-96DB-4039D1B8DA8B}"/>
          </ac:spMkLst>
        </pc:spChg>
      </pc:sldChg>
      <pc:sldChg chg="modSp">
        <pc:chgData name="Thang Nguyen - Y17" userId="S::ndthang.y17@ump.edu.vn::5b075d8a-f8c9-4912-8b67-e33c0de2e13a" providerId="AD" clId="Web-{4E8F5096-B0EE-40F6-8CAC-13B1EDB9FEDA}" dt="2023-04-19T02:13:22.140" v="186" actId="20577"/>
        <pc:sldMkLst>
          <pc:docMk/>
          <pc:sldMk cId="555120373" sldId="273"/>
        </pc:sldMkLst>
        <pc:spChg chg="mod">
          <ac:chgData name="Thang Nguyen - Y17" userId="S::ndthang.y17@ump.edu.vn::5b075d8a-f8c9-4912-8b67-e33c0de2e13a" providerId="AD" clId="Web-{4E8F5096-B0EE-40F6-8CAC-13B1EDB9FEDA}" dt="2023-04-19T02:13:22.140" v="186" actId="20577"/>
          <ac:spMkLst>
            <pc:docMk/>
            <pc:sldMk cId="555120373" sldId="273"/>
            <ac:spMk id="3" creationId="{5B8AC406-20AE-B7BD-5941-4D244AB685E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05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5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0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3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5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3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0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7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D0D92BC-42A9-434B-8530-ADBF4485E40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37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4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26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ADF95-BD26-0B99-132E-B4DC403100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err="1"/>
              <a:t>Bệnh</a:t>
            </a:r>
            <a:r>
              <a:rPr lang="en-US"/>
              <a:t> </a:t>
            </a:r>
            <a:r>
              <a:rPr lang="en-US" err="1"/>
              <a:t>án</a:t>
            </a:r>
            <a:r>
              <a:rPr lang="en-US"/>
              <a:t> </a:t>
            </a:r>
            <a:r>
              <a:rPr lang="en-US" err="1"/>
              <a:t>ngoại</a:t>
            </a:r>
            <a:r>
              <a:rPr lang="en-US"/>
              <a:t> khoa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F8B26-37FB-D577-D80B-930CDB693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/>
              <a:t>-19/04/2023-</a:t>
            </a:r>
          </a:p>
        </p:txBody>
      </p:sp>
    </p:spTree>
    <p:extLst>
      <p:ext uri="{BB962C8B-B14F-4D97-AF65-F5344CB8AC3E}">
        <p14:creationId xmlns:p14="http://schemas.microsoft.com/office/powerpoint/2010/main" val="1293585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A5C70-DE43-1BB6-626E-4C47A13CA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ĐẶT VẤN ĐỀ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42654-D6EE-FB05-BA18-3FE1ECCD5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- </a:t>
            </a:r>
            <a:r>
              <a:rPr lang="en-US" err="1"/>
              <a:t>Khối</a:t>
            </a:r>
            <a:r>
              <a:rPr lang="en-US"/>
              <a:t> </a:t>
            </a:r>
            <a:r>
              <a:rPr lang="en-US" err="1"/>
              <a:t>phồng</a:t>
            </a:r>
            <a:r>
              <a:rPr lang="en-US"/>
              <a:t> </a:t>
            </a:r>
            <a:r>
              <a:rPr lang="en-US" err="1"/>
              <a:t>vùng</a:t>
            </a:r>
            <a:r>
              <a:rPr lang="en-US"/>
              <a:t> </a:t>
            </a:r>
            <a:r>
              <a:rPr lang="en-US" err="1"/>
              <a:t>bẹn</a:t>
            </a:r>
            <a:r>
              <a:rPr lang="en-US"/>
              <a:t> </a:t>
            </a:r>
            <a:r>
              <a:rPr lang="en-US" err="1"/>
              <a:t>trái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09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30BC3-A352-8DD3-6E72-BCE73694A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CHẨN ĐOÁN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683F1-2A5F-C9FC-D607-C04E70666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/>
              <a:t>Chẩn</a:t>
            </a:r>
            <a:r>
              <a:rPr lang="en-US" b="1"/>
              <a:t> </a:t>
            </a:r>
            <a:r>
              <a:rPr lang="en-US" b="1" err="1"/>
              <a:t>đoán</a:t>
            </a:r>
            <a:r>
              <a:rPr lang="en-US" b="1"/>
              <a:t> </a:t>
            </a:r>
            <a:r>
              <a:rPr lang="en-US" b="1" err="1"/>
              <a:t>sơ</a:t>
            </a:r>
            <a:r>
              <a:rPr lang="en-US" b="1"/>
              <a:t> </a:t>
            </a:r>
            <a:r>
              <a:rPr lang="en-US" b="1" err="1"/>
              <a:t>bô</a:t>
            </a:r>
            <a:r>
              <a:rPr lang="en-US" b="1"/>
              <a:t>̣</a:t>
            </a:r>
          </a:p>
          <a:p>
            <a:r>
              <a:rPr lang="en-US" b="1"/>
              <a:t>- </a:t>
            </a:r>
            <a:r>
              <a:rPr lang="en-US" err="1"/>
              <a:t>Thoát</a:t>
            </a:r>
            <a:r>
              <a:rPr lang="en-US"/>
              <a:t> vị </a:t>
            </a:r>
            <a:r>
              <a:rPr lang="en-US" err="1"/>
              <a:t>bẹn</a:t>
            </a:r>
            <a:r>
              <a:rPr lang="en-US"/>
              <a:t> </a:t>
            </a:r>
            <a:r>
              <a:rPr lang="en-US" err="1"/>
              <a:t>trái</a:t>
            </a:r>
            <a:r>
              <a:rPr lang="en-US"/>
              <a:t> </a:t>
            </a:r>
            <a:r>
              <a:rPr lang="en-US" err="1"/>
              <a:t>gián</a:t>
            </a:r>
            <a:r>
              <a:rPr lang="en-US"/>
              <a:t> </a:t>
            </a:r>
            <a:r>
              <a:rPr lang="en-US" err="1"/>
              <a:t>tiếp</a:t>
            </a:r>
            <a:r>
              <a:rPr lang="en-US"/>
              <a:t> </a:t>
            </a:r>
            <a:r>
              <a:rPr lang="en-US" err="1"/>
              <a:t>chưa</a:t>
            </a:r>
            <a:r>
              <a:rPr lang="en-US"/>
              <a:t> </a:t>
            </a:r>
            <a:r>
              <a:rPr lang="en-US" err="1"/>
              <a:t>biến</a:t>
            </a:r>
            <a:r>
              <a:rPr lang="en-US"/>
              <a:t> </a:t>
            </a:r>
            <a:r>
              <a:rPr lang="en-US" err="1"/>
              <a:t>chứng</a:t>
            </a:r>
            <a:endParaRPr lang="en-US" b="1"/>
          </a:p>
          <a:p>
            <a:r>
              <a:rPr lang="en-US" b="1" err="1"/>
              <a:t>Chẩn</a:t>
            </a:r>
            <a:r>
              <a:rPr lang="en-US" b="1"/>
              <a:t> </a:t>
            </a:r>
            <a:r>
              <a:rPr lang="en-US" b="1" err="1"/>
              <a:t>đoán</a:t>
            </a:r>
            <a:r>
              <a:rPr lang="en-US" b="1"/>
              <a:t> </a:t>
            </a:r>
            <a:r>
              <a:rPr lang="en-US" b="1" err="1"/>
              <a:t>phân</a:t>
            </a:r>
            <a:r>
              <a:rPr lang="en-US" b="1"/>
              <a:t> </a:t>
            </a:r>
            <a:r>
              <a:rPr lang="en-US" b="1" err="1"/>
              <a:t>biệt</a:t>
            </a:r>
            <a:endParaRPr lang="en-US" b="1"/>
          </a:p>
          <a:p>
            <a:r>
              <a:rPr lang="en-US"/>
              <a:t>- </a:t>
            </a:r>
            <a:r>
              <a:rPr lang="en-US" err="1"/>
              <a:t>Tràn</a:t>
            </a:r>
            <a:r>
              <a:rPr lang="en-US"/>
              <a:t> </a:t>
            </a:r>
            <a:r>
              <a:rPr lang="en-US" err="1"/>
              <a:t>dịch</a:t>
            </a:r>
            <a:r>
              <a:rPr lang="en-US"/>
              <a:t> </a:t>
            </a:r>
            <a:r>
              <a:rPr lang="en-US" err="1"/>
              <a:t>tinh</a:t>
            </a:r>
            <a:r>
              <a:rPr lang="en-US"/>
              <a:t> </a:t>
            </a:r>
            <a:r>
              <a:rPr lang="en-US" err="1"/>
              <a:t>hoàn</a:t>
            </a:r>
            <a:endParaRPr lang="en-US"/>
          </a:p>
          <a:p>
            <a:r>
              <a:rPr lang="en-US"/>
              <a:t>- </a:t>
            </a:r>
            <a:r>
              <a:rPr lang="en-US" err="1"/>
              <a:t>Dãn</a:t>
            </a:r>
            <a:r>
              <a:rPr lang="en-US"/>
              <a:t> </a:t>
            </a:r>
            <a:r>
              <a:rPr lang="en-US" err="1"/>
              <a:t>tĩnh</a:t>
            </a:r>
            <a:r>
              <a:rPr lang="en-US"/>
              <a:t> </a:t>
            </a:r>
            <a:r>
              <a:rPr lang="en-US" err="1"/>
              <a:t>mạch</a:t>
            </a:r>
            <a:r>
              <a:rPr lang="en-US"/>
              <a:t> </a:t>
            </a:r>
            <a:r>
              <a:rPr lang="en-US" err="1"/>
              <a:t>tinh</a:t>
            </a:r>
            <a:r>
              <a:rPr lang="en-US"/>
              <a:t> </a:t>
            </a:r>
            <a:r>
              <a:rPr lang="en-US" err="1"/>
              <a:t>hoàn</a:t>
            </a:r>
            <a:endParaRPr lang="en-US"/>
          </a:p>
          <a:p>
            <a:r>
              <a:rPr lang="en-US"/>
              <a:t>- </a:t>
            </a:r>
            <a:r>
              <a:rPr lang="en-US" err="1"/>
              <a:t>Bướu</a:t>
            </a:r>
            <a:r>
              <a:rPr lang="en-US"/>
              <a:t> </a:t>
            </a:r>
            <a:r>
              <a:rPr lang="en-US" err="1"/>
              <a:t>mơ</a:t>
            </a:r>
            <a:r>
              <a:rPr lang="en-US"/>
              <a:t>̃</a:t>
            </a:r>
          </a:p>
        </p:txBody>
      </p:sp>
    </p:spTree>
    <p:extLst>
      <p:ext uri="{BB962C8B-B14F-4D97-AF65-F5344CB8AC3E}">
        <p14:creationId xmlns:p14="http://schemas.microsoft.com/office/powerpoint/2010/main" val="2874809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5A6F7-91B4-29AF-719F-2F927B5A0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BIỆN LUẬN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DED9C-AD98-130D-9E12-7766BCBF0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err="1">
                <a:cs typeface="Calibri"/>
              </a:rPr>
              <a:t>Khối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phồng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bẹn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bìu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xuất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hiện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khi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vận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động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mạnh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tự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biến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mất</a:t>
            </a:r>
            <a:r>
              <a:rPr lang="en-US">
                <a:cs typeface="Calibri"/>
              </a:rPr>
              <a:t> -&gt; </a:t>
            </a:r>
            <a:r>
              <a:rPr lang="en-US" err="1">
                <a:cs typeface="Calibri"/>
              </a:rPr>
              <a:t>có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thoát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vị</a:t>
            </a:r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Thoát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vị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gián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tiếp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vì</a:t>
            </a:r>
            <a:r>
              <a:rPr lang="en-US">
                <a:cs typeface="Calibri"/>
              </a:rPr>
              <a:t>:</a:t>
            </a:r>
          </a:p>
          <a:p>
            <a:pPr>
              <a:buChar char="-"/>
            </a:pPr>
            <a:r>
              <a:rPr lang="en-US">
                <a:cs typeface="Calibri"/>
              </a:rPr>
              <a:t>Di </a:t>
            </a:r>
            <a:r>
              <a:rPr lang="en-US" err="1">
                <a:cs typeface="Calibri"/>
              </a:rPr>
              <a:t>chuyển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từ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ngoài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vào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trong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xuống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bìu</a:t>
            </a:r>
            <a:endParaRPr lang="en-US">
              <a:cs typeface="Calibri"/>
            </a:endParaRPr>
          </a:p>
          <a:p>
            <a:pPr>
              <a:buChar char="-"/>
            </a:pPr>
            <a:r>
              <a:rPr lang="en-US" err="1">
                <a:cs typeface="Calibri"/>
              </a:rPr>
              <a:t>Nghiệm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pháp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chẹn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lỗ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bẹn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sâu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không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xuất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hiện</a:t>
            </a:r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Biến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chứng</a:t>
            </a:r>
            <a:r>
              <a:rPr lang="en-US">
                <a:cs typeface="Calibri"/>
              </a:rPr>
              <a:t>: </a:t>
            </a:r>
            <a:r>
              <a:rPr lang="en-US" err="1">
                <a:cs typeface="Calibri"/>
              </a:rPr>
              <a:t>chưa</a:t>
            </a:r>
          </a:p>
          <a:p>
            <a:pPr>
              <a:buChar char="-"/>
            </a:pPr>
            <a:r>
              <a:rPr lang="en-US" err="1">
                <a:cs typeface="Calibri"/>
              </a:rPr>
              <a:t>Nghẹt</a:t>
            </a:r>
            <a:r>
              <a:rPr lang="en-US">
                <a:cs typeface="Calibri"/>
              </a:rPr>
              <a:t>: </a:t>
            </a:r>
            <a:r>
              <a:rPr lang="en-US" err="1">
                <a:cs typeface="Calibri"/>
              </a:rPr>
              <a:t>khối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thoát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vị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mềm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ấn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xẹp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không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sưng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nóng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đỏ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đau</a:t>
            </a:r>
            <a:endParaRPr lang="en-US">
              <a:cs typeface="Calibri"/>
            </a:endParaRPr>
          </a:p>
          <a:p>
            <a:pPr>
              <a:buChar char="-"/>
            </a:pPr>
            <a:r>
              <a:rPr lang="en-US">
                <a:cs typeface="Calibri"/>
              </a:rPr>
              <a:t>Tinh </a:t>
            </a:r>
            <a:r>
              <a:rPr lang="en-US" err="1">
                <a:cs typeface="Calibri"/>
              </a:rPr>
              <a:t>hoàn</a:t>
            </a:r>
            <a:r>
              <a:rPr lang="en-US">
                <a:cs typeface="Calibri"/>
              </a:rPr>
              <a:t>: </a:t>
            </a:r>
            <a:r>
              <a:rPr lang="en-US" err="1">
                <a:cs typeface="Calibri"/>
              </a:rPr>
              <a:t>tinh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hoàn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đều</a:t>
            </a:r>
            <a:r>
              <a:rPr lang="en-US">
                <a:cs typeface="Calibri"/>
              </a:rPr>
              <a:t> 2 </a:t>
            </a:r>
            <a:r>
              <a:rPr lang="en-US" err="1">
                <a:cs typeface="Calibri"/>
              </a:rPr>
              <a:t>bên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không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teo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không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sưng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nóng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đỏ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đau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3259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CCC90-2E39-D26A-7B66-C4A6CF85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ĐỀ NGHỊ CLS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DFBA1-A59F-B866-4024-79643CE71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514350" indent="-514350">
              <a:spcBef>
                <a:spcPts val="500"/>
              </a:spcBef>
              <a:buAutoNum type="arabicPeriod"/>
              <a:defRPr sz="2400"/>
            </a:pPr>
            <a:r>
              <a:rPr lang="vi-VN" b="1" dirty="0">
                <a:latin typeface="Calibri"/>
                <a:cs typeface="Calibri"/>
              </a:rPr>
              <a:t>Cận lâm sàng chẩn đoán:</a:t>
            </a:r>
          </a:p>
          <a:p>
            <a:pPr>
              <a:spcBef>
                <a:spcPts val="500"/>
              </a:spcBef>
              <a:defRPr sz="2400"/>
            </a:pPr>
            <a:r>
              <a:rPr lang="vi-VN" dirty="0">
                <a:latin typeface="Calibri"/>
                <a:cs typeface="Calibri"/>
              </a:rPr>
              <a:t>Siêu âm vùng bẹn bìu</a:t>
            </a:r>
          </a:p>
          <a:p>
            <a:pPr marL="514350" indent="-514350">
              <a:spcBef>
                <a:spcPts val="500"/>
              </a:spcBef>
              <a:buAutoNum type="arabicPeriod" startAt="2"/>
              <a:defRPr sz="2400"/>
            </a:pPr>
            <a:r>
              <a:rPr lang="vi-VN" b="1" dirty="0">
                <a:latin typeface="Calibri"/>
                <a:cs typeface="Calibri"/>
              </a:rPr>
              <a:t>Cận lâm sàng thường quy:</a:t>
            </a:r>
          </a:p>
          <a:p>
            <a:pPr>
              <a:spcBef>
                <a:spcPts val="500"/>
              </a:spcBef>
              <a:defRPr sz="2400"/>
            </a:pPr>
            <a:r>
              <a:rPr lang="vi-VN" dirty="0">
                <a:latin typeface="Calibri"/>
                <a:cs typeface="Calibri"/>
              </a:rPr>
              <a:t>CTM</a:t>
            </a:r>
          </a:p>
          <a:p>
            <a:pPr>
              <a:spcBef>
                <a:spcPts val="500"/>
              </a:spcBef>
              <a:defRPr sz="2400"/>
            </a:pPr>
            <a:r>
              <a:rPr lang="vi-VN" dirty="0" err="1">
                <a:latin typeface="Calibri"/>
                <a:cs typeface="Calibri"/>
              </a:rPr>
              <a:t>Creatinin</a:t>
            </a:r>
            <a:r>
              <a:rPr lang="vi-VN" dirty="0">
                <a:latin typeface="Calibri"/>
                <a:cs typeface="Calibri"/>
              </a:rPr>
              <a:t>, AST, ALT</a:t>
            </a:r>
          </a:p>
          <a:p>
            <a:pPr>
              <a:spcBef>
                <a:spcPts val="500"/>
              </a:spcBef>
              <a:defRPr sz="2400"/>
            </a:pPr>
            <a:r>
              <a:rPr lang="vi-VN" dirty="0">
                <a:latin typeface="Calibri"/>
                <a:cs typeface="Calibri"/>
              </a:rPr>
              <a:t>Đường huyết đói, </a:t>
            </a:r>
            <a:r>
              <a:rPr lang="vi-VN" dirty="0" err="1">
                <a:latin typeface="Calibri"/>
                <a:cs typeface="Calibri"/>
              </a:rPr>
              <a:t>Ion</a:t>
            </a:r>
            <a:r>
              <a:rPr lang="vi-VN" dirty="0">
                <a:latin typeface="Calibri"/>
                <a:cs typeface="Calibri"/>
              </a:rPr>
              <a:t> đồ, TPTNT</a:t>
            </a:r>
          </a:p>
          <a:p>
            <a:pPr>
              <a:spcBef>
                <a:spcPts val="500"/>
              </a:spcBef>
              <a:defRPr sz="2400"/>
            </a:pPr>
            <a:r>
              <a:rPr lang="vi-VN" dirty="0">
                <a:latin typeface="Calibri"/>
                <a:cs typeface="Calibri"/>
              </a:rPr>
              <a:t>ECG, </a:t>
            </a:r>
            <a:r>
              <a:rPr lang="vi-VN" dirty="0" err="1">
                <a:latin typeface="Calibri"/>
                <a:cs typeface="Calibri"/>
              </a:rPr>
              <a:t>Xquang</a:t>
            </a:r>
            <a:r>
              <a:rPr lang="vi-VN" dirty="0">
                <a:latin typeface="Calibri"/>
                <a:cs typeface="Calibri"/>
              </a:rPr>
              <a:t> ngực thẳng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1406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7F64-0162-8860-6207-0003DDE3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KẾT QUẢ CLS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A3EEB-8290-E548-5A07-080499B12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/>
              <a:t>Siêu</a:t>
            </a:r>
            <a:r>
              <a:rPr lang="en-US" b="1"/>
              <a:t> </a:t>
            </a:r>
            <a:r>
              <a:rPr lang="en-US" b="1" err="1"/>
              <a:t>âm</a:t>
            </a:r>
            <a:r>
              <a:rPr lang="en-US" b="1"/>
              <a:t> </a:t>
            </a:r>
            <a:r>
              <a:rPr lang="en-US" b="1" err="1"/>
              <a:t>vùng</a:t>
            </a:r>
            <a:r>
              <a:rPr lang="en-US" b="1"/>
              <a:t> </a:t>
            </a:r>
            <a:r>
              <a:rPr lang="en-US" b="1" err="1"/>
              <a:t>bẹn</a:t>
            </a:r>
            <a:r>
              <a:rPr lang="en-US" b="1"/>
              <a:t> </a:t>
            </a:r>
            <a:r>
              <a:rPr lang="en-US" b="1" err="1"/>
              <a:t>bìu</a:t>
            </a:r>
            <a:endParaRPr lang="en-US" b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45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57F4-00B1-B44A-5D11-9BDB8B0FE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CHẨN ĐOÁN XÁC ĐỊNH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8E0D5-3B12-343F-B609-052A23814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Thoát</a:t>
            </a:r>
            <a:r>
              <a:rPr lang="en-US"/>
              <a:t> vị </a:t>
            </a:r>
            <a:r>
              <a:rPr lang="en-US" err="1"/>
              <a:t>bẹn</a:t>
            </a:r>
            <a:r>
              <a:rPr lang="en-US"/>
              <a:t> </a:t>
            </a:r>
            <a:r>
              <a:rPr lang="en-US" err="1"/>
              <a:t>trái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6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DE1E-9589-EA5A-587E-F72E71101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ĐIỀU TRỊ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7A630-199B-3D11-37CA-2844FEBE8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Phẫu</a:t>
            </a:r>
            <a:r>
              <a:rPr lang="en-US"/>
              <a:t> </a:t>
            </a:r>
            <a:r>
              <a:rPr lang="en-US" err="1"/>
              <a:t>thuật</a:t>
            </a:r>
            <a:r>
              <a:rPr lang="en-US"/>
              <a:t> </a:t>
            </a:r>
            <a:r>
              <a:rPr lang="en-US" err="1"/>
              <a:t>nội</a:t>
            </a:r>
            <a:r>
              <a:rPr lang="en-US"/>
              <a:t> soi </a:t>
            </a:r>
            <a:r>
              <a:rPr lang="en-US" err="1"/>
              <a:t>với</a:t>
            </a:r>
            <a:r>
              <a:rPr lang="en-US"/>
              <a:t> </a:t>
            </a:r>
            <a:r>
              <a:rPr lang="en-US" err="1"/>
              <a:t>mảnh</a:t>
            </a:r>
            <a:r>
              <a:rPr lang="en-US"/>
              <a:t> </a:t>
            </a:r>
            <a:r>
              <a:rPr lang="en-US" err="1"/>
              <a:t>ghép</a:t>
            </a:r>
            <a:r>
              <a:rPr lang="en-US"/>
              <a:t> </a:t>
            </a:r>
            <a:r>
              <a:rPr lang="en-US" err="1"/>
              <a:t>nhân</a:t>
            </a:r>
            <a:r>
              <a:rPr lang="en-US"/>
              <a:t> </a:t>
            </a:r>
            <a:r>
              <a:rPr lang="en-US" err="1"/>
              <a:t>tạo</a:t>
            </a:r>
            <a:r>
              <a:rPr lang="en-US"/>
              <a:t> (TEP)</a:t>
            </a:r>
          </a:p>
        </p:txBody>
      </p:sp>
    </p:spTree>
    <p:extLst>
      <p:ext uri="{BB962C8B-B14F-4D97-AF65-F5344CB8AC3E}">
        <p14:creationId xmlns:p14="http://schemas.microsoft.com/office/powerpoint/2010/main" val="3047315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46C2-2900-F20F-90E7-2C347E870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TƯỜNG TRÌNH PHẪU THUẬT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530DD-26E3-BC2A-5C4D-099135992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151370" cy="4023360"/>
          </a:xfrm>
        </p:spPr>
        <p:txBody>
          <a:bodyPr>
            <a:normAutofit lnSpcReduction="10000"/>
          </a:bodyPr>
          <a:lstStyle/>
          <a:p>
            <a:r>
              <a:rPr lang="en-US" err="1"/>
              <a:t>Bệnh</a:t>
            </a:r>
            <a:r>
              <a:rPr lang="en-US"/>
              <a:t> </a:t>
            </a:r>
            <a:r>
              <a:rPr lang="en-US" err="1"/>
              <a:t>nhân</a:t>
            </a:r>
            <a:r>
              <a:rPr lang="en-US"/>
              <a:t> </a:t>
            </a:r>
            <a:r>
              <a:rPr lang="en-US" err="1"/>
              <a:t>nằm</a:t>
            </a:r>
            <a:r>
              <a:rPr lang="en-US"/>
              <a:t> </a:t>
            </a:r>
            <a:r>
              <a:rPr lang="en-US" err="1"/>
              <a:t>ngửa</a:t>
            </a:r>
            <a:r>
              <a:rPr lang="en-US"/>
              <a:t>, </a:t>
            </a:r>
            <a:r>
              <a:rPr lang="en-US" err="1"/>
              <a:t>mê</a:t>
            </a:r>
            <a:r>
              <a:rPr lang="en-US"/>
              <a:t> </a:t>
            </a:r>
            <a:r>
              <a:rPr lang="en-US" err="1"/>
              <a:t>nội</a:t>
            </a:r>
            <a:r>
              <a:rPr lang="en-US"/>
              <a:t> </a:t>
            </a:r>
            <a:r>
              <a:rPr lang="en-US" err="1"/>
              <a:t>khi</a:t>
            </a:r>
            <a:r>
              <a:rPr lang="en-US"/>
              <a:t>́ </a:t>
            </a:r>
            <a:r>
              <a:rPr lang="en-US" err="1"/>
              <a:t>quản</a:t>
            </a:r>
            <a:endParaRPr lang="en-US"/>
          </a:p>
          <a:p>
            <a:r>
              <a:rPr lang="en-US" err="1"/>
              <a:t>Vào</a:t>
            </a:r>
            <a:r>
              <a:rPr lang="en-US"/>
              <a:t> </a:t>
            </a:r>
            <a:r>
              <a:rPr lang="en-US" err="1"/>
              <a:t>bụng</a:t>
            </a:r>
            <a:r>
              <a:rPr lang="en-US"/>
              <a:t> trocar 10mm </a:t>
            </a:r>
            <a:r>
              <a:rPr lang="en-US" err="1"/>
              <a:t>dưới</a:t>
            </a:r>
            <a:r>
              <a:rPr lang="en-US"/>
              <a:t> </a:t>
            </a:r>
            <a:r>
              <a:rPr lang="en-US" err="1"/>
              <a:t>rốn</a:t>
            </a:r>
            <a:r>
              <a:rPr lang="en-US"/>
              <a:t>, </a:t>
            </a:r>
            <a:r>
              <a:rPr lang="en-US" err="1"/>
              <a:t>bóc</a:t>
            </a:r>
            <a:r>
              <a:rPr lang="en-US"/>
              <a:t> </a:t>
            </a:r>
            <a:r>
              <a:rPr lang="en-US" err="1"/>
              <a:t>tách</a:t>
            </a:r>
            <a:r>
              <a:rPr lang="en-US"/>
              <a:t> </a:t>
            </a:r>
            <a:r>
              <a:rPr lang="en-US" err="1"/>
              <a:t>va</a:t>
            </a:r>
            <a:r>
              <a:rPr lang="en-US"/>
              <a:t>̀ </a:t>
            </a:r>
            <a:r>
              <a:rPr lang="en-US" err="1"/>
              <a:t>tạo</a:t>
            </a:r>
            <a:r>
              <a:rPr lang="en-US"/>
              <a:t> </a:t>
            </a:r>
            <a:r>
              <a:rPr lang="en-US" err="1"/>
              <a:t>khoang</a:t>
            </a:r>
            <a:r>
              <a:rPr lang="en-US"/>
              <a:t> </a:t>
            </a:r>
            <a:r>
              <a:rPr lang="en-US" err="1"/>
              <a:t>tiền</a:t>
            </a:r>
            <a:r>
              <a:rPr lang="en-US"/>
              <a:t> </a:t>
            </a:r>
            <a:r>
              <a:rPr lang="en-US" err="1"/>
              <a:t>phúc</a:t>
            </a:r>
            <a:r>
              <a:rPr lang="en-US"/>
              <a:t> </a:t>
            </a:r>
            <a:r>
              <a:rPr lang="en-US" err="1"/>
              <a:t>mạc</a:t>
            </a:r>
            <a:r>
              <a:rPr lang="en-US"/>
              <a:t> </a:t>
            </a:r>
            <a:r>
              <a:rPr lang="en-US" err="1"/>
              <a:t>vê</a:t>
            </a:r>
            <a:r>
              <a:rPr lang="en-US"/>
              <a:t>̀ </a:t>
            </a:r>
            <a:r>
              <a:rPr lang="en-US" err="1"/>
              <a:t>phía</a:t>
            </a:r>
            <a:r>
              <a:rPr lang="en-US"/>
              <a:t> </a:t>
            </a:r>
            <a:r>
              <a:rPr lang="en-US" err="1"/>
              <a:t>trái</a:t>
            </a:r>
            <a:endParaRPr lang="en-US"/>
          </a:p>
          <a:p>
            <a:r>
              <a:rPr lang="en-US" err="1"/>
              <a:t>Đặt</a:t>
            </a:r>
            <a:r>
              <a:rPr lang="en-US"/>
              <a:t> 2 trocar 5mm </a:t>
            </a:r>
            <a:r>
              <a:rPr lang="en-US" err="1"/>
              <a:t>đường</a:t>
            </a:r>
            <a:r>
              <a:rPr lang="en-US"/>
              <a:t> </a:t>
            </a:r>
            <a:r>
              <a:rPr lang="en-US" err="1"/>
              <a:t>giữa</a:t>
            </a:r>
            <a:endParaRPr lang="en-US"/>
          </a:p>
          <a:p>
            <a:r>
              <a:rPr lang="en-US" err="1"/>
              <a:t>Phẫu</a:t>
            </a:r>
            <a:r>
              <a:rPr lang="en-US"/>
              <a:t> </a:t>
            </a:r>
            <a:r>
              <a:rPr lang="en-US" err="1"/>
              <a:t>tích</a:t>
            </a:r>
            <a:r>
              <a:rPr lang="en-US"/>
              <a:t> </a:t>
            </a:r>
            <a:r>
              <a:rPr lang="en-US" err="1"/>
              <a:t>rộng</a:t>
            </a:r>
            <a:r>
              <a:rPr lang="en-US"/>
              <a:t> </a:t>
            </a:r>
            <a:r>
              <a:rPr lang="en-US" err="1"/>
              <a:t>khoang</a:t>
            </a:r>
            <a:r>
              <a:rPr lang="en-US"/>
              <a:t> </a:t>
            </a:r>
            <a:r>
              <a:rPr lang="en-US" err="1"/>
              <a:t>tiền</a:t>
            </a:r>
            <a:r>
              <a:rPr lang="en-US"/>
              <a:t> </a:t>
            </a:r>
            <a:r>
              <a:rPr lang="en-US" err="1"/>
              <a:t>phúc</a:t>
            </a:r>
            <a:r>
              <a:rPr lang="en-US"/>
              <a:t> </a:t>
            </a:r>
            <a:r>
              <a:rPr lang="en-US" err="1"/>
              <a:t>mạc</a:t>
            </a:r>
            <a:r>
              <a:rPr lang="en-US"/>
              <a:t> </a:t>
            </a:r>
            <a:r>
              <a:rPr lang="en-US" err="1"/>
              <a:t>vê</a:t>
            </a:r>
            <a:r>
              <a:rPr lang="en-US"/>
              <a:t>̀ </a:t>
            </a:r>
            <a:r>
              <a:rPr lang="en-US" err="1"/>
              <a:t>phía</a:t>
            </a:r>
            <a:r>
              <a:rPr lang="en-US"/>
              <a:t> </a:t>
            </a:r>
            <a:r>
              <a:rPr lang="en-US" err="1"/>
              <a:t>bên</a:t>
            </a:r>
            <a:r>
              <a:rPr lang="en-US"/>
              <a:t> </a:t>
            </a:r>
            <a:r>
              <a:rPr lang="en-US" err="1"/>
              <a:t>trái</a:t>
            </a:r>
            <a:endParaRPr lang="en-US"/>
          </a:p>
          <a:p>
            <a:r>
              <a:rPr lang="en-US" err="1"/>
              <a:t>Bộc</a:t>
            </a:r>
            <a:r>
              <a:rPr lang="en-US"/>
              <a:t> </a:t>
            </a:r>
            <a:r>
              <a:rPr lang="en-US" err="1"/>
              <a:t>lô</a:t>
            </a:r>
            <a:r>
              <a:rPr lang="en-US"/>
              <a:t>̣ </a:t>
            </a:r>
            <a:r>
              <a:rPr lang="en-US" err="1"/>
              <a:t>va</a:t>
            </a:r>
            <a:r>
              <a:rPr lang="en-US"/>
              <a:t>̀ </a:t>
            </a:r>
            <a:r>
              <a:rPr lang="en-US" err="1"/>
              <a:t>bảo</a:t>
            </a:r>
            <a:r>
              <a:rPr lang="en-US"/>
              <a:t> </a:t>
            </a:r>
            <a:r>
              <a:rPr lang="en-US" err="1"/>
              <a:t>vê</a:t>
            </a:r>
            <a:r>
              <a:rPr lang="en-US"/>
              <a:t>̣ </a:t>
            </a:r>
            <a:r>
              <a:rPr lang="en-US" err="1"/>
              <a:t>bo</a:t>
            </a:r>
            <a:r>
              <a:rPr lang="en-US"/>
              <a:t>́ </a:t>
            </a:r>
            <a:r>
              <a:rPr lang="en-US" err="1"/>
              <a:t>mạch</a:t>
            </a:r>
            <a:r>
              <a:rPr lang="en-US"/>
              <a:t> </a:t>
            </a:r>
            <a:r>
              <a:rPr lang="en-US" err="1"/>
              <a:t>sinh</a:t>
            </a:r>
            <a:r>
              <a:rPr lang="en-US"/>
              <a:t> </a:t>
            </a:r>
            <a:r>
              <a:rPr lang="en-US" err="1"/>
              <a:t>dục</a:t>
            </a:r>
            <a:r>
              <a:rPr lang="en-US"/>
              <a:t> </a:t>
            </a:r>
            <a:r>
              <a:rPr lang="en-US" err="1"/>
              <a:t>va</a:t>
            </a:r>
            <a:r>
              <a:rPr lang="en-US"/>
              <a:t>̀ </a:t>
            </a:r>
            <a:r>
              <a:rPr lang="en-US" err="1"/>
              <a:t>ống</a:t>
            </a:r>
            <a:r>
              <a:rPr lang="en-US"/>
              <a:t> </a:t>
            </a:r>
            <a:r>
              <a:rPr lang="en-US" err="1"/>
              <a:t>dẫn</a:t>
            </a:r>
            <a:r>
              <a:rPr lang="en-US"/>
              <a:t> </a:t>
            </a:r>
            <a:r>
              <a:rPr lang="en-US" err="1"/>
              <a:t>tinh</a:t>
            </a:r>
            <a:endParaRPr lang="en-US"/>
          </a:p>
          <a:p>
            <a:r>
              <a:rPr lang="en-US" err="1"/>
              <a:t>Thoát</a:t>
            </a:r>
            <a:r>
              <a:rPr lang="en-US"/>
              <a:t> vị </a:t>
            </a:r>
            <a:r>
              <a:rPr lang="en-US" err="1"/>
              <a:t>bẹn</a:t>
            </a:r>
            <a:r>
              <a:rPr lang="en-US"/>
              <a:t> </a:t>
            </a:r>
            <a:r>
              <a:rPr lang="en-US" err="1"/>
              <a:t>trái</a:t>
            </a:r>
            <a:r>
              <a:rPr lang="en-US"/>
              <a:t> </a:t>
            </a:r>
            <a:r>
              <a:rPr lang="en-US" err="1"/>
              <a:t>gián</a:t>
            </a:r>
            <a:r>
              <a:rPr lang="en-US"/>
              <a:t> </a:t>
            </a:r>
            <a:r>
              <a:rPr lang="en-US" err="1"/>
              <a:t>tiếp</a:t>
            </a:r>
            <a:r>
              <a:rPr lang="en-US"/>
              <a:t>,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chứa</a:t>
            </a:r>
            <a:r>
              <a:rPr lang="en-US"/>
              <a:t> </a:t>
            </a:r>
            <a:r>
              <a:rPr lang="en-US" err="1"/>
              <a:t>thành</a:t>
            </a:r>
            <a:r>
              <a:rPr lang="en-US"/>
              <a:t> </a:t>
            </a:r>
            <a:r>
              <a:rPr lang="en-US" err="1"/>
              <a:t>phần</a:t>
            </a:r>
            <a:r>
              <a:rPr lang="en-US"/>
              <a:t> </a:t>
            </a:r>
            <a:r>
              <a:rPr lang="en-US" err="1"/>
              <a:t>nào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túi</a:t>
            </a:r>
            <a:r>
              <a:rPr lang="en-US"/>
              <a:t> </a:t>
            </a:r>
            <a:r>
              <a:rPr lang="en-US" err="1"/>
              <a:t>thoát</a:t>
            </a:r>
            <a:r>
              <a:rPr lang="en-US"/>
              <a:t> vị. </a:t>
            </a:r>
            <a:r>
              <a:rPr lang="en-US" err="1"/>
              <a:t>Cột</a:t>
            </a:r>
            <a:r>
              <a:rPr lang="en-US"/>
              <a:t> </a:t>
            </a:r>
            <a:r>
              <a:rPr lang="en-US" err="1"/>
              <a:t>va</a:t>
            </a:r>
            <a:r>
              <a:rPr lang="en-US"/>
              <a:t>̀ </a:t>
            </a:r>
            <a:r>
              <a:rPr lang="en-US" err="1"/>
              <a:t>cắt</a:t>
            </a:r>
            <a:r>
              <a:rPr lang="en-US"/>
              <a:t> </a:t>
            </a:r>
            <a:r>
              <a:rPr lang="en-US" err="1"/>
              <a:t>túi</a:t>
            </a:r>
            <a:r>
              <a:rPr lang="en-US"/>
              <a:t> </a:t>
            </a:r>
            <a:r>
              <a:rPr lang="en-US" err="1"/>
              <a:t>thoát</a:t>
            </a:r>
            <a:r>
              <a:rPr lang="en-US"/>
              <a:t> vị.</a:t>
            </a:r>
          </a:p>
          <a:p>
            <a:r>
              <a:rPr lang="en-US" err="1"/>
              <a:t>Đặt</a:t>
            </a:r>
            <a:r>
              <a:rPr lang="en-US"/>
              <a:t> </a:t>
            </a:r>
            <a:r>
              <a:rPr lang="en-US" err="1"/>
              <a:t>lưới</a:t>
            </a:r>
            <a:r>
              <a:rPr lang="en-US"/>
              <a:t> 15x15 </a:t>
            </a:r>
            <a:r>
              <a:rPr lang="en-US" err="1"/>
              <a:t>che</a:t>
            </a:r>
            <a:r>
              <a:rPr lang="en-US"/>
              <a:t> </a:t>
            </a:r>
            <a:r>
              <a:rPr lang="en-US" err="1"/>
              <a:t>phu</a:t>
            </a:r>
            <a:r>
              <a:rPr lang="en-US"/>
              <a:t>̉ </a:t>
            </a:r>
            <a:r>
              <a:rPr lang="en-US" err="1"/>
              <a:t>toàn</a:t>
            </a:r>
            <a:r>
              <a:rPr lang="en-US"/>
              <a:t> </a:t>
            </a:r>
            <a:r>
              <a:rPr lang="en-US" err="1"/>
              <a:t>bô</a:t>
            </a:r>
            <a:r>
              <a:rPr lang="en-US"/>
              <a:t>̣ </a:t>
            </a:r>
            <a:r>
              <a:rPr lang="en-US" err="1"/>
              <a:t>lô</a:t>
            </a:r>
            <a:r>
              <a:rPr lang="en-US"/>
              <a:t>̃ </a:t>
            </a:r>
            <a:r>
              <a:rPr lang="en-US" err="1"/>
              <a:t>cơ</a:t>
            </a:r>
            <a:r>
              <a:rPr lang="en-US"/>
              <a:t> </a:t>
            </a:r>
            <a:r>
              <a:rPr lang="en-US" err="1"/>
              <a:t>lược</a:t>
            </a:r>
            <a:r>
              <a:rPr lang="en-US"/>
              <a:t>.</a:t>
            </a:r>
          </a:p>
          <a:p>
            <a:r>
              <a:rPr lang="en-US" err="1"/>
              <a:t>Xa</a:t>
            </a:r>
            <a:r>
              <a:rPr lang="en-US"/>
              <a:t>̉ CO2, </a:t>
            </a:r>
            <a:r>
              <a:rPr lang="en-US" err="1"/>
              <a:t>đóng</a:t>
            </a:r>
            <a:r>
              <a:rPr lang="en-US"/>
              <a:t> </a:t>
            </a:r>
            <a:r>
              <a:rPr lang="en-US" err="1"/>
              <a:t>bụng</a:t>
            </a:r>
            <a:r>
              <a:rPr lang="en-US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E15FA0-8011-9535-5E46-5813CBF8E5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68" t="52577" r="32097" b="32500"/>
          <a:stretch/>
        </p:blipFill>
        <p:spPr bwMode="auto">
          <a:xfrm>
            <a:off x="8570595" y="2653243"/>
            <a:ext cx="252412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978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90608-4EDB-CD74-A306-F97CDA779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HÀNH CHÍNH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02614-5D0B-A4A9-0807-55C542F09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indent="137160">
              <a:buFont typeface="Arial" panose="020F0502020204030204" pitchFamily="34" charset="0"/>
              <a:buChar char="•"/>
            </a:pPr>
            <a:r>
              <a:rPr lang="vi-VN" dirty="0">
                <a:latin typeface="Calibri"/>
                <a:cs typeface="Arial"/>
              </a:rPr>
              <a:t>Họ và tên: </a:t>
            </a:r>
            <a:r>
              <a:rPr lang="en-US" err="1"/>
              <a:t>Bùi</a:t>
            </a:r>
            <a:r>
              <a:rPr lang="en-US" dirty="0"/>
              <a:t> </a:t>
            </a:r>
            <a:r>
              <a:rPr lang="en-US" err="1"/>
              <a:t>Tấn</a:t>
            </a:r>
            <a:r>
              <a:rPr lang="en-US" dirty="0"/>
              <a:t> H.</a:t>
            </a:r>
            <a:endParaRPr lang="vi-VN">
              <a:latin typeface="Calibri"/>
              <a:cs typeface="Arial" panose="020B0604020202020204" pitchFamily="34" charset="0"/>
            </a:endParaRPr>
          </a:p>
          <a:p>
            <a:pPr indent="137160">
              <a:buFont typeface="Arial" panose="020F0502020204030204" pitchFamily="34" charset="0"/>
              <a:buChar char="•"/>
            </a:pPr>
            <a:r>
              <a:rPr lang="en-US" err="1">
                <a:cs typeface="Calibri"/>
              </a:rPr>
              <a:t>Giới</a:t>
            </a:r>
            <a:r>
              <a:rPr lang="en-US" dirty="0">
                <a:cs typeface="Calibri"/>
              </a:rPr>
              <a:t>: Nam</a:t>
            </a:r>
          </a:p>
          <a:p>
            <a:pPr indent="137160">
              <a:buFont typeface="Arial" panose="020F0502020204030204" pitchFamily="34" charset="0"/>
              <a:buChar char="•"/>
            </a:pPr>
            <a:r>
              <a:rPr lang="en-US" err="1"/>
              <a:t>Tuổi</a:t>
            </a:r>
            <a:r>
              <a:rPr lang="en-US" dirty="0"/>
              <a:t>: 41</a:t>
            </a:r>
            <a:endParaRPr lang="vi-VN">
              <a:latin typeface="Calibri"/>
              <a:cs typeface="Arial" panose="020B0604020202020204" pitchFamily="34" charset="0"/>
            </a:endParaRPr>
          </a:p>
          <a:p>
            <a:pPr indent="137160">
              <a:buFont typeface="Arial" panose="020F0502020204030204" pitchFamily="34" charset="0"/>
              <a:buChar char="•"/>
            </a:pPr>
            <a:r>
              <a:rPr lang="vi-VN" dirty="0">
                <a:latin typeface="Calibri"/>
                <a:cs typeface="Arial"/>
              </a:rPr>
              <a:t>Địa chỉ: </a:t>
            </a:r>
            <a:r>
              <a:rPr lang="en-US" dirty="0"/>
              <a:t>Tân </a:t>
            </a:r>
            <a:r>
              <a:rPr lang="en-US" err="1"/>
              <a:t>Phú</a:t>
            </a:r>
            <a:r>
              <a:rPr lang="en-US" dirty="0"/>
              <a:t>, </a:t>
            </a:r>
            <a:r>
              <a:rPr lang="en-US" err="1"/>
              <a:t>Tp.HCM</a:t>
            </a:r>
            <a:endParaRPr lang="vi-VN">
              <a:latin typeface="Calibri"/>
              <a:cs typeface="Arial" panose="020B0604020202020204" pitchFamily="34" charset="0"/>
            </a:endParaRPr>
          </a:p>
          <a:p>
            <a:pPr indent="137160">
              <a:buFont typeface="Arial" panose="020F0502020204030204" pitchFamily="34" charset="0"/>
              <a:buChar char="•"/>
            </a:pPr>
            <a:r>
              <a:rPr lang="vi-VN" dirty="0">
                <a:latin typeface="Calibri"/>
                <a:cs typeface="Arial"/>
              </a:rPr>
              <a:t>Nghề nghiệp: </a:t>
            </a:r>
            <a:r>
              <a:rPr lang="en-US" err="1"/>
              <a:t>thiết</a:t>
            </a:r>
            <a:r>
              <a:rPr lang="en-US" dirty="0"/>
              <a:t> </a:t>
            </a:r>
            <a:r>
              <a:rPr lang="en-US" err="1"/>
              <a:t>kê</a:t>
            </a:r>
            <a:r>
              <a:rPr lang="en-US" dirty="0"/>
              <a:t>́ </a:t>
            </a:r>
            <a:r>
              <a:rPr lang="en-US" err="1"/>
              <a:t>đô</a:t>
            </a:r>
            <a:r>
              <a:rPr lang="en-US" dirty="0"/>
              <a:t>̀ </a:t>
            </a:r>
            <a:r>
              <a:rPr lang="en-US" err="1"/>
              <a:t>hoa</a:t>
            </a:r>
            <a:r>
              <a:rPr lang="en-US" dirty="0"/>
              <a:t>̣</a:t>
            </a:r>
            <a:endParaRPr lang="vi-VN">
              <a:latin typeface="Calibri"/>
              <a:cs typeface="Arial" panose="020B0604020202020204" pitchFamily="34" charset="0"/>
            </a:endParaRPr>
          </a:p>
          <a:p>
            <a:pPr indent="137160">
              <a:buFont typeface="Arial" panose="020F0502020204030204" pitchFamily="34" charset="0"/>
              <a:buChar char="•"/>
            </a:pPr>
            <a:r>
              <a:rPr lang="vi-VN" dirty="0">
                <a:latin typeface="Calibri"/>
                <a:cs typeface="Arial"/>
              </a:rPr>
              <a:t>Mã BN: </a:t>
            </a:r>
            <a:r>
              <a:rPr lang="en-US" dirty="0"/>
              <a:t>N23-0051340</a:t>
            </a:r>
            <a:endParaRPr lang="vi-VN">
              <a:latin typeface="Calibri"/>
              <a:cs typeface="Arial" panose="020B0604020202020204" pitchFamily="34" charset="0"/>
            </a:endParaRPr>
          </a:p>
          <a:p>
            <a:pPr indent="137160">
              <a:buFont typeface="Arial" panose="020F0502020204030204" pitchFamily="34" charset="0"/>
              <a:buChar char="•"/>
            </a:pPr>
            <a:r>
              <a:rPr lang="vi-VN" dirty="0">
                <a:latin typeface="Calibri"/>
                <a:cs typeface="Arial"/>
              </a:rPr>
              <a:t>Nhập viện lúc: 8h</a:t>
            </a:r>
            <a:r>
              <a:rPr lang="en-US" dirty="0"/>
              <a:t>50</a:t>
            </a:r>
            <a:r>
              <a:rPr lang="vi-VN" dirty="0">
                <a:latin typeface="Calibri"/>
                <a:cs typeface="Arial"/>
              </a:rPr>
              <a:t> ngày </a:t>
            </a:r>
            <a:r>
              <a:rPr lang="en-US" dirty="0"/>
              <a:t>13</a:t>
            </a:r>
            <a:r>
              <a:rPr lang="vi-VN" dirty="0">
                <a:latin typeface="Calibri"/>
                <a:cs typeface="Arial"/>
              </a:rPr>
              <a:t>/0</a:t>
            </a:r>
            <a:r>
              <a:rPr lang="en-US" dirty="0"/>
              <a:t>4</a:t>
            </a:r>
            <a:r>
              <a:rPr lang="vi-VN" dirty="0">
                <a:latin typeface="Calibri"/>
                <a:cs typeface="Arial"/>
              </a:rPr>
              <a:t>/2023</a:t>
            </a:r>
          </a:p>
          <a:p>
            <a:pPr indent="137160">
              <a:buFont typeface="Arial" panose="020F0502020204030204" pitchFamily="34" charset="0"/>
              <a:buChar char="•"/>
            </a:pPr>
            <a:r>
              <a:rPr lang="vi-VN" dirty="0">
                <a:latin typeface="Calibri"/>
                <a:cs typeface="Arial"/>
              </a:rPr>
              <a:t>Khoa: Ngoại Gan Mật Tụy, bệnh viện ĐHYD TPHCM.</a:t>
            </a:r>
          </a:p>
        </p:txBody>
      </p:sp>
    </p:spTree>
    <p:extLst>
      <p:ext uri="{BB962C8B-B14F-4D97-AF65-F5344CB8AC3E}">
        <p14:creationId xmlns:p14="http://schemas.microsoft.com/office/powerpoint/2010/main" val="214145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A5A7-665B-7E2F-F5DD-0DEEF4D3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LÍ DO NHẬP VIỆN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FEF7A-49E5-3A77-1B5B-6ACED4220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err="1"/>
              <a:t>Khối</a:t>
            </a:r>
            <a:r>
              <a:rPr lang="en-US"/>
              <a:t> ở </a:t>
            </a:r>
            <a:r>
              <a:rPr lang="en-US" err="1"/>
              <a:t>vùng</a:t>
            </a:r>
            <a:r>
              <a:rPr lang="en-US"/>
              <a:t> </a:t>
            </a:r>
            <a:r>
              <a:rPr lang="en-US" err="1"/>
              <a:t>bẹn</a:t>
            </a:r>
            <a:r>
              <a:rPr lang="en-US"/>
              <a:t> </a:t>
            </a:r>
            <a:r>
              <a:rPr lang="en-US" err="1"/>
              <a:t>trái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4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98C6-09F5-6532-8ED8-88238E5DF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BỆNH SỬ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CC238-C51B-4D77-D750-B056B5897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237" y="1934082"/>
            <a:ext cx="10522226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algn="just"/>
            <a:r>
              <a:rPr lang="en-US" dirty="0" err="1">
                <a:ea typeface="+mn-lt"/>
                <a:cs typeface="+mn-lt"/>
              </a:rPr>
              <a:t>Cách</a:t>
            </a:r>
            <a:r>
              <a:rPr lang="en-US" dirty="0">
                <a:ea typeface="+mn-lt"/>
                <a:cs typeface="+mn-lt"/>
              </a:rPr>
              <a:t> NV 2 </a:t>
            </a:r>
            <a:r>
              <a:rPr lang="en-US" dirty="0" err="1">
                <a:ea typeface="+mn-lt"/>
                <a:cs typeface="+mn-lt"/>
              </a:rPr>
              <a:t>năm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sau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khi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vận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động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mạnh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thì</a:t>
            </a:r>
            <a:r>
              <a:rPr lang="en-US" dirty="0">
                <a:ea typeface="+mn-lt"/>
                <a:cs typeface="+mn-lt"/>
              </a:rPr>
              <a:t> BN </a:t>
            </a:r>
            <a:r>
              <a:rPr lang="en-US" dirty="0" err="1">
                <a:ea typeface="+mn-lt"/>
                <a:cs typeface="+mn-lt"/>
              </a:rPr>
              <a:t>thấy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xuất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hiện</a:t>
            </a:r>
            <a:r>
              <a:rPr lang="en-US" dirty="0">
                <a:ea typeface="+mn-lt"/>
                <a:cs typeface="+mn-lt"/>
              </a:rPr>
              <a:t> 1 </a:t>
            </a:r>
            <a:r>
              <a:rPr lang="en-US" dirty="0" err="1">
                <a:ea typeface="+mn-lt"/>
                <a:cs typeface="+mn-lt"/>
              </a:rPr>
              <a:t>khối</a:t>
            </a:r>
            <a:r>
              <a:rPr lang="en-US" dirty="0">
                <a:ea typeface="+mn-lt"/>
                <a:cs typeface="+mn-lt"/>
              </a:rPr>
              <a:t> ở </a:t>
            </a:r>
            <a:r>
              <a:rPr lang="en-US" dirty="0" err="1">
                <a:ea typeface="+mn-lt"/>
                <a:cs typeface="+mn-lt"/>
              </a:rPr>
              <a:t>vùng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bẹn</a:t>
            </a:r>
            <a:r>
              <a:rPr lang="en-US" dirty="0">
                <a:ea typeface="+mn-lt"/>
                <a:cs typeface="+mn-lt"/>
              </a:rPr>
              <a:t> (T), </a:t>
            </a:r>
            <a:r>
              <a:rPr lang="en-US" dirty="0" err="1">
                <a:ea typeface="+mn-lt"/>
                <a:cs typeface="+mn-lt"/>
              </a:rPr>
              <a:t>khối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mềm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ấn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xẹp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kích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thước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khoảng</a:t>
            </a:r>
            <a:r>
              <a:rPr lang="en-US" dirty="0">
                <a:ea typeface="+mn-lt"/>
                <a:cs typeface="+mn-lt"/>
              </a:rPr>
              <a:t> 2x2 cm, </a:t>
            </a:r>
            <a:r>
              <a:rPr lang="en-US" dirty="0" err="1">
                <a:ea typeface="+mn-lt"/>
                <a:cs typeface="+mn-lt"/>
              </a:rPr>
              <a:t>không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thay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đổi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màu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sắc</a:t>
            </a:r>
            <a:r>
              <a:rPr lang="en-US" dirty="0">
                <a:ea typeface="+mn-lt"/>
                <a:cs typeface="+mn-lt"/>
              </a:rPr>
              <a:t> da, </a:t>
            </a:r>
            <a:r>
              <a:rPr lang="en-US" dirty="0" err="1">
                <a:ea typeface="+mn-lt"/>
                <a:cs typeface="+mn-lt"/>
              </a:rPr>
              <a:t>không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đau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biến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mất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khi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nằm</a:t>
            </a:r>
            <a:r>
              <a:rPr lang="en-US" dirty="0">
                <a:ea typeface="+mn-lt"/>
                <a:cs typeface="+mn-lt"/>
              </a:rPr>
              <a:t> hay </a:t>
            </a:r>
            <a:r>
              <a:rPr lang="en-US" dirty="0" err="1">
                <a:ea typeface="+mn-lt"/>
                <a:cs typeface="+mn-lt"/>
              </a:rPr>
              <a:t>khi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lấy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tay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đè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sinh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hoạt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bình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thường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thì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khối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không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xuất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hiện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 dirty="0">
              <a:cs typeface="Calibri"/>
            </a:endParaRPr>
          </a:p>
          <a:p>
            <a:pPr algn="just"/>
            <a:r>
              <a:rPr lang="en-US" err="1">
                <a:cs typeface="Calibri"/>
              </a:rPr>
              <a:t>Gần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đây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bệnh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nhân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thấy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khối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xuất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hiện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tần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suất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nhiều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hơn</a:t>
            </a:r>
            <a:r>
              <a:rPr lang="en-US" dirty="0">
                <a:cs typeface="Calibri"/>
              </a:rPr>
              <a:t>, </a:t>
            </a:r>
            <a:r>
              <a:rPr lang="en-US" err="1">
                <a:cs typeface="Calibri"/>
              </a:rPr>
              <a:t>kích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thước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lớn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hơn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nên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đi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khám</a:t>
            </a:r>
            <a:r>
              <a:rPr lang="en-US" dirty="0">
                <a:cs typeface="Calibri"/>
              </a:rPr>
              <a:t> BV ĐHYD </a:t>
            </a:r>
          </a:p>
          <a:p>
            <a:pPr algn="just"/>
            <a:r>
              <a:rPr lang="en-US" dirty="0"/>
              <a:t>Trong </a:t>
            </a:r>
            <a:r>
              <a:rPr lang="en-US" err="1"/>
              <a:t>quá</a:t>
            </a:r>
            <a:r>
              <a:rPr lang="en-US" dirty="0"/>
              <a:t> </a:t>
            </a:r>
            <a:r>
              <a:rPr lang="en-US" err="1"/>
              <a:t>trình</a:t>
            </a:r>
            <a:r>
              <a:rPr lang="en-US" dirty="0"/>
              <a:t> </a:t>
            </a:r>
            <a:r>
              <a:rPr lang="en-US" err="1"/>
              <a:t>bệnh</a:t>
            </a:r>
            <a:r>
              <a:rPr lang="en-US" dirty="0"/>
              <a:t>, </a:t>
            </a:r>
            <a:r>
              <a:rPr lang="en-US" err="1"/>
              <a:t>bệnh</a:t>
            </a:r>
            <a:r>
              <a:rPr lang="en-US" dirty="0"/>
              <a:t> </a:t>
            </a:r>
            <a:r>
              <a:rPr lang="en-US" err="1"/>
              <a:t>nhân</a:t>
            </a:r>
            <a:r>
              <a:rPr lang="en-US" dirty="0"/>
              <a:t> </a:t>
            </a:r>
            <a:r>
              <a:rPr lang="en-US" err="1"/>
              <a:t>không</a:t>
            </a:r>
            <a:r>
              <a:rPr lang="en-US" dirty="0"/>
              <a:t> </a:t>
            </a:r>
            <a:r>
              <a:rPr lang="en-US" err="1"/>
              <a:t>đau</a:t>
            </a:r>
            <a:r>
              <a:rPr lang="en-US" dirty="0"/>
              <a:t> </a:t>
            </a:r>
            <a:r>
              <a:rPr lang="en-US" err="1"/>
              <a:t>ngực</a:t>
            </a:r>
            <a:r>
              <a:rPr lang="en-US" dirty="0"/>
              <a:t>, </a:t>
            </a:r>
            <a:r>
              <a:rPr lang="en-US" err="1"/>
              <a:t>không</a:t>
            </a:r>
            <a:r>
              <a:rPr lang="en-US" dirty="0"/>
              <a:t> </a:t>
            </a:r>
            <a:r>
              <a:rPr lang="en-US" err="1"/>
              <a:t>khó</a:t>
            </a:r>
            <a:r>
              <a:rPr lang="en-US" dirty="0"/>
              <a:t> </a:t>
            </a:r>
            <a:r>
              <a:rPr lang="en-US" err="1"/>
              <a:t>thở</a:t>
            </a:r>
            <a:r>
              <a:rPr lang="en-US" dirty="0"/>
              <a:t>, </a:t>
            </a:r>
            <a:r>
              <a:rPr lang="en-US" err="1"/>
              <a:t>không</a:t>
            </a:r>
            <a:r>
              <a:rPr lang="en-US" dirty="0"/>
              <a:t> </a:t>
            </a:r>
            <a:r>
              <a:rPr lang="en-US" err="1"/>
              <a:t>sốt</a:t>
            </a:r>
            <a:r>
              <a:rPr lang="en-US" dirty="0"/>
              <a:t>, </a:t>
            </a:r>
            <a:r>
              <a:rPr lang="en-US" err="1"/>
              <a:t>không</a:t>
            </a:r>
            <a:r>
              <a:rPr lang="en-US" dirty="0"/>
              <a:t> ho, </a:t>
            </a:r>
            <a:r>
              <a:rPr lang="en-US" err="1"/>
              <a:t>không</a:t>
            </a:r>
            <a:r>
              <a:rPr lang="en-US" dirty="0"/>
              <a:t> </a:t>
            </a:r>
            <a:r>
              <a:rPr lang="en-US" err="1"/>
              <a:t>buồn</a:t>
            </a:r>
            <a:r>
              <a:rPr lang="en-US" dirty="0"/>
              <a:t> </a:t>
            </a:r>
            <a:r>
              <a:rPr lang="en-US" err="1"/>
              <a:t>nôn</a:t>
            </a:r>
            <a:r>
              <a:rPr lang="en-US" dirty="0"/>
              <a:t>, </a:t>
            </a:r>
            <a:r>
              <a:rPr lang="en-US" err="1"/>
              <a:t>không</a:t>
            </a:r>
            <a:r>
              <a:rPr lang="en-US" dirty="0"/>
              <a:t> </a:t>
            </a:r>
            <a:r>
              <a:rPr lang="en-US" err="1"/>
              <a:t>nôn</a:t>
            </a:r>
            <a:r>
              <a:rPr lang="en-US" dirty="0"/>
              <a:t>, </a:t>
            </a:r>
            <a:r>
              <a:rPr lang="en-US" err="1"/>
              <a:t>ăn</a:t>
            </a:r>
            <a:r>
              <a:rPr lang="en-US" dirty="0"/>
              <a:t> </a:t>
            </a:r>
            <a:r>
              <a:rPr lang="en-US" err="1"/>
              <a:t>uống</a:t>
            </a:r>
            <a:r>
              <a:rPr lang="en-US" dirty="0"/>
              <a:t> </a:t>
            </a:r>
            <a:r>
              <a:rPr lang="en-US" err="1"/>
              <a:t>được</a:t>
            </a:r>
            <a:r>
              <a:rPr lang="en-US" dirty="0"/>
              <a:t>, </a:t>
            </a:r>
            <a:r>
              <a:rPr lang="en-US" err="1"/>
              <a:t>tiểu</a:t>
            </a:r>
            <a:r>
              <a:rPr lang="en-US" dirty="0"/>
              <a:t> </a:t>
            </a:r>
            <a:r>
              <a:rPr lang="en-US" err="1"/>
              <a:t>vàng</a:t>
            </a:r>
            <a:r>
              <a:rPr lang="en-US" dirty="0"/>
              <a:t> </a:t>
            </a:r>
            <a:r>
              <a:rPr lang="en-US" err="1"/>
              <a:t>trong</a:t>
            </a:r>
            <a:r>
              <a:rPr lang="en-US" dirty="0"/>
              <a:t> </a:t>
            </a:r>
            <a:r>
              <a:rPr lang="en-US" err="1"/>
              <a:t>không</a:t>
            </a:r>
            <a:r>
              <a:rPr lang="en-US" dirty="0"/>
              <a:t> </a:t>
            </a:r>
            <a:r>
              <a:rPr lang="en-US" err="1"/>
              <a:t>gắt</a:t>
            </a:r>
            <a:r>
              <a:rPr lang="en-US" dirty="0"/>
              <a:t> </a:t>
            </a:r>
            <a:r>
              <a:rPr lang="en-US" err="1"/>
              <a:t>buốt</a:t>
            </a:r>
            <a:r>
              <a:rPr lang="en-US" dirty="0"/>
              <a:t>, </a:t>
            </a:r>
            <a:r>
              <a:rPr lang="en-US" err="1"/>
              <a:t>tiêu</a:t>
            </a:r>
            <a:r>
              <a:rPr lang="en-US" dirty="0"/>
              <a:t> </a:t>
            </a:r>
            <a:r>
              <a:rPr lang="en-US" err="1"/>
              <a:t>phân</a:t>
            </a:r>
            <a:r>
              <a:rPr lang="en-US" dirty="0"/>
              <a:t> </a:t>
            </a:r>
            <a:r>
              <a:rPr lang="en-US" err="1"/>
              <a:t>vàng</a:t>
            </a:r>
            <a:r>
              <a:rPr lang="en-US" dirty="0"/>
              <a:t> </a:t>
            </a:r>
            <a:r>
              <a:rPr lang="en-US" err="1"/>
              <a:t>đóng</a:t>
            </a:r>
            <a:r>
              <a:rPr lang="en-US" dirty="0"/>
              <a:t> </a:t>
            </a:r>
            <a:r>
              <a:rPr lang="en-US" err="1"/>
              <a:t>khuôn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3656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1B7CE-56D6-2B47-8105-1EB057A0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TIỀN CĂN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F18B7-79E8-78AD-19FE-7DAE64CDA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vi-VN" b="1" dirty="0">
                <a:latin typeface="Calibri"/>
                <a:cs typeface="Calibri"/>
              </a:rPr>
              <a:t>Nội khoa:</a:t>
            </a:r>
          </a:p>
          <a:p>
            <a:pPr marL="383540" lvl="1"/>
            <a:r>
              <a:rPr lang="vi-VN" dirty="0">
                <a:latin typeface="Calibri"/>
                <a:cs typeface="Arial"/>
              </a:rPr>
              <a:t>Chưa ghi nhận tiền căn THA,  ĐTĐ.</a:t>
            </a:r>
          </a:p>
          <a:p>
            <a:pPr marL="383540" lvl="1"/>
            <a:r>
              <a:rPr lang="vi-VN" dirty="0">
                <a:latin typeface="Calibri"/>
                <a:cs typeface="Arial"/>
              </a:rPr>
              <a:t>Chưa ghi nhận tiền căn ung thư, bệnh lý huyết học.</a:t>
            </a:r>
          </a:p>
          <a:p>
            <a:pPr marL="457200" indent="-457200">
              <a:buFont typeface="+mj-lt"/>
              <a:buAutoNum type="arabicPeriod"/>
            </a:pPr>
            <a:r>
              <a:rPr lang="vi-VN" b="1" dirty="0">
                <a:latin typeface="Calibri"/>
                <a:cs typeface="Arial"/>
              </a:rPr>
              <a:t>Ngoại khoa: </a:t>
            </a:r>
          </a:p>
          <a:p>
            <a:pPr marL="383540" lvl="1"/>
            <a:r>
              <a:rPr lang="vi-VN" dirty="0">
                <a:latin typeface="Calibri"/>
                <a:cs typeface="Arial"/>
              </a:rPr>
              <a:t>Chưa ghi nhận tiền căn chấn thương, phẫu thuật trước đây</a:t>
            </a:r>
          </a:p>
          <a:p>
            <a:pPr marL="457200" indent="-457200">
              <a:buFont typeface="+mj-lt"/>
              <a:buAutoNum type="arabicPeriod"/>
            </a:pPr>
            <a:r>
              <a:rPr lang="vi-VN" b="1" dirty="0">
                <a:latin typeface="Calibri"/>
                <a:cs typeface="Arial"/>
              </a:rPr>
              <a:t>Dị ứng</a:t>
            </a:r>
            <a:r>
              <a:rPr lang="vi-VN" dirty="0">
                <a:latin typeface="Calibri"/>
                <a:cs typeface="Arial"/>
              </a:rPr>
              <a:t>: chưa ghi nhận tiền căn dị ứng thuốc, thức ăn.</a:t>
            </a:r>
          </a:p>
          <a:p>
            <a:pPr marL="457200" indent="-457200">
              <a:buFont typeface="+mj-lt"/>
              <a:buAutoNum type="arabicPeriod"/>
            </a:pPr>
            <a:r>
              <a:rPr lang="vi-VN" b="1" dirty="0">
                <a:latin typeface="Calibri"/>
                <a:cs typeface="Arial"/>
              </a:rPr>
              <a:t>Thói quen sinh hoạt</a:t>
            </a:r>
            <a:r>
              <a:rPr lang="vi-VN" dirty="0">
                <a:latin typeface="Calibri"/>
                <a:cs typeface="Arial"/>
              </a:rPr>
              <a:t>: uống rượu bia thỉnh thoảng, không hút thuốc lá</a:t>
            </a:r>
          </a:p>
          <a:p>
            <a:pPr marL="457200" indent="-457200">
              <a:buFont typeface="+mj-lt"/>
              <a:buAutoNum type="arabicPeriod"/>
            </a:pPr>
            <a:r>
              <a:rPr lang="vi-VN" b="1" dirty="0">
                <a:latin typeface="Calibri"/>
                <a:cs typeface="Arial"/>
              </a:rPr>
              <a:t>Gia đình</a:t>
            </a:r>
            <a:r>
              <a:rPr lang="vi-VN" dirty="0">
                <a:latin typeface="Calibri"/>
                <a:cs typeface="Arial"/>
              </a:rPr>
              <a:t>: chưa ghi nhận tiền căn thoát vị bẹn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9032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0701-5A9A-8A15-EE2A-BD25B88A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KHÁM (8h 15/4/2023)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EF79E-EF12-9973-E8EB-D020DC996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20000"/>
          </a:bodyPr>
          <a:lstStyle/>
          <a:p>
            <a:pPr marL="457200" indent="-457200">
              <a:buSzTx/>
              <a:buFont typeface="+mj-lt"/>
              <a:buAutoNum type="arabicPeriod"/>
            </a:pPr>
            <a:r>
              <a:rPr lang="en-US" sz="2400" b="1" dirty="0" err="1"/>
              <a:t>Tổng</a:t>
            </a:r>
            <a:r>
              <a:rPr lang="en-US" sz="2400" b="1" dirty="0"/>
              <a:t> </a:t>
            </a:r>
            <a:r>
              <a:rPr lang="en-US" sz="2400" b="1" dirty="0" err="1"/>
              <a:t>quát</a:t>
            </a:r>
            <a:r>
              <a:rPr lang="en-US" sz="2400" b="1" dirty="0"/>
              <a:t>: </a:t>
            </a:r>
            <a:endParaRPr lang="en-US" sz="2400" b="1" dirty="0">
              <a:cs typeface="Calibri"/>
            </a:endParaRPr>
          </a:p>
          <a:p>
            <a:r>
              <a:rPr lang="en-US" sz="2400" err="1"/>
              <a:t>Bệnh</a:t>
            </a:r>
            <a:r>
              <a:rPr lang="en-US" sz="2400" dirty="0"/>
              <a:t> </a:t>
            </a:r>
            <a:r>
              <a:rPr lang="en-US" sz="2400" err="1"/>
              <a:t>nhân</a:t>
            </a:r>
            <a:r>
              <a:rPr lang="en-US" sz="2400" dirty="0"/>
              <a:t> </a:t>
            </a:r>
            <a:r>
              <a:rPr lang="en-US" sz="2400" err="1"/>
              <a:t>tỉnh</a:t>
            </a:r>
            <a:r>
              <a:rPr lang="en-US" sz="2400" dirty="0"/>
              <a:t>, </a:t>
            </a:r>
            <a:r>
              <a:rPr lang="en-US" sz="2400" err="1"/>
              <a:t>tiếp</a:t>
            </a:r>
            <a:r>
              <a:rPr lang="en-US" sz="2400" dirty="0"/>
              <a:t> </a:t>
            </a:r>
            <a:r>
              <a:rPr lang="en-US" sz="2400" err="1"/>
              <a:t>xúc</a:t>
            </a:r>
            <a:r>
              <a:rPr lang="en-US" sz="2400" dirty="0"/>
              <a:t> </a:t>
            </a:r>
            <a:r>
              <a:rPr lang="en-US" sz="2400" err="1"/>
              <a:t>tốt</a:t>
            </a:r>
            <a:endParaRPr lang="en-US" sz="2400">
              <a:cs typeface="Calibri"/>
            </a:endParaRPr>
          </a:p>
          <a:p>
            <a:r>
              <a:rPr lang="en-US" sz="2400" dirty="0"/>
              <a:t>Sinh </a:t>
            </a:r>
            <a:r>
              <a:rPr lang="en-US" sz="2400" err="1"/>
              <a:t>hiệu</a:t>
            </a:r>
            <a:r>
              <a:rPr lang="en-US" sz="2400" dirty="0"/>
              <a:t> </a:t>
            </a:r>
            <a:r>
              <a:rPr lang="en-US" sz="2400" err="1"/>
              <a:t>ổn</a:t>
            </a:r>
            <a:r>
              <a:rPr lang="en-US" sz="2400" dirty="0"/>
              <a:t>:</a:t>
            </a:r>
            <a:endParaRPr lang="en-US" sz="2400" dirty="0">
              <a:cs typeface="Calibri"/>
            </a:endParaRPr>
          </a:p>
          <a:p>
            <a:pPr marL="383540" lvl="1"/>
            <a:r>
              <a:rPr lang="en-US" sz="2400" err="1"/>
              <a:t>Mạch</a:t>
            </a:r>
            <a:r>
              <a:rPr lang="en-US" sz="2400" dirty="0"/>
              <a:t>: 80 l/p					</a:t>
            </a:r>
            <a:r>
              <a:rPr lang="en-US" sz="2400" err="1"/>
              <a:t>Nhịp</a:t>
            </a:r>
            <a:r>
              <a:rPr lang="en-US" sz="2400" dirty="0"/>
              <a:t> </a:t>
            </a:r>
            <a:r>
              <a:rPr lang="en-US" sz="2400" err="1"/>
              <a:t>thở</a:t>
            </a:r>
            <a:r>
              <a:rPr lang="en-US" sz="2400" dirty="0"/>
              <a:t>: 18 l/p</a:t>
            </a:r>
            <a:endParaRPr lang="en-US" sz="2400" dirty="0">
              <a:cs typeface="Calibri"/>
            </a:endParaRPr>
          </a:p>
          <a:p>
            <a:pPr marL="383540" lvl="1"/>
            <a:r>
              <a:rPr lang="en-US" sz="2400" err="1"/>
              <a:t>Huyết</a:t>
            </a:r>
            <a:r>
              <a:rPr lang="en-US" sz="2400" dirty="0"/>
              <a:t> </a:t>
            </a:r>
            <a:r>
              <a:rPr lang="en-US" sz="2400" err="1"/>
              <a:t>áp</a:t>
            </a:r>
            <a:r>
              <a:rPr lang="en-US" sz="2400" dirty="0"/>
              <a:t>: 120/70 mmHg 			</a:t>
            </a:r>
            <a:r>
              <a:rPr lang="en-US" sz="2400" err="1"/>
              <a:t>Nhiệt</a:t>
            </a:r>
            <a:r>
              <a:rPr lang="en-US" sz="2400" dirty="0"/>
              <a:t> </a:t>
            </a:r>
            <a:r>
              <a:rPr lang="en-US" sz="2400" err="1"/>
              <a:t>độ</a:t>
            </a:r>
            <a:r>
              <a:rPr lang="en-US" sz="2400" dirty="0"/>
              <a:t>: 37 </a:t>
            </a:r>
            <a:r>
              <a:rPr lang="en-US" sz="2400" err="1"/>
              <a:t>độ</a:t>
            </a:r>
            <a:r>
              <a:rPr lang="en-US" sz="2400" dirty="0"/>
              <a:t> C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CC: 161 cm, CN: 60 kg =&gt; BMI: 23.1 kg/m2</a:t>
            </a:r>
            <a:endParaRPr lang="en-US" sz="2400" dirty="0">
              <a:cs typeface="Calibri"/>
            </a:endParaRPr>
          </a:p>
          <a:p>
            <a:r>
              <a:rPr lang="en-US" sz="2400" err="1"/>
              <a:t>Niêm</a:t>
            </a:r>
            <a:r>
              <a:rPr lang="en-US" sz="2400" dirty="0"/>
              <a:t> </a:t>
            </a:r>
            <a:r>
              <a:rPr lang="en-US" sz="2400" err="1"/>
              <a:t>hồng</a:t>
            </a:r>
            <a:r>
              <a:rPr lang="en-US" sz="2400" dirty="0"/>
              <a:t>, </a:t>
            </a:r>
            <a:r>
              <a:rPr lang="en-US" sz="2400" err="1"/>
              <a:t>kết</a:t>
            </a:r>
            <a:r>
              <a:rPr lang="en-US" sz="2400" dirty="0"/>
              <a:t> </a:t>
            </a:r>
            <a:r>
              <a:rPr lang="en-US" sz="2400" err="1"/>
              <a:t>mạc</a:t>
            </a:r>
            <a:r>
              <a:rPr lang="en-US" sz="2400" dirty="0"/>
              <a:t> </a:t>
            </a:r>
            <a:r>
              <a:rPr lang="en-US" sz="2400" err="1"/>
              <a:t>mắt</a:t>
            </a:r>
            <a:r>
              <a:rPr lang="en-US" sz="2400" dirty="0"/>
              <a:t> </a:t>
            </a:r>
            <a:r>
              <a:rPr lang="en-US" sz="2400" err="1"/>
              <a:t>không</a:t>
            </a:r>
            <a:r>
              <a:rPr lang="en-US" sz="2400" dirty="0"/>
              <a:t> </a:t>
            </a:r>
            <a:r>
              <a:rPr lang="en-US" sz="2400" err="1"/>
              <a:t>vàng</a:t>
            </a:r>
            <a:endParaRPr lang="en-US" sz="2400">
              <a:cs typeface="Calibri"/>
            </a:endParaRPr>
          </a:p>
          <a:p>
            <a:r>
              <a:rPr lang="en-US" sz="2400" err="1"/>
              <a:t>Hạch</a:t>
            </a:r>
            <a:r>
              <a:rPr lang="en-US" sz="2400" dirty="0"/>
              <a:t> </a:t>
            </a:r>
            <a:r>
              <a:rPr lang="en-US" sz="2400" err="1"/>
              <a:t>ngoại</a:t>
            </a:r>
            <a:r>
              <a:rPr lang="en-US" sz="2400" dirty="0"/>
              <a:t> </a:t>
            </a:r>
            <a:r>
              <a:rPr lang="en-US" sz="2400" err="1"/>
              <a:t>biên</a:t>
            </a:r>
            <a:r>
              <a:rPr lang="en-US" sz="2400" dirty="0"/>
              <a:t> </a:t>
            </a:r>
            <a:r>
              <a:rPr lang="en-US" sz="2400" err="1"/>
              <a:t>không</a:t>
            </a:r>
            <a:r>
              <a:rPr lang="en-US" sz="2400" dirty="0"/>
              <a:t> </a:t>
            </a:r>
            <a:r>
              <a:rPr lang="en-US" sz="2400" err="1"/>
              <a:t>sờ</a:t>
            </a:r>
            <a:r>
              <a:rPr lang="en-US" sz="2400" dirty="0"/>
              <a:t> </a:t>
            </a:r>
            <a:r>
              <a:rPr lang="en-US" sz="2400" err="1"/>
              <a:t>chạm</a:t>
            </a:r>
            <a:r>
              <a:rPr lang="en-US" sz="2400" dirty="0"/>
              <a:t>.</a:t>
            </a:r>
            <a:endParaRPr lang="en-US" sz="2400" dirty="0">
              <a:cs typeface="Calibri"/>
            </a:endParaRPr>
          </a:p>
          <a:p>
            <a:r>
              <a:rPr lang="en-US" sz="2400" err="1"/>
              <a:t>Không</a:t>
            </a:r>
            <a:r>
              <a:rPr lang="en-US" sz="2400" dirty="0"/>
              <a:t> </a:t>
            </a:r>
            <a:r>
              <a:rPr lang="en-US" sz="2400" err="1"/>
              <a:t>phù</a:t>
            </a:r>
            <a:r>
              <a:rPr lang="en-US" sz="2400" dirty="0"/>
              <a:t>.</a:t>
            </a:r>
            <a:endParaRPr lang="en-US" sz="2400" dirty="0">
              <a:cs typeface="Calibri"/>
            </a:endParaRPr>
          </a:p>
          <a:p>
            <a:r>
              <a:rPr lang="en-US" sz="2400" err="1"/>
              <a:t>Không</a:t>
            </a:r>
            <a:r>
              <a:rPr lang="en-US" sz="2400" dirty="0"/>
              <a:t> </a:t>
            </a:r>
            <a:r>
              <a:rPr lang="en-US" sz="2400" err="1"/>
              <a:t>dấu</a:t>
            </a:r>
            <a:r>
              <a:rPr lang="en-US" sz="2400" dirty="0"/>
              <a:t> </a:t>
            </a:r>
            <a:r>
              <a:rPr lang="en-US" sz="2400" err="1"/>
              <a:t>xuất</a:t>
            </a:r>
            <a:r>
              <a:rPr lang="en-US" sz="2400" dirty="0"/>
              <a:t> </a:t>
            </a:r>
            <a:r>
              <a:rPr lang="en-US" sz="2400" err="1"/>
              <a:t>huyết</a:t>
            </a:r>
            <a:r>
              <a:rPr lang="en-US" sz="2400" dirty="0"/>
              <a:t> da </a:t>
            </a:r>
            <a:r>
              <a:rPr lang="en-US" sz="2400" err="1"/>
              <a:t>niêm</a:t>
            </a:r>
            <a:r>
              <a:rPr lang="en-US" sz="2400" dirty="0"/>
              <a:t>.</a:t>
            </a:r>
            <a:endParaRPr lang="en-US" sz="2400" dirty="0">
              <a:cs typeface="Calibri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47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76F2-EC88-619B-189B-50E6A3BA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KHÁM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C6070-FE01-FA15-96DB-4039D1B8D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10000"/>
          </a:bodyPr>
          <a:lstStyle/>
          <a:p>
            <a:pPr marL="457200" indent="-457200">
              <a:buSzTx/>
              <a:buFont typeface="+mj-lt"/>
              <a:buAutoNum type="arabicPeriod" startAt="2"/>
            </a:pPr>
            <a:r>
              <a:rPr lang="vi-VN" sz="2000" b="1" dirty="0">
                <a:solidFill>
                  <a:schemeClr val="tx2">
                    <a:lumMod val="50000"/>
                  </a:schemeClr>
                </a:solidFill>
                <a:latin typeface="Calibri"/>
                <a:cs typeface="Times New Roman"/>
              </a:rPr>
              <a:t>Khám vùng:</a:t>
            </a:r>
            <a:r>
              <a:rPr lang="vi-VN" b="1" dirty="0">
                <a:solidFill>
                  <a:schemeClr val="tx2">
                    <a:lumMod val="50000"/>
                  </a:schemeClr>
                </a:solidFill>
                <a:latin typeface="Calibri"/>
                <a:cs typeface="Times New Roman"/>
              </a:rPr>
              <a:t> </a:t>
            </a:r>
            <a:endParaRPr lang="vi-VN" sz="2000" b="1">
              <a:solidFill>
                <a:schemeClr val="tx2">
                  <a:lumMod val="50000"/>
                </a:schemeClr>
              </a:solidFill>
              <a:latin typeface="Calibri"/>
              <a:cs typeface="Times New Roman" panose="02020603050405020304" pitchFamily="18" charset="0"/>
            </a:endParaRPr>
          </a:p>
          <a:p>
            <a:pPr marL="457200" indent="-457200">
              <a:buAutoNum type="alphaLcPeriod"/>
            </a:pPr>
            <a:r>
              <a:rPr lang="vi-VN" sz="2000" b="1" dirty="0">
                <a:solidFill>
                  <a:schemeClr val="tx2">
                    <a:lumMod val="50000"/>
                  </a:schemeClr>
                </a:solidFill>
                <a:latin typeface="Calibri"/>
                <a:ea typeface="MS PGothic"/>
                <a:cs typeface="Times New Roman"/>
              </a:rPr>
              <a:t>Lồng ngực: </a:t>
            </a:r>
            <a:r>
              <a:rPr lang="vi-VN" sz="2000" dirty="0">
                <a:solidFill>
                  <a:schemeClr val="tx2">
                    <a:lumMod val="50000"/>
                  </a:schemeClr>
                </a:solidFill>
                <a:latin typeface="Calibri"/>
                <a:ea typeface="MS PGothic"/>
                <a:cs typeface="Times New Roman"/>
              </a:rPr>
              <a:t>không sao mạch, không THBH</a:t>
            </a:r>
            <a:endParaRPr lang="vi-VN" sz="2000">
              <a:solidFill>
                <a:schemeClr val="tx2">
                  <a:lumMod val="50000"/>
                </a:schemeClr>
              </a:solidFill>
              <a:latin typeface="Calibri"/>
              <a:cs typeface="Times New Roman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tx2">
                    <a:lumMod val="50000"/>
                  </a:schemeClr>
                </a:solidFill>
                <a:latin typeface="Calibri"/>
                <a:cs typeface="Times New Roman"/>
              </a:rPr>
              <a:t>Tim: không ổ đập bất thường, mỏm tim KLS V đường trung đòn (T), T1, T2 đều rõ, tần số 72 lần/phút, không âm thổi bất thường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tx2">
                    <a:lumMod val="50000"/>
                  </a:schemeClr>
                </a:solidFill>
                <a:latin typeface="Calibri"/>
                <a:cs typeface="Times New Roman"/>
              </a:rPr>
              <a:t>Phổi: gõ trong khắp phổi, không </a:t>
            </a:r>
            <a:r>
              <a:rPr lang="vi-VN" dirty="0" err="1">
                <a:solidFill>
                  <a:schemeClr val="tx2">
                    <a:lumMod val="50000"/>
                  </a:schemeClr>
                </a:solidFill>
                <a:latin typeface="Calibri"/>
                <a:cs typeface="Times New Roman"/>
              </a:rPr>
              <a:t>rale</a:t>
            </a:r>
            <a:r>
              <a:rPr lang="vi-VN" dirty="0">
                <a:solidFill>
                  <a:schemeClr val="tx2">
                    <a:lumMod val="50000"/>
                  </a:schemeClr>
                </a:solidFill>
                <a:latin typeface="Calibri"/>
                <a:cs typeface="Times New Roman"/>
              </a:rPr>
              <a:t>, âm phế bào êm dịu hai phế trường</a:t>
            </a:r>
            <a:endParaRPr lang="vi-VN">
              <a:solidFill>
                <a:srgbClr val="404040"/>
              </a:solidFill>
              <a:latin typeface="Arial" panose="020B0604020202020204" pitchFamily="34" charset="0"/>
              <a:ea typeface="MS PGothic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chemeClr val="tx2">
                    <a:lumMod val="50000"/>
                  </a:schemeClr>
                </a:solidFill>
                <a:latin typeface="Calibri"/>
                <a:ea typeface="MS PGothic"/>
                <a:cs typeface="Times New Roman"/>
              </a:rPr>
              <a:t>b. </a:t>
            </a:r>
            <a:r>
              <a:rPr lang="vi-VN" sz="2100" b="1" dirty="0">
                <a:solidFill>
                  <a:schemeClr val="tx2">
                    <a:lumMod val="50000"/>
                  </a:schemeClr>
                </a:solidFill>
                <a:latin typeface="Calibri"/>
                <a:ea typeface="MS PGothic"/>
                <a:cs typeface="Times New Roman"/>
              </a:rPr>
              <a:t>Bụng 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tx2">
                    <a:lumMod val="50000"/>
                  </a:schemeClr>
                </a:solidFill>
                <a:latin typeface="Calibri"/>
                <a:cs typeface="Times New Roman"/>
              </a:rPr>
              <a:t>Cân đối, không THBH, không sẹo mổ cũ </a:t>
            </a:r>
            <a:endParaRPr lang="vi-VN">
              <a:solidFill>
                <a:schemeClr val="tx2">
                  <a:lumMod val="50000"/>
                </a:schemeClr>
              </a:solidFill>
              <a:latin typeface="Calibri"/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tx2">
                    <a:lumMod val="50000"/>
                  </a:schemeClr>
                </a:solidFill>
                <a:latin typeface="Calibri"/>
                <a:cs typeface="Times New Roman"/>
              </a:rPr>
              <a:t>Âm ruột 6 lần/phút, âm sắc bình thường.</a:t>
            </a:r>
            <a:endParaRPr lang="vi-VN"/>
          </a:p>
          <a:p>
            <a:pPr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tx2">
                    <a:lumMod val="50000"/>
                  </a:schemeClr>
                </a:solidFill>
                <a:latin typeface="Calibri"/>
                <a:cs typeface="Times New Roman"/>
              </a:rPr>
              <a:t>Gõ trong khắp bụng.</a:t>
            </a:r>
            <a:endParaRPr lang="vi-VN">
              <a:solidFill>
                <a:schemeClr val="tx2">
                  <a:lumMod val="50000"/>
                </a:schemeClr>
              </a:solidFill>
              <a:latin typeface="Calibri"/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tx2">
                    <a:lumMod val="50000"/>
                  </a:schemeClr>
                </a:solidFill>
                <a:latin typeface="Calibri"/>
                <a:cs typeface="Times New Roman"/>
              </a:rPr>
              <a:t>Bụng mềm, không điểm đau</a:t>
            </a:r>
            <a:endParaRPr lang="vi-VN">
              <a:solidFill>
                <a:schemeClr val="tx2">
                  <a:lumMod val="50000"/>
                </a:schemeClr>
              </a:solidFill>
              <a:latin typeface="Calibri"/>
              <a:cs typeface="Arial"/>
            </a:endParaRPr>
          </a:p>
          <a:p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1263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FA4DD-D077-0823-2A07-9C90E614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KHÁM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AC406-20AE-B7BD-5941-4D244AB68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SzTx/>
              <a:buNone/>
            </a:pPr>
            <a:r>
              <a:rPr lang="vi-VN" sz="2000" b="1" dirty="0">
                <a:solidFill>
                  <a:schemeClr val="tx2">
                    <a:lumMod val="50000"/>
                  </a:schemeClr>
                </a:solidFill>
                <a:latin typeface="Calibri"/>
                <a:cs typeface="Times New Roman"/>
              </a:rPr>
              <a:t>2.</a:t>
            </a:r>
            <a:r>
              <a:rPr lang="vi-VN" b="1" dirty="0">
                <a:solidFill>
                  <a:schemeClr val="tx2">
                    <a:lumMod val="50000"/>
                  </a:schemeClr>
                </a:solidFill>
                <a:latin typeface="Calibri"/>
                <a:cs typeface="Times New Roman"/>
              </a:rPr>
              <a:t> </a:t>
            </a:r>
            <a:r>
              <a:rPr lang="vi-VN" sz="2000" b="1" dirty="0">
                <a:solidFill>
                  <a:schemeClr val="tx2">
                    <a:lumMod val="50000"/>
                  </a:schemeClr>
                </a:solidFill>
                <a:latin typeface="Calibri"/>
                <a:cs typeface="Times New Roman"/>
              </a:rPr>
              <a:t> Khám vùng:</a:t>
            </a:r>
            <a:r>
              <a:rPr lang="vi-VN" b="1" dirty="0">
                <a:solidFill>
                  <a:schemeClr val="tx2">
                    <a:lumMod val="50000"/>
                  </a:schemeClr>
                </a:solidFill>
                <a:latin typeface="Calibri"/>
                <a:cs typeface="Times New Roman"/>
              </a:rPr>
              <a:t> </a:t>
            </a:r>
            <a:endParaRPr lang="vi-VN" sz="2000" b="1">
              <a:solidFill>
                <a:schemeClr val="tx2">
                  <a:lumMod val="50000"/>
                </a:schemeClr>
              </a:solidFill>
              <a:latin typeface="Calibri"/>
              <a:cs typeface="Times New Roman" panose="02020603050405020304" pitchFamily="18" charset="0"/>
            </a:endParaRPr>
          </a:p>
          <a:p>
            <a:pPr marL="0" indent="0">
              <a:buSzTx/>
              <a:buNone/>
            </a:pPr>
            <a:r>
              <a:rPr lang="vi-VN" sz="2000" b="1" dirty="0">
                <a:solidFill>
                  <a:schemeClr val="tx2">
                    <a:lumMod val="50000"/>
                  </a:schemeClr>
                </a:solidFill>
                <a:latin typeface="Calibri"/>
                <a:cs typeface="Times New Roman"/>
              </a:rPr>
              <a:t>c.</a:t>
            </a:r>
            <a:r>
              <a:rPr lang="vi-VN" b="1" dirty="0">
                <a:solidFill>
                  <a:schemeClr val="tx2">
                    <a:lumMod val="50000"/>
                  </a:schemeClr>
                </a:solidFill>
                <a:latin typeface="Calibri"/>
                <a:cs typeface="Times New Roman"/>
              </a:rPr>
              <a:t>  </a:t>
            </a:r>
            <a:r>
              <a:rPr lang="vi-VN" sz="2000" b="1" dirty="0">
                <a:solidFill>
                  <a:schemeClr val="tx2">
                    <a:lumMod val="50000"/>
                  </a:schemeClr>
                </a:solidFill>
                <a:latin typeface="Calibri"/>
                <a:cs typeface="Times New Roman"/>
              </a:rPr>
              <a:t> </a:t>
            </a:r>
            <a:r>
              <a:rPr lang="vi-VN" sz="2000" b="1" dirty="0">
                <a:solidFill>
                  <a:schemeClr val="tx1"/>
                </a:solidFill>
                <a:latin typeface="Calibri"/>
                <a:cs typeface="Times New Roman"/>
              </a:rPr>
              <a:t>Vùng bẹn</a:t>
            </a:r>
            <a:r>
              <a:rPr lang="vi-VN" b="1" dirty="0">
                <a:solidFill>
                  <a:schemeClr val="tx1"/>
                </a:solidFill>
                <a:latin typeface="Calibri"/>
                <a:cs typeface="Times New Roman"/>
              </a:rPr>
              <a:t> - bìu:</a:t>
            </a:r>
            <a:endParaRPr lang="en-US" sz="2000" b="1">
              <a:solidFill>
                <a:schemeClr val="tx1"/>
              </a:solidFill>
              <a:latin typeface="Calibri"/>
              <a:cs typeface="Times New Roman"/>
            </a:endParaRPr>
          </a:p>
          <a:p>
            <a:pPr>
              <a:buSzTx/>
              <a:buFont typeface="Arial" panose="020F0502020204030204" pitchFamily="34" charset="0"/>
              <a:buChar char="•"/>
            </a:pPr>
            <a:r>
              <a:rPr lang="vi-VN" sz="1900" dirty="0">
                <a:solidFill>
                  <a:schemeClr val="tx2">
                    <a:lumMod val="50000"/>
                  </a:schemeClr>
                </a:solidFill>
                <a:latin typeface="Calibri"/>
                <a:cs typeface="Times New Roman"/>
              </a:rPr>
              <a:t>Khối phồng xuất hiện từ trên nếp bẹn trái, chạy hướng xuống bìu, kích thước </a:t>
            </a:r>
            <a:r>
              <a:rPr lang="en-US" sz="1900" dirty="0">
                <a:solidFill>
                  <a:schemeClr val="tx2">
                    <a:lumMod val="50000"/>
                  </a:schemeClr>
                </a:solidFill>
                <a:latin typeface="Calibri"/>
                <a:cs typeface="Times New Roman"/>
              </a:rPr>
              <a:t>2x3 </a:t>
            </a:r>
            <a:r>
              <a:rPr lang="vi-VN" sz="1900" dirty="0" err="1">
                <a:solidFill>
                  <a:schemeClr val="tx2">
                    <a:lumMod val="50000"/>
                  </a:schemeClr>
                </a:solidFill>
                <a:latin typeface="Calibri"/>
                <a:cs typeface="Times New Roman"/>
              </a:rPr>
              <a:t>cm</a:t>
            </a:r>
            <a:r>
              <a:rPr lang="vi-VN" sz="1900" dirty="0">
                <a:solidFill>
                  <a:schemeClr val="tx2">
                    <a:lumMod val="50000"/>
                  </a:schemeClr>
                </a:solidFill>
                <a:latin typeface="Calibri"/>
                <a:cs typeface="Times New Roman"/>
              </a:rPr>
              <a:t>, xuất hiện khi gồng, ấn không đau, ấn xẹp hoàn toàn</a:t>
            </a:r>
          </a:p>
          <a:p>
            <a:pPr>
              <a:buSzTx/>
              <a:buFont typeface="Arial" panose="020F0502020204030204" pitchFamily="34" charset="0"/>
              <a:buChar char="•"/>
            </a:pPr>
            <a:r>
              <a:rPr lang="vi-VN" sz="1900" dirty="0">
                <a:solidFill>
                  <a:schemeClr val="tx2">
                    <a:lumMod val="50000"/>
                  </a:schemeClr>
                </a:solidFill>
                <a:latin typeface="Calibri"/>
                <a:cs typeface="Times New Roman"/>
              </a:rPr>
              <a:t>Nghiệm pháp chẹn lỗ bẹn sâu khối phồng không xuất hiện</a:t>
            </a:r>
          </a:p>
          <a:p>
            <a:pPr>
              <a:buSzTx/>
              <a:buFont typeface="Arial" panose="020F0502020204030204" pitchFamily="34" charset="0"/>
              <a:buChar char="•"/>
            </a:pPr>
            <a:r>
              <a:rPr lang="en-US" sz="1900" dirty="0">
                <a:solidFill>
                  <a:schemeClr val="tx2">
                    <a:lumMod val="50000"/>
                  </a:schemeClr>
                </a:solidFill>
                <a:latin typeface="Calibri"/>
                <a:cs typeface="Times New Roman"/>
              </a:rPr>
              <a:t>2 </a:t>
            </a:r>
            <a:r>
              <a:rPr lang="en-US" sz="1900" err="1">
                <a:solidFill>
                  <a:schemeClr val="tx2">
                    <a:lumMod val="50000"/>
                  </a:schemeClr>
                </a:solidFill>
                <a:latin typeface="Calibri"/>
                <a:cs typeface="Times New Roman"/>
              </a:rPr>
              <a:t>bìu</a:t>
            </a:r>
            <a:r>
              <a:rPr lang="en-US" sz="1900" dirty="0">
                <a:solidFill>
                  <a:schemeClr val="tx2">
                    <a:lumMod val="50000"/>
                  </a:schemeClr>
                </a:solidFill>
                <a:latin typeface="Calibri"/>
                <a:cs typeface="Times New Roman"/>
              </a:rPr>
              <a:t> </a:t>
            </a:r>
            <a:r>
              <a:rPr lang="en-US" sz="1900" err="1">
                <a:solidFill>
                  <a:schemeClr val="tx2">
                    <a:lumMod val="50000"/>
                  </a:schemeClr>
                </a:solidFill>
                <a:latin typeface="Calibri"/>
                <a:cs typeface="Times New Roman"/>
              </a:rPr>
              <a:t>kích</a:t>
            </a:r>
            <a:r>
              <a:rPr lang="en-US" sz="1900" dirty="0">
                <a:solidFill>
                  <a:schemeClr val="tx2">
                    <a:lumMod val="50000"/>
                  </a:schemeClr>
                </a:solidFill>
                <a:latin typeface="Calibri"/>
                <a:cs typeface="Times New Roman"/>
              </a:rPr>
              <a:t> </a:t>
            </a:r>
            <a:r>
              <a:rPr lang="en-US" sz="1900" err="1">
                <a:solidFill>
                  <a:schemeClr val="tx2">
                    <a:lumMod val="50000"/>
                  </a:schemeClr>
                </a:solidFill>
                <a:latin typeface="Calibri"/>
                <a:cs typeface="Times New Roman"/>
              </a:rPr>
              <a:t>thước</a:t>
            </a:r>
            <a:r>
              <a:rPr lang="en-US" sz="1900" dirty="0">
                <a:solidFill>
                  <a:schemeClr val="tx2">
                    <a:lumMod val="50000"/>
                  </a:schemeClr>
                </a:solidFill>
                <a:latin typeface="Calibri"/>
                <a:cs typeface="Times New Roman"/>
              </a:rPr>
              <a:t> </a:t>
            </a:r>
            <a:r>
              <a:rPr lang="en-US" sz="1900" err="1">
                <a:solidFill>
                  <a:schemeClr val="tx2">
                    <a:lumMod val="50000"/>
                  </a:schemeClr>
                </a:solidFill>
                <a:latin typeface="Calibri"/>
                <a:cs typeface="Times New Roman"/>
              </a:rPr>
              <a:t>như</a:t>
            </a:r>
            <a:r>
              <a:rPr lang="en-US" sz="1900" dirty="0">
                <a:solidFill>
                  <a:schemeClr val="tx2">
                    <a:lumMod val="50000"/>
                  </a:schemeClr>
                </a:solidFill>
                <a:latin typeface="Calibri"/>
                <a:cs typeface="Times New Roman"/>
              </a:rPr>
              <a:t> </a:t>
            </a:r>
            <a:r>
              <a:rPr lang="en-US" sz="1900" err="1">
                <a:solidFill>
                  <a:schemeClr val="tx2">
                    <a:lumMod val="50000"/>
                  </a:schemeClr>
                </a:solidFill>
                <a:latin typeface="Calibri"/>
                <a:cs typeface="Times New Roman"/>
              </a:rPr>
              <a:t>nhau</a:t>
            </a:r>
            <a:r>
              <a:rPr lang="vi-VN" sz="1900" dirty="0">
                <a:solidFill>
                  <a:schemeClr val="tx2">
                    <a:lumMod val="50000"/>
                  </a:schemeClr>
                </a:solidFill>
                <a:latin typeface="Calibri"/>
                <a:cs typeface="Times New Roman"/>
              </a:rPr>
              <a:t>, hai tinh hoàn bình thường trong bìu, ấn không đau</a:t>
            </a:r>
          </a:p>
          <a:p>
            <a:pPr>
              <a:buSzTx/>
              <a:buFont typeface="Arial" panose="020F0502020204030204" pitchFamily="34" charset="0"/>
              <a:buChar char="•"/>
            </a:pPr>
            <a:endParaRPr lang="vi-VN" sz="2000" dirty="0">
              <a:solidFill>
                <a:schemeClr val="tx2">
                  <a:lumMod val="50000"/>
                </a:schemeClr>
              </a:solidFill>
              <a:latin typeface="Calibri"/>
              <a:cs typeface="Times New Roman" panose="02020603050405020304" pitchFamily="18" charset="0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5120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5033-975E-10CE-0EDB-63BDE328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TÓM TẮT BỆNH ÁN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6A2AA-12CC-BF03-91AD-2C983FACC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Bệnh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nhân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nam</a:t>
            </a:r>
            <a:r>
              <a:rPr lang="en-US" dirty="0">
                <a:cs typeface="Calibri"/>
              </a:rPr>
              <a:t>, 41 </a:t>
            </a:r>
            <a:r>
              <a:rPr lang="en-US" dirty="0" err="1">
                <a:cs typeface="Calibri"/>
              </a:rPr>
              <a:t>tuổi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nhập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viện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vì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khối</a:t>
            </a:r>
            <a:r>
              <a:rPr lang="en-US" dirty="0">
                <a:cs typeface="Calibri"/>
              </a:rPr>
              <a:t> ở </a:t>
            </a:r>
            <a:r>
              <a:rPr lang="en-US" dirty="0" err="1">
                <a:cs typeface="Calibri"/>
              </a:rPr>
              <a:t>vùng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bẹn</a:t>
            </a:r>
            <a:r>
              <a:rPr lang="en-US" dirty="0">
                <a:cs typeface="Calibri"/>
              </a:rPr>
              <a:t> (T), </a:t>
            </a:r>
            <a:r>
              <a:rPr lang="en-US" dirty="0" err="1">
                <a:cs typeface="Calibri"/>
              </a:rPr>
              <a:t>bệnh</a:t>
            </a:r>
            <a:r>
              <a:rPr lang="en-US" dirty="0">
                <a:cs typeface="Calibri"/>
              </a:rPr>
              <a:t> 2 </a:t>
            </a:r>
            <a:r>
              <a:rPr lang="en-US" dirty="0" err="1">
                <a:cs typeface="Calibri"/>
              </a:rPr>
              <a:t>năm</a:t>
            </a:r>
            <a:r>
              <a:rPr lang="en-US" dirty="0">
                <a:cs typeface="Calibri"/>
              </a:rPr>
              <a:t>:</a:t>
            </a:r>
          </a:p>
          <a:p>
            <a:r>
              <a:rPr lang="en-US" dirty="0">
                <a:cs typeface="Calibri"/>
              </a:rPr>
              <a:t>TCCN: </a:t>
            </a:r>
            <a:r>
              <a:rPr lang="en-US" dirty="0" err="1">
                <a:cs typeface="Calibri"/>
              </a:rPr>
              <a:t>Khối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phồng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vùng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bẹn</a:t>
            </a:r>
            <a:r>
              <a:rPr lang="en-US" dirty="0">
                <a:cs typeface="Calibri"/>
              </a:rPr>
              <a:t> (T), </a:t>
            </a:r>
            <a:r>
              <a:rPr lang="en-US" dirty="0" err="1">
                <a:cs typeface="Calibri"/>
              </a:rPr>
              <a:t>đau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tức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nhẹ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xuất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hiện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khi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vận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động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mạnh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tự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biến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mất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ấn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xẹp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TCTT: </a:t>
            </a:r>
          </a:p>
          <a:p>
            <a:pPr>
              <a:buChar char="-"/>
            </a:pPr>
            <a:r>
              <a:rPr lang="en-US" dirty="0" err="1">
                <a:cs typeface="Calibri"/>
              </a:rPr>
              <a:t>Khối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phồng</a:t>
            </a:r>
            <a:r>
              <a:rPr lang="en-US" dirty="0">
                <a:cs typeface="Calibri"/>
              </a:rPr>
              <a:t> 2x3 cm </a:t>
            </a:r>
            <a:r>
              <a:rPr lang="en-US" dirty="0" err="1">
                <a:cs typeface="Calibri"/>
              </a:rPr>
              <a:t>trên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nếp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bẹn</a:t>
            </a:r>
            <a:r>
              <a:rPr lang="en-US" dirty="0">
                <a:cs typeface="Calibri"/>
              </a:rPr>
              <a:t> (T), </a:t>
            </a:r>
            <a:r>
              <a:rPr lang="en-US" dirty="0" err="1">
                <a:cs typeface="Calibri"/>
              </a:rPr>
              <a:t>chạy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hướng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xuống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bìu</a:t>
            </a:r>
            <a:r>
              <a:rPr lang="en-US" dirty="0">
                <a:cs typeface="Calibri"/>
              </a:rPr>
              <a:t>, </a:t>
            </a:r>
            <a:r>
              <a:rPr lang="en-US" dirty="0" err="1">
                <a:cs typeface="Calibri"/>
              </a:rPr>
              <a:t>xuất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hiện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khi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gồng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mềm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ấn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xẹp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không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đau</a:t>
            </a:r>
            <a:endParaRPr lang="en-US" dirty="0">
              <a:cs typeface="Calibri"/>
            </a:endParaRPr>
          </a:p>
          <a:p>
            <a:pPr>
              <a:buChar char="-"/>
            </a:pPr>
            <a:r>
              <a:rPr lang="en-US" dirty="0" err="1">
                <a:cs typeface="Calibri"/>
              </a:rPr>
              <a:t>Ngiệm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pháp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chẹn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lỗ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bẹn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sâu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khối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phồng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không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xuất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hiện</a:t>
            </a:r>
            <a:endParaRPr lang="en-US" dirty="0">
              <a:cs typeface="Calibri"/>
            </a:endParaRPr>
          </a:p>
          <a:p>
            <a:pPr>
              <a:buChar char="-"/>
            </a:pPr>
            <a:r>
              <a:rPr lang="vi-VN" dirty="0">
                <a:solidFill>
                  <a:schemeClr val="tx2">
                    <a:lumMod val="50000"/>
                  </a:schemeClr>
                </a:solidFill>
                <a:latin typeface="Calibri"/>
                <a:cs typeface="Times New Roman"/>
              </a:rPr>
              <a:t>Bìu trái kích thước lớn hơn phải, hai tinh hoàn bình thường trong bìu, ấn không đau</a:t>
            </a:r>
            <a:endParaRPr lang="en-US">
              <a:solidFill>
                <a:schemeClr val="tx2">
                  <a:lumMod val="50000"/>
                </a:schemeClr>
              </a:solidFill>
              <a:latin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929816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Application>Microsoft Office PowerPoint</Application>
  <PresentationFormat>Màn hình rộng</PresentationFormat>
  <Slides>17</Slides>
  <Notes>0</Notes>
  <HiddenSlides>0</HiddenSlide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17</vt:i4>
      </vt:variant>
    </vt:vector>
  </HeadingPairs>
  <TitlesOfParts>
    <vt:vector size="18" baseType="lpstr">
      <vt:lpstr>Retrospect</vt:lpstr>
      <vt:lpstr>Bệnh án ngoại khoa</vt:lpstr>
      <vt:lpstr>HÀNH CHÍNH</vt:lpstr>
      <vt:lpstr>LÍ DO NHẬP VIỆN</vt:lpstr>
      <vt:lpstr>BỆNH SỬ</vt:lpstr>
      <vt:lpstr>TIỀN CĂN</vt:lpstr>
      <vt:lpstr>KHÁM (8h 15/4/2023)</vt:lpstr>
      <vt:lpstr>KHÁM</vt:lpstr>
      <vt:lpstr>KHÁM</vt:lpstr>
      <vt:lpstr>TÓM TẮT BỆNH ÁN</vt:lpstr>
      <vt:lpstr>ĐẶT VẤN ĐỀ</vt:lpstr>
      <vt:lpstr>CHẨN ĐOÁN</vt:lpstr>
      <vt:lpstr>BIỆN LUẬN</vt:lpstr>
      <vt:lpstr>ĐỀ NGHỊ CLS</vt:lpstr>
      <vt:lpstr>KẾT QUẢ CLS</vt:lpstr>
      <vt:lpstr>CHẨN ĐOÁN XÁC ĐỊNH</vt:lpstr>
      <vt:lpstr>ĐIỀU TRỊ</vt:lpstr>
      <vt:lpstr>TƯỜNG TRÌNH PHẪU THUẬT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Bệnh án ngoại khoa</dc:title>
  <dc:creator>Thien Nguyen - Y17</dc:creator>
  <cp:revision>65</cp:revision>
  <dcterms:created xsi:type="dcterms:W3CDTF">2023-04-17T14:46:11Z</dcterms:created>
  <dcterms:modified xsi:type="dcterms:W3CDTF">2023-04-19T02:17:24Z</dcterms:modified>
</cp:coreProperties>
</file>