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0"/>
  </p:notesMasterIdLst>
  <p:sldIdLst>
    <p:sldId id="259" r:id="rId2"/>
    <p:sldId id="257" r:id="rId3"/>
    <p:sldId id="258" r:id="rId4"/>
    <p:sldId id="260" r:id="rId5"/>
    <p:sldId id="261" r:id="rId6"/>
    <p:sldId id="262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9" r:id="rId17"/>
    <p:sldId id="271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Huỳnh Đức Thiện" initials="NHĐT" lastIdx="5" clrIdx="0">
    <p:extLst>
      <p:ext uri="{19B8F6BF-5375-455C-9EA6-DF929625EA0E}">
        <p15:presenceInfo xmlns:p15="http://schemas.microsoft.com/office/powerpoint/2012/main" userId="S::nhdthien.y17@ump.edu.vn::8a2f91e4-1e13-4673-a88c-a1a9aa4f01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AD86F-FD23-A94E-A46C-CED3267B7327}" v="1563" dt="2023-05-09T12:34:27.856"/>
    <p1510:client id="{A4AF218C-E2CB-1740-9965-917DB5D936A8}" v="460" dt="2023-05-09T12:27:13.340"/>
    <p1510:client id="{D1674C1B-B0B5-4812-9C0D-C2F6CA14275B}" v="206" dt="2023-05-09T14:18:30.470"/>
    <p1510:client id="{DE2B2858-CD81-4223-81AE-C7903444AB82}" v="295" dt="2023-05-09T22:54:20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uỳnh Đức Thiện" userId="8a2f91e4-1e13-4673-a88c-a1a9aa4f0135" providerId="ADAL" clId="{D249BE69-4737-E340-9727-2E14BA53418D}"/>
    <pc:docChg chg="addSld modSld">
      <pc:chgData name="Nguyễn Huỳnh Đức Thiện" userId="8a2f91e4-1e13-4673-a88c-a1a9aa4f0135" providerId="ADAL" clId="{D249BE69-4737-E340-9727-2E14BA53418D}" dt="2023-05-09T22:43:17.245" v="1" actId="931"/>
      <pc:docMkLst>
        <pc:docMk/>
      </pc:docMkLst>
      <pc:sldChg chg="addSp delSp modSp new">
        <pc:chgData name="Nguyễn Huỳnh Đức Thiện" userId="8a2f91e4-1e13-4673-a88c-a1a9aa4f0135" providerId="ADAL" clId="{D249BE69-4737-E340-9727-2E14BA53418D}" dt="2023-05-09T22:43:17.245" v="1" actId="931"/>
        <pc:sldMkLst>
          <pc:docMk/>
          <pc:sldMk cId="994319668" sldId="281"/>
        </pc:sldMkLst>
        <pc:spChg chg="del">
          <ac:chgData name="Nguyễn Huỳnh Đức Thiện" userId="8a2f91e4-1e13-4673-a88c-a1a9aa4f0135" providerId="ADAL" clId="{D249BE69-4737-E340-9727-2E14BA53418D}" dt="2023-05-09T22:43:17.245" v="1" actId="931"/>
          <ac:spMkLst>
            <pc:docMk/>
            <pc:sldMk cId="994319668" sldId="281"/>
            <ac:spMk id="3" creationId="{F1F55D9B-2A24-CD9A-996C-A015AAD21586}"/>
          </ac:spMkLst>
        </pc:spChg>
        <pc:picChg chg="add mod ord">
          <ac:chgData name="Nguyễn Huỳnh Đức Thiện" userId="8a2f91e4-1e13-4673-a88c-a1a9aa4f0135" providerId="ADAL" clId="{D249BE69-4737-E340-9727-2E14BA53418D}" dt="2023-05-09T22:43:17.245" v="1" actId="931"/>
          <ac:picMkLst>
            <pc:docMk/>
            <pc:sldMk cId="994319668" sldId="281"/>
            <ac:picMk id="4" creationId="{20D6F29D-E88C-FFEE-C937-0AF3E6E56E26}"/>
          </ac:picMkLst>
        </pc:picChg>
      </pc:sldChg>
    </pc:docChg>
  </pc:docChgLst>
  <pc:docChgLst>
    <pc:chgData name="Nguyễn Huỳnh Đức Thiện" userId="8a2f91e4-1e13-4673-a88c-a1a9aa4f0135" providerId="ADAL" clId="{A4AF218C-E2CB-1740-9965-917DB5D936A8}"/>
    <pc:docChg chg="undo custSel modSld">
      <pc:chgData name="Nguyễn Huỳnh Đức Thiện" userId="8a2f91e4-1e13-4673-a88c-a1a9aa4f0135" providerId="ADAL" clId="{A4AF218C-E2CB-1740-9965-917DB5D936A8}" dt="2023-05-09T12:27:13.340" v="459" actId="21"/>
      <pc:docMkLst>
        <pc:docMk/>
      </pc:docMkLst>
      <pc:sldChg chg="addSp delSp modSp">
        <pc:chgData name="Nguyễn Huỳnh Đức Thiện" userId="8a2f91e4-1e13-4673-a88c-a1a9aa4f0135" providerId="ADAL" clId="{A4AF218C-E2CB-1740-9965-917DB5D936A8}" dt="2023-05-09T12:27:13.340" v="459" actId="21"/>
        <pc:sldMkLst>
          <pc:docMk/>
          <pc:sldMk cId="3653656993" sldId="260"/>
        </pc:sldMkLst>
        <pc:spChg chg="add del mod">
          <ac:chgData name="Nguyễn Huỳnh Đức Thiện" userId="8a2f91e4-1e13-4673-a88c-a1a9aa4f0135" providerId="ADAL" clId="{A4AF218C-E2CB-1740-9965-917DB5D936A8}" dt="2023-05-09T12:27:13.340" v="459" actId="21"/>
          <ac:spMkLst>
            <pc:docMk/>
            <pc:sldMk cId="3653656993" sldId="260"/>
            <ac:spMk id="3" creationId="{860CC238-C51B-4D77-D750-B056B5897D9A}"/>
          </ac:spMkLst>
        </pc:spChg>
        <pc:spChg chg="add del mod">
          <ac:chgData name="Nguyễn Huỳnh Đức Thiện" userId="8a2f91e4-1e13-4673-a88c-a1a9aa4f0135" providerId="ADAL" clId="{A4AF218C-E2CB-1740-9965-917DB5D936A8}" dt="2023-05-09T12:27:13.340" v="459" actId="21"/>
          <ac:spMkLst>
            <pc:docMk/>
            <pc:sldMk cId="3653656993" sldId="260"/>
            <ac:spMk id="5" creationId="{081B1CFA-4389-497C-4689-6A88AFFAF799}"/>
          </ac:spMkLst>
        </pc:spChg>
      </pc:sldChg>
    </pc:docChg>
  </pc:docChgLst>
  <pc:docChgLst>
    <pc:chgData name="Thien Nguyen - Y17" userId="8a2f91e4-1e13-4673-a88c-a1a9aa4f0135" providerId="ADAL" clId="{3FD01925-4F69-674A-BE9D-66305039A7CB}"/>
    <pc:docChg chg="modSld">
      <pc:chgData name="Thien Nguyen - Y17" userId="8a2f91e4-1e13-4673-a88c-a1a9aa4f0135" providerId="ADAL" clId="{3FD01925-4F69-674A-BE9D-66305039A7CB}" dt="2023-05-09T11:54:35.919" v="11" actId="20577"/>
      <pc:docMkLst>
        <pc:docMk/>
      </pc:docMkLst>
      <pc:sldChg chg="modSp">
        <pc:chgData name="Thien Nguyen - Y17" userId="8a2f91e4-1e13-4673-a88c-a1a9aa4f0135" providerId="ADAL" clId="{3FD01925-4F69-674A-BE9D-66305039A7CB}" dt="2023-05-09T11:54:35.919" v="11" actId="20577"/>
        <pc:sldMkLst>
          <pc:docMk/>
          <pc:sldMk cId="1293585818" sldId="259"/>
        </pc:sldMkLst>
        <pc:spChg chg="mod">
          <ac:chgData name="Thien Nguyen - Y17" userId="8a2f91e4-1e13-4673-a88c-a1a9aa4f0135" providerId="ADAL" clId="{3FD01925-4F69-674A-BE9D-66305039A7CB}" dt="2023-05-09T11:54:35.919" v="11" actId="20577"/>
          <ac:spMkLst>
            <pc:docMk/>
            <pc:sldMk cId="1293585818" sldId="259"/>
            <ac:spMk id="3" creationId="{AD8F8B26-37FB-D577-D80B-930CDB693F2E}"/>
          </ac:spMkLst>
        </pc:spChg>
      </pc:sldChg>
    </pc:docChg>
  </pc:docChgLst>
  <pc:docChgLst>
    <pc:chgData name="Thien Nguyen - Y17" userId="S::nhdthien.y17@ump.edu.vn::8a2f91e4-1e13-4673-a88c-a1a9aa4f0135" providerId="AD" clId="Web-{D1674C1B-B0B5-4812-9C0D-C2F6CA14275B}"/>
    <pc:docChg chg="delSld modSld">
      <pc:chgData name="Thien Nguyen - Y17" userId="S::nhdthien.y17@ump.edu.vn::8a2f91e4-1e13-4673-a88c-a1a9aa4f0135" providerId="AD" clId="Web-{D1674C1B-B0B5-4812-9C0D-C2F6CA14275B}" dt="2023-05-09T14:18:30.470" v="164" actId="20577"/>
      <pc:docMkLst>
        <pc:docMk/>
      </pc:docMkLst>
      <pc:sldChg chg="modSp">
        <pc:chgData name="Thien Nguyen - Y17" userId="S::nhdthien.y17@ump.edu.vn::8a2f91e4-1e13-4673-a88c-a1a9aa4f0135" providerId="AD" clId="Web-{D1674C1B-B0B5-4812-9C0D-C2F6CA14275B}" dt="2023-05-09T13:57:42.629" v="9" actId="20577"/>
        <pc:sldMkLst>
          <pc:docMk/>
          <pc:sldMk cId="214145014" sldId="257"/>
        </pc:sldMkLst>
        <pc:spChg chg="mod">
          <ac:chgData name="Thien Nguyen - Y17" userId="S::nhdthien.y17@ump.edu.vn::8a2f91e4-1e13-4673-a88c-a1a9aa4f0135" providerId="AD" clId="Web-{D1674C1B-B0B5-4812-9C0D-C2F6CA14275B}" dt="2023-05-09T13:57:42.629" v="9" actId="20577"/>
          <ac:spMkLst>
            <pc:docMk/>
            <pc:sldMk cId="214145014" sldId="257"/>
            <ac:spMk id="3" creationId="{3FF02614-5D0B-A4A9-0807-55C542F0929E}"/>
          </ac:spMkLst>
        </pc:spChg>
      </pc:sldChg>
      <pc:sldChg chg="modSp">
        <pc:chgData name="Thien Nguyen - Y17" userId="S::nhdthien.y17@ump.edu.vn::8a2f91e4-1e13-4673-a88c-a1a9aa4f0135" providerId="AD" clId="Web-{D1674C1B-B0B5-4812-9C0D-C2F6CA14275B}" dt="2023-05-09T13:57:59.754" v="12" actId="20577"/>
        <pc:sldMkLst>
          <pc:docMk/>
          <pc:sldMk cId="3653656993" sldId="260"/>
        </pc:sldMkLst>
        <pc:spChg chg="mod">
          <ac:chgData name="Thien Nguyen - Y17" userId="S::nhdthien.y17@ump.edu.vn::8a2f91e4-1e13-4673-a88c-a1a9aa4f0135" providerId="AD" clId="Web-{D1674C1B-B0B5-4812-9C0D-C2F6CA14275B}" dt="2023-05-09T13:57:59.754" v="12" actId="20577"/>
          <ac:spMkLst>
            <pc:docMk/>
            <pc:sldMk cId="3653656993" sldId="260"/>
            <ac:spMk id="3" creationId="{860CC238-C51B-4D77-D750-B056B5897D9A}"/>
          </ac:spMkLst>
        </pc:spChg>
      </pc:sldChg>
      <pc:sldChg chg="modSp">
        <pc:chgData name="Thien Nguyen - Y17" userId="S::nhdthien.y17@ump.edu.vn::8a2f91e4-1e13-4673-a88c-a1a9aa4f0135" providerId="AD" clId="Web-{D1674C1B-B0B5-4812-9C0D-C2F6CA14275B}" dt="2023-05-09T14:00:36.729" v="29" actId="20577"/>
        <pc:sldMkLst>
          <pc:docMk/>
          <pc:sldMk cId="3292981699" sldId="263"/>
        </pc:sldMkLst>
        <pc:spChg chg="mod">
          <ac:chgData name="Thien Nguyen - Y17" userId="S::nhdthien.y17@ump.edu.vn::8a2f91e4-1e13-4673-a88c-a1a9aa4f0135" providerId="AD" clId="Web-{D1674C1B-B0B5-4812-9C0D-C2F6CA14275B}" dt="2023-05-09T14:00:36.729" v="29" actId="20577"/>
          <ac:spMkLst>
            <pc:docMk/>
            <pc:sldMk cId="3292981699" sldId="263"/>
            <ac:spMk id="3" creationId="{E046A2AA-12CC-BF03-91AD-2C983FACCB31}"/>
          </ac:spMkLst>
        </pc:spChg>
      </pc:sldChg>
      <pc:sldChg chg="modSp">
        <pc:chgData name="Thien Nguyen - Y17" userId="S::nhdthien.y17@ump.edu.vn::8a2f91e4-1e13-4673-a88c-a1a9aa4f0135" providerId="AD" clId="Web-{D1674C1B-B0B5-4812-9C0D-C2F6CA14275B}" dt="2023-05-09T14:03:05.296" v="48" actId="20577"/>
        <pc:sldMkLst>
          <pc:docMk/>
          <pc:sldMk cId="2874809615" sldId="265"/>
        </pc:sldMkLst>
        <pc:spChg chg="mod">
          <ac:chgData name="Thien Nguyen - Y17" userId="S::nhdthien.y17@ump.edu.vn::8a2f91e4-1e13-4673-a88c-a1a9aa4f0135" providerId="AD" clId="Web-{D1674C1B-B0B5-4812-9C0D-C2F6CA14275B}" dt="2023-05-09T14:03:05.296" v="48" actId="20577"/>
          <ac:spMkLst>
            <pc:docMk/>
            <pc:sldMk cId="2874809615" sldId="265"/>
            <ac:spMk id="3" creationId="{DF0683F1-2A5F-C9FC-D607-C04E70666366}"/>
          </ac:spMkLst>
        </pc:spChg>
      </pc:sldChg>
      <pc:sldChg chg="modSp">
        <pc:chgData name="Thien Nguyen - Y17" userId="S::nhdthien.y17@ump.edu.vn::8a2f91e4-1e13-4673-a88c-a1a9aa4f0135" providerId="AD" clId="Web-{D1674C1B-B0B5-4812-9C0D-C2F6CA14275B}" dt="2023-05-09T14:03:14.500" v="51" actId="20577"/>
        <pc:sldMkLst>
          <pc:docMk/>
          <pc:sldMk cId="503259973" sldId="266"/>
        </pc:sldMkLst>
        <pc:spChg chg="mod">
          <ac:chgData name="Thien Nguyen - Y17" userId="S::nhdthien.y17@ump.edu.vn::8a2f91e4-1e13-4673-a88c-a1a9aa4f0135" providerId="AD" clId="Web-{D1674C1B-B0B5-4812-9C0D-C2F6CA14275B}" dt="2023-05-09T14:03:14.500" v="51" actId="20577"/>
          <ac:spMkLst>
            <pc:docMk/>
            <pc:sldMk cId="503259973" sldId="266"/>
            <ac:spMk id="3" creationId="{F64DED9C-AD98-130D-9E12-7766BCBF02FC}"/>
          </ac:spMkLst>
        </pc:spChg>
      </pc:sldChg>
      <pc:sldChg chg="addSp delSp modSp delCm">
        <pc:chgData name="Thien Nguyen - Y17" userId="S::nhdthien.y17@ump.edu.vn::8a2f91e4-1e13-4673-a88c-a1a9aa4f0135" providerId="AD" clId="Web-{D1674C1B-B0B5-4812-9C0D-C2F6CA14275B}" dt="2023-05-09T14:11:56.862" v="69" actId="1076"/>
        <pc:sldMkLst>
          <pc:docMk/>
          <pc:sldMk cId="2022445574" sldId="268"/>
        </pc:sldMkLst>
        <pc:spChg chg="mod">
          <ac:chgData name="Thien Nguyen - Y17" userId="S::nhdthien.y17@ump.edu.vn::8a2f91e4-1e13-4673-a88c-a1a9aa4f0135" providerId="AD" clId="Web-{D1674C1B-B0B5-4812-9C0D-C2F6CA14275B}" dt="2023-05-09T14:10:55.344" v="60" actId="20577"/>
          <ac:spMkLst>
            <pc:docMk/>
            <pc:sldMk cId="2022445574" sldId="268"/>
            <ac:spMk id="11" creationId="{3F733EED-754E-1061-1E46-516876CE2485}"/>
          </ac:spMkLst>
        </pc:spChg>
        <pc:picChg chg="del">
          <ac:chgData name="Thien Nguyen - Y17" userId="S::nhdthien.y17@ump.edu.vn::8a2f91e4-1e13-4673-a88c-a1a9aa4f0135" providerId="AD" clId="Web-{D1674C1B-B0B5-4812-9C0D-C2F6CA14275B}" dt="2023-05-09T14:10:35.547" v="52"/>
          <ac:picMkLst>
            <pc:docMk/>
            <pc:sldMk cId="2022445574" sldId="268"/>
            <ac:picMk id="3" creationId="{527B50F6-8427-E39C-B540-0A445FCB9A75}"/>
          </ac:picMkLst>
        </pc:picChg>
        <pc:picChg chg="del">
          <ac:chgData name="Thien Nguyen - Y17" userId="S::nhdthien.y17@ump.edu.vn::8a2f91e4-1e13-4673-a88c-a1a9aa4f0135" providerId="AD" clId="Web-{D1674C1B-B0B5-4812-9C0D-C2F6CA14275B}" dt="2023-05-09T14:10:41.250" v="54"/>
          <ac:picMkLst>
            <pc:docMk/>
            <pc:sldMk cId="2022445574" sldId="268"/>
            <ac:picMk id="4" creationId="{A4237682-8143-4466-6F4F-1AC1D10C0718}"/>
          </ac:picMkLst>
        </pc:picChg>
        <pc:picChg chg="add mod">
          <ac:chgData name="Thien Nguyen - Y17" userId="S::nhdthien.y17@ump.edu.vn::8a2f91e4-1e13-4673-a88c-a1a9aa4f0135" providerId="AD" clId="Web-{D1674C1B-B0B5-4812-9C0D-C2F6CA14275B}" dt="2023-05-09T14:11:08.236" v="64" actId="14100"/>
          <ac:picMkLst>
            <pc:docMk/>
            <pc:sldMk cId="2022445574" sldId="268"/>
            <ac:picMk id="5" creationId="{F4C92A15-9842-99C1-63AC-990856FB2294}"/>
          </ac:picMkLst>
        </pc:picChg>
        <pc:picChg chg="add mod">
          <ac:chgData name="Thien Nguyen - Y17" userId="S::nhdthien.y17@ump.edu.vn::8a2f91e4-1e13-4673-a88c-a1a9aa4f0135" providerId="AD" clId="Web-{D1674C1B-B0B5-4812-9C0D-C2F6CA14275B}" dt="2023-05-09T14:11:56.862" v="69" actId="1076"/>
          <ac:picMkLst>
            <pc:docMk/>
            <pc:sldMk cId="2022445574" sldId="268"/>
            <ac:picMk id="6" creationId="{A2061395-48A3-898D-68AB-2F5A456E35A6}"/>
          </ac:picMkLst>
        </pc:picChg>
      </pc:sldChg>
      <pc:sldChg chg="modSp">
        <pc:chgData name="Thien Nguyen - Y17" userId="S::nhdthien.y17@ump.edu.vn::8a2f91e4-1e13-4673-a88c-a1a9aa4f0135" providerId="AD" clId="Web-{D1674C1B-B0B5-4812-9C0D-C2F6CA14275B}" dt="2023-05-09T14:18:30.470" v="164" actId="20577"/>
        <pc:sldMkLst>
          <pc:docMk/>
          <pc:sldMk cId="241896996" sldId="269"/>
        </pc:sldMkLst>
        <pc:spChg chg="mod">
          <ac:chgData name="Thien Nguyen - Y17" userId="S::nhdthien.y17@ump.edu.vn::8a2f91e4-1e13-4673-a88c-a1a9aa4f0135" providerId="AD" clId="Web-{D1674C1B-B0B5-4812-9C0D-C2F6CA14275B}" dt="2023-05-09T14:18:30.470" v="164" actId="20577"/>
          <ac:spMkLst>
            <pc:docMk/>
            <pc:sldMk cId="241896996" sldId="269"/>
            <ac:spMk id="3" creationId="{DA88E0D5-3B12-343F-B609-052A238146AD}"/>
          </ac:spMkLst>
        </pc:spChg>
      </pc:sldChg>
      <pc:sldChg chg="del">
        <pc:chgData name="Thien Nguyen - Y17" userId="S::nhdthien.y17@ump.edu.vn::8a2f91e4-1e13-4673-a88c-a1a9aa4f0135" providerId="AD" clId="Web-{D1674C1B-B0B5-4812-9C0D-C2F6CA14275B}" dt="2023-05-09T14:12:29.379" v="70"/>
        <pc:sldMkLst>
          <pc:docMk/>
          <pc:sldMk cId="3270471015" sldId="273"/>
        </pc:sldMkLst>
      </pc:sldChg>
      <pc:sldChg chg="modSp">
        <pc:chgData name="Thien Nguyen - Y17" userId="S::nhdthien.y17@ump.edu.vn::8a2f91e4-1e13-4673-a88c-a1a9aa4f0135" providerId="AD" clId="Web-{D1674C1B-B0B5-4812-9C0D-C2F6CA14275B}" dt="2023-05-09T14:18:01.235" v="156"/>
        <pc:sldMkLst>
          <pc:docMk/>
          <pc:sldMk cId="1141349126" sldId="274"/>
        </pc:sldMkLst>
        <pc:graphicFrameChg chg="mod modGraphic">
          <ac:chgData name="Thien Nguyen - Y17" userId="S::nhdthien.y17@ump.edu.vn::8a2f91e4-1e13-4673-a88c-a1a9aa4f0135" providerId="AD" clId="Web-{D1674C1B-B0B5-4812-9C0D-C2F6CA14275B}" dt="2023-05-09T14:15:21.557" v="117"/>
          <ac:graphicFrameMkLst>
            <pc:docMk/>
            <pc:sldMk cId="1141349126" sldId="274"/>
            <ac:graphicFrameMk id="10" creationId="{1431E4B7-0460-821F-938A-7BFE958C3DC6}"/>
          </ac:graphicFrameMkLst>
        </pc:graphicFrameChg>
        <pc:graphicFrameChg chg="mod modGraphic">
          <ac:chgData name="Thien Nguyen - Y17" userId="S::nhdthien.y17@ump.edu.vn::8a2f91e4-1e13-4673-a88c-a1a9aa4f0135" providerId="AD" clId="Web-{D1674C1B-B0B5-4812-9C0D-C2F6CA14275B}" dt="2023-05-09T14:18:01.235" v="156"/>
          <ac:graphicFrameMkLst>
            <pc:docMk/>
            <pc:sldMk cId="1141349126" sldId="274"/>
            <ac:graphicFrameMk id="13" creationId="{B9CD6B75-A88F-E619-0E91-C79903A94003}"/>
          </ac:graphicFrameMkLst>
        </pc:graphicFrameChg>
      </pc:sldChg>
      <pc:sldChg chg="modSp delCm">
        <pc:chgData name="Thien Nguyen - Y17" userId="S::nhdthien.y17@ump.edu.vn::8a2f91e4-1e13-4673-a88c-a1a9aa4f0135" providerId="AD" clId="Web-{D1674C1B-B0B5-4812-9C0D-C2F6CA14275B}" dt="2023-05-09T13:59:44.696" v="22" actId="20577"/>
        <pc:sldMkLst>
          <pc:docMk/>
          <pc:sldMk cId="3189882445" sldId="277"/>
        </pc:sldMkLst>
        <pc:spChg chg="mod">
          <ac:chgData name="Thien Nguyen - Y17" userId="S::nhdthien.y17@ump.edu.vn::8a2f91e4-1e13-4673-a88c-a1a9aa4f0135" providerId="AD" clId="Web-{D1674C1B-B0B5-4812-9C0D-C2F6CA14275B}" dt="2023-05-09T13:59:44.696" v="22" actId="20577"/>
          <ac:spMkLst>
            <pc:docMk/>
            <pc:sldMk cId="3189882445" sldId="277"/>
            <ac:spMk id="3" creationId="{895EF79E-EF12-9973-E8EB-D020DC9965C2}"/>
          </ac:spMkLst>
        </pc:spChg>
      </pc:sldChg>
    </pc:docChg>
  </pc:docChgLst>
  <pc:docChgLst>
    <pc:chgData name="Thien Nguyen - Y17" userId="8a2f91e4-1e13-4673-a88c-a1a9aa4f0135" providerId="ADAL" clId="{DE2B2858-CD81-4223-81AE-C7903444AB82}"/>
    <pc:docChg chg="custSel delSld modSld">
      <pc:chgData name="Thien Nguyen - Y17" userId="8a2f91e4-1e13-4673-a88c-a1a9aa4f0135" providerId="ADAL" clId="{DE2B2858-CD81-4223-81AE-C7903444AB82}" dt="2023-05-09T22:54:20.712" v="294" actId="20577"/>
      <pc:docMkLst>
        <pc:docMk/>
      </pc:docMkLst>
      <pc:sldChg chg="modSp mod">
        <pc:chgData name="Thien Nguyen - Y17" userId="8a2f91e4-1e13-4673-a88c-a1a9aa4f0135" providerId="ADAL" clId="{DE2B2858-CD81-4223-81AE-C7903444AB82}" dt="2023-05-09T22:54:20.712" v="294" actId="20577"/>
        <pc:sldMkLst>
          <pc:docMk/>
          <pc:sldMk cId="2227978869" sldId="271"/>
        </pc:sldMkLst>
        <pc:spChg chg="mod">
          <ac:chgData name="Thien Nguyen - Y17" userId="8a2f91e4-1e13-4673-a88c-a1a9aa4f0135" providerId="ADAL" clId="{DE2B2858-CD81-4223-81AE-C7903444AB82}" dt="2023-05-09T22:54:20.712" v="294" actId="20577"/>
          <ac:spMkLst>
            <pc:docMk/>
            <pc:sldMk cId="2227978869" sldId="271"/>
            <ac:spMk id="3" creationId="{CB5530DD-26E3-BC2A-5C4D-0991359922A4}"/>
          </ac:spMkLst>
        </pc:spChg>
      </pc:sldChg>
      <pc:sldChg chg="addSp delSp modSp mod">
        <pc:chgData name="Thien Nguyen - Y17" userId="8a2f91e4-1e13-4673-a88c-a1a9aa4f0135" providerId="ADAL" clId="{DE2B2858-CD81-4223-81AE-C7903444AB82}" dt="2023-05-09T22:52:37.279" v="25" actId="1076"/>
        <pc:sldMkLst>
          <pc:docMk/>
          <pc:sldMk cId="503368897" sldId="280"/>
        </pc:sldMkLst>
        <pc:spChg chg="add mod">
          <ac:chgData name="Thien Nguyen - Y17" userId="8a2f91e4-1e13-4673-a88c-a1a9aa4f0135" providerId="ADAL" clId="{DE2B2858-CD81-4223-81AE-C7903444AB82}" dt="2023-05-09T22:51:03.037" v="0" actId="478"/>
          <ac:spMkLst>
            <pc:docMk/>
            <pc:sldMk cId="503368897" sldId="280"/>
            <ac:spMk id="5" creationId="{0C7D4F86-D4FF-74DD-B083-FAE4AC01C038}"/>
          </ac:spMkLst>
        </pc:spChg>
        <pc:picChg chg="del">
          <ac:chgData name="Thien Nguyen - Y17" userId="8a2f91e4-1e13-4673-a88c-a1a9aa4f0135" providerId="ADAL" clId="{DE2B2858-CD81-4223-81AE-C7903444AB82}" dt="2023-05-09T22:51:03.037" v="0" actId="478"/>
          <ac:picMkLst>
            <pc:docMk/>
            <pc:sldMk cId="503368897" sldId="280"/>
            <ac:picMk id="3" creationId="{ACE5611E-B359-EE86-FC0B-C636E91A5862}"/>
          </ac:picMkLst>
        </pc:picChg>
        <pc:picChg chg="add mod modCrop">
          <ac:chgData name="Thien Nguyen - Y17" userId="8a2f91e4-1e13-4673-a88c-a1a9aa4f0135" providerId="ADAL" clId="{DE2B2858-CD81-4223-81AE-C7903444AB82}" dt="2023-05-09T22:51:46.310" v="11" actId="14100"/>
          <ac:picMkLst>
            <pc:docMk/>
            <pc:sldMk cId="503368897" sldId="280"/>
            <ac:picMk id="6" creationId="{812CDD00-627A-75A0-8BE3-E2EA32D4E920}"/>
          </ac:picMkLst>
        </pc:picChg>
        <pc:picChg chg="add mod">
          <ac:chgData name="Thien Nguyen - Y17" userId="8a2f91e4-1e13-4673-a88c-a1a9aa4f0135" providerId="ADAL" clId="{DE2B2858-CD81-4223-81AE-C7903444AB82}" dt="2023-05-09T22:52:37.279" v="25" actId="1076"/>
          <ac:picMkLst>
            <pc:docMk/>
            <pc:sldMk cId="503368897" sldId="280"/>
            <ac:picMk id="7" creationId="{82BF0DC8-F124-E407-F32F-F0E57551F038}"/>
          </ac:picMkLst>
        </pc:picChg>
        <pc:picChg chg="add mod">
          <ac:chgData name="Thien Nguyen - Y17" userId="8a2f91e4-1e13-4673-a88c-a1a9aa4f0135" providerId="ADAL" clId="{DE2B2858-CD81-4223-81AE-C7903444AB82}" dt="2023-05-09T22:52:34.223" v="24" actId="1076"/>
          <ac:picMkLst>
            <pc:docMk/>
            <pc:sldMk cId="503368897" sldId="280"/>
            <ac:picMk id="8" creationId="{7B435D01-251F-1260-A892-98FF5A7E8026}"/>
          </ac:picMkLst>
        </pc:picChg>
      </pc:sldChg>
      <pc:sldChg chg="addSp delSp modSp del mod">
        <pc:chgData name="Thien Nguyen - Y17" userId="8a2f91e4-1e13-4673-a88c-a1a9aa4f0135" providerId="ADAL" clId="{DE2B2858-CD81-4223-81AE-C7903444AB82}" dt="2023-05-09T22:52:39.906" v="26" actId="47"/>
        <pc:sldMkLst>
          <pc:docMk/>
          <pc:sldMk cId="994319668" sldId="281"/>
        </pc:sldMkLst>
        <pc:spChg chg="add mod">
          <ac:chgData name="Thien Nguyen - Y17" userId="8a2f91e4-1e13-4673-a88c-a1a9aa4f0135" providerId="ADAL" clId="{DE2B2858-CD81-4223-81AE-C7903444AB82}" dt="2023-05-09T22:52:21.382" v="19" actId="21"/>
          <ac:spMkLst>
            <pc:docMk/>
            <pc:sldMk cId="994319668" sldId="281"/>
            <ac:spMk id="6" creationId="{BD2D26D1-AC21-81EA-92A2-21D6407D076A}"/>
          </ac:spMkLst>
        </pc:spChg>
        <pc:picChg chg="add del mod modCrop">
          <ac:chgData name="Thien Nguyen - Y17" userId="8a2f91e4-1e13-4673-a88c-a1a9aa4f0135" providerId="ADAL" clId="{DE2B2858-CD81-4223-81AE-C7903444AB82}" dt="2023-05-09T22:52:21.382" v="19" actId="21"/>
          <ac:picMkLst>
            <pc:docMk/>
            <pc:sldMk cId="994319668" sldId="281"/>
            <ac:picMk id="3" creationId="{E3FF48FF-A496-C0EE-B679-C44718C9D5C5}"/>
          </ac:picMkLst>
        </pc:picChg>
        <pc:picChg chg="del mod modCrop">
          <ac:chgData name="Thien Nguyen - Y17" userId="8a2f91e4-1e13-4673-a88c-a1a9aa4f0135" providerId="ADAL" clId="{DE2B2858-CD81-4223-81AE-C7903444AB82}" dt="2023-05-09T22:52:21.382" v="19" actId="21"/>
          <ac:picMkLst>
            <pc:docMk/>
            <pc:sldMk cId="994319668" sldId="281"/>
            <ac:picMk id="4" creationId="{20D6F29D-E88C-FFEE-C937-0AF3E6E56E26}"/>
          </ac:picMkLst>
        </pc:picChg>
      </pc:sldChg>
    </pc:docChg>
  </pc:docChgLst>
  <pc:docChgLst>
    <pc:chgData name="Thang Nguyen - Y17" userId="5b075d8a-f8c9-4912-8b67-e33c0de2e13a" providerId="ADAL" clId="{448AD86F-FD23-A94E-A46C-CED3267B7327}"/>
    <pc:docChg chg="modSld">
      <pc:chgData name="Thang Nguyen - Y17" userId="5b075d8a-f8c9-4912-8b67-e33c0de2e13a" providerId="ADAL" clId="{448AD86F-FD23-A94E-A46C-CED3267B7327}" dt="2023-05-09T12:34:27.857" v="1562" actId="20577"/>
      <pc:docMkLst>
        <pc:docMk/>
      </pc:docMkLst>
      <pc:sldChg chg="modSp">
        <pc:chgData name="Thang Nguyen - Y17" userId="5b075d8a-f8c9-4912-8b67-e33c0de2e13a" providerId="ADAL" clId="{448AD86F-FD23-A94E-A46C-CED3267B7327}" dt="2023-05-09T11:58:19.790" v="153" actId="20577"/>
        <pc:sldMkLst>
          <pc:docMk/>
          <pc:sldMk cId="214145014" sldId="257"/>
        </pc:sldMkLst>
        <pc:spChg chg="mod">
          <ac:chgData name="Thang Nguyen - Y17" userId="5b075d8a-f8c9-4912-8b67-e33c0de2e13a" providerId="ADAL" clId="{448AD86F-FD23-A94E-A46C-CED3267B7327}" dt="2023-05-09T11:58:19.790" v="153" actId="20577"/>
          <ac:spMkLst>
            <pc:docMk/>
            <pc:sldMk cId="214145014" sldId="257"/>
            <ac:spMk id="3" creationId="{3FF02614-5D0B-A4A9-0807-55C542F0929E}"/>
          </ac:spMkLst>
        </pc:spChg>
      </pc:sldChg>
      <pc:sldChg chg="modSp">
        <pc:chgData name="Thang Nguyen - Y17" userId="5b075d8a-f8c9-4912-8b67-e33c0de2e13a" providerId="ADAL" clId="{448AD86F-FD23-A94E-A46C-CED3267B7327}" dt="2023-05-09T11:58:33.702" v="173" actId="20577"/>
        <pc:sldMkLst>
          <pc:docMk/>
          <pc:sldMk cId="853348201" sldId="258"/>
        </pc:sldMkLst>
        <pc:spChg chg="mod">
          <ac:chgData name="Thang Nguyen - Y17" userId="5b075d8a-f8c9-4912-8b67-e33c0de2e13a" providerId="ADAL" clId="{448AD86F-FD23-A94E-A46C-CED3267B7327}" dt="2023-05-09T11:58:33.702" v="173" actId="20577"/>
          <ac:spMkLst>
            <pc:docMk/>
            <pc:sldMk cId="853348201" sldId="258"/>
            <ac:spMk id="3" creationId="{25AFEF7A-49E5-3A77-1B5B-6ACED4220A0D}"/>
          </ac:spMkLst>
        </pc:spChg>
      </pc:sldChg>
      <pc:sldChg chg="modSp">
        <pc:chgData name="Thang Nguyen - Y17" userId="5b075d8a-f8c9-4912-8b67-e33c0de2e13a" providerId="ADAL" clId="{448AD86F-FD23-A94E-A46C-CED3267B7327}" dt="2023-05-09T12:30:50.819" v="1349" actId="20577"/>
        <pc:sldMkLst>
          <pc:docMk/>
          <pc:sldMk cId="3653656993" sldId="260"/>
        </pc:sldMkLst>
        <pc:spChg chg="mod">
          <ac:chgData name="Thang Nguyen - Y17" userId="5b075d8a-f8c9-4912-8b67-e33c0de2e13a" providerId="ADAL" clId="{448AD86F-FD23-A94E-A46C-CED3267B7327}" dt="2023-05-09T12:30:50.819" v="1349" actId="20577"/>
          <ac:spMkLst>
            <pc:docMk/>
            <pc:sldMk cId="3653656993" sldId="260"/>
            <ac:spMk id="3" creationId="{860CC238-C51B-4D77-D750-B056B5897D9A}"/>
          </ac:spMkLst>
        </pc:spChg>
      </pc:sldChg>
      <pc:sldChg chg="modSp">
        <pc:chgData name="Thang Nguyen - Y17" userId="5b075d8a-f8c9-4912-8b67-e33c0de2e13a" providerId="ADAL" clId="{448AD86F-FD23-A94E-A46C-CED3267B7327}" dt="2023-05-09T12:15:01.534" v="1239" actId="20577"/>
        <pc:sldMkLst>
          <pc:docMk/>
          <pc:sldMk cId="3729032034" sldId="261"/>
        </pc:sldMkLst>
        <pc:spChg chg="mod">
          <ac:chgData name="Thang Nguyen - Y17" userId="5b075d8a-f8c9-4912-8b67-e33c0de2e13a" providerId="ADAL" clId="{448AD86F-FD23-A94E-A46C-CED3267B7327}" dt="2023-05-09T12:15:01.534" v="1239" actId="20577"/>
          <ac:spMkLst>
            <pc:docMk/>
            <pc:sldMk cId="3729032034" sldId="261"/>
            <ac:spMk id="3" creationId="{AD1F18B7-79E8-78AD-19FE-7DAE64CDA3F1}"/>
          </ac:spMkLst>
        </pc:spChg>
      </pc:sldChg>
      <pc:sldChg chg="modSp">
        <pc:chgData name="Thang Nguyen - Y17" userId="5b075d8a-f8c9-4912-8b67-e33c0de2e13a" providerId="ADAL" clId="{448AD86F-FD23-A94E-A46C-CED3267B7327}" dt="2023-05-09T12:15:42.559" v="1245" actId="20577"/>
        <pc:sldMkLst>
          <pc:docMk/>
          <pc:sldMk cId="1184947465" sldId="262"/>
        </pc:sldMkLst>
        <pc:spChg chg="mod">
          <ac:chgData name="Thang Nguyen - Y17" userId="5b075d8a-f8c9-4912-8b67-e33c0de2e13a" providerId="ADAL" clId="{448AD86F-FD23-A94E-A46C-CED3267B7327}" dt="2023-05-09T12:15:42.559" v="1245" actId="20577"/>
          <ac:spMkLst>
            <pc:docMk/>
            <pc:sldMk cId="1184947465" sldId="262"/>
            <ac:spMk id="2" creationId="{39A20701-5A9A-8A15-EE2A-BD25B88AB0AC}"/>
          </ac:spMkLst>
        </pc:spChg>
      </pc:sldChg>
      <pc:sldChg chg="modSp">
        <pc:chgData name="Thang Nguyen - Y17" userId="5b075d8a-f8c9-4912-8b67-e33c0de2e13a" providerId="ADAL" clId="{448AD86F-FD23-A94E-A46C-CED3267B7327}" dt="2023-05-09T12:34:27.857" v="1562" actId="20577"/>
        <pc:sldMkLst>
          <pc:docMk/>
          <pc:sldMk cId="3292981699" sldId="263"/>
        </pc:sldMkLst>
        <pc:spChg chg="mod">
          <ac:chgData name="Thang Nguyen - Y17" userId="5b075d8a-f8c9-4912-8b67-e33c0de2e13a" providerId="ADAL" clId="{448AD86F-FD23-A94E-A46C-CED3267B7327}" dt="2023-05-09T12:34:27.857" v="1562" actId="20577"/>
          <ac:spMkLst>
            <pc:docMk/>
            <pc:sldMk cId="3292981699" sldId="263"/>
            <ac:spMk id="3" creationId="{E046A2AA-12CC-BF03-91AD-2C983FACCB31}"/>
          </ac:spMkLst>
        </pc:spChg>
      </pc:sldChg>
      <pc:sldChg chg="modSp">
        <pc:chgData name="Thang Nguyen - Y17" userId="5b075d8a-f8c9-4912-8b67-e33c0de2e13a" providerId="ADAL" clId="{448AD86F-FD23-A94E-A46C-CED3267B7327}" dt="2023-05-09T12:32:30.012" v="1396" actId="20577"/>
        <pc:sldMkLst>
          <pc:docMk/>
          <pc:sldMk cId="3189882445" sldId="277"/>
        </pc:sldMkLst>
        <pc:spChg chg="mod">
          <ac:chgData name="Thang Nguyen - Y17" userId="5b075d8a-f8c9-4912-8b67-e33c0de2e13a" providerId="ADAL" clId="{448AD86F-FD23-A94E-A46C-CED3267B7327}" dt="2023-05-09T12:16:16.020" v="1251" actId="20577"/>
          <ac:spMkLst>
            <pc:docMk/>
            <pc:sldMk cId="3189882445" sldId="277"/>
            <ac:spMk id="2" creationId="{39A20701-5A9A-8A15-EE2A-BD25B88AB0AC}"/>
          </ac:spMkLst>
        </pc:spChg>
        <pc:spChg chg="mod">
          <ac:chgData name="Thang Nguyen - Y17" userId="5b075d8a-f8c9-4912-8b67-e33c0de2e13a" providerId="ADAL" clId="{448AD86F-FD23-A94E-A46C-CED3267B7327}" dt="2023-05-09T12:32:30.012" v="1396" actId="20577"/>
          <ac:spMkLst>
            <pc:docMk/>
            <pc:sldMk cId="3189882445" sldId="277"/>
            <ac:spMk id="3" creationId="{895EF79E-EF12-9973-E8EB-D020DC9965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3A9AD-2BB6-4824-BFC4-C1C9F772F32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AAA27-6945-4673-92AC-03B4DA13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0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Túi</a:t>
            </a:r>
            <a:r>
              <a:rPr lang="en-US"/>
              <a:t> </a:t>
            </a:r>
            <a:r>
              <a:rPr lang="en-US" err="1"/>
              <a:t>mật</a:t>
            </a:r>
            <a:r>
              <a:rPr lang="en-US"/>
              <a:t> </a:t>
            </a:r>
            <a:r>
              <a:rPr lang="en-US" err="1"/>
              <a:t>thành</a:t>
            </a:r>
            <a:r>
              <a:rPr lang="en-US"/>
              <a:t> </a:t>
            </a:r>
            <a:r>
              <a:rPr lang="en-US" err="1"/>
              <a:t>dày</a:t>
            </a:r>
            <a:r>
              <a:rPr lang="en-US"/>
              <a:t> &gt;3mm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AAA27-6945-4673-92AC-03B4DA13CA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0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ctr">
              <a:defRPr sz="3600" spc="200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D0D92BC-42A9-434B-8530-ADBF4485E40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-3551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584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32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35332"/>
            <a:ext cx="9720073" cy="4374028"/>
          </a:xfrm>
        </p:spPr>
        <p:txBody>
          <a:bodyPr>
            <a:noAutofit/>
          </a:bodyPr>
          <a:lstStyle>
            <a:lvl1pPr>
              <a:defRPr/>
            </a:lvl1pPr>
            <a:lvl2pPr marL="0" indent="180000">
              <a:buClrTx/>
              <a:buFont typeface="+mj-lt"/>
              <a:buAutoNum type="arabicPeriod"/>
              <a:defRPr b="1">
                <a:solidFill>
                  <a:schemeClr val="tx1"/>
                </a:solidFill>
              </a:defRPr>
            </a:lvl2pPr>
            <a:lvl3pPr marL="0" indent="180000">
              <a:buClrTx/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180000" indent="180000">
              <a:spcBef>
                <a:spcPts val="0"/>
              </a:spcBef>
              <a:spcAft>
                <a:spcPts val="0"/>
              </a:spcAft>
              <a:buClrTx/>
              <a:buFont typeface="Calibri" panose="020F050202020403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360000" indent="180000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 Mức một</a:t>
            </a:r>
          </a:p>
          <a:p>
            <a:pPr lvl="2"/>
            <a:r>
              <a:rPr lang="vi-VN"/>
              <a:t>Mức hai</a:t>
            </a:r>
          </a:p>
          <a:p>
            <a:pPr lvl="3"/>
            <a:r>
              <a:rPr lang="vi-VN"/>
              <a:t>Mức ba</a:t>
            </a:r>
          </a:p>
          <a:p>
            <a:pPr lvl="4"/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9D0D92BC-42A9-434B-8530-ADBF4485E407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5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841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3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4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41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D0D92BC-42A9-434B-8530-ADBF4485E40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6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 cap="all" spc="100" baseline="0">
          <a:solidFill>
            <a:schemeClr val="tx1">
              <a:lumMod val="95000"/>
              <a:lumOff val="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1800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0" indent="1800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ꟷ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80000" indent="1800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594360" indent="18000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777240" indent="18000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ADF95-BD26-0B99-132E-B4DC40310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>
                    <a:alpha val="80000"/>
                  </a:schemeClr>
                </a:solidFill>
                <a:latin typeface="Calibri"/>
                <a:cs typeface="Calibri"/>
              </a:rPr>
              <a:t>Bệnh án</a:t>
            </a:r>
            <a:endParaRPr lang="en-US" sz="6600" err="1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F8B26-37FB-D577-D80B-930CDB693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-10/05/2023-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58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0BC3-A352-8DD3-6E72-BCE73694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CHẨN ĐOÁN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683F1-2A5F-C9FC-D607-C04E7066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1" indent="179705"/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Chẩn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đoán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sơ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bộ</a:t>
            </a:r>
            <a:r>
              <a:rPr lang="en-US">
                <a:latin typeface="Calibri"/>
                <a:cs typeface="Calibri"/>
              </a:rPr>
              <a:t>:</a:t>
            </a:r>
          </a:p>
          <a:p>
            <a:pPr lvl="2" indent="179705"/>
            <a:r>
              <a:rPr lang="en-US" err="1">
                <a:latin typeface="Calibri"/>
                <a:cs typeface="Calibri"/>
              </a:rPr>
              <a:t>Viêm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ruột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thừa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cấp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chưa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biến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chứng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pPr lvl="1" indent="179705"/>
            <a:r>
              <a:rPr lang="en-US" err="1">
                <a:latin typeface="Calibri"/>
                <a:cs typeface="Calibri"/>
              </a:rPr>
              <a:t>Chẩn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đoán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phân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biệt</a:t>
            </a:r>
            <a:r>
              <a:rPr lang="en-US">
                <a:latin typeface="Calibri"/>
                <a:cs typeface="Calibri"/>
              </a:rPr>
              <a:t>:</a:t>
            </a:r>
          </a:p>
          <a:p>
            <a:pPr lvl="2" indent="179705"/>
            <a:r>
              <a:rPr lang="en-US" err="1">
                <a:latin typeface="Calibri"/>
                <a:cs typeface="Calibri"/>
              </a:rPr>
              <a:t>Viêm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túi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thừa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đại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tràng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pPr lvl="2" indent="179705"/>
            <a:r>
              <a:rPr lang="en-US" err="1">
                <a:latin typeface="Calibri"/>
                <a:cs typeface="Calibri"/>
              </a:rPr>
              <a:t>Viêm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phần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phu</a:t>
            </a:r>
            <a:r>
              <a:rPr lang="en-US">
                <a:latin typeface="Calibri"/>
                <a:cs typeface="Calibri"/>
              </a:rPr>
              <a:t>̣.</a:t>
            </a:r>
          </a:p>
          <a:p>
            <a:pPr lvl="2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A6F7-91B4-29AF-719F-2F927B5A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BIỆN LUẬN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ED9C-AD98-130D-9E12-7766BCBF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5332"/>
            <a:ext cx="9929622" cy="4374028"/>
          </a:xfrm>
        </p:spPr>
        <p:txBody>
          <a:bodyPr vert="horz" lIns="45720" tIns="45720" rIns="45720" bIns="45720" rtlCol="0" anchor="t">
            <a:noAutofit/>
          </a:bodyPr>
          <a:lstStyle/>
          <a:p>
            <a:pPr indent="179705" algn="just"/>
            <a:r>
              <a:rPr lang="en-US" sz="1800">
                <a:latin typeface="Calibri"/>
                <a:cs typeface="Calibri"/>
              </a:rPr>
              <a:t>Các </a:t>
            </a:r>
            <a:r>
              <a:rPr lang="en-US" sz="1800" err="1">
                <a:latin typeface="Calibri"/>
                <a:cs typeface="Calibri"/>
              </a:rPr>
              <a:t>nguyên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nhân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đau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hố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chậu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phải</a:t>
            </a:r>
            <a:r>
              <a:rPr lang="en-US" sz="1800">
                <a:latin typeface="Calibri"/>
                <a:cs typeface="Calibri"/>
              </a:rPr>
              <a:t>:</a:t>
            </a:r>
          </a:p>
          <a:p>
            <a:pPr lvl="2" indent="179705" algn="just"/>
            <a:r>
              <a:rPr lang="en-US" sz="1800" err="1">
                <a:latin typeface="Calibri"/>
                <a:cs typeface="Calibri"/>
              </a:rPr>
              <a:t>Viêm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ruột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thừa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cấp</a:t>
            </a:r>
            <a:r>
              <a:rPr lang="en-US" sz="1800">
                <a:latin typeface="Calibri"/>
                <a:cs typeface="Calibri"/>
              </a:rPr>
              <a:t>: </a:t>
            </a:r>
            <a:r>
              <a:rPr lang="en-US" sz="1800" err="1">
                <a:latin typeface="Calibri"/>
                <a:cs typeface="Calibri"/>
              </a:rPr>
              <a:t>nghĩ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nhiều</a:t>
            </a:r>
            <a:r>
              <a:rPr lang="en-US" sz="1800">
                <a:latin typeface="Calibri"/>
                <a:cs typeface="Calibri"/>
              </a:rPr>
              <a:t>, </a:t>
            </a:r>
            <a:r>
              <a:rPr lang="en-US" sz="1800" err="1">
                <a:latin typeface="Calibri"/>
                <a:cs typeface="Calibri"/>
              </a:rPr>
              <a:t>bệnh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nhân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đau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thượng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vị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chuyển</a:t>
            </a:r>
            <a:r>
              <a:rPr lang="en-US" sz="1800">
                <a:latin typeface="Calibri"/>
                <a:cs typeface="Calibri"/>
              </a:rPr>
              <a:t> sang </a:t>
            </a:r>
            <a:r>
              <a:rPr lang="en-US" sz="1800" err="1">
                <a:latin typeface="Calibri"/>
                <a:cs typeface="Calibri"/>
              </a:rPr>
              <a:t>đau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hố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chậu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phải</a:t>
            </a:r>
            <a:r>
              <a:rPr lang="en-US" sz="1800">
                <a:latin typeface="Calibri"/>
                <a:cs typeface="Calibri"/>
              </a:rPr>
              <a:t>, </a:t>
            </a:r>
            <a:r>
              <a:rPr lang="en-US" sz="1800" err="1">
                <a:latin typeface="Calibri"/>
                <a:cs typeface="Calibri"/>
              </a:rPr>
              <a:t>khám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ấn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đau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hố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chậu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phải</a:t>
            </a:r>
            <a:r>
              <a:rPr lang="en-US" sz="1800">
                <a:latin typeface="Calibri"/>
                <a:cs typeface="Calibri"/>
              </a:rPr>
              <a:t>.</a:t>
            </a:r>
          </a:p>
          <a:p>
            <a:pPr marL="179705" lvl="3" indent="179705" algn="just"/>
            <a:r>
              <a:rPr lang="en-US" sz="1800" err="1">
                <a:latin typeface="Calibri"/>
                <a:cs typeface="Calibri"/>
              </a:rPr>
              <a:t>Biến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chứng</a:t>
            </a:r>
            <a:r>
              <a:rPr lang="en-US" sz="1800">
                <a:latin typeface="Calibri"/>
                <a:cs typeface="Calibri"/>
              </a:rPr>
              <a:t>:</a:t>
            </a:r>
          </a:p>
          <a:p>
            <a:pPr marL="359410" lvl="4" indent="179705" algn="just"/>
            <a:r>
              <a:rPr lang="en-US" sz="1800" err="1">
                <a:latin typeface="Calibri"/>
                <a:cs typeface="Calibri"/>
              </a:rPr>
              <a:t>Áp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xe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ruột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thừa</a:t>
            </a:r>
            <a:r>
              <a:rPr lang="en-US" sz="1800">
                <a:latin typeface="Calibri"/>
                <a:cs typeface="Calibri"/>
              </a:rPr>
              <a:t>, </a:t>
            </a:r>
            <a:r>
              <a:rPr lang="en-US" sz="1800" err="1">
                <a:latin typeface="Calibri"/>
                <a:cs typeface="Calibri"/>
              </a:rPr>
              <a:t>đám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quánh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ruột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thừa</a:t>
            </a:r>
            <a:r>
              <a:rPr lang="en-US" sz="1800">
                <a:latin typeface="Calibri"/>
                <a:cs typeface="Calibri"/>
              </a:rPr>
              <a:t>: </a:t>
            </a:r>
            <a:r>
              <a:rPr lang="en-US" sz="1800" err="1">
                <a:latin typeface="Calibri"/>
                <a:cs typeface="Calibri"/>
              </a:rPr>
              <a:t>không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nghĩ</a:t>
            </a:r>
            <a:r>
              <a:rPr lang="en-US" sz="1800">
                <a:latin typeface="Calibri"/>
                <a:cs typeface="Calibri"/>
              </a:rPr>
              <a:t>, </a:t>
            </a:r>
            <a:r>
              <a:rPr lang="en-US" sz="1800" err="1">
                <a:latin typeface="Calibri"/>
                <a:cs typeface="Calibri"/>
              </a:rPr>
              <a:t>bệnh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ngày</a:t>
            </a:r>
            <a:r>
              <a:rPr lang="en-US" sz="1800">
                <a:latin typeface="Calibri"/>
                <a:cs typeface="Calibri"/>
              </a:rPr>
              <a:t> 1, </a:t>
            </a:r>
            <a:r>
              <a:rPr lang="en-US" sz="1800" err="1">
                <a:latin typeface="Calibri"/>
                <a:cs typeface="Calibri"/>
              </a:rPr>
              <a:t>bệnh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nhân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không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sốt</a:t>
            </a:r>
            <a:r>
              <a:rPr lang="en-US" sz="1800">
                <a:latin typeface="Calibri"/>
                <a:cs typeface="Calibri"/>
              </a:rPr>
              <a:t>, </a:t>
            </a:r>
            <a:r>
              <a:rPr lang="en-US" sz="1800" err="1">
                <a:latin typeface="Calibri"/>
                <a:cs typeface="Calibri"/>
              </a:rPr>
              <a:t>không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vẻ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mặt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nhiễm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trùng</a:t>
            </a:r>
            <a:r>
              <a:rPr lang="en-US" sz="1800">
                <a:latin typeface="Calibri"/>
                <a:cs typeface="Calibri"/>
              </a:rPr>
              <a:t>.</a:t>
            </a:r>
          </a:p>
          <a:p>
            <a:pPr marL="359410" lvl="4" indent="179705" algn="just"/>
            <a:r>
              <a:rPr lang="en-US" sz="1800" err="1">
                <a:latin typeface="Calibri"/>
                <a:cs typeface="Calibri"/>
              </a:rPr>
              <a:t>Viêm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phúc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mạc</a:t>
            </a:r>
            <a:r>
              <a:rPr lang="en-US" sz="1800">
                <a:latin typeface="Calibri"/>
                <a:cs typeface="Calibri"/>
              </a:rPr>
              <a:t>: </a:t>
            </a:r>
            <a:r>
              <a:rPr lang="en-US" sz="1800" err="1">
                <a:latin typeface="Calibri"/>
                <a:cs typeface="Calibri"/>
              </a:rPr>
              <a:t>không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nghĩ</a:t>
            </a:r>
            <a:r>
              <a:rPr lang="en-US" sz="1800">
                <a:latin typeface="Calibri"/>
                <a:cs typeface="Calibri"/>
              </a:rPr>
              <a:t>, </a:t>
            </a:r>
            <a:r>
              <a:rPr lang="en-US" sz="1800" err="1">
                <a:latin typeface="Calibri"/>
                <a:cs typeface="Calibri"/>
              </a:rPr>
              <a:t>bệnh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nhân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không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sốt</a:t>
            </a:r>
            <a:r>
              <a:rPr lang="en-US" sz="1800">
                <a:latin typeface="Calibri"/>
                <a:cs typeface="Calibri"/>
              </a:rPr>
              <a:t>, </a:t>
            </a:r>
            <a:r>
              <a:rPr lang="en-US" sz="1800" err="1">
                <a:latin typeface="Calibri"/>
                <a:cs typeface="Calibri"/>
              </a:rPr>
              <a:t>trướng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bụng</a:t>
            </a:r>
            <a:r>
              <a:rPr lang="en-US" sz="1800">
                <a:latin typeface="Calibri"/>
                <a:cs typeface="Calibri"/>
              </a:rPr>
              <a:t>, </a:t>
            </a:r>
            <a:r>
              <a:rPr lang="en-US" sz="1800" err="1">
                <a:latin typeface="Calibri"/>
                <a:cs typeface="Calibri"/>
              </a:rPr>
              <a:t>khám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không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đề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kháng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thành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bụng</a:t>
            </a:r>
            <a:r>
              <a:rPr lang="en-US" sz="1800">
                <a:latin typeface="Calibri"/>
                <a:cs typeface="Calibri"/>
              </a:rPr>
              <a:t>.</a:t>
            </a:r>
          </a:p>
          <a:p>
            <a:pPr lvl="2" indent="179705" algn="just"/>
            <a:r>
              <a:rPr lang="en-US" sz="1800" err="1">
                <a:latin typeface="Calibri"/>
                <a:cs typeface="Calibri"/>
              </a:rPr>
              <a:t>Viêm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túi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thừa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đại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tràng</a:t>
            </a:r>
            <a:r>
              <a:rPr lang="en-US" sz="1800">
                <a:latin typeface="Calibri"/>
                <a:cs typeface="Calibri"/>
              </a:rPr>
              <a:t>: </a:t>
            </a:r>
            <a:r>
              <a:rPr lang="en-US" sz="1800" err="1">
                <a:latin typeface="Calibri"/>
                <a:cs typeface="Calibri"/>
              </a:rPr>
              <a:t>không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loại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trừ</a:t>
            </a:r>
            <a:r>
              <a:rPr lang="en-US" sz="1800">
                <a:latin typeface="Calibri"/>
                <a:cs typeface="Calibri"/>
              </a:rPr>
              <a:t>.</a:t>
            </a:r>
          </a:p>
          <a:p>
            <a:pPr lvl="2" indent="179705" algn="just"/>
            <a:r>
              <a:rPr lang="en-US" sz="1800" err="1">
                <a:latin typeface="Calibri"/>
                <a:cs typeface="Calibri"/>
              </a:rPr>
              <a:t>Viêm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vùng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chậu</a:t>
            </a:r>
            <a:r>
              <a:rPr lang="en-US" sz="1800">
                <a:latin typeface="Calibri"/>
                <a:cs typeface="Calibri"/>
              </a:rPr>
              <a:t>: </a:t>
            </a:r>
            <a:r>
              <a:rPr lang="en-US" sz="1800" err="1">
                <a:latin typeface="Calibri"/>
                <a:cs typeface="Calibri"/>
              </a:rPr>
              <a:t>ít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nghĩ</a:t>
            </a:r>
            <a:r>
              <a:rPr lang="en-US" sz="1800">
                <a:latin typeface="Calibri"/>
                <a:cs typeface="Calibri"/>
              </a:rPr>
              <a:t>, </a:t>
            </a:r>
            <a:r>
              <a:rPr lang="en-US" sz="1800" err="1">
                <a:latin typeface="Calibri"/>
                <a:cs typeface="Calibri"/>
              </a:rPr>
              <a:t>bệnh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nhân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không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sốt</a:t>
            </a:r>
            <a:r>
              <a:rPr lang="en-US" sz="1800">
                <a:latin typeface="Calibri"/>
                <a:cs typeface="Calibri"/>
              </a:rPr>
              <a:t>, </a:t>
            </a:r>
            <a:r>
              <a:rPr lang="en-US" sz="1800" err="1">
                <a:latin typeface="Calibri"/>
                <a:cs typeface="Calibri"/>
              </a:rPr>
              <a:t>không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tiết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dịch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âm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đạo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bất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err="1">
                <a:latin typeface="Calibri"/>
                <a:cs typeface="Calibri"/>
              </a:rPr>
              <a:t>thường</a:t>
            </a:r>
            <a:r>
              <a:rPr lang="en-US" sz="180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325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CC90-2E39-D26A-7B66-C4A6CF85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ĐỀ NGHỊ CLS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DFBA1-A59F-B866-4024-79643CE7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/>
            <a:r>
              <a:rPr lang="en-US" err="1"/>
              <a:t>Siêu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, CT scan bụng.</a:t>
            </a:r>
          </a:p>
          <a:p>
            <a:pPr lvl="2" algn="just"/>
            <a:r>
              <a:rPr lang="en-US"/>
              <a:t>Công thức máu, CRP.</a:t>
            </a:r>
          </a:p>
          <a:p>
            <a:pPr lvl="2" algn="just"/>
            <a:r>
              <a:rPr lang="en-US"/>
              <a:t>PT, aPTT.</a:t>
            </a:r>
          </a:p>
          <a:p>
            <a:pPr lvl="2" algn="just"/>
            <a:r>
              <a:rPr lang="en-US"/>
              <a:t>Glucose máu, AST, ALT, Creatinine, ion </a:t>
            </a:r>
            <a:r>
              <a:rPr lang="en-US" err="1"/>
              <a:t>đồ</a:t>
            </a:r>
            <a:r>
              <a:rPr lang="en-US"/>
              <a:t>, TPTNT.</a:t>
            </a:r>
          </a:p>
        </p:txBody>
      </p:sp>
    </p:spTree>
    <p:extLst>
      <p:ext uri="{BB962C8B-B14F-4D97-AF65-F5344CB8AC3E}">
        <p14:creationId xmlns:p14="http://schemas.microsoft.com/office/powerpoint/2010/main" val="100140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7F64-0162-8860-6207-0003DDE3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KẾT QUẢ CLS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733EED-754E-1061-1E46-516876CE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pPr indent="179705"/>
            <a:r>
              <a:rPr lang="en-US" err="1">
                <a:latin typeface="Calibri"/>
                <a:cs typeface="Calibri"/>
              </a:rPr>
              <a:t>Siêu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âm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bụng</a:t>
            </a:r>
            <a:r>
              <a:rPr lang="en-US">
                <a:latin typeface="Calibri"/>
                <a:cs typeface="Calibri"/>
              </a:rPr>
              <a:t> (09/05/2023)</a:t>
            </a:r>
          </a:p>
          <a:p>
            <a:pPr indent="179705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4C92A15-9842-99C1-63AC-990856FB2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" y="2585859"/>
            <a:ext cx="6641546" cy="4104801"/>
          </a:xfrm>
          <a:prstGeom prst="rect">
            <a:avLst/>
          </a:prstGeom>
        </p:spPr>
      </p:pic>
      <p:pic>
        <p:nvPicPr>
          <p:cNvPr id="6" name="Picture 6" descr="A picture containing text, ray, different, colorful&#10;&#10;Description automatically generated">
            <a:extLst>
              <a:ext uri="{FF2B5EF4-FFF2-40B4-BE49-F238E27FC236}">
                <a16:creationId xmlns:a16="http://schemas.microsoft.com/office/drawing/2014/main" id="{A2061395-48A3-898D-68AB-2F5A456E3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754" y="2306180"/>
            <a:ext cx="3869634" cy="438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4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7F64-0162-8860-6207-0003DDE3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KẾT QUẢ CLS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431E4B7-0460-821F-938A-7BFE958C3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974072"/>
              </p:ext>
            </p:extLst>
          </p:nvPr>
        </p:nvGraphicFramePr>
        <p:xfrm>
          <a:off x="2414778" y="2084832"/>
          <a:ext cx="3004947" cy="3242736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70129">
                  <a:extLst>
                    <a:ext uri="{9D8B030D-6E8A-4147-A177-3AD203B41FA5}">
                      <a16:colId xmlns:a16="http://schemas.microsoft.com/office/drawing/2014/main" val="778976842"/>
                    </a:ext>
                  </a:extLst>
                </a:gridCol>
                <a:gridCol w="1434818">
                  <a:extLst>
                    <a:ext uri="{9D8B030D-6E8A-4147-A177-3AD203B41FA5}">
                      <a16:colId xmlns:a16="http://schemas.microsoft.com/office/drawing/2014/main" val="1255474799"/>
                    </a:ext>
                  </a:extLst>
                </a:gridCol>
              </a:tblGrid>
              <a:tr h="463248">
                <a:tc>
                  <a:txBody>
                    <a:bodyPr/>
                    <a:lstStyle/>
                    <a:p>
                      <a:r>
                        <a:rPr lang="vi-VN" sz="1800" b="1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WBC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>
                          <a:latin typeface="Calibri"/>
                          <a:cs typeface="Calibri"/>
                        </a:rPr>
                        <a:t>12.2 </a:t>
                      </a:r>
                      <a:r>
                        <a:rPr lang="vi-VN" sz="1800" b="1">
                          <a:latin typeface="Calibri"/>
                          <a:cs typeface="Calibri"/>
                        </a:rPr>
                        <a:t>K/uL</a:t>
                      </a:r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844874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vi-VN" sz="1800" b="1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Neu%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88,5 </a:t>
                      </a:r>
                      <a:r>
                        <a:rPr lang="vi-VN" sz="1800" b="1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780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vi-VN" sz="1800" b="1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Neu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1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10.8 K/uL</a:t>
                      </a:r>
                      <a:endParaRPr lang="vi-VN" sz="1800" b="1" err="1"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232440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Hb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12.9 g/dL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104041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MCV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76.5 fL</a:t>
                      </a:r>
                      <a:endParaRPr lang="en-US" sz="1800" b="0" err="1"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273353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MCH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25,9 pG</a:t>
                      </a:r>
                      <a:endParaRPr lang="en-US" sz="1800" b="0" err="1"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568550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PLT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398 </a:t>
                      </a:r>
                      <a:r>
                        <a:rPr lang="vi-VN" sz="1800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K/uL</a:t>
                      </a:r>
                      <a:endParaRPr lang="vi-VN" sz="1800" b="0" err="1"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087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9CD6B75-A88F-E619-0E91-C79903A94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41557"/>
              </p:ext>
            </p:extLst>
          </p:nvPr>
        </p:nvGraphicFramePr>
        <p:xfrm>
          <a:off x="5628826" y="2084832"/>
          <a:ext cx="4148396" cy="3291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12595">
                  <a:extLst>
                    <a:ext uri="{9D8B030D-6E8A-4147-A177-3AD203B41FA5}">
                      <a16:colId xmlns:a16="http://schemas.microsoft.com/office/drawing/2014/main" val="601025343"/>
                    </a:ext>
                  </a:extLst>
                </a:gridCol>
                <a:gridCol w="2135801">
                  <a:extLst>
                    <a:ext uri="{9D8B030D-6E8A-4147-A177-3AD203B41FA5}">
                      <a16:colId xmlns:a16="http://schemas.microsoft.com/office/drawing/2014/main" val="191784034"/>
                    </a:ext>
                  </a:extLst>
                </a:gridCol>
              </a:tblGrid>
              <a:tr h="328901">
                <a:tc>
                  <a:txBody>
                    <a:bodyPr/>
                    <a:lstStyle/>
                    <a:p>
                      <a:r>
                        <a:rPr lang="en-US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CRP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2.2 mg/dL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03300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Glucose</a:t>
                      </a:r>
                      <a:endParaRPr lang="vi-VN" b="0"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88 mg/dL</a:t>
                      </a:r>
                      <a:endParaRPr lang="vi-VN" b="0"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28802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20 U/L</a:t>
                      </a:r>
                      <a:endParaRPr lang="vi-VN" b="0"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238166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ALT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19 U/</a:t>
                      </a:r>
                      <a:r>
                        <a:rPr lang="en-US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L</a:t>
                      </a:r>
                      <a:endParaRPr lang="vi-VN" b="0"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965975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Creatinine </a:t>
                      </a:r>
                      <a:endParaRPr lang="en-US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0.57 mg/dL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185140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10.6 giây</a:t>
                      </a:r>
                      <a:endParaRPr lang="en-US" b="0" err="1"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988290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aPTT</a:t>
                      </a:r>
                      <a:endParaRPr lang="en-US" b="0" err="1"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31.2 giây</a:t>
                      </a:r>
                      <a:endParaRPr lang="en-US" b="0" err="1"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039396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INR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0.97</a:t>
                      </a:r>
                      <a:endParaRPr lang="en-US" b="0">
                        <a:latin typeface="Calibri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746866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Beta-hCG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0.09 mIU/mL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336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4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57F4-00B1-B44A-5D11-9BDB8B0F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CHẨN ĐOÁN XÁC ĐỊNH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E0D5-3B12-343F-B609-052A2381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pPr indent="179705"/>
            <a:r>
              <a:rPr lang="en-US" err="1">
                <a:latin typeface="Calibri"/>
                <a:cs typeface="Calibri"/>
              </a:rPr>
              <a:t>Viêm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ruột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thừa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cấp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giờ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thứ</a:t>
            </a:r>
            <a:r>
              <a:rPr lang="en-US">
                <a:latin typeface="Calibri"/>
                <a:cs typeface="Calibri"/>
              </a:rPr>
              <a:t> 20, </a:t>
            </a:r>
            <a:r>
              <a:rPr lang="en-US" err="1">
                <a:latin typeface="Calibri"/>
                <a:cs typeface="Calibri"/>
              </a:rPr>
              <a:t>chưa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biến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chứng</a:t>
            </a: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89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57F4-00B1-B44A-5D11-9BDB8B0F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trị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E0D5-3B12-343F-B609-052A2381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5332"/>
            <a:ext cx="10434447" cy="4374028"/>
          </a:xfrm>
        </p:spPr>
        <p:txBody>
          <a:bodyPr/>
          <a:lstStyle/>
          <a:p>
            <a:r>
              <a:rPr lang="en-US"/>
              <a:t>Phẫu thuật nội soi cắt ruột thừa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188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46C2-2900-F20F-90E7-2C347E87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TƯỜNG TRÌNH PHẪU THUẬT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530DD-26E3-BC2A-5C4D-099135992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b="1" err="1">
                <a:cs typeface="Calibri"/>
              </a:rPr>
              <a:t>Chẩn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đoán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trước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phẫu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thuật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Viêm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ruột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thừa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cấp</a:t>
            </a:r>
            <a:r>
              <a:rPr lang="en-US">
                <a:cs typeface="Calibri"/>
              </a:rPr>
              <a:t>.</a:t>
            </a:r>
          </a:p>
          <a:p>
            <a:pPr algn="just"/>
            <a:r>
              <a:rPr lang="en-US" b="1" err="1">
                <a:cs typeface="Calibri"/>
              </a:rPr>
              <a:t>Chẩn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đoán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sau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phẫu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thuật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Viêm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ruột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thừa</a:t>
            </a:r>
            <a:r>
              <a:rPr lang="en-US">
                <a:cs typeface="Calibri"/>
              </a:rPr>
              <a:t> sung </a:t>
            </a:r>
            <a:r>
              <a:rPr lang="en-US" err="1">
                <a:cs typeface="Calibri"/>
              </a:rPr>
              <a:t>huyết</a:t>
            </a:r>
            <a:r>
              <a:rPr lang="en-US">
                <a:cs typeface="Calibri"/>
              </a:rPr>
              <a:t>.</a:t>
            </a:r>
          </a:p>
          <a:p>
            <a:pPr algn="just"/>
            <a:r>
              <a:rPr lang="en-US" b="1" err="1">
                <a:cs typeface="Calibri"/>
              </a:rPr>
              <a:t>Phương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pháp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phẫu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thuật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Phẫu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thuật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nội</a:t>
            </a:r>
            <a:r>
              <a:rPr lang="en-US">
                <a:cs typeface="Calibri"/>
              </a:rPr>
              <a:t> soi </a:t>
            </a:r>
            <a:r>
              <a:rPr lang="en-US" err="1">
                <a:cs typeface="Calibri"/>
              </a:rPr>
              <a:t>cắt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ruột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thừa</a:t>
            </a:r>
            <a:r>
              <a:rPr lang="en-US">
                <a:cs typeface="Calibri"/>
              </a:rPr>
              <a:t>.</a:t>
            </a:r>
          </a:p>
          <a:p>
            <a:pPr algn="just"/>
            <a:r>
              <a:rPr lang="en-US" err="1">
                <a:cs typeface="Calibri"/>
              </a:rPr>
              <a:t>Phẫu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thuật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viên</a:t>
            </a:r>
            <a:r>
              <a:rPr lang="en-US">
                <a:cs typeface="Calibri"/>
              </a:rPr>
              <a:t>: BS. </a:t>
            </a:r>
            <a:r>
              <a:rPr lang="en-US" err="1">
                <a:cs typeface="Calibri"/>
              </a:rPr>
              <a:t>Hô</a:t>
            </a:r>
            <a:r>
              <a:rPr lang="en-US">
                <a:cs typeface="Calibri"/>
              </a:rPr>
              <a:t>̀ Lê Minh </a:t>
            </a:r>
            <a:r>
              <a:rPr lang="en-US" err="1">
                <a:cs typeface="Calibri"/>
              </a:rPr>
              <a:t>Quốc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chính</a:t>
            </a:r>
            <a:r>
              <a:rPr lang="en-US">
                <a:cs typeface="Calibri"/>
              </a:rPr>
              <a:t>), BSCKI. Ngô </a:t>
            </a:r>
            <a:r>
              <a:rPr lang="en-US" err="1">
                <a:cs typeface="Calibri"/>
              </a:rPr>
              <a:t>Hoàng</a:t>
            </a:r>
            <a:r>
              <a:rPr lang="en-US">
                <a:cs typeface="Calibri"/>
              </a:rPr>
              <a:t> Minh </a:t>
            </a:r>
            <a:r>
              <a:rPr lang="en-US" err="1">
                <a:cs typeface="Calibri"/>
              </a:rPr>
              <a:t>Thiện</a:t>
            </a:r>
            <a:r>
              <a:rPr lang="en-US">
                <a:cs typeface="Calibri"/>
              </a:rPr>
              <a:t>, BS. </a:t>
            </a:r>
            <a:r>
              <a:rPr lang="en-US" err="1">
                <a:cs typeface="Calibri"/>
              </a:rPr>
              <a:t>Nguyễn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Quốc</a:t>
            </a:r>
            <a:r>
              <a:rPr lang="en-US">
                <a:cs typeface="Calibri"/>
              </a:rPr>
              <a:t> Thanh</a:t>
            </a:r>
          </a:p>
          <a:p>
            <a:pPr algn="just"/>
            <a:r>
              <a:rPr lang="en-US" err="1">
                <a:cs typeface="Calibri"/>
              </a:rPr>
              <a:t>Ngày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phẫu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thuật</a:t>
            </a:r>
            <a:r>
              <a:rPr lang="en-US">
                <a:cs typeface="Calibri"/>
              </a:rPr>
              <a:t>: 22g, 09/05/2023.</a:t>
            </a:r>
          </a:p>
        </p:txBody>
      </p:sp>
    </p:spTree>
    <p:extLst>
      <p:ext uri="{BB962C8B-B14F-4D97-AF65-F5344CB8AC3E}">
        <p14:creationId xmlns:p14="http://schemas.microsoft.com/office/powerpoint/2010/main" val="222797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57F4-00B1-B44A-5D11-9BDB8B0F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Tường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phẫu</a:t>
            </a:r>
            <a:r>
              <a:rPr lang="en-US"/>
              <a:t> </a:t>
            </a:r>
            <a:r>
              <a:rPr lang="en-US" err="1"/>
              <a:t>thuật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7D4F86-D4FF-74DD-B083-FAE4AC01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12CDD00-627A-75A0-8BE3-E2EA32D4E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" t="12582" r="15452" b="72778"/>
          <a:stretch/>
        </p:blipFill>
        <p:spPr>
          <a:xfrm>
            <a:off x="231025" y="1935332"/>
            <a:ext cx="9309031" cy="358839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2BF0DC8-F124-E407-F32F-F0E57551F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7" t="26583" r="26712" b="61470"/>
          <a:stretch/>
        </p:blipFill>
        <p:spPr>
          <a:xfrm>
            <a:off x="9423214" y="1003243"/>
            <a:ext cx="2641975" cy="182655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B435D01-251F-1260-A892-98FF5A7E8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6" t="55383" r="26712" b="16882"/>
          <a:stretch/>
        </p:blipFill>
        <p:spPr>
          <a:xfrm>
            <a:off x="9423211" y="2533821"/>
            <a:ext cx="2641978" cy="42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6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0608-4EDB-CD74-A306-F97CDA77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HÀNH CHÍNH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2614-5D0B-A4A9-0807-55C542F0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lvl="2" indent="179705"/>
            <a:r>
              <a:rPr lang="vi-VN">
                <a:latin typeface="Calibri"/>
                <a:cs typeface="Calibri"/>
              </a:rPr>
              <a:t>Họ và tên: </a:t>
            </a:r>
            <a:r>
              <a:rPr lang="en-US">
                <a:latin typeface="Calibri"/>
                <a:cs typeface="Calibri"/>
              </a:rPr>
              <a:t>NGUYỄN </a:t>
            </a:r>
            <a:r>
              <a:rPr lang="vi-VN">
                <a:latin typeface="Calibri"/>
                <a:cs typeface="Calibri"/>
              </a:rPr>
              <a:t>NGỌC HUYỀN NHI</a:t>
            </a:r>
            <a:endParaRPr lang="en-US"/>
          </a:p>
          <a:p>
            <a:pPr lvl="2" indent="179705"/>
            <a:r>
              <a:rPr lang="en-US" err="1">
                <a:latin typeface="Calibri"/>
                <a:cs typeface="Calibri"/>
              </a:rPr>
              <a:t>Giới</a:t>
            </a:r>
            <a:r>
              <a:rPr lang="en-US">
                <a:latin typeface="Calibri"/>
                <a:cs typeface="Calibri"/>
              </a:rPr>
              <a:t>: </a:t>
            </a:r>
            <a:r>
              <a:rPr lang="en-US" err="1">
                <a:latin typeface="Calibri"/>
                <a:cs typeface="Calibri"/>
              </a:rPr>
              <a:t>Nư</a:t>
            </a:r>
            <a:r>
              <a:rPr lang="en-US">
                <a:latin typeface="Calibri"/>
                <a:cs typeface="Calibri"/>
              </a:rPr>
              <a:t>̃</a:t>
            </a:r>
            <a:endParaRPr lang="vi-VN">
              <a:latin typeface="Calibri"/>
              <a:cs typeface="Calibri"/>
            </a:endParaRPr>
          </a:p>
          <a:p>
            <a:pPr lvl="2" indent="179705"/>
            <a:r>
              <a:rPr lang="en-US" err="1">
                <a:latin typeface="Calibri"/>
                <a:cs typeface="Calibri"/>
              </a:rPr>
              <a:t>Tuổi</a:t>
            </a:r>
            <a:r>
              <a:rPr lang="en-US">
                <a:latin typeface="Calibri"/>
                <a:cs typeface="Calibri"/>
              </a:rPr>
              <a:t>: </a:t>
            </a:r>
            <a:r>
              <a:rPr lang="vi-VN">
                <a:latin typeface="Calibri"/>
                <a:cs typeface="Calibri"/>
              </a:rPr>
              <a:t>17</a:t>
            </a:r>
          </a:p>
          <a:p>
            <a:pPr lvl="2" indent="179705"/>
            <a:r>
              <a:rPr lang="vi-VN">
                <a:latin typeface="Calibri"/>
                <a:cs typeface="Calibri"/>
              </a:rPr>
              <a:t>Địa chỉ: An lạc A, Bình Tân, </a:t>
            </a:r>
            <a:r>
              <a:rPr lang="vi-VN" err="1">
                <a:latin typeface="Calibri"/>
                <a:cs typeface="Calibri"/>
              </a:rPr>
              <a:t>Tp</a:t>
            </a:r>
            <a:r>
              <a:rPr lang="vi-VN">
                <a:latin typeface="Calibri"/>
                <a:cs typeface="Calibri"/>
              </a:rPr>
              <a:t> HCM</a:t>
            </a:r>
          </a:p>
          <a:p>
            <a:pPr lvl="2" indent="179705"/>
            <a:r>
              <a:rPr lang="vi-VN">
                <a:latin typeface="Calibri"/>
                <a:cs typeface="Calibri"/>
              </a:rPr>
              <a:t>Nghề nghiệp: tự do</a:t>
            </a:r>
          </a:p>
          <a:p>
            <a:pPr lvl="2" indent="179705"/>
            <a:r>
              <a:rPr lang="vi-VN">
                <a:latin typeface="Calibri"/>
                <a:cs typeface="Calibri"/>
              </a:rPr>
              <a:t>Nhập viện lúc: 07g46</a:t>
            </a:r>
            <a:r>
              <a:rPr lang="en-US">
                <a:latin typeface="Calibri"/>
                <a:cs typeface="Calibri"/>
              </a:rPr>
              <a:t>,</a:t>
            </a:r>
            <a:r>
              <a:rPr lang="vi-VN">
                <a:latin typeface="Calibri"/>
                <a:cs typeface="Calibri"/>
              </a:rPr>
              <a:t> ngày 09/05/2023</a:t>
            </a:r>
          </a:p>
          <a:p>
            <a:pPr lvl="2" indent="179705"/>
            <a:r>
              <a:rPr lang="vi-VN">
                <a:latin typeface="Calibri"/>
                <a:cs typeface="Calibri"/>
              </a:rPr>
              <a:t>Khoa: Khoa cấp cứu, bệnh viện ĐHYD TPHCM</a:t>
            </a:r>
          </a:p>
          <a:p>
            <a:pPr lvl="2" indent="179705"/>
            <a:r>
              <a:rPr lang="vi-VN">
                <a:latin typeface="Calibri"/>
                <a:cs typeface="Calibri"/>
              </a:rPr>
              <a:t>Mã BN:</a:t>
            </a:r>
            <a:r>
              <a:rPr lang="en-US">
                <a:latin typeface="Calibri"/>
                <a:cs typeface="Calibri"/>
              </a:rPr>
              <a:t> N23-</a:t>
            </a:r>
            <a:r>
              <a:rPr lang="vi-VN">
                <a:latin typeface="Calibri"/>
                <a:cs typeface="Calibri"/>
              </a:rPr>
              <a:t>0126181</a:t>
            </a:r>
          </a:p>
        </p:txBody>
      </p:sp>
    </p:spTree>
    <p:extLst>
      <p:ext uri="{BB962C8B-B14F-4D97-AF65-F5344CB8AC3E}">
        <p14:creationId xmlns:p14="http://schemas.microsoft.com/office/powerpoint/2010/main" val="21414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A5A7-665B-7E2F-F5DD-0DEEF4D3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LÍ DO NHẬP VIỆN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EF7A-49E5-3A77-1B5B-6ACED422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Đau </a:t>
            </a:r>
            <a:r>
              <a:rPr lang="vi-VN"/>
              <a:t>bụng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98C6-09F5-6532-8ED8-88238E5D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BỆNH SỬ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C238-C51B-4D77-D750-B056B589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pPr indent="179705" algn="just"/>
            <a:r>
              <a:rPr lang="vi-VN">
                <a:latin typeface="Calibri"/>
                <a:cs typeface="Calibri"/>
              </a:rPr>
              <a:t>Cách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nhập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viện</a:t>
            </a:r>
            <a:r>
              <a:rPr lang="vi-VN">
                <a:latin typeface="Calibri"/>
                <a:cs typeface="Calibri"/>
              </a:rPr>
              <a:t> 20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giờ</a:t>
            </a:r>
            <a:r>
              <a:rPr lang="en-US">
                <a:latin typeface="Calibri"/>
                <a:cs typeface="Calibri"/>
              </a:rPr>
              <a:t>, </a:t>
            </a:r>
            <a:r>
              <a:rPr lang="en-US" err="1">
                <a:latin typeface="Calibri"/>
                <a:cs typeface="Calibri"/>
              </a:rPr>
              <a:t>bệnh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nhân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đột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ngột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đau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vi-VN">
                <a:latin typeface="Calibri"/>
                <a:cs typeface="Calibri"/>
              </a:rPr>
              <a:t>thượng vị,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sau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đó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lan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hố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chậu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phải</a:t>
            </a:r>
            <a:r>
              <a:rPr lang="en-US">
                <a:latin typeface="Calibri"/>
                <a:cs typeface="Calibri"/>
              </a:rPr>
              <a:t>, </a:t>
            </a:r>
            <a:r>
              <a:rPr lang="en-US" err="1">
                <a:latin typeface="Calibri"/>
                <a:cs typeface="Calibri"/>
              </a:rPr>
              <a:t>đau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từng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cơn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mỗi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vi-VN">
                <a:latin typeface="Calibri"/>
                <a:cs typeface="Calibri"/>
              </a:rPr>
              <a:t>cơn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kéo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dài</a:t>
            </a:r>
            <a:r>
              <a:rPr lang="vi-VN">
                <a:latin typeface="Calibri"/>
                <a:cs typeface="Calibri"/>
              </a:rPr>
              <a:t> 10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phút</a:t>
            </a:r>
            <a:r>
              <a:rPr lang="en-US">
                <a:latin typeface="Calibri"/>
                <a:cs typeface="Calibri"/>
              </a:rPr>
              <a:t>, </a:t>
            </a:r>
            <a:r>
              <a:rPr lang="en-US" err="1">
                <a:latin typeface="Calibri"/>
                <a:cs typeface="Calibri"/>
              </a:rPr>
              <a:t>khoảng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vi-VN">
                <a:latin typeface="Calibri"/>
                <a:cs typeface="Calibri"/>
              </a:rPr>
              <a:t>5-6 cơn/</a:t>
            </a:r>
            <a:r>
              <a:rPr lang="en-US">
                <a:latin typeface="Calibri"/>
                <a:cs typeface="Calibri"/>
              </a:rPr>
              <a:t>20 </a:t>
            </a:r>
            <a:r>
              <a:rPr lang="en-US" err="1">
                <a:latin typeface="Calibri"/>
                <a:cs typeface="Calibri"/>
              </a:rPr>
              <a:t>giờ</a:t>
            </a:r>
            <a:r>
              <a:rPr lang="vi-VN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mức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độ</a:t>
            </a:r>
            <a:r>
              <a:rPr lang="en-US">
                <a:latin typeface="Calibri"/>
                <a:cs typeface="Calibri"/>
              </a:rPr>
              <a:t> 5-6</a:t>
            </a:r>
            <a:r>
              <a:rPr lang="vi-VN">
                <a:latin typeface="Calibri"/>
                <a:cs typeface="Calibri"/>
              </a:rPr>
              <a:t>/</a:t>
            </a:r>
            <a:r>
              <a:rPr lang="en-US">
                <a:latin typeface="Calibri"/>
                <a:cs typeface="Calibri"/>
              </a:rPr>
              <a:t>10, </a:t>
            </a:r>
            <a:r>
              <a:rPr lang="en-US" err="1">
                <a:latin typeface="Calibri"/>
                <a:cs typeface="Calibri"/>
              </a:rPr>
              <a:t>không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thế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giảm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đau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kè</a:t>
            </a:r>
            <a:r>
              <a:rPr lang="vi-VN">
                <a:latin typeface="Calibri"/>
                <a:cs typeface="Calibri"/>
              </a:rPr>
              <a:t>m </a:t>
            </a:r>
            <a:r>
              <a:rPr lang="en-US" err="1">
                <a:latin typeface="Calibri"/>
                <a:cs typeface="Calibri"/>
              </a:rPr>
              <a:t>nôn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vi-VN">
                <a:latin typeface="Calibri"/>
                <a:cs typeface="Calibri"/>
              </a:rPr>
              <a:t>10 lần,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lượng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ít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dịch</a:t>
            </a:r>
            <a:r>
              <a:rPr lang="vi-VN">
                <a:latin typeface="Calibri"/>
                <a:cs typeface="Calibri"/>
              </a:rPr>
              <a:t> nôn </a:t>
            </a:r>
            <a:r>
              <a:rPr lang="en-US" err="1">
                <a:latin typeface="Calibri"/>
                <a:cs typeface="Calibri"/>
              </a:rPr>
              <a:t>lẫn</a:t>
            </a:r>
            <a:r>
              <a:rPr lang="vi-VN">
                <a:latin typeface="Calibri"/>
                <a:cs typeface="Calibri"/>
              </a:rPr>
              <a:t> thức ăn, không lẫn </a:t>
            </a:r>
            <a:r>
              <a:rPr lang="en-US" err="1">
                <a:latin typeface="Calibri"/>
                <a:cs typeface="Calibri"/>
              </a:rPr>
              <a:t>máu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Cơn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đau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tăng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dần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đến</a:t>
            </a:r>
            <a:r>
              <a:rPr lang="en-US">
                <a:latin typeface="Calibri"/>
                <a:cs typeface="Calibri"/>
              </a:rPr>
              <a:t> 8/10 </a:t>
            </a:r>
            <a:r>
              <a:rPr lang="en-US" err="1">
                <a:latin typeface="Calibri"/>
                <a:cs typeface="Calibri"/>
              </a:rPr>
              <a:t>nên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nhập cấp cứu BV ĐHYD.</a:t>
            </a:r>
            <a:r>
              <a:rPr lang="en-US">
                <a:latin typeface="Calibri"/>
                <a:cs typeface="Calibri"/>
              </a:rPr>
              <a:t>
</a:t>
            </a:r>
            <a:r>
              <a:rPr lang="en-US" err="1">
                <a:latin typeface="Calibri"/>
                <a:cs typeface="Calibri"/>
              </a:rPr>
              <a:t>Trong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quá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trình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bệnh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bệnh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nhân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ăn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uống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được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tiểu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vàng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trong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tiêu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phân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vàng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khuôn</a:t>
            </a:r>
            <a:r>
              <a:rPr lang="en-US">
                <a:latin typeface="Calibri"/>
                <a:cs typeface="Calibri"/>
              </a:rPr>
              <a:t> 1 </a:t>
            </a:r>
            <a:r>
              <a:rPr lang="en-US" err="1">
                <a:latin typeface="Calibri"/>
                <a:cs typeface="Calibri"/>
              </a:rPr>
              <a:t>lần</a:t>
            </a:r>
            <a:r>
              <a:rPr lang="en-US">
                <a:latin typeface="Calibri"/>
                <a:cs typeface="Calibri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5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B7CE-56D6-2B47-8105-1EB057A0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TIỀN CĂN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18B7-79E8-78AD-19FE-7DAE64CD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20000"/>
          </a:bodyPr>
          <a:lstStyle/>
          <a:p>
            <a:pPr lvl="1" indent="179705"/>
            <a:r>
              <a:rPr lang="en-US">
                <a:latin typeface="Calibri"/>
                <a:cs typeface="Calibri"/>
              </a:rPr>
              <a:t> Bản </a:t>
            </a:r>
            <a:r>
              <a:rPr lang="en-US" err="1">
                <a:latin typeface="Calibri"/>
                <a:cs typeface="Calibri"/>
              </a:rPr>
              <a:t>thân</a:t>
            </a:r>
            <a:r>
              <a:rPr lang="en-US">
                <a:latin typeface="Calibri"/>
                <a:cs typeface="Calibri"/>
              </a:rPr>
              <a:t>:</a:t>
            </a:r>
            <a:endParaRPr lang="vi-VN">
              <a:latin typeface="Calibri"/>
              <a:cs typeface="Calibri"/>
            </a:endParaRPr>
          </a:p>
          <a:p>
            <a:pPr lvl="2" indent="179705"/>
            <a:r>
              <a:rPr lang="en-US">
                <a:latin typeface="Calibri"/>
                <a:cs typeface="Calibri"/>
              </a:rPr>
              <a:t>Chưa </a:t>
            </a:r>
            <a:r>
              <a:rPr lang="en-US" err="1">
                <a:latin typeface="Calibri"/>
                <a:cs typeface="Calibri"/>
              </a:rPr>
              <a:t>ghi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nhận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viêm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nhiễm</a:t>
            </a:r>
            <a:r>
              <a:rPr lang="en-US">
                <a:latin typeface="Calibri"/>
                <a:cs typeface="Calibri"/>
              </a:rPr>
              <a:t> phụ </a:t>
            </a:r>
            <a:r>
              <a:rPr lang="en-US" err="1">
                <a:latin typeface="Calibri"/>
                <a:cs typeface="Calibri"/>
              </a:rPr>
              <a:t>khoa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pPr lvl="2" indent="179705"/>
            <a:r>
              <a:rPr lang="en-US">
                <a:latin typeface="Calibri"/>
                <a:cs typeface="Calibri"/>
              </a:rPr>
              <a:t>Chưa </a:t>
            </a:r>
            <a:r>
              <a:rPr lang="en-US" err="1">
                <a:latin typeface="Calibri"/>
                <a:cs typeface="Calibri"/>
              </a:rPr>
              <a:t>ghi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nhận</a:t>
            </a:r>
            <a:r>
              <a:rPr lang="en-US">
                <a:latin typeface="Calibri"/>
                <a:cs typeface="Calibri"/>
              </a:rPr>
              <a:t> tiền căn chấn thương, phẫu </a:t>
            </a:r>
            <a:r>
              <a:rPr lang="en-US" err="1">
                <a:latin typeface="Calibri"/>
                <a:cs typeface="Calibri"/>
              </a:rPr>
              <a:t>thuật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pPr lvl="2" indent="179705"/>
            <a:r>
              <a:rPr lang="en-US">
                <a:latin typeface="Calibri"/>
                <a:cs typeface="Calibri"/>
              </a:rPr>
              <a:t>PARA: 0000.</a:t>
            </a:r>
          </a:p>
          <a:p>
            <a:pPr lvl="2" indent="179705"/>
            <a:r>
              <a:rPr lang="vi-VN">
                <a:latin typeface="Calibri"/>
                <a:cs typeface="Calibri"/>
              </a:rPr>
              <a:t>Trễ kinh 1 tháng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kinh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vi-VN">
                <a:latin typeface="Calibri"/>
                <a:cs typeface="Calibri"/>
              </a:rPr>
              <a:t>không đều. Thử thai (-).</a:t>
            </a:r>
            <a:endParaRPr lang="en-US">
              <a:latin typeface="Calibri"/>
              <a:cs typeface="Calibri"/>
            </a:endParaRPr>
          </a:p>
          <a:p>
            <a:pPr lvl="2" indent="179705"/>
            <a:r>
              <a:rPr lang="vi-VN">
                <a:latin typeface="Calibri"/>
                <a:cs typeface="Calibri"/>
              </a:rPr>
              <a:t>Chưa từng nội soi dạ dày tá tràng</a:t>
            </a:r>
            <a:endParaRPr lang="en-US">
              <a:latin typeface="Calibri"/>
              <a:cs typeface="Calibri"/>
            </a:endParaRPr>
          </a:p>
          <a:p>
            <a:pPr lvl="2" indent="179705"/>
            <a:r>
              <a:rPr lang="vi-VN">
                <a:latin typeface="Calibri"/>
                <a:cs typeface="Calibri"/>
              </a:rPr>
              <a:t>Có quan hệ. Ngừa thai bằng bao cao su.</a:t>
            </a:r>
            <a:endParaRPr lang="en-US">
              <a:latin typeface="Calibri"/>
              <a:cs typeface="Calibri"/>
            </a:endParaRPr>
          </a:p>
          <a:p>
            <a:pPr lvl="2" indent="179705"/>
            <a:r>
              <a:rPr lang="vi-VN">
                <a:latin typeface="Calibri"/>
                <a:cs typeface="Calibri"/>
              </a:rPr>
              <a:t>Không ghi nhận huyết trắng</a:t>
            </a:r>
            <a:endParaRPr lang="en-US">
              <a:latin typeface="Calibri"/>
              <a:cs typeface="Calibri"/>
            </a:endParaRPr>
          </a:p>
          <a:p>
            <a:pPr lvl="2" indent="179705"/>
            <a:r>
              <a:rPr lang="en-US" err="1">
                <a:latin typeface="Calibri"/>
                <a:cs typeface="Calibri"/>
              </a:rPr>
              <a:t>Không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hút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thuốc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lá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không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uống</a:t>
            </a:r>
            <a:r>
              <a:rPr lang="en-US">
                <a:latin typeface="Calibri"/>
                <a:cs typeface="Calibri"/>
              </a:rPr>
              <a:t> rượu </a:t>
            </a:r>
            <a:r>
              <a:rPr lang="en-US" err="1">
                <a:latin typeface="Calibri"/>
                <a:cs typeface="Calibri"/>
              </a:rPr>
              <a:t>bia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pPr lvl="1" indent="179705"/>
            <a:r>
              <a:rPr lang="en-US">
                <a:latin typeface="Calibri"/>
                <a:cs typeface="Calibri"/>
              </a:rPr>
              <a:t> Gia </a:t>
            </a:r>
            <a:r>
              <a:rPr lang="en-US" err="1">
                <a:latin typeface="Calibri"/>
                <a:cs typeface="Calibri"/>
              </a:rPr>
              <a:t>đình</a:t>
            </a:r>
            <a:r>
              <a:rPr lang="en-US">
                <a:latin typeface="Calibri"/>
                <a:cs typeface="Calibri"/>
              </a:rPr>
              <a:t>:</a:t>
            </a:r>
          </a:p>
          <a:p>
            <a:pPr lvl="2" indent="179705"/>
            <a:r>
              <a:rPr lang="en-US">
                <a:latin typeface="Calibri"/>
                <a:cs typeface="Calibri"/>
              </a:rPr>
              <a:t>Chưa </a:t>
            </a:r>
            <a:r>
              <a:rPr lang="en-US" err="1">
                <a:latin typeface="Calibri"/>
                <a:cs typeface="Calibri"/>
              </a:rPr>
              <a:t>ghi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nhận</a:t>
            </a:r>
            <a:r>
              <a:rPr lang="en-US">
                <a:latin typeface="Calibri"/>
                <a:cs typeface="Calibri"/>
              </a:rPr>
              <a:t> bất </a:t>
            </a:r>
            <a:r>
              <a:rPr lang="en-US" err="1">
                <a:latin typeface="Calibri"/>
                <a:cs typeface="Calibri"/>
              </a:rPr>
              <a:t>thường</a:t>
            </a:r>
            <a:r>
              <a:rPr lang="en-US">
                <a:latin typeface="Calibri"/>
                <a:cs typeface="Calibri"/>
              </a:rPr>
              <a:t>.</a:t>
            </a:r>
            <a:endParaRPr lang="en-US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903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0701-5A9A-8A15-EE2A-BD25B88A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KHÁM (</a:t>
            </a:r>
            <a:r>
              <a:rPr lang="vi-VN">
                <a:latin typeface="Calibri"/>
                <a:cs typeface="Calibri"/>
              </a:rPr>
              <a:t>09</a:t>
            </a:r>
            <a:r>
              <a:rPr lang="en-US">
                <a:latin typeface="Calibri"/>
                <a:cs typeface="Calibri"/>
              </a:rPr>
              <a:t>/0</a:t>
            </a:r>
            <a:r>
              <a:rPr lang="vi-VN">
                <a:latin typeface="Calibri"/>
                <a:cs typeface="Calibri"/>
              </a:rPr>
              <a:t>5</a:t>
            </a:r>
            <a:r>
              <a:rPr lang="en-US">
                <a:latin typeface="Calibri"/>
                <a:cs typeface="Calibri"/>
              </a:rPr>
              <a:t>/2023)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F79E-EF12-9973-E8EB-D020DC99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quát</a:t>
            </a:r>
            <a:r>
              <a:rPr lang="en-US"/>
              <a:t>:</a:t>
            </a:r>
          </a:p>
          <a:p>
            <a:pPr lvl="2"/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tỉnh</a:t>
            </a:r>
            <a:r>
              <a:rPr lang="en-US"/>
              <a:t>,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xúc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.</a:t>
            </a:r>
          </a:p>
          <a:p>
            <a:pPr lvl="2"/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:</a:t>
            </a:r>
          </a:p>
          <a:p>
            <a:pPr lvl="3">
              <a:tabLst>
                <a:tab pos="2867025" algn="l"/>
              </a:tabLst>
            </a:pPr>
            <a:r>
              <a:rPr lang="en-US" err="1"/>
              <a:t>Mạch</a:t>
            </a:r>
            <a:r>
              <a:rPr lang="en-US"/>
              <a:t>: 80 </a:t>
            </a:r>
            <a:r>
              <a:rPr lang="en-US" err="1"/>
              <a:t>lần</a:t>
            </a:r>
            <a:r>
              <a:rPr lang="en-US"/>
              <a:t>/</a:t>
            </a:r>
            <a:r>
              <a:rPr lang="en-US" err="1"/>
              <a:t>phút</a:t>
            </a:r>
            <a:r>
              <a:rPr lang="en-US"/>
              <a:t>	</a:t>
            </a:r>
            <a:r>
              <a:rPr lang="en-US" err="1"/>
              <a:t>Huyếp</a:t>
            </a:r>
            <a:r>
              <a:rPr lang="en-US"/>
              <a:t> </a:t>
            </a:r>
            <a:r>
              <a:rPr lang="en-US" err="1"/>
              <a:t>áp</a:t>
            </a:r>
            <a:r>
              <a:rPr lang="en-US"/>
              <a:t>: 120/70 mmHg</a:t>
            </a:r>
          </a:p>
          <a:p>
            <a:pPr lvl="3">
              <a:tabLst>
                <a:tab pos="2867025" algn="l"/>
              </a:tabLst>
            </a:pPr>
            <a:r>
              <a:rPr lang="en-US" err="1"/>
              <a:t>Nhịp</a:t>
            </a:r>
            <a:r>
              <a:rPr lang="en-US"/>
              <a:t> </a:t>
            </a:r>
            <a:r>
              <a:rPr lang="en-US" err="1"/>
              <a:t>thở</a:t>
            </a:r>
            <a:r>
              <a:rPr lang="en-US"/>
              <a:t>: 18 </a:t>
            </a:r>
            <a:r>
              <a:rPr lang="en-US" err="1"/>
              <a:t>lần</a:t>
            </a:r>
            <a:r>
              <a:rPr lang="en-US"/>
              <a:t>/</a:t>
            </a:r>
            <a:r>
              <a:rPr lang="en-US" err="1"/>
              <a:t>phút</a:t>
            </a:r>
            <a:r>
              <a:rPr lang="en-US"/>
              <a:t>	</a:t>
            </a:r>
            <a:r>
              <a:rPr lang="en-US" err="1"/>
              <a:t>Nhiệt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: 37℃</a:t>
            </a:r>
          </a:p>
          <a:p>
            <a:pPr lvl="2">
              <a:tabLst>
                <a:tab pos="2867025" algn="l"/>
              </a:tabLst>
            </a:pPr>
            <a:r>
              <a:rPr lang="en-US"/>
              <a:t>Không </a:t>
            </a:r>
            <a:r>
              <a:rPr lang="en-US" err="1"/>
              <a:t>vàng</a:t>
            </a:r>
            <a:r>
              <a:rPr lang="en-US"/>
              <a:t> da, không </a:t>
            </a:r>
            <a:r>
              <a:rPr lang="en-US" err="1"/>
              <a:t>vàng</a:t>
            </a:r>
            <a:r>
              <a:rPr lang="en-US"/>
              <a:t> </a:t>
            </a:r>
            <a:r>
              <a:rPr lang="en-US" err="1"/>
              <a:t>mắt</a:t>
            </a:r>
            <a:r>
              <a:rPr lang="en-US"/>
              <a:t>.</a:t>
            </a:r>
          </a:p>
          <a:p>
            <a:pPr lvl="2">
              <a:tabLst>
                <a:tab pos="2867025" algn="l"/>
              </a:tabLst>
            </a:pPr>
            <a:r>
              <a:rPr lang="en-US"/>
              <a:t>Không </a:t>
            </a:r>
            <a:r>
              <a:rPr lang="en-US" err="1"/>
              <a:t>phù</a:t>
            </a:r>
            <a:r>
              <a:rPr lang="en-US"/>
              <a:t>.</a:t>
            </a:r>
          </a:p>
          <a:p>
            <a:pPr lvl="2">
              <a:tabLst>
                <a:tab pos="2867025" algn="l"/>
              </a:tabLst>
            </a:pPr>
            <a:r>
              <a:rPr lang="en-US" err="1"/>
              <a:t>Hạch</a:t>
            </a:r>
            <a:r>
              <a:rPr lang="en-US"/>
              <a:t> </a:t>
            </a:r>
            <a:r>
              <a:rPr lang="en-US" err="1"/>
              <a:t>ngoại</a:t>
            </a:r>
            <a:r>
              <a:rPr lang="en-US"/>
              <a:t> </a:t>
            </a:r>
            <a:r>
              <a:rPr lang="en-US" err="1"/>
              <a:t>biên</a:t>
            </a:r>
            <a:r>
              <a:rPr lang="en-US"/>
              <a:t> không </a:t>
            </a:r>
            <a:r>
              <a:rPr lang="en-US" err="1"/>
              <a:t>sờ</a:t>
            </a:r>
            <a:r>
              <a:rPr lang="en-US"/>
              <a:t> </a:t>
            </a:r>
            <a:r>
              <a:rPr lang="en-US" err="1"/>
              <a:t>chạm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94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0701-5A9A-8A15-EE2A-BD25B88A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KHÁM (</a:t>
            </a:r>
            <a:r>
              <a:rPr lang="vi-VN">
                <a:latin typeface="Calibri"/>
                <a:cs typeface="Calibri"/>
              </a:rPr>
              <a:t>09</a:t>
            </a:r>
            <a:r>
              <a:rPr lang="en-US">
                <a:latin typeface="Calibri"/>
                <a:cs typeface="Calibri"/>
              </a:rPr>
              <a:t>/0</a:t>
            </a:r>
            <a:r>
              <a:rPr lang="vi-VN">
                <a:latin typeface="Calibri"/>
                <a:cs typeface="Calibri"/>
              </a:rPr>
              <a:t>5</a:t>
            </a:r>
            <a:r>
              <a:rPr lang="en-US">
                <a:latin typeface="Calibri"/>
                <a:cs typeface="Calibri"/>
              </a:rPr>
              <a:t>/2023)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F79E-EF12-9973-E8EB-D020DC99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vi-VN" b="1">
                <a:latin typeface="Calibri"/>
                <a:cs typeface="Calibri"/>
              </a:rPr>
              <a:t>2. Khám vùng:</a:t>
            </a:r>
          </a:p>
          <a:p>
            <a:pPr lvl="2" indent="179705">
              <a:buClr>
                <a:schemeClr val="tx1"/>
              </a:buClr>
              <a:buSzPct val="100000"/>
            </a:pPr>
            <a:r>
              <a:rPr lang="vi-VN">
                <a:latin typeface="Calibri"/>
                <a:cs typeface="Calibri"/>
              </a:rPr>
              <a:t>Lồng ngực: cân đối, không sao mạch, không tuần hoàn bàng hệ, tim đều, âm phế bào rõ.</a:t>
            </a:r>
            <a:endParaRPr lang="vi-VN">
              <a:cs typeface="Calibri"/>
            </a:endParaRPr>
          </a:p>
          <a:p>
            <a:pPr lvl="2" indent="179705">
              <a:buClr>
                <a:schemeClr val="tx1"/>
              </a:buClr>
              <a:buSzPct val="100000"/>
            </a:pPr>
            <a:r>
              <a:rPr lang="vi-VN">
                <a:latin typeface="Calibri"/>
                <a:cs typeface="Calibri"/>
              </a:rPr>
              <a:t>Bụng: </a:t>
            </a:r>
          </a:p>
          <a:p>
            <a:pPr marL="179705" lvl="3" indent="179705">
              <a:buClr>
                <a:srgbClr val="000000"/>
              </a:buClr>
              <a:buSzPct val="100000"/>
            </a:pPr>
            <a:r>
              <a:rPr lang="vi-VN">
                <a:latin typeface="Calibri"/>
                <a:cs typeface="Calibri"/>
              </a:rPr>
              <a:t>Cân đối, di động đều theo nhịp thở, không sẹo mổ cũ.</a:t>
            </a:r>
            <a:endParaRPr lang="vi-VN"/>
          </a:p>
          <a:p>
            <a:pPr marL="179705" lvl="3" indent="179705">
              <a:buClr>
                <a:srgbClr val="000000"/>
              </a:buClr>
              <a:buSzPct val="100000"/>
            </a:pPr>
            <a:r>
              <a:rPr lang="vi-VN">
                <a:latin typeface="Calibri"/>
                <a:cs typeface="Calibri"/>
              </a:rPr>
              <a:t>Nhu động ruột 5 lần/phút.</a:t>
            </a:r>
            <a:endParaRPr lang="vi-VN">
              <a:cs typeface="Calibri"/>
            </a:endParaRPr>
          </a:p>
          <a:p>
            <a:pPr marL="179705" lvl="3" indent="179705">
              <a:buClr>
                <a:srgbClr val="000000"/>
              </a:buClr>
              <a:buSzPct val="100000"/>
            </a:pPr>
            <a:r>
              <a:rPr lang="vi-VN">
                <a:latin typeface="Calibri"/>
                <a:cs typeface="Calibri"/>
              </a:rPr>
              <a:t>Gõ trong.</a:t>
            </a:r>
          </a:p>
          <a:p>
            <a:pPr marL="179705" lvl="3" indent="179705">
              <a:buClr>
                <a:srgbClr val="000000"/>
              </a:buClr>
              <a:buSzPct val="100000"/>
            </a:pPr>
            <a:r>
              <a:rPr lang="vi-VN">
                <a:latin typeface="Calibri"/>
                <a:cs typeface="Calibri"/>
              </a:rPr>
              <a:t>Ấn đau hố chậu phải, thượng vị. Không đề kháng.</a:t>
            </a:r>
          </a:p>
          <a:p>
            <a:pPr lvl="2" indent="179705">
              <a:buClr>
                <a:schemeClr val="tx1"/>
              </a:buClr>
              <a:buSzPct val="100000"/>
            </a:pPr>
            <a:r>
              <a:rPr lang="vi-VN">
                <a:latin typeface="Calibri"/>
                <a:cs typeface="Calibri"/>
              </a:rPr>
              <a:t>Thần kinh – cơ, xương, khớp: không giới hạn vận động, sức cơ tứ chi 5/5.</a:t>
            </a:r>
            <a:endParaRPr lang="en-US">
              <a:latin typeface="Calibri"/>
              <a:cs typeface="Calibri"/>
            </a:endParaRPr>
          </a:p>
          <a:p>
            <a:pPr lvl="2" indent="179705">
              <a:buClr>
                <a:schemeClr val="tx1"/>
              </a:buClr>
              <a:buSzPct val="100000"/>
            </a:pPr>
            <a:r>
              <a:rPr lang="en-US" err="1">
                <a:latin typeface="Calibri"/>
                <a:cs typeface="Calibri"/>
              </a:rPr>
              <a:t>Khám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hậu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môn</a:t>
            </a:r>
            <a:r>
              <a:rPr lang="en-US">
                <a:latin typeface="Calibri"/>
                <a:cs typeface="Calibri"/>
              </a:rPr>
              <a:t> – </a:t>
            </a:r>
            <a:r>
              <a:rPr lang="en-US" err="1">
                <a:latin typeface="Calibri"/>
                <a:cs typeface="Calibri"/>
              </a:rPr>
              <a:t>trực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tràng</a:t>
            </a:r>
            <a:r>
              <a:rPr lang="en-US">
                <a:latin typeface="Calibri"/>
                <a:cs typeface="Calibri"/>
              </a:rPr>
              <a:t>: </a:t>
            </a:r>
            <a:r>
              <a:rPr lang="en-US" err="1">
                <a:latin typeface="Calibri"/>
                <a:cs typeface="Calibri"/>
              </a:rPr>
              <a:t>không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khám</a:t>
            </a:r>
          </a:p>
        </p:txBody>
      </p:sp>
    </p:spTree>
    <p:extLst>
      <p:ext uri="{BB962C8B-B14F-4D97-AF65-F5344CB8AC3E}">
        <p14:creationId xmlns:p14="http://schemas.microsoft.com/office/powerpoint/2010/main" val="318988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5033-975E-10CE-0EDB-63BDE328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TÓM TẮT BỆNH ÁN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A2AA-12CC-BF03-91AD-2C983FAC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indent="179705"/>
            <a:r>
              <a:rPr lang="en-US">
                <a:latin typeface="Calibri"/>
                <a:cs typeface="Calibri"/>
              </a:rPr>
              <a:t>BN </a:t>
            </a:r>
            <a:r>
              <a:rPr lang="en-US" err="1">
                <a:latin typeface="Calibri"/>
                <a:cs typeface="Calibri"/>
              </a:rPr>
              <a:t>nữ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vi-VN">
                <a:latin typeface="Calibri"/>
                <a:cs typeface="Calibri"/>
              </a:rPr>
              <a:t>17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tuổi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nhập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viện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vì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đau</a:t>
            </a:r>
            <a:r>
              <a:rPr lang="vi-VN">
                <a:latin typeface="Calibri"/>
                <a:cs typeface="Calibri"/>
              </a:rPr>
              <a:t> bụng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hố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chậu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phải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bệnh</a:t>
            </a:r>
            <a:r>
              <a:rPr lang="en-US">
                <a:latin typeface="Calibri"/>
                <a:cs typeface="Calibri"/>
              </a:rPr>
              <a:t> 20 </a:t>
            </a:r>
            <a:r>
              <a:rPr lang="en-US" err="1">
                <a:latin typeface="Calibri"/>
                <a:cs typeface="Calibri"/>
              </a:rPr>
              <a:t>giơ</a:t>
            </a:r>
            <a:r>
              <a:rPr lang="en-US">
                <a:latin typeface="Calibri"/>
                <a:cs typeface="Calibri"/>
              </a:rPr>
              <a:t>̀:</a:t>
            </a:r>
            <a:endParaRPr lang="vi-VN">
              <a:latin typeface="Calibri"/>
              <a:cs typeface="Calibri"/>
            </a:endParaRPr>
          </a:p>
          <a:p>
            <a:pPr lvl="2" indent="179705"/>
            <a:r>
              <a:rPr lang="en-US">
                <a:latin typeface="Calibri"/>
                <a:cs typeface="Calibri"/>
              </a:rPr>
              <a:t>TCCN:</a:t>
            </a:r>
          </a:p>
          <a:p>
            <a:pPr marL="179705" lvl="3" indent="179705"/>
            <a:r>
              <a:rPr lang="en-US" err="1">
                <a:latin typeface="Calibri"/>
                <a:cs typeface="Calibri"/>
              </a:rPr>
              <a:t>Đau</a:t>
            </a:r>
            <a:r>
              <a:rPr lang="vi-VN">
                <a:latin typeface="Calibri"/>
                <a:cs typeface="Calibri"/>
              </a:rPr>
              <a:t> thượng vị lan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hố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chậu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phải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pPr lvl="2" indent="179705"/>
            <a:r>
              <a:rPr lang="en-US">
                <a:latin typeface="Calibri"/>
                <a:cs typeface="Calibri"/>
              </a:rPr>
              <a:t>TCTT:</a:t>
            </a:r>
          </a:p>
          <a:p>
            <a:pPr marL="179705" lvl="3" indent="179705"/>
            <a:r>
              <a:rPr lang="en-US" err="1">
                <a:latin typeface="Calibri"/>
                <a:cs typeface="Calibri"/>
              </a:rPr>
              <a:t>Ấn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đau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hố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chậu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phải</a:t>
            </a:r>
            <a:r>
              <a:rPr lang="en-US">
                <a:latin typeface="Calibri"/>
                <a:cs typeface="Calibri"/>
              </a:rPr>
              <a:t>, </a:t>
            </a:r>
            <a:r>
              <a:rPr lang="vi-VN">
                <a:latin typeface="Calibri"/>
                <a:cs typeface="Calibri"/>
              </a:rPr>
              <a:t> thượng vị, không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đề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kháng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pPr lvl="2" indent="179705"/>
            <a:r>
              <a:rPr lang="en-US" err="1">
                <a:latin typeface="Calibri"/>
                <a:cs typeface="Calibri"/>
              </a:rPr>
              <a:t>Tiền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căn</a:t>
            </a:r>
            <a:r>
              <a:rPr lang="en-US">
                <a:latin typeface="Calibri"/>
                <a:cs typeface="Calibri"/>
              </a:rPr>
              <a:t>:</a:t>
            </a:r>
          </a:p>
          <a:p>
            <a:pPr marL="179705" lvl="3" indent="179705"/>
            <a:r>
              <a:rPr lang="vi-VN">
                <a:latin typeface="Calibri"/>
                <a:cs typeface="Calibri"/>
              </a:rPr>
              <a:t>Trễ kinh. Thử thai(-).</a:t>
            </a: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298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5C70-DE43-1BB6-626E-4C47A13C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ĐẶT VẤN ĐỀ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2654-D6EE-FB05-BA18-3FE1ECCD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pPr lvl="1" indent="179705"/>
            <a:r>
              <a:rPr lang="en-US">
                <a:latin typeface="Calibri"/>
                <a:cs typeface="Calibri"/>
              </a:rPr>
              <a:t> </a:t>
            </a:r>
            <a:r>
              <a:rPr lang="en-US" b="0" err="1">
                <a:latin typeface="Calibri"/>
                <a:cs typeface="Calibri"/>
              </a:rPr>
              <a:t>Đau</a:t>
            </a:r>
            <a:r>
              <a:rPr lang="en-US" b="0">
                <a:latin typeface="Calibri"/>
                <a:cs typeface="Calibri"/>
              </a:rPr>
              <a:t> hố chậu phải.</a:t>
            </a: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8309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hông thể thiếu">
  <a:themeElements>
    <a:clrScheme name="Không thể thiếu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Không thể thiếu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hông thể thiếu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Không thể thiếu</vt:lpstr>
      <vt:lpstr>Bệnh án</vt:lpstr>
      <vt:lpstr>HÀNH CHÍNH</vt:lpstr>
      <vt:lpstr>LÍ DO NHẬP VIỆN</vt:lpstr>
      <vt:lpstr>BỆNH SỬ</vt:lpstr>
      <vt:lpstr>TIỀN CĂN</vt:lpstr>
      <vt:lpstr>KHÁM (09/05/2023)</vt:lpstr>
      <vt:lpstr>KHÁM (09/05/2023)</vt:lpstr>
      <vt:lpstr>TÓM TẮT BỆNH ÁN</vt:lpstr>
      <vt:lpstr>ĐẶT VẤN ĐỀ</vt:lpstr>
      <vt:lpstr>CHẨN ĐOÁN</vt:lpstr>
      <vt:lpstr>BIỆN LUẬN</vt:lpstr>
      <vt:lpstr>ĐỀ NGHỊ CLS</vt:lpstr>
      <vt:lpstr>KẾT QUẢ CLS</vt:lpstr>
      <vt:lpstr>KẾT QUẢ CLS</vt:lpstr>
      <vt:lpstr>CHẨN ĐOÁN XÁC ĐỊNH</vt:lpstr>
      <vt:lpstr>Điều trị</vt:lpstr>
      <vt:lpstr>TƯỜNG TRÌNH PHẪU THUẬT</vt:lpstr>
      <vt:lpstr>Tường trình phẫu thuật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Bệnh án ngoại khoa</dc:title>
  <dc:creator>Thien Nguyen - Y17</dc:creator>
  <cp:revision>1</cp:revision>
  <dcterms:created xsi:type="dcterms:W3CDTF">2023-04-17T14:46:11Z</dcterms:created>
  <dcterms:modified xsi:type="dcterms:W3CDTF">2023-05-09T22:54:20Z</dcterms:modified>
</cp:coreProperties>
</file>