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59" r:id="rId2"/>
    <p:sldId id="257" r:id="rId3"/>
    <p:sldId id="258" r:id="rId4"/>
    <p:sldId id="260" r:id="rId5"/>
    <p:sldId id="261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9" r:id="rId18"/>
    <p:sldId id="27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Huỳnh Đức Thiện" initials="NHĐT" lastIdx="5" clrIdx="0">
    <p:extLst>
      <p:ext uri="{19B8F6BF-5375-455C-9EA6-DF929625EA0E}">
        <p15:presenceInfo xmlns:p15="http://schemas.microsoft.com/office/powerpoint/2012/main" userId="S::nhdthien.y17@ump.edu.vn::8a2f91e4-1e13-4673-a88c-a1a9aa4f0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 - Y17" userId="8a2f91e4-1e13-4673-a88c-a1a9aa4f0135" providerId="ADAL" clId="{6AB86AC1-7498-CA42-8333-9F0F981B68A8}"/>
    <pc:docChg chg="modSld">
      <pc:chgData name="Thien Nguyen - Y17" userId="8a2f91e4-1e13-4673-a88c-a1a9aa4f0135" providerId="ADAL" clId="{6AB86AC1-7498-CA42-8333-9F0F981B68A8}" dt="2023-04-21T00:33:20.486" v="29" actId="20577"/>
      <pc:docMkLst>
        <pc:docMk/>
      </pc:docMkLst>
      <pc:sldChg chg="modSp">
        <pc:chgData name="Thien Nguyen - Y17" userId="8a2f91e4-1e13-4673-a88c-a1a9aa4f0135" providerId="ADAL" clId="{6AB86AC1-7498-CA42-8333-9F0F981B68A8}" dt="2023-04-21T00:33:20.486" v="29" actId="20577"/>
        <pc:sldMkLst>
          <pc:docMk/>
          <pc:sldMk cId="1821882817" sldId="279"/>
        </pc:sldMkLst>
        <pc:spChg chg="mod">
          <ac:chgData name="Thien Nguyen - Y17" userId="8a2f91e4-1e13-4673-a88c-a1a9aa4f0135" providerId="ADAL" clId="{6AB86AC1-7498-CA42-8333-9F0F981B68A8}" dt="2023-04-21T00:33:20.486" v="29" actId="20577"/>
          <ac:spMkLst>
            <pc:docMk/>
            <pc:sldMk cId="1821882817" sldId="279"/>
            <ac:spMk id="3" creationId="{DA88E0D5-3B12-343F-B609-052A238146AD}"/>
          </ac:spMkLst>
        </pc:spChg>
      </pc:sldChg>
    </pc:docChg>
  </pc:docChgLst>
  <pc:docChgLst>
    <pc:chgData name="Toan Tran - Y17" userId="00853cb1-c6c4-438b-af0a-ccf61634a18f" providerId="ADAL" clId="{178DC127-AE43-45EE-97E6-D8BA4AB36645}"/>
    <pc:docChg chg="undo redo custSel addSld delSld modSld sldOrd modMainMaster">
      <pc:chgData name="Toan Tran - Y17" userId="00853cb1-c6c4-438b-af0a-ccf61634a18f" providerId="ADAL" clId="{178DC127-AE43-45EE-97E6-D8BA4AB36645}" dt="2023-04-20T17:54:10.368" v="6461" actId="20577"/>
      <pc:docMkLst>
        <pc:docMk/>
      </pc:docMkLst>
      <pc:sldChg chg="addSp delSp modSp mod chgLayout">
        <pc:chgData name="Toan Tran - Y17" userId="00853cb1-c6c4-438b-af0a-ccf61634a18f" providerId="ADAL" clId="{178DC127-AE43-45EE-97E6-D8BA4AB36645}" dt="2023-04-20T13:52:39.405" v="277" actId="20577"/>
        <pc:sldMkLst>
          <pc:docMk/>
          <pc:sldMk cId="214145014" sldId="257"/>
        </pc:sldMkLst>
        <pc:spChg chg="mod ord">
          <ac:chgData name="Toan Tran - Y17" userId="00853cb1-c6c4-438b-af0a-ccf61634a18f" providerId="ADAL" clId="{178DC127-AE43-45EE-97E6-D8BA4AB36645}" dt="2023-04-20T13:51:49.590" v="246" actId="700"/>
          <ac:spMkLst>
            <pc:docMk/>
            <pc:sldMk cId="214145014" sldId="257"/>
            <ac:spMk id="2" creationId="{73290608-4EDB-CD74-A306-F97CDA77989C}"/>
          </ac:spMkLst>
        </pc:spChg>
        <pc:spChg chg="add del mod ord">
          <ac:chgData name="Toan Tran - Y17" userId="00853cb1-c6c4-438b-af0a-ccf61634a18f" providerId="ADAL" clId="{178DC127-AE43-45EE-97E6-D8BA4AB36645}" dt="2023-04-20T13:52:39.405" v="277" actId="20577"/>
          <ac:spMkLst>
            <pc:docMk/>
            <pc:sldMk cId="214145014" sldId="257"/>
            <ac:spMk id="3" creationId="{3FF02614-5D0B-A4A9-0807-55C542F0929E}"/>
          </ac:spMkLst>
        </pc:spChg>
        <pc:spChg chg="add del mod">
          <ac:chgData name="Toan Tran - Y17" userId="00853cb1-c6c4-438b-af0a-ccf61634a18f" providerId="ADAL" clId="{178DC127-AE43-45EE-97E6-D8BA4AB36645}" dt="2023-04-20T13:51:53.965" v="248" actId="478"/>
          <ac:spMkLst>
            <pc:docMk/>
            <pc:sldMk cId="214145014" sldId="257"/>
            <ac:spMk id="5" creationId="{5AE77187-A8AB-9EBA-30DB-7F01ADB90231}"/>
          </ac:spMkLst>
        </pc:spChg>
      </pc:sldChg>
      <pc:sldChg chg="modSp mod chgLayout">
        <pc:chgData name="Toan Tran - Y17" userId="00853cb1-c6c4-438b-af0a-ccf61634a18f" providerId="ADAL" clId="{178DC127-AE43-45EE-97E6-D8BA4AB36645}" dt="2023-04-20T17:06:15.203" v="2901" actId="20577"/>
        <pc:sldMkLst>
          <pc:docMk/>
          <pc:sldMk cId="853348201" sldId="258"/>
        </pc:sldMkLst>
        <pc:spChg chg="mod ord">
          <ac:chgData name="Toan Tran - Y17" userId="00853cb1-c6c4-438b-af0a-ccf61634a18f" providerId="ADAL" clId="{178DC127-AE43-45EE-97E6-D8BA4AB36645}" dt="2023-04-20T13:53:07.952" v="282" actId="700"/>
          <ac:spMkLst>
            <pc:docMk/>
            <pc:sldMk cId="853348201" sldId="258"/>
            <ac:spMk id="2" creationId="{68B3A5A7-665B-7E2F-F5DD-0DEEF4D39154}"/>
          </ac:spMkLst>
        </pc:spChg>
        <pc:spChg chg="mod ord">
          <ac:chgData name="Toan Tran - Y17" userId="00853cb1-c6c4-438b-af0a-ccf61634a18f" providerId="ADAL" clId="{178DC127-AE43-45EE-97E6-D8BA4AB36645}" dt="2023-04-20T17:06:15.203" v="2901" actId="20577"/>
          <ac:spMkLst>
            <pc:docMk/>
            <pc:sldMk cId="853348201" sldId="258"/>
            <ac:spMk id="3" creationId="{25AFEF7A-49E5-3A77-1B5B-6ACED4220A0D}"/>
          </ac:spMkLst>
        </pc:spChg>
      </pc:sldChg>
      <pc:sldChg chg="addSp delSp modSp mod setBg">
        <pc:chgData name="Toan Tran - Y17" userId="00853cb1-c6c4-438b-af0a-ccf61634a18f" providerId="ADAL" clId="{178DC127-AE43-45EE-97E6-D8BA4AB36645}" dt="2023-04-20T13:47:41.874" v="155" actId="26606"/>
        <pc:sldMkLst>
          <pc:docMk/>
          <pc:sldMk cId="1293585818" sldId="259"/>
        </pc:sldMkLst>
        <pc:spChg chg="mod">
          <ac:chgData name="Toan Tran - Y17" userId="00853cb1-c6c4-438b-af0a-ccf61634a18f" providerId="ADAL" clId="{178DC127-AE43-45EE-97E6-D8BA4AB36645}" dt="2023-04-20T13:47:41.874" v="155" actId="26606"/>
          <ac:spMkLst>
            <pc:docMk/>
            <pc:sldMk cId="1293585818" sldId="259"/>
            <ac:spMk id="2" creationId="{9A4ADF95-BD26-0B99-132E-B4DC4031003B}"/>
          </ac:spMkLst>
        </pc:spChg>
        <pc:spChg chg="mod">
          <ac:chgData name="Toan Tran - Y17" userId="00853cb1-c6c4-438b-af0a-ccf61634a18f" providerId="ADAL" clId="{178DC127-AE43-45EE-97E6-D8BA4AB36645}" dt="2023-04-20T13:47:41.874" v="154" actId="26606"/>
          <ac:spMkLst>
            <pc:docMk/>
            <pc:sldMk cId="1293585818" sldId="259"/>
            <ac:spMk id="3" creationId="{AD8F8B26-37FB-D577-D80B-930CDB693F2E}"/>
          </ac:spMkLst>
        </pc:spChg>
        <pc:spChg chg="add del">
          <ac:chgData name="Toan Tran - Y17" userId="00853cb1-c6c4-438b-af0a-ccf61634a18f" providerId="ADAL" clId="{178DC127-AE43-45EE-97E6-D8BA4AB36645}" dt="2023-04-20T13:47:19.171" v="137" actId="26606"/>
          <ac:spMkLst>
            <pc:docMk/>
            <pc:sldMk cId="1293585818" sldId="259"/>
            <ac:spMk id="8" creationId="{0BA28970-3E8F-46CD-A302-42EE83668B0A}"/>
          </ac:spMkLst>
        </pc:spChg>
        <pc:spChg chg="add del">
          <ac:chgData name="Toan Tran - Y17" userId="00853cb1-c6c4-438b-af0a-ccf61634a18f" providerId="ADAL" clId="{178DC127-AE43-45EE-97E6-D8BA4AB36645}" dt="2023-04-20T13:47:41.874" v="155" actId="26606"/>
          <ac:spMkLst>
            <pc:docMk/>
            <pc:sldMk cId="1293585818" sldId="259"/>
            <ac:spMk id="15" creationId="{0BA28970-3E8F-46CD-A302-42EE83668B0A}"/>
          </ac:spMkLst>
        </pc:spChg>
        <pc:spChg chg="add del">
          <ac:chgData name="Toan Tran - Y17" userId="00853cb1-c6c4-438b-af0a-ccf61634a18f" providerId="ADAL" clId="{178DC127-AE43-45EE-97E6-D8BA4AB36645}" dt="2023-04-20T13:47:40.468" v="152" actId="26606"/>
          <ac:spMkLst>
            <pc:docMk/>
            <pc:sldMk cId="1293585818" sldId="259"/>
            <ac:spMk id="22" creationId="{0BA28970-3E8F-46CD-A302-42EE83668B0A}"/>
          </ac:spMkLst>
        </pc:spChg>
        <pc:spChg chg="add del">
          <ac:chgData name="Toan Tran - Y17" userId="00853cb1-c6c4-438b-af0a-ccf61634a18f" providerId="ADAL" clId="{178DC127-AE43-45EE-97E6-D8BA4AB36645}" dt="2023-04-20T13:47:41.874" v="154" actId="26606"/>
          <ac:spMkLst>
            <pc:docMk/>
            <pc:sldMk cId="1293585818" sldId="259"/>
            <ac:spMk id="27" creationId="{4BA0C938-1486-4635-9F6C-44D521FA6A4E}"/>
          </ac:spMkLst>
        </pc:spChg>
        <pc:spChg chg="add del">
          <ac:chgData name="Toan Tran - Y17" userId="00853cb1-c6c4-438b-af0a-ccf61634a18f" providerId="ADAL" clId="{178DC127-AE43-45EE-97E6-D8BA4AB36645}" dt="2023-04-20T13:47:41.874" v="154" actId="26606"/>
          <ac:spMkLst>
            <pc:docMk/>
            <pc:sldMk cId="1293585818" sldId="259"/>
            <ac:spMk id="28" creationId="{942A7ABB-6A86-4A02-A072-FA82CDCE533C}"/>
          </ac:spMkLst>
        </pc:spChg>
        <pc:spChg chg="add">
          <ac:chgData name="Toan Tran - Y17" userId="00853cb1-c6c4-438b-af0a-ccf61634a18f" providerId="ADAL" clId="{178DC127-AE43-45EE-97E6-D8BA4AB36645}" dt="2023-04-20T13:47:41.874" v="155" actId="26606"/>
          <ac:spMkLst>
            <pc:docMk/>
            <pc:sldMk cId="1293585818" sldId="259"/>
            <ac:spMk id="30" creationId="{0BA28970-3E8F-46CD-A302-42EE83668B0A}"/>
          </ac:spMkLst>
        </pc:spChg>
        <pc:cxnChg chg="add del">
          <ac:chgData name="Toan Tran - Y17" userId="00853cb1-c6c4-438b-af0a-ccf61634a18f" providerId="ADAL" clId="{178DC127-AE43-45EE-97E6-D8BA4AB36645}" dt="2023-04-20T13:47:19.171" v="137" actId="26606"/>
          <ac:cxnSpMkLst>
            <pc:docMk/>
            <pc:sldMk cId="1293585818" sldId="259"/>
            <ac:cxnSpMk id="10" creationId="{47AE7893-212D-45CB-A5B0-AE377389AB3F}"/>
          </ac:cxnSpMkLst>
        </pc:cxnChg>
        <pc:cxnChg chg="add del">
          <ac:chgData name="Toan Tran - Y17" userId="00853cb1-c6c4-438b-af0a-ccf61634a18f" providerId="ADAL" clId="{178DC127-AE43-45EE-97E6-D8BA4AB36645}" dt="2023-04-20T13:47:41.874" v="155" actId="26606"/>
          <ac:cxnSpMkLst>
            <pc:docMk/>
            <pc:sldMk cId="1293585818" sldId="259"/>
            <ac:cxnSpMk id="17" creationId="{47AE7893-212D-45CB-A5B0-AE377389AB3F}"/>
          </ac:cxnSpMkLst>
        </pc:cxnChg>
        <pc:cxnChg chg="add del">
          <ac:chgData name="Toan Tran - Y17" userId="00853cb1-c6c4-438b-af0a-ccf61634a18f" providerId="ADAL" clId="{178DC127-AE43-45EE-97E6-D8BA4AB36645}" dt="2023-04-20T13:47:40.468" v="152" actId="26606"/>
          <ac:cxnSpMkLst>
            <pc:docMk/>
            <pc:sldMk cId="1293585818" sldId="259"/>
            <ac:cxnSpMk id="24" creationId="{47AE7893-212D-45CB-A5B0-AE377389AB3F}"/>
          </ac:cxnSpMkLst>
        </pc:cxnChg>
        <pc:cxnChg chg="add del">
          <ac:chgData name="Toan Tran - Y17" userId="00853cb1-c6c4-438b-af0a-ccf61634a18f" providerId="ADAL" clId="{178DC127-AE43-45EE-97E6-D8BA4AB36645}" dt="2023-04-20T13:47:41.874" v="154" actId="26606"/>
          <ac:cxnSpMkLst>
            <pc:docMk/>
            <pc:sldMk cId="1293585818" sldId="259"/>
            <ac:cxnSpMk id="26" creationId="{B6916720-6D22-4D4B-BC19-23008C7DD487}"/>
          </ac:cxnSpMkLst>
        </pc:cxnChg>
        <pc:cxnChg chg="add">
          <ac:chgData name="Toan Tran - Y17" userId="00853cb1-c6c4-438b-af0a-ccf61634a18f" providerId="ADAL" clId="{178DC127-AE43-45EE-97E6-D8BA4AB36645}" dt="2023-04-20T13:47:41.874" v="155" actId="26606"/>
          <ac:cxnSpMkLst>
            <pc:docMk/>
            <pc:sldMk cId="1293585818" sldId="259"/>
            <ac:cxnSpMk id="31" creationId="{47AE7893-212D-45CB-A5B0-AE377389AB3F}"/>
          </ac:cxnSpMkLst>
        </pc:cxnChg>
      </pc:sldChg>
      <pc:sldChg chg="modSp mod">
        <pc:chgData name="Toan Tran - Y17" userId="00853cb1-c6c4-438b-af0a-ccf61634a18f" providerId="ADAL" clId="{178DC127-AE43-45EE-97E6-D8BA4AB36645}" dt="2023-04-20T17:05:21.203" v="2857" actId="20577"/>
        <pc:sldMkLst>
          <pc:docMk/>
          <pc:sldMk cId="3653656993" sldId="260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653656993" sldId="260"/>
            <ac:spMk id="2" creationId="{1EE498C6-09F5-6532-8ED8-88238E5DF7AB}"/>
          </ac:spMkLst>
        </pc:spChg>
        <pc:spChg chg="mod">
          <ac:chgData name="Toan Tran - Y17" userId="00853cb1-c6c4-438b-af0a-ccf61634a18f" providerId="ADAL" clId="{178DC127-AE43-45EE-97E6-D8BA4AB36645}" dt="2023-04-20T17:05:21.203" v="2857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 mod">
        <pc:chgData name="Toan Tran - Y17" userId="00853cb1-c6c4-438b-af0a-ccf61634a18f" providerId="ADAL" clId="{178DC127-AE43-45EE-97E6-D8BA4AB36645}" dt="2023-04-20T13:58:35.097" v="1425" actId="27636"/>
        <pc:sldMkLst>
          <pc:docMk/>
          <pc:sldMk cId="3729032034" sldId="261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729032034" sldId="261"/>
            <ac:spMk id="2" creationId="{2BA1B7CE-56D6-2B47-8105-1EB057A08011}"/>
          </ac:spMkLst>
        </pc:spChg>
        <pc:spChg chg="mod">
          <ac:chgData name="Toan Tran - Y17" userId="00853cb1-c6c4-438b-af0a-ccf61634a18f" providerId="ADAL" clId="{178DC127-AE43-45EE-97E6-D8BA4AB36645}" dt="2023-04-20T13:58:35.097" v="1425" actId="27636"/>
          <ac:spMkLst>
            <pc:docMk/>
            <pc:sldMk cId="3729032034" sldId="261"/>
            <ac:spMk id="3" creationId="{AD1F18B7-79E8-78AD-19FE-7DAE64CDA3F1}"/>
          </ac:spMkLst>
        </pc:spChg>
      </pc:sldChg>
      <pc:sldChg chg="modSp mod">
        <pc:chgData name="Toan Tran - Y17" userId="00853cb1-c6c4-438b-af0a-ccf61634a18f" providerId="ADAL" clId="{178DC127-AE43-45EE-97E6-D8BA4AB36645}" dt="2023-04-20T14:07:39.491" v="2198" actId="20577"/>
        <pc:sldMkLst>
          <pc:docMk/>
          <pc:sldMk cId="1184947465" sldId="262"/>
        </pc:sldMkLst>
        <pc:spChg chg="mod">
          <ac:chgData name="Toan Tran - Y17" userId="00853cb1-c6c4-438b-af0a-ccf61634a18f" providerId="ADAL" clId="{178DC127-AE43-45EE-97E6-D8BA4AB36645}" dt="2023-04-20T14:06:05.055" v="2051" actId="20577"/>
          <ac:spMkLst>
            <pc:docMk/>
            <pc:sldMk cId="1184947465" sldId="262"/>
            <ac:spMk id="2" creationId="{39A20701-5A9A-8A15-EE2A-BD25B88AB0AC}"/>
          </ac:spMkLst>
        </pc:spChg>
        <pc:spChg chg="mod">
          <ac:chgData name="Toan Tran - Y17" userId="00853cb1-c6c4-438b-af0a-ccf61634a18f" providerId="ADAL" clId="{178DC127-AE43-45EE-97E6-D8BA4AB36645}" dt="2023-04-20T14:07:39.491" v="2198" actId="20577"/>
          <ac:spMkLst>
            <pc:docMk/>
            <pc:sldMk cId="1184947465" sldId="262"/>
            <ac:spMk id="3" creationId="{895EF79E-EF12-9973-E8EB-D020DC9965C2}"/>
          </ac:spMkLst>
        </pc:spChg>
      </pc:sldChg>
      <pc:sldChg chg="modSp mod">
        <pc:chgData name="Toan Tran - Y17" userId="00853cb1-c6c4-438b-af0a-ccf61634a18f" providerId="ADAL" clId="{178DC127-AE43-45EE-97E6-D8BA4AB36645}" dt="2023-04-20T17:06:08.219" v="2898" actId="20577"/>
        <pc:sldMkLst>
          <pc:docMk/>
          <pc:sldMk cId="3292981699" sldId="263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292981699" sldId="263"/>
            <ac:spMk id="2" creationId="{F1115033-975E-10CE-0EDB-63BDE328595D}"/>
          </ac:spMkLst>
        </pc:spChg>
        <pc:spChg chg="mod">
          <ac:chgData name="Toan Tran - Y17" userId="00853cb1-c6c4-438b-af0a-ccf61634a18f" providerId="ADAL" clId="{178DC127-AE43-45EE-97E6-D8BA4AB36645}" dt="2023-04-20T17:06:08.219" v="2898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 mod">
        <pc:chgData name="Toan Tran - Y17" userId="00853cb1-c6c4-438b-af0a-ccf61634a18f" providerId="ADAL" clId="{178DC127-AE43-45EE-97E6-D8BA4AB36645}" dt="2023-04-20T17:07:35.537" v="3215" actId="20577"/>
        <pc:sldMkLst>
          <pc:docMk/>
          <pc:sldMk cId="2078309069" sldId="264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078309069" sldId="264"/>
            <ac:spMk id="2" creationId="{E77A5C70-DE43-1BB6-626E-4C47A13CA271}"/>
          </ac:spMkLst>
        </pc:spChg>
        <pc:spChg chg="mod">
          <ac:chgData name="Toan Tran - Y17" userId="00853cb1-c6c4-438b-af0a-ccf61634a18f" providerId="ADAL" clId="{178DC127-AE43-45EE-97E6-D8BA4AB36645}" dt="2023-04-20T17:07:35.537" v="3215" actId="20577"/>
          <ac:spMkLst>
            <pc:docMk/>
            <pc:sldMk cId="2078309069" sldId="264"/>
            <ac:spMk id="3" creationId="{6A942654-D6EE-FB05-BA18-3FE1ECCD5CD4}"/>
          </ac:spMkLst>
        </pc:spChg>
      </pc:sldChg>
      <pc:sldChg chg="modSp mod">
        <pc:chgData name="Toan Tran - Y17" userId="00853cb1-c6c4-438b-af0a-ccf61634a18f" providerId="ADAL" clId="{178DC127-AE43-45EE-97E6-D8BA4AB36645}" dt="2023-04-20T17:25:12.319" v="5054" actId="20577"/>
        <pc:sldMkLst>
          <pc:docMk/>
          <pc:sldMk cId="2874809615" sldId="265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874809615" sldId="265"/>
            <ac:spMk id="2" creationId="{F0030BC3-A352-8DD3-6E72-BCE73694A83F}"/>
          </ac:spMkLst>
        </pc:spChg>
        <pc:spChg chg="mod">
          <ac:chgData name="Toan Tran - Y17" userId="00853cb1-c6c4-438b-af0a-ccf61634a18f" providerId="ADAL" clId="{178DC127-AE43-45EE-97E6-D8BA4AB36645}" dt="2023-04-20T17:25:12.319" v="5054" actId="20577"/>
          <ac:spMkLst>
            <pc:docMk/>
            <pc:sldMk cId="2874809615" sldId="265"/>
            <ac:spMk id="3" creationId="{DF0683F1-2A5F-C9FC-D607-C04E70666366}"/>
          </ac:spMkLst>
        </pc:spChg>
      </pc:sldChg>
      <pc:sldChg chg="modSp mod">
        <pc:chgData name="Toan Tran - Y17" userId="00853cb1-c6c4-438b-af0a-ccf61634a18f" providerId="ADAL" clId="{178DC127-AE43-45EE-97E6-D8BA4AB36645}" dt="2023-04-20T17:26:16.947" v="5309" actId="20577"/>
        <pc:sldMkLst>
          <pc:docMk/>
          <pc:sldMk cId="503259973" sldId="266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503259973" sldId="266"/>
            <ac:spMk id="2" creationId="{AD35A6F7-91B4-29AF-719F-2F927B5A0AFE}"/>
          </ac:spMkLst>
        </pc:spChg>
        <pc:spChg chg="mod">
          <ac:chgData name="Toan Tran - Y17" userId="00853cb1-c6c4-438b-af0a-ccf61634a18f" providerId="ADAL" clId="{178DC127-AE43-45EE-97E6-D8BA4AB36645}" dt="2023-04-20T17:26:16.947" v="5309" actId="20577"/>
          <ac:spMkLst>
            <pc:docMk/>
            <pc:sldMk cId="503259973" sldId="266"/>
            <ac:spMk id="3" creationId="{F64DED9C-AD98-130D-9E12-7766BCBF02FC}"/>
          </ac:spMkLst>
        </pc:spChg>
      </pc:sldChg>
      <pc:sldChg chg="modSp mod">
        <pc:chgData name="Toan Tran - Y17" userId="00853cb1-c6c4-438b-af0a-ccf61634a18f" providerId="ADAL" clId="{178DC127-AE43-45EE-97E6-D8BA4AB36645}" dt="2023-04-20T17:24:31.719" v="4917" actId="123"/>
        <pc:sldMkLst>
          <pc:docMk/>
          <pc:sldMk cId="1001406347" sldId="267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1001406347" sldId="267"/>
            <ac:spMk id="2" creationId="{DBACCC90-2E39-D26A-7B66-C4A6CF85606F}"/>
          </ac:spMkLst>
        </pc:spChg>
        <pc:spChg chg="mod">
          <ac:chgData name="Toan Tran - Y17" userId="00853cb1-c6c4-438b-af0a-ccf61634a18f" providerId="ADAL" clId="{178DC127-AE43-45EE-97E6-D8BA4AB36645}" dt="2023-04-20T17:24:31.719" v="4917" actId="123"/>
          <ac:spMkLst>
            <pc:docMk/>
            <pc:sldMk cId="1001406347" sldId="267"/>
            <ac:spMk id="3" creationId="{954DFBA1-A59F-B866-4024-79643CE715A7}"/>
          </ac:spMkLst>
        </pc:spChg>
      </pc:sldChg>
      <pc:sldChg chg="modSp mod">
        <pc:chgData name="Toan Tran - Y17" userId="00853cb1-c6c4-438b-af0a-ccf61634a18f" providerId="ADAL" clId="{178DC127-AE43-45EE-97E6-D8BA4AB36645}" dt="2023-04-20T17:28:05.851" v="5319" actId="1076"/>
        <pc:sldMkLst>
          <pc:docMk/>
          <pc:sldMk cId="2022445574" sldId="268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022445574" sldId="268"/>
            <ac:spMk id="2" creationId="{F8897F64-0162-8860-6207-0003DDE36F0A}"/>
          </ac:spMkLst>
        </pc:spChg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022445574" sldId="268"/>
            <ac:spMk id="11" creationId="{3F733EED-754E-1061-1E46-516876CE2485}"/>
          </ac:spMkLst>
        </pc:spChg>
        <pc:picChg chg="mod">
          <ac:chgData name="Toan Tran - Y17" userId="00853cb1-c6c4-438b-af0a-ccf61634a18f" providerId="ADAL" clId="{178DC127-AE43-45EE-97E6-D8BA4AB36645}" dt="2023-04-20T17:28:05.851" v="5319" actId="1076"/>
          <ac:picMkLst>
            <pc:docMk/>
            <pc:sldMk cId="2022445574" sldId="268"/>
            <ac:picMk id="12" creationId="{7A0AB878-E872-52B0-49C3-E0345E53A038}"/>
          </ac:picMkLst>
        </pc:picChg>
      </pc:sldChg>
      <pc:sldChg chg="modSp">
        <pc:chgData name="Toan Tran - Y17" userId="00853cb1-c6c4-438b-af0a-ccf61634a18f" providerId="ADAL" clId="{178DC127-AE43-45EE-97E6-D8BA4AB36645}" dt="2023-04-20T13:43:35.549" v="72"/>
        <pc:sldMkLst>
          <pc:docMk/>
          <pc:sldMk cId="241896996" sldId="269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41896996" sldId="269"/>
            <ac:spMk id="2" creationId="{A4BB57F4-00B1-B44A-5D11-9BDB8B0FE942}"/>
          </ac:spMkLst>
        </pc:spChg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41896996" sldId="269"/>
            <ac:spMk id="3" creationId="{DA88E0D5-3B12-343F-B609-052A238146AD}"/>
          </ac:spMkLst>
        </pc:spChg>
      </pc:sldChg>
      <pc:sldChg chg="addSp delSp modSp del mod">
        <pc:chgData name="Toan Tran - Y17" userId="00853cb1-c6c4-438b-af0a-ccf61634a18f" providerId="ADAL" clId="{178DC127-AE43-45EE-97E6-D8BA4AB36645}" dt="2023-04-20T17:42:17.822" v="6172" actId="47"/>
        <pc:sldMkLst>
          <pc:docMk/>
          <pc:sldMk cId="3047315621" sldId="270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047315621" sldId="270"/>
            <ac:spMk id="2" creationId="{36DBDE1E-9589-EA5A-587E-F72E711012EB}"/>
          </ac:spMkLst>
        </pc:spChg>
        <pc:spChg chg="add del mod">
          <ac:chgData name="Toan Tran - Y17" userId="00853cb1-c6c4-438b-af0a-ccf61634a18f" providerId="ADAL" clId="{178DC127-AE43-45EE-97E6-D8BA4AB36645}" dt="2023-04-20T17:36:08.295" v="5728" actId="478"/>
          <ac:spMkLst>
            <pc:docMk/>
            <pc:sldMk cId="3047315621" sldId="270"/>
            <ac:spMk id="3" creationId="{FA77A630-199B-3D11-37CA-2844FEBE837A}"/>
          </ac:spMkLst>
        </pc:spChg>
        <pc:spChg chg="add mod">
          <ac:chgData name="Toan Tran - Y17" userId="00853cb1-c6c4-438b-af0a-ccf61634a18f" providerId="ADAL" clId="{178DC127-AE43-45EE-97E6-D8BA4AB36645}" dt="2023-04-20T17:41:46.530" v="6153" actId="20577"/>
          <ac:spMkLst>
            <pc:docMk/>
            <pc:sldMk cId="3047315621" sldId="270"/>
            <ac:spMk id="4" creationId="{C974703E-0CA2-4EF9-5796-9EDB5DF9E817}"/>
          </ac:spMkLst>
        </pc:spChg>
      </pc:sldChg>
      <pc:sldChg chg="modSp mod">
        <pc:chgData name="Toan Tran - Y17" userId="00853cb1-c6c4-438b-af0a-ccf61634a18f" providerId="ADAL" clId="{178DC127-AE43-45EE-97E6-D8BA4AB36645}" dt="2023-04-20T17:50:10.314" v="6368" actId="20577"/>
        <pc:sldMkLst>
          <pc:docMk/>
          <pc:sldMk cId="2227978869" sldId="271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227978869" sldId="271"/>
            <ac:spMk id="2" creationId="{58BE46C2-2900-F20F-90E7-2C347E8704AC}"/>
          </ac:spMkLst>
        </pc:spChg>
        <pc:spChg chg="mod">
          <ac:chgData name="Toan Tran - Y17" userId="00853cb1-c6c4-438b-af0a-ccf61634a18f" providerId="ADAL" clId="{178DC127-AE43-45EE-97E6-D8BA4AB36645}" dt="2023-04-20T17:50:10.314" v="6368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modSp del mod">
        <pc:chgData name="Toan Tran - Y17" userId="00853cb1-c6c4-438b-af0a-ccf61634a18f" providerId="ADAL" clId="{178DC127-AE43-45EE-97E6-D8BA4AB36645}" dt="2023-04-20T17:46:08.193" v="6286" actId="47"/>
        <pc:sldMkLst>
          <pc:docMk/>
          <pc:sldMk cId="4225801432" sldId="272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4225801432" sldId="272"/>
            <ac:spMk id="2" creationId="{20ADCD35-BE1B-3812-536E-F53F0A25FC38}"/>
          </ac:spMkLst>
        </pc:spChg>
        <pc:spChg chg="mod">
          <ac:chgData name="Toan Tran - Y17" userId="00853cb1-c6c4-438b-af0a-ccf61634a18f" providerId="ADAL" clId="{178DC127-AE43-45EE-97E6-D8BA4AB36645}" dt="2023-04-20T13:52:57.933" v="281" actId="27636"/>
          <ac:spMkLst>
            <pc:docMk/>
            <pc:sldMk cId="4225801432" sldId="272"/>
            <ac:spMk id="3" creationId="{0F1D9EEF-AAA7-DC87-263D-D4D4D023D32C}"/>
          </ac:spMkLst>
        </pc:spChg>
      </pc:sldChg>
      <pc:sldChg chg="addSp modSp mod">
        <pc:chgData name="Toan Tran - Y17" userId="00853cb1-c6c4-438b-af0a-ccf61634a18f" providerId="ADAL" clId="{178DC127-AE43-45EE-97E6-D8BA4AB36645}" dt="2023-04-20T17:27:39.021" v="5317" actId="1076"/>
        <pc:sldMkLst>
          <pc:docMk/>
          <pc:sldMk cId="3270471015" sldId="273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270471015" sldId="273"/>
            <ac:spMk id="2" creationId="{F8897F64-0162-8860-6207-0003DDE36F0A}"/>
          </ac:spMkLst>
        </pc:spChg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270471015" sldId="273"/>
            <ac:spMk id="11" creationId="{3F733EED-754E-1061-1E46-516876CE2485}"/>
          </ac:spMkLst>
        </pc:spChg>
        <pc:picChg chg="add mod modCrop">
          <ac:chgData name="Toan Tran - Y17" userId="00853cb1-c6c4-438b-af0a-ccf61634a18f" providerId="ADAL" clId="{178DC127-AE43-45EE-97E6-D8BA4AB36645}" dt="2023-04-20T17:27:39.021" v="5317" actId="1076"/>
          <ac:picMkLst>
            <pc:docMk/>
            <pc:sldMk cId="3270471015" sldId="273"/>
            <ac:picMk id="3" creationId="{AE1D79DE-C83C-F275-381B-C625E48BBD82}"/>
          </ac:picMkLst>
        </pc:picChg>
        <pc:picChg chg="mod modCrop">
          <ac:chgData name="Toan Tran - Y17" userId="00853cb1-c6c4-438b-af0a-ccf61634a18f" providerId="ADAL" clId="{178DC127-AE43-45EE-97E6-D8BA4AB36645}" dt="2023-04-20T17:27:34.162" v="5316" actId="1076"/>
          <ac:picMkLst>
            <pc:docMk/>
            <pc:sldMk cId="3270471015" sldId="273"/>
            <ac:picMk id="4" creationId="{5BB38147-14E2-9B31-B6A1-13157689DB8B}"/>
          </ac:picMkLst>
        </pc:picChg>
      </pc:sldChg>
      <pc:sldChg chg="modSp mod">
        <pc:chgData name="Toan Tran - Y17" userId="00853cb1-c6c4-438b-af0a-ccf61634a18f" providerId="ADAL" clId="{178DC127-AE43-45EE-97E6-D8BA4AB36645}" dt="2023-04-20T17:29:52.212" v="5331" actId="1076"/>
        <pc:sldMkLst>
          <pc:docMk/>
          <pc:sldMk cId="1141349126" sldId="274"/>
        </pc:sldMkLst>
        <pc:spChg chg="mod">
          <ac:chgData name="Toan Tran - Y17" userId="00853cb1-c6c4-438b-af0a-ccf61634a18f" providerId="ADAL" clId="{178DC127-AE43-45EE-97E6-D8BA4AB36645}" dt="2023-04-20T17:28:23.836" v="5320" actId="2711"/>
          <ac:spMkLst>
            <pc:docMk/>
            <pc:sldMk cId="1141349126" sldId="274"/>
            <ac:spMk id="2" creationId="{F8897F64-0162-8860-6207-0003DDE36F0A}"/>
          </ac:spMkLst>
        </pc:spChg>
        <pc:graphicFrameChg chg="mod modGraphic">
          <ac:chgData name="Toan Tran - Y17" userId="00853cb1-c6c4-438b-af0a-ccf61634a18f" providerId="ADAL" clId="{178DC127-AE43-45EE-97E6-D8BA4AB36645}" dt="2023-04-20T17:29:45.461" v="5330" actId="1076"/>
          <ac:graphicFrameMkLst>
            <pc:docMk/>
            <pc:sldMk cId="1141349126" sldId="274"/>
            <ac:graphicFrameMk id="10" creationId="{1431E4B7-0460-821F-938A-7BFE958C3DC6}"/>
          </ac:graphicFrameMkLst>
        </pc:graphicFrameChg>
        <pc:graphicFrameChg chg="mod modGraphic">
          <ac:chgData name="Toan Tran - Y17" userId="00853cb1-c6c4-438b-af0a-ccf61634a18f" providerId="ADAL" clId="{178DC127-AE43-45EE-97E6-D8BA4AB36645}" dt="2023-04-20T17:29:52.212" v="5331" actId="1076"/>
          <ac:graphicFrameMkLst>
            <pc:docMk/>
            <pc:sldMk cId="1141349126" sldId="274"/>
            <ac:graphicFrameMk id="13" creationId="{B9CD6B75-A88F-E619-0E91-C79903A94003}"/>
          </ac:graphicFrameMkLst>
        </pc:graphicFrameChg>
      </pc:sldChg>
      <pc:sldChg chg="modSp del">
        <pc:chgData name="Toan Tran - Y17" userId="00853cb1-c6c4-438b-af0a-ccf61634a18f" providerId="ADAL" clId="{178DC127-AE43-45EE-97E6-D8BA4AB36645}" dt="2023-04-20T17:47:40.858" v="6355" actId="47"/>
        <pc:sldMkLst>
          <pc:docMk/>
          <pc:sldMk cId="3115484968" sldId="275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115484968" sldId="275"/>
            <ac:spMk id="2" creationId="{07F7E987-6D32-4258-DE8E-3BA0CA65B9F8}"/>
          </ac:spMkLst>
        </pc:spChg>
      </pc:sldChg>
      <pc:sldChg chg="addSp delSp modSp mod">
        <pc:chgData name="Toan Tran - Y17" userId="00853cb1-c6c4-438b-af0a-ccf61634a18f" providerId="ADAL" clId="{178DC127-AE43-45EE-97E6-D8BA4AB36645}" dt="2023-04-20T17:54:10.368" v="6461" actId="20577"/>
        <pc:sldMkLst>
          <pc:docMk/>
          <pc:sldMk cId="523665193" sldId="276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523665193" sldId="276"/>
            <ac:spMk id="2" creationId="{AA49395F-92F2-9808-7CFC-94C72D73B763}"/>
          </ac:spMkLst>
        </pc:spChg>
        <pc:spChg chg="del mod">
          <ac:chgData name="Toan Tran - Y17" userId="00853cb1-c6c4-438b-af0a-ccf61634a18f" providerId="ADAL" clId="{178DC127-AE43-45EE-97E6-D8BA4AB36645}" dt="2023-04-20T17:33:16.372" v="5638" actId="478"/>
          <ac:spMkLst>
            <pc:docMk/>
            <pc:sldMk cId="523665193" sldId="276"/>
            <ac:spMk id="3" creationId="{D86B316C-1BF8-83CD-F84C-D46A7B6D97DB}"/>
          </ac:spMkLst>
        </pc:spChg>
        <pc:spChg chg="add mod">
          <ac:chgData name="Toan Tran - Y17" userId="00853cb1-c6c4-438b-af0a-ccf61634a18f" providerId="ADAL" clId="{178DC127-AE43-45EE-97E6-D8BA4AB36645}" dt="2023-04-20T17:54:10.368" v="6461" actId="20577"/>
          <ac:spMkLst>
            <pc:docMk/>
            <pc:sldMk cId="523665193" sldId="276"/>
            <ac:spMk id="4" creationId="{CC07A791-1D27-725D-9889-BA92C2136EAB}"/>
          </ac:spMkLst>
        </pc:spChg>
      </pc:sldChg>
      <pc:sldChg chg="modSp add mod">
        <pc:chgData name="Toan Tran - Y17" userId="00853cb1-c6c4-438b-af0a-ccf61634a18f" providerId="ADAL" clId="{178DC127-AE43-45EE-97E6-D8BA4AB36645}" dt="2023-04-20T17:07:21.036" v="3168" actId="20577"/>
        <pc:sldMkLst>
          <pc:docMk/>
          <pc:sldMk cId="3189882445" sldId="277"/>
        </pc:sldMkLst>
        <pc:spChg chg="mod">
          <ac:chgData name="Toan Tran - Y17" userId="00853cb1-c6c4-438b-af0a-ccf61634a18f" providerId="ADAL" clId="{178DC127-AE43-45EE-97E6-D8BA4AB36645}" dt="2023-04-20T17:07:21.036" v="3168" actId="20577"/>
          <ac:spMkLst>
            <pc:docMk/>
            <pc:sldMk cId="3189882445" sldId="277"/>
            <ac:spMk id="3" creationId="{895EF79E-EF12-9973-E8EB-D020DC9965C2}"/>
          </ac:spMkLst>
        </pc:spChg>
      </pc:sldChg>
      <pc:sldChg chg="modSp add mod">
        <pc:chgData name="Toan Tran - Y17" userId="00853cb1-c6c4-438b-af0a-ccf61634a18f" providerId="ADAL" clId="{178DC127-AE43-45EE-97E6-D8BA4AB36645}" dt="2023-04-20T17:01:48.415" v="2795" actId="20577"/>
        <pc:sldMkLst>
          <pc:docMk/>
          <pc:sldMk cId="2557329173" sldId="278"/>
        </pc:sldMkLst>
        <pc:spChg chg="mod">
          <ac:chgData name="Toan Tran - Y17" userId="00853cb1-c6c4-438b-af0a-ccf61634a18f" providerId="ADAL" clId="{178DC127-AE43-45EE-97E6-D8BA4AB36645}" dt="2023-04-20T17:01:48.415" v="2795" actId="20577"/>
          <ac:spMkLst>
            <pc:docMk/>
            <pc:sldMk cId="2557329173" sldId="278"/>
            <ac:spMk id="3" creationId="{860CC238-C51B-4D77-D750-B056B5897D9A}"/>
          </ac:spMkLst>
        </pc:spChg>
      </pc:sldChg>
      <pc:sldChg chg="modSp add mod">
        <pc:chgData name="Toan Tran - Y17" userId="00853cb1-c6c4-438b-af0a-ccf61634a18f" providerId="ADAL" clId="{178DC127-AE43-45EE-97E6-D8BA4AB36645}" dt="2023-04-20T17:42:27.775" v="6173" actId="14100"/>
        <pc:sldMkLst>
          <pc:docMk/>
          <pc:sldMk cId="1821882817" sldId="279"/>
        </pc:sldMkLst>
        <pc:spChg chg="mod">
          <ac:chgData name="Toan Tran - Y17" userId="00853cb1-c6c4-438b-af0a-ccf61634a18f" providerId="ADAL" clId="{178DC127-AE43-45EE-97E6-D8BA4AB36645}" dt="2023-04-20T17:42:15.602" v="6171" actId="20577"/>
          <ac:spMkLst>
            <pc:docMk/>
            <pc:sldMk cId="1821882817" sldId="279"/>
            <ac:spMk id="2" creationId="{A4BB57F4-00B1-B44A-5D11-9BDB8B0FE942}"/>
          </ac:spMkLst>
        </pc:spChg>
        <pc:spChg chg="mod">
          <ac:chgData name="Toan Tran - Y17" userId="00853cb1-c6c4-438b-af0a-ccf61634a18f" providerId="ADAL" clId="{178DC127-AE43-45EE-97E6-D8BA4AB36645}" dt="2023-04-20T17:42:27.775" v="6173" actId="14100"/>
          <ac:spMkLst>
            <pc:docMk/>
            <pc:sldMk cId="1821882817" sldId="279"/>
            <ac:spMk id="3" creationId="{DA88E0D5-3B12-343F-B609-052A238146AD}"/>
          </ac:spMkLst>
        </pc:spChg>
      </pc:sldChg>
      <pc:sldChg chg="modSp add del mod">
        <pc:chgData name="Toan Tran - Y17" userId="00853cb1-c6c4-438b-af0a-ccf61634a18f" providerId="ADAL" clId="{178DC127-AE43-45EE-97E6-D8BA4AB36645}" dt="2023-04-20T17:40:38.367" v="6115" actId="2890"/>
        <pc:sldMkLst>
          <pc:docMk/>
          <pc:sldMk cId="2830109166" sldId="279"/>
        </pc:sldMkLst>
        <pc:spChg chg="mod">
          <ac:chgData name="Toan Tran - Y17" userId="00853cb1-c6c4-438b-af0a-ccf61634a18f" providerId="ADAL" clId="{178DC127-AE43-45EE-97E6-D8BA4AB36645}" dt="2023-04-20T17:40:35.883" v="6114"/>
          <ac:spMkLst>
            <pc:docMk/>
            <pc:sldMk cId="2830109166" sldId="279"/>
            <ac:spMk id="3" creationId="{CB5530DD-26E3-BC2A-5C4D-0991359922A4}"/>
          </ac:spMkLst>
        </pc:spChg>
      </pc:sldChg>
      <pc:sldChg chg="add del ord">
        <pc:chgData name="Toan Tran - Y17" userId="00853cb1-c6c4-438b-af0a-ccf61634a18f" providerId="ADAL" clId="{178DC127-AE43-45EE-97E6-D8BA4AB36645}" dt="2023-04-20T17:34:30.271" v="5679" actId="47"/>
        <pc:sldMkLst>
          <pc:docMk/>
          <pc:sldMk cId="4170446512" sldId="279"/>
        </pc:sldMkLst>
      </pc:sldChg>
      <pc:sldChg chg="modSp add mod ord">
        <pc:chgData name="Toan Tran - Y17" userId="00853cb1-c6c4-438b-af0a-ccf61634a18f" providerId="ADAL" clId="{178DC127-AE43-45EE-97E6-D8BA4AB36645}" dt="2023-04-20T17:49:52.642" v="6361" actId="20577"/>
        <pc:sldMkLst>
          <pc:docMk/>
          <pc:sldMk cId="503368897" sldId="280"/>
        </pc:sldMkLst>
        <pc:spChg chg="mod">
          <ac:chgData name="Toan Tran - Y17" userId="00853cb1-c6c4-438b-af0a-ccf61634a18f" providerId="ADAL" clId="{178DC127-AE43-45EE-97E6-D8BA4AB36645}" dt="2023-04-20T17:46:52.933" v="6350" actId="20577"/>
          <ac:spMkLst>
            <pc:docMk/>
            <pc:sldMk cId="503368897" sldId="280"/>
            <ac:spMk id="2" creationId="{A4BB57F4-00B1-B44A-5D11-9BDB8B0FE942}"/>
          </ac:spMkLst>
        </pc:spChg>
        <pc:spChg chg="mod">
          <ac:chgData name="Toan Tran - Y17" userId="00853cb1-c6c4-438b-af0a-ccf61634a18f" providerId="ADAL" clId="{178DC127-AE43-45EE-97E6-D8BA4AB36645}" dt="2023-04-20T17:49:52.642" v="6361" actId="20577"/>
          <ac:spMkLst>
            <pc:docMk/>
            <pc:sldMk cId="503368897" sldId="280"/>
            <ac:spMk id="3" creationId="{DA88E0D5-3B12-343F-B609-052A238146AD}"/>
          </ac:spMkLst>
        </pc:spChg>
      </pc:sldChg>
      <pc:sldChg chg="add del">
        <pc:chgData name="Toan Tran - Y17" userId="00853cb1-c6c4-438b-af0a-ccf61634a18f" providerId="ADAL" clId="{178DC127-AE43-45EE-97E6-D8BA4AB36645}" dt="2023-04-20T17:42:35.291" v="6175" actId="2890"/>
        <pc:sldMkLst>
          <pc:docMk/>
          <pc:sldMk cId="1289145812" sldId="280"/>
        </pc:sldMkLst>
      </pc:sldChg>
      <pc:sldChg chg="addSp delSp modSp add mod">
        <pc:chgData name="Toan Tran - Y17" userId="00853cb1-c6c4-438b-af0a-ccf61634a18f" providerId="ADAL" clId="{178DC127-AE43-45EE-97E6-D8BA4AB36645}" dt="2023-04-20T17:47:35.279" v="6354"/>
        <pc:sldMkLst>
          <pc:docMk/>
          <pc:sldMk cId="3328867927" sldId="281"/>
        </pc:sldMkLst>
        <pc:spChg chg="del">
          <ac:chgData name="Toan Tran - Y17" userId="00853cb1-c6c4-438b-af0a-ccf61634a18f" providerId="ADAL" clId="{178DC127-AE43-45EE-97E6-D8BA4AB36645}" dt="2023-04-20T17:47:33.295" v="6352" actId="478"/>
          <ac:spMkLst>
            <pc:docMk/>
            <pc:sldMk cId="3328867927" sldId="281"/>
            <ac:spMk id="3" creationId="{DA88E0D5-3B12-343F-B609-052A238146AD}"/>
          </ac:spMkLst>
        </pc:spChg>
        <pc:spChg chg="add del mod">
          <ac:chgData name="Toan Tran - Y17" userId="00853cb1-c6c4-438b-af0a-ccf61634a18f" providerId="ADAL" clId="{178DC127-AE43-45EE-97E6-D8BA4AB36645}" dt="2023-04-20T17:47:34.701" v="6353" actId="478"/>
          <ac:spMkLst>
            <pc:docMk/>
            <pc:sldMk cId="3328867927" sldId="281"/>
            <ac:spMk id="5" creationId="{644B5A48-DB04-CCEB-EF98-02F80E217938}"/>
          </ac:spMkLst>
        </pc:spChg>
        <pc:picChg chg="add mod">
          <ac:chgData name="Toan Tran - Y17" userId="00853cb1-c6c4-438b-af0a-ccf61634a18f" providerId="ADAL" clId="{178DC127-AE43-45EE-97E6-D8BA4AB36645}" dt="2023-04-20T17:47:35.279" v="6354"/>
          <ac:picMkLst>
            <pc:docMk/>
            <pc:sldMk cId="3328867927" sldId="281"/>
            <ac:picMk id="6" creationId="{9939FD70-05D4-F99A-79C0-E97B0DCCC0E1}"/>
          </ac:picMkLst>
        </pc:picChg>
        <pc:picChg chg="add mod">
          <ac:chgData name="Toan Tran - Y17" userId="00853cb1-c6c4-438b-af0a-ccf61634a18f" providerId="ADAL" clId="{178DC127-AE43-45EE-97E6-D8BA4AB36645}" dt="2023-04-20T17:47:35.279" v="6354"/>
          <ac:picMkLst>
            <pc:docMk/>
            <pc:sldMk cId="3328867927" sldId="281"/>
            <ac:picMk id="7" creationId="{57E724A1-EC89-0585-390B-6782E2D61FB4}"/>
          </ac:picMkLst>
        </pc:picChg>
        <pc:picChg chg="add mod">
          <ac:chgData name="Toan Tran - Y17" userId="00853cb1-c6c4-438b-af0a-ccf61634a18f" providerId="ADAL" clId="{178DC127-AE43-45EE-97E6-D8BA4AB36645}" dt="2023-04-20T17:47:35.279" v="6354"/>
          <ac:picMkLst>
            <pc:docMk/>
            <pc:sldMk cId="3328867927" sldId="281"/>
            <ac:picMk id="8" creationId="{B535862A-5741-4584-FC8F-49AE2FCE9F21}"/>
          </ac:picMkLst>
        </pc:picChg>
      </pc:sldChg>
      <pc:sldMasterChg chg="modSldLayout">
        <pc:chgData name="Toan Tran - Y17" userId="00853cb1-c6c4-438b-af0a-ccf61634a18f" providerId="ADAL" clId="{178DC127-AE43-45EE-97E6-D8BA4AB36645}" dt="2023-04-20T13:58:54.263" v="1426" actId="3064"/>
        <pc:sldMasterMkLst>
          <pc:docMk/>
          <pc:sldMasterMk cId="1077360025" sldId="2147483696"/>
        </pc:sldMasterMkLst>
        <pc:sldLayoutChg chg="addSp delSp mod">
          <pc:chgData name="Toan Tran - Y17" userId="00853cb1-c6c4-438b-af0a-ccf61634a18f" providerId="ADAL" clId="{178DC127-AE43-45EE-97E6-D8BA4AB36645}" dt="2023-04-20T13:47:57.249" v="157" actId="478"/>
          <pc:sldLayoutMkLst>
            <pc:docMk/>
            <pc:sldMasterMk cId="1077360025" sldId="2147483696"/>
            <pc:sldLayoutMk cId="3535841911" sldId="2147483697"/>
          </pc:sldLayoutMkLst>
          <pc:spChg chg="add del">
            <ac:chgData name="Toan Tran - Y17" userId="00853cb1-c6c4-438b-af0a-ccf61634a18f" providerId="ADAL" clId="{178DC127-AE43-45EE-97E6-D8BA4AB36645}" dt="2023-04-20T13:47:57.249" v="157" actId="478"/>
            <ac:spMkLst>
              <pc:docMk/>
              <pc:sldMasterMk cId="1077360025" sldId="2147483696"/>
              <pc:sldLayoutMk cId="3535841911" sldId="2147483697"/>
              <ac:spMk id="10" creationId="{00000000-0000-0000-0000-000000000000}"/>
            </ac:spMkLst>
          </pc:spChg>
        </pc:sldLayoutChg>
        <pc:sldLayoutChg chg="modSp mod">
          <pc:chgData name="Toan Tran - Y17" userId="00853cb1-c6c4-438b-af0a-ccf61634a18f" providerId="ADAL" clId="{178DC127-AE43-45EE-97E6-D8BA4AB36645}" dt="2023-04-20T13:58:54.263" v="1426" actId="3064"/>
          <pc:sldLayoutMkLst>
            <pc:docMk/>
            <pc:sldMasterMk cId="1077360025" sldId="2147483696"/>
            <pc:sldLayoutMk cId="1969958363" sldId="2147483698"/>
          </pc:sldLayoutMkLst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2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3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4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5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6" creationId="{00000000-0000-0000-0000-000000000000}"/>
            </ac:spMkLst>
          </pc:spChg>
        </pc:sldLayoutChg>
        <pc:sldLayoutChg chg="modSp mod">
          <pc:chgData name="Toan Tran - Y17" userId="00853cb1-c6c4-438b-af0a-ccf61634a18f" providerId="ADAL" clId="{178DC127-AE43-45EE-97E6-D8BA4AB36645}" dt="2023-04-20T13:49:38.744" v="236" actId="20577"/>
          <pc:sldLayoutMkLst>
            <pc:docMk/>
            <pc:sldMasterMk cId="1077360025" sldId="2147483696"/>
            <pc:sldLayoutMk cId="1969958363" sldId="2147483708"/>
          </pc:sldLayoutMkLst>
          <pc:spChg chg="mod">
            <ac:chgData name="Toan Tran - Y17" userId="00853cb1-c6c4-438b-af0a-ccf61634a18f" providerId="ADAL" clId="{178DC127-AE43-45EE-97E6-D8BA4AB36645}" dt="2023-04-20T13:49:38.744" v="236" actId="20577"/>
            <ac:spMkLst>
              <pc:docMk/>
              <pc:sldMasterMk cId="1077360025" sldId="2147483696"/>
              <pc:sldLayoutMk cId="1969958363" sldId="2147483708"/>
              <ac:spMk id="3" creationId="{00000000-0000-0000-0000-000000000000}"/>
            </ac:spMkLst>
          </pc:spChg>
        </pc:sldLayoutChg>
      </pc:sldMasterChg>
      <pc:sldMasterChg chg="modSp">
        <pc:chgData name="Toan Tran - Y17" userId="00853cb1-c6c4-438b-af0a-ccf61634a18f" providerId="ADAL" clId="{178DC127-AE43-45EE-97E6-D8BA4AB36645}" dt="2023-04-20T13:46:11.590" v="136" actId="12"/>
        <pc:sldMasterMkLst>
          <pc:docMk/>
          <pc:sldMasterMk cId="1077360025" sldId="2147483708"/>
        </pc:sldMasterMkLst>
        <pc:spChg chg="mod">
          <ac:chgData name="Toan Tran - Y17" userId="00853cb1-c6c4-438b-af0a-ccf61634a18f" providerId="ADAL" clId="{178DC127-AE43-45EE-97E6-D8BA4AB36645}" dt="2023-04-20T13:44:49.618" v="117" actId="403"/>
          <ac:spMkLst>
            <pc:docMk/>
            <pc:sldMasterMk cId="1077360025" sldId="2147483708"/>
            <ac:spMk id="2" creationId="{00000000-0000-0000-0000-000000000000}"/>
          </ac:spMkLst>
        </pc:spChg>
        <pc:spChg chg="mod">
          <ac:chgData name="Toan Tran - Y17" userId="00853cb1-c6c4-438b-af0a-ccf61634a18f" providerId="ADAL" clId="{178DC127-AE43-45EE-97E6-D8BA4AB36645}" dt="2023-04-20T13:46:11.590" v="136" actId="12"/>
          <ac:spMkLst>
            <pc:docMk/>
            <pc:sldMasterMk cId="1077360025" sldId="2147483708"/>
            <ac:spMk id="3" creationId="{00000000-0000-0000-0000-000000000000}"/>
          </ac:spMkLst>
        </pc:spChg>
        <pc:spChg chg="mod">
          <ac:chgData name="Toan Tran - Y17" userId="00853cb1-c6c4-438b-af0a-ccf61634a18f" providerId="ADAL" clId="{178DC127-AE43-45EE-97E6-D8BA4AB36645}" dt="2023-04-20T13:44:42.118" v="112" actId="2711"/>
          <ac:spMkLst>
            <pc:docMk/>
            <pc:sldMasterMk cId="1077360025" sldId="2147483708"/>
            <ac:spMk id="4" creationId="{00000000-0000-0000-0000-000000000000}"/>
          </ac:spMkLst>
        </pc:spChg>
        <pc:spChg chg="mod">
          <ac:chgData name="Toan Tran - Y17" userId="00853cb1-c6c4-438b-af0a-ccf61634a18f" providerId="ADAL" clId="{178DC127-AE43-45EE-97E6-D8BA4AB36645}" dt="2023-04-20T13:44:42.118" v="112" actId="2711"/>
          <ac:spMkLst>
            <pc:docMk/>
            <pc:sldMasterMk cId="1077360025" sldId="2147483708"/>
            <ac:spMk id="5" creationId="{00000000-0000-0000-0000-000000000000}"/>
          </ac:spMkLst>
        </pc:spChg>
        <pc:spChg chg="mod">
          <ac:chgData name="Toan Tran - Y17" userId="00853cb1-c6c4-438b-af0a-ccf61634a18f" providerId="ADAL" clId="{178DC127-AE43-45EE-97E6-D8BA4AB36645}" dt="2023-04-20T13:44:42.118" v="112" actId="2711"/>
          <ac:spMkLst>
            <pc:docMk/>
            <pc:sldMasterMk cId="1077360025" sldId="2147483708"/>
            <ac:spMk id="6" creationId="{00000000-0000-0000-0000-000000000000}"/>
          </ac:spMkLst>
        </pc:spChg>
        <pc:cxnChg chg="mod">
          <ac:chgData name="Toan Tran - Y17" userId="00853cb1-c6c4-438b-af0a-ccf61634a18f" providerId="ADAL" clId="{178DC127-AE43-45EE-97E6-D8BA4AB36645}" dt="2023-04-20T13:44:42.118" v="112" actId="2711"/>
          <ac:cxnSpMkLst>
            <pc:docMk/>
            <pc:sldMasterMk cId="1077360025" sldId="2147483708"/>
            <ac:cxnSpMk id="8" creationId="{00000000-0000-0000-0000-000000000000}"/>
          </ac:cxnSpMkLst>
        </pc:cxnChg>
        <pc:sldLayoutChg chg="modSp mod">
          <pc:chgData name="Toan Tran - Y17" userId="00853cb1-c6c4-438b-af0a-ccf61634a18f" providerId="ADAL" clId="{178DC127-AE43-45EE-97E6-D8BA4AB36645}" dt="2023-04-20T13:44:30.180" v="111" actId="2711"/>
          <pc:sldLayoutMkLst>
            <pc:docMk/>
            <pc:sldMasterMk cId="1077360025" sldId="2147483696"/>
            <pc:sldLayoutMk cId="3535841911" sldId="2147483697"/>
          </pc:sldLayoutMkLst>
          <pc:spChg chg="mod">
            <ac:chgData name="Toan Tran - Y17" userId="00853cb1-c6c4-438b-af0a-ccf61634a18f" providerId="ADAL" clId="{178DC127-AE43-45EE-97E6-D8BA4AB36645}" dt="2023-04-20T13:44:24.492" v="110" actId="404"/>
            <ac:spMkLst>
              <pc:docMk/>
              <pc:sldMasterMk cId="1077360025" sldId="2147483696"/>
              <pc:sldLayoutMk cId="3535841911" sldId="2147483697"/>
              <ac:spMk id="2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44:30.180" v="111" actId="2711"/>
            <ac:spMkLst>
              <pc:docMk/>
              <pc:sldMasterMk cId="1077360025" sldId="2147483696"/>
              <pc:sldLayoutMk cId="3535841911" sldId="2147483697"/>
              <ac:spMk id="3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44:09.304" v="104" actId="1076"/>
            <ac:spMkLst>
              <pc:docMk/>
              <pc:sldMasterMk cId="1077360025" sldId="2147483696"/>
              <pc:sldLayoutMk cId="3535841911" sldId="2147483697"/>
              <ac:spMk id="10" creationId="{00000000-0000-0000-0000-000000000000}"/>
            </ac:spMkLst>
          </pc:spChg>
        </pc:sldLayoutChg>
      </pc:sldMasterChg>
    </pc:docChg>
  </pc:docChgLst>
  <pc:docChgLst>
    <pc:chgData name="Thien Nguyen - Y17" userId="8a2f91e4-1e13-4673-a88c-a1a9aa4f0135" providerId="ADAL" clId="{91111B30-6396-4EBF-B35B-74CBADC200FC}"/>
    <pc:docChg chg="undo custSel addSld modSld">
      <pc:chgData name="Thien Nguyen - Y17" userId="8a2f91e4-1e13-4673-a88c-a1a9aa4f0135" providerId="ADAL" clId="{91111B30-6396-4EBF-B35B-74CBADC200FC}" dt="2023-04-20T14:35:24.387" v="1972" actId="20577"/>
      <pc:docMkLst>
        <pc:docMk/>
      </pc:docMkLst>
      <pc:sldChg chg="modSp mod">
        <pc:chgData name="Thien Nguyen - Y17" userId="8a2f91e4-1e13-4673-a88c-a1a9aa4f0135" providerId="ADAL" clId="{91111B30-6396-4EBF-B35B-74CBADC200FC}" dt="2023-04-20T14:35:24.387" v="1972" actId="20577"/>
        <pc:sldMkLst>
          <pc:docMk/>
          <pc:sldMk cId="214145014" sldId="257"/>
        </pc:sldMkLst>
        <pc:spChg chg="mod">
          <ac:chgData name="Thien Nguyen - Y17" userId="8a2f91e4-1e13-4673-a88c-a1a9aa4f0135" providerId="ADAL" clId="{91111B30-6396-4EBF-B35B-74CBADC200FC}" dt="2023-04-20T14:35:24.387" v="1972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 mod">
        <pc:chgData name="Thien Nguyen - Y17" userId="8a2f91e4-1e13-4673-a88c-a1a9aa4f0135" providerId="ADAL" clId="{91111B30-6396-4EBF-B35B-74CBADC200FC}" dt="2023-04-20T08:51:46.334" v="41" actId="20577"/>
        <pc:sldMkLst>
          <pc:docMk/>
          <pc:sldMk cId="1001406347" sldId="267"/>
        </pc:sldMkLst>
        <pc:spChg chg="mod">
          <ac:chgData name="Thien Nguyen - Y17" userId="8a2f91e4-1e13-4673-a88c-a1a9aa4f0135" providerId="ADAL" clId="{91111B30-6396-4EBF-B35B-74CBADC200FC}" dt="2023-04-20T08:51:46.334" v="41" actId="20577"/>
          <ac:spMkLst>
            <pc:docMk/>
            <pc:sldMk cId="1001406347" sldId="267"/>
            <ac:spMk id="3" creationId="{954DFBA1-A59F-B866-4024-79643CE715A7}"/>
          </ac:spMkLst>
        </pc:spChg>
      </pc:sldChg>
      <pc:sldChg chg="addSp delSp modSp mod modNotesTx">
        <pc:chgData name="Thien Nguyen - Y17" userId="8a2f91e4-1e13-4673-a88c-a1a9aa4f0135" providerId="ADAL" clId="{91111B30-6396-4EBF-B35B-74CBADC200FC}" dt="2023-04-20T14:29:24.158" v="1829" actId="1076"/>
        <pc:sldMkLst>
          <pc:docMk/>
          <pc:sldMk cId="2022445574" sldId="268"/>
        </pc:sldMkLst>
        <pc:spChg chg="del mod">
          <ac:chgData name="Thien Nguyen - Y17" userId="8a2f91e4-1e13-4673-a88c-a1a9aa4f0135" providerId="ADAL" clId="{91111B30-6396-4EBF-B35B-74CBADC200FC}" dt="2023-04-20T08:56:43.063" v="338" actId="478"/>
          <ac:spMkLst>
            <pc:docMk/>
            <pc:sldMk cId="2022445574" sldId="268"/>
            <ac:spMk id="3" creationId="{647A3EEB-8290-E548-5A07-080499B123FC}"/>
          </ac:spMkLst>
        </pc:spChg>
        <pc:spChg chg="add del mod">
          <ac:chgData name="Thien Nguyen - Y17" userId="8a2f91e4-1e13-4673-a88c-a1a9aa4f0135" providerId="ADAL" clId="{91111B30-6396-4EBF-B35B-74CBADC200FC}" dt="2023-04-20T08:56:44.372" v="339"/>
          <ac:spMkLst>
            <pc:docMk/>
            <pc:sldMk cId="2022445574" sldId="268"/>
            <ac:spMk id="5" creationId="{FE2B1C56-D461-A812-032B-D3C47B39FCBF}"/>
          </ac:spMkLst>
        </pc:spChg>
        <pc:spChg chg="add mod">
          <ac:chgData name="Thien Nguyen - Y17" userId="8a2f91e4-1e13-4673-a88c-a1a9aa4f0135" providerId="ADAL" clId="{91111B30-6396-4EBF-B35B-74CBADC200FC}" dt="2023-04-20T08:58:12.961" v="403" actId="20577"/>
          <ac:spMkLst>
            <pc:docMk/>
            <pc:sldMk cId="2022445574" sldId="268"/>
            <ac:spMk id="11" creationId="{3F733EED-754E-1061-1E46-516876CE2485}"/>
          </ac:spMkLst>
        </pc:spChg>
        <pc:picChg chg="add del mod modCrop">
          <ac:chgData name="Thien Nguyen - Y17" userId="8a2f91e4-1e13-4673-a88c-a1a9aa4f0135" providerId="ADAL" clId="{91111B30-6396-4EBF-B35B-74CBADC200FC}" dt="2023-04-20T08:58:06.625" v="365" actId="21"/>
          <ac:picMkLst>
            <pc:docMk/>
            <pc:sldMk cId="2022445574" sldId="268"/>
            <ac:picMk id="7" creationId="{A2E66C32-21FC-92F6-EAD1-09B8CA499377}"/>
          </ac:picMkLst>
        </pc:picChg>
        <pc:picChg chg="add del mod modCrop">
          <ac:chgData name="Thien Nguyen - Y17" userId="8a2f91e4-1e13-4673-a88c-a1a9aa4f0135" providerId="ADAL" clId="{91111B30-6396-4EBF-B35B-74CBADC200FC}" dt="2023-04-20T08:58:06.625" v="365" actId="21"/>
          <ac:picMkLst>
            <pc:docMk/>
            <pc:sldMk cId="2022445574" sldId="268"/>
            <ac:picMk id="9" creationId="{ED96B263-59C5-3820-ED0A-BF9E02790BC9}"/>
          </ac:picMkLst>
        </pc:picChg>
        <pc:picChg chg="add mod">
          <ac:chgData name="Thien Nguyen - Y17" userId="8a2f91e4-1e13-4673-a88c-a1a9aa4f0135" providerId="ADAL" clId="{91111B30-6396-4EBF-B35B-74CBADC200FC}" dt="2023-04-20T14:29:24.158" v="1829" actId="1076"/>
          <ac:picMkLst>
            <pc:docMk/>
            <pc:sldMk cId="2022445574" sldId="268"/>
            <ac:picMk id="12" creationId="{7A0AB878-E872-52B0-49C3-E0345E53A038}"/>
          </ac:picMkLst>
        </pc:picChg>
        <pc:picChg chg="add mod">
          <ac:chgData name="Thien Nguyen - Y17" userId="8a2f91e4-1e13-4673-a88c-a1a9aa4f0135" providerId="ADAL" clId="{91111B30-6396-4EBF-B35B-74CBADC200FC}" dt="2023-04-20T08:58:18.617" v="405" actId="1076"/>
          <ac:picMkLst>
            <pc:docMk/>
            <pc:sldMk cId="2022445574" sldId="268"/>
            <ac:picMk id="13" creationId="{469758E5-6EC7-6DEC-EF5D-574A884D7806}"/>
          </ac:picMkLst>
        </pc:picChg>
      </pc:sldChg>
      <pc:sldChg chg="modSp mod">
        <pc:chgData name="Thien Nguyen - Y17" userId="8a2f91e4-1e13-4673-a88c-a1a9aa4f0135" providerId="ADAL" clId="{91111B30-6396-4EBF-B35B-74CBADC200FC}" dt="2023-04-20T09:11:16.750" v="849" actId="20577"/>
        <pc:sldMkLst>
          <pc:docMk/>
          <pc:sldMk cId="241896996" sldId="269"/>
        </pc:sldMkLst>
        <pc:spChg chg="mod">
          <ac:chgData name="Thien Nguyen - Y17" userId="8a2f91e4-1e13-4673-a88c-a1a9aa4f0135" providerId="ADAL" clId="{91111B30-6396-4EBF-B35B-74CBADC200FC}" dt="2023-04-20T09:11:16.750" v="849" actId="20577"/>
          <ac:spMkLst>
            <pc:docMk/>
            <pc:sldMk cId="241896996" sldId="269"/>
            <ac:spMk id="3" creationId="{DA88E0D5-3B12-343F-B609-052A238146AD}"/>
          </ac:spMkLst>
        </pc:spChg>
      </pc:sldChg>
      <pc:sldChg chg="modSp mod">
        <pc:chgData name="Thien Nguyen - Y17" userId="8a2f91e4-1e13-4673-a88c-a1a9aa4f0135" providerId="ADAL" clId="{91111B30-6396-4EBF-B35B-74CBADC200FC}" dt="2023-04-20T14:32:51.580" v="1930" actId="20577"/>
        <pc:sldMkLst>
          <pc:docMk/>
          <pc:sldMk cId="3047315621" sldId="270"/>
        </pc:sldMkLst>
        <pc:spChg chg="mod">
          <ac:chgData name="Thien Nguyen - Y17" userId="8a2f91e4-1e13-4673-a88c-a1a9aa4f0135" providerId="ADAL" clId="{91111B30-6396-4EBF-B35B-74CBADC200FC}" dt="2023-04-20T14:32:51.580" v="1930" actId="20577"/>
          <ac:spMkLst>
            <pc:docMk/>
            <pc:sldMk cId="3047315621" sldId="270"/>
            <ac:spMk id="3" creationId="{FA77A630-199B-3D11-37CA-2844FEBE837A}"/>
          </ac:spMkLst>
        </pc:spChg>
      </pc:sldChg>
      <pc:sldChg chg="modSp mod">
        <pc:chgData name="Thien Nguyen - Y17" userId="8a2f91e4-1e13-4673-a88c-a1a9aa4f0135" providerId="ADAL" clId="{91111B30-6396-4EBF-B35B-74CBADC200FC}" dt="2023-04-20T14:33:52.752" v="1934" actId="20577"/>
        <pc:sldMkLst>
          <pc:docMk/>
          <pc:sldMk cId="2227978869" sldId="271"/>
        </pc:sldMkLst>
        <pc:spChg chg="mod">
          <ac:chgData name="Thien Nguyen - Y17" userId="8a2f91e4-1e13-4673-a88c-a1a9aa4f0135" providerId="ADAL" clId="{91111B30-6396-4EBF-B35B-74CBADC200FC}" dt="2023-04-20T14:33:52.752" v="1934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modSp mod">
        <pc:chgData name="Thien Nguyen - Y17" userId="8a2f91e4-1e13-4673-a88c-a1a9aa4f0135" providerId="ADAL" clId="{91111B30-6396-4EBF-B35B-74CBADC200FC}" dt="2023-04-20T14:34:35.409" v="1953" actId="20577"/>
        <pc:sldMkLst>
          <pc:docMk/>
          <pc:sldMk cId="4225801432" sldId="272"/>
        </pc:sldMkLst>
        <pc:spChg chg="mod">
          <ac:chgData name="Thien Nguyen - Y17" userId="8a2f91e4-1e13-4673-a88c-a1a9aa4f0135" providerId="ADAL" clId="{91111B30-6396-4EBF-B35B-74CBADC200FC}" dt="2023-04-20T14:34:35.409" v="1953" actId="20577"/>
          <ac:spMkLst>
            <pc:docMk/>
            <pc:sldMk cId="4225801432" sldId="272"/>
            <ac:spMk id="3" creationId="{0F1D9EEF-AAA7-DC87-263D-D4D4D023D32C}"/>
          </ac:spMkLst>
        </pc:spChg>
      </pc:sldChg>
      <pc:sldChg chg="addSp delSp modSp add mod">
        <pc:chgData name="Thien Nguyen - Y17" userId="8a2f91e4-1e13-4673-a88c-a1a9aa4f0135" providerId="ADAL" clId="{91111B30-6396-4EBF-B35B-74CBADC200FC}" dt="2023-04-20T13:48:28.568" v="1732" actId="1076"/>
        <pc:sldMkLst>
          <pc:docMk/>
          <pc:sldMk cId="3270471015" sldId="273"/>
        </pc:sldMkLst>
        <pc:spChg chg="mod">
          <ac:chgData name="Thien Nguyen - Y17" userId="8a2f91e4-1e13-4673-a88c-a1a9aa4f0135" providerId="ADAL" clId="{91111B30-6396-4EBF-B35B-74CBADC200FC}" dt="2023-04-20T08:58:35.698" v="425" actId="20577"/>
          <ac:spMkLst>
            <pc:docMk/>
            <pc:sldMk cId="3270471015" sldId="273"/>
            <ac:spMk id="11" creationId="{3F733EED-754E-1061-1E46-516876CE2485}"/>
          </ac:spMkLst>
        </pc:spChg>
        <pc:picChg chg="add mod">
          <ac:chgData name="Thien Nguyen - Y17" userId="8a2f91e4-1e13-4673-a88c-a1a9aa4f0135" providerId="ADAL" clId="{91111B30-6396-4EBF-B35B-74CBADC200FC}" dt="2023-04-20T13:48:28.568" v="1732" actId="1076"/>
          <ac:picMkLst>
            <pc:docMk/>
            <pc:sldMk cId="3270471015" sldId="273"/>
            <ac:picMk id="4" creationId="{5BB38147-14E2-9B31-B6A1-13157689DB8B}"/>
          </ac:picMkLst>
        </pc:picChg>
        <pc:picChg chg="del">
          <ac:chgData name="Thien Nguyen - Y17" userId="8a2f91e4-1e13-4673-a88c-a1a9aa4f0135" providerId="ADAL" clId="{91111B30-6396-4EBF-B35B-74CBADC200FC}" dt="2023-04-20T08:58:25.811" v="407" actId="478"/>
          <ac:picMkLst>
            <pc:docMk/>
            <pc:sldMk cId="3270471015" sldId="273"/>
            <ac:picMk id="12" creationId="{7A0AB878-E872-52B0-49C3-E0345E53A038}"/>
          </ac:picMkLst>
        </pc:picChg>
        <pc:picChg chg="del">
          <ac:chgData name="Thien Nguyen - Y17" userId="8a2f91e4-1e13-4673-a88c-a1a9aa4f0135" providerId="ADAL" clId="{91111B30-6396-4EBF-B35B-74CBADC200FC}" dt="2023-04-20T08:58:26.121" v="408" actId="478"/>
          <ac:picMkLst>
            <pc:docMk/>
            <pc:sldMk cId="3270471015" sldId="273"/>
            <ac:picMk id="13" creationId="{469758E5-6EC7-6DEC-EF5D-574A884D7806}"/>
          </ac:picMkLst>
        </pc:picChg>
        <pc:picChg chg="add del">
          <ac:chgData name="Thien Nguyen - Y17" userId="8a2f91e4-1e13-4673-a88c-a1a9aa4f0135" providerId="ADAL" clId="{91111B30-6396-4EBF-B35B-74CBADC200FC}" dt="2023-04-20T08:59:44.514" v="427" actId="478"/>
          <ac:picMkLst>
            <pc:docMk/>
            <pc:sldMk cId="3270471015" sldId="273"/>
            <ac:picMk id="1026" creationId="{82F3C866-FC18-9853-E0C4-A99DAE60DE76}"/>
          </ac:picMkLst>
        </pc:picChg>
      </pc:sldChg>
      <pc:sldChg chg="addSp delSp modSp add mod">
        <pc:chgData name="Thien Nguyen - Y17" userId="8a2f91e4-1e13-4673-a88c-a1a9aa4f0135" providerId="ADAL" clId="{91111B30-6396-4EBF-B35B-74CBADC200FC}" dt="2023-04-20T13:44:25.176" v="1240" actId="20577"/>
        <pc:sldMkLst>
          <pc:docMk/>
          <pc:sldMk cId="1141349126" sldId="274"/>
        </pc:sldMkLst>
        <pc:spChg chg="add del mod">
          <ac:chgData name="Thien Nguyen - Y17" userId="8a2f91e4-1e13-4673-a88c-a1a9aa4f0135" providerId="ADAL" clId="{91111B30-6396-4EBF-B35B-74CBADC200FC}" dt="2023-04-20T09:03:01.034" v="450"/>
          <ac:spMkLst>
            <pc:docMk/>
            <pc:sldMk cId="1141349126" sldId="274"/>
            <ac:spMk id="9" creationId="{510D3BB9-E98C-90A9-134A-C41B041100BE}"/>
          </ac:spMkLst>
        </pc:spChg>
        <pc:spChg chg="del mod">
          <ac:chgData name="Thien Nguyen - Y17" userId="8a2f91e4-1e13-4673-a88c-a1a9aa4f0135" providerId="ADAL" clId="{91111B30-6396-4EBF-B35B-74CBADC200FC}" dt="2023-04-20T09:00:31.050" v="435"/>
          <ac:spMkLst>
            <pc:docMk/>
            <pc:sldMk cId="1141349126" sldId="274"/>
            <ac:spMk id="11" creationId="{3F733EED-754E-1061-1E46-516876CE2485}"/>
          </ac:spMkLst>
        </pc:spChg>
        <pc:graphicFrameChg chg="add mod modGraphic">
          <ac:chgData name="Thien Nguyen - Y17" userId="8a2f91e4-1e13-4673-a88c-a1a9aa4f0135" providerId="ADAL" clId="{91111B30-6396-4EBF-B35B-74CBADC200FC}" dt="2023-04-20T09:06:59.422" v="543" actId="21"/>
          <ac:graphicFrameMkLst>
            <pc:docMk/>
            <pc:sldMk cId="1141349126" sldId="274"/>
            <ac:graphicFrameMk id="10" creationId="{1431E4B7-0460-821F-938A-7BFE958C3DC6}"/>
          </ac:graphicFrameMkLst>
        </pc:graphicFrameChg>
        <pc:graphicFrameChg chg="add del">
          <ac:chgData name="Thien Nguyen - Y17" userId="8a2f91e4-1e13-4673-a88c-a1a9aa4f0135" providerId="ADAL" clId="{91111B30-6396-4EBF-B35B-74CBADC200FC}" dt="2023-04-20T09:03:21.036" v="452"/>
          <ac:graphicFrameMkLst>
            <pc:docMk/>
            <pc:sldMk cId="1141349126" sldId="274"/>
            <ac:graphicFrameMk id="12" creationId="{CA5FA6E7-2994-100D-6BEC-1D699508B1C3}"/>
          </ac:graphicFrameMkLst>
        </pc:graphicFrameChg>
        <pc:graphicFrameChg chg="add mod modGraphic">
          <ac:chgData name="Thien Nguyen - Y17" userId="8a2f91e4-1e13-4673-a88c-a1a9aa4f0135" providerId="ADAL" clId="{91111B30-6396-4EBF-B35B-74CBADC200FC}" dt="2023-04-20T13:44:25.176" v="1240" actId="20577"/>
          <ac:graphicFrameMkLst>
            <pc:docMk/>
            <pc:sldMk cId="1141349126" sldId="274"/>
            <ac:graphicFrameMk id="13" creationId="{B9CD6B75-A88F-E619-0E91-C79903A94003}"/>
          </ac:graphicFrameMkLst>
        </pc:graphicFrameChg>
        <pc:graphicFrameChg chg="add del mod">
          <ac:chgData name="Thien Nguyen - Y17" userId="8a2f91e4-1e13-4673-a88c-a1a9aa4f0135" providerId="ADAL" clId="{91111B30-6396-4EBF-B35B-74CBADC200FC}" dt="2023-04-20T09:03:31.611" v="456" actId="478"/>
          <ac:graphicFrameMkLst>
            <pc:docMk/>
            <pc:sldMk cId="1141349126" sldId="274"/>
            <ac:graphicFrameMk id="14" creationId="{60E8C161-6CEC-C69D-6503-C7E914F8685E}"/>
          </ac:graphicFrameMkLst>
        </pc:graphicFrameChg>
        <pc:picChg chg="del">
          <ac:chgData name="Thien Nguyen - Y17" userId="8a2f91e4-1e13-4673-a88c-a1a9aa4f0135" providerId="ADAL" clId="{91111B30-6396-4EBF-B35B-74CBADC200FC}" dt="2023-04-20T09:00:04.961" v="433" actId="478"/>
          <ac:picMkLst>
            <pc:docMk/>
            <pc:sldMk cId="1141349126" sldId="274"/>
            <ac:picMk id="4" creationId="{5BB38147-14E2-9B31-B6A1-13157689DB8B}"/>
          </ac:picMkLst>
        </pc:picChg>
        <pc:picChg chg="add del mod modCrop">
          <ac:chgData name="Thien Nguyen - Y17" userId="8a2f91e4-1e13-4673-a88c-a1a9aa4f0135" providerId="ADAL" clId="{91111B30-6396-4EBF-B35B-74CBADC200FC}" dt="2023-04-20T09:03:00.043" v="449" actId="478"/>
          <ac:picMkLst>
            <pc:docMk/>
            <pc:sldMk cId="1141349126" sldId="274"/>
            <ac:picMk id="5" creationId="{7861DB44-3C28-5222-9D75-5225556B4E57}"/>
          </ac:picMkLst>
        </pc:picChg>
        <pc:picChg chg="add del mod">
          <ac:chgData name="Thien Nguyen - Y17" userId="8a2f91e4-1e13-4673-a88c-a1a9aa4f0135" providerId="ADAL" clId="{91111B30-6396-4EBF-B35B-74CBADC200FC}" dt="2023-04-20T09:02:38.272" v="448" actId="478"/>
          <ac:picMkLst>
            <pc:docMk/>
            <pc:sldMk cId="1141349126" sldId="274"/>
            <ac:picMk id="7" creationId="{FE4C8705-9560-1751-1A91-575041A9B66E}"/>
          </ac:picMkLst>
        </pc:picChg>
      </pc:sldChg>
      <pc:sldChg chg="modSp new mod">
        <pc:chgData name="Thien Nguyen - Y17" userId="8a2f91e4-1e13-4673-a88c-a1a9aa4f0135" providerId="ADAL" clId="{91111B30-6396-4EBF-B35B-74CBADC200FC}" dt="2023-04-20T13:49:49.125" v="1828" actId="20577"/>
        <pc:sldMkLst>
          <pc:docMk/>
          <pc:sldMk cId="523665193" sldId="276"/>
        </pc:sldMkLst>
        <pc:spChg chg="mod">
          <ac:chgData name="Thien Nguyen - Y17" userId="8a2f91e4-1e13-4673-a88c-a1a9aa4f0135" providerId="ADAL" clId="{91111B30-6396-4EBF-B35B-74CBADC200FC}" dt="2023-04-20T13:38:08.681" v="873" actId="20577"/>
          <ac:spMkLst>
            <pc:docMk/>
            <pc:sldMk cId="523665193" sldId="276"/>
            <ac:spMk id="2" creationId="{AA49395F-92F2-9808-7CFC-94C72D73B763}"/>
          </ac:spMkLst>
        </pc:spChg>
        <pc:spChg chg="mod">
          <ac:chgData name="Thien Nguyen - Y17" userId="8a2f91e4-1e13-4673-a88c-a1a9aa4f0135" providerId="ADAL" clId="{91111B30-6396-4EBF-B35B-74CBADC200FC}" dt="2023-04-20T13:49:49.125" v="1828" actId="20577"/>
          <ac:spMkLst>
            <pc:docMk/>
            <pc:sldMk cId="523665193" sldId="276"/>
            <ac:spMk id="3" creationId="{D86B316C-1BF8-83CD-F84C-D46A7B6D97DB}"/>
          </ac:spMkLst>
        </pc:spChg>
      </pc:sldChg>
    </pc:docChg>
  </pc:docChgLst>
  <pc:docChgLst>
    <pc:chgData name="Thang Nguyen - Y17" userId="5b075d8a-f8c9-4912-8b67-e33c0de2e13a" providerId="ADAL" clId="{83010FCE-9D2F-A64B-B290-9DE8B55DC2DE}"/>
    <pc:docChg chg="custSel modSld">
      <pc:chgData name="Thang Nguyen - Y17" userId="5b075d8a-f8c9-4912-8b67-e33c0de2e13a" providerId="ADAL" clId="{83010FCE-9D2F-A64B-B290-9DE8B55DC2DE}" dt="2023-05-09T11:55:17.727" v="16" actId="20577"/>
      <pc:docMkLst>
        <pc:docMk/>
      </pc:docMkLst>
      <pc:sldChg chg="modSp">
        <pc:chgData name="Thang Nguyen - Y17" userId="5b075d8a-f8c9-4912-8b67-e33c0de2e13a" providerId="ADAL" clId="{83010FCE-9D2F-A64B-B290-9DE8B55DC2DE}" dt="2023-05-09T11:55:17.727" v="16" actId="20577"/>
        <pc:sldMkLst>
          <pc:docMk/>
          <pc:sldMk cId="214145014" sldId="257"/>
        </pc:sldMkLst>
        <pc:spChg chg="mod">
          <ac:chgData name="Thang Nguyen - Y17" userId="5b075d8a-f8c9-4912-8b67-e33c0de2e13a" providerId="ADAL" clId="{83010FCE-9D2F-A64B-B290-9DE8B55DC2DE}" dt="2023-05-09T11:55:17.727" v="16" actId="20577"/>
          <ac:spMkLst>
            <pc:docMk/>
            <pc:sldMk cId="214145014" sldId="257"/>
            <ac:spMk id="3" creationId="{3FF02614-5D0B-A4A9-0807-55C542F0929E}"/>
          </ac:spMkLst>
        </pc:spChg>
      </pc:sldChg>
    </pc:docChg>
  </pc:docChgLst>
  <pc:docChgLst>
    <pc:chgData name="Toan Tran - Y17" userId="S::tqtoan.y17@ump.edu.vn::00853cb1-c6c4-438b-af0a-ccf61634a18f" providerId="AD" clId="Web-{84966659-2890-4EFF-B434-A3E3384EC933}"/>
    <pc:docChg chg="modSld">
      <pc:chgData name="Toan Tran - Y17" userId="S::tqtoan.y17@ump.edu.vn::00853cb1-c6c4-438b-af0a-ccf61634a18f" providerId="AD" clId="Web-{84966659-2890-4EFF-B434-A3E3384EC933}" dt="2023-04-25T01:28:29.376" v="3"/>
      <pc:docMkLst>
        <pc:docMk/>
      </pc:docMkLst>
      <pc:sldChg chg="addSp delSp modSp">
        <pc:chgData name="Toan Tran - Y17" userId="S::tqtoan.y17@ump.edu.vn::00853cb1-c6c4-438b-af0a-ccf61634a18f" providerId="AD" clId="Web-{84966659-2890-4EFF-B434-A3E3384EC933}" dt="2023-04-25T01:28:29.376" v="3"/>
        <pc:sldMkLst>
          <pc:docMk/>
          <pc:sldMk cId="2022445574" sldId="268"/>
        </pc:sldMkLst>
        <pc:picChg chg="add del">
          <ac:chgData name="Toan Tran - Y17" userId="S::tqtoan.y17@ump.edu.vn::00853cb1-c6c4-438b-af0a-ccf61634a18f" providerId="AD" clId="Web-{84966659-2890-4EFF-B434-A3E3384EC933}" dt="2023-04-25T01:28:29.376" v="3"/>
          <ac:picMkLst>
            <pc:docMk/>
            <pc:sldMk cId="2022445574" sldId="268"/>
            <ac:picMk id="3" creationId="{527B50F6-8427-E39C-B540-0A445FCB9A75}"/>
          </ac:picMkLst>
        </pc:picChg>
        <pc:picChg chg="add del mod">
          <ac:chgData name="Toan Tran - Y17" userId="S::tqtoan.y17@ump.edu.vn::00853cb1-c6c4-438b-af0a-ccf61634a18f" providerId="AD" clId="Web-{84966659-2890-4EFF-B434-A3E3384EC933}" dt="2023-04-25T01:28:27.470" v="2"/>
          <ac:picMkLst>
            <pc:docMk/>
            <pc:sldMk cId="2022445574" sldId="268"/>
            <ac:picMk id="5" creationId="{000540F2-6A98-11EB-1E14-7476AAC8E977}"/>
          </ac:picMkLst>
        </pc:picChg>
      </pc:sldChg>
    </pc:docChg>
  </pc:docChgLst>
  <pc:docChgLst>
    <pc:chgData name="Thien Nguyen - Y17" userId="8a2f91e4-1e13-4673-a88c-a1a9aa4f0135" providerId="ADAL" clId="{34C3A6CE-FBC8-6A4D-88FE-8E6E6958C94F}"/>
    <pc:docChg chg="delSld modSld">
      <pc:chgData name="Thien Nguyen - Y17" userId="8a2f91e4-1e13-4673-a88c-a1a9aa4f0135" providerId="ADAL" clId="{34C3A6CE-FBC8-6A4D-88FE-8E6E6958C94F}" dt="2023-04-25T00:51:28.832" v="46" actId="20577"/>
      <pc:docMkLst>
        <pc:docMk/>
      </pc:docMkLst>
      <pc:sldChg chg="addSp modSp">
        <pc:chgData name="Thien Nguyen - Y17" userId="8a2f91e4-1e13-4673-a88c-a1a9aa4f0135" providerId="ADAL" clId="{34C3A6CE-FBC8-6A4D-88FE-8E6E6958C94F}" dt="2023-04-25T00:49:11.476" v="31" actId="732"/>
        <pc:sldMkLst>
          <pc:docMk/>
          <pc:sldMk cId="2022445574" sldId="268"/>
        </pc:sldMkLst>
        <pc:picChg chg="add mod modCrop">
          <ac:chgData name="Thien Nguyen - Y17" userId="8a2f91e4-1e13-4673-a88c-a1a9aa4f0135" providerId="ADAL" clId="{34C3A6CE-FBC8-6A4D-88FE-8E6E6958C94F}" dt="2023-04-25T00:49:11.476" v="31" actId="732"/>
          <ac:picMkLst>
            <pc:docMk/>
            <pc:sldMk cId="2022445574" sldId="268"/>
            <ac:picMk id="3" creationId="{527B50F6-8427-E39C-B540-0A445FCB9A75}"/>
          </ac:picMkLst>
        </pc:picChg>
        <pc:picChg chg="add mod">
          <ac:chgData name="Thien Nguyen - Y17" userId="8a2f91e4-1e13-4673-a88c-a1a9aa4f0135" providerId="ADAL" clId="{34C3A6CE-FBC8-6A4D-88FE-8E6E6958C94F}" dt="2023-04-25T00:48:40.636" v="29" actId="1076"/>
          <ac:picMkLst>
            <pc:docMk/>
            <pc:sldMk cId="2022445574" sldId="268"/>
            <ac:picMk id="4" creationId="{A4237682-8143-4466-6F4F-1AC1D10C0718}"/>
          </ac:picMkLst>
        </pc:picChg>
      </pc:sldChg>
      <pc:sldChg chg="modSp">
        <pc:chgData name="Thien Nguyen - Y17" userId="8a2f91e4-1e13-4673-a88c-a1a9aa4f0135" providerId="ADAL" clId="{34C3A6CE-FBC8-6A4D-88FE-8E6E6958C94F}" dt="2023-04-25T00:51:28.832" v="46" actId="20577"/>
        <pc:sldMkLst>
          <pc:docMk/>
          <pc:sldMk cId="241896996" sldId="269"/>
        </pc:sldMkLst>
        <pc:spChg chg="mod">
          <ac:chgData name="Thien Nguyen - Y17" userId="8a2f91e4-1e13-4673-a88c-a1a9aa4f0135" providerId="ADAL" clId="{34C3A6CE-FBC8-6A4D-88FE-8E6E6958C94F}" dt="2023-04-25T00:51:28.832" v="46" actId="20577"/>
          <ac:spMkLst>
            <pc:docMk/>
            <pc:sldMk cId="241896996" sldId="269"/>
            <ac:spMk id="3" creationId="{DA88E0D5-3B12-343F-B609-052A238146AD}"/>
          </ac:spMkLst>
        </pc:spChg>
      </pc:sldChg>
      <pc:sldChg chg="addSp modSp">
        <pc:chgData name="Thien Nguyen - Y17" userId="8a2f91e4-1e13-4673-a88c-a1a9aa4f0135" providerId="ADAL" clId="{34C3A6CE-FBC8-6A4D-88FE-8E6E6958C94F}" dt="2023-04-25T00:49:58.256" v="33" actId="1076"/>
        <pc:sldMkLst>
          <pc:docMk/>
          <pc:sldMk cId="3270471015" sldId="273"/>
        </pc:sldMkLst>
        <pc:picChg chg="add mod">
          <ac:chgData name="Thien Nguyen - Y17" userId="8a2f91e4-1e13-4673-a88c-a1a9aa4f0135" providerId="ADAL" clId="{34C3A6CE-FBC8-6A4D-88FE-8E6E6958C94F}" dt="2023-04-25T00:49:58.256" v="33" actId="1076"/>
          <ac:picMkLst>
            <pc:docMk/>
            <pc:sldMk cId="3270471015" sldId="273"/>
            <ac:picMk id="3" creationId="{47959DF2-F037-62B8-D0CE-C67FDD34CBDA}"/>
          </ac:picMkLst>
        </pc:picChg>
      </pc:sldChg>
      <pc:sldChg chg="modSp">
        <pc:chgData name="Thien Nguyen - Y17" userId="8a2f91e4-1e13-4673-a88c-a1a9aa4f0135" providerId="ADAL" clId="{34C3A6CE-FBC8-6A4D-88FE-8E6E6958C94F}" dt="2023-04-25T00:45:32.333" v="22" actId="20577"/>
        <pc:sldMkLst>
          <pc:docMk/>
          <pc:sldMk cId="1141349126" sldId="274"/>
        </pc:sldMkLst>
        <pc:graphicFrameChg chg="modGraphic">
          <ac:chgData name="Thien Nguyen - Y17" userId="8a2f91e4-1e13-4673-a88c-a1a9aa4f0135" providerId="ADAL" clId="{34C3A6CE-FBC8-6A4D-88FE-8E6E6958C94F}" dt="2023-04-25T00:45:32.333" v="22" actId="20577"/>
          <ac:graphicFrameMkLst>
            <pc:docMk/>
            <pc:sldMk cId="1141349126" sldId="274"/>
            <ac:graphicFrameMk id="13" creationId="{B9CD6B75-A88F-E619-0E91-C79903A94003}"/>
          </ac:graphicFrameMkLst>
        </pc:graphicFrameChg>
      </pc:sldChg>
      <pc:sldChg chg="addSp delSp modSp">
        <pc:chgData name="Thien Nguyen - Y17" userId="8a2f91e4-1e13-4673-a88c-a1a9aa4f0135" providerId="ADAL" clId="{34C3A6CE-FBC8-6A4D-88FE-8E6E6958C94F}" dt="2023-04-25T00:50:52.521" v="35" actId="1076"/>
        <pc:sldMkLst>
          <pc:docMk/>
          <pc:sldMk cId="503368897" sldId="280"/>
        </pc:sldMkLst>
        <pc:spChg chg="del">
          <ac:chgData name="Thien Nguyen - Y17" userId="8a2f91e4-1e13-4673-a88c-a1a9aa4f0135" providerId="ADAL" clId="{34C3A6CE-FBC8-6A4D-88FE-8E6E6958C94F}" dt="2023-04-25T00:50:49.393" v="34" actId="931"/>
          <ac:spMkLst>
            <pc:docMk/>
            <pc:sldMk cId="503368897" sldId="280"/>
            <ac:spMk id="5" creationId="{7B15108B-C5EB-F1A7-834C-B92CDB2764AE}"/>
          </ac:spMkLst>
        </pc:spChg>
        <pc:picChg chg="add mod ord">
          <ac:chgData name="Thien Nguyen - Y17" userId="8a2f91e4-1e13-4673-a88c-a1a9aa4f0135" providerId="ADAL" clId="{34C3A6CE-FBC8-6A4D-88FE-8E6E6958C94F}" dt="2023-04-25T00:50:52.521" v="35" actId="1076"/>
          <ac:picMkLst>
            <pc:docMk/>
            <pc:sldMk cId="503368897" sldId="280"/>
            <ac:picMk id="3" creationId="{ACE5611E-B359-EE86-FC0B-C636E91A5862}"/>
          </ac:picMkLst>
        </pc:picChg>
      </pc:sldChg>
      <pc:sldChg chg="del">
        <pc:chgData name="Thien Nguyen - Y17" userId="8a2f91e4-1e13-4673-a88c-a1a9aa4f0135" providerId="ADAL" clId="{34C3A6CE-FBC8-6A4D-88FE-8E6E6958C94F}" dt="2023-04-25T00:51:08.921" v="36" actId="2696"/>
        <pc:sldMkLst>
          <pc:docMk/>
          <pc:sldMk cId="3328867927" sldId="281"/>
        </pc:sldMkLst>
      </pc:sldChg>
    </pc:docChg>
  </pc:docChgLst>
  <pc:docChgLst>
    <pc:chgData name="Toan Tran - Y17" userId="00853cb1-c6c4-438b-af0a-ccf61634a18f" providerId="ADAL" clId="{3761EE38-9870-45BC-A9AB-E5CC4F6CFAD3}"/>
    <pc:docChg chg="undo custSel modSld modMainMaster">
      <pc:chgData name="Toan Tran - Y17" userId="00853cb1-c6c4-438b-af0a-ccf61634a18f" providerId="ADAL" clId="{3761EE38-9870-45BC-A9AB-E5CC4F6CFAD3}" dt="2023-04-24T16:33:20.691" v="2824" actId="20577"/>
      <pc:docMkLst>
        <pc:docMk/>
      </pc:docMkLst>
      <pc:sldChg chg="modSp mod">
        <pc:chgData name="Toan Tran - Y17" userId="00853cb1-c6c4-438b-af0a-ccf61634a18f" providerId="ADAL" clId="{3761EE38-9870-45BC-A9AB-E5CC4F6CFAD3}" dt="2023-04-24T15:50:55.135" v="11" actId="20577"/>
        <pc:sldMkLst>
          <pc:docMk/>
          <pc:sldMk cId="214145014" sldId="257"/>
        </pc:sldMkLst>
        <pc:spChg chg="mod">
          <ac:chgData name="Toan Tran - Y17" userId="00853cb1-c6c4-438b-af0a-ccf61634a18f" providerId="ADAL" clId="{3761EE38-9870-45BC-A9AB-E5CC4F6CFAD3}" dt="2023-04-24T15:50:55.135" v="11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 mod">
        <pc:chgData name="Toan Tran - Y17" userId="00853cb1-c6c4-438b-af0a-ccf61634a18f" providerId="ADAL" clId="{3761EE38-9870-45BC-A9AB-E5CC4F6CFAD3}" dt="2023-04-24T16:05:41.536" v="739" actId="20577"/>
        <pc:sldMkLst>
          <pc:docMk/>
          <pc:sldMk cId="853348201" sldId="258"/>
        </pc:sldMkLst>
        <pc:spChg chg="mod">
          <ac:chgData name="Toan Tran - Y17" userId="00853cb1-c6c4-438b-af0a-ccf61634a18f" providerId="ADAL" clId="{3761EE38-9870-45BC-A9AB-E5CC4F6CFAD3}" dt="2023-04-24T16:05:41.536" v="739" actId="20577"/>
          <ac:spMkLst>
            <pc:docMk/>
            <pc:sldMk cId="853348201" sldId="258"/>
            <ac:spMk id="3" creationId="{25AFEF7A-49E5-3A77-1B5B-6ACED4220A0D}"/>
          </ac:spMkLst>
        </pc:spChg>
      </pc:sldChg>
      <pc:sldChg chg="modSp mod">
        <pc:chgData name="Toan Tran - Y17" userId="00853cb1-c6c4-438b-af0a-ccf61634a18f" providerId="ADAL" clId="{3761EE38-9870-45BC-A9AB-E5CC4F6CFAD3}" dt="2023-04-24T16:12:24.687" v="1550" actId="20577"/>
        <pc:sldMkLst>
          <pc:docMk/>
          <pc:sldMk cId="3653656993" sldId="260"/>
        </pc:sldMkLst>
        <pc:spChg chg="mod">
          <ac:chgData name="Toan Tran - Y17" userId="00853cb1-c6c4-438b-af0a-ccf61634a18f" providerId="ADAL" clId="{3761EE38-9870-45BC-A9AB-E5CC4F6CFAD3}" dt="2023-04-24T16:12:24.687" v="1550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 mod">
        <pc:chgData name="Toan Tran - Y17" userId="00853cb1-c6c4-438b-af0a-ccf61634a18f" providerId="ADAL" clId="{3761EE38-9870-45BC-A9AB-E5CC4F6CFAD3}" dt="2023-04-24T16:05:12.300" v="699" actId="20577"/>
        <pc:sldMkLst>
          <pc:docMk/>
          <pc:sldMk cId="3729032034" sldId="261"/>
        </pc:sldMkLst>
        <pc:spChg chg="mod">
          <ac:chgData name="Toan Tran - Y17" userId="00853cb1-c6c4-438b-af0a-ccf61634a18f" providerId="ADAL" clId="{3761EE38-9870-45BC-A9AB-E5CC4F6CFAD3}" dt="2023-04-24T16:05:12.300" v="699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 mod">
        <pc:chgData name="Toan Tran - Y17" userId="00853cb1-c6c4-438b-af0a-ccf61634a18f" providerId="ADAL" clId="{3761EE38-9870-45BC-A9AB-E5CC4F6CFAD3}" dt="2023-04-24T16:05:18.409" v="703" actId="20577"/>
        <pc:sldMkLst>
          <pc:docMk/>
          <pc:sldMk cId="1184947465" sldId="262"/>
        </pc:sldMkLst>
        <pc:spChg chg="mod">
          <ac:chgData name="Toan Tran - Y17" userId="00853cb1-c6c4-438b-af0a-ccf61634a18f" providerId="ADAL" clId="{3761EE38-9870-45BC-A9AB-E5CC4F6CFAD3}" dt="2023-04-24T16:05:18.409" v="703" actId="20577"/>
          <ac:spMkLst>
            <pc:docMk/>
            <pc:sldMk cId="1184947465" sldId="262"/>
            <ac:spMk id="3" creationId="{895EF79E-EF12-9973-E8EB-D020DC9965C2}"/>
          </ac:spMkLst>
        </pc:spChg>
      </pc:sldChg>
      <pc:sldChg chg="modSp mod">
        <pc:chgData name="Toan Tran - Y17" userId="00853cb1-c6c4-438b-af0a-ccf61634a18f" providerId="ADAL" clId="{3761EE38-9870-45BC-A9AB-E5CC4F6CFAD3}" dt="2023-04-24T16:03:08.048" v="570" actId="20577"/>
        <pc:sldMkLst>
          <pc:docMk/>
          <pc:sldMk cId="3292981699" sldId="263"/>
        </pc:sldMkLst>
        <pc:spChg chg="mod">
          <ac:chgData name="Toan Tran - Y17" userId="00853cb1-c6c4-438b-af0a-ccf61634a18f" providerId="ADAL" clId="{3761EE38-9870-45BC-A9AB-E5CC4F6CFAD3}" dt="2023-04-24T16:03:08.048" v="570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 mod">
        <pc:chgData name="Toan Tran - Y17" userId="00853cb1-c6c4-438b-af0a-ccf61634a18f" providerId="ADAL" clId="{3761EE38-9870-45BC-A9AB-E5CC4F6CFAD3}" dt="2023-04-24T16:02:37.310" v="536" actId="20577"/>
        <pc:sldMkLst>
          <pc:docMk/>
          <pc:sldMk cId="2078309069" sldId="264"/>
        </pc:sldMkLst>
        <pc:spChg chg="mod">
          <ac:chgData name="Toan Tran - Y17" userId="00853cb1-c6c4-438b-af0a-ccf61634a18f" providerId="ADAL" clId="{3761EE38-9870-45BC-A9AB-E5CC4F6CFAD3}" dt="2023-04-24T16:02:37.310" v="536" actId="20577"/>
          <ac:spMkLst>
            <pc:docMk/>
            <pc:sldMk cId="2078309069" sldId="264"/>
            <ac:spMk id="3" creationId="{6A942654-D6EE-FB05-BA18-3FE1ECCD5CD4}"/>
          </ac:spMkLst>
        </pc:spChg>
      </pc:sldChg>
      <pc:sldChg chg="modSp mod">
        <pc:chgData name="Toan Tran - Y17" userId="00853cb1-c6c4-438b-af0a-ccf61634a18f" providerId="ADAL" clId="{3761EE38-9870-45BC-A9AB-E5CC4F6CFAD3}" dt="2023-04-24T16:30:11.433" v="2529" actId="20577"/>
        <pc:sldMkLst>
          <pc:docMk/>
          <pc:sldMk cId="2874809615" sldId="265"/>
        </pc:sldMkLst>
        <pc:spChg chg="mod">
          <ac:chgData name="Toan Tran - Y17" userId="00853cb1-c6c4-438b-af0a-ccf61634a18f" providerId="ADAL" clId="{3761EE38-9870-45BC-A9AB-E5CC4F6CFAD3}" dt="2023-04-24T16:30:11.433" v="2529" actId="20577"/>
          <ac:spMkLst>
            <pc:docMk/>
            <pc:sldMk cId="2874809615" sldId="265"/>
            <ac:spMk id="3" creationId="{DF0683F1-2A5F-C9FC-D607-C04E70666366}"/>
          </ac:spMkLst>
        </pc:spChg>
      </pc:sldChg>
      <pc:sldChg chg="modSp mod">
        <pc:chgData name="Toan Tran - Y17" userId="00853cb1-c6c4-438b-af0a-ccf61634a18f" providerId="ADAL" clId="{3761EE38-9870-45BC-A9AB-E5CC4F6CFAD3}" dt="2023-04-24T16:22:29.613" v="2188" actId="20577"/>
        <pc:sldMkLst>
          <pc:docMk/>
          <pc:sldMk cId="503259973" sldId="266"/>
        </pc:sldMkLst>
        <pc:spChg chg="mod">
          <ac:chgData name="Toan Tran - Y17" userId="00853cb1-c6c4-438b-af0a-ccf61634a18f" providerId="ADAL" clId="{3761EE38-9870-45BC-A9AB-E5CC4F6CFAD3}" dt="2023-04-24T16:22:29.613" v="2188" actId="20577"/>
          <ac:spMkLst>
            <pc:docMk/>
            <pc:sldMk cId="503259973" sldId="266"/>
            <ac:spMk id="3" creationId="{F64DED9C-AD98-130D-9E12-7766BCBF02FC}"/>
          </ac:spMkLst>
        </pc:spChg>
      </pc:sldChg>
      <pc:sldChg chg="modSp mod">
        <pc:chgData name="Toan Tran - Y17" userId="00853cb1-c6c4-438b-af0a-ccf61634a18f" providerId="ADAL" clId="{3761EE38-9870-45BC-A9AB-E5CC4F6CFAD3}" dt="2023-04-24T16:25:28.090" v="2311" actId="20577"/>
        <pc:sldMkLst>
          <pc:docMk/>
          <pc:sldMk cId="1001406347" sldId="267"/>
        </pc:sldMkLst>
        <pc:spChg chg="mod">
          <ac:chgData name="Toan Tran - Y17" userId="00853cb1-c6c4-438b-af0a-ccf61634a18f" providerId="ADAL" clId="{3761EE38-9870-45BC-A9AB-E5CC4F6CFAD3}" dt="2023-04-24T16:25:28.090" v="2311" actId="20577"/>
          <ac:spMkLst>
            <pc:docMk/>
            <pc:sldMk cId="1001406347" sldId="267"/>
            <ac:spMk id="3" creationId="{954DFBA1-A59F-B866-4024-79643CE715A7}"/>
          </ac:spMkLst>
        </pc:spChg>
      </pc:sldChg>
      <pc:sldChg chg="modSp mod">
        <pc:chgData name="Toan Tran - Y17" userId="00853cb1-c6c4-438b-af0a-ccf61634a18f" providerId="ADAL" clId="{3761EE38-9870-45BC-A9AB-E5CC4F6CFAD3}" dt="2023-04-24T16:28:27.944" v="2412" actId="20577"/>
        <pc:sldMkLst>
          <pc:docMk/>
          <pc:sldMk cId="2022445574" sldId="268"/>
        </pc:sldMkLst>
        <pc:spChg chg="mod">
          <ac:chgData name="Toan Tran - Y17" userId="00853cb1-c6c4-438b-af0a-ccf61634a18f" providerId="ADAL" clId="{3761EE38-9870-45BC-A9AB-E5CC4F6CFAD3}" dt="2023-04-24T16:28:27.944" v="2412" actId="20577"/>
          <ac:spMkLst>
            <pc:docMk/>
            <pc:sldMk cId="2022445574" sldId="268"/>
            <ac:spMk id="11" creationId="{3F733EED-754E-1061-1E46-516876CE2485}"/>
          </ac:spMkLst>
        </pc:spChg>
      </pc:sldChg>
      <pc:sldChg chg="modSp mod">
        <pc:chgData name="Toan Tran - Y17" userId="00853cb1-c6c4-438b-af0a-ccf61634a18f" providerId="ADAL" clId="{3761EE38-9870-45BC-A9AB-E5CC4F6CFAD3}" dt="2023-04-24T16:30:04.276" v="2528" actId="20577"/>
        <pc:sldMkLst>
          <pc:docMk/>
          <pc:sldMk cId="241896996" sldId="269"/>
        </pc:sldMkLst>
        <pc:spChg chg="mod">
          <ac:chgData name="Toan Tran - Y17" userId="00853cb1-c6c4-438b-af0a-ccf61634a18f" providerId="ADAL" clId="{3761EE38-9870-45BC-A9AB-E5CC4F6CFAD3}" dt="2023-04-24T16:30:04.276" v="2528" actId="20577"/>
          <ac:spMkLst>
            <pc:docMk/>
            <pc:sldMk cId="241896996" sldId="269"/>
            <ac:spMk id="3" creationId="{DA88E0D5-3B12-343F-B609-052A238146AD}"/>
          </ac:spMkLst>
        </pc:spChg>
      </pc:sldChg>
      <pc:sldChg chg="modSp mod">
        <pc:chgData name="Toan Tran - Y17" userId="00853cb1-c6c4-438b-af0a-ccf61634a18f" providerId="ADAL" clId="{3761EE38-9870-45BC-A9AB-E5CC4F6CFAD3}" dt="2023-04-24T16:31:19.218" v="2818" actId="20577"/>
        <pc:sldMkLst>
          <pc:docMk/>
          <pc:sldMk cId="2227978869" sldId="271"/>
        </pc:sldMkLst>
        <pc:spChg chg="mod">
          <ac:chgData name="Toan Tran - Y17" userId="00853cb1-c6c4-438b-af0a-ccf61634a18f" providerId="ADAL" clId="{3761EE38-9870-45BC-A9AB-E5CC4F6CFAD3}" dt="2023-04-24T16:31:19.218" v="2818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modSp mod">
        <pc:chgData name="Toan Tran - Y17" userId="00853cb1-c6c4-438b-af0a-ccf61634a18f" providerId="ADAL" clId="{3761EE38-9870-45BC-A9AB-E5CC4F6CFAD3}" dt="2023-04-24T16:33:20.691" v="2824" actId="20577"/>
        <pc:sldMkLst>
          <pc:docMk/>
          <pc:sldMk cId="3270471015" sldId="273"/>
        </pc:sldMkLst>
        <pc:spChg chg="mod">
          <ac:chgData name="Toan Tran - Y17" userId="00853cb1-c6c4-438b-af0a-ccf61634a18f" providerId="ADAL" clId="{3761EE38-9870-45BC-A9AB-E5CC4F6CFAD3}" dt="2023-04-24T16:33:20.691" v="2824" actId="20577"/>
          <ac:spMkLst>
            <pc:docMk/>
            <pc:sldMk cId="3270471015" sldId="273"/>
            <ac:spMk id="11" creationId="{3F733EED-754E-1061-1E46-516876CE2485}"/>
          </ac:spMkLst>
        </pc:spChg>
      </pc:sldChg>
      <pc:sldChg chg="modSp mod">
        <pc:chgData name="Toan Tran - Y17" userId="00853cb1-c6c4-438b-af0a-ccf61634a18f" providerId="ADAL" clId="{3761EE38-9870-45BC-A9AB-E5CC4F6CFAD3}" dt="2023-04-24T16:27:43.394" v="2408" actId="21"/>
        <pc:sldMkLst>
          <pc:docMk/>
          <pc:sldMk cId="1141349126" sldId="274"/>
        </pc:sldMkLst>
        <pc:graphicFrameChg chg="modGraphic">
          <ac:chgData name="Toan Tran - Y17" userId="00853cb1-c6c4-438b-af0a-ccf61634a18f" providerId="ADAL" clId="{3761EE38-9870-45BC-A9AB-E5CC4F6CFAD3}" dt="2023-04-24T16:24:10.914" v="2273" actId="20577"/>
          <ac:graphicFrameMkLst>
            <pc:docMk/>
            <pc:sldMk cId="1141349126" sldId="274"/>
            <ac:graphicFrameMk id="10" creationId="{1431E4B7-0460-821F-938A-7BFE958C3DC6}"/>
          </ac:graphicFrameMkLst>
        </pc:graphicFrameChg>
        <pc:graphicFrameChg chg="mod modGraphic">
          <ac:chgData name="Toan Tran - Y17" userId="00853cb1-c6c4-438b-af0a-ccf61634a18f" providerId="ADAL" clId="{3761EE38-9870-45BC-A9AB-E5CC4F6CFAD3}" dt="2023-04-24T16:27:43.394" v="2408" actId="21"/>
          <ac:graphicFrameMkLst>
            <pc:docMk/>
            <pc:sldMk cId="1141349126" sldId="274"/>
            <ac:graphicFrameMk id="13" creationId="{B9CD6B75-A88F-E619-0E91-C79903A94003}"/>
          </ac:graphicFrameMkLst>
        </pc:graphicFrameChg>
      </pc:sldChg>
      <pc:sldChg chg="modSp mod">
        <pc:chgData name="Toan Tran - Y17" userId="00853cb1-c6c4-438b-af0a-ccf61634a18f" providerId="ADAL" clId="{3761EE38-9870-45BC-A9AB-E5CC4F6CFAD3}" dt="2023-04-24T16:04:35.037" v="638"/>
        <pc:sldMkLst>
          <pc:docMk/>
          <pc:sldMk cId="3189882445" sldId="277"/>
        </pc:sldMkLst>
        <pc:spChg chg="mod">
          <ac:chgData name="Toan Tran - Y17" userId="00853cb1-c6c4-438b-af0a-ccf61634a18f" providerId="ADAL" clId="{3761EE38-9870-45BC-A9AB-E5CC4F6CFAD3}" dt="2023-04-24T16:04:35.037" v="638"/>
          <ac:spMkLst>
            <pc:docMk/>
            <pc:sldMk cId="3189882445" sldId="277"/>
            <ac:spMk id="3" creationId="{895EF79E-EF12-9973-E8EB-D020DC9965C2}"/>
          </ac:spMkLst>
        </pc:spChg>
      </pc:sldChg>
      <pc:sldChg chg="modSp mod">
        <pc:chgData name="Toan Tran - Y17" userId="00853cb1-c6c4-438b-af0a-ccf61634a18f" providerId="ADAL" clId="{3761EE38-9870-45BC-A9AB-E5CC4F6CFAD3}" dt="2023-04-24T16:29:50.197" v="2516" actId="20577"/>
        <pc:sldMkLst>
          <pc:docMk/>
          <pc:sldMk cId="1821882817" sldId="279"/>
        </pc:sldMkLst>
        <pc:spChg chg="mod">
          <ac:chgData name="Toan Tran - Y17" userId="00853cb1-c6c4-438b-af0a-ccf61634a18f" providerId="ADAL" clId="{3761EE38-9870-45BC-A9AB-E5CC4F6CFAD3}" dt="2023-04-24T16:29:50.197" v="2516" actId="20577"/>
          <ac:spMkLst>
            <pc:docMk/>
            <pc:sldMk cId="1821882817" sldId="279"/>
            <ac:spMk id="3" creationId="{DA88E0D5-3B12-343F-B609-052A238146AD}"/>
          </ac:spMkLst>
        </pc:spChg>
      </pc:sldChg>
      <pc:sldChg chg="addSp delSp modSp mod">
        <pc:chgData name="Toan Tran - Y17" userId="00853cb1-c6c4-438b-af0a-ccf61634a18f" providerId="ADAL" clId="{3761EE38-9870-45BC-A9AB-E5CC4F6CFAD3}" dt="2023-04-24T16:31:42.221" v="2819" actId="478"/>
        <pc:sldMkLst>
          <pc:docMk/>
          <pc:sldMk cId="503368897" sldId="280"/>
        </pc:sldMkLst>
        <pc:spChg chg="del mod">
          <ac:chgData name="Toan Tran - Y17" userId="00853cb1-c6c4-438b-af0a-ccf61634a18f" providerId="ADAL" clId="{3761EE38-9870-45BC-A9AB-E5CC4F6CFAD3}" dt="2023-04-24T16:31:42.221" v="2819" actId="478"/>
          <ac:spMkLst>
            <pc:docMk/>
            <pc:sldMk cId="503368897" sldId="280"/>
            <ac:spMk id="3" creationId="{DA88E0D5-3B12-343F-B609-052A238146AD}"/>
          </ac:spMkLst>
        </pc:spChg>
        <pc:spChg chg="add mod">
          <ac:chgData name="Toan Tran - Y17" userId="00853cb1-c6c4-438b-af0a-ccf61634a18f" providerId="ADAL" clId="{3761EE38-9870-45BC-A9AB-E5CC4F6CFAD3}" dt="2023-04-24T16:31:42.221" v="2819" actId="478"/>
          <ac:spMkLst>
            <pc:docMk/>
            <pc:sldMk cId="503368897" sldId="280"/>
            <ac:spMk id="5" creationId="{7B15108B-C5EB-F1A7-834C-B92CDB2764AE}"/>
          </ac:spMkLst>
        </pc:spChg>
      </pc:sldChg>
      <pc:sldChg chg="addSp delSp modSp mod">
        <pc:chgData name="Toan Tran - Y17" userId="00853cb1-c6c4-438b-af0a-ccf61634a18f" providerId="ADAL" clId="{3761EE38-9870-45BC-A9AB-E5CC4F6CFAD3}" dt="2023-04-24T16:31:47.284" v="2820" actId="478"/>
        <pc:sldMkLst>
          <pc:docMk/>
          <pc:sldMk cId="3328867927" sldId="281"/>
        </pc:sldMkLst>
        <pc:spChg chg="add mod">
          <ac:chgData name="Toan Tran - Y17" userId="00853cb1-c6c4-438b-af0a-ccf61634a18f" providerId="ADAL" clId="{3761EE38-9870-45BC-A9AB-E5CC4F6CFAD3}" dt="2023-04-24T16:31:47.284" v="2820" actId="478"/>
          <ac:spMkLst>
            <pc:docMk/>
            <pc:sldMk cId="3328867927" sldId="281"/>
            <ac:spMk id="4" creationId="{CDDBEB91-4C42-B8FC-D8D6-947A6A71A519}"/>
          </ac:spMkLst>
        </pc:spChg>
        <pc:picChg chg="del">
          <ac:chgData name="Toan Tran - Y17" userId="00853cb1-c6c4-438b-af0a-ccf61634a18f" providerId="ADAL" clId="{3761EE38-9870-45BC-A9AB-E5CC4F6CFAD3}" dt="2023-04-24T16:31:47.284" v="2820" actId="478"/>
          <ac:picMkLst>
            <pc:docMk/>
            <pc:sldMk cId="3328867927" sldId="281"/>
            <ac:picMk id="6" creationId="{9939FD70-05D4-F99A-79C0-E97B0DCCC0E1}"/>
          </ac:picMkLst>
        </pc:picChg>
        <pc:picChg chg="del">
          <ac:chgData name="Toan Tran - Y17" userId="00853cb1-c6c4-438b-af0a-ccf61634a18f" providerId="ADAL" clId="{3761EE38-9870-45BC-A9AB-E5CC4F6CFAD3}" dt="2023-04-24T16:31:47.284" v="2820" actId="478"/>
          <ac:picMkLst>
            <pc:docMk/>
            <pc:sldMk cId="3328867927" sldId="281"/>
            <ac:picMk id="7" creationId="{57E724A1-EC89-0585-390B-6782E2D61FB4}"/>
          </ac:picMkLst>
        </pc:picChg>
        <pc:picChg chg="del">
          <ac:chgData name="Toan Tran - Y17" userId="00853cb1-c6c4-438b-af0a-ccf61634a18f" providerId="ADAL" clId="{3761EE38-9870-45BC-A9AB-E5CC4F6CFAD3}" dt="2023-04-24T16:31:47.284" v="2820" actId="478"/>
          <ac:picMkLst>
            <pc:docMk/>
            <pc:sldMk cId="3328867927" sldId="281"/>
            <ac:picMk id="8" creationId="{B535862A-5741-4584-FC8F-49AE2FCE9F21}"/>
          </ac:picMkLst>
        </pc:picChg>
      </pc:sldChg>
      <pc:sldMasterChg chg="modSldLayout">
        <pc:chgData name="Toan Tran - Y17" userId="00853cb1-c6c4-438b-af0a-ccf61634a18f" providerId="ADAL" clId="{3761EE38-9870-45BC-A9AB-E5CC4F6CFAD3}" dt="2023-04-24T16:11:06.718" v="1392" actId="12"/>
        <pc:sldMasterMkLst>
          <pc:docMk/>
          <pc:sldMasterMk cId="1077360025" sldId="2147483696"/>
        </pc:sldMasterMkLst>
        <pc:sldLayoutChg chg="modSp mod">
          <pc:chgData name="Toan Tran - Y17" userId="00853cb1-c6c4-438b-af0a-ccf61634a18f" providerId="ADAL" clId="{3761EE38-9870-45BC-A9AB-E5CC4F6CFAD3}" dt="2023-04-24T16:11:06.718" v="1392" actId="12"/>
          <pc:sldLayoutMkLst>
            <pc:docMk/>
            <pc:sldMasterMk cId="1077360025" sldId="2147483696"/>
            <pc:sldLayoutMk cId="1969958363" sldId="2147483698"/>
          </pc:sldLayoutMkLst>
          <pc:spChg chg="mod">
            <ac:chgData name="Toan Tran - Y17" userId="00853cb1-c6c4-438b-af0a-ccf61634a18f" providerId="ADAL" clId="{3761EE38-9870-45BC-A9AB-E5CC4F6CFAD3}" dt="2023-04-24T16:11:06.718" v="1392" actId="12"/>
            <ac:spMkLst>
              <pc:docMk/>
              <pc:sldMasterMk cId="1077360025" sldId="2147483696"/>
              <pc:sldLayoutMk cId="1969958363" sldId="2147483698"/>
              <ac:spMk id="3" creationId="{00000000-0000-0000-0000-000000000000}"/>
            </ac:spMkLst>
          </pc:spChg>
        </pc:sldLayoutChg>
      </pc:sldMasterChg>
    </pc:docChg>
  </pc:docChgLst>
  <pc:docChgLst>
    <pc:chgData name="Thang Nguyen - Y17" userId="S::ndthang.y17@ump.edu.vn::5b075d8a-f8c9-4912-8b67-e33c0de2e13a" providerId="AD" clId="Web-{7752103C-F215-0934-1C08-9C8EEE9A2EAC}"/>
    <pc:docChg chg="delSld modSld">
      <pc:chgData name="Thang Nguyen - Y17" userId="S::ndthang.y17@ump.edu.vn::5b075d8a-f8c9-4912-8b67-e33c0de2e13a" providerId="AD" clId="Web-{7752103C-F215-0934-1C08-9C8EEE9A2EAC}" dt="2023-04-24T13:12:25.332" v="389" actId="20577"/>
      <pc:docMkLst>
        <pc:docMk/>
      </pc:docMkLst>
      <pc:sldChg chg="modSp">
        <pc:chgData name="Thang Nguyen - Y17" userId="S::ndthang.y17@ump.edu.vn::5b075d8a-f8c9-4912-8b67-e33c0de2e13a" providerId="AD" clId="Web-{7752103C-F215-0934-1C08-9C8EEE9A2EAC}" dt="2023-04-24T13:02:03.583" v="2" actId="20577"/>
        <pc:sldMkLst>
          <pc:docMk/>
          <pc:sldMk cId="3653656993" sldId="260"/>
        </pc:sldMkLst>
        <pc:spChg chg="mod">
          <ac:chgData name="Thang Nguyen - Y17" userId="S::ndthang.y17@ump.edu.vn::5b075d8a-f8c9-4912-8b67-e33c0de2e13a" providerId="AD" clId="Web-{7752103C-F215-0934-1C08-9C8EEE9A2EAC}" dt="2023-04-24T13:02:03.583" v="2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">
        <pc:chgData name="Thang Nguyen - Y17" userId="S::ndthang.y17@ump.edu.vn::5b075d8a-f8c9-4912-8b67-e33c0de2e13a" providerId="AD" clId="Web-{7752103C-F215-0934-1C08-9C8EEE9A2EAC}" dt="2023-04-24T13:04:41.095" v="162" actId="20577"/>
        <pc:sldMkLst>
          <pc:docMk/>
          <pc:sldMk cId="3729032034" sldId="261"/>
        </pc:sldMkLst>
        <pc:spChg chg="mod">
          <ac:chgData name="Thang Nguyen - Y17" userId="S::ndthang.y17@ump.edu.vn::5b075d8a-f8c9-4912-8b67-e33c0de2e13a" providerId="AD" clId="Web-{7752103C-F215-0934-1C08-9C8EEE9A2EAC}" dt="2023-04-24T13:04:41.095" v="162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">
        <pc:chgData name="Thang Nguyen - Y17" userId="S::ndthang.y17@ump.edu.vn::5b075d8a-f8c9-4912-8b67-e33c0de2e13a" providerId="AD" clId="Web-{7752103C-F215-0934-1C08-9C8EEE9A2EAC}" dt="2023-04-24T13:05:03.878" v="164" actId="20577"/>
        <pc:sldMkLst>
          <pc:docMk/>
          <pc:sldMk cId="1184947465" sldId="262"/>
        </pc:sldMkLst>
        <pc:spChg chg="mod">
          <ac:chgData name="Thang Nguyen - Y17" userId="S::ndthang.y17@ump.edu.vn::5b075d8a-f8c9-4912-8b67-e33c0de2e13a" providerId="AD" clId="Web-{7752103C-F215-0934-1C08-9C8EEE9A2EAC}" dt="2023-04-24T13:05:03.878" v="164" actId="20577"/>
          <ac:spMkLst>
            <pc:docMk/>
            <pc:sldMk cId="1184947465" sldId="262"/>
            <ac:spMk id="2" creationId="{39A20701-5A9A-8A15-EE2A-BD25B88AB0AC}"/>
          </ac:spMkLst>
        </pc:spChg>
      </pc:sldChg>
      <pc:sldChg chg="modSp">
        <pc:chgData name="Thang Nguyen - Y17" userId="S::ndthang.y17@ump.edu.vn::5b075d8a-f8c9-4912-8b67-e33c0de2e13a" providerId="AD" clId="Web-{7752103C-F215-0934-1C08-9C8EEE9A2EAC}" dt="2023-04-24T13:11:55.017" v="377" actId="20577"/>
        <pc:sldMkLst>
          <pc:docMk/>
          <pc:sldMk cId="3292981699" sldId="263"/>
        </pc:sldMkLst>
        <pc:spChg chg="mod">
          <ac:chgData name="Thang Nguyen - Y17" userId="S::ndthang.y17@ump.edu.vn::5b075d8a-f8c9-4912-8b67-e33c0de2e13a" providerId="AD" clId="Web-{7752103C-F215-0934-1C08-9C8EEE9A2EAC}" dt="2023-04-24T13:11:55.017" v="377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">
        <pc:chgData name="Thang Nguyen - Y17" userId="S::ndthang.y17@ump.edu.vn::5b075d8a-f8c9-4912-8b67-e33c0de2e13a" providerId="AD" clId="Web-{7752103C-F215-0934-1C08-9C8EEE9A2EAC}" dt="2023-04-24T13:12:25.332" v="389" actId="20577"/>
        <pc:sldMkLst>
          <pc:docMk/>
          <pc:sldMk cId="2078309069" sldId="264"/>
        </pc:sldMkLst>
        <pc:spChg chg="mod">
          <ac:chgData name="Thang Nguyen - Y17" userId="S::ndthang.y17@ump.edu.vn::5b075d8a-f8c9-4912-8b67-e33c0de2e13a" providerId="AD" clId="Web-{7752103C-F215-0934-1C08-9C8EEE9A2EAC}" dt="2023-04-24T13:12:25.332" v="389" actId="20577"/>
          <ac:spMkLst>
            <pc:docMk/>
            <pc:sldMk cId="2078309069" sldId="264"/>
            <ac:spMk id="3" creationId="{6A942654-D6EE-FB05-BA18-3FE1ECCD5CD4}"/>
          </ac:spMkLst>
        </pc:spChg>
      </pc:sldChg>
      <pc:sldChg chg="modSp">
        <pc:chgData name="Thang Nguyen - Y17" userId="S::ndthang.y17@ump.edu.vn::5b075d8a-f8c9-4912-8b67-e33c0de2e13a" providerId="AD" clId="Web-{7752103C-F215-0934-1C08-9C8EEE9A2EAC}" dt="2023-04-24T13:11:06.764" v="352" actId="20577"/>
        <pc:sldMkLst>
          <pc:docMk/>
          <pc:sldMk cId="3189882445" sldId="277"/>
        </pc:sldMkLst>
        <pc:spChg chg="mod">
          <ac:chgData name="Thang Nguyen - Y17" userId="S::ndthang.y17@ump.edu.vn::5b075d8a-f8c9-4912-8b67-e33c0de2e13a" providerId="AD" clId="Web-{7752103C-F215-0934-1C08-9C8EEE9A2EAC}" dt="2023-04-24T13:05:59.366" v="166" actId="20577"/>
          <ac:spMkLst>
            <pc:docMk/>
            <pc:sldMk cId="3189882445" sldId="277"/>
            <ac:spMk id="2" creationId="{39A20701-5A9A-8A15-EE2A-BD25B88AB0AC}"/>
          </ac:spMkLst>
        </pc:spChg>
        <pc:spChg chg="mod">
          <ac:chgData name="Thang Nguyen - Y17" userId="S::ndthang.y17@ump.edu.vn::5b075d8a-f8c9-4912-8b67-e33c0de2e13a" providerId="AD" clId="Web-{7752103C-F215-0934-1C08-9C8EEE9A2EAC}" dt="2023-04-24T13:11:06.764" v="352" actId="20577"/>
          <ac:spMkLst>
            <pc:docMk/>
            <pc:sldMk cId="3189882445" sldId="277"/>
            <ac:spMk id="3" creationId="{895EF79E-EF12-9973-E8EB-D020DC9965C2}"/>
          </ac:spMkLst>
        </pc:spChg>
      </pc:sldChg>
      <pc:sldChg chg="modSp del">
        <pc:chgData name="Thang Nguyen - Y17" userId="S::ndthang.y17@ump.edu.vn::5b075d8a-f8c9-4912-8b67-e33c0de2e13a" providerId="AD" clId="Web-{7752103C-F215-0934-1C08-9C8EEE9A2EAC}" dt="2023-04-24T13:02:10.959" v="7"/>
        <pc:sldMkLst>
          <pc:docMk/>
          <pc:sldMk cId="2557329173" sldId="278"/>
        </pc:sldMkLst>
        <pc:spChg chg="mod">
          <ac:chgData name="Thang Nguyen - Y17" userId="S::ndthang.y17@ump.edu.vn::5b075d8a-f8c9-4912-8b67-e33c0de2e13a" providerId="AD" clId="Web-{7752103C-F215-0934-1C08-9C8EEE9A2EAC}" dt="2023-04-24T13:02:10.084" v="6" actId="20577"/>
          <ac:spMkLst>
            <pc:docMk/>
            <pc:sldMk cId="2557329173" sldId="278"/>
            <ac:spMk id="3" creationId="{860CC238-C51B-4D77-D750-B056B5897D9A}"/>
          </ac:spMkLst>
        </pc:spChg>
      </pc:sldChg>
    </pc:docChg>
  </pc:docChgLst>
  <pc:docChgLst>
    <pc:chgData name="Thien Nguyen - Y17" userId="8a2f91e4-1e13-4673-a88c-a1a9aa4f0135" providerId="ADAL" clId="{7DBE5C04-980C-604F-AD99-876CB1D177A6}"/>
    <pc:docChg chg="custSel modSld">
      <pc:chgData name="Thien Nguyen - Y17" userId="8a2f91e4-1e13-4673-a88c-a1a9aa4f0135" providerId="ADAL" clId="{7DBE5C04-980C-604F-AD99-876CB1D177A6}" dt="2023-04-25T02:35:55.591" v="356" actId="1589"/>
      <pc:docMkLst>
        <pc:docMk/>
      </pc:docMkLst>
      <pc:sldChg chg="modSp">
        <pc:chgData name="Thien Nguyen - Y17" userId="8a2f91e4-1e13-4673-a88c-a1a9aa4f0135" providerId="ADAL" clId="{7DBE5C04-980C-604F-AD99-876CB1D177A6}" dt="2023-04-25T02:16:20.174" v="131" actId="20577"/>
        <pc:sldMkLst>
          <pc:docMk/>
          <pc:sldMk cId="3729032034" sldId="261"/>
        </pc:sldMkLst>
        <pc:spChg chg="mod">
          <ac:chgData name="Thien Nguyen - Y17" userId="8a2f91e4-1e13-4673-a88c-a1a9aa4f0135" providerId="ADAL" clId="{7DBE5C04-980C-604F-AD99-876CB1D177A6}" dt="2023-04-25T02:16:20.174" v="131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">
        <pc:chgData name="Thien Nguyen - Y17" userId="8a2f91e4-1e13-4673-a88c-a1a9aa4f0135" providerId="ADAL" clId="{7DBE5C04-980C-604F-AD99-876CB1D177A6}" dt="2023-04-25T02:17:32.101" v="286" actId="20577"/>
        <pc:sldMkLst>
          <pc:docMk/>
          <pc:sldMk cId="503259973" sldId="266"/>
        </pc:sldMkLst>
        <pc:spChg chg="mod">
          <ac:chgData name="Thien Nguyen - Y17" userId="8a2f91e4-1e13-4673-a88c-a1a9aa4f0135" providerId="ADAL" clId="{7DBE5C04-980C-604F-AD99-876CB1D177A6}" dt="2023-04-25T02:17:32.101" v="286" actId="20577"/>
          <ac:spMkLst>
            <pc:docMk/>
            <pc:sldMk cId="503259973" sldId="266"/>
            <ac:spMk id="3" creationId="{F64DED9C-AD98-130D-9E12-7766BCBF02FC}"/>
          </ac:spMkLst>
        </pc:spChg>
      </pc:sldChg>
      <pc:sldChg chg="addCm">
        <pc:chgData name="Thien Nguyen - Y17" userId="8a2f91e4-1e13-4673-a88c-a1a9aa4f0135" providerId="ADAL" clId="{7DBE5C04-980C-604F-AD99-876CB1D177A6}" dt="2023-04-25T02:35:55.591" v="356" actId="1589"/>
        <pc:sldMkLst>
          <pc:docMk/>
          <pc:sldMk cId="2022445574" sldId="268"/>
        </pc:sldMkLst>
      </pc:sldChg>
      <pc:sldChg chg="modSp addCm">
        <pc:chgData name="Thien Nguyen - Y17" userId="8a2f91e4-1e13-4673-a88c-a1a9aa4f0135" providerId="ADAL" clId="{7DBE5C04-980C-604F-AD99-876CB1D177A6}" dt="2023-04-25T02:27:49.003" v="355" actId="27834"/>
        <pc:sldMkLst>
          <pc:docMk/>
          <pc:sldMk cId="3189882445" sldId="277"/>
        </pc:sldMkLst>
        <pc:spChg chg="mod">
          <ac:chgData name="Thien Nguyen - Y17" userId="8a2f91e4-1e13-4673-a88c-a1a9aa4f0135" providerId="ADAL" clId="{7DBE5C04-980C-604F-AD99-876CB1D177A6}" dt="2023-04-25T02:19:19.664" v="351" actId="20577"/>
          <ac:spMkLst>
            <pc:docMk/>
            <pc:sldMk cId="3189882445" sldId="277"/>
            <ac:spMk id="3" creationId="{895EF79E-EF12-9973-E8EB-D020DC9965C2}"/>
          </ac:spMkLst>
        </pc:spChg>
      </pc:sldChg>
    </pc:docChg>
  </pc:docChgLst>
  <pc:docChgLst>
    <pc:chgData name="Thien Nguyen - Y17" userId="8a2f91e4-1e13-4673-a88c-a1a9aa4f0135" providerId="ADAL" clId="{0803CBCD-9F45-4493-9044-369A937ED151}"/>
    <pc:docChg chg="undo custSel delSld modSld">
      <pc:chgData name="Thien Nguyen - Y17" userId="8a2f91e4-1e13-4673-a88c-a1a9aa4f0135" providerId="ADAL" clId="{0803CBCD-9F45-4493-9044-369A937ED151}" dt="2023-04-24T13:10:59.610" v="772" actId="20577"/>
      <pc:docMkLst>
        <pc:docMk/>
      </pc:docMkLst>
      <pc:sldChg chg="modSp mod">
        <pc:chgData name="Thien Nguyen - Y17" userId="8a2f91e4-1e13-4673-a88c-a1a9aa4f0135" providerId="ADAL" clId="{0803CBCD-9F45-4493-9044-369A937ED151}" dt="2023-04-24T12:28:42.228" v="168"/>
        <pc:sldMkLst>
          <pc:docMk/>
          <pc:sldMk cId="214145014" sldId="257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214145014" sldId="257"/>
            <ac:spMk id="2" creationId="{73290608-4EDB-CD74-A306-F97CDA77989C}"/>
          </ac:spMkLst>
        </pc:spChg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214145014" sldId="257"/>
            <ac:spMk id="3" creationId="{3FF02614-5D0B-A4A9-0807-55C542F0929E}"/>
          </ac:spMkLst>
        </pc:spChg>
      </pc:sldChg>
      <pc:sldChg chg="modSp mod">
        <pc:chgData name="Thien Nguyen - Y17" userId="8a2f91e4-1e13-4673-a88c-a1a9aa4f0135" providerId="ADAL" clId="{0803CBCD-9F45-4493-9044-369A937ED151}" dt="2023-04-24T12:28:42.228" v="168"/>
        <pc:sldMkLst>
          <pc:docMk/>
          <pc:sldMk cId="853348201" sldId="258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853348201" sldId="258"/>
            <ac:spMk id="2" creationId="{68B3A5A7-665B-7E2F-F5DD-0DEEF4D39154}"/>
          </ac:spMkLst>
        </pc:spChg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853348201" sldId="258"/>
            <ac:spMk id="3" creationId="{25AFEF7A-49E5-3A77-1B5B-6ACED4220A0D}"/>
          </ac:spMkLst>
        </pc:spChg>
      </pc:sldChg>
      <pc:sldChg chg="addSp delSp modSp mod delDesignElem">
        <pc:chgData name="Thien Nguyen - Y17" userId="8a2f91e4-1e13-4673-a88c-a1a9aa4f0135" providerId="ADAL" clId="{0803CBCD-9F45-4493-9044-369A937ED151}" dt="2023-04-24T12:29:13.336" v="178" actId="26606"/>
        <pc:sldMkLst>
          <pc:docMk/>
          <pc:sldMk cId="1293585818" sldId="259"/>
        </pc:sldMkLst>
        <pc:spChg chg="mod">
          <ac:chgData name="Thien Nguyen - Y17" userId="8a2f91e4-1e13-4673-a88c-a1a9aa4f0135" providerId="ADAL" clId="{0803CBCD-9F45-4493-9044-369A937ED151}" dt="2023-04-24T12:29:13.336" v="178" actId="26606"/>
          <ac:spMkLst>
            <pc:docMk/>
            <pc:sldMk cId="1293585818" sldId="259"/>
            <ac:spMk id="2" creationId="{9A4ADF95-BD26-0B99-132E-B4DC4031003B}"/>
          </ac:spMkLst>
        </pc:spChg>
        <pc:spChg chg="mod">
          <ac:chgData name="Thien Nguyen - Y17" userId="8a2f91e4-1e13-4673-a88c-a1a9aa4f0135" providerId="ADAL" clId="{0803CBCD-9F45-4493-9044-369A937ED151}" dt="2023-04-24T12:29:13.336" v="178" actId="26606"/>
          <ac:spMkLst>
            <pc:docMk/>
            <pc:sldMk cId="1293585818" sldId="259"/>
            <ac:spMk id="3" creationId="{AD8F8B26-37FB-D577-D80B-930CDB693F2E}"/>
          </ac:spMkLst>
        </pc:spChg>
        <pc:spChg chg="add del">
          <ac:chgData name="Thien Nguyen - Y17" userId="8a2f91e4-1e13-4673-a88c-a1a9aa4f0135" providerId="ADAL" clId="{0803CBCD-9F45-4493-9044-369A937ED151}" dt="2023-04-24T12:29:13.336" v="178" actId="26606"/>
          <ac:spMkLst>
            <pc:docMk/>
            <pc:sldMk cId="1293585818" sldId="259"/>
            <ac:spMk id="30" creationId="{0BA28970-3E8F-46CD-A302-42EE83668B0A}"/>
          </ac:spMkLst>
        </pc:spChg>
        <pc:spChg chg="add del">
          <ac:chgData name="Thien Nguyen - Y17" userId="8a2f91e4-1e13-4673-a88c-a1a9aa4f0135" providerId="ADAL" clId="{0803CBCD-9F45-4493-9044-369A937ED151}" dt="2023-04-24T12:29:13.336" v="178" actId="26606"/>
          <ac:spMkLst>
            <pc:docMk/>
            <pc:sldMk cId="1293585818" sldId="259"/>
            <ac:spMk id="36" creationId="{62AE8E50-35D4-4D5A-A4BB-168CBB027DA2}"/>
          </ac:spMkLst>
        </pc:spChg>
        <pc:spChg chg="add del">
          <ac:chgData name="Thien Nguyen - Y17" userId="8a2f91e4-1e13-4673-a88c-a1a9aa4f0135" providerId="ADAL" clId="{0803CBCD-9F45-4493-9044-369A937ED151}" dt="2023-04-24T12:28:47.819" v="170" actId="26606"/>
          <ac:spMkLst>
            <pc:docMk/>
            <pc:sldMk cId="1293585818" sldId="259"/>
            <ac:spMk id="37" creationId="{2618DD3C-AECB-422E-BF3A-25F49DF30261}"/>
          </ac:spMkLst>
        </pc:spChg>
        <pc:spChg chg="add del">
          <ac:chgData name="Thien Nguyen - Y17" userId="8a2f91e4-1e13-4673-a88c-a1a9aa4f0135" providerId="ADAL" clId="{0803CBCD-9F45-4493-9044-369A937ED151}" dt="2023-04-24T12:29:13.336" v="178" actId="26606"/>
          <ac:spMkLst>
            <pc:docMk/>
            <pc:sldMk cId="1293585818" sldId="259"/>
            <ac:spMk id="38" creationId="{B94D87A0-BA55-4A8B-9FD6-6109543D2BD4}"/>
          </ac:spMkLst>
        </pc:spChg>
        <pc:spChg chg="add del">
          <ac:chgData name="Thien Nguyen - Y17" userId="8a2f91e4-1e13-4673-a88c-a1a9aa4f0135" providerId="ADAL" clId="{0803CBCD-9F45-4493-9044-369A937ED151}" dt="2023-04-24T12:29:13.336" v="178" actId="26606"/>
          <ac:spMkLst>
            <pc:docMk/>
            <pc:sldMk cId="1293585818" sldId="259"/>
            <ac:spMk id="40" creationId="{1B26E892-1320-40AA-9CA1-246721C18768}"/>
          </ac:spMkLst>
        </pc:spChg>
        <pc:spChg chg="add del">
          <ac:chgData name="Thien Nguyen - Y17" userId="8a2f91e4-1e13-4673-a88c-a1a9aa4f0135" providerId="ADAL" clId="{0803CBCD-9F45-4493-9044-369A937ED151}" dt="2023-04-24T12:28:49.779" v="172" actId="26606"/>
          <ac:spMkLst>
            <pc:docMk/>
            <pc:sldMk cId="1293585818" sldId="259"/>
            <ac:spMk id="42" creationId="{014CD94B-6292-41B3-B053-01121CE90693}"/>
          </ac:spMkLst>
        </pc:spChg>
        <pc:picChg chg="add del">
          <ac:chgData name="Thien Nguyen - Y17" userId="8a2f91e4-1e13-4673-a88c-a1a9aa4f0135" providerId="ADAL" clId="{0803CBCD-9F45-4493-9044-369A937ED151}" dt="2023-04-24T12:28:47.819" v="170" actId="26606"/>
          <ac:picMkLst>
            <pc:docMk/>
            <pc:sldMk cId="1293585818" sldId="259"/>
            <ac:picMk id="33" creationId="{2E333260-BCE2-22FD-336A-69B693EBF641}"/>
          </ac:picMkLst>
        </pc:picChg>
        <pc:picChg chg="add del">
          <ac:chgData name="Thien Nguyen - Y17" userId="8a2f91e4-1e13-4673-a88c-a1a9aa4f0135" providerId="ADAL" clId="{0803CBCD-9F45-4493-9044-369A937ED151}" dt="2023-04-24T12:28:49.779" v="172" actId="26606"/>
          <ac:picMkLst>
            <pc:docMk/>
            <pc:sldMk cId="1293585818" sldId="259"/>
            <ac:picMk id="41" creationId="{F624982E-695B-9199-D498-871E9EDD0F15}"/>
          </ac:picMkLst>
        </pc:picChg>
        <pc:cxnChg chg="add del">
          <ac:chgData name="Thien Nguyen - Y17" userId="8a2f91e4-1e13-4673-a88c-a1a9aa4f0135" providerId="ADAL" clId="{0803CBCD-9F45-4493-9044-369A937ED151}" dt="2023-04-24T12:29:13.336" v="178" actId="26606"/>
          <ac:cxnSpMkLst>
            <pc:docMk/>
            <pc:sldMk cId="1293585818" sldId="259"/>
            <ac:cxnSpMk id="31" creationId="{47AE7893-212D-45CB-A5B0-AE377389AB3F}"/>
          </ac:cxnSpMkLst>
        </pc:cxnChg>
        <pc:cxnChg chg="add del">
          <ac:chgData name="Thien Nguyen - Y17" userId="8a2f91e4-1e13-4673-a88c-a1a9aa4f0135" providerId="ADAL" clId="{0803CBCD-9F45-4493-9044-369A937ED151}" dt="2023-04-24T12:28:47.819" v="170" actId="26606"/>
          <ac:cxnSpMkLst>
            <pc:docMk/>
            <pc:sldMk cId="1293585818" sldId="259"/>
            <ac:cxnSpMk id="39" creationId="{B073669D-B21F-48ED-BC1D-FFD25A3D88A9}"/>
          </ac:cxnSpMkLst>
        </pc:cxnChg>
        <pc:cxnChg chg="add del">
          <ac:chgData name="Thien Nguyen - Y17" userId="8a2f91e4-1e13-4673-a88c-a1a9aa4f0135" providerId="ADAL" clId="{0803CBCD-9F45-4493-9044-369A937ED151}" dt="2023-04-24T12:28:49.779" v="172" actId="26606"/>
          <ac:cxnSpMkLst>
            <pc:docMk/>
            <pc:sldMk cId="1293585818" sldId="259"/>
            <ac:cxnSpMk id="43" creationId="{69BDC10B-3439-4B01-9129-15D8245B05AC}"/>
          </ac:cxnSpMkLst>
        </pc:cxnChg>
        <pc:cxnChg chg="add del">
          <ac:chgData name="Thien Nguyen - Y17" userId="8a2f91e4-1e13-4673-a88c-a1a9aa4f0135" providerId="ADAL" clId="{0803CBCD-9F45-4493-9044-369A937ED151}" dt="2023-04-24T12:29:13.336" v="178" actId="26606"/>
          <ac:cxnSpMkLst>
            <pc:docMk/>
            <pc:sldMk cId="1293585818" sldId="259"/>
            <ac:cxnSpMk id="45" creationId="{C9A1F79C-E4D1-4AAE-BA11-3A09005252E3}"/>
          </ac:cxnSpMkLst>
        </pc:cxnChg>
      </pc:sldChg>
      <pc:sldChg chg="modSp">
        <pc:chgData name="Thien Nguyen - Y17" userId="8a2f91e4-1e13-4673-a88c-a1a9aa4f0135" providerId="ADAL" clId="{0803CBCD-9F45-4493-9044-369A937ED151}" dt="2023-04-24T12:28:42.228" v="168"/>
        <pc:sldMkLst>
          <pc:docMk/>
          <pc:sldMk cId="3653656993" sldId="260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3653656993" sldId="260"/>
            <ac:spMk id="2" creationId="{1EE498C6-09F5-6532-8ED8-88238E5DF7AB}"/>
          </ac:spMkLst>
        </pc:spChg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3653656993" sldId="260"/>
            <ac:spMk id="3" creationId="{860CC238-C51B-4D77-D750-B056B5897D9A}"/>
          </ac:spMkLst>
        </pc:spChg>
      </pc:sldChg>
      <pc:sldChg chg="modSp">
        <pc:chgData name="Thien Nguyen - Y17" userId="8a2f91e4-1e13-4673-a88c-a1a9aa4f0135" providerId="ADAL" clId="{0803CBCD-9F45-4493-9044-369A937ED151}" dt="2023-04-24T12:28:42.228" v="168"/>
        <pc:sldMkLst>
          <pc:docMk/>
          <pc:sldMk cId="3729032034" sldId="261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3729032034" sldId="261"/>
            <ac:spMk id="2" creationId="{2BA1B7CE-56D6-2B47-8105-1EB057A08011}"/>
          </ac:spMkLst>
        </pc:spChg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3729032034" sldId="261"/>
            <ac:spMk id="3" creationId="{AD1F18B7-79E8-78AD-19FE-7DAE64CDA3F1}"/>
          </ac:spMkLst>
        </pc:spChg>
      </pc:sldChg>
      <pc:sldChg chg="modSp mod">
        <pc:chgData name="Thien Nguyen - Y17" userId="8a2f91e4-1e13-4673-a88c-a1a9aa4f0135" providerId="ADAL" clId="{0803CBCD-9F45-4493-9044-369A937ED151}" dt="2023-04-24T13:08:56.610" v="570"/>
        <pc:sldMkLst>
          <pc:docMk/>
          <pc:sldMk cId="1184947465" sldId="262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1184947465" sldId="262"/>
            <ac:spMk id="2" creationId="{39A20701-5A9A-8A15-EE2A-BD25B88AB0AC}"/>
          </ac:spMkLst>
        </pc:spChg>
        <pc:spChg chg="mod">
          <ac:chgData name="Thien Nguyen - Y17" userId="8a2f91e4-1e13-4673-a88c-a1a9aa4f0135" providerId="ADAL" clId="{0803CBCD-9F45-4493-9044-369A937ED151}" dt="2023-04-24T13:08:56.610" v="570"/>
          <ac:spMkLst>
            <pc:docMk/>
            <pc:sldMk cId="1184947465" sldId="262"/>
            <ac:spMk id="3" creationId="{895EF79E-EF12-9973-E8EB-D020DC9965C2}"/>
          </ac:spMkLst>
        </pc:spChg>
      </pc:sldChg>
      <pc:sldChg chg="modSp mod">
        <pc:chgData name="Thien Nguyen - Y17" userId="8a2f91e4-1e13-4673-a88c-a1a9aa4f0135" providerId="ADAL" clId="{0803CBCD-9F45-4493-9044-369A937ED151}" dt="2023-04-24T13:10:38.031" v="733" actId="20577"/>
        <pc:sldMkLst>
          <pc:docMk/>
          <pc:sldMk cId="3292981699" sldId="263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3292981699" sldId="263"/>
            <ac:spMk id="2" creationId="{F1115033-975E-10CE-0EDB-63BDE328595D}"/>
          </ac:spMkLst>
        </pc:spChg>
        <pc:spChg chg="mod">
          <ac:chgData name="Thien Nguyen - Y17" userId="8a2f91e4-1e13-4673-a88c-a1a9aa4f0135" providerId="ADAL" clId="{0803CBCD-9F45-4493-9044-369A937ED151}" dt="2023-04-24T13:10:38.031" v="733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 mod">
        <pc:chgData name="Thien Nguyen - Y17" userId="8a2f91e4-1e13-4673-a88c-a1a9aa4f0135" providerId="ADAL" clId="{0803CBCD-9F45-4493-9044-369A937ED151}" dt="2023-04-24T12:44:27.168" v="227" actId="20577"/>
        <pc:sldMkLst>
          <pc:docMk/>
          <pc:sldMk cId="2078309069" sldId="264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2078309069" sldId="264"/>
            <ac:spMk id="2" creationId="{E77A5C70-DE43-1BB6-626E-4C47A13CA271}"/>
          </ac:spMkLst>
        </pc:spChg>
        <pc:spChg chg="mod">
          <ac:chgData name="Thien Nguyen - Y17" userId="8a2f91e4-1e13-4673-a88c-a1a9aa4f0135" providerId="ADAL" clId="{0803CBCD-9F45-4493-9044-369A937ED151}" dt="2023-04-24T12:44:27.168" v="227" actId="20577"/>
          <ac:spMkLst>
            <pc:docMk/>
            <pc:sldMk cId="2078309069" sldId="264"/>
            <ac:spMk id="3" creationId="{6A942654-D6EE-FB05-BA18-3FE1ECCD5CD4}"/>
          </ac:spMkLst>
        </pc:spChg>
      </pc:sldChg>
      <pc:sldChg chg="modSp mod">
        <pc:chgData name="Thien Nguyen - Y17" userId="8a2f91e4-1e13-4673-a88c-a1a9aa4f0135" providerId="ADAL" clId="{0803CBCD-9F45-4493-9044-369A937ED151}" dt="2023-04-24T13:10:59.610" v="772" actId="20577"/>
        <pc:sldMkLst>
          <pc:docMk/>
          <pc:sldMk cId="2874809615" sldId="265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2874809615" sldId="265"/>
            <ac:spMk id="2" creationId="{F0030BC3-A352-8DD3-6E72-BCE73694A83F}"/>
          </ac:spMkLst>
        </pc:spChg>
        <pc:spChg chg="mod">
          <ac:chgData name="Thien Nguyen - Y17" userId="8a2f91e4-1e13-4673-a88c-a1a9aa4f0135" providerId="ADAL" clId="{0803CBCD-9F45-4493-9044-369A937ED151}" dt="2023-04-24T13:10:59.610" v="772" actId="20577"/>
          <ac:spMkLst>
            <pc:docMk/>
            <pc:sldMk cId="2874809615" sldId="265"/>
            <ac:spMk id="3" creationId="{DF0683F1-2A5F-C9FC-D607-C04E70666366}"/>
          </ac:spMkLst>
        </pc:spChg>
      </pc:sldChg>
      <pc:sldChg chg="modSp mod">
        <pc:chgData name="Thien Nguyen - Y17" userId="8a2f91e4-1e13-4673-a88c-a1a9aa4f0135" providerId="ADAL" clId="{0803CBCD-9F45-4493-9044-369A937ED151}" dt="2023-04-24T12:44:56.232" v="392" actId="20577"/>
        <pc:sldMkLst>
          <pc:docMk/>
          <pc:sldMk cId="503259973" sldId="266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503259973" sldId="266"/>
            <ac:spMk id="2" creationId="{AD35A6F7-91B4-29AF-719F-2F927B5A0AFE}"/>
          </ac:spMkLst>
        </pc:spChg>
        <pc:spChg chg="mod">
          <ac:chgData name="Thien Nguyen - Y17" userId="8a2f91e4-1e13-4673-a88c-a1a9aa4f0135" providerId="ADAL" clId="{0803CBCD-9F45-4493-9044-369A937ED151}" dt="2023-04-24T12:44:56.232" v="392" actId="20577"/>
          <ac:spMkLst>
            <pc:docMk/>
            <pc:sldMk cId="503259973" sldId="266"/>
            <ac:spMk id="3" creationId="{F64DED9C-AD98-130D-9E12-7766BCBF02FC}"/>
          </ac:spMkLst>
        </pc:spChg>
      </pc:sldChg>
      <pc:sldChg chg="modSp">
        <pc:chgData name="Thien Nguyen - Y17" userId="8a2f91e4-1e13-4673-a88c-a1a9aa4f0135" providerId="ADAL" clId="{0803CBCD-9F45-4493-9044-369A937ED151}" dt="2023-04-24T12:28:42.228" v="168"/>
        <pc:sldMkLst>
          <pc:docMk/>
          <pc:sldMk cId="1001406347" sldId="267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1001406347" sldId="267"/>
            <ac:spMk id="2" creationId="{DBACCC90-2E39-D26A-7B66-C4A6CF85606F}"/>
          </ac:spMkLst>
        </pc:spChg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1001406347" sldId="267"/>
            <ac:spMk id="3" creationId="{954DFBA1-A59F-B866-4024-79643CE715A7}"/>
          </ac:spMkLst>
        </pc:spChg>
      </pc:sldChg>
      <pc:sldChg chg="delSp modSp mod">
        <pc:chgData name="Thien Nguyen - Y17" userId="8a2f91e4-1e13-4673-a88c-a1a9aa4f0135" providerId="ADAL" clId="{0803CBCD-9F45-4493-9044-369A937ED151}" dt="2023-04-24T12:45:02.290" v="394" actId="478"/>
        <pc:sldMkLst>
          <pc:docMk/>
          <pc:sldMk cId="2022445574" sldId="268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2022445574" sldId="268"/>
            <ac:spMk id="2" creationId="{F8897F64-0162-8860-6207-0003DDE36F0A}"/>
          </ac:spMkLst>
        </pc:spChg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2022445574" sldId="268"/>
            <ac:spMk id="11" creationId="{3F733EED-754E-1061-1E46-516876CE2485}"/>
          </ac:spMkLst>
        </pc:spChg>
        <pc:picChg chg="del">
          <ac:chgData name="Thien Nguyen - Y17" userId="8a2f91e4-1e13-4673-a88c-a1a9aa4f0135" providerId="ADAL" clId="{0803CBCD-9F45-4493-9044-369A937ED151}" dt="2023-04-24T12:45:01.521" v="393" actId="478"/>
          <ac:picMkLst>
            <pc:docMk/>
            <pc:sldMk cId="2022445574" sldId="268"/>
            <ac:picMk id="12" creationId="{7A0AB878-E872-52B0-49C3-E0345E53A038}"/>
          </ac:picMkLst>
        </pc:picChg>
        <pc:picChg chg="del">
          <ac:chgData name="Thien Nguyen - Y17" userId="8a2f91e4-1e13-4673-a88c-a1a9aa4f0135" providerId="ADAL" clId="{0803CBCD-9F45-4493-9044-369A937ED151}" dt="2023-04-24T12:45:02.290" v="394" actId="478"/>
          <ac:picMkLst>
            <pc:docMk/>
            <pc:sldMk cId="2022445574" sldId="268"/>
            <ac:picMk id="13" creationId="{469758E5-6EC7-6DEC-EF5D-574A884D7806}"/>
          </ac:picMkLst>
        </pc:picChg>
      </pc:sldChg>
      <pc:sldChg chg="modSp mod">
        <pc:chgData name="Thien Nguyen - Y17" userId="8a2f91e4-1e13-4673-a88c-a1a9aa4f0135" providerId="ADAL" clId="{0803CBCD-9F45-4493-9044-369A937ED151}" dt="2023-04-24T12:45:29.742" v="503" actId="20577"/>
        <pc:sldMkLst>
          <pc:docMk/>
          <pc:sldMk cId="241896996" sldId="269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241896996" sldId="269"/>
            <ac:spMk id="2" creationId="{A4BB57F4-00B1-B44A-5D11-9BDB8B0FE942}"/>
          </ac:spMkLst>
        </pc:spChg>
        <pc:spChg chg="mod">
          <ac:chgData name="Thien Nguyen - Y17" userId="8a2f91e4-1e13-4673-a88c-a1a9aa4f0135" providerId="ADAL" clId="{0803CBCD-9F45-4493-9044-369A937ED151}" dt="2023-04-24T12:45:29.742" v="503" actId="20577"/>
          <ac:spMkLst>
            <pc:docMk/>
            <pc:sldMk cId="241896996" sldId="269"/>
            <ac:spMk id="3" creationId="{DA88E0D5-3B12-343F-B609-052A238146AD}"/>
          </ac:spMkLst>
        </pc:spChg>
      </pc:sldChg>
      <pc:sldChg chg="modSp mod">
        <pc:chgData name="Thien Nguyen - Y17" userId="8a2f91e4-1e13-4673-a88c-a1a9aa4f0135" providerId="ADAL" clId="{0803CBCD-9F45-4493-9044-369A937ED151}" dt="2023-04-24T12:45:58.195" v="565" actId="20577"/>
        <pc:sldMkLst>
          <pc:docMk/>
          <pc:sldMk cId="2227978869" sldId="271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2227978869" sldId="271"/>
            <ac:spMk id="2" creationId="{58BE46C2-2900-F20F-90E7-2C347E8704AC}"/>
          </ac:spMkLst>
        </pc:spChg>
        <pc:spChg chg="mod">
          <ac:chgData name="Thien Nguyen - Y17" userId="8a2f91e4-1e13-4673-a88c-a1a9aa4f0135" providerId="ADAL" clId="{0803CBCD-9F45-4493-9044-369A937ED151}" dt="2023-04-24T12:45:58.195" v="565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delSp modSp mod">
        <pc:chgData name="Thien Nguyen - Y17" userId="8a2f91e4-1e13-4673-a88c-a1a9aa4f0135" providerId="ADAL" clId="{0803CBCD-9F45-4493-9044-369A937ED151}" dt="2023-04-24T12:45:04.250" v="396" actId="478"/>
        <pc:sldMkLst>
          <pc:docMk/>
          <pc:sldMk cId="3270471015" sldId="273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3270471015" sldId="273"/>
            <ac:spMk id="2" creationId="{F8897F64-0162-8860-6207-0003DDE36F0A}"/>
          </ac:spMkLst>
        </pc:spChg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3270471015" sldId="273"/>
            <ac:spMk id="11" creationId="{3F733EED-754E-1061-1E46-516876CE2485}"/>
          </ac:spMkLst>
        </pc:spChg>
        <pc:picChg chg="del">
          <ac:chgData name="Thien Nguyen - Y17" userId="8a2f91e4-1e13-4673-a88c-a1a9aa4f0135" providerId="ADAL" clId="{0803CBCD-9F45-4493-9044-369A937ED151}" dt="2023-04-24T12:45:03.802" v="395" actId="478"/>
          <ac:picMkLst>
            <pc:docMk/>
            <pc:sldMk cId="3270471015" sldId="273"/>
            <ac:picMk id="3" creationId="{AE1D79DE-C83C-F275-381B-C625E48BBD82}"/>
          </ac:picMkLst>
        </pc:picChg>
        <pc:picChg chg="del">
          <ac:chgData name="Thien Nguyen - Y17" userId="8a2f91e4-1e13-4673-a88c-a1a9aa4f0135" providerId="ADAL" clId="{0803CBCD-9F45-4493-9044-369A937ED151}" dt="2023-04-24T12:45:04.250" v="396" actId="478"/>
          <ac:picMkLst>
            <pc:docMk/>
            <pc:sldMk cId="3270471015" sldId="273"/>
            <ac:picMk id="4" creationId="{5BB38147-14E2-9B31-B6A1-13157689DB8B}"/>
          </ac:picMkLst>
        </pc:picChg>
      </pc:sldChg>
      <pc:sldChg chg="modSp mod">
        <pc:chgData name="Thien Nguyen - Y17" userId="8a2f91e4-1e13-4673-a88c-a1a9aa4f0135" providerId="ADAL" clId="{0803CBCD-9F45-4493-9044-369A937ED151}" dt="2023-04-24T12:45:08.392" v="399" actId="113"/>
        <pc:sldMkLst>
          <pc:docMk/>
          <pc:sldMk cId="1141349126" sldId="274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1141349126" sldId="274"/>
            <ac:spMk id="2" creationId="{F8897F64-0162-8860-6207-0003DDE36F0A}"/>
          </ac:spMkLst>
        </pc:spChg>
        <pc:graphicFrameChg chg="modGraphic">
          <ac:chgData name="Thien Nguyen - Y17" userId="8a2f91e4-1e13-4673-a88c-a1a9aa4f0135" providerId="ADAL" clId="{0803CBCD-9F45-4493-9044-369A937ED151}" dt="2023-04-24T12:45:08.392" v="399" actId="113"/>
          <ac:graphicFrameMkLst>
            <pc:docMk/>
            <pc:sldMk cId="1141349126" sldId="274"/>
            <ac:graphicFrameMk id="13" creationId="{B9CD6B75-A88F-E619-0E91-C79903A94003}"/>
          </ac:graphicFrameMkLst>
        </pc:graphicFrameChg>
      </pc:sldChg>
      <pc:sldChg chg="modSp del">
        <pc:chgData name="Thien Nguyen - Y17" userId="8a2f91e4-1e13-4673-a88c-a1a9aa4f0135" providerId="ADAL" clId="{0803CBCD-9F45-4493-9044-369A937ED151}" dt="2023-04-24T12:45:14.988" v="400" actId="47"/>
        <pc:sldMkLst>
          <pc:docMk/>
          <pc:sldMk cId="523665193" sldId="276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523665193" sldId="276"/>
            <ac:spMk id="2" creationId="{AA49395F-92F2-9808-7CFC-94C72D73B763}"/>
          </ac:spMkLst>
        </pc:spChg>
      </pc:sldChg>
      <pc:sldChg chg="modSp">
        <pc:chgData name="Thien Nguyen - Y17" userId="8a2f91e4-1e13-4673-a88c-a1a9aa4f0135" providerId="ADAL" clId="{0803CBCD-9F45-4493-9044-369A937ED151}" dt="2023-04-24T12:28:42.228" v="168"/>
        <pc:sldMkLst>
          <pc:docMk/>
          <pc:sldMk cId="3189882445" sldId="277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3189882445" sldId="277"/>
            <ac:spMk id="2" creationId="{39A20701-5A9A-8A15-EE2A-BD25B88AB0AC}"/>
          </ac:spMkLst>
        </pc:spChg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3189882445" sldId="277"/>
            <ac:spMk id="3" creationId="{895EF79E-EF12-9973-E8EB-D020DC9965C2}"/>
          </ac:spMkLst>
        </pc:spChg>
      </pc:sldChg>
      <pc:sldChg chg="modSp">
        <pc:chgData name="Thien Nguyen - Y17" userId="8a2f91e4-1e13-4673-a88c-a1a9aa4f0135" providerId="ADAL" clId="{0803CBCD-9F45-4493-9044-369A937ED151}" dt="2023-04-24T12:28:42.228" v="168"/>
        <pc:sldMkLst>
          <pc:docMk/>
          <pc:sldMk cId="2557329173" sldId="278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2557329173" sldId="278"/>
            <ac:spMk id="2" creationId="{1EE498C6-09F5-6532-8ED8-88238E5DF7AB}"/>
          </ac:spMkLst>
        </pc:spChg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2557329173" sldId="278"/>
            <ac:spMk id="3" creationId="{860CC238-C51B-4D77-D750-B056B5897D9A}"/>
          </ac:spMkLst>
        </pc:spChg>
      </pc:sldChg>
      <pc:sldChg chg="modSp mod">
        <pc:chgData name="Thien Nguyen - Y17" userId="8a2f91e4-1e13-4673-a88c-a1a9aa4f0135" providerId="ADAL" clId="{0803CBCD-9F45-4493-9044-369A937ED151}" dt="2023-04-24T12:45:41.464" v="553" actId="20577"/>
        <pc:sldMkLst>
          <pc:docMk/>
          <pc:sldMk cId="1821882817" sldId="279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1821882817" sldId="279"/>
            <ac:spMk id="2" creationId="{A4BB57F4-00B1-B44A-5D11-9BDB8B0FE942}"/>
          </ac:spMkLst>
        </pc:spChg>
        <pc:spChg chg="mod">
          <ac:chgData name="Thien Nguyen - Y17" userId="8a2f91e4-1e13-4673-a88c-a1a9aa4f0135" providerId="ADAL" clId="{0803CBCD-9F45-4493-9044-369A937ED151}" dt="2023-04-24T12:45:41.464" v="553" actId="20577"/>
          <ac:spMkLst>
            <pc:docMk/>
            <pc:sldMk cId="1821882817" sldId="279"/>
            <ac:spMk id="3" creationId="{DA88E0D5-3B12-343F-B609-052A238146AD}"/>
          </ac:spMkLst>
        </pc:spChg>
      </pc:sldChg>
      <pc:sldChg chg="modSp">
        <pc:chgData name="Thien Nguyen - Y17" userId="8a2f91e4-1e13-4673-a88c-a1a9aa4f0135" providerId="ADAL" clId="{0803CBCD-9F45-4493-9044-369A937ED151}" dt="2023-04-24T12:28:42.228" v="168"/>
        <pc:sldMkLst>
          <pc:docMk/>
          <pc:sldMk cId="503368897" sldId="280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503368897" sldId="280"/>
            <ac:spMk id="2" creationId="{A4BB57F4-00B1-B44A-5D11-9BDB8B0FE942}"/>
          </ac:spMkLst>
        </pc:spChg>
      </pc:sldChg>
      <pc:sldChg chg="modSp">
        <pc:chgData name="Thien Nguyen - Y17" userId="8a2f91e4-1e13-4673-a88c-a1a9aa4f0135" providerId="ADAL" clId="{0803CBCD-9F45-4493-9044-369A937ED151}" dt="2023-04-24T12:28:42.228" v="168"/>
        <pc:sldMkLst>
          <pc:docMk/>
          <pc:sldMk cId="3328867927" sldId="281"/>
        </pc:sldMkLst>
        <pc:spChg chg="mod">
          <ac:chgData name="Thien Nguyen - Y17" userId="8a2f91e4-1e13-4673-a88c-a1a9aa4f0135" providerId="ADAL" clId="{0803CBCD-9F45-4493-9044-369A937ED151}" dt="2023-04-24T12:28:42.228" v="168"/>
          <ac:spMkLst>
            <pc:docMk/>
            <pc:sldMk cId="3328867927" sldId="281"/>
            <ac:spMk id="2" creationId="{A4BB57F4-00B1-B44A-5D11-9BDB8B0FE942}"/>
          </ac:spMkLst>
        </pc:spChg>
      </pc:sldChg>
    </pc:docChg>
  </pc:docChgLst>
  <pc:docChgLst>
    <pc:chgData name="Thien Nguyen - Y17" userId="8a2f91e4-1e13-4673-a88c-a1a9aa4f0135" providerId="ADAL" clId="{D9E686EE-A7A7-4C40-A72E-76B7FE5979D8}"/>
    <pc:docChg chg="custSel modSld">
      <pc:chgData name="Thien Nguyen - Y17" userId="8a2f91e4-1e13-4673-a88c-a1a9aa4f0135" providerId="ADAL" clId="{D9E686EE-A7A7-4C40-A72E-76B7FE5979D8}" dt="2023-04-20T03:34:18.397" v="1822" actId="20577"/>
      <pc:docMkLst>
        <pc:docMk/>
      </pc:docMkLst>
      <pc:sldChg chg="modSp">
        <pc:chgData name="Thien Nguyen - Y17" userId="8a2f91e4-1e13-4673-a88c-a1a9aa4f0135" providerId="ADAL" clId="{D9E686EE-A7A7-4C40-A72E-76B7FE5979D8}" dt="2023-04-20T03:17:20.036" v="160" actId="20577"/>
        <pc:sldMkLst>
          <pc:docMk/>
          <pc:sldMk cId="214145014" sldId="257"/>
        </pc:sldMkLst>
        <pc:spChg chg="mod">
          <ac:chgData name="Thien Nguyen - Y17" userId="8a2f91e4-1e13-4673-a88c-a1a9aa4f0135" providerId="ADAL" clId="{D9E686EE-A7A7-4C40-A72E-76B7FE5979D8}" dt="2023-04-20T03:17:20.036" v="160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">
        <pc:chgData name="Thien Nguyen - Y17" userId="8a2f91e4-1e13-4673-a88c-a1a9aa4f0135" providerId="ADAL" clId="{D9E686EE-A7A7-4C40-A72E-76B7FE5979D8}" dt="2023-04-20T03:17:32.646" v="184" actId="20577"/>
        <pc:sldMkLst>
          <pc:docMk/>
          <pc:sldMk cId="853348201" sldId="258"/>
        </pc:sldMkLst>
        <pc:spChg chg="mod">
          <ac:chgData name="Thien Nguyen - Y17" userId="8a2f91e4-1e13-4673-a88c-a1a9aa4f0135" providerId="ADAL" clId="{D9E686EE-A7A7-4C40-A72E-76B7FE5979D8}" dt="2023-04-20T03:17:32.646" v="184" actId="20577"/>
          <ac:spMkLst>
            <pc:docMk/>
            <pc:sldMk cId="853348201" sldId="258"/>
            <ac:spMk id="3" creationId="{25AFEF7A-49E5-3A77-1B5B-6ACED4220A0D}"/>
          </ac:spMkLst>
        </pc:spChg>
      </pc:sldChg>
      <pc:sldChg chg="modSp">
        <pc:chgData name="Thien Nguyen - Y17" userId="8a2f91e4-1e13-4673-a88c-a1a9aa4f0135" providerId="ADAL" clId="{D9E686EE-A7A7-4C40-A72E-76B7FE5979D8}" dt="2023-04-20T03:15:06.460" v="4" actId="20577"/>
        <pc:sldMkLst>
          <pc:docMk/>
          <pc:sldMk cId="1293585818" sldId="259"/>
        </pc:sldMkLst>
        <pc:spChg chg="mod">
          <ac:chgData name="Thien Nguyen - Y17" userId="8a2f91e4-1e13-4673-a88c-a1a9aa4f0135" providerId="ADAL" clId="{D9E686EE-A7A7-4C40-A72E-76B7FE5979D8}" dt="2023-04-20T03:15:06.460" v="4" actId="20577"/>
          <ac:spMkLst>
            <pc:docMk/>
            <pc:sldMk cId="1293585818" sldId="259"/>
            <ac:spMk id="3" creationId="{AD8F8B26-37FB-D577-D80B-930CDB693F2E}"/>
          </ac:spMkLst>
        </pc:spChg>
      </pc:sldChg>
      <pc:sldChg chg="modSp">
        <pc:chgData name="Thien Nguyen - Y17" userId="8a2f91e4-1e13-4673-a88c-a1a9aa4f0135" providerId="ADAL" clId="{D9E686EE-A7A7-4C40-A72E-76B7FE5979D8}" dt="2023-04-20T03:28:26.562" v="1174" actId="20577"/>
        <pc:sldMkLst>
          <pc:docMk/>
          <pc:sldMk cId="3653656993" sldId="260"/>
        </pc:sldMkLst>
        <pc:spChg chg="mod">
          <ac:chgData name="Thien Nguyen - Y17" userId="8a2f91e4-1e13-4673-a88c-a1a9aa4f0135" providerId="ADAL" clId="{D9E686EE-A7A7-4C40-A72E-76B7FE5979D8}" dt="2023-04-20T03:28:26.562" v="1174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">
        <pc:chgData name="Thien Nguyen - Y17" userId="8a2f91e4-1e13-4673-a88c-a1a9aa4f0135" providerId="ADAL" clId="{D9E686EE-A7A7-4C40-A72E-76B7FE5979D8}" dt="2023-04-20T03:21:04.523" v="662" actId="20577"/>
        <pc:sldMkLst>
          <pc:docMk/>
          <pc:sldMk cId="3729032034" sldId="261"/>
        </pc:sldMkLst>
        <pc:spChg chg="mod">
          <ac:chgData name="Thien Nguyen - Y17" userId="8a2f91e4-1e13-4673-a88c-a1a9aa4f0135" providerId="ADAL" clId="{D9E686EE-A7A7-4C40-A72E-76B7FE5979D8}" dt="2023-04-20T03:21:04.523" v="662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">
        <pc:chgData name="Thien Nguyen - Y17" userId="8a2f91e4-1e13-4673-a88c-a1a9aa4f0135" providerId="ADAL" clId="{D9E686EE-A7A7-4C40-A72E-76B7FE5979D8}" dt="2023-04-20T03:25:31.578" v="1082" actId="20577"/>
        <pc:sldMkLst>
          <pc:docMk/>
          <pc:sldMk cId="3292981699" sldId="263"/>
        </pc:sldMkLst>
        <pc:spChg chg="mod">
          <ac:chgData name="Thien Nguyen - Y17" userId="8a2f91e4-1e13-4673-a88c-a1a9aa4f0135" providerId="ADAL" clId="{D9E686EE-A7A7-4C40-A72E-76B7FE5979D8}" dt="2023-04-20T03:25:31.578" v="1082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">
        <pc:chgData name="Thien Nguyen - Y17" userId="8a2f91e4-1e13-4673-a88c-a1a9aa4f0135" providerId="ADAL" clId="{D9E686EE-A7A7-4C40-A72E-76B7FE5979D8}" dt="2023-04-20T03:29:02.510" v="1230" actId="20577"/>
        <pc:sldMkLst>
          <pc:docMk/>
          <pc:sldMk cId="2078309069" sldId="264"/>
        </pc:sldMkLst>
        <pc:spChg chg="mod">
          <ac:chgData name="Thien Nguyen - Y17" userId="8a2f91e4-1e13-4673-a88c-a1a9aa4f0135" providerId="ADAL" clId="{D9E686EE-A7A7-4C40-A72E-76B7FE5979D8}" dt="2023-04-20T03:29:02.510" v="1230" actId="20577"/>
          <ac:spMkLst>
            <pc:docMk/>
            <pc:sldMk cId="2078309069" sldId="264"/>
            <ac:spMk id="3" creationId="{6A942654-D6EE-FB05-BA18-3FE1ECCD5CD4}"/>
          </ac:spMkLst>
        </pc:spChg>
      </pc:sldChg>
      <pc:sldChg chg="modSp">
        <pc:chgData name="Thien Nguyen - Y17" userId="8a2f91e4-1e13-4673-a88c-a1a9aa4f0135" providerId="ADAL" clId="{D9E686EE-A7A7-4C40-A72E-76B7FE5979D8}" dt="2023-04-20T03:34:18.397" v="1822" actId="20577"/>
        <pc:sldMkLst>
          <pc:docMk/>
          <pc:sldMk cId="2874809615" sldId="265"/>
        </pc:sldMkLst>
        <pc:spChg chg="mod">
          <ac:chgData name="Thien Nguyen - Y17" userId="8a2f91e4-1e13-4673-a88c-a1a9aa4f0135" providerId="ADAL" clId="{D9E686EE-A7A7-4C40-A72E-76B7FE5979D8}" dt="2023-04-20T03:34:18.397" v="1822" actId="20577"/>
          <ac:spMkLst>
            <pc:docMk/>
            <pc:sldMk cId="2874809615" sldId="265"/>
            <ac:spMk id="3" creationId="{DF0683F1-2A5F-C9FC-D607-C04E70666366}"/>
          </ac:spMkLst>
        </pc:spChg>
      </pc:sldChg>
    </pc:docChg>
  </pc:docChgLst>
  <pc:docChgLst>
    <pc:chgData name="Thang Nguyen - Y17" userId="S::ndthang.y17@ump.edu.vn::5b075d8a-f8c9-4912-8b67-e33c0de2e13a" providerId="AD" clId="Web-{07B019C8-2D1F-CCB4-6F76-17E12DBBF615}"/>
    <pc:docChg chg="modSld">
      <pc:chgData name="Thang Nguyen - Y17" userId="S::ndthang.y17@ump.edu.vn::5b075d8a-f8c9-4912-8b67-e33c0de2e13a" providerId="AD" clId="Web-{07B019C8-2D1F-CCB4-6F76-17E12DBBF615}" dt="2023-04-21T16:24:33.813" v="77" actId="20577"/>
      <pc:docMkLst>
        <pc:docMk/>
      </pc:docMkLst>
      <pc:sldChg chg="modSp">
        <pc:chgData name="Thang Nguyen - Y17" userId="S::ndthang.y17@ump.edu.vn::5b075d8a-f8c9-4912-8b67-e33c0de2e13a" providerId="AD" clId="Web-{07B019C8-2D1F-CCB4-6F76-17E12DBBF615}" dt="2023-04-21T16:21:51.824" v="5" actId="20577"/>
        <pc:sldMkLst>
          <pc:docMk/>
          <pc:sldMk cId="214145014" sldId="257"/>
        </pc:sldMkLst>
        <pc:spChg chg="mod">
          <ac:chgData name="Thang Nguyen - Y17" userId="S::ndthang.y17@ump.edu.vn::5b075d8a-f8c9-4912-8b67-e33c0de2e13a" providerId="AD" clId="Web-{07B019C8-2D1F-CCB4-6F76-17E12DBBF615}" dt="2023-04-21T16:21:51.824" v="5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">
        <pc:chgData name="Thang Nguyen - Y17" userId="S::ndthang.y17@ump.edu.vn::5b075d8a-f8c9-4912-8b67-e33c0de2e13a" providerId="AD" clId="Web-{07B019C8-2D1F-CCB4-6F76-17E12DBBF615}" dt="2023-04-21T16:21:39.917" v="3" actId="20577"/>
        <pc:sldMkLst>
          <pc:docMk/>
          <pc:sldMk cId="1293585818" sldId="259"/>
        </pc:sldMkLst>
        <pc:spChg chg="mod">
          <ac:chgData name="Thang Nguyen - Y17" userId="S::ndthang.y17@ump.edu.vn::5b075d8a-f8c9-4912-8b67-e33c0de2e13a" providerId="AD" clId="Web-{07B019C8-2D1F-CCB4-6F76-17E12DBBF615}" dt="2023-04-21T16:21:39.917" v="3" actId="20577"/>
          <ac:spMkLst>
            <pc:docMk/>
            <pc:sldMk cId="1293585818" sldId="259"/>
            <ac:spMk id="2" creationId="{9A4ADF95-BD26-0B99-132E-B4DC4031003B}"/>
          </ac:spMkLst>
        </pc:spChg>
      </pc:sldChg>
      <pc:sldChg chg="modSp">
        <pc:chgData name="Thang Nguyen - Y17" userId="S::ndthang.y17@ump.edu.vn::5b075d8a-f8c9-4912-8b67-e33c0de2e13a" providerId="AD" clId="Web-{07B019C8-2D1F-CCB4-6F76-17E12DBBF615}" dt="2023-04-21T16:23:02.951" v="40" actId="20577"/>
        <pc:sldMkLst>
          <pc:docMk/>
          <pc:sldMk cId="3653656993" sldId="260"/>
        </pc:sldMkLst>
        <pc:spChg chg="mod">
          <ac:chgData name="Thang Nguyen - Y17" userId="S::ndthang.y17@ump.edu.vn::5b075d8a-f8c9-4912-8b67-e33c0de2e13a" providerId="AD" clId="Web-{07B019C8-2D1F-CCB4-6F76-17E12DBBF615}" dt="2023-04-21T16:23:02.951" v="40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">
        <pc:chgData name="Thang Nguyen - Y17" userId="S::ndthang.y17@ump.edu.vn::5b075d8a-f8c9-4912-8b67-e33c0de2e13a" providerId="AD" clId="Web-{07B019C8-2D1F-CCB4-6F76-17E12DBBF615}" dt="2023-04-21T16:23:50.749" v="69" actId="20577"/>
        <pc:sldMkLst>
          <pc:docMk/>
          <pc:sldMk cId="3729032034" sldId="261"/>
        </pc:sldMkLst>
        <pc:spChg chg="mod">
          <ac:chgData name="Thang Nguyen - Y17" userId="S::ndthang.y17@ump.edu.vn::5b075d8a-f8c9-4912-8b67-e33c0de2e13a" providerId="AD" clId="Web-{07B019C8-2D1F-CCB4-6F76-17E12DBBF615}" dt="2023-04-21T16:23:50.749" v="69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">
        <pc:chgData name="Thang Nguyen - Y17" userId="S::ndthang.y17@ump.edu.vn::5b075d8a-f8c9-4912-8b67-e33c0de2e13a" providerId="AD" clId="Web-{07B019C8-2D1F-CCB4-6F76-17E12DBBF615}" dt="2023-04-21T16:24:33.813" v="77" actId="20577"/>
        <pc:sldMkLst>
          <pc:docMk/>
          <pc:sldMk cId="3292981699" sldId="263"/>
        </pc:sldMkLst>
        <pc:spChg chg="mod">
          <ac:chgData name="Thang Nguyen - Y17" userId="S::ndthang.y17@ump.edu.vn::5b075d8a-f8c9-4912-8b67-e33c0de2e13a" providerId="AD" clId="Web-{07B019C8-2D1F-CCB4-6F76-17E12DBBF615}" dt="2023-04-21T16:24:33.813" v="77" actId="20577"/>
          <ac:spMkLst>
            <pc:docMk/>
            <pc:sldMk cId="3292981699" sldId="263"/>
            <ac:spMk id="3" creationId="{E046A2AA-12CC-BF03-91AD-2C983FACCB31}"/>
          </ac:spMkLst>
        </pc:spChg>
      </pc:sldChg>
    </pc:docChg>
  </pc:docChgLst>
  <pc:docChgLst>
    <pc:chgData name="Thang Nguyen - Y17" userId="S::ndthang.y17@ump.edu.vn::5b075d8a-f8c9-4912-8b67-e33c0de2e13a" providerId="AD" clId="Web-{4151B237-6097-21F9-AAE9-B461CCA36C0E}"/>
    <pc:docChg chg="addSld modSld">
      <pc:chgData name="Thang Nguyen - Y17" userId="S::ndthang.y17@ump.edu.vn::5b075d8a-f8c9-4912-8b67-e33c0de2e13a" providerId="AD" clId="Web-{4151B237-6097-21F9-AAE9-B461CCA36C0E}" dt="2023-04-20T09:07:55.275" v="694" actId="1076"/>
      <pc:docMkLst>
        <pc:docMk/>
      </pc:docMkLst>
      <pc:sldChg chg="modSp">
        <pc:chgData name="Thang Nguyen - Y17" userId="S::ndthang.y17@ump.edu.vn::5b075d8a-f8c9-4912-8b67-e33c0de2e13a" providerId="AD" clId="Web-{4151B237-6097-21F9-AAE9-B461CCA36C0E}" dt="2023-04-20T08:45:33.902" v="20" actId="20577"/>
        <pc:sldMkLst>
          <pc:docMk/>
          <pc:sldMk cId="2874809615" sldId="265"/>
        </pc:sldMkLst>
        <pc:spChg chg="mod">
          <ac:chgData name="Thang Nguyen - Y17" userId="S::ndthang.y17@ump.edu.vn::5b075d8a-f8c9-4912-8b67-e33c0de2e13a" providerId="AD" clId="Web-{4151B237-6097-21F9-AAE9-B461CCA36C0E}" dt="2023-04-20T08:45:33.902" v="20" actId="20577"/>
          <ac:spMkLst>
            <pc:docMk/>
            <pc:sldMk cId="2874809615" sldId="265"/>
            <ac:spMk id="3" creationId="{DF0683F1-2A5F-C9FC-D607-C04E70666366}"/>
          </ac:spMkLst>
        </pc:spChg>
      </pc:sldChg>
      <pc:sldChg chg="modSp">
        <pc:chgData name="Thang Nguyen - Y17" userId="S::ndthang.y17@ump.edu.vn::5b075d8a-f8c9-4912-8b67-e33c0de2e13a" providerId="AD" clId="Web-{4151B237-6097-21F9-AAE9-B461CCA36C0E}" dt="2023-04-20T08:54:32.164" v="488" actId="20577"/>
        <pc:sldMkLst>
          <pc:docMk/>
          <pc:sldMk cId="2227978869" sldId="271"/>
        </pc:sldMkLst>
        <pc:spChg chg="mod">
          <ac:chgData name="Thang Nguyen - Y17" userId="S::ndthang.y17@ump.edu.vn::5b075d8a-f8c9-4912-8b67-e33c0de2e13a" providerId="AD" clId="Web-{4151B237-6097-21F9-AAE9-B461CCA36C0E}" dt="2023-04-20T08:54:32.164" v="488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modSp new">
        <pc:chgData name="Thang Nguyen - Y17" userId="S::ndthang.y17@ump.edu.vn::5b075d8a-f8c9-4912-8b67-e33c0de2e13a" providerId="AD" clId="Web-{4151B237-6097-21F9-AAE9-B461CCA36C0E}" dt="2023-04-20T09:03:47.926" v="680" actId="20577"/>
        <pc:sldMkLst>
          <pc:docMk/>
          <pc:sldMk cId="4225801432" sldId="272"/>
        </pc:sldMkLst>
        <pc:spChg chg="mod">
          <ac:chgData name="Thang Nguyen - Y17" userId="S::ndthang.y17@ump.edu.vn::5b075d8a-f8c9-4912-8b67-e33c0de2e13a" providerId="AD" clId="Web-{4151B237-6097-21F9-AAE9-B461CCA36C0E}" dt="2023-04-20T08:55:01.821" v="492" actId="20577"/>
          <ac:spMkLst>
            <pc:docMk/>
            <pc:sldMk cId="4225801432" sldId="272"/>
            <ac:spMk id="2" creationId="{20ADCD35-BE1B-3812-536E-F53F0A25FC38}"/>
          </ac:spMkLst>
        </pc:spChg>
        <pc:spChg chg="mod">
          <ac:chgData name="Thang Nguyen - Y17" userId="S::ndthang.y17@ump.edu.vn::5b075d8a-f8c9-4912-8b67-e33c0de2e13a" providerId="AD" clId="Web-{4151B237-6097-21F9-AAE9-B461CCA36C0E}" dt="2023-04-20T09:03:47.926" v="680" actId="20577"/>
          <ac:spMkLst>
            <pc:docMk/>
            <pc:sldMk cId="4225801432" sldId="272"/>
            <ac:spMk id="3" creationId="{0F1D9EEF-AAA7-DC87-263D-D4D4D023D32C}"/>
          </ac:spMkLst>
        </pc:spChg>
      </pc:sldChg>
      <pc:sldChg chg="addSp delSp modSp new">
        <pc:chgData name="Thang Nguyen - Y17" userId="S::ndthang.y17@ump.edu.vn::5b075d8a-f8c9-4912-8b67-e33c0de2e13a" providerId="AD" clId="Web-{4151B237-6097-21F9-AAE9-B461CCA36C0E}" dt="2023-04-20T09:07:55.275" v="694" actId="1076"/>
        <pc:sldMkLst>
          <pc:docMk/>
          <pc:sldMk cId="3115484968" sldId="275"/>
        </pc:sldMkLst>
        <pc:spChg chg="mod">
          <ac:chgData name="Thang Nguyen - Y17" userId="S::ndthang.y17@ump.edu.vn::5b075d8a-f8c9-4912-8b67-e33c0de2e13a" providerId="AD" clId="Web-{4151B237-6097-21F9-AAE9-B461CCA36C0E}" dt="2023-04-20T09:04:03.583" v="682" actId="20577"/>
          <ac:spMkLst>
            <pc:docMk/>
            <pc:sldMk cId="3115484968" sldId="275"/>
            <ac:spMk id="2" creationId="{07F7E987-6D32-4258-DE8E-3BA0CA65B9F8}"/>
          </ac:spMkLst>
        </pc:spChg>
        <pc:spChg chg="del">
          <ac:chgData name="Thang Nguyen - Y17" userId="S::ndthang.y17@ump.edu.vn::5b075d8a-f8c9-4912-8b67-e33c0de2e13a" providerId="AD" clId="Web-{4151B237-6097-21F9-AAE9-B461CCA36C0E}" dt="2023-04-20T09:07:17.056" v="683"/>
          <ac:spMkLst>
            <pc:docMk/>
            <pc:sldMk cId="3115484968" sldId="275"/>
            <ac:spMk id="3" creationId="{4785883E-A9A0-C407-8A26-B9997AB49EA7}"/>
          </ac:spMkLst>
        </pc:spChg>
        <pc:picChg chg="add mod ord">
          <ac:chgData name="Thang Nguyen - Y17" userId="S::ndthang.y17@ump.edu.vn::5b075d8a-f8c9-4912-8b67-e33c0de2e13a" providerId="AD" clId="Web-{4151B237-6097-21F9-AAE9-B461CCA36C0E}" dt="2023-04-20T09:07:26.306" v="685" actId="14100"/>
          <ac:picMkLst>
            <pc:docMk/>
            <pc:sldMk cId="3115484968" sldId="275"/>
            <ac:picMk id="4" creationId="{43584207-5BFD-DF76-5F85-D7F077367C39}"/>
          </ac:picMkLst>
        </pc:picChg>
        <pc:picChg chg="add mod">
          <ac:chgData name="Thang Nguyen - Y17" userId="S::ndthang.y17@ump.edu.vn::5b075d8a-f8c9-4912-8b67-e33c0de2e13a" providerId="AD" clId="Web-{4151B237-6097-21F9-AAE9-B461CCA36C0E}" dt="2023-04-20T09:07:43.884" v="690" actId="1076"/>
          <ac:picMkLst>
            <pc:docMk/>
            <pc:sldMk cId="3115484968" sldId="275"/>
            <ac:picMk id="5" creationId="{6D6C5180-3F21-738E-B816-A83987EDB793}"/>
          </ac:picMkLst>
        </pc:picChg>
        <pc:picChg chg="add mod">
          <ac:chgData name="Thang Nguyen - Y17" userId="S::ndthang.y17@ump.edu.vn::5b075d8a-f8c9-4912-8b67-e33c0de2e13a" providerId="AD" clId="Web-{4151B237-6097-21F9-AAE9-B461CCA36C0E}" dt="2023-04-20T09:07:55.275" v="694" actId="1076"/>
          <ac:picMkLst>
            <pc:docMk/>
            <pc:sldMk cId="3115484968" sldId="275"/>
            <ac:picMk id="6" creationId="{9C0E0864-F217-AFEE-B3B1-7E92183A11B0}"/>
          </ac:picMkLst>
        </pc:picChg>
      </pc:sldChg>
    </pc:docChg>
  </pc:docChgLst>
  <pc:docChgLst>
    <pc:chgData name="Thang Nguyen - Y17" userId="S::ndthang.y17@ump.edu.vn::5b075d8a-f8c9-4912-8b67-e33c0de2e13a" providerId="AD" clId="Web-{D64D8D11-07D5-FEF3-A9D4-7DF2F6F50C66}"/>
    <pc:docChg chg="modSld">
      <pc:chgData name="Thang Nguyen - Y17" userId="S::ndthang.y17@ump.edu.vn::5b075d8a-f8c9-4912-8b67-e33c0de2e13a" providerId="AD" clId="Web-{D64D8D11-07D5-FEF3-A9D4-7DF2F6F50C66}" dt="2023-04-24T12:59:40.606" v="487" actId="20577"/>
      <pc:docMkLst>
        <pc:docMk/>
      </pc:docMkLst>
      <pc:sldChg chg="modSp">
        <pc:chgData name="Thang Nguyen - Y17" userId="S::ndthang.y17@ump.edu.vn::5b075d8a-f8c9-4912-8b67-e33c0de2e13a" providerId="AD" clId="Web-{D64D8D11-07D5-FEF3-A9D4-7DF2F6F50C66}" dt="2023-04-24T12:43:05.260" v="24" actId="20577"/>
        <pc:sldMkLst>
          <pc:docMk/>
          <pc:sldMk cId="214145014" sldId="257"/>
        </pc:sldMkLst>
        <pc:spChg chg="mod">
          <ac:chgData name="Thang Nguyen - Y17" userId="S::ndthang.y17@ump.edu.vn::5b075d8a-f8c9-4912-8b67-e33c0de2e13a" providerId="AD" clId="Web-{D64D8D11-07D5-FEF3-A9D4-7DF2F6F50C66}" dt="2023-04-24T12:43:05.260" v="24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">
        <pc:chgData name="Thang Nguyen - Y17" userId="S::ndthang.y17@ump.edu.vn::5b075d8a-f8c9-4912-8b67-e33c0de2e13a" providerId="AD" clId="Web-{D64D8D11-07D5-FEF3-A9D4-7DF2F6F50C66}" dt="2023-04-24T12:59:40.606" v="487" actId="20577"/>
        <pc:sldMkLst>
          <pc:docMk/>
          <pc:sldMk cId="3653656993" sldId="260"/>
        </pc:sldMkLst>
        <pc:spChg chg="mod">
          <ac:chgData name="Thang Nguyen - Y17" userId="S::ndthang.y17@ump.edu.vn::5b075d8a-f8c9-4912-8b67-e33c0de2e13a" providerId="AD" clId="Web-{D64D8D11-07D5-FEF3-A9D4-7DF2F6F50C66}" dt="2023-04-24T12:59:40.606" v="487" actId="20577"/>
          <ac:spMkLst>
            <pc:docMk/>
            <pc:sldMk cId="3653656993" sldId="260"/>
            <ac:spMk id="3" creationId="{860CC238-C51B-4D77-D750-B056B5897D9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5T09:22:43.380" idx="1">
    <p:pos x="10" y="10"/>
    <p:text>nghe âm thổi, loại trừ phình ĐMC bụng</p:text>
    <p:extLst>
      <p:ext uri="{C676402C-5697-4E1C-873F-D02D1690AC5C}">
        <p15:threadingInfo xmlns:p15="http://schemas.microsoft.com/office/powerpoint/2012/main" timeZoneBias="-420"/>
      </p:ext>
    </p:extLst>
  </p:cm>
  <p:cm authorId="1" dt="2023-04-25T09:23:58.187" idx="2">
    <p:pos x="10" y="106"/>
    <p:text>điểm McBurney nằm ngoài HCP
nên có 2 điểm đau ruột thừa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3-04-25T09:25:48.634" idx="3">
    <p:pos x="10" y="202"/>
    <p:text>khám HM-TTr: polyp, ung thư 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3-04-25T09:27:48.891" idx="4">
    <p:pos x="10" y="298"/>
    <p:text>viêm phúc mạc phân: xì gốc ruột thừa, gram âm vào máu, 70-80% tử vong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5T09:35:55.269" idx="5">
    <p:pos x="10" y="10"/>
    <p:text>sỏi phân: là mổ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A9AD-2BB6-4824-BFC4-C1C9F772F323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AAA27-6945-4673-92AC-03B4DA13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Túi</a:t>
            </a:r>
            <a:r>
              <a:rPr lang="en-US"/>
              <a:t> </a:t>
            </a:r>
            <a:r>
              <a:rPr lang="en-US" err="1"/>
              <a:t>mật</a:t>
            </a:r>
            <a:r>
              <a:rPr lang="en-US"/>
              <a:t> </a:t>
            </a:r>
            <a:r>
              <a:rPr lang="en-US" err="1"/>
              <a:t>thành</a:t>
            </a:r>
            <a:r>
              <a:rPr lang="en-US"/>
              <a:t> </a:t>
            </a:r>
            <a:r>
              <a:rPr lang="en-US" err="1"/>
              <a:t>dày</a:t>
            </a:r>
            <a:r>
              <a:rPr lang="en-US"/>
              <a:t> &gt;3mm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AAA27-6945-4673-92AC-03B4DA13CA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0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ctr">
              <a:defRPr sz="3600" spc="20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0D92BC-42A9-434B-8530-ADBF4485E407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-3551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584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2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5332"/>
            <a:ext cx="9720073" cy="4374028"/>
          </a:xfrm>
        </p:spPr>
        <p:txBody>
          <a:bodyPr>
            <a:noAutofit/>
          </a:bodyPr>
          <a:lstStyle>
            <a:lvl1pPr>
              <a:defRPr/>
            </a:lvl1pPr>
            <a:lvl2pPr marL="0" indent="180000">
              <a:buClrTx/>
              <a:buFont typeface="+mj-lt"/>
              <a:buAutoNum type="arabicPeriod"/>
              <a:defRPr b="1">
                <a:solidFill>
                  <a:schemeClr val="tx1"/>
                </a:solidFill>
              </a:defRPr>
            </a:lvl2pPr>
            <a:lvl3pPr marL="0" indent="180000">
              <a:buClrTx/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180000" indent="180000">
              <a:spcBef>
                <a:spcPts val="0"/>
              </a:spcBef>
              <a:spcAft>
                <a:spcPts val="0"/>
              </a:spcAft>
              <a:buClrTx/>
              <a:buFont typeface="Calibri" panose="020F050202020403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360000" indent="18000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 Mức một</a:t>
            </a:r>
          </a:p>
          <a:p>
            <a:pPr lvl="2"/>
            <a:r>
              <a:rPr lang="vi-VN"/>
              <a:t>Mức hai</a:t>
            </a:r>
          </a:p>
          <a:p>
            <a:pPr lvl="3"/>
            <a:r>
              <a:rPr lang="vi-VN"/>
              <a:t>Mức ba</a:t>
            </a:r>
          </a:p>
          <a:p>
            <a:pPr lvl="4"/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9D0D92BC-42A9-434B-8530-ADBF4485E407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41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D0D92BC-42A9-434B-8530-ADBF4485E407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6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 cap="all" spc="100" baseline="0">
          <a:solidFill>
            <a:schemeClr val="tx1">
              <a:lumMod val="95000"/>
              <a:lumOff val="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1800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0" indent="1800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ꟷ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80000" indent="1800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594360" indent="18000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777240" indent="18000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ADF95-BD26-0B99-132E-B4DC40310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>
                    <a:alpha val="80000"/>
                  </a:schemeClr>
                </a:solidFill>
                <a:latin typeface="Calibri"/>
                <a:cs typeface="Calibri"/>
              </a:rPr>
              <a:t>Bệnh án</a:t>
            </a:r>
            <a:endParaRPr lang="en-US" sz="6600" err="1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8B26-37FB-D577-D80B-930CDB693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-25/04/2023-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8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0BC3-A352-8DD3-6E72-BCE73694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CHẨN ĐOÁN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83F1-2A5F-C9FC-D607-C04E7066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/>
            <a:r>
              <a:rPr lang="en-US"/>
              <a:t> </a:t>
            </a:r>
            <a:r>
              <a:rPr lang="en-US" err="1"/>
              <a:t>Chẩn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:</a:t>
            </a:r>
          </a:p>
          <a:p>
            <a:pPr lvl="2"/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ruột</a:t>
            </a:r>
            <a:r>
              <a:rPr lang="en-US"/>
              <a:t> thừa cấp, chưa </a:t>
            </a:r>
            <a:r>
              <a:rPr lang="en-US" err="1"/>
              <a:t>biến</a:t>
            </a:r>
            <a:r>
              <a:rPr lang="en-US"/>
              <a:t> chứng.</a:t>
            </a:r>
          </a:p>
          <a:p>
            <a:pPr lvl="1"/>
            <a:r>
              <a:rPr lang="en-US" err="1"/>
              <a:t>Chẩn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biệt</a:t>
            </a:r>
            <a:r>
              <a:rPr lang="en-US"/>
              <a:t>:</a:t>
            </a:r>
          </a:p>
          <a:p>
            <a:pPr lvl="2"/>
            <a:r>
              <a:rPr lang="en-US"/>
              <a:t>Viêm túi thừa đại tràng.</a:t>
            </a:r>
          </a:p>
          <a:p>
            <a:pPr lvl="2"/>
            <a:r>
              <a:rPr lang="en-US"/>
              <a:t>Viêm </a:t>
            </a:r>
            <a:r>
              <a:rPr lang="en-US" err="1"/>
              <a:t>phần</a:t>
            </a:r>
            <a:r>
              <a:rPr lang="en-US"/>
              <a:t> phụ.</a:t>
            </a:r>
          </a:p>
        </p:txBody>
      </p:sp>
    </p:spTree>
    <p:extLst>
      <p:ext uri="{BB962C8B-B14F-4D97-AF65-F5344CB8AC3E}">
        <p14:creationId xmlns:p14="http://schemas.microsoft.com/office/powerpoint/2010/main" val="287480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A6F7-91B4-29AF-719F-2F927B5A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BIỆN LUẬN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ED9C-AD98-130D-9E12-7766BCBF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5332"/>
            <a:ext cx="9929622" cy="4374028"/>
          </a:xfrm>
        </p:spPr>
        <p:txBody>
          <a:bodyPr/>
          <a:lstStyle/>
          <a:p>
            <a:pPr algn="just"/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hố</a:t>
            </a:r>
            <a:r>
              <a:rPr lang="en-US"/>
              <a:t> </a:t>
            </a:r>
            <a:r>
              <a:rPr lang="en-US" err="1"/>
              <a:t>chậu</a:t>
            </a:r>
            <a:r>
              <a:rPr lang="en-US"/>
              <a:t> </a:t>
            </a:r>
            <a:r>
              <a:rPr lang="en-US" err="1"/>
              <a:t>phải</a:t>
            </a:r>
            <a:r>
              <a:rPr lang="en-US"/>
              <a:t>:</a:t>
            </a:r>
          </a:p>
          <a:p>
            <a:pPr lvl="2" algn="just"/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ruột</a:t>
            </a:r>
            <a:r>
              <a:rPr lang="en-US"/>
              <a:t> </a:t>
            </a:r>
            <a:r>
              <a:rPr lang="en-US" err="1"/>
              <a:t>thừa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: </a:t>
            </a:r>
            <a:r>
              <a:rPr lang="en-US" err="1"/>
              <a:t>nghĩ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chuyển</a:t>
            </a:r>
            <a:r>
              <a:rPr lang="en-US"/>
              <a:t> sang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hố</a:t>
            </a:r>
            <a:r>
              <a:rPr lang="en-US"/>
              <a:t> </a:t>
            </a:r>
            <a:r>
              <a:rPr lang="en-US" err="1"/>
              <a:t>chậu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,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ấn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hố</a:t>
            </a:r>
            <a:r>
              <a:rPr lang="en-US"/>
              <a:t> </a:t>
            </a:r>
            <a:r>
              <a:rPr lang="en-US" err="1"/>
              <a:t>chậu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.</a:t>
            </a:r>
          </a:p>
          <a:p>
            <a:pPr lvl="3" algn="just"/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chứng</a:t>
            </a:r>
            <a:r>
              <a:rPr lang="en-US"/>
              <a:t>:</a:t>
            </a:r>
          </a:p>
          <a:p>
            <a:pPr lvl="4" algn="just"/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</a:t>
            </a:r>
            <a:r>
              <a:rPr lang="en-US" err="1"/>
              <a:t>ruột</a:t>
            </a:r>
            <a:r>
              <a:rPr lang="en-US"/>
              <a:t> </a:t>
            </a:r>
            <a:r>
              <a:rPr lang="en-US" err="1"/>
              <a:t>thừa</a:t>
            </a:r>
            <a:r>
              <a:rPr lang="en-US"/>
              <a:t>, </a:t>
            </a:r>
            <a:r>
              <a:rPr lang="en-US" err="1"/>
              <a:t>đám</a:t>
            </a:r>
            <a:r>
              <a:rPr lang="en-US"/>
              <a:t> </a:t>
            </a:r>
            <a:r>
              <a:rPr lang="en-US" err="1"/>
              <a:t>quánh</a:t>
            </a:r>
            <a:r>
              <a:rPr lang="en-US"/>
              <a:t> </a:t>
            </a:r>
            <a:r>
              <a:rPr lang="en-US" err="1"/>
              <a:t>ruột</a:t>
            </a:r>
            <a:r>
              <a:rPr lang="en-US"/>
              <a:t> </a:t>
            </a:r>
            <a:r>
              <a:rPr lang="en-US" err="1"/>
              <a:t>thừa</a:t>
            </a:r>
            <a:r>
              <a:rPr lang="en-US"/>
              <a:t>: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nghĩ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ngày</a:t>
            </a:r>
            <a:r>
              <a:rPr lang="en-US"/>
              <a:t> 1,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sốt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vẻ</a:t>
            </a:r>
            <a:r>
              <a:rPr lang="en-US"/>
              <a:t> </a:t>
            </a:r>
            <a:r>
              <a:rPr lang="en-US" err="1"/>
              <a:t>mặt</a:t>
            </a:r>
            <a:r>
              <a:rPr lang="en-US"/>
              <a:t> </a:t>
            </a:r>
            <a:r>
              <a:rPr lang="en-US" err="1"/>
              <a:t>nhiễm</a:t>
            </a:r>
            <a:r>
              <a:rPr lang="en-US"/>
              <a:t> </a:t>
            </a:r>
            <a:r>
              <a:rPr lang="en-US" err="1"/>
              <a:t>trùng</a:t>
            </a:r>
            <a:r>
              <a:rPr lang="en-US"/>
              <a:t>.</a:t>
            </a:r>
          </a:p>
          <a:p>
            <a:pPr lvl="4" algn="just"/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phúc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: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nghĩ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sốt</a:t>
            </a:r>
            <a:r>
              <a:rPr lang="en-US"/>
              <a:t>, </a:t>
            </a:r>
            <a:r>
              <a:rPr lang="en-US" err="1"/>
              <a:t>trướng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,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kháng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.</a:t>
            </a:r>
          </a:p>
          <a:p>
            <a:pPr lvl="2" algn="just"/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túi</a:t>
            </a:r>
            <a:r>
              <a:rPr lang="en-US"/>
              <a:t> </a:t>
            </a:r>
            <a:r>
              <a:rPr lang="en-US" err="1"/>
              <a:t>thừa</a:t>
            </a:r>
            <a:r>
              <a:rPr lang="en-US"/>
              <a:t>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tràng</a:t>
            </a:r>
            <a:r>
              <a:rPr lang="en-US"/>
              <a:t>: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trừ</a:t>
            </a:r>
            <a:r>
              <a:rPr lang="en-US"/>
              <a:t>.</a:t>
            </a:r>
          </a:p>
          <a:p>
            <a:pPr lvl="2" algn="just"/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chậu</a:t>
            </a:r>
            <a:r>
              <a:rPr lang="en-US"/>
              <a:t>: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nghĩ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sốt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đạo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.</a:t>
            </a:r>
          </a:p>
          <a:p>
            <a:pPr lvl="2" algn="just"/>
            <a:r>
              <a:rPr lang="en-US" err="1"/>
              <a:t>Thủng</a:t>
            </a:r>
            <a:r>
              <a:rPr lang="en-US"/>
              <a:t> </a:t>
            </a:r>
            <a:r>
              <a:rPr lang="en-US" err="1"/>
              <a:t>bít</a:t>
            </a:r>
            <a:r>
              <a:rPr lang="en-US"/>
              <a:t> </a:t>
            </a:r>
            <a:r>
              <a:rPr lang="en-US" err="1"/>
              <a:t>dạ</a:t>
            </a:r>
            <a:r>
              <a:rPr lang="en-US"/>
              <a:t> </a:t>
            </a:r>
            <a:r>
              <a:rPr lang="en-US" err="1"/>
              <a:t>dày</a:t>
            </a:r>
            <a:r>
              <a:rPr lang="en-US"/>
              <a:t>: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căn</a:t>
            </a:r>
            <a:r>
              <a:rPr lang="en-US"/>
              <a:t> </a:t>
            </a:r>
            <a:r>
              <a:rPr lang="en-US" err="1"/>
              <a:t>loét</a:t>
            </a:r>
            <a:r>
              <a:rPr lang="en-US"/>
              <a:t> </a:t>
            </a:r>
            <a:r>
              <a:rPr lang="en-US" err="1"/>
              <a:t>dạ</a:t>
            </a:r>
            <a:r>
              <a:rPr lang="en-US"/>
              <a:t> </a:t>
            </a:r>
            <a:r>
              <a:rPr lang="en-US" err="1"/>
              <a:t>dày</a:t>
            </a:r>
            <a:endParaRPr lang="en-US"/>
          </a:p>
          <a:p>
            <a:pPr lvl="2" algn="just"/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tụy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: </a:t>
            </a:r>
            <a:r>
              <a:rPr lang="en-US" err="1"/>
              <a:t>ăn</a:t>
            </a:r>
            <a:r>
              <a:rPr lang="en-US"/>
              <a:t> </a:t>
            </a:r>
            <a:r>
              <a:rPr lang="en-US" err="1"/>
              <a:t>uống</a:t>
            </a:r>
            <a:r>
              <a:rPr lang="en-US"/>
              <a:t>, </a:t>
            </a:r>
            <a:r>
              <a:rPr lang="en-US" err="1"/>
              <a:t>sỏi</a:t>
            </a:r>
            <a:r>
              <a:rPr lang="en-US"/>
              <a:t>, </a:t>
            </a:r>
            <a:r>
              <a:rPr lang="en-US" err="1"/>
              <a:t>triglycerid</a:t>
            </a:r>
            <a:r>
              <a:rPr lang="en-US"/>
              <a:t>, do </a:t>
            </a:r>
            <a:r>
              <a:rPr lang="en-US" err="1"/>
              <a:t>thai</a:t>
            </a:r>
            <a:r>
              <a:rPr lang="en-US"/>
              <a:t> kì</a:t>
            </a:r>
          </a:p>
        </p:txBody>
      </p:sp>
    </p:spTree>
    <p:extLst>
      <p:ext uri="{BB962C8B-B14F-4D97-AF65-F5344CB8AC3E}">
        <p14:creationId xmlns:p14="http://schemas.microsoft.com/office/powerpoint/2010/main" val="50325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CC90-2E39-D26A-7B66-C4A6CF85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ĐỀ NGHỊ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FBA1-A59F-B866-4024-79643CE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, CT scan bụng.</a:t>
            </a:r>
          </a:p>
          <a:p>
            <a:pPr lvl="2" algn="just"/>
            <a:r>
              <a:rPr lang="en-US"/>
              <a:t>Công thức máu, CRP.</a:t>
            </a:r>
          </a:p>
          <a:p>
            <a:pPr lvl="2" algn="just"/>
            <a:r>
              <a:rPr lang="en-US"/>
              <a:t>PT, aPTT.</a:t>
            </a:r>
          </a:p>
          <a:p>
            <a:pPr lvl="2" algn="just"/>
            <a:r>
              <a:rPr lang="en-US"/>
              <a:t>Glucose máu, AST, ALT, Creatinine, ion </a:t>
            </a:r>
            <a:r>
              <a:rPr lang="en-US" err="1"/>
              <a:t>đồ</a:t>
            </a:r>
            <a:r>
              <a:rPr lang="en-US"/>
              <a:t>, TPTNT.</a:t>
            </a:r>
          </a:p>
        </p:txBody>
      </p:sp>
    </p:spTree>
    <p:extLst>
      <p:ext uri="{BB962C8B-B14F-4D97-AF65-F5344CB8AC3E}">
        <p14:creationId xmlns:p14="http://schemas.microsoft.com/office/powerpoint/2010/main" val="100140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7F64-0162-8860-6207-0003DDE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KẾT QUẢ CLS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733EED-754E-1061-1E46-516876CE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bụng</a:t>
            </a:r>
            <a:r>
              <a:rPr lang="en-US"/>
              <a:t> (21/4/2023)</a:t>
            </a:r>
          </a:p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27B50F6-8427-E39C-B540-0A445FCB9A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" r="3662"/>
          <a:stretch/>
        </p:blipFill>
        <p:spPr>
          <a:xfrm>
            <a:off x="1245810" y="2582333"/>
            <a:ext cx="5406571" cy="396869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4237682-8143-4466-6F4F-1AC1D10C0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96" y="3674653"/>
            <a:ext cx="4595939" cy="17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7F64-0162-8860-6207-0003DDE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KẾT QUẢ CLS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733EED-754E-1061-1E46-516876CE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CT scan </a:t>
            </a:r>
            <a:r>
              <a:rPr lang="en-US" err="1"/>
              <a:t>bụng</a:t>
            </a:r>
            <a:r>
              <a:rPr lang="en-US"/>
              <a:t> (21/4/2023)</a:t>
            </a:r>
          </a:p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7959DF2-F037-62B8-D0CE-C67FDD34C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89" y="2536433"/>
            <a:ext cx="6915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7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7F64-0162-8860-6207-0003DDE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KẾT QUẢ CLS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431E4B7-0460-821F-938A-7BFE958C3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913225"/>
              </p:ext>
            </p:extLst>
          </p:nvPr>
        </p:nvGraphicFramePr>
        <p:xfrm>
          <a:off x="2414778" y="2084832"/>
          <a:ext cx="3004947" cy="3242736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70129">
                  <a:extLst>
                    <a:ext uri="{9D8B030D-6E8A-4147-A177-3AD203B41FA5}">
                      <a16:colId xmlns:a16="http://schemas.microsoft.com/office/drawing/2014/main" val="778976842"/>
                    </a:ext>
                  </a:extLst>
                </a:gridCol>
                <a:gridCol w="1434818">
                  <a:extLst>
                    <a:ext uri="{9D8B030D-6E8A-4147-A177-3AD203B41FA5}">
                      <a16:colId xmlns:a16="http://schemas.microsoft.com/office/drawing/2014/main" val="1255474799"/>
                    </a:ext>
                  </a:extLst>
                </a:gridCol>
              </a:tblGrid>
              <a:tr h="463248">
                <a:tc>
                  <a:txBody>
                    <a:bodyPr/>
                    <a:lstStyle/>
                    <a:p>
                      <a:r>
                        <a:rPr lang="vi-VN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8,86 </a:t>
                      </a:r>
                      <a:r>
                        <a:rPr lang="vi-VN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K/uL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844874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vi-V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Neu%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75,5 </a:t>
                      </a:r>
                      <a:r>
                        <a:rPr lang="vi-VN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78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vi-V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Neu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6,69 K/uL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23244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 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104041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 fL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273353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25,6 pG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56855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213 </a:t>
                      </a:r>
                      <a:r>
                        <a:rPr lang="vi-VN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K/uL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087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CD6B75-A88F-E619-0E91-C79903A9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4071"/>
              </p:ext>
            </p:extLst>
          </p:nvPr>
        </p:nvGraphicFramePr>
        <p:xfrm>
          <a:off x="5628826" y="2084832"/>
          <a:ext cx="4148396" cy="3291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12595">
                  <a:extLst>
                    <a:ext uri="{9D8B030D-6E8A-4147-A177-3AD203B41FA5}">
                      <a16:colId xmlns:a16="http://schemas.microsoft.com/office/drawing/2014/main" val="601025343"/>
                    </a:ext>
                  </a:extLst>
                </a:gridCol>
                <a:gridCol w="2135801">
                  <a:extLst>
                    <a:ext uri="{9D8B030D-6E8A-4147-A177-3AD203B41FA5}">
                      <a16:colId xmlns:a16="http://schemas.microsoft.com/office/drawing/2014/main" val="191784034"/>
                    </a:ext>
                  </a:extLst>
                </a:gridCol>
              </a:tblGrid>
              <a:tr h="328901"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62,6 mg/dL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03300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Glucose</a:t>
                      </a:r>
                      <a:endParaRPr lang="vi-VN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92 mg/dL</a:t>
                      </a:r>
                      <a:endParaRPr lang="vi-VN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28802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U/L</a:t>
                      </a:r>
                      <a:endParaRPr lang="vi-VN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238166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 U/</a:t>
                      </a: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vi-VN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965975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Creatinine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0,79 mg/dL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85140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14,2 giây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988290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32,1 giây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039396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746866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Beta-</a:t>
                      </a:r>
                      <a:r>
                        <a:rPr lang="en-US" b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hCG</a:t>
                      </a:r>
                      <a:endParaRPr lang="en-US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1.22 </a:t>
                      </a:r>
                      <a:r>
                        <a:rPr lang="en-US" b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mIU</a:t>
                      </a: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33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4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CHẨN ĐOÁN XÁC ĐỊNH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E0D5-3B12-343F-B609-052A2381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ruột</a:t>
            </a:r>
            <a:r>
              <a:rPr lang="en-US"/>
              <a:t> </a:t>
            </a:r>
            <a:r>
              <a:rPr lang="en-US" err="1"/>
              <a:t>thừa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ngày</a:t>
            </a:r>
            <a:r>
              <a:rPr lang="en-US"/>
              <a:t> 1,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biến</a:t>
            </a:r>
            <a:r>
              <a:rPr lang="en-US"/>
              <a:t> </a:t>
            </a:r>
            <a:r>
              <a:rPr lang="en-US" err="1"/>
              <a:t>chứng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E0D5-3B12-343F-B609-052A2381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5332"/>
            <a:ext cx="10434447" cy="4374028"/>
          </a:xfrm>
        </p:spPr>
        <p:txBody>
          <a:bodyPr/>
          <a:lstStyle/>
          <a:p>
            <a:r>
              <a:rPr lang="en-US"/>
              <a:t>Phẫu thuật nội soi cắt ruột thừa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188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6C2-2900-F20F-90E7-2C347E87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TƯỜNG TRÌNH PHẪU THUẬT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30DD-26E3-BC2A-5C4D-09913599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b="1" err="1">
                <a:cs typeface="Calibri"/>
              </a:rPr>
              <a:t>Chẩn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đoán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trước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phẫu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thuật</a:t>
            </a:r>
            <a:r>
              <a:rPr lang="en-US">
                <a:cs typeface="Calibri"/>
              </a:rPr>
              <a:t>: Viêm ruột thừa cấp.</a:t>
            </a:r>
          </a:p>
          <a:p>
            <a:pPr algn="just"/>
            <a:r>
              <a:rPr lang="en-US" b="1" err="1">
                <a:cs typeface="Calibri"/>
              </a:rPr>
              <a:t>Chẩn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đoán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sau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phẫu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thuật</a:t>
            </a:r>
            <a:r>
              <a:rPr lang="en-US">
                <a:cs typeface="Calibri"/>
              </a:rPr>
              <a:t>: Viêm ruột thừa sung huyết.</a:t>
            </a:r>
          </a:p>
          <a:p>
            <a:pPr algn="just"/>
            <a:r>
              <a:rPr lang="en-US" b="1" err="1">
                <a:cs typeface="Calibri"/>
              </a:rPr>
              <a:t>Phương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pháp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phẫu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thuật</a:t>
            </a:r>
            <a:r>
              <a:rPr lang="en-US">
                <a:cs typeface="Calibri"/>
              </a:rPr>
              <a:t>: Phẫu thuật nội soi cắt ruột thừa.</a:t>
            </a:r>
          </a:p>
          <a:p>
            <a:pPr algn="just"/>
            <a:r>
              <a:rPr lang="en-US" err="1">
                <a:cs typeface="Calibri"/>
              </a:rPr>
              <a:t>Phẫu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thuật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viên</a:t>
            </a:r>
            <a:r>
              <a:rPr lang="en-US">
                <a:cs typeface="Calibri"/>
              </a:rPr>
              <a:t>: ThS. BS. Đoàn Thùy Nguyên, Trần Minh Vũ, ThS. BS. Đặng Quang Thông.</a:t>
            </a:r>
          </a:p>
          <a:p>
            <a:pPr algn="just"/>
            <a:r>
              <a:rPr lang="en-US" err="1">
                <a:cs typeface="Calibri"/>
              </a:rPr>
              <a:t>Ngày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phẫu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thuật</a:t>
            </a:r>
            <a:r>
              <a:rPr lang="en-US">
                <a:cs typeface="Calibri"/>
              </a:rPr>
              <a:t>: 12g30, 22/04/2023.</a:t>
            </a:r>
          </a:p>
        </p:txBody>
      </p:sp>
    </p:spTree>
    <p:extLst>
      <p:ext uri="{BB962C8B-B14F-4D97-AF65-F5344CB8AC3E}">
        <p14:creationId xmlns:p14="http://schemas.microsoft.com/office/powerpoint/2010/main" val="2227978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Tường trình phẫu thuật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CE5611E-B359-EE86-FC0B-C636E91A5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2084832"/>
            <a:ext cx="7839075" cy="4371975"/>
          </a:xfrm>
        </p:spPr>
      </p:pic>
    </p:spTree>
    <p:extLst>
      <p:ext uri="{BB962C8B-B14F-4D97-AF65-F5344CB8AC3E}">
        <p14:creationId xmlns:p14="http://schemas.microsoft.com/office/powerpoint/2010/main" val="50336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0608-4EDB-CD74-A306-F97CDA77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HÀNH CHÍNH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2614-5D0B-A4A9-0807-55C542F0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lvl="2" indent="179705"/>
            <a:r>
              <a:rPr lang="vi-VN" dirty="0">
                <a:latin typeface="Calibri"/>
                <a:cs typeface="Calibri"/>
              </a:rPr>
              <a:t>Họ và tên: </a:t>
            </a:r>
            <a:r>
              <a:rPr lang="en-US" dirty="0">
                <a:latin typeface="Calibri"/>
                <a:cs typeface="Calibri"/>
              </a:rPr>
              <a:t>NGUYỄN K</a:t>
            </a:r>
            <a:r>
              <a:rPr lang="vi-VN" dirty="0">
                <a:latin typeface="Calibri"/>
                <a:cs typeface="Calibri"/>
              </a:rPr>
              <a:t>im ngọc</a:t>
            </a:r>
            <a:endParaRPr lang="en-US" dirty="0"/>
          </a:p>
          <a:p>
            <a:pPr lvl="2" indent="179705"/>
            <a:r>
              <a:rPr lang="en-US" dirty="0">
                <a:latin typeface="Calibri"/>
                <a:cs typeface="Calibri"/>
              </a:rPr>
              <a:t>Giới: Nữ</a:t>
            </a:r>
            <a:endParaRPr lang="vi-VN" dirty="0">
              <a:latin typeface="Calibri"/>
              <a:cs typeface="Calibri"/>
            </a:endParaRPr>
          </a:p>
          <a:p>
            <a:pPr lvl="2" indent="179705"/>
            <a:r>
              <a:rPr lang="en-US" dirty="0" err="1">
                <a:latin typeface="Calibri"/>
                <a:cs typeface="Calibri"/>
              </a:rPr>
              <a:t>Tuổi</a:t>
            </a:r>
            <a:r>
              <a:rPr lang="en-US" dirty="0">
                <a:latin typeface="Calibri"/>
                <a:cs typeface="Calibri"/>
              </a:rPr>
              <a:t>: 32</a:t>
            </a:r>
            <a:endParaRPr lang="vi-VN" dirty="0">
              <a:latin typeface="Calibri"/>
              <a:cs typeface="Calibri"/>
            </a:endParaRPr>
          </a:p>
          <a:p>
            <a:pPr lvl="2" indent="179705"/>
            <a:r>
              <a:rPr lang="vi-VN" dirty="0">
                <a:latin typeface="Calibri"/>
                <a:cs typeface="Calibri"/>
              </a:rPr>
              <a:t>Địa chỉ: </a:t>
            </a:r>
            <a:r>
              <a:rPr lang="en-US" dirty="0" err="1">
                <a:latin typeface="Calibri"/>
                <a:cs typeface="Calibri"/>
              </a:rPr>
              <a:t>Tân</a:t>
            </a:r>
            <a:r>
              <a:rPr lang="en-US" dirty="0">
                <a:latin typeface="Calibri"/>
                <a:cs typeface="Calibri"/>
              </a:rPr>
              <a:t> Phú, HCM</a:t>
            </a:r>
            <a:endParaRPr lang="vi-VN" dirty="0">
              <a:latin typeface="Calibri"/>
              <a:cs typeface="Calibri"/>
            </a:endParaRPr>
          </a:p>
          <a:p>
            <a:pPr lvl="2" indent="179705"/>
            <a:r>
              <a:rPr lang="vi-VN" dirty="0">
                <a:latin typeface="Calibri"/>
                <a:cs typeface="Calibri"/>
              </a:rPr>
              <a:t>Nghề nghiệp: Nhân viên v</a:t>
            </a:r>
            <a:r>
              <a:rPr lang="en-US" dirty="0">
                <a:latin typeface="Calibri"/>
                <a:cs typeface="Calibri"/>
              </a:rPr>
              <a:t>ăn </a:t>
            </a:r>
            <a:r>
              <a:rPr lang="en-US" dirty="0" err="1">
                <a:latin typeface="Calibri"/>
                <a:cs typeface="Calibri"/>
              </a:rPr>
              <a:t>phòng</a:t>
            </a:r>
            <a:endParaRPr lang="vi-VN" dirty="0">
              <a:latin typeface="Calibri"/>
              <a:cs typeface="Calibri"/>
            </a:endParaRPr>
          </a:p>
          <a:p>
            <a:pPr lvl="2" indent="179705"/>
            <a:r>
              <a:rPr lang="vi-VN" dirty="0">
                <a:latin typeface="Calibri"/>
                <a:cs typeface="Calibri"/>
              </a:rPr>
              <a:t>Nhập viện lúc: </a:t>
            </a:r>
            <a:r>
              <a:rPr lang="en-US" dirty="0">
                <a:latin typeface="Calibri"/>
                <a:cs typeface="Calibri"/>
              </a:rPr>
              <a:t>20g00,</a:t>
            </a:r>
            <a:r>
              <a:rPr lang="vi-VN" dirty="0">
                <a:latin typeface="Calibri"/>
                <a:cs typeface="Calibri"/>
              </a:rPr>
              <a:t> ngày </a:t>
            </a:r>
            <a:r>
              <a:rPr lang="en-US" dirty="0">
                <a:latin typeface="Calibri"/>
                <a:cs typeface="Calibri"/>
              </a:rPr>
              <a:t>21</a:t>
            </a:r>
            <a:r>
              <a:rPr lang="vi-VN" dirty="0">
                <a:latin typeface="Calibri"/>
                <a:cs typeface="Calibri"/>
              </a:rPr>
              <a:t>/0</a:t>
            </a:r>
            <a:r>
              <a:rPr lang="en-US" dirty="0">
                <a:latin typeface="Calibri"/>
                <a:cs typeface="Calibri"/>
              </a:rPr>
              <a:t>4</a:t>
            </a:r>
            <a:r>
              <a:rPr lang="vi-VN" dirty="0">
                <a:latin typeface="Calibri"/>
                <a:cs typeface="Calibri"/>
              </a:rPr>
              <a:t>/2023</a:t>
            </a:r>
          </a:p>
          <a:p>
            <a:pPr lvl="2" indent="179705"/>
            <a:r>
              <a:rPr lang="vi-VN" dirty="0">
                <a:latin typeface="Calibri"/>
                <a:cs typeface="Calibri"/>
              </a:rPr>
              <a:t>Khoa: Khoa cấp cứu, bệnh viện </a:t>
            </a:r>
            <a:r>
              <a:rPr lang="vi-VN" dirty="0" err="1">
                <a:latin typeface="Calibri"/>
                <a:cs typeface="Calibri"/>
              </a:rPr>
              <a:t>ĐHYD</a:t>
            </a:r>
            <a:r>
              <a:rPr lang="vi-VN" dirty="0">
                <a:latin typeface="Calibri"/>
                <a:cs typeface="Calibri"/>
              </a:rPr>
              <a:t> TPHCM</a:t>
            </a:r>
          </a:p>
          <a:p>
            <a:pPr lvl="2" indent="179705"/>
            <a:r>
              <a:rPr lang="vi-VN" dirty="0">
                <a:latin typeface="Calibri"/>
                <a:cs typeface="Calibri"/>
              </a:rPr>
              <a:t>Mã BN:</a:t>
            </a:r>
            <a:r>
              <a:rPr lang="en-US" dirty="0">
                <a:latin typeface="Calibri"/>
                <a:cs typeface="Calibri"/>
              </a:rPr>
              <a:t> N23-0112851</a:t>
            </a:r>
            <a:endParaRPr lang="vi-VN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4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A5A7-665B-7E2F-F5DD-0DEEF4D3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LÍ DO NHẬP VIỆN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EF7A-49E5-3A77-1B5B-6ACED422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Đau</a:t>
            </a:r>
            <a:r>
              <a:rPr lang="en-US"/>
              <a:t> hố chậu phải</a:t>
            </a:r>
          </a:p>
        </p:txBody>
      </p:sp>
    </p:spTree>
    <p:extLst>
      <p:ext uri="{BB962C8B-B14F-4D97-AF65-F5344CB8AC3E}">
        <p14:creationId xmlns:p14="http://schemas.microsoft.com/office/powerpoint/2010/main" val="8533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8C6-09F5-6532-8ED8-88238E5D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BỆNH SỬ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C238-C51B-4D77-D750-B056B589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indent="179705" algn="just"/>
            <a:r>
              <a:rPr lang="en-US" err="1">
                <a:latin typeface="Calibri"/>
                <a:cs typeface="Calibri"/>
              </a:rPr>
              <a:t>Cùng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ngày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nhập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viện</a:t>
            </a:r>
            <a:r>
              <a:rPr lang="en-US">
                <a:latin typeface="Calibri"/>
                <a:cs typeface="Calibri"/>
              </a:rPr>
              <a:t>, lúc 3 – 4 giờ </a:t>
            </a:r>
            <a:r>
              <a:rPr lang="en-US" err="1">
                <a:latin typeface="Calibri"/>
                <a:cs typeface="Calibri"/>
              </a:rPr>
              <a:t>sáng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đang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ngủ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thì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đột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ngột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thấy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 ở </a:t>
            </a:r>
            <a:r>
              <a:rPr lang="en-US" err="1">
                <a:latin typeface="Calibri"/>
                <a:cs typeface="Calibri"/>
              </a:rPr>
              <a:t>thượng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vị</a:t>
            </a:r>
            <a:r>
              <a:rPr lang="en-US">
                <a:latin typeface="Calibri"/>
                <a:cs typeface="Calibri"/>
              </a:rPr>
              <a:t>, không </a:t>
            </a:r>
            <a:r>
              <a:rPr lang="en-US" err="1">
                <a:latin typeface="Calibri"/>
                <a:cs typeface="Calibri"/>
              </a:rPr>
              <a:t>lan</a:t>
            </a:r>
            <a:r>
              <a:rPr lang="en-US">
                <a:latin typeface="Calibri"/>
                <a:cs typeface="Calibri"/>
              </a:rPr>
              <a:t>, 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âm</a:t>
            </a:r>
            <a:r>
              <a:rPr lang="en-US">
                <a:latin typeface="Calibri"/>
                <a:cs typeface="Calibri"/>
              </a:rPr>
              <a:t> ỉ, kéo dài, </a:t>
            </a:r>
            <a:r>
              <a:rPr lang="en-US" err="1">
                <a:latin typeface="Calibri"/>
                <a:cs typeface="Calibri"/>
              </a:rPr>
              <a:t>mức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độ</a:t>
            </a:r>
            <a:r>
              <a:rPr lang="en-US">
                <a:latin typeface="Calibri"/>
                <a:cs typeface="Calibri"/>
              </a:rPr>
              <a:t> 5/10, không tư thế giảm đau. Đến 12 giờ thì chuyển sang đau hố chậu phải với mức độ 7/10. Bệnh </a:t>
            </a:r>
            <a:r>
              <a:rPr lang="en-US" err="1">
                <a:latin typeface="Calibri"/>
                <a:cs typeface="Calibri"/>
              </a:rPr>
              <a:t>nhân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khám</a:t>
            </a:r>
            <a:r>
              <a:rPr lang="en-US">
                <a:latin typeface="Calibri"/>
                <a:cs typeface="Calibri"/>
              </a:rPr>
              <a:t> ở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viện</a:t>
            </a:r>
            <a:r>
              <a:rPr lang="en-US">
                <a:latin typeface="Calibri"/>
                <a:cs typeface="Calibri"/>
              </a:rPr>
              <a:t> FV, chẩn đoán theo </a:t>
            </a:r>
            <a:r>
              <a:rPr lang="en-US" err="1">
                <a:latin typeface="Calibri"/>
                <a:cs typeface="Calibri"/>
              </a:rPr>
              <a:t>dõi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viêm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ruột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thừa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xin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chuyển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viện</a:t>
            </a:r>
            <a:r>
              <a:rPr lang="en-US">
                <a:latin typeface="Calibri"/>
                <a:cs typeface="Calibri"/>
              </a:rPr>
              <a:t> Đại học Y Dược.
Trong </a:t>
            </a:r>
            <a:r>
              <a:rPr lang="en-US" err="1">
                <a:latin typeface="Calibri"/>
                <a:cs typeface="Calibri"/>
              </a:rPr>
              <a:t>quá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trình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ăn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uống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được</a:t>
            </a:r>
            <a:r>
              <a:rPr lang="en-US">
                <a:latin typeface="Calibri"/>
                <a:cs typeface="Calibri"/>
              </a:rPr>
              <a:t>, không </a:t>
            </a:r>
            <a:r>
              <a:rPr lang="en-US" err="1">
                <a:latin typeface="Calibri"/>
                <a:cs typeface="Calibri"/>
              </a:rPr>
              <a:t>buồn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nôn</a:t>
            </a:r>
            <a:r>
              <a:rPr lang="en-US">
                <a:latin typeface="Calibri"/>
                <a:cs typeface="Calibri"/>
              </a:rPr>
              <a:t>, không </a:t>
            </a:r>
            <a:r>
              <a:rPr lang="en-US" err="1">
                <a:latin typeface="Calibri"/>
                <a:cs typeface="Calibri"/>
              </a:rPr>
              <a:t>nôn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tiểu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vàng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trong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tiêu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vàng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khuôn</a:t>
            </a:r>
            <a:r>
              <a:rPr lang="en-US">
                <a:latin typeface="Calibri"/>
                <a:cs typeface="Calibri"/>
              </a:rPr>
              <a:t> 1 </a:t>
            </a:r>
            <a:r>
              <a:rPr lang="en-US" err="1">
                <a:latin typeface="Calibri"/>
                <a:cs typeface="Calibri"/>
              </a:rPr>
              <a:t>lần</a:t>
            </a:r>
            <a:r>
              <a:rPr lang="en-US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365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B7CE-56D6-2B47-8105-1EB057A0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TIỀN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18B7-79E8-78AD-19FE-7DAE64CD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pPr lvl="1" indent="179705"/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Bản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thân</a:t>
            </a:r>
            <a:r>
              <a:rPr lang="en-US">
                <a:latin typeface="Calibri"/>
                <a:cs typeface="Calibri"/>
              </a:rPr>
              <a:t>: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en-US" err="1">
                <a:latin typeface="Calibri"/>
                <a:cs typeface="Calibri"/>
              </a:rPr>
              <a:t>Chưa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nhận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viêm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nhiễm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phụ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khoa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Chưa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nhận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tiền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căn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chấn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thương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phẫu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thuật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>
                <a:latin typeface="Calibri"/>
                <a:cs typeface="Calibri"/>
              </a:rPr>
              <a:t>PARA: 0000.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Kinh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cuối</a:t>
            </a:r>
            <a:r>
              <a:rPr lang="en-US">
                <a:latin typeface="Calibri"/>
                <a:cs typeface="Calibri"/>
              </a:rPr>
              <a:t> 16/4/2023, </a:t>
            </a:r>
            <a:r>
              <a:rPr lang="en-US" err="1">
                <a:latin typeface="Calibri"/>
                <a:cs typeface="Calibri"/>
              </a:rPr>
              <a:t>kinh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đều</a:t>
            </a:r>
            <a:r>
              <a:rPr lang="en-US">
                <a:latin typeface="Calibri"/>
                <a:cs typeface="Calibri"/>
              </a:rPr>
              <a:t> 28 </a:t>
            </a:r>
            <a:r>
              <a:rPr lang="en-US" err="1">
                <a:latin typeface="Calibri"/>
                <a:cs typeface="Calibri"/>
              </a:rPr>
              <a:t>ngày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Nội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soi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dày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đại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tràng</a:t>
            </a:r>
            <a:r>
              <a:rPr lang="en-US">
                <a:latin typeface="Calibri"/>
                <a:cs typeface="Calibri"/>
              </a:rPr>
              <a:t>?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Độc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thân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quan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hệ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ngừa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thai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gì</a:t>
            </a:r>
            <a:r>
              <a:rPr lang="en-US">
                <a:latin typeface="Calibri"/>
                <a:cs typeface="Calibri"/>
              </a:rPr>
              <a:t>?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Huyết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trắng</a:t>
            </a:r>
            <a:r>
              <a:rPr lang="en-US">
                <a:latin typeface="Calibri"/>
                <a:cs typeface="Calibri"/>
              </a:rPr>
              <a:t>?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Không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hút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thuốc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lá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không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uống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rượu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bia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lvl="1" indent="179705"/>
            <a:r>
              <a:rPr lang="en-US">
                <a:latin typeface="Calibri"/>
                <a:cs typeface="Calibri"/>
              </a:rPr>
              <a:t> Gia </a:t>
            </a:r>
            <a:r>
              <a:rPr lang="en-US" err="1">
                <a:latin typeface="Calibri"/>
                <a:cs typeface="Calibri"/>
              </a:rPr>
              <a:t>đình</a:t>
            </a:r>
            <a:r>
              <a:rPr lang="en-US">
                <a:latin typeface="Calibri"/>
                <a:cs typeface="Calibri"/>
              </a:rPr>
              <a:t>: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Chưa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nhận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bất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thường</a:t>
            </a:r>
            <a:r>
              <a:rPr lang="en-US">
                <a:latin typeface="Calibri"/>
                <a:cs typeface="Calibri"/>
              </a:rPr>
              <a:t>.</a:t>
            </a: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90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0701-5A9A-8A15-EE2A-BD25B88A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KHÁM (21/04/2023)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F79E-EF12-9973-E8EB-D020DC99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:</a:t>
            </a:r>
          </a:p>
          <a:p>
            <a:pPr lvl="2"/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tỉnh</a:t>
            </a:r>
            <a:r>
              <a:rPr lang="en-US"/>
              <a:t>,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xúc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.</a:t>
            </a:r>
          </a:p>
          <a:p>
            <a:pPr lvl="2"/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</a:t>
            </a:r>
          </a:p>
          <a:p>
            <a:pPr lvl="3">
              <a:tabLst>
                <a:tab pos="2867025" algn="l"/>
              </a:tabLst>
            </a:pPr>
            <a:r>
              <a:rPr lang="en-US" err="1"/>
              <a:t>Mạch</a:t>
            </a:r>
            <a:r>
              <a:rPr lang="en-US"/>
              <a:t>: 80 </a:t>
            </a:r>
            <a:r>
              <a:rPr lang="en-US" err="1"/>
              <a:t>lần</a:t>
            </a:r>
            <a:r>
              <a:rPr lang="en-US"/>
              <a:t>/</a:t>
            </a:r>
            <a:r>
              <a:rPr lang="en-US" err="1"/>
              <a:t>phút</a:t>
            </a:r>
            <a:r>
              <a:rPr lang="en-US"/>
              <a:t>	</a:t>
            </a:r>
            <a:r>
              <a:rPr lang="en-US" err="1"/>
              <a:t>Huyếp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: 120/70 mmHg</a:t>
            </a:r>
          </a:p>
          <a:p>
            <a:pPr lvl="3">
              <a:tabLst>
                <a:tab pos="2867025" algn="l"/>
              </a:tabLst>
            </a:pPr>
            <a:r>
              <a:rPr lang="en-US" err="1"/>
              <a:t>Nhịp</a:t>
            </a:r>
            <a:r>
              <a:rPr lang="en-US"/>
              <a:t> </a:t>
            </a:r>
            <a:r>
              <a:rPr lang="en-US" err="1"/>
              <a:t>thở</a:t>
            </a:r>
            <a:r>
              <a:rPr lang="en-US"/>
              <a:t>: 18 </a:t>
            </a:r>
            <a:r>
              <a:rPr lang="en-US" err="1"/>
              <a:t>lần</a:t>
            </a:r>
            <a:r>
              <a:rPr lang="en-US"/>
              <a:t>/</a:t>
            </a:r>
            <a:r>
              <a:rPr lang="en-US" err="1"/>
              <a:t>phút</a:t>
            </a:r>
            <a:r>
              <a:rPr lang="en-US"/>
              <a:t>	</a:t>
            </a:r>
            <a:r>
              <a:rPr lang="en-US" err="1"/>
              <a:t>Nhiệt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: 37℃</a:t>
            </a:r>
          </a:p>
          <a:p>
            <a:pPr lvl="2">
              <a:tabLst>
                <a:tab pos="2867025" algn="l"/>
              </a:tabLst>
            </a:pPr>
            <a:r>
              <a:rPr lang="en-US"/>
              <a:t>Không </a:t>
            </a:r>
            <a:r>
              <a:rPr lang="en-US" err="1"/>
              <a:t>vàng</a:t>
            </a:r>
            <a:r>
              <a:rPr lang="en-US"/>
              <a:t> da, không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mắt</a:t>
            </a:r>
            <a:r>
              <a:rPr lang="en-US"/>
              <a:t>.</a:t>
            </a:r>
          </a:p>
          <a:p>
            <a:pPr lvl="2">
              <a:tabLst>
                <a:tab pos="2867025" algn="l"/>
              </a:tabLst>
            </a:pPr>
            <a:r>
              <a:rPr lang="en-US"/>
              <a:t>Không </a:t>
            </a:r>
            <a:r>
              <a:rPr lang="en-US" err="1"/>
              <a:t>phù</a:t>
            </a:r>
            <a:r>
              <a:rPr lang="en-US"/>
              <a:t>.</a:t>
            </a:r>
          </a:p>
          <a:p>
            <a:pPr lvl="2">
              <a:tabLst>
                <a:tab pos="2867025" algn="l"/>
              </a:tabLst>
            </a:pPr>
            <a:r>
              <a:rPr lang="en-US" err="1"/>
              <a:t>Hạch</a:t>
            </a:r>
            <a:r>
              <a:rPr lang="en-US"/>
              <a:t> </a:t>
            </a:r>
            <a:r>
              <a:rPr lang="en-US" err="1"/>
              <a:t>ngoại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en-US"/>
              <a:t> không </a:t>
            </a:r>
            <a:r>
              <a:rPr lang="en-US" err="1"/>
              <a:t>sờ</a:t>
            </a:r>
            <a:r>
              <a:rPr lang="en-US"/>
              <a:t> </a:t>
            </a:r>
            <a:r>
              <a:rPr lang="en-US" err="1"/>
              <a:t>chạm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94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0701-5A9A-8A15-EE2A-BD25B88A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KHÁM (21/04/2023)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F79E-EF12-9973-E8EB-D020DC99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vi-VN" b="1">
                <a:latin typeface="Calibri"/>
                <a:cs typeface="Calibri"/>
              </a:rPr>
              <a:t>2. Khám vùng:</a:t>
            </a:r>
          </a:p>
          <a:p>
            <a:pPr lvl="2" indent="179705">
              <a:buClr>
                <a:schemeClr val="tx1"/>
              </a:buClr>
              <a:buSzPct val="100000"/>
            </a:pPr>
            <a:r>
              <a:rPr lang="vi-VN">
                <a:latin typeface="Calibri"/>
                <a:cs typeface="Calibri"/>
              </a:rPr>
              <a:t>Lồng ngực: cân đối, không sao mạch, không tuần hoàn bàng hệ, tim đều, âm phế bào rõ.</a:t>
            </a:r>
            <a:endParaRPr lang="vi-VN">
              <a:cs typeface="Calibri"/>
            </a:endParaRPr>
          </a:p>
          <a:p>
            <a:pPr lvl="2" indent="179705">
              <a:buClr>
                <a:schemeClr val="tx1"/>
              </a:buClr>
              <a:buSzPct val="100000"/>
            </a:pPr>
            <a:r>
              <a:rPr lang="vi-VN">
                <a:latin typeface="Calibri"/>
                <a:cs typeface="Calibri"/>
              </a:rPr>
              <a:t>Bụng: </a:t>
            </a:r>
          </a:p>
          <a:p>
            <a:pPr marL="179705" lvl="3" indent="179705">
              <a:buClr>
                <a:srgbClr val="000000"/>
              </a:buClr>
              <a:buSzPct val="100000"/>
            </a:pPr>
            <a:r>
              <a:rPr lang="vi-VN">
                <a:latin typeface="Calibri"/>
                <a:cs typeface="Calibri"/>
              </a:rPr>
              <a:t>Cân đối, di động đều theo nhịp thở, không sẹo mổ cũ.</a:t>
            </a:r>
            <a:endParaRPr lang="vi-VN"/>
          </a:p>
          <a:p>
            <a:pPr marL="179705" lvl="3" indent="179705">
              <a:buClr>
                <a:srgbClr val="000000"/>
              </a:buClr>
              <a:buSzPct val="100000"/>
            </a:pPr>
            <a:r>
              <a:rPr lang="vi-VN">
                <a:latin typeface="Calibri"/>
                <a:cs typeface="Calibri"/>
              </a:rPr>
              <a:t>Nhu động ruột 5 lần/phút.</a:t>
            </a:r>
            <a:endParaRPr lang="vi-VN">
              <a:cs typeface="Calibri"/>
            </a:endParaRPr>
          </a:p>
          <a:p>
            <a:pPr marL="179705" lvl="3" indent="179705">
              <a:buClr>
                <a:srgbClr val="000000"/>
              </a:buClr>
              <a:buSzPct val="100000"/>
            </a:pPr>
            <a:r>
              <a:rPr lang="vi-VN">
                <a:latin typeface="Calibri"/>
                <a:cs typeface="Calibri"/>
              </a:rPr>
              <a:t>Gõ trong.</a:t>
            </a:r>
          </a:p>
          <a:p>
            <a:pPr marL="179705" lvl="3" indent="179705">
              <a:buClr>
                <a:srgbClr val="000000"/>
              </a:buClr>
              <a:buSzPct val="100000"/>
            </a:pPr>
            <a:r>
              <a:rPr lang="vi-VN">
                <a:latin typeface="Calibri"/>
                <a:cs typeface="Calibri"/>
              </a:rPr>
              <a:t>Ấn đau hố chậu phải, không đề kháng.</a:t>
            </a:r>
          </a:p>
          <a:p>
            <a:pPr lvl="2" indent="179705">
              <a:buClr>
                <a:schemeClr val="tx1"/>
              </a:buClr>
              <a:buSzPct val="100000"/>
            </a:pPr>
            <a:r>
              <a:rPr lang="vi-VN">
                <a:latin typeface="Calibri"/>
                <a:cs typeface="Calibri"/>
              </a:rPr>
              <a:t>Thần kinh – cơ, xương, khớp: không dấu thần kinh định vị, không giới hạn vận động, sức cơ tứ chi 5/5.</a:t>
            </a:r>
            <a:endParaRPr lang="en-US">
              <a:latin typeface="Calibri"/>
              <a:cs typeface="Calibri"/>
            </a:endParaRPr>
          </a:p>
          <a:p>
            <a:pPr lvl="2" indent="179705">
              <a:buClr>
                <a:schemeClr val="tx1"/>
              </a:buClr>
              <a:buSzPct val="100000"/>
            </a:pPr>
            <a:r>
              <a:rPr lang="en-US" err="1">
                <a:latin typeface="Calibri"/>
                <a:cs typeface="Calibri"/>
              </a:rPr>
              <a:t>Khám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hậu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môn</a:t>
            </a:r>
            <a:r>
              <a:rPr lang="en-US">
                <a:latin typeface="Calibri"/>
                <a:cs typeface="Calibri"/>
              </a:rPr>
              <a:t> – </a:t>
            </a:r>
            <a:r>
              <a:rPr lang="en-US" err="1">
                <a:latin typeface="Calibri"/>
                <a:cs typeface="Calibri"/>
              </a:rPr>
              <a:t>trực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tràng</a:t>
            </a:r>
            <a:endParaRPr lang="en-US">
              <a:latin typeface="Calibri"/>
              <a:cs typeface="Calibri"/>
            </a:endParaRPr>
          </a:p>
          <a:p>
            <a:pPr lvl="2" indent="179705">
              <a:buClr>
                <a:schemeClr val="tx1"/>
              </a:buClr>
              <a:buSzPct val="100000"/>
            </a:pPr>
            <a:r>
              <a:rPr lang="en-US" err="1">
                <a:latin typeface="Calibri"/>
                <a:cs typeface="Calibri"/>
              </a:rPr>
              <a:t>Lỗ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thoát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vị</a:t>
            </a:r>
            <a:endParaRPr lang="vi-VN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988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5033-975E-10CE-0EDB-63BDE328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TÓM TẮT BỆNH 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A2AA-12CC-BF03-91AD-2C983FAC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indent="179705"/>
            <a:r>
              <a:rPr lang="en-US">
                <a:latin typeface="Calibri"/>
                <a:cs typeface="Calibri"/>
              </a:rPr>
              <a:t>BN nữ, 32 </a:t>
            </a:r>
            <a:r>
              <a:rPr lang="en-US" err="1">
                <a:latin typeface="Calibri"/>
                <a:cs typeface="Calibri"/>
              </a:rPr>
              <a:t>tuổi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nhập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viện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vì</a:t>
            </a:r>
            <a:r>
              <a:rPr lang="en-US">
                <a:latin typeface="Calibri"/>
                <a:cs typeface="Calibri"/>
              </a:rPr>
              <a:t> đau hố </a:t>
            </a:r>
            <a:r>
              <a:rPr lang="en-US" err="1">
                <a:latin typeface="Calibri"/>
                <a:cs typeface="Calibri"/>
              </a:rPr>
              <a:t>chậu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phải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17 </a:t>
            </a:r>
            <a:r>
              <a:rPr lang="en-US" err="1">
                <a:latin typeface="Calibri"/>
                <a:cs typeface="Calibri"/>
              </a:rPr>
              <a:t>giơ</a:t>
            </a:r>
            <a:r>
              <a:rPr lang="en-US">
                <a:latin typeface="Calibri"/>
                <a:cs typeface="Calibri"/>
              </a:rPr>
              <a:t>̀: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en-US">
                <a:latin typeface="Calibri"/>
                <a:cs typeface="Calibri"/>
              </a:rPr>
              <a:t>TCCN:</a:t>
            </a:r>
          </a:p>
          <a:p>
            <a:pPr marL="179705" lvl="3" indent="179705"/>
            <a:r>
              <a:rPr lang="en-US">
                <a:latin typeface="Calibri"/>
                <a:cs typeface="Calibri"/>
              </a:rPr>
              <a:t>Đau hố </a:t>
            </a:r>
            <a:r>
              <a:rPr lang="en-US" err="1">
                <a:latin typeface="Calibri"/>
                <a:cs typeface="Calibri"/>
              </a:rPr>
              <a:t>chậu</a:t>
            </a:r>
            <a:r>
              <a:rPr lang="en-US">
                <a:latin typeface="Calibri"/>
                <a:cs typeface="Calibri"/>
              </a:rPr>
              <a:t> phải.</a:t>
            </a:r>
          </a:p>
          <a:p>
            <a:pPr lvl="2" indent="179705"/>
            <a:r>
              <a:rPr lang="en-US">
                <a:latin typeface="Calibri"/>
                <a:cs typeface="Calibri"/>
              </a:rPr>
              <a:t>TCTT:</a:t>
            </a:r>
          </a:p>
          <a:p>
            <a:pPr marL="179705" lvl="3" indent="179705"/>
            <a:r>
              <a:rPr lang="en-US" err="1">
                <a:latin typeface="Calibri"/>
                <a:cs typeface="Calibri"/>
              </a:rPr>
              <a:t>Ấn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 hố </a:t>
            </a:r>
            <a:r>
              <a:rPr lang="en-US" err="1">
                <a:latin typeface="Calibri"/>
                <a:cs typeface="Calibri"/>
              </a:rPr>
              <a:t>chậu</a:t>
            </a:r>
            <a:r>
              <a:rPr lang="en-US">
                <a:latin typeface="Calibri"/>
                <a:cs typeface="Calibri"/>
              </a:rPr>
              <a:t> phải, không đề kháng.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Tiền</a:t>
            </a:r>
            <a:r>
              <a:rPr lang="en-US">
                <a:latin typeface="Calibri"/>
                <a:cs typeface="Calibri"/>
              </a:rPr>
              <a:t> căn:</a:t>
            </a:r>
          </a:p>
          <a:p>
            <a:pPr marL="179705" lvl="3" indent="179705"/>
            <a:r>
              <a:rPr lang="en-US">
                <a:latin typeface="Calibri"/>
                <a:cs typeface="Calibri"/>
              </a:rPr>
              <a:t>Kinh </a:t>
            </a:r>
            <a:r>
              <a:rPr lang="en-US" err="1">
                <a:latin typeface="Calibri"/>
                <a:cs typeface="Calibri"/>
              </a:rPr>
              <a:t>cuối</a:t>
            </a:r>
            <a:r>
              <a:rPr lang="en-US">
                <a:latin typeface="Calibri"/>
                <a:cs typeface="Calibri"/>
              </a:rPr>
              <a:t> 16/4/2023, </a:t>
            </a:r>
            <a:r>
              <a:rPr lang="en-US" err="1">
                <a:latin typeface="Calibri"/>
                <a:cs typeface="Calibri"/>
              </a:rPr>
              <a:t>kinh</a:t>
            </a:r>
            <a:r>
              <a:rPr lang="en-US">
                <a:latin typeface="Calibri"/>
                <a:cs typeface="Calibri"/>
              </a:rPr>
              <a:t> đều.</a:t>
            </a:r>
            <a:endParaRPr lang="en-US" err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98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5C70-DE43-1BB6-626E-4C47A13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ĐẶT VẤN ĐỀ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2654-D6EE-FB05-BA18-3FE1ECCD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lvl="1" indent="179705"/>
            <a:r>
              <a:rPr lang="en-US">
                <a:latin typeface="Calibri"/>
                <a:cs typeface="Calibri"/>
              </a:rPr>
              <a:t> </a:t>
            </a:r>
            <a:r>
              <a:rPr lang="en-US" b="0" err="1">
                <a:latin typeface="Calibri"/>
                <a:cs typeface="Calibri"/>
              </a:rPr>
              <a:t>Đau</a:t>
            </a:r>
            <a:r>
              <a:rPr lang="en-US" b="0">
                <a:latin typeface="Calibri"/>
                <a:cs typeface="Calibri"/>
              </a:rPr>
              <a:t> hố chậu phải.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309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ông thể thiếu">
  <a:themeElements>
    <a:clrScheme name="Không thể thiếu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Không thể thiếu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hông thể thiếu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Màn hình rộng</PresentationFormat>
  <Slides>19</Slides>
  <Notes>1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0" baseType="lpstr">
      <vt:lpstr>Không thể thiếu</vt:lpstr>
      <vt:lpstr>Bệnh án</vt:lpstr>
      <vt:lpstr>HÀNH CHÍNH</vt:lpstr>
      <vt:lpstr>LÍ DO NHẬP VIỆN</vt:lpstr>
      <vt:lpstr>BỆNH SỬ</vt:lpstr>
      <vt:lpstr>TIỀN CĂN</vt:lpstr>
      <vt:lpstr>KHÁM (21/04/2023)</vt:lpstr>
      <vt:lpstr>KHÁM (21/04/2023)</vt:lpstr>
      <vt:lpstr>TÓM TẮT BỆNH ÁN</vt:lpstr>
      <vt:lpstr>ĐẶT VẤN ĐỀ</vt:lpstr>
      <vt:lpstr>CHẨN ĐOÁN</vt:lpstr>
      <vt:lpstr>BIỆN LUẬN</vt:lpstr>
      <vt:lpstr>ĐỀ NGHỊ CLS</vt:lpstr>
      <vt:lpstr>KẾT QUẢ CLS</vt:lpstr>
      <vt:lpstr>KẾT QUẢ CLS</vt:lpstr>
      <vt:lpstr>KẾT QUẢ CLS</vt:lpstr>
      <vt:lpstr>CHẨN ĐOÁN XÁC ĐỊNH</vt:lpstr>
      <vt:lpstr>Điều trị</vt:lpstr>
      <vt:lpstr>TƯỜNG TRÌNH PHẪU THUẬT</vt:lpstr>
      <vt:lpstr>Tường trình phẫu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Bệnh án ngoại khoa</dc:title>
  <dc:creator>Thien Nguyen - Y17</dc:creator>
  <cp:lastModifiedBy>Thang Nguyen - Y17</cp:lastModifiedBy>
  <cp:revision>2</cp:revision>
  <dcterms:created xsi:type="dcterms:W3CDTF">2023-04-17T14:46:11Z</dcterms:created>
  <dcterms:modified xsi:type="dcterms:W3CDTF">2023-05-09T11:55:20Z</dcterms:modified>
</cp:coreProperties>
</file>