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9" r:id="rId2"/>
    <p:sldId id="257" r:id="rId3"/>
    <p:sldId id="258" r:id="rId4"/>
    <p:sldId id="260" r:id="rId5"/>
    <p:sldId id="278" r:id="rId6"/>
    <p:sldId id="261" r:id="rId7"/>
    <p:sldId id="262" r:id="rId8"/>
    <p:sldId id="277" r:id="rId9"/>
    <p:sldId id="263" r:id="rId10"/>
    <p:sldId id="264" r:id="rId11"/>
    <p:sldId id="265" r:id="rId12"/>
    <p:sldId id="266" r:id="rId13"/>
    <p:sldId id="267" r:id="rId14"/>
    <p:sldId id="268" r:id="rId15"/>
    <p:sldId id="273" r:id="rId16"/>
    <p:sldId id="274" r:id="rId17"/>
    <p:sldId id="276" r:id="rId18"/>
    <p:sldId id="269" r:id="rId19"/>
    <p:sldId id="279" r:id="rId20"/>
    <p:sldId id="271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019C8-2D1F-CCB4-6F76-17E12DBBF615}" v="82" dt="2023-04-21T16:24:33.813"/>
    <p1510:client id="{178DC127-AE43-45EE-97E6-D8BA4AB36645}" v="2261" dt="2023-04-20T17:47:35.279"/>
    <p1510:client id="{4151B237-6097-21F9-AAE9-B461CCA36C0E}" v="687" dt="2023-04-20T09:07:55.275"/>
    <p1510:client id="{91111B30-6396-4EBF-B35B-74CBADC200FC}" v="1846" dt="2023-04-20T14:35:24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en Nguyen - Y17" userId="8a2f91e4-1e13-4673-a88c-a1a9aa4f0135" providerId="ADAL" clId="{91111B30-6396-4EBF-B35B-74CBADC200FC}"/>
    <pc:docChg chg="undo custSel addSld modSld">
      <pc:chgData name="Thien Nguyen - Y17" userId="8a2f91e4-1e13-4673-a88c-a1a9aa4f0135" providerId="ADAL" clId="{91111B30-6396-4EBF-B35B-74CBADC200FC}" dt="2023-04-20T14:35:24.387" v="1972" actId="20577"/>
      <pc:docMkLst>
        <pc:docMk/>
      </pc:docMkLst>
      <pc:sldChg chg="modSp mod">
        <pc:chgData name="Thien Nguyen - Y17" userId="8a2f91e4-1e13-4673-a88c-a1a9aa4f0135" providerId="ADAL" clId="{91111B30-6396-4EBF-B35B-74CBADC200FC}" dt="2023-04-20T14:35:24.387" v="1972" actId="20577"/>
        <pc:sldMkLst>
          <pc:docMk/>
          <pc:sldMk cId="214145014" sldId="257"/>
        </pc:sldMkLst>
        <pc:spChg chg="mod">
          <ac:chgData name="Thien Nguyen - Y17" userId="8a2f91e4-1e13-4673-a88c-a1a9aa4f0135" providerId="ADAL" clId="{91111B30-6396-4EBF-B35B-74CBADC200FC}" dt="2023-04-20T14:35:24.387" v="1972" actId="20577"/>
          <ac:spMkLst>
            <pc:docMk/>
            <pc:sldMk cId="214145014" sldId="257"/>
            <ac:spMk id="3" creationId="{3FF02614-5D0B-A4A9-0807-55C542F0929E}"/>
          </ac:spMkLst>
        </pc:spChg>
      </pc:sldChg>
      <pc:sldChg chg="modSp mod">
        <pc:chgData name="Thien Nguyen - Y17" userId="8a2f91e4-1e13-4673-a88c-a1a9aa4f0135" providerId="ADAL" clId="{91111B30-6396-4EBF-B35B-74CBADC200FC}" dt="2023-04-20T08:51:46.334" v="41" actId="20577"/>
        <pc:sldMkLst>
          <pc:docMk/>
          <pc:sldMk cId="1001406347" sldId="267"/>
        </pc:sldMkLst>
        <pc:spChg chg="mod">
          <ac:chgData name="Thien Nguyen - Y17" userId="8a2f91e4-1e13-4673-a88c-a1a9aa4f0135" providerId="ADAL" clId="{91111B30-6396-4EBF-B35B-74CBADC200FC}" dt="2023-04-20T08:51:46.334" v="41" actId="20577"/>
          <ac:spMkLst>
            <pc:docMk/>
            <pc:sldMk cId="1001406347" sldId="267"/>
            <ac:spMk id="3" creationId="{954DFBA1-A59F-B866-4024-79643CE715A7}"/>
          </ac:spMkLst>
        </pc:spChg>
      </pc:sldChg>
      <pc:sldChg chg="addSp delSp modSp mod modNotesTx">
        <pc:chgData name="Thien Nguyen - Y17" userId="8a2f91e4-1e13-4673-a88c-a1a9aa4f0135" providerId="ADAL" clId="{91111B30-6396-4EBF-B35B-74CBADC200FC}" dt="2023-04-20T14:29:24.158" v="1829" actId="1076"/>
        <pc:sldMkLst>
          <pc:docMk/>
          <pc:sldMk cId="2022445574" sldId="268"/>
        </pc:sldMkLst>
        <pc:spChg chg="del mod">
          <ac:chgData name="Thien Nguyen - Y17" userId="8a2f91e4-1e13-4673-a88c-a1a9aa4f0135" providerId="ADAL" clId="{91111B30-6396-4EBF-B35B-74CBADC200FC}" dt="2023-04-20T08:56:43.063" v="338" actId="478"/>
          <ac:spMkLst>
            <pc:docMk/>
            <pc:sldMk cId="2022445574" sldId="268"/>
            <ac:spMk id="3" creationId="{647A3EEB-8290-E548-5A07-080499B123FC}"/>
          </ac:spMkLst>
        </pc:spChg>
        <pc:spChg chg="add del mod">
          <ac:chgData name="Thien Nguyen - Y17" userId="8a2f91e4-1e13-4673-a88c-a1a9aa4f0135" providerId="ADAL" clId="{91111B30-6396-4EBF-B35B-74CBADC200FC}" dt="2023-04-20T08:56:44.372" v="339"/>
          <ac:spMkLst>
            <pc:docMk/>
            <pc:sldMk cId="2022445574" sldId="268"/>
            <ac:spMk id="5" creationId="{FE2B1C56-D461-A812-032B-D3C47B39FCBF}"/>
          </ac:spMkLst>
        </pc:spChg>
        <pc:spChg chg="add mod">
          <ac:chgData name="Thien Nguyen - Y17" userId="8a2f91e4-1e13-4673-a88c-a1a9aa4f0135" providerId="ADAL" clId="{91111B30-6396-4EBF-B35B-74CBADC200FC}" dt="2023-04-20T08:58:12.961" v="403" actId="20577"/>
          <ac:spMkLst>
            <pc:docMk/>
            <pc:sldMk cId="2022445574" sldId="268"/>
            <ac:spMk id="11" creationId="{3F733EED-754E-1061-1E46-516876CE2485}"/>
          </ac:spMkLst>
        </pc:spChg>
        <pc:picChg chg="add del mod modCrop">
          <ac:chgData name="Thien Nguyen - Y17" userId="8a2f91e4-1e13-4673-a88c-a1a9aa4f0135" providerId="ADAL" clId="{91111B30-6396-4EBF-B35B-74CBADC200FC}" dt="2023-04-20T08:58:06.625" v="365" actId="21"/>
          <ac:picMkLst>
            <pc:docMk/>
            <pc:sldMk cId="2022445574" sldId="268"/>
            <ac:picMk id="7" creationId="{A2E66C32-21FC-92F6-EAD1-09B8CA499377}"/>
          </ac:picMkLst>
        </pc:picChg>
        <pc:picChg chg="add del mod modCrop">
          <ac:chgData name="Thien Nguyen - Y17" userId="8a2f91e4-1e13-4673-a88c-a1a9aa4f0135" providerId="ADAL" clId="{91111B30-6396-4EBF-B35B-74CBADC200FC}" dt="2023-04-20T08:58:06.625" v="365" actId="21"/>
          <ac:picMkLst>
            <pc:docMk/>
            <pc:sldMk cId="2022445574" sldId="268"/>
            <ac:picMk id="9" creationId="{ED96B263-59C5-3820-ED0A-BF9E02790BC9}"/>
          </ac:picMkLst>
        </pc:picChg>
        <pc:picChg chg="add mod">
          <ac:chgData name="Thien Nguyen - Y17" userId="8a2f91e4-1e13-4673-a88c-a1a9aa4f0135" providerId="ADAL" clId="{91111B30-6396-4EBF-B35B-74CBADC200FC}" dt="2023-04-20T14:29:24.158" v="1829" actId="1076"/>
          <ac:picMkLst>
            <pc:docMk/>
            <pc:sldMk cId="2022445574" sldId="268"/>
            <ac:picMk id="12" creationId="{7A0AB878-E872-52B0-49C3-E0345E53A038}"/>
          </ac:picMkLst>
        </pc:picChg>
        <pc:picChg chg="add mod">
          <ac:chgData name="Thien Nguyen - Y17" userId="8a2f91e4-1e13-4673-a88c-a1a9aa4f0135" providerId="ADAL" clId="{91111B30-6396-4EBF-B35B-74CBADC200FC}" dt="2023-04-20T08:58:18.617" v="405" actId="1076"/>
          <ac:picMkLst>
            <pc:docMk/>
            <pc:sldMk cId="2022445574" sldId="268"/>
            <ac:picMk id="13" creationId="{469758E5-6EC7-6DEC-EF5D-574A884D7806}"/>
          </ac:picMkLst>
        </pc:picChg>
      </pc:sldChg>
      <pc:sldChg chg="modSp mod">
        <pc:chgData name="Thien Nguyen - Y17" userId="8a2f91e4-1e13-4673-a88c-a1a9aa4f0135" providerId="ADAL" clId="{91111B30-6396-4EBF-B35B-74CBADC200FC}" dt="2023-04-20T09:11:16.750" v="849" actId="20577"/>
        <pc:sldMkLst>
          <pc:docMk/>
          <pc:sldMk cId="241896996" sldId="269"/>
        </pc:sldMkLst>
        <pc:spChg chg="mod">
          <ac:chgData name="Thien Nguyen - Y17" userId="8a2f91e4-1e13-4673-a88c-a1a9aa4f0135" providerId="ADAL" clId="{91111B30-6396-4EBF-B35B-74CBADC200FC}" dt="2023-04-20T09:11:16.750" v="849" actId="20577"/>
          <ac:spMkLst>
            <pc:docMk/>
            <pc:sldMk cId="241896996" sldId="269"/>
            <ac:spMk id="3" creationId="{DA88E0D5-3B12-343F-B609-052A238146AD}"/>
          </ac:spMkLst>
        </pc:spChg>
      </pc:sldChg>
      <pc:sldChg chg="modSp mod">
        <pc:chgData name="Thien Nguyen - Y17" userId="8a2f91e4-1e13-4673-a88c-a1a9aa4f0135" providerId="ADAL" clId="{91111B30-6396-4EBF-B35B-74CBADC200FC}" dt="2023-04-20T14:32:51.580" v="1930" actId="20577"/>
        <pc:sldMkLst>
          <pc:docMk/>
          <pc:sldMk cId="3047315621" sldId="270"/>
        </pc:sldMkLst>
        <pc:spChg chg="mod">
          <ac:chgData name="Thien Nguyen - Y17" userId="8a2f91e4-1e13-4673-a88c-a1a9aa4f0135" providerId="ADAL" clId="{91111B30-6396-4EBF-B35B-74CBADC200FC}" dt="2023-04-20T14:32:51.580" v="1930" actId="20577"/>
          <ac:spMkLst>
            <pc:docMk/>
            <pc:sldMk cId="3047315621" sldId="270"/>
            <ac:spMk id="3" creationId="{FA77A630-199B-3D11-37CA-2844FEBE837A}"/>
          </ac:spMkLst>
        </pc:spChg>
      </pc:sldChg>
      <pc:sldChg chg="modSp mod">
        <pc:chgData name="Thien Nguyen - Y17" userId="8a2f91e4-1e13-4673-a88c-a1a9aa4f0135" providerId="ADAL" clId="{91111B30-6396-4EBF-B35B-74CBADC200FC}" dt="2023-04-20T14:33:52.752" v="1934" actId="20577"/>
        <pc:sldMkLst>
          <pc:docMk/>
          <pc:sldMk cId="2227978869" sldId="271"/>
        </pc:sldMkLst>
        <pc:spChg chg="mod">
          <ac:chgData name="Thien Nguyen - Y17" userId="8a2f91e4-1e13-4673-a88c-a1a9aa4f0135" providerId="ADAL" clId="{91111B30-6396-4EBF-B35B-74CBADC200FC}" dt="2023-04-20T14:33:52.752" v="1934" actId="20577"/>
          <ac:spMkLst>
            <pc:docMk/>
            <pc:sldMk cId="2227978869" sldId="271"/>
            <ac:spMk id="3" creationId="{CB5530DD-26E3-BC2A-5C4D-0991359922A4}"/>
          </ac:spMkLst>
        </pc:spChg>
      </pc:sldChg>
      <pc:sldChg chg="modSp mod">
        <pc:chgData name="Thien Nguyen - Y17" userId="8a2f91e4-1e13-4673-a88c-a1a9aa4f0135" providerId="ADAL" clId="{91111B30-6396-4EBF-B35B-74CBADC200FC}" dt="2023-04-20T14:34:35.409" v="1953" actId="20577"/>
        <pc:sldMkLst>
          <pc:docMk/>
          <pc:sldMk cId="4225801432" sldId="272"/>
        </pc:sldMkLst>
        <pc:spChg chg="mod">
          <ac:chgData name="Thien Nguyen - Y17" userId="8a2f91e4-1e13-4673-a88c-a1a9aa4f0135" providerId="ADAL" clId="{91111B30-6396-4EBF-B35B-74CBADC200FC}" dt="2023-04-20T14:34:35.409" v="1953" actId="20577"/>
          <ac:spMkLst>
            <pc:docMk/>
            <pc:sldMk cId="4225801432" sldId="272"/>
            <ac:spMk id="3" creationId="{0F1D9EEF-AAA7-DC87-263D-D4D4D023D32C}"/>
          </ac:spMkLst>
        </pc:spChg>
      </pc:sldChg>
      <pc:sldChg chg="addSp delSp modSp add mod">
        <pc:chgData name="Thien Nguyen - Y17" userId="8a2f91e4-1e13-4673-a88c-a1a9aa4f0135" providerId="ADAL" clId="{91111B30-6396-4EBF-B35B-74CBADC200FC}" dt="2023-04-20T13:48:28.568" v="1732" actId="1076"/>
        <pc:sldMkLst>
          <pc:docMk/>
          <pc:sldMk cId="3270471015" sldId="273"/>
        </pc:sldMkLst>
        <pc:spChg chg="mod">
          <ac:chgData name="Thien Nguyen - Y17" userId="8a2f91e4-1e13-4673-a88c-a1a9aa4f0135" providerId="ADAL" clId="{91111B30-6396-4EBF-B35B-74CBADC200FC}" dt="2023-04-20T08:58:35.698" v="425" actId="20577"/>
          <ac:spMkLst>
            <pc:docMk/>
            <pc:sldMk cId="3270471015" sldId="273"/>
            <ac:spMk id="11" creationId="{3F733EED-754E-1061-1E46-516876CE2485}"/>
          </ac:spMkLst>
        </pc:spChg>
        <pc:picChg chg="add mod">
          <ac:chgData name="Thien Nguyen - Y17" userId="8a2f91e4-1e13-4673-a88c-a1a9aa4f0135" providerId="ADAL" clId="{91111B30-6396-4EBF-B35B-74CBADC200FC}" dt="2023-04-20T13:48:28.568" v="1732" actId="1076"/>
          <ac:picMkLst>
            <pc:docMk/>
            <pc:sldMk cId="3270471015" sldId="273"/>
            <ac:picMk id="4" creationId="{5BB38147-14E2-9B31-B6A1-13157689DB8B}"/>
          </ac:picMkLst>
        </pc:picChg>
        <pc:picChg chg="del">
          <ac:chgData name="Thien Nguyen - Y17" userId="8a2f91e4-1e13-4673-a88c-a1a9aa4f0135" providerId="ADAL" clId="{91111B30-6396-4EBF-B35B-74CBADC200FC}" dt="2023-04-20T08:58:25.811" v="407" actId="478"/>
          <ac:picMkLst>
            <pc:docMk/>
            <pc:sldMk cId="3270471015" sldId="273"/>
            <ac:picMk id="12" creationId="{7A0AB878-E872-52B0-49C3-E0345E53A038}"/>
          </ac:picMkLst>
        </pc:picChg>
        <pc:picChg chg="del">
          <ac:chgData name="Thien Nguyen - Y17" userId="8a2f91e4-1e13-4673-a88c-a1a9aa4f0135" providerId="ADAL" clId="{91111B30-6396-4EBF-B35B-74CBADC200FC}" dt="2023-04-20T08:58:26.121" v="408" actId="478"/>
          <ac:picMkLst>
            <pc:docMk/>
            <pc:sldMk cId="3270471015" sldId="273"/>
            <ac:picMk id="13" creationId="{469758E5-6EC7-6DEC-EF5D-574A884D7806}"/>
          </ac:picMkLst>
        </pc:picChg>
        <pc:picChg chg="add del">
          <ac:chgData name="Thien Nguyen - Y17" userId="8a2f91e4-1e13-4673-a88c-a1a9aa4f0135" providerId="ADAL" clId="{91111B30-6396-4EBF-B35B-74CBADC200FC}" dt="2023-04-20T08:59:44.514" v="427" actId="478"/>
          <ac:picMkLst>
            <pc:docMk/>
            <pc:sldMk cId="3270471015" sldId="273"/>
            <ac:picMk id="1026" creationId="{82F3C866-FC18-9853-E0C4-A99DAE60DE76}"/>
          </ac:picMkLst>
        </pc:picChg>
      </pc:sldChg>
      <pc:sldChg chg="addSp delSp modSp add mod">
        <pc:chgData name="Thien Nguyen - Y17" userId="8a2f91e4-1e13-4673-a88c-a1a9aa4f0135" providerId="ADAL" clId="{91111B30-6396-4EBF-B35B-74CBADC200FC}" dt="2023-04-20T13:44:25.176" v="1240" actId="20577"/>
        <pc:sldMkLst>
          <pc:docMk/>
          <pc:sldMk cId="1141349126" sldId="274"/>
        </pc:sldMkLst>
        <pc:spChg chg="add del mod">
          <ac:chgData name="Thien Nguyen - Y17" userId="8a2f91e4-1e13-4673-a88c-a1a9aa4f0135" providerId="ADAL" clId="{91111B30-6396-4EBF-B35B-74CBADC200FC}" dt="2023-04-20T09:03:01.034" v="450"/>
          <ac:spMkLst>
            <pc:docMk/>
            <pc:sldMk cId="1141349126" sldId="274"/>
            <ac:spMk id="9" creationId="{510D3BB9-E98C-90A9-134A-C41B041100BE}"/>
          </ac:spMkLst>
        </pc:spChg>
        <pc:spChg chg="del mod">
          <ac:chgData name="Thien Nguyen - Y17" userId="8a2f91e4-1e13-4673-a88c-a1a9aa4f0135" providerId="ADAL" clId="{91111B30-6396-4EBF-B35B-74CBADC200FC}" dt="2023-04-20T09:00:31.050" v="435"/>
          <ac:spMkLst>
            <pc:docMk/>
            <pc:sldMk cId="1141349126" sldId="274"/>
            <ac:spMk id="11" creationId="{3F733EED-754E-1061-1E46-516876CE2485}"/>
          </ac:spMkLst>
        </pc:spChg>
        <pc:graphicFrameChg chg="add mod modGraphic">
          <ac:chgData name="Thien Nguyen - Y17" userId="8a2f91e4-1e13-4673-a88c-a1a9aa4f0135" providerId="ADAL" clId="{91111B30-6396-4EBF-B35B-74CBADC200FC}" dt="2023-04-20T09:06:59.422" v="543" actId="21"/>
          <ac:graphicFrameMkLst>
            <pc:docMk/>
            <pc:sldMk cId="1141349126" sldId="274"/>
            <ac:graphicFrameMk id="10" creationId="{1431E4B7-0460-821F-938A-7BFE958C3DC6}"/>
          </ac:graphicFrameMkLst>
        </pc:graphicFrameChg>
        <pc:graphicFrameChg chg="add del">
          <ac:chgData name="Thien Nguyen - Y17" userId="8a2f91e4-1e13-4673-a88c-a1a9aa4f0135" providerId="ADAL" clId="{91111B30-6396-4EBF-B35B-74CBADC200FC}" dt="2023-04-20T09:03:21.036" v="452"/>
          <ac:graphicFrameMkLst>
            <pc:docMk/>
            <pc:sldMk cId="1141349126" sldId="274"/>
            <ac:graphicFrameMk id="12" creationId="{CA5FA6E7-2994-100D-6BEC-1D699508B1C3}"/>
          </ac:graphicFrameMkLst>
        </pc:graphicFrameChg>
        <pc:graphicFrameChg chg="add mod modGraphic">
          <ac:chgData name="Thien Nguyen - Y17" userId="8a2f91e4-1e13-4673-a88c-a1a9aa4f0135" providerId="ADAL" clId="{91111B30-6396-4EBF-B35B-74CBADC200FC}" dt="2023-04-20T13:44:25.176" v="1240" actId="20577"/>
          <ac:graphicFrameMkLst>
            <pc:docMk/>
            <pc:sldMk cId="1141349126" sldId="274"/>
            <ac:graphicFrameMk id="13" creationId="{B9CD6B75-A88F-E619-0E91-C79903A94003}"/>
          </ac:graphicFrameMkLst>
        </pc:graphicFrameChg>
        <pc:graphicFrameChg chg="add del mod">
          <ac:chgData name="Thien Nguyen - Y17" userId="8a2f91e4-1e13-4673-a88c-a1a9aa4f0135" providerId="ADAL" clId="{91111B30-6396-4EBF-B35B-74CBADC200FC}" dt="2023-04-20T09:03:31.611" v="456" actId="478"/>
          <ac:graphicFrameMkLst>
            <pc:docMk/>
            <pc:sldMk cId="1141349126" sldId="274"/>
            <ac:graphicFrameMk id="14" creationId="{60E8C161-6CEC-C69D-6503-C7E914F8685E}"/>
          </ac:graphicFrameMkLst>
        </pc:graphicFrameChg>
        <pc:picChg chg="del">
          <ac:chgData name="Thien Nguyen - Y17" userId="8a2f91e4-1e13-4673-a88c-a1a9aa4f0135" providerId="ADAL" clId="{91111B30-6396-4EBF-B35B-74CBADC200FC}" dt="2023-04-20T09:00:04.961" v="433" actId="478"/>
          <ac:picMkLst>
            <pc:docMk/>
            <pc:sldMk cId="1141349126" sldId="274"/>
            <ac:picMk id="4" creationId="{5BB38147-14E2-9B31-B6A1-13157689DB8B}"/>
          </ac:picMkLst>
        </pc:picChg>
        <pc:picChg chg="add del mod modCrop">
          <ac:chgData name="Thien Nguyen - Y17" userId="8a2f91e4-1e13-4673-a88c-a1a9aa4f0135" providerId="ADAL" clId="{91111B30-6396-4EBF-B35B-74CBADC200FC}" dt="2023-04-20T09:03:00.043" v="449" actId="478"/>
          <ac:picMkLst>
            <pc:docMk/>
            <pc:sldMk cId="1141349126" sldId="274"/>
            <ac:picMk id="5" creationId="{7861DB44-3C28-5222-9D75-5225556B4E57}"/>
          </ac:picMkLst>
        </pc:picChg>
        <pc:picChg chg="add del mod">
          <ac:chgData name="Thien Nguyen - Y17" userId="8a2f91e4-1e13-4673-a88c-a1a9aa4f0135" providerId="ADAL" clId="{91111B30-6396-4EBF-B35B-74CBADC200FC}" dt="2023-04-20T09:02:38.272" v="448" actId="478"/>
          <ac:picMkLst>
            <pc:docMk/>
            <pc:sldMk cId="1141349126" sldId="274"/>
            <ac:picMk id="7" creationId="{FE4C8705-9560-1751-1A91-575041A9B66E}"/>
          </ac:picMkLst>
        </pc:picChg>
      </pc:sldChg>
      <pc:sldChg chg="modSp new mod">
        <pc:chgData name="Thien Nguyen - Y17" userId="8a2f91e4-1e13-4673-a88c-a1a9aa4f0135" providerId="ADAL" clId="{91111B30-6396-4EBF-B35B-74CBADC200FC}" dt="2023-04-20T13:49:49.125" v="1828" actId="20577"/>
        <pc:sldMkLst>
          <pc:docMk/>
          <pc:sldMk cId="523665193" sldId="276"/>
        </pc:sldMkLst>
        <pc:spChg chg="mod">
          <ac:chgData name="Thien Nguyen - Y17" userId="8a2f91e4-1e13-4673-a88c-a1a9aa4f0135" providerId="ADAL" clId="{91111B30-6396-4EBF-B35B-74CBADC200FC}" dt="2023-04-20T13:38:08.681" v="873" actId="20577"/>
          <ac:spMkLst>
            <pc:docMk/>
            <pc:sldMk cId="523665193" sldId="276"/>
            <ac:spMk id="2" creationId="{AA49395F-92F2-9808-7CFC-94C72D73B763}"/>
          </ac:spMkLst>
        </pc:spChg>
        <pc:spChg chg="mod">
          <ac:chgData name="Thien Nguyen - Y17" userId="8a2f91e4-1e13-4673-a88c-a1a9aa4f0135" providerId="ADAL" clId="{91111B30-6396-4EBF-B35B-74CBADC200FC}" dt="2023-04-20T13:49:49.125" v="1828" actId="20577"/>
          <ac:spMkLst>
            <pc:docMk/>
            <pc:sldMk cId="523665193" sldId="276"/>
            <ac:spMk id="3" creationId="{D86B316C-1BF8-83CD-F84C-D46A7B6D97DB}"/>
          </ac:spMkLst>
        </pc:spChg>
      </pc:sldChg>
    </pc:docChg>
  </pc:docChgLst>
  <pc:docChgLst>
    <pc:chgData name="Thien Nguyen - Y17" userId="8a2f91e4-1e13-4673-a88c-a1a9aa4f0135" providerId="ADAL" clId="{D9E686EE-A7A7-4C40-A72E-76B7FE5979D8}"/>
    <pc:docChg chg="custSel modSld">
      <pc:chgData name="Thien Nguyen - Y17" userId="8a2f91e4-1e13-4673-a88c-a1a9aa4f0135" providerId="ADAL" clId="{D9E686EE-A7A7-4C40-A72E-76B7FE5979D8}" dt="2023-04-20T03:34:18.397" v="1822" actId="20577"/>
      <pc:docMkLst>
        <pc:docMk/>
      </pc:docMkLst>
      <pc:sldChg chg="modSp">
        <pc:chgData name="Thien Nguyen - Y17" userId="8a2f91e4-1e13-4673-a88c-a1a9aa4f0135" providerId="ADAL" clId="{D9E686EE-A7A7-4C40-A72E-76B7FE5979D8}" dt="2023-04-20T03:17:20.036" v="160" actId="20577"/>
        <pc:sldMkLst>
          <pc:docMk/>
          <pc:sldMk cId="214145014" sldId="257"/>
        </pc:sldMkLst>
        <pc:spChg chg="mod">
          <ac:chgData name="Thien Nguyen - Y17" userId="8a2f91e4-1e13-4673-a88c-a1a9aa4f0135" providerId="ADAL" clId="{D9E686EE-A7A7-4C40-A72E-76B7FE5979D8}" dt="2023-04-20T03:17:20.036" v="160" actId="20577"/>
          <ac:spMkLst>
            <pc:docMk/>
            <pc:sldMk cId="214145014" sldId="257"/>
            <ac:spMk id="3" creationId="{3FF02614-5D0B-A4A9-0807-55C542F0929E}"/>
          </ac:spMkLst>
        </pc:spChg>
      </pc:sldChg>
      <pc:sldChg chg="modSp">
        <pc:chgData name="Thien Nguyen - Y17" userId="8a2f91e4-1e13-4673-a88c-a1a9aa4f0135" providerId="ADAL" clId="{D9E686EE-A7A7-4C40-A72E-76B7FE5979D8}" dt="2023-04-20T03:17:32.646" v="184" actId="20577"/>
        <pc:sldMkLst>
          <pc:docMk/>
          <pc:sldMk cId="853348201" sldId="258"/>
        </pc:sldMkLst>
        <pc:spChg chg="mod">
          <ac:chgData name="Thien Nguyen - Y17" userId="8a2f91e4-1e13-4673-a88c-a1a9aa4f0135" providerId="ADAL" clId="{D9E686EE-A7A7-4C40-A72E-76B7FE5979D8}" dt="2023-04-20T03:17:32.646" v="184" actId="20577"/>
          <ac:spMkLst>
            <pc:docMk/>
            <pc:sldMk cId="853348201" sldId="258"/>
            <ac:spMk id="3" creationId="{25AFEF7A-49E5-3A77-1B5B-6ACED4220A0D}"/>
          </ac:spMkLst>
        </pc:spChg>
      </pc:sldChg>
      <pc:sldChg chg="modSp">
        <pc:chgData name="Thien Nguyen - Y17" userId="8a2f91e4-1e13-4673-a88c-a1a9aa4f0135" providerId="ADAL" clId="{D9E686EE-A7A7-4C40-A72E-76B7FE5979D8}" dt="2023-04-20T03:15:06.460" v="4" actId="20577"/>
        <pc:sldMkLst>
          <pc:docMk/>
          <pc:sldMk cId="1293585818" sldId="259"/>
        </pc:sldMkLst>
        <pc:spChg chg="mod">
          <ac:chgData name="Thien Nguyen - Y17" userId="8a2f91e4-1e13-4673-a88c-a1a9aa4f0135" providerId="ADAL" clId="{D9E686EE-A7A7-4C40-A72E-76B7FE5979D8}" dt="2023-04-20T03:15:06.460" v="4" actId="20577"/>
          <ac:spMkLst>
            <pc:docMk/>
            <pc:sldMk cId="1293585818" sldId="259"/>
            <ac:spMk id="3" creationId="{AD8F8B26-37FB-D577-D80B-930CDB693F2E}"/>
          </ac:spMkLst>
        </pc:spChg>
      </pc:sldChg>
      <pc:sldChg chg="modSp">
        <pc:chgData name="Thien Nguyen - Y17" userId="8a2f91e4-1e13-4673-a88c-a1a9aa4f0135" providerId="ADAL" clId="{D9E686EE-A7A7-4C40-A72E-76B7FE5979D8}" dt="2023-04-20T03:28:26.562" v="1174" actId="20577"/>
        <pc:sldMkLst>
          <pc:docMk/>
          <pc:sldMk cId="3653656993" sldId="260"/>
        </pc:sldMkLst>
        <pc:spChg chg="mod">
          <ac:chgData name="Thien Nguyen - Y17" userId="8a2f91e4-1e13-4673-a88c-a1a9aa4f0135" providerId="ADAL" clId="{D9E686EE-A7A7-4C40-A72E-76B7FE5979D8}" dt="2023-04-20T03:28:26.562" v="1174" actId="20577"/>
          <ac:spMkLst>
            <pc:docMk/>
            <pc:sldMk cId="3653656993" sldId="260"/>
            <ac:spMk id="3" creationId="{860CC238-C51B-4D77-D750-B056B5897D9A}"/>
          </ac:spMkLst>
        </pc:spChg>
      </pc:sldChg>
      <pc:sldChg chg="modSp">
        <pc:chgData name="Thien Nguyen - Y17" userId="8a2f91e4-1e13-4673-a88c-a1a9aa4f0135" providerId="ADAL" clId="{D9E686EE-A7A7-4C40-A72E-76B7FE5979D8}" dt="2023-04-20T03:21:04.523" v="662" actId="20577"/>
        <pc:sldMkLst>
          <pc:docMk/>
          <pc:sldMk cId="3729032034" sldId="261"/>
        </pc:sldMkLst>
        <pc:spChg chg="mod">
          <ac:chgData name="Thien Nguyen - Y17" userId="8a2f91e4-1e13-4673-a88c-a1a9aa4f0135" providerId="ADAL" clId="{D9E686EE-A7A7-4C40-A72E-76B7FE5979D8}" dt="2023-04-20T03:21:04.523" v="662" actId="20577"/>
          <ac:spMkLst>
            <pc:docMk/>
            <pc:sldMk cId="3729032034" sldId="261"/>
            <ac:spMk id="3" creationId="{AD1F18B7-79E8-78AD-19FE-7DAE64CDA3F1}"/>
          </ac:spMkLst>
        </pc:spChg>
      </pc:sldChg>
      <pc:sldChg chg="modSp">
        <pc:chgData name="Thien Nguyen - Y17" userId="8a2f91e4-1e13-4673-a88c-a1a9aa4f0135" providerId="ADAL" clId="{D9E686EE-A7A7-4C40-A72E-76B7FE5979D8}" dt="2023-04-20T03:25:31.578" v="1082" actId="20577"/>
        <pc:sldMkLst>
          <pc:docMk/>
          <pc:sldMk cId="3292981699" sldId="263"/>
        </pc:sldMkLst>
        <pc:spChg chg="mod">
          <ac:chgData name="Thien Nguyen - Y17" userId="8a2f91e4-1e13-4673-a88c-a1a9aa4f0135" providerId="ADAL" clId="{D9E686EE-A7A7-4C40-A72E-76B7FE5979D8}" dt="2023-04-20T03:25:31.578" v="1082" actId="20577"/>
          <ac:spMkLst>
            <pc:docMk/>
            <pc:sldMk cId="3292981699" sldId="263"/>
            <ac:spMk id="3" creationId="{E046A2AA-12CC-BF03-91AD-2C983FACCB31}"/>
          </ac:spMkLst>
        </pc:spChg>
      </pc:sldChg>
      <pc:sldChg chg="modSp">
        <pc:chgData name="Thien Nguyen - Y17" userId="8a2f91e4-1e13-4673-a88c-a1a9aa4f0135" providerId="ADAL" clId="{D9E686EE-A7A7-4C40-A72E-76B7FE5979D8}" dt="2023-04-20T03:29:02.510" v="1230" actId="20577"/>
        <pc:sldMkLst>
          <pc:docMk/>
          <pc:sldMk cId="2078309069" sldId="264"/>
        </pc:sldMkLst>
        <pc:spChg chg="mod">
          <ac:chgData name="Thien Nguyen - Y17" userId="8a2f91e4-1e13-4673-a88c-a1a9aa4f0135" providerId="ADAL" clId="{D9E686EE-A7A7-4C40-A72E-76B7FE5979D8}" dt="2023-04-20T03:29:02.510" v="1230" actId="20577"/>
          <ac:spMkLst>
            <pc:docMk/>
            <pc:sldMk cId="2078309069" sldId="264"/>
            <ac:spMk id="3" creationId="{6A942654-D6EE-FB05-BA18-3FE1ECCD5CD4}"/>
          </ac:spMkLst>
        </pc:spChg>
      </pc:sldChg>
      <pc:sldChg chg="modSp">
        <pc:chgData name="Thien Nguyen - Y17" userId="8a2f91e4-1e13-4673-a88c-a1a9aa4f0135" providerId="ADAL" clId="{D9E686EE-A7A7-4C40-A72E-76B7FE5979D8}" dt="2023-04-20T03:34:18.397" v="1822" actId="20577"/>
        <pc:sldMkLst>
          <pc:docMk/>
          <pc:sldMk cId="2874809615" sldId="265"/>
        </pc:sldMkLst>
        <pc:spChg chg="mod">
          <ac:chgData name="Thien Nguyen - Y17" userId="8a2f91e4-1e13-4673-a88c-a1a9aa4f0135" providerId="ADAL" clId="{D9E686EE-A7A7-4C40-A72E-76B7FE5979D8}" dt="2023-04-20T03:34:18.397" v="1822" actId="20577"/>
          <ac:spMkLst>
            <pc:docMk/>
            <pc:sldMk cId="2874809615" sldId="265"/>
            <ac:spMk id="3" creationId="{DF0683F1-2A5F-C9FC-D607-C04E70666366}"/>
          </ac:spMkLst>
        </pc:spChg>
      </pc:sldChg>
    </pc:docChg>
  </pc:docChgLst>
  <pc:docChgLst>
    <pc:chgData name="Toan Tran - Y17" userId="00853cb1-c6c4-438b-af0a-ccf61634a18f" providerId="ADAL" clId="{178DC127-AE43-45EE-97E6-D8BA4AB36645}"/>
    <pc:docChg chg="undo redo custSel addSld delSld modSld sldOrd modMainMaster">
      <pc:chgData name="Toan Tran - Y17" userId="00853cb1-c6c4-438b-af0a-ccf61634a18f" providerId="ADAL" clId="{178DC127-AE43-45EE-97E6-D8BA4AB36645}" dt="2023-04-20T17:54:10.368" v="6461" actId="20577"/>
      <pc:docMkLst>
        <pc:docMk/>
      </pc:docMkLst>
      <pc:sldChg chg="addSp delSp modSp mod chgLayout">
        <pc:chgData name="Toan Tran - Y17" userId="00853cb1-c6c4-438b-af0a-ccf61634a18f" providerId="ADAL" clId="{178DC127-AE43-45EE-97E6-D8BA4AB36645}" dt="2023-04-20T13:52:39.405" v="277" actId="20577"/>
        <pc:sldMkLst>
          <pc:docMk/>
          <pc:sldMk cId="214145014" sldId="257"/>
        </pc:sldMkLst>
        <pc:spChg chg="mod ord">
          <ac:chgData name="Toan Tran - Y17" userId="00853cb1-c6c4-438b-af0a-ccf61634a18f" providerId="ADAL" clId="{178DC127-AE43-45EE-97E6-D8BA4AB36645}" dt="2023-04-20T13:51:49.590" v="246" actId="700"/>
          <ac:spMkLst>
            <pc:docMk/>
            <pc:sldMk cId="214145014" sldId="257"/>
            <ac:spMk id="2" creationId="{73290608-4EDB-CD74-A306-F97CDA77989C}"/>
          </ac:spMkLst>
        </pc:spChg>
        <pc:spChg chg="add del mod ord">
          <ac:chgData name="Toan Tran - Y17" userId="00853cb1-c6c4-438b-af0a-ccf61634a18f" providerId="ADAL" clId="{178DC127-AE43-45EE-97E6-D8BA4AB36645}" dt="2023-04-20T13:52:39.405" v="277" actId="20577"/>
          <ac:spMkLst>
            <pc:docMk/>
            <pc:sldMk cId="214145014" sldId="257"/>
            <ac:spMk id="3" creationId="{3FF02614-5D0B-A4A9-0807-55C542F0929E}"/>
          </ac:spMkLst>
        </pc:spChg>
        <pc:spChg chg="add del mod">
          <ac:chgData name="Toan Tran - Y17" userId="00853cb1-c6c4-438b-af0a-ccf61634a18f" providerId="ADAL" clId="{178DC127-AE43-45EE-97E6-D8BA4AB36645}" dt="2023-04-20T13:51:53.965" v="248" actId="478"/>
          <ac:spMkLst>
            <pc:docMk/>
            <pc:sldMk cId="214145014" sldId="257"/>
            <ac:spMk id="5" creationId="{5AE77187-A8AB-9EBA-30DB-7F01ADB90231}"/>
          </ac:spMkLst>
        </pc:spChg>
      </pc:sldChg>
      <pc:sldChg chg="modSp mod chgLayout">
        <pc:chgData name="Toan Tran - Y17" userId="00853cb1-c6c4-438b-af0a-ccf61634a18f" providerId="ADAL" clId="{178DC127-AE43-45EE-97E6-D8BA4AB36645}" dt="2023-04-20T17:06:15.203" v="2901" actId="20577"/>
        <pc:sldMkLst>
          <pc:docMk/>
          <pc:sldMk cId="853348201" sldId="258"/>
        </pc:sldMkLst>
        <pc:spChg chg="mod ord">
          <ac:chgData name="Toan Tran - Y17" userId="00853cb1-c6c4-438b-af0a-ccf61634a18f" providerId="ADAL" clId="{178DC127-AE43-45EE-97E6-D8BA4AB36645}" dt="2023-04-20T13:53:07.952" v="282" actId="700"/>
          <ac:spMkLst>
            <pc:docMk/>
            <pc:sldMk cId="853348201" sldId="258"/>
            <ac:spMk id="2" creationId="{68B3A5A7-665B-7E2F-F5DD-0DEEF4D39154}"/>
          </ac:spMkLst>
        </pc:spChg>
        <pc:spChg chg="mod ord">
          <ac:chgData name="Toan Tran - Y17" userId="00853cb1-c6c4-438b-af0a-ccf61634a18f" providerId="ADAL" clId="{178DC127-AE43-45EE-97E6-D8BA4AB36645}" dt="2023-04-20T17:06:15.203" v="2901" actId="20577"/>
          <ac:spMkLst>
            <pc:docMk/>
            <pc:sldMk cId="853348201" sldId="258"/>
            <ac:spMk id="3" creationId="{25AFEF7A-49E5-3A77-1B5B-6ACED4220A0D}"/>
          </ac:spMkLst>
        </pc:spChg>
      </pc:sldChg>
      <pc:sldChg chg="addSp delSp modSp mod setBg">
        <pc:chgData name="Toan Tran - Y17" userId="00853cb1-c6c4-438b-af0a-ccf61634a18f" providerId="ADAL" clId="{178DC127-AE43-45EE-97E6-D8BA4AB36645}" dt="2023-04-20T13:47:41.874" v="155" actId="26606"/>
        <pc:sldMkLst>
          <pc:docMk/>
          <pc:sldMk cId="1293585818" sldId="259"/>
        </pc:sldMkLst>
        <pc:spChg chg="mod">
          <ac:chgData name="Toan Tran - Y17" userId="00853cb1-c6c4-438b-af0a-ccf61634a18f" providerId="ADAL" clId="{178DC127-AE43-45EE-97E6-D8BA4AB36645}" dt="2023-04-20T13:47:41.874" v="155" actId="26606"/>
          <ac:spMkLst>
            <pc:docMk/>
            <pc:sldMk cId="1293585818" sldId="259"/>
            <ac:spMk id="2" creationId="{9A4ADF95-BD26-0B99-132E-B4DC4031003B}"/>
          </ac:spMkLst>
        </pc:spChg>
        <pc:spChg chg="mod">
          <ac:chgData name="Toan Tran - Y17" userId="00853cb1-c6c4-438b-af0a-ccf61634a18f" providerId="ADAL" clId="{178DC127-AE43-45EE-97E6-D8BA4AB36645}" dt="2023-04-20T13:47:41.874" v="154" actId="26606"/>
          <ac:spMkLst>
            <pc:docMk/>
            <pc:sldMk cId="1293585818" sldId="259"/>
            <ac:spMk id="3" creationId="{AD8F8B26-37FB-D577-D80B-930CDB693F2E}"/>
          </ac:spMkLst>
        </pc:spChg>
        <pc:spChg chg="add del">
          <ac:chgData name="Toan Tran - Y17" userId="00853cb1-c6c4-438b-af0a-ccf61634a18f" providerId="ADAL" clId="{178DC127-AE43-45EE-97E6-D8BA4AB36645}" dt="2023-04-20T13:47:19.171" v="137" actId="26606"/>
          <ac:spMkLst>
            <pc:docMk/>
            <pc:sldMk cId="1293585818" sldId="259"/>
            <ac:spMk id="8" creationId="{0BA28970-3E8F-46CD-A302-42EE83668B0A}"/>
          </ac:spMkLst>
        </pc:spChg>
        <pc:spChg chg="add del">
          <ac:chgData name="Toan Tran - Y17" userId="00853cb1-c6c4-438b-af0a-ccf61634a18f" providerId="ADAL" clId="{178DC127-AE43-45EE-97E6-D8BA4AB36645}" dt="2023-04-20T13:47:41.874" v="155" actId="26606"/>
          <ac:spMkLst>
            <pc:docMk/>
            <pc:sldMk cId="1293585818" sldId="259"/>
            <ac:spMk id="15" creationId="{0BA28970-3E8F-46CD-A302-42EE83668B0A}"/>
          </ac:spMkLst>
        </pc:spChg>
        <pc:spChg chg="add del">
          <ac:chgData name="Toan Tran - Y17" userId="00853cb1-c6c4-438b-af0a-ccf61634a18f" providerId="ADAL" clId="{178DC127-AE43-45EE-97E6-D8BA4AB36645}" dt="2023-04-20T13:47:40.468" v="152" actId="26606"/>
          <ac:spMkLst>
            <pc:docMk/>
            <pc:sldMk cId="1293585818" sldId="259"/>
            <ac:spMk id="22" creationId="{0BA28970-3E8F-46CD-A302-42EE83668B0A}"/>
          </ac:spMkLst>
        </pc:spChg>
        <pc:spChg chg="add del">
          <ac:chgData name="Toan Tran - Y17" userId="00853cb1-c6c4-438b-af0a-ccf61634a18f" providerId="ADAL" clId="{178DC127-AE43-45EE-97E6-D8BA4AB36645}" dt="2023-04-20T13:47:41.874" v="154" actId="26606"/>
          <ac:spMkLst>
            <pc:docMk/>
            <pc:sldMk cId="1293585818" sldId="259"/>
            <ac:spMk id="27" creationId="{4BA0C938-1486-4635-9F6C-44D521FA6A4E}"/>
          </ac:spMkLst>
        </pc:spChg>
        <pc:spChg chg="add del">
          <ac:chgData name="Toan Tran - Y17" userId="00853cb1-c6c4-438b-af0a-ccf61634a18f" providerId="ADAL" clId="{178DC127-AE43-45EE-97E6-D8BA4AB36645}" dt="2023-04-20T13:47:41.874" v="154" actId="26606"/>
          <ac:spMkLst>
            <pc:docMk/>
            <pc:sldMk cId="1293585818" sldId="259"/>
            <ac:spMk id="28" creationId="{942A7ABB-6A86-4A02-A072-FA82CDCE533C}"/>
          </ac:spMkLst>
        </pc:spChg>
        <pc:spChg chg="add">
          <ac:chgData name="Toan Tran - Y17" userId="00853cb1-c6c4-438b-af0a-ccf61634a18f" providerId="ADAL" clId="{178DC127-AE43-45EE-97E6-D8BA4AB36645}" dt="2023-04-20T13:47:41.874" v="155" actId="26606"/>
          <ac:spMkLst>
            <pc:docMk/>
            <pc:sldMk cId="1293585818" sldId="259"/>
            <ac:spMk id="30" creationId="{0BA28970-3E8F-46CD-A302-42EE83668B0A}"/>
          </ac:spMkLst>
        </pc:spChg>
        <pc:cxnChg chg="add del">
          <ac:chgData name="Toan Tran - Y17" userId="00853cb1-c6c4-438b-af0a-ccf61634a18f" providerId="ADAL" clId="{178DC127-AE43-45EE-97E6-D8BA4AB36645}" dt="2023-04-20T13:47:19.171" v="137" actId="26606"/>
          <ac:cxnSpMkLst>
            <pc:docMk/>
            <pc:sldMk cId="1293585818" sldId="259"/>
            <ac:cxnSpMk id="10" creationId="{47AE7893-212D-45CB-A5B0-AE377389AB3F}"/>
          </ac:cxnSpMkLst>
        </pc:cxnChg>
        <pc:cxnChg chg="add del">
          <ac:chgData name="Toan Tran - Y17" userId="00853cb1-c6c4-438b-af0a-ccf61634a18f" providerId="ADAL" clId="{178DC127-AE43-45EE-97E6-D8BA4AB36645}" dt="2023-04-20T13:47:41.874" v="155" actId="26606"/>
          <ac:cxnSpMkLst>
            <pc:docMk/>
            <pc:sldMk cId="1293585818" sldId="259"/>
            <ac:cxnSpMk id="17" creationId="{47AE7893-212D-45CB-A5B0-AE377389AB3F}"/>
          </ac:cxnSpMkLst>
        </pc:cxnChg>
        <pc:cxnChg chg="add del">
          <ac:chgData name="Toan Tran - Y17" userId="00853cb1-c6c4-438b-af0a-ccf61634a18f" providerId="ADAL" clId="{178DC127-AE43-45EE-97E6-D8BA4AB36645}" dt="2023-04-20T13:47:40.468" v="152" actId="26606"/>
          <ac:cxnSpMkLst>
            <pc:docMk/>
            <pc:sldMk cId="1293585818" sldId="259"/>
            <ac:cxnSpMk id="24" creationId="{47AE7893-212D-45CB-A5B0-AE377389AB3F}"/>
          </ac:cxnSpMkLst>
        </pc:cxnChg>
        <pc:cxnChg chg="add del">
          <ac:chgData name="Toan Tran - Y17" userId="00853cb1-c6c4-438b-af0a-ccf61634a18f" providerId="ADAL" clId="{178DC127-AE43-45EE-97E6-D8BA4AB36645}" dt="2023-04-20T13:47:41.874" v="154" actId="26606"/>
          <ac:cxnSpMkLst>
            <pc:docMk/>
            <pc:sldMk cId="1293585818" sldId="259"/>
            <ac:cxnSpMk id="26" creationId="{B6916720-6D22-4D4B-BC19-23008C7DD487}"/>
          </ac:cxnSpMkLst>
        </pc:cxnChg>
        <pc:cxnChg chg="add">
          <ac:chgData name="Toan Tran - Y17" userId="00853cb1-c6c4-438b-af0a-ccf61634a18f" providerId="ADAL" clId="{178DC127-AE43-45EE-97E6-D8BA4AB36645}" dt="2023-04-20T13:47:41.874" v="155" actId="26606"/>
          <ac:cxnSpMkLst>
            <pc:docMk/>
            <pc:sldMk cId="1293585818" sldId="259"/>
            <ac:cxnSpMk id="31" creationId="{47AE7893-212D-45CB-A5B0-AE377389AB3F}"/>
          </ac:cxnSpMkLst>
        </pc:cxnChg>
      </pc:sldChg>
      <pc:sldChg chg="modSp mod">
        <pc:chgData name="Toan Tran - Y17" userId="00853cb1-c6c4-438b-af0a-ccf61634a18f" providerId="ADAL" clId="{178DC127-AE43-45EE-97E6-D8BA4AB36645}" dt="2023-04-20T17:05:21.203" v="2857" actId="20577"/>
        <pc:sldMkLst>
          <pc:docMk/>
          <pc:sldMk cId="3653656993" sldId="260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3653656993" sldId="260"/>
            <ac:spMk id="2" creationId="{1EE498C6-09F5-6532-8ED8-88238E5DF7AB}"/>
          </ac:spMkLst>
        </pc:spChg>
        <pc:spChg chg="mod">
          <ac:chgData name="Toan Tran - Y17" userId="00853cb1-c6c4-438b-af0a-ccf61634a18f" providerId="ADAL" clId="{178DC127-AE43-45EE-97E6-D8BA4AB36645}" dt="2023-04-20T17:05:21.203" v="2857" actId="20577"/>
          <ac:spMkLst>
            <pc:docMk/>
            <pc:sldMk cId="3653656993" sldId="260"/>
            <ac:spMk id="3" creationId="{860CC238-C51B-4D77-D750-B056B5897D9A}"/>
          </ac:spMkLst>
        </pc:spChg>
      </pc:sldChg>
      <pc:sldChg chg="modSp mod">
        <pc:chgData name="Toan Tran - Y17" userId="00853cb1-c6c4-438b-af0a-ccf61634a18f" providerId="ADAL" clId="{178DC127-AE43-45EE-97E6-D8BA4AB36645}" dt="2023-04-20T13:58:35.097" v="1425" actId="27636"/>
        <pc:sldMkLst>
          <pc:docMk/>
          <pc:sldMk cId="3729032034" sldId="261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3729032034" sldId="261"/>
            <ac:spMk id="2" creationId="{2BA1B7CE-56D6-2B47-8105-1EB057A08011}"/>
          </ac:spMkLst>
        </pc:spChg>
        <pc:spChg chg="mod">
          <ac:chgData name="Toan Tran - Y17" userId="00853cb1-c6c4-438b-af0a-ccf61634a18f" providerId="ADAL" clId="{178DC127-AE43-45EE-97E6-D8BA4AB36645}" dt="2023-04-20T13:58:35.097" v="1425" actId="27636"/>
          <ac:spMkLst>
            <pc:docMk/>
            <pc:sldMk cId="3729032034" sldId="261"/>
            <ac:spMk id="3" creationId="{AD1F18B7-79E8-78AD-19FE-7DAE64CDA3F1}"/>
          </ac:spMkLst>
        </pc:spChg>
      </pc:sldChg>
      <pc:sldChg chg="modSp mod">
        <pc:chgData name="Toan Tran - Y17" userId="00853cb1-c6c4-438b-af0a-ccf61634a18f" providerId="ADAL" clId="{178DC127-AE43-45EE-97E6-D8BA4AB36645}" dt="2023-04-20T14:07:39.491" v="2198" actId="20577"/>
        <pc:sldMkLst>
          <pc:docMk/>
          <pc:sldMk cId="1184947465" sldId="262"/>
        </pc:sldMkLst>
        <pc:spChg chg="mod">
          <ac:chgData name="Toan Tran - Y17" userId="00853cb1-c6c4-438b-af0a-ccf61634a18f" providerId="ADAL" clId="{178DC127-AE43-45EE-97E6-D8BA4AB36645}" dt="2023-04-20T14:06:05.055" v="2051" actId="20577"/>
          <ac:spMkLst>
            <pc:docMk/>
            <pc:sldMk cId="1184947465" sldId="262"/>
            <ac:spMk id="2" creationId="{39A20701-5A9A-8A15-EE2A-BD25B88AB0AC}"/>
          </ac:spMkLst>
        </pc:spChg>
        <pc:spChg chg="mod">
          <ac:chgData name="Toan Tran - Y17" userId="00853cb1-c6c4-438b-af0a-ccf61634a18f" providerId="ADAL" clId="{178DC127-AE43-45EE-97E6-D8BA4AB36645}" dt="2023-04-20T14:07:39.491" v="2198" actId="20577"/>
          <ac:spMkLst>
            <pc:docMk/>
            <pc:sldMk cId="1184947465" sldId="262"/>
            <ac:spMk id="3" creationId="{895EF79E-EF12-9973-E8EB-D020DC9965C2}"/>
          </ac:spMkLst>
        </pc:spChg>
      </pc:sldChg>
      <pc:sldChg chg="modSp mod">
        <pc:chgData name="Toan Tran - Y17" userId="00853cb1-c6c4-438b-af0a-ccf61634a18f" providerId="ADAL" clId="{178DC127-AE43-45EE-97E6-D8BA4AB36645}" dt="2023-04-20T17:06:08.219" v="2898" actId="20577"/>
        <pc:sldMkLst>
          <pc:docMk/>
          <pc:sldMk cId="3292981699" sldId="263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3292981699" sldId="263"/>
            <ac:spMk id="2" creationId="{F1115033-975E-10CE-0EDB-63BDE328595D}"/>
          </ac:spMkLst>
        </pc:spChg>
        <pc:spChg chg="mod">
          <ac:chgData name="Toan Tran - Y17" userId="00853cb1-c6c4-438b-af0a-ccf61634a18f" providerId="ADAL" clId="{178DC127-AE43-45EE-97E6-D8BA4AB36645}" dt="2023-04-20T17:06:08.219" v="2898" actId="20577"/>
          <ac:spMkLst>
            <pc:docMk/>
            <pc:sldMk cId="3292981699" sldId="263"/>
            <ac:spMk id="3" creationId="{E046A2AA-12CC-BF03-91AD-2C983FACCB31}"/>
          </ac:spMkLst>
        </pc:spChg>
      </pc:sldChg>
      <pc:sldChg chg="modSp mod">
        <pc:chgData name="Toan Tran - Y17" userId="00853cb1-c6c4-438b-af0a-ccf61634a18f" providerId="ADAL" clId="{178DC127-AE43-45EE-97E6-D8BA4AB36645}" dt="2023-04-20T17:07:35.537" v="3215" actId="20577"/>
        <pc:sldMkLst>
          <pc:docMk/>
          <pc:sldMk cId="2078309069" sldId="264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2078309069" sldId="264"/>
            <ac:spMk id="2" creationId="{E77A5C70-DE43-1BB6-626E-4C47A13CA271}"/>
          </ac:spMkLst>
        </pc:spChg>
        <pc:spChg chg="mod">
          <ac:chgData name="Toan Tran - Y17" userId="00853cb1-c6c4-438b-af0a-ccf61634a18f" providerId="ADAL" clId="{178DC127-AE43-45EE-97E6-D8BA4AB36645}" dt="2023-04-20T17:07:35.537" v="3215" actId="20577"/>
          <ac:spMkLst>
            <pc:docMk/>
            <pc:sldMk cId="2078309069" sldId="264"/>
            <ac:spMk id="3" creationId="{6A942654-D6EE-FB05-BA18-3FE1ECCD5CD4}"/>
          </ac:spMkLst>
        </pc:spChg>
      </pc:sldChg>
      <pc:sldChg chg="modSp mod">
        <pc:chgData name="Toan Tran - Y17" userId="00853cb1-c6c4-438b-af0a-ccf61634a18f" providerId="ADAL" clId="{178DC127-AE43-45EE-97E6-D8BA4AB36645}" dt="2023-04-20T17:25:12.319" v="5054" actId="20577"/>
        <pc:sldMkLst>
          <pc:docMk/>
          <pc:sldMk cId="2874809615" sldId="265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2874809615" sldId="265"/>
            <ac:spMk id="2" creationId="{F0030BC3-A352-8DD3-6E72-BCE73694A83F}"/>
          </ac:spMkLst>
        </pc:spChg>
        <pc:spChg chg="mod">
          <ac:chgData name="Toan Tran - Y17" userId="00853cb1-c6c4-438b-af0a-ccf61634a18f" providerId="ADAL" clId="{178DC127-AE43-45EE-97E6-D8BA4AB36645}" dt="2023-04-20T17:25:12.319" v="5054" actId="20577"/>
          <ac:spMkLst>
            <pc:docMk/>
            <pc:sldMk cId="2874809615" sldId="265"/>
            <ac:spMk id="3" creationId="{DF0683F1-2A5F-C9FC-D607-C04E70666366}"/>
          </ac:spMkLst>
        </pc:spChg>
      </pc:sldChg>
      <pc:sldChg chg="modSp mod">
        <pc:chgData name="Toan Tran - Y17" userId="00853cb1-c6c4-438b-af0a-ccf61634a18f" providerId="ADAL" clId="{178DC127-AE43-45EE-97E6-D8BA4AB36645}" dt="2023-04-20T17:26:16.947" v="5309" actId="20577"/>
        <pc:sldMkLst>
          <pc:docMk/>
          <pc:sldMk cId="503259973" sldId="266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503259973" sldId="266"/>
            <ac:spMk id="2" creationId="{AD35A6F7-91B4-29AF-719F-2F927B5A0AFE}"/>
          </ac:spMkLst>
        </pc:spChg>
        <pc:spChg chg="mod">
          <ac:chgData name="Toan Tran - Y17" userId="00853cb1-c6c4-438b-af0a-ccf61634a18f" providerId="ADAL" clId="{178DC127-AE43-45EE-97E6-D8BA4AB36645}" dt="2023-04-20T17:26:16.947" v="5309" actId="20577"/>
          <ac:spMkLst>
            <pc:docMk/>
            <pc:sldMk cId="503259973" sldId="266"/>
            <ac:spMk id="3" creationId="{F64DED9C-AD98-130D-9E12-7766BCBF02FC}"/>
          </ac:spMkLst>
        </pc:spChg>
      </pc:sldChg>
      <pc:sldChg chg="modSp mod">
        <pc:chgData name="Toan Tran - Y17" userId="00853cb1-c6c4-438b-af0a-ccf61634a18f" providerId="ADAL" clId="{178DC127-AE43-45EE-97E6-D8BA4AB36645}" dt="2023-04-20T17:24:31.719" v="4917" actId="123"/>
        <pc:sldMkLst>
          <pc:docMk/>
          <pc:sldMk cId="1001406347" sldId="267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1001406347" sldId="267"/>
            <ac:spMk id="2" creationId="{DBACCC90-2E39-D26A-7B66-C4A6CF85606F}"/>
          </ac:spMkLst>
        </pc:spChg>
        <pc:spChg chg="mod">
          <ac:chgData name="Toan Tran - Y17" userId="00853cb1-c6c4-438b-af0a-ccf61634a18f" providerId="ADAL" clId="{178DC127-AE43-45EE-97E6-D8BA4AB36645}" dt="2023-04-20T17:24:31.719" v="4917" actId="123"/>
          <ac:spMkLst>
            <pc:docMk/>
            <pc:sldMk cId="1001406347" sldId="267"/>
            <ac:spMk id="3" creationId="{954DFBA1-A59F-B866-4024-79643CE715A7}"/>
          </ac:spMkLst>
        </pc:spChg>
      </pc:sldChg>
      <pc:sldChg chg="modSp mod">
        <pc:chgData name="Toan Tran - Y17" userId="00853cb1-c6c4-438b-af0a-ccf61634a18f" providerId="ADAL" clId="{178DC127-AE43-45EE-97E6-D8BA4AB36645}" dt="2023-04-20T17:28:05.851" v="5319" actId="1076"/>
        <pc:sldMkLst>
          <pc:docMk/>
          <pc:sldMk cId="2022445574" sldId="268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2022445574" sldId="268"/>
            <ac:spMk id="2" creationId="{F8897F64-0162-8860-6207-0003DDE36F0A}"/>
          </ac:spMkLst>
        </pc:spChg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2022445574" sldId="268"/>
            <ac:spMk id="11" creationId="{3F733EED-754E-1061-1E46-516876CE2485}"/>
          </ac:spMkLst>
        </pc:spChg>
        <pc:picChg chg="mod">
          <ac:chgData name="Toan Tran - Y17" userId="00853cb1-c6c4-438b-af0a-ccf61634a18f" providerId="ADAL" clId="{178DC127-AE43-45EE-97E6-D8BA4AB36645}" dt="2023-04-20T17:28:05.851" v="5319" actId="1076"/>
          <ac:picMkLst>
            <pc:docMk/>
            <pc:sldMk cId="2022445574" sldId="268"/>
            <ac:picMk id="12" creationId="{7A0AB878-E872-52B0-49C3-E0345E53A038}"/>
          </ac:picMkLst>
        </pc:picChg>
      </pc:sldChg>
      <pc:sldChg chg="modSp">
        <pc:chgData name="Toan Tran - Y17" userId="00853cb1-c6c4-438b-af0a-ccf61634a18f" providerId="ADAL" clId="{178DC127-AE43-45EE-97E6-D8BA4AB36645}" dt="2023-04-20T13:43:35.549" v="72"/>
        <pc:sldMkLst>
          <pc:docMk/>
          <pc:sldMk cId="241896996" sldId="269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241896996" sldId="269"/>
            <ac:spMk id="2" creationId="{A4BB57F4-00B1-B44A-5D11-9BDB8B0FE942}"/>
          </ac:spMkLst>
        </pc:spChg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241896996" sldId="269"/>
            <ac:spMk id="3" creationId="{DA88E0D5-3B12-343F-B609-052A238146AD}"/>
          </ac:spMkLst>
        </pc:spChg>
      </pc:sldChg>
      <pc:sldChg chg="addSp delSp modSp del mod">
        <pc:chgData name="Toan Tran - Y17" userId="00853cb1-c6c4-438b-af0a-ccf61634a18f" providerId="ADAL" clId="{178DC127-AE43-45EE-97E6-D8BA4AB36645}" dt="2023-04-20T17:42:17.822" v="6172" actId="47"/>
        <pc:sldMkLst>
          <pc:docMk/>
          <pc:sldMk cId="3047315621" sldId="270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3047315621" sldId="270"/>
            <ac:spMk id="2" creationId="{36DBDE1E-9589-EA5A-587E-F72E711012EB}"/>
          </ac:spMkLst>
        </pc:spChg>
        <pc:spChg chg="add del mod">
          <ac:chgData name="Toan Tran - Y17" userId="00853cb1-c6c4-438b-af0a-ccf61634a18f" providerId="ADAL" clId="{178DC127-AE43-45EE-97E6-D8BA4AB36645}" dt="2023-04-20T17:36:08.295" v="5728" actId="478"/>
          <ac:spMkLst>
            <pc:docMk/>
            <pc:sldMk cId="3047315621" sldId="270"/>
            <ac:spMk id="3" creationId="{FA77A630-199B-3D11-37CA-2844FEBE837A}"/>
          </ac:spMkLst>
        </pc:spChg>
        <pc:spChg chg="add mod">
          <ac:chgData name="Toan Tran - Y17" userId="00853cb1-c6c4-438b-af0a-ccf61634a18f" providerId="ADAL" clId="{178DC127-AE43-45EE-97E6-D8BA4AB36645}" dt="2023-04-20T17:41:46.530" v="6153" actId="20577"/>
          <ac:spMkLst>
            <pc:docMk/>
            <pc:sldMk cId="3047315621" sldId="270"/>
            <ac:spMk id="4" creationId="{C974703E-0CA2-4EF9-5796-9EDB5DF9E817}"/>
          </ac:spMkLst>
        </pc:spChg>
      </pc:sldChg>
      <pc:sldChg chg="modSp mod">
        <pc:chgData name="Toan Tran - Y17" userId="00853cb1-c6c4-438b-af0a-ccf61634a18f" providerId="ADAL" clId="{178DC127-AE43-45EE-97E6-D8BA4AB36645}" dt="2023-04-20T17:50:10.314" v="6368" actId="20577"/>
        <pc:sldMkLst>
          <pc:docMk/>
          <pc:sldMk cId="2227978869" sldId="271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2227978869" sldId="271"/>
            <ac:spMk id="2" creationId="{58BE46C2-2900-F20F-90E7-2C347E8704AC}"/>
          </ac:spMkLst>
        </pc:spChg>
        <pc:spChg chg="mod">
          <ac:chgData name="Toan Tran - Y17" userId="00853cb1-c6c4-438b-af0a-ccf61634a18f" providerId="ADAL" clId="{178DC127-AE43-45EE-97E6-D8BA4AB36645}" dt="2023-04-20T17:50:10.314" v="6368" actId="20577"/>
          <ac:spMkLst>
            <pc:docMk/>
            <pc:sldMk cId="2227978869" sldId="271"/>
            <ac:spMk id="3" creationId="{CB5530DD-26E3-BC2A-5C4D-0991359922A4}"/>
          </ac:spMkLst>
        </pc:spChg>
      </pc:sldChg>
      <pc:sldChg chg="modSp del mod">
        <pc:chgData name="Toan Tran - Y17" userId="00853cb1-c6c4-438b-af0a-ccf61634a18f" providerId="ADAL" clId="{178DC127-AE43-45EE-97E6-D8BA4AB36645}" dt="2023-04-20T17:46:08.193" v="6286" actId="47"/>
        <pc:sldMkLst>
          <pc:docMk/>
          <pc:sldMk cId="4225801432" sldId="272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4225801432" sldId="272"/>
            <ac:spMk id="2" creationId="{20ADCD35-BE1B-3812-536E-F53F0A25FC38}"/>
          </ac:spMkLst>
        </pc:spChg>
        <pc:spChg chg="mod">
          <ac:chgData name="Toan Tran - Y17" userId="00853cb1-c6c4-438b-af0a-ccf61634a18f" providerId="ADAL" clId="{178DC127-AE43-45EE-97E6-D8BA4AB36645}" dt="2023-04-20T13:52:57.933" v="281" actId="27636"/>
          <ac:spMkLst>
            <pc:docMk/>
            <pc:sldMk cId="4225801432" sldId="272"/>
            <ac:spMk id="3" creationId="{0F1D9EEF-AAA7-DC87-263D-D4D4D023D32C}"/>
          </ac:spMkLst>
        </pc:spChg>
      </pc:sldChg>
      <pc:sldChg chg="addSp modSp mod">
        <pc:chgData name="Toan Tran - Y17" userId="00853cb1-c6c4-438b-af0a-ccf61634a18f" providerId="ADAL" clId="{178DC127-AE43-45EE-97E6-D8BA4AB36645}" dt="2023-04-20T17:27:39.021" v="5317" actId="1076"/>
        <pc:sldMkLst>
          <pc:docMk/>
          <pc:sldMk cId="3270471015" sldId="273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3270471015" sldId="273"/>
            <ac:spMk id="2" creationId="{F8897F64-0162-8860-6207-0003DDE36F0A}"/>
          </ac:spMkLst>
        </pc:spChg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3270471015" sldId="273"/>
            <ac:spMk id="11" creationId="{3F733EED-754E-1061-1E46-516876CE2485}"/>
          </ac:spMkLst>
        </pc:spChg>
        <pc:picChg chg="add mod modCrop">
          <ac:chgData name="Toan Tran - Y17" userId="00853cb1-c6c4-438b-af0a-ccf61634a18f" providerId="ADAL" clId="{178DC127-AE43-45EE-97E6-D8BA4AB36645}" dt="2023-04-20T17:27:39.021" v="5317" actId="1076"/>
          <ac:picMkLst>
            <pc:docMk/>
            <pc:sldMk cId="3270471015" sldId="273"/>
            <ac:picMk id="3" creationId="{AE1D79DE-C83C-F275-381B-C625E48BBD82}"/>
          </ac:picMkLst>
        </pc:picChg>
        <pc:picChg chg="mod modCrop">
          <ac:chgData name="Toan Tran - Y17" userId="00853cb1-c6c4-438b-af0a-ccf61634a18f" providerId="ADAL" clId="{178DC127-AE43-45EE-97E6-D8BA4AB36645}" dt="2023-04-20T17:27:34.162" v="5316" actId="1076"/>
          <ac:picMkLst>
            <pc:docMk/>
            <pc:sldMk cId="3270471015" sldId="273"/>
            <ac:picMk id="4" creationId="{5BB38147-14E2-9B31-B6A1-13157689DB8B}"/>
          </ac:picMkLst>
        </pc:picChg>
      </pc:sldChg>
      <pc:sldChg chg="modSp mod">
        <pc:chgData name="Toan Tran - Y17" userId="00853cb1-c6c4-438b-af0a-ccf61634a18f" providerId="ADAL" clId="{178DC127-AE43-45EE-97E6-D8BA4AB36645}" dt="2023-04-20T17:29:52.212" v="5331" actId="1076"/>
        <pc:sldMkLst>
          <pc:docMk/>
          <pc:sldMk cId="1141349126" sldId="274"/>
        </pc:sldMkLst>
        <pc:spChg chg="mod">
          <ac:chgData name="Toan Tran - Y17" userId="00853cb1-c6c4-438b-af0a-ccf61634a18f" providerId="ADAL" clId="{178DC127-AE43-45EE-97E6-D8BA4AB36645}" dt="2023-04-20T17:28:23.836" v="5320" actId="2711"/>
          <ac:spMkLst>
            <pc:docMk/>
            <pc:sldMk cId="1141349126" sldId="274"/>
            <ac:spMk id="2" creationId="{F8897F64-0162-8860-6207-0003DDE36F0A}"/>
          </ac:spMkLst>
        </pc:spChg>
        <pc:graphicFrameChg chg="mod modGraphic">
          <ac:chgData name="Toan Tran - Y17" userId="00853cb1-c6c4-438b-af0a-ccf61634a18f" providerId="ADAL" clId="{178DC127-AE43-45EE-97E6-D8BA4AB36645}" dt="2023-04-20T17:29:45.461" v="5330" actId="1076"/>
          <ac:graphicFrameMkLst>
            <pc:docMk/>
            <pc:sldMk cId="1141349126" sldId="274"/>
            <ac:graphicFrameMk id="10" creationId="{1431E4B7-0460-821F-938A-7BFE958C3DC6}"/>
          </ac:graphicFrameMkLst>
        </pc:graphicFrameChg>
        <pc:graphicFrameChg chg="mod modGraphic">
          <ac:chgData name="Toan Tran - Y17" userId="00853cb1-c6c4-438b-af0a-ccf61634a18f" providerId="ADAL" clId="{178DC127-AE43-45EE-97E6-D8BA4AB36645}" dt="2023-04-20T17:29:52.212" v="5331" actId="1076"/>
          <ac:graphicFrameMkLst>
            <pc:docMk/>
            <pc:sldMk cId="1141349126" sldId="274"/>
            <ac:graphicFrameMk id="13" creationId="{B9CD6B75-A88F-E619-0E91-C79903A94003}"/>
          </ac:graphicFrameMkLst>
        </pc:graphicFrameChg>
      </pc:sldChg>
      <pc:sldChg chg="modSp del">
        <pc:chgData name="Toan Tran - Y17" userId="00853cb1-c6c4-438b-af0a-ccf61634a18f" providerId="ADAL" clId="{178DC127-AE43-45EE-97E6-D8BA4AB36645}" dt="2023-04-20T17:47:40.858" v="6355" actId="47"/>
        <pc:sldMkLst>
          <pc:docMk/>
          <pc:sldMk cId="3115484968" sldId="275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3115484968" sldId="275"/>
            <ac:spMk id="2" creationId="{07F7E987-6D32-4258-DE8E-3BA0CA65B9F8}"/>
          </ac:spMkLst>
        </pc:spChg>
      </pc:sldChg>
      <pc:sldChg chg="addSp delSp modSp mod">
        <pc:chgData name="Toan Tran - Y17" userId="00853cb1-c6c4-438b-af0a-ccf61634a18f" providerId="ADAL" clId="{178DC127-AE43-45EE-97E6-D8BA4AB36645}" dt="2023-04-20T17:54:10.368" v="6461" actId="20577"/>
        <pc:sldMkLst>
          <pc:docMk/>
          <pc:sldMk cId="523665193" sldId="276"/>
        </pc:sldMkLst>
        <pc:spChg chg="mod">
          <ac:chgData name="Toan Tran - Y17" userId="00853cb1-c6c4-438b-af0a-ccf61634a18f" providerId="ADAL" clId="{178DC127-AE43-45EE-97E6-D8BA4AB36645}" dt="2023-04-20T13:43:35.549" v="72"/>
          <ac:spMkLst>
            <pc:docMk/>
            <pc:sldMk cId="523665193" sldId="276"/>
            <ac:spMk id="2" creationId="{AA49395F-92F2-9808-7CFC-94C72D73B763}"/>
          </ac:spMkLst>
        </pc:spChg>
        <pc:spChg chg="del mod">
          <ac:chgData name="Toan Tran - Y17" userId="00853cb1-c6c4-438b-af0a-ccf61634a18f" providerId="ADAL" clId="{178DC127-AE43-45EE-97E6-D8BA4AB36645}" dt="2023-04-20T17:33:16.372" v="5638" actId="478"/>
          <ac:spMkLst>
            <pc:docMk/>
            <pc:sldMk cId="523665193" sldId="276"/>
            <ac:spMk id="3" creationId="{D86B316C-1BF8-83CD-F84C-D46A7B6D97DB}"/>
          </ac:spMkLst>
        </pc:spChg>
        <pc:spChg chg="add mod">
          <ac:chgData name="Toan Tran - Y17" userId="00853cb1-c6c4-438b-af0a-ccf61634a18f" providerId="ADAL" clId="{178DC127-AE43-45EE-97E6-D8BA4AB36645}" dt="2023-04-20T17:54:10.368" v="6461" actId="20577"/>
          <ac:spMkLst>
            <pc:docMk/>
            <pc:sldMk cId="523665193" sldId="276"/>
            <ac:spMk id="4" creationId="{CC07A791-1D27-725D-9889-BA92C2136EAB}"/>
          </ac:spMkLst>
        </pc:spChg>
      </pc:sldChg>
      <pc:sldChg chg="modSp add mod">
        <pc:chgData name="Toan Tran - Y17" userId="00853cb1-c6c4-438b-af0a-ccf61634a18f" providerId="ADAL" clId="{178DC127-AE43-45EE-97E6-D8BA4AB36645}" dt="2023-04-20T17:07:21.036" v="3168" actId="20577"/>
        <pc:sldMkLst>
          <pc:docMk/>
          <pc:sldMk cId="3189882445" sldId="277"/>
        </pc:sldMkLst>
        <pc:spChg chg="mod">
          <ac:chgData name="Toan Tran - Y17" userId="00853cb1-c6c4-438b-af0a-ccf61634a18f" providerId="ADAL" clId="{178DC127-AE43-45EE-97E6-D8BA4AB36645}" dt="2023-04-20T17:07:21.036" v="3168" actId="20577"/>
          <ac:spMkLst>
            <pc:docMk/>
            <pc:sldMk cId="3189882445" sldId="277"/>
            <ac:spMk id="3" creationId="{895EF79E-EF12-9973-E8EB-D020DC9965C2}"/>
          </ac:spMkLst>
        </pc:spChg>
      </pc:sldChg>
      <pc:sldChg chg="modSp add mod">
        <pc:chgData name="Toan Tran - Y17" userId="00853cb1-c6c4-438b-af0a-ccf61634a18f" providerId="ADAL" clId="{178DC127-AE43-45EE-97E6-D8BA4AB36645}" dt="2023-04-20T17:01:48.415" v="2795" actId="20577"/>
        <pc:sldMkLst>
          <pc:docMk/>
          <pc:sldMk cId="2557329173" sldId="278"/>
        </pc:sldMkLst>
        <pc:spChg chg="mod">
          <ac:chgData name="Toan Tran - Y17" userId="00853cb1-c6c4-438b-af0a-ccf61634a18f" providerId="ADAL" clId="{178DC127-AE43-45EE-97E6-D8BA4AB36645}" dt="2023-04-20T17:01:48.415" v="2795" actId="20577"/>
          <ac:spMkLst>
            <pc:docMk/>
            <pc:sldMk cId="2557329173" sldId="278"/>
            <ac:spMk id="3" creationId="{860CC238-C51B-4D77-D750-B056B5897D9A}"/>
          </ac:spMkLst>
        </pc:spChg>
      </pc:sldChg>
      <pc:sldChg chg="modSp add mod">
        <pc:chgData name="Toan Tran - Y17" userId="00853cb1-c6c4-438b-af0a-ccf61634a18f" providerId="ADAL" clId="{178DC127-AE43-45EE-97E6-D8BA4AB36645}" dt="2023-04-20T17:42:27.775" v="6173" actId="14100"/>
        <pc:sldMkLst>
          <pc:docMk/>
          <pc:sldMk cId="1821882817" sldId="279"/>
        </pc:sldMkLst>
        <pc:spChg chg="mod">
          <ac:chgData name="Toan Tran - Y17" userId="00853cb1-c6c4-438b-af0a-ccf61634a18f" providerId="ADAL" clId="{178DC127-AE43-45EE-97E6-D8BA4AB36645}" dt="2023-04-20T17:42:15.602" v="6171" actId="20577"/>
          <ac:spMkLst>
            <pc:docMk/>
            <pc:sldMk cId="1821882817" sldId="279"/>
            <ac:spMk id="2" creationId="{A4BB57F4-00B1-B44A-5D11-9BDB8B0FE942}"/>
          </ac:spMkLst>
        </pc:spChg>
        <pc:spChg chg="mod">
          <ac:chgData name="Toan Tran - Y17" userId="00853cb1-c6c4-438b-af0a-ccf61634a18f" providerId="ADAL" clId="{178DC127-AE43-45EE-97E6-D8BA4AB36645}" dt="2023-04-20T17:42:27.775" v="6173" actId="14100"/>
          <ac:spMkLst>
            <pc:docMk/>
            <pc:sldMk cId="1821882817" sldId="279"/>
            <ac:spMk id="3" creationId="{DA88E0D5-3B12-343F-B609-052A238146AD}"/>
          </ac:spMkLst>
        </pc:spChg>
      </pc:sldChg>
      <pc:sldChg chg="modSp add del mod">
        <pc:chgData name="Toan Tran - Y17" userId="00853cb1-c6c4-438b-af0a-ccf61634a18f" providerId="ADAL" clId="{178DC127-AE43-45EE-97E6-D8BA4AB36645}" dt="2023-04-20T17:40:38.367" v="6115" actId="2890"/>
        <pc:sldMkLst>
          <pc:docMk/>
          <pc:sldMk cId="2830109166" sldId="279"/>
        </pc:sldMkLst>
        <pc:spChg chg="mod">
          <ac:chgData name="Toan Tran - Y17" userId="00853cb1-c6c4-438b-af0a-ccf61634a18f" providerId="ADAL" clId="{178DC127-AE43-45EE-97E6-D8BA4AB36645}" dt="2023-04-20T17:40:35.883" v="6114"/>
          <ac:spMkLst>
            <pc:docMk/>
            <pc:sldMk cId="2830109166" sldId="279"/>
            <ac:spMk id="3" creationId="{CB5530DD-26E3-BC2A-5C4D-0991359922A4}"/>
          </ac:spMkLst>
        </pc:spChg>
      </pc:sldChg>
      <pc:sldChg chg="add del ord">
        <pc:chgData name="Toan Tran - Y17" userId="00853cb1-c6c4-438b-af0a-ccf61634a18f" providerId="ADAL" clId="{178DC127-AE43-45EE-97E6-D8BA4AB36645}" dt="2023-04-20T17:34:30.271" v="5679" actId="47"/>
        <pc:sldMkLst>
          <pc:docMk/>
          <pc:sldMk cId="4170446512" sldId="279"/>
        </pc:sldMkLst>
      </pc:sldChg>
      <pc:sldChg chg="modSp add mod ord">
        <pc:chgData name="Toan Tran - Y17" userId="00853cb1-c6c4-438b-af0a-ccf61634a18f" providerId="ADAL" clId="{178DC127-AE43-45EE-97E6-D8BA4AB36645}" dt="2023-04-20T17:49:52.642" v="6361" actId="20577"/>
        <pc:sldMkLst>
          <pc:docMk/>
          <pc:sldMk cId="503368897" sldId="280"/>
        </pc:sldMkLst>
        <pc:spChg chg="mod">
          <ac:chgData name="Toan Tran - Y17" userId="00853cb1-c6c4-438b-af0a-ccf61634a18f" providerId="ADAL" clId="{178DC127-AE43-45EE-97E6-D8BA4AB36645}" dt="2023-04-20T17:46:52.933" v="6350" actId="20577"/>
          <ac:spMkLst>
            <pc:docMk/>
            <pc:sldMk cId="503368897" sldId="280"/>
            <ac:spMk id="2" creationId="{A4BB57F4-00B1-B44A-5D11-9BDB8B0FE942}"/>
          </ac:spMkLst>
        </pc:spChg>
        <pc:spChg chg="mod">
          <ac:chgData name="Toan Tran - Y17" userId="00853cb1-c6c4-438b-af0a-ccf61634a18f" providerId="ADAL" clId="{178DC127-AE43-45EE-97E6-D8BA4AB36645}" dt="2023-04-20T17:49:52.642" v="6361" actId="20577"/>
          <ac:spMkLst>
            <pc:docMk/>
            <pc:sldMk cId="503368897" sldId="280"/>
            <ac:spMk id="3" creationId="{DA88E0D5-3B12-343F-B609-052A238146AD}"/>
          </ac:spMkLst>
        </pc:spChg>
      </pc:sldChg>
      <pc:sldChg chg="add del">
        <pc:chgData name="Toan Tran - Y17" userId="00853cb1-c6c4-438b-af0a-ccf61634a18f" providerId="ADAL" clId="{178DC127-AE43-45EE-97E6-D8BA4AB36645}" dt="2023-04-20T17:42:35.291" v="6175" actId="2890"/>
        <pc:sldMkLst>
          <pc:docMk/>
          <pc:sldMk cId="1289145812" sldId="280"/>
        </pc:sldMkLst>
      </pc:sldChg>
      <pc:sldChg chg="addSp delSp modSp add mod">
        <pc:chgData name="Toan Tran - Y17" userId="00853cb1-c6c4-438b-af0a-ccf61634a18f" providerId="ADAL" clId="{178DC127-AE43-45EE-97E6-D8BA4AB36645}" dt="2023-04-20T17:47:35.279" v="6354"/>
        <pc:sldMkLst>
          <pc:docMk/>
          <pc:sldMk cId="3328867927" sldId="281"/>
        </pc:sldMkLst>
        <pc:spChg chg="del">
          <ac:chgData name="Toan Tran - Y17" userId="00853cb1-c6c4-438b-af0a-ccf61634a18f" providerId="ADAL" clId="{178DC127-AE43-45EE-97E6-D8BA4AB36645}" dt="2023-04-20T17:47:33.295" v="6352" actId="478"/>
          <ac:spMkLst>
            <pc:docMk/>
            <pc:sldMk cId="3328867927" sldId="281"/>
            <ac:spMk id="3" creationId="{DA88E0D5-3B12-343F-B609-052A238146AD}"/>
          </ac:spMkLst>
        </pc:spChg>
        <pc:spChg chg="add del mod">
          <ac:chgData name="Toan Tran - Y17" userId="00853cb1-c6c4-438b-af0a-ccf61634a18f" providerId="ADAL" clId="{178DC127-AE43-45EE-97E6-D8BA4AB36645}" dt="2023-04-20T17:47:34.701" v="6353" actId="478"/>
          <ac:spMkLst>
            <pc:docMk/>
            <pc:sldMk cId="3328867927" sldId="281"/>
            <ac:spMk id="5" creationId="{644B5A48-DB04-CCEB-EF98-02F80E217938}"/>
          </ac:spMkLst>
        </pc:spChg>
        <pc:picChg chg="add mod">
          <ac:chgData name="Toan Tran - Y17" userId="00853cb1-c6c4-438b-af0a-ccf61634a18f" providerId="ADAL" clId="{178DC127-AE43-45EE-97E6-D8BA4AB36645}" dt="2023-04-20T17:47:35.279" v="6354"/>
          <ac:picMkLst>
            <pc:docMk/>
            <pc:sldMk cId="3328867927" sldId="281"/>
            <ac:picMk id="6" creationId="{9939FD70-05D4-F99A-79C0-E97B0DCCC0E1}"/>
          </ac:picMkLst>
        </pc:picChg>
        <pc:picChg chg="add mod">
          <ac:chgData name="Toan Tran - Y17" userId="00853cb1-c6c4-438b-af0a-ccf61634a18f" providerId="ADAL" clId="{178DC127-AE43-45EE-97E6-D8BA4AB36645}" dt="2023-04-20T17:47:35.279" v="6354"/>
          <ac:picMkLst>
            <pc:docMk/>
            <pc:sldMk cId="3328867927" sldId="281"/>
            <ac:picMk id="7" creationId="{57E724A1-EC89-0585-390B-6782E2D61FB4}"/>
          </ac:picMkLst>
        </pc:picChg>
        <pc:picChg chg="add mod">
          <ac:chgData name="Toan Tran - Y17" userId="00853cb1-c6c4-438b-af0a-ccf61634a18f" providerId="ADAL" clId="{178DC127-AE43-45EE-97E6-D8BA4AB36645}" dt="2023-04-20T17:47:35.279" v="6354"/>
          <ac:picMkLst>
            <pc:docMk/>
            <pc:sldMk cId="3328867927" sldId="281"/>
            <ac:picMk id="8" creationId="{B535862A-5741-4584-FC8F-49AE2FCE9F21}"/>
          </ac:picMkLst>
        </pc:picChg>
      </pc:sldChg>
      <pc:sldMasterChg chg="modSldLayout">
        <pc:chgData name="Toan Tran - Y17" userId="00853cb1-c6c4-438b-af0a-ccf61634a18f" providerId="ADAL" clId="{178DC127-AE43-45EE-97E6-D8BA4AB36645}" dt="2023-04-20T13:58:54.263" v="1426" actId="3064"/>
        <pc:sldMasterMkLst>
          <pc:docMk/>
          <pc:sldMasterMk cId="1077360025" sldId="2147483696"/>
        </pc:sldMasterMkLst>
        <pc:sldLayoutChg chg="addSp delSp mod">
          <pc:chgData name="Toan Tran - Y17" userId="00853cb1-c6c4-438b-af0a-ccf61634a18f" providerId="ADAL" clId="{178DC127-AE43-45EE-97E6-D8BA4AB36645}" dt="2023-04-20T13:47:57.249" v="157" actId="478"/>
          <pc:sldLayoutMkLst>
            <pc:docMk/>
            <pc:sldMasterMk cId="1077360025" sldId="2147483696"/>
            <pc:sldLayoutMk cId="3535841911" sldId="2147483697"/>
          </pc:sldLayoutMkLst>
          <pc:spChg chg="add del">
            <ac:chgData name="Toan Tran - Y17" userId="00853cb1-c6c4-438b-af0a-ccf61634a18f" providerId="ADAL" clId="{178DC127-AE43-45EE-97E6-D8BA4AB36645}" dt="2023-04-20T13:47:57.249" v="157" actId="478"/>
            <ac:spMkLst>
              <pc:docMk/>
              <pc:sldMasterMk cId="1077360025" sldId="2147483696"/>
              <pc:sldLayoutMk cId="3535841911" sldId="2147483697"/>
              <ac:spMk id="10" creationId="{00000000-0000-0000-0000-000000000000}"/>
            </ac:spMkLst>
          </pc:spChg>
        </pc:sldLayoutChg>
        <pc:sldLayoutChg chg="modSp mod">
          <pc:chgData name="Toan Tran - Y17" userId="00853cb1-c6c4-438b-af0a-ccf61634a18f" providerId="ADAL" clId="{178DC127-AE43-45EE-97E6-D8BA4AB36645}" dt="2023-04-20T13:58:54.263" v="1426" actId="3064"/>
          <pc:sldLayoutMkLst>
            <pc:docMk/>
            <pc:sldMasterMk cId="1077360025" sldId="2147483696"/>
            <pc:sldLayoutMk cId="1969958363" sldId="2147483698"/>
          </pc:sldLayoutMkLst>
          <pc:spChg chg="mod">
            <ac:chgData name="Toan Tran - Y17" userId="00853cb1-c6c4-438b-af0a-ccf61634a18f" providerId="ADAL" clId="{178DC127-AE43-45EE-97E6-D8BA4AB36645}" dt="2023-04-20T13:58:54.263" v="1426" actId="3064"/>
            <ac:spMkLst>
              <pc:docMk/>
              <pc:sldMasterMk cId="1077360025" sldId="2147483696"/>
              <pc:sldLayoutMk cId="1969958363" sldId="2147483698"/>
              <ac:spMk id="2" creationId="{00000000-0000-0000-0000-000000000000}"/>
            </ac:spMkLst>
          </pc:spChg>
          <pc:spChg chg="mod">
            <ac:chgData name="Toan Tran - Y17" userId="00853cb1-c6c4-438b-af0a-ccf61634a18f" providerId="ADAL" clId="{178DC127-AE43-45EE-97E6-D8BA4AB36645}" dt="2023-04-20T13:58:54.263" v="1426" actId="3064"/>
            <ac:spMkLst>
              <pc:docMk/>
              <pc:sldMasterMk cId="1077360025" sldId="2147483696"/>
              <pc:sldLayoutMk cId="1969958363" sldId="2147483698"/>
              <ac:spMk id="3" creationId="{00000000-0000-0000-0000-000000000000}"/>
            </ac:spMkLst>
          </pc:spChg>
          <pc:spChg chg="mod">
            <ac:chgData name="Toan Tran - Y17" userId="00853cb1-c6c4-438b-af0a-ccf61634a18f" providerId="ADAL" clId="{178DC127-AE43-45EE-97E6-D8BA4AB36645}" dt="2023-04-20T13:58:54.263" v="1426" actId="3064"/>
            <ac:spMkLst>
              <pc:docMk/>
              <pc:sldMasterMk cId="1077360025" sldId="2147483696"/>
              <pc:sldLayoutMk cId="1969958363" sldId="2147483698"/>
              <ac:spMk id="4" creationId="{00000000-0000-0000-0000-000000000000}"/>
            </ac:spMkLst>
          </pc:spChg>
          <pc:spChg chg="mod">
            <ac:chgData name="Toan Tran - Y17" userId="00853cb1-c6c4-438b-af0a-ccf61634a18f" providerId="ADAL" clId="{178DC127-AE43-45EE-97E6-D8BA4AB36645}" dt="2023-04-20T13:58:54.263" v="1426" actId="3064"/>
            <ac:spMkLst>
              <pc:docMk/>
              <pc:sldMasterMk cId="1077360025" sldId="2147483696"/>
              <pc:sldLayoutMk cId="1969958363" sldId="2147483698"/>
              <ac:spMk id="5" creationId="{00000000-0000-0000-0000-000000000000}"/>
            </ac:spMkLst>
          </pc:spChg>
          <pc:spChg chg="mod">
            <ac:chgData name="Toan Tran - Y17" userId="00853cb1-c6c4-438b-af0a-ccf61634a18f" providerId="ADAL" clId="{178DC127-AE43-45EE-97E6-D8BA4AB36645}" dt="2023-04-20T13:58:54.263" v="1426" actId="3064"/>
            <ac:spMkLst>
              <pc:docMk/>
              <pc:sldMasterMk cId="1077360025" sldId="2147483696"/>
              <pc:sldLayoutMk cId="1969958363" sldId="2147483698"/>
              <ac:spMk id="6" creationId="{00000000-0000-0000-0000-000000000000}"/>
            </ac:spMkLst>
          </pc:spChg>
        </pc:sldLayoutChg>
        <pc:sldLayoutChg chg="modSp mod">
          <pc:chgData name="Toan Tran - Y17" userId="00853cb1-c6c4-438b-af0a-ccf61634a18f" providerId="ADAL" clId="{178DC127-AE43-45EE-97E6-D8BA4AB36645}" dt="2023-04-20T13:49:38.744" v="236" actId="20577"/>
          <pc:sldLayoutMkLst>
            <pc:docMk/>
            <pc:sldMasterMk cId="1077360025" sldId="2147483696"/>
            <pc:sldLayoutMk cId="1969958363" sldId="2147483708"/>
          </pc:sldLayoutMkLst>
          <pc:spChg chg="mod">
            <ac:chgData name="Toan Tran - Y17" userId="00853cb1-c6c4-438b-af0a-ccf61634a18f" providerId="ADAL" clId="{178DC127-AE43-45EE-97E6-D8BA4AB36645}" dt="2023-04-20T13:49:38.744" v="236" actId="20577"/>
            <ac:spMkLst>
              <pc:docMk/>
              <pc:sldMasterMk cId="1077360025" sldId="2147483696"/>
              <pc:sldLayoutMk cId="1969958363" sldId="2147483708"/>
              <ac:spMk id="3" creationId="{00000000-0000-0000-0000-000000000000}"/>
            </ac:spMkLst>
          </pc:spChg>
        </pc:sldLayoutChg>
      </pc:sldMasterChg>
      <pc:sldMasterChg chg="modSp">
        <pc:chgData name="Toan Tran - Y17" userId="00853cb1-c6c4-438b-af0a-ccf61634a18f" providerId="ADAL" clId="{178DC127-AE43-45EE-97E6-D8BA4AB36645}" dt="2023-04-20T13:46:11.590" v="136" actId="12"/>
        <pc:sldMasterMkLst>
          <pc:docMk/>
          <pc:sldMasterMk cId="1077360025" sldId="2147483708"/>
        </pc:sldMasterMkLst>
        <pc:spChg chg="mod">
          <ac:chgData name="Toan Tran - Y17" userId="00853cb1-c6c4-438b-af0a-ccf61634a18f" providerId="ADAL" clId="{178DC127-AE43-45EE-97E6-D8BA4AB36645}" dt="2023-04-20T13:44:49.618" v="117" actId="403"/>
          <ac:spMkLst>
            <pc:docMk/>
            <pc:sldMasterMk cId="1077360025" sldId="2147483708"/>
            <ac:spMk id="2" creationId="{00000000-0000-0000-0000-000000000000}"/>
          </ac:spMkLst>
        </pc:spChg>
        <pc:spChg chg="mod">
          <ac:chgData name="Toan Tran - Y17" userId="00853cb1-c6c4-438b-af0a-ccf61634a18f" providerId="ADAL" clId="{178DC127-AE43-45EE-97E6-D8BA4AB36645}" dt="2023-04-20T13:46:11.590" v="136" actId="12"/>
          <ac:spMkLst>
            <pc:docMk/>
            <pc:sldMasterMk cId="1077360025" sldId="2147483708"/>
            <ac:spMk id="3" creationId="{00000000-0000-0000-0000-000000000000}"/>
          </ac:spMkLst>
        </pc:spChg>
        <pc:spChg chg="mod">
          <ac:chgData name="Toan Tran - Y17" userId="00853cb1-c6c4-438b-af0a-ccf61634a18f" providerId="ADAL" clId="{178DC127-AE43-45EE-97E6-D8BA4AB36645}" dt="2023-04-20T13:44:42.118" v="112" actId="2711"/>
          <ac:spMkLst>
            <pc:docMk/>
            <pc:sldMasterMk cId="1077360025" sldId="2147483708"/>
            <ac:spMk id="4" creationId="{00000000-0000-0000-0000-000000000000}"/>
          </ac:spMkLst>
        </pc:spChg>
        <pc:spChg chg="mod">
          <ac:chgData name="Toan Tran - Y17" userId="00853cb1-c6c4-438b-af0a-ccf61634a18f" providerId="ADAL" clId="{178DC127-AE43-45EE-97E6-D8BA4AB36645}" dt="2023-04-20T13:44:42.118" v="112" actId="2711"/>
          <ac:spMkLst>
            <pc:docMk/>
            <pc:sldMasterMk cId="1077360025" sldId="2147483708"/>
            <ac:spMk id="5" creationId="{00000000-0000-0000-0000-000000000000}"/>
          </ac:spMkLst>
        </pc:spChg>
        <pc:spChg chg="mod">
          <ac:chgData name="Toan Tran - Y17" userId="00853cb1-c6c4-438b-af0a-ccf61634a18f" providerId="ADAL" clId="{178DC127-AE43-45EE-97E6-D8BA4AB36645}" dt="2023-04-20T13:44:42.118" v="112" actId="2711"/>
          <ac:spMkLst>
            <pc:docMk/>
            <pc:sldMasterMk cId="1077360025" sldId="2147483708"/>
            <ac:spMk id="6" creationId="{00000000-0000-0000-0000-000000000000}"/>
          </ac:spMkLst>
        </pc:spChg>
        <pc:cxnChg chg="mod">
          <ac:chgData name="Toan Tran - Y17" userId="00853cb1-c6c4-438b-af0a-ccf61634a18f" providerId="ADAL" clId="{178DC127-AE43-45EE-97E6-D8BA4AB36645}" dt="2023-04-20T13:44:42.118" v="112" actId="2711"/>
          <ac:cxnSpMkLst>
            <pc:docMk/>
            <pc:sldMasterMk cId="1077360025" sldId="2147483708"/>
            <ac:cxnSpMk id="8" creationId="{00000000-0000-0000-0000-000000000000}"/>
          </ac:cxnSpMkLst>
        </pc:cxnChg>
        <pc:sldLayoutChg chg="modSp mod">
          <pc:chgData name="Toan Tran - Y17" userId="00853cb1-c6c4-438b-af0a-ccf61634a18f" providerId="ADAL" clId="{178DC127-AE43-45EE-97E6-D8BA4AB36645}" dt="2023-04-20T13:44:30.180" v="111" actId="2711"/>
          <pc:sldLayoutMkLst>
            <pc:docMk/>
            <pc:sldMasterMk cId="1077360025" sldId="2147483696"/>
            <pc:sldLayoutMk cId="3535841911" sldId="2147483697"/>
          </pc:sldLayoutMkLst>
          <pc:spChg chg="mod">
            <ac:chgData name="Toan Tran - Y17" userId="00853cb1-c6c4-438b-af0a-ccf61634a18f" providerId="ADAL" clId="{178DC127-AE43-45EE-97E6-D8BA4AB36645}" dt="2023-04-20T13:44:24.492" v="110" actId="404"/>
            <ac:spMkLst>
              <pc:docMk/>
              <pc:sldMasterMk cId="1077360025" sldId="2147483696"/>
              <pc:sldLayoutMk cId="3535841911" sldId="2147483697"/>
              <ac:spMk id="2" creationId="{00000000-0000-0000-0000-000000000000}"/>
            </ac:spMkLst>
          </pc:spChg>
          <pc:spChg chg="mod">
            <ac:chgData name="Toan Tran - Y17" userId="00853cb1-c6c4-438b-af0a-ccf61634a18f" providerId="ADAL" clId="{178DC127-AE43-45EE-97E6-D8BA4AB36645}" dt="2023-04-20T13:44:30.180" v="111" actId="2711"/>
            <ac:spMkLst>
              <pc:docMk/>
              <pc:sldMasterMk cId="1077360025" sldId="2147483696"/>
              <pc:sldLayoutMk cId="3535841911" sldId="2147483697"/>
              <ac:spMk id="3" creationId="{00000000-0000-0000-0000-000000000000}"/>
            </ac:spMkLst>
          </pc:spChg>
          <pc:spChg chg="mod">
            <ac:chgData name="Toan Tran - Y17" userId="00853cb1-c6c4-438b-af0a-ccf61634a18f" providerId="ADAL" clId="{178DC127-AE43-45EE-97E6-D8BA4AB36645}" dt="2023-04-20T13:44:09.304" v="104" actId="1076"/>
            <ac:spMkLst>
              <pc:docMk/>
              <pc:sldMasterMk cId="1077360025" sldId="2147483696"/>
              <pc:sldLayoutMk cId="3535841911" sldId="2147483697"/>
              <ac:spMk id="10" creationId="{00000000-0000-0000-0000-000000000000}"/>
            </ac:spMkLst>
          </pc:spChg>
        </pc:sldLayoutChg>
      </pc:sldMasterChg>
    </pc:docChg>
  </pc:docChgLst>
  <pc:docChgLst>
    <pc:chgData name="Thien Nguyen - Y17" userId="8a2f91e4-1e13-4673-a88c-a1a9aa4f0135" providerId="ADAL" clId="{6AB86AC1-7498-CA42-8333-9F0F981B68A8}"/>
    <pc:docChg chg="modSld">
      <pc:chgData name="Thien Nguyen - Y17" userId="8a2f91e4-1e13-4673-a88c-a1a9aa4f0135" providerId="ADAL" clId="{6AB86AC1-7498-CA42-8333-9F0F981B68A8}" dt="2023-04-21T00:33:20.486" v="29" actId="20577"/>
      <pc:docMkLst>
        <pc:docMk/>
      </pc:docMkLst>
      <pc:sldChg chg="modSp">
        <pc:chgData name="Thien Nguyen - Y17" userId="8a2f91e4-1e13-4673-a88c-a1a9aa4f0135" providerId="ADAL" clId="{6AB86AC1-7498-CA42-8333-9F0F981B68A8}" dt="2023-04-21T00:33:20.486" v="29" actId="20577"/>
        <pc:sldMkLst>
          <pc:docMk/>
          <pc:sldMk cId="1821882817" sldId="279"/>
        </pc:sldMkLst>
        <pc:spChg chg="mod">
          <ac:chgData name="Thien Nguyen - Y17" userId="8a2f91e4-1e13-4673-a88c-a1a9aa4f0135" providerId="ADAL" clId="{6AB86AC1-7498-CA42-8333-9F0F981B68A8}" dt="2023-04-21T00:33:20.486" v="29" actId="20577"/>
          <ac:spMkLst>
            <pc:docMk/>
            <pc:sldMk cId="1821882817" sldId="279"/>
            <ac:spMk id="3" creationId="{DA88E0D5-3B12-343F-B609-052A238146AD}"/>
          </ac:spMkLst>
        </pc:spChg>
      </pc:sldChg>
    </pc:docChg>
  </pc:docChgLst>
  <pc:docChgLst>
    <pc:chgData name="Thang Nguyen - Y17" userId="S::ndthang.y17@ump.edu.vn::5b075d8a-f8c9-4912-8b67-e33c0de2e13a" providerId="AD" clId="Web-{07B019C8-2D1F-CCB4-6F76-17E12DBBF615}"/>
    <pc:docChg chg="modSld">
      <pc:chgData name="Thang Nguyen - Y17" userId="S::ndthang.y17@ump.edu.vn::5b075d8a-f8c9-4912-8b67-e33c0de2e13a" providerId="AD" clId="Web-{07B019C8-2D1F-CCB4-6F76-17E12DBBF615}" dt="2023-04-21T16:24:33.813" v="77" actId="20577"/>
      <pc:docMkLst>
        <pc:docMk/>
      </pc:docMkLst>
      <pc:sldChg chg="modSp">
        <pc:chgData name="Thang Nguyen - Y17" userId="S::ndthang.y17@ump.edu.vn::5b075d8a-f8c9-4912-8b67-e33c0de2e13a" providerId="AD" clId="Web-{07B019C8-2D1F-CCB4-6F76-17E12DBBF615}" dt="2023-04-21T16:21:51.824" v="5" actId="20577"/>
        <pc:sldMkLst>
          <pc:docMk/>
          <pc:sldMk cId="214145014" sldId="257"/>
        </pc:sldMkLst>
        <pc:spChg chg="mod">
          <ac:chgData name="Thang Nguyen - Y17" userId="S::ndthang.y17@ump.edu.vn::5b075d8a-f8c9-4912-8b67-e33c0de2e13a" providerId="AD" clId="Web-{07B019C8-2D1F-CCB4-6F76-17E12DBBF615}" dt="2023-04-21T16:21:51.824" v="5" actId="20577"/>
          <ac:spMkLst>
            <pc:docMk/>
            <pc:sldMk cId="214145014" sldId="257"/>
            <ac:spMk id="3" creationId="{3FF02614-5D0B-A4A9-0807-55C542F0929E}"/>
          </ac:spMkLst>
        </pc:spChg>
      </pc:sldChg>
      <pc:sldChg chg="modSp">
        <pc:chgData name="Thang Nguyen - Y17" userId="S::ndthang.y17@ump.edu.vn::5b075d8a-f8c9-4912-8b67-e33c0de2e13a" providerId="AD" clId="Web-{07B019C8-2D1F-CCB4-6F76-17E12DBBF615}" dt="2023-04-21T16:21:39.917" v="3" actId="20577"/>
        <pc:sldMkLst>
          <pc:docMk/>
          <pc:sldMk cId="1293585818" sldId="259"/>
        </pc:sldMkLst>
        <pc:spChg chg="mod">
          <ac:chgData name="Thang Nguyen - Y17" userId="S::ndthang.y17@ump.edu.vn::5b075d8a-f8c9-4912-8b67-e33c0de2e13a" providerId="AD" clId="Web-{07B019C8-2D1F-CCB4-6F76-17E12DBBF615}" dt="2023-04-21T16:21:39.917" v="3" actId="20577"/>
          <ac:spMkLst>
            <pc:docMk/>
            <pc:sldMk cId="1293585818" sldId="259"/>
            <ac:spMk id="2" creationId="{9A4ADF95-BD26-0B99-132E-B4DC4031003B}"/>
          </ac:spMkLst>
        </pc:spChg>
      </pc:sldChg>
      <pc:sldChg chg="modSp">
        <pc:chgData name="Thang Nguyen - Y17" userId="S::ndthang.y17@ump.edu.vn::5b075d8a-f8c9-4912-8b67-e33c0de2e13a" providerId="AD" clId="Web-{07B019C8-2D1F-CCB4-6F76-17E12DBBF615}" dt="2023-04-21T16:23:02.951" v="40" actId="20577"/>
        <pc:sldMkLst>
          <pc:docMk/>
          <pc:sldMk cId="3653656993" sldId="260"/>
        </pc:sldMkLst>
        <pc:spChg chg="mod">
          <ac:chgData name="Thang Nguyen - Y17" userId="S::ndthang.y17@ump.edu.vn::5b075d8a-f8c9-4912-8b67-e33c0de2e13a" providerId="AD" clId="Web-{07B019C8-2D1F-CCB4-6F76-17E12DBBF615}" dt="2023-04-21T16:23:02.951" v="40" actId="20577"/>
          <ac:spMkLst>
            <pc:docMk/>
            <pc:sldMk cId="3653656993" sldId="260"/>
            <ac:spMk id="3" creationId="{860CC238-C51B-4D77-D750-B056B5897D9A}"/>
          </ac:spMkLst>
        </pc:spChg>
      </pc:sldChg>
      <pc:sldChg chg="modSp">
        <pc:chgData name="Thang Nguyen - Y17" userId="S::ndthang.y17@ump.edu.vn::5b075d8a-f8c9-4912-8b67-e33c0de2e13a" providerId="AD" clId="Web-{07B019C8-2D1F-CCB4-6F76-17E12DBBF615}" dt="2023-04-21T16:23:50.749" v="69" actId="20577"/>
        <pc:sldMkLst>
          <pc:docMk/>
          <pc:sldMk cId="3729032034" sldId="261"/>
        </pc:sldMkLst>
        <pc:spChg chg="mod">
          <ac:chgData name="Thang Nguyen - Y17" userId="S::ndthang.y17@ump.edu.vn::5b075d8a-f8c9-4912-8b67-e33c0de2e13a" providerId="AD" clId="Web-{07B019C8-2D1F-CCB4-6F76-17E12DBBF615}" dt="2023-04-21T16:23:50.749" v="69" actId="20577"/>
          <ac:spMkLst>
            <pc:docMk/>
            <pc:sldMk cId="3729032034" sldId="261"/>
            <ac:spMk id="3" creationId="{AD1F18B7-79E8-78AD-19FE-7DAE64CDA3F1}"/>
          </ac:spMkLst>
        </pc:spChg>
      </pc:sldChg>
      <pc:sldChg chg="modSp">
        <pc:chgData name="Thang Nguyen - Y17" userId="S::ndthang.y17@ump.edu.vn::5b075d8a-f8c9-4912-8b67-e33c0de2e13a" providerId="AD" clId="Web-{07B019C8-2D1F-CCB4-6F76-17E12DBBF615}" dt="2023-04-21T16:24:33.813" v="77" actId="20577"/>
        <pc:sldMkLst>
          <pc:docMk/>
          <pc:sldMk cId="3292981699" sldId="263"/>
        </pc:sldMkLst>
        <pc:spChg chg="mod">
          <ac:chgData name="Thang Nguyen - Y17" userId="S::ndthang.y17@ump.edu.vn::5b075d8a-f8c9-4912-8b67-e33c0de2e13a" providerId="AD" clId="Web-{07B019C8-2D1F-CCB4-6F76-17E12DBBF615}" dt="2023-04-21T16:24:33.813" v="77" actId="20577"/>
          <ac:spMkLst>
            <pc:docMk/>
            <pc:sldMk cId="3292981699" sldId="263"/>
            <ac:spMk id="3" creationId="{E046A2AA-12CC-BF03-91AD-2C983FACCB31}"/>
          </ac:spMkLst>
        </pc:spChg>
      </pc:sldChg>
    </pc:docChg>
  </pc:docChgLst>
  <pc:docChgLst>
    <pc:chgData name="Thang Nguyen - Y17" userId="S::ndthang.y17@ump.edu.vn::5b075d8a-f8c9-4912-8b67-e33c0de2e13a" providerId="AD" clId="Web-{4151B237-6097-21F9-AAE9-B461CCA36C0E}"/>
    <pc:docChg chg="addSld modSld">
      <pc:chgData name="Thang Nguyen - Y17" userId="S::ndthang.y17@ump.edu.vn::5b075d8a-f8c9-4912-8b67-e33c0de2e13a" providerId="AD" clId="Web-{4151B237-6097-21F9-AAE9-B461CCA36C0E}" dt="2023-04-20T09:07:55.275" v="694" actId="1076"/>
      <pc:docMkLst>
        <pc:docMk/>
      </pc:docMkLst>
      <pc:sldChg chg="modSp">
        <pc:chgData name="Thang Nguyen - Y17" userId="S::ndthang.y17@ump.edu.vn::5b075d8a-f8c9-4912-8b67-e33c0de2e13a" providerId="AD" clId="Web-{4151B237-6097-21F9-AAE9-B461CCA36C0E}" dt="2023-04-20T08:45:33.902" v="20" actId="20577"/>
        <pc:sldMkLst>
          <pc:docMk/>
          <pc:sldMk cId="2874809615" sldId="265"/>
        </pc:sldMkLst>
        <pc:spChg chg="mod">
          <ac:chgData name="Thang Nguyen - Y17" userId="S::ndthang.y17@ump.edu.vn::5b075d8a-f8c9-4912-8b67-e33c0de2e13a" providerId="AD" clId="Web-{4151B237-6097-21F9-AAE9-B461CCA36C0E}" dt="2023-04-20T08:45:33.902" v="20" actId="20577"/>
          <ac:spMkLst>
            <pc:docMk/>
            <pc:sldMk cId="2874809615" sldId="265"/>
            <ac:spMk id="3" creationId="{DF0683F1-2A5F-C9FC-D607-C04E70666366}"/>
          </ac:spMkLst>
        </pc:spChg>
      </pc:sldChg>
      <pc:sldChg chg="modSp">
        <pc:chgData name="Thang Nguyen - Y17" userId="S::ndthang.y17@ump.edu.vn::5b075d8a-f8c9-4912-8b67-e33c0de2e13a" providerId="AD" clId="Web-{4151B237-6097-21F9-AAE9-B461CCA36C0E}" dt="2023-04-20T08:54:32.164" v="488" actId="20577"/>
        <pc:sldMkLst>
          <pc:docMk/>
          <pc:sldMk cId="2227978869" sldId="271"/>
        </pc:sldMkLst>
        <pc:spChg chg="mod">
          <ac:chgData name="Thang Nguyen - Y17" userId="S::ndthang.y17@ump.edu.vn::5b075d8a-f8c9-4912-8b67-e33c0de2e13a" providerId="AD" clId="Web-{4151B237-6097-21F9-AAE9-B461CCA36C0E}" dt="2023-04-20T08:54:32.164" v="488" actId="20577"/>
          <ac:spMkLst>
            <pc:docMk/>
            <pc:sldMk cId="2227978869" sldId="271"/>
            <ac:spMk id="3" creationId="{CB5530DD-26E3-BC2A-5C4D-0991359922A4}"/>
          </ac:spMkLst>
        </pc:spChg>
      </pc:sldChg>
      <pc:sldChg chg="modSp new">
        <pc:chgData name="Thang Nguyen - Y17" userId="S::ndthang.y17@ump.edu.vn::5b075d8a-f8c9-4912-8b67-e33c0de2e13a" providerId="AD" clId="Web-{4151B237-6097-21F9-AAE9-B461CCA36C0E}" dt="2023-04-20T09:03:47.926" v="680" actId="20577"/>
        <pc:sldMkLst>
          <pc:docMk/>
          <pc:sldMk cId="4225801432" sldId="272"/>
        </pc:sldMkLst>
        <pc:spChg chg="mod">
          <ac:chgData name="Thang Nguyen - Y17" userId="S::ndthang.y17@ump.edu.vn::5b075d8a-f8c9-4912-8b67-e33c0de2e13a" providerId="AD" clId="Web-{4151B237-6097-21F9-AAE9-B461CCA36C0E}" dt="2023-04-20T08:55:01.821" v="492" actId="20577"/>
          <ac:spMkLst>
            <pc:docMk/>
            <pc:sldMk cId="4225801432" sldId="272"/>
            <ac:spMk id="2" creationId="{20ADCD35-BE1B-3812-536E-F53F0A25FC38}"/>
          </ac:spMkLst>
        </pc:spChg>
        <pc:spChg chg="mod">
          <ac:chgData name="Thang Nguyen - Y17" userId="S::ndthang.y17@ump.edu.vn::5b075d8a-f8c9-4912-8b67-e33c0de2e13a" providerId="AD" clId="Web-{4151B237-6097-21F9-AAE9-B461CCA36C0E}" dt="2023-04-20T09:03:47.926" v="680" actId="20577"/>
          <ac:spMkLst>
            <pc:docMk/>
            <pc:sldMk cId="4225801432" sldId="272"/>
            <ac:spMk id="3" creationId="{0F1D9EEF-AAA7-DC87-263D-D4D4D023D32C}"/>
          </ac:spMkLst>
        </pc:spChg>
      </pc:sldChg>
      <pc:sldChg chg="addSp delSp modSp new">
        <pc:chgData name="Thang Nguyen - Y17" userId="S::ndthang.y17@ump.edu.vn::5b075d8a-f8c9-4912-8b67-e33c0de2e13a" providerId="AD" clId="Web-{4151B237-6097-21F9-AAE9-B461CCA36C0E}" dt="2023-04-20T09:07:55.275" v="694" actId="1076"/>
        <pc:sldMkLst>
          <pc:docMk/>
          <pc:sldMk cId="3115484968" sldId="275"/>
        </pc:sldMkLst>
        <pc:spChg chg="mod">
          <ac:chgData name="Thang Nguyen - Y17" userId="S::ndthang.y17@ump.edu.vn::5b075d8a-f8c9-4912-8b67-e33c0de2e13a" providerId="AD" clId="Web-{4151B237-6097-21F9-AAE9-B461CCA36C0E}" dt="2023-04-20T09:04:03.583" v="682" actId="20577"/>
          <ac:spMkLst>
            <pc:docMk/>
            <pc:sldMk cId="3115484968" sldId="275"/>
            <ac:spMk id="2" creationId="{07F7E987-6D32-4258-DE8E-3BA0CA65B9F8}"/>
          </ac:spMkLst>
        </pc:spChg>
        <pc:spChg chg="del">
          <ac:chgData name="Thang Nguyen - Y17" userId="S::ndthang.y17@ump.edu.vn::5b075d8a-f8c9-4912-8b67-e33c0de2e13a" providerId="AD" clId="Web-{4151B237-6097-21F9-AAE9-B461CCA36C0E}" dt="2023-04-20T09:07:17.056" v="683"/>
          <ac:spMkLst>
            <pc:docMk/>
            <pc:sldMk cId="3115484968" sldId="275"/>
            <ac:spMk id="3" creationId="{4785883E-A9A0-C407-8A26-B9997AB49EA7}"/>
          </ac:spMkLst>
        </pc:spChg>
        <pc:picChg chg="add mod ord">
          <ac:chgData name="Thang Nguyen - Y17" userId="S::ndthang.y17@ump.edu.vn::5b075d8a-f8c9-4912-8b67-e33c0de2e13a" providerId="AD" clId="Web-{4151B237-6097-21F9-AAE9-B461CCA36C0E}" dt="2023-04-20T09:07:26.306" v="685" actId="14100"/>
          <ac:picMkLst>
            <pc:docMk/>
            <pc:sldMk cId="3115484968" sldId="275"/>
            <ac:picMk id="4" creationId="{43584207-5BFD-DF76-5F85-D7F077367C39}"/>
          </ac:picMkLst>
        </pc:picChg>
        <pc:picChg chg="add mod">
          <ac:chgData name="Thang Nguyen - Y17" userId="S::ndthang.y17@ump.edu.vn::5b075d8a-f8c9-4912-8b67-e33c0de2e13a" providerId="AD" clId="Web-{4151B237-6097-21F9-AAE9-B461CCA36C0E}" dt="2023-04-20T09:07:43.884" v="690" actId="1076"/>
          <ac:picMkLst>
            <pc:docMk/>
            <pc:sldMk cId="3115484968" sldId="275"/>
            <ac:picMk id="5" creationId="{6D6C5180-3F21-738E-B816-A83987EDB793}"/>
          </ac:picMkLst>
        </pc:picChg>
        <pc:picChg chg="add mod">
          <ac:chgData name="Thang Nguyen - Y17" userId="S::ndthang.y17@ump.edu.vn::5b075d8a-f8c9-4912-8b67-e33c0de2e13a" providerId="AD" clId="Web-{4151B237-6097-21F9-AAE9-B461CCA36C0E}" dt="2023-04-20T09:07:55.275" v="694" actId="1076"/>
          <ac:picMkLst>
            <pc:docMk/>
            <pc:sldMk cId="3115484968" sldId="275"/>
            <ac:picMk id="6" creationId="{9C0E0864-F217-AFEE-B3B1-7E92183A11B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3A9AD-2BB6-4824-BFC4-C1C9F772F323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AAA27-6945-4673-92AC-03B4DA13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0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Túi</a:t>
            </a:r>
            <a:r>
              <a:rPr lang="en-US"/>
              <a:t> </a:t>
            </a:r>
            <a:r>
              <a:rPr lang="en-US" err="1"/>
              <a:t>mật</a:t>
            </a:r>
            <a:r>
              <a:rPr lang="en-US"/>
              <a:t> </a:t>
            </a:r>
            <a:r>
              <a:rPr lang="en-US" err="1"/>
              <a:t>thành</a:t>
            </a:r>
            <a:r>
              <a:rPr lang="en-US"/>
              <a:t> </a:t>
            </a:r>
            <a:r>
              <a:rPr lang="en-US" err="1"/>
              <a:t>dày</a:t>
            </a:r>
            <a:r>
              <a:rPr lang="en-US"/>
              <a:t> &gt;3mm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AAA27-6945-4673-92AC-03B4DA13CA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04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ctr">
              <a:defRPr sz="3600" spc="200" baseline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D0D92BC-42A9-434B-8530-ADBF4485E407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-3551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584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7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32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35332"/>
            <a:ext cx="9720073" cy="4374028"/>
          </a:xfrm>
        </p:spPr>
        <p:txBody>
          <a:bodyPr>
            <a:noAutofit/>
          </a:bodyPr>
          <a:lstStyle>
            <a:lvl1pPr>
              <a:defRPr/>
            </a:lvl1pPr>
            <a:lvl2pPr marL="0" indent="180000">
              <a:buClrTx/>
              <a:buFont typeface="+mj-lt"/>
              <a:buAutoNum type="arabicPeriod"/>
              <a:defRPr b="1">
                <a:solidFill>
                  <a:schemeClr val="tx1"/>
                </a:solidFill>
              </a:defRPr>
            </a:lvl2pPr>
            <a:lvl3pPr marL="0" indent="180000">
              <a:buClrTx/>
              <a:buFont typeface="Calibri" panose="020F050202020403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180000" indent="180000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 Mức một</a:t>
            </a:r>
          </a:p>
          <a:p>
            <a:pPr lvl="2"/>
            <a:r>
              <a:rPr lang="vi-VN"/>
              <a:t>Mức hai</a:t>
            </a:r>
          </a:p>
          <a:p>
            <a:pPr lvl="3"/>
            <a:r>
              <a:rPr lang="vi-VN"/>
              <a:t>Mức ba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9D0D92BC-42A9-434B-8530-ADBF4485E40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5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841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3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4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0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8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41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D0D92BC-42A9-434B-8530-ADBF4485E407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36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 cap="all" spc="100" baseline="0">
          <a:solidFill>
            <a:schemeClr val="tx1">
              <a:lumMod val="95000"/>
              <a:lumOff val="5000"/>
            </a:schemeClr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180000" algn="l" defTabSz="9144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0" indent="180000" algn="l" defTabSz="9144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ꟷ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80000" indent="180000" algn="l" defTabSz="9144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594360" indent="18000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777240" indent="18000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ADF95-BD26-0B99-132E-B4DC40310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tx1">
                    <a:alpha val="80000"/>
                  </a:schemeClr>
                </a:solidFill>
                <a:latin typeface="Calibri"/>
                <a:cs typeface="Calibri"/>
              </a:rPr>
              <a:t>Bệnh</a:t>
            </a:r>
            <a:r>
              <a:rPr lang="en-US" sz="6600" dirty="0">
                <a:solidFill>
                  <a:schemeClr val="tx1">
                    <a:alpha val="8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6600" dirty="0" err="1">
                <a:solidFill>
                  <a:schemeClr val="tx1">
                    <a:alpha val="80000"/>
                  </a:schemeClr>
                </a:solidFill>
                <a:latin typeface="Calibri"/>
                <a:cs typeface="Calibri"/>
              </a:rPr>
              <a:t>án</a:t>
            </a:r>
            <a:endParaRPr lang="en-US" sz="6600" dirty="0" err="1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F8B26-37FB-D577-D80B-930CDB693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/>
              <a:t>-21/04/2023-</a:t>
            </a:r>
          </a:p>
        </p:txBody>
      </p:sp>
      <p:cxnSp>
        <p:nvCxnSpPr>
          <p:cNvPr id="31" name="Straight Connector 23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585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A5C70-DE43-1BB6-626E-4C47A13C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ĐẶT VẤN ĐỀ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42654-D6EE-FB05-BA18-3FE1ECCD5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 </a:t>
            </a:r>
            <a:r>
              <a:rPr lang="en-US" b="0"/>
              <a:t>Đau hạ sườn phải.</a:t>
            </a:r>
          </a:p>
          <a:p>
            <a:pPr lvl="1"/>
            <a:r>
              <a:rPr lang="en-US"/>
              <a:t> </a:t>
            </a:r>
            <a:r>
              <a:rPr lang="en-US" b="0"/>
              <a:t>Tiền </a:t>
            </a:r>
            <a:r>
              <a:rPr lang="en-US" b="0" err="1"/>
              <a:t>căn</a:t>
            </a:r>
            <a:r>
              <a:rPr lang="en-US" b="0"/>
              <a:t>: </a:t>
            </a:r>
            <a:r>
              <a:rPr lang="en-US" b="0" err="1"/>
              <a:t>sỏi</a:t>
            </a:r>
            <a:r>
              <a:rPr lang="en-US" b="0"/>
              <a:t> </a:t>
            </a:r>
            <a:r>
              <a:rPr lang="en-US" b="0" err="1"/>
              <a:t>túi</a:t>
            </a:r>
            <a:r>
              <a:rPr lang="en-US" b="0"/>
              <a:t> mật, chưa điều trị.</a:t>
            </a:r>
          </a:p>
        </p:txBody>
      </p:sp>
    </p:spTree>
    <p:extLst>
      <p:ext uri="{BB962C8B-B14F-4D97-AF65-F5344CB8AC3E}">
        <p14:creationId xmlns:p14="http://schemas.microsoft.com/office/powerpoint/2010/main" val="2078309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0BC3-A352-8DD3-6E72-BCE73694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CHẨN ĐOÁN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683F1-2A5F-C9FC-D607-C04E70666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lvl="1"/>
            <a:r>
              <a:rPr lang="en-US"/>
              <a:t> Chẩn </a:t>
            </a:r>
            <a:r>
              <a:rPr lang="en-US" err="1"/>
              <a:t>đoán</a:t>
            </a:r>
            <a:r>
              <a:rPr lang="en-US"/>
              <a:t> </a:t>
            </a:r>
            <a:r>
              <a:rPr lang="en-US" err="1"/>
              <a:t>sơ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:</a:t>
            </a:r>
          </a:p>
          <a:p>
            <a:pPr lvl="2"/>
            <a:r>
              <a:rPr lang="en-US"/>
              <a:t>Viêm túi mật cấp do sỏi – Tăng huyết áp.</a:t>
            </a:r>
          </a:p>
          <a:p>
            <a:pPr lvl="1"/>
            <a:r>
              <a:rPr lang="en-US"/>
              <a:t>Chẩn </a:t>
            </a:r>
            <a:r>
              <a:rPr lang="en-US" err="1"/>
              <a:t>đoán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biệt</a:t>
            </a:r>
            <a:r>
              <a:rPr lang="en-US"/>
              <a:t>:</a:t>
            </a:r>
          </a:p>
          <a:p>
            <a:pPr lvl="2"/>
            <a:r>
              <a:rPr lang="en-US"/>
              <a:t>Viêm đường mật cấp do sỏi – Sỏi túi mật -  Tăng huyết áp.</a:t>
            </a:r>
            <a:endParaRPr lang="en-US" dirty="0"/>
          </a:p>
          <a:p>
            <a:pPr lvl="2"/>
            <a:r>
              <a:rPr lang="en-US"/>
              <a:t>Áp xe gan – Sỏi túi mật – Tăng huyết áp.</a:t>
            </a:r>
          </a:p>
          <a:p>
            <a:pPr lvl="2"/>
            <a:r>
              <a:rPr lang="en-US"/>
              <a:t>Viêm tụy cấp – Sỏi túi mật – Tăng huyết áp.</a:t>
            </a:r>
          </a:p>
        </p:txBody>
      </p:sp>
    </p:spTree>
    <p:extLst>
      <p:ext uri="{BB962C8B-B14F-4D97-AF65-F5344CB8AC3E}">
        <p14:creationId xmlns:p14="http://schemas.microsoft.com/office/powerpoint/2010/main" val="2874809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5A6F7-91B4-29AF-719F-2F927B5A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BIỆN LUẬN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DED9C-AD98-130D-9E12-7766BCBF0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5332"/>
            <a:ext cx="9929622" cy="4374028"/>
          </a:xfrm>
        </p:spPr>
        <p:txBody>
          <a:bodyPr/>
          <a:lstStyle/>
          <a:p>
            <a:pPr algn="just"/>
            <a:r>
              <a:rPr lang="en-US"/>
              <a:t>Các nguyên nhân đau hạ sườn phải:</a:t>
            </a:r>
          </a:p>
          <a:p>
            <a:pPr lvl="2" algn="just"/>
            <a:r>
              <a:rPr lang="en-US"/>
              <a:t>Viêm túi mật cấp do sỏi: nghĩ nhiều, bệnh nhân đau hạ sườn phải diễn tiến tăng dần kèm buồn nôn, khám ấn đau hạ sườn, tiền căn sỏi túi mật chưa điều trị.</a:t>
            </a:r>
          </a:p>
          <a:p>
            <a:pPr lvl="2" algn="just"/>
            <a:r>
              <a:rPr lang="en-US"/>
              <a:t>Viêm đường mật cấp do sỏi: không loại trừ.</a:t>
            </a:r>
          </a:p>
          <a:p>
            <a:pPr lvl="2" algn="just"/>
            <a:r>
              <a:rPr lang="en-US"/>
              <a:t>Áp xe gan: ít nghĩ, do bệnh nhân không sốt, không vàng da, khám gan không to, rung gan (–), ấn kẽ sườn (–).</a:t>
            </a:r>
          </a:p>
          <a:p>
            <a:pPr lvl="2" algn="just"/>
            <a:r>
              <a:rPr lang="en-US"/>
              <a:t>Viêm tụy cấp: không loại trừ, do bệnh nhân uống bia rượu nhiều.</a:t>
            </a:r>
          </a:p>
        </p:txBody>
      </p:sp>
    </p:spTree>
    <p:extLst>
      <p:ext uri="{BB962C8B-B14F-4D97-AF65-F5344CB8AC3E}">
        <p14:creationId xmlns:p14="http://schemas.microsoft.com/office/powerpoint/2010/main" val="503259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CC90-2E39-D26A-7B66-C4A6CF85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ĐỀ NGHỊ CLS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DFBA1-A59F-B866-4024-79643CE71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 algn="just"/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, CT </a:t>
            </a:r>
            <a:r>
              <a:rPr lang="en-US"/>
              <a:t>scan bụng.</a:t>
            </a:r>
            <a:endParaRPr lang="en-US" dirty="0"/>
          </a:p>
          <a:p>
            <a:pPr lvl="2" algn="just"/>
            <a:r>
              <a:rPr lang="en-US"/>
              <a:t>Công thức máu, CRP.</a:t>
            </a:r>
            <a:endParaRPr lang="en-US" dirty="0"/>
          </a:p>
          <a:p>
            <a:pPr lvl="2" algn="just"/>
            <a:r>
              <a:rPr lang="en-US" dirty="0"/>
              <a:t>Bilirubin TP</a:t>
            </a:r>
            <a:r>
              <a:rPr lang="en-US"/>
              <a:t>, TT, AST</a:t>
            </a:r>
            <a:r>
              <a:rPr lang="en-US" dirty="0"/>
              <a:t>, ALT, GGT, ALP </a:t>
            </a:r>
            <a:r>
              <a:rPr lang="en-US" dirty="0" err="1"/>
              <a:t>máu</a:t>
            </a:r>
            <a:r>
              <a:rPr lang="en-US" dirty="0"/>
              <a:t>.</a:t>
            </a:r>
          </a:p>
          <a:p>
            <a:pPr lvl="2" algn="just"/>
            <a:r>
              <a:rPr lang="en-US"/>
              <a:t>Lipase máu.</a:t>
            </a:r>
            <a:endParaRPr lang="en-US" dirty="0"/>
          </a:p>
          <a:p>
            <a:pPr lvl="2" algn="just"/>
            <a:r>
              <a:rPr lang="en-US" dirty="0"/>
              <a:t>Albumin </a:t>
            </a:r>
            <a:r>
              <a:rPr lang="en-US" dirty="0" err="1"/>
              <a:t>máu</a:t>
            </a:r>
            <a:r>
              <a:rPr lang="en-US"/>
              <a:t>, KMĐM.</a:t>
            </a:r>
            <a:endParaRPr lang="en-US" dirty="0"/>
          </a:p>
          <a:p>
            <a:pPr lvl="2" algn="just"/>
            <a:r>
              <a:rPr lang="en-US" dirty="0"/>
              <a:t>Glucose </a:t>
            </a:r>
            <a:r>
              <a:rPr lang="en-US" dirty="0" err="1"/>
              <a:t>máu</a:t>
            </a:r>
            <a:r>
              <a:rPr lang="en-US"/>
              <a:t>, ECG.</a:t>
            </a:r>
            <a:endParaRPr lang="en-US" dirty="0"/>
          </a:p>
          <a:p>
            <a:pPr lvl="2" algn="just"/>
            <a:r>
              <a:rPr lang="en-US" dirty="0"/>
              <a:t>Creatinine, ion </a:t>
            </a:r>
            <a:r>
              <a:rPr lang="en-US" dirty="0" err="1"/>
              <a:t>đồ</a:t>
            </a:r>
            <a:r>
              <a:rPr lang="en-US"/>
              <a:t>, TPTNT.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06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7F64-0162-8860-6207-0003DDE3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KẾT QUẢ CLS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733EED-754E-1061-1E46-516876CE2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bụng</a:t>
            </a:r>
            <a:r>
              <a:rPr lang="en-US" dirty="0"/>
              <a:t> (16/4/2023)</a:t>
            </a:r>
          </a:p>
          <a:p>
            <a:endParaRPr lang="en-US" dirty="0"/>
          </a:p>
        </p:txBody>
      </p:sp>
      <p:pic>
        <p:nvPicPr>
          <p:cNvPr id="12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7A0AB878-E872-52B0-49C3-E0345E53A0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0" t="30343" r="3335" b="42004"/>
          <a:stretch/>
        </p:blipFill>
        <p:spPr>
          <a:xfrm>
            <a:off x="1097280" y="2554287"/>
            <a:ext cx="6256998" cy="4212494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469758E5-6EC7-6DEC-EF5D-574A884D78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" t="78095" r="45971" b="6939"/>
          <a:stretch/>
        </p:blipFill>
        <p:spPr>
          <a:xfrm>
            <a:off x="7354278" y="2878413"/>
            <a:ext cx="4145758" cy="268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45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7F64-0162-8860-6207-0003DDE3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KẾT QUẢ CLS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733EED-754E-1061-1E46-516876CE2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CT scan </a:t>
            </a:r>
            <a:r>
              <a:rPr lang="en-US" dirty="0" err="1"/>
              <a:t>bụng</a:t>
            </a:r>
            <a:r>
              <a:rPr lang="en-US" dirty="0"/>
              <a:t> (16/4/2023)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B38147-14E2-9B31-B6A1-13157689DB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014" b="1317"/>
          <a:stretch/>
        </p:blipFill>
        <p:spPr>
          <a:xfrm>
            <a:off x="6096000" y="2571322"/>
            <a:ext cx="5297092" cy="3127595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AE1D79DE-C83C-F275-381B-C625E48BB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738"/>
          <a:stretch/>
        </p:blipFill>
        <p:spPr>
          <a:xfrm>
            <a:off x="798908" y="2571322"/>
            <a:ext cx="529709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71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7F64-0162-8860-6207-0003DDE3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KẾT QUẢ CLS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431E4B7-0460-821F-938A-7BFE958C3D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697887"/>
              </p:ext>
            </p:extLst>
          </p:nvPr>
        </p:nvGraphicFramePr>
        <p:xfrm>
          <a:off x="2414778" y="2084832"/>
          <a:ext cx="3004947" cy="3242736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570129">
                  <a:extLst>
                    <a:ext uri="{9D8B030D-6E8A-4147-A177-3AD203B41FA5}">
                      <a16:colId xmlns:a16="http://schemas.microsoft.com/office/drawing/2014/main" val="778976842"/>
                    </a:ext>
                  </a:extLst>
                </a:gridCol>
                <a:gridCol w="1434818">
                  <a:extLst>
                    <a:ext uri="{9D8B030D-6E8A-4147-A177-3AD203B41FA5}">
                      <a16:colId xmlns:a16="http://schemas.microsoft.com/office/drawing/2014/main" val="1255474799"/>
                    </a:ext>
                  </a:extLst>
                </a:gridCol>
              </a:tblGrid>
              <a:tr h="463248">
                <a:tc>
                  <a:txBody>
                    <a:bodyPr/>
                    <a:lstStyle/>
                    <a:p>
                      <a:r>
                        <a:rPr lang="vi-VN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WBC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5.25</a:t>
                      </a:r>
                      <a:r>
                        <a:rPr lang="vi-VN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k/uL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844874"/>
                  </a:ext>
                </a:extLst>
              </a:tr>
              <a:tr h="463248">
                <a:tc>
                  <a:txBody>
                    <a:bodyPr/>
                    <a:lstStyle/>
                    <a:p>
                      <a:r>
                        <a:rPr lang="vi-V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Neu%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64.0</a:t>
                      </a:r>
                      <a:r>
                        <a:rPr lang="vi-VN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780"/>
                  </a:ext>
                </a:extLst>
              </a:tr>
              <a:tr h="463248">
                <a:tc>
                  <a:txBody>
                    <a:bodyPr/>
                    <a:lstStyle/>
                    <a:p>
                      <a:r>
                        <a:rPr lang="vi-V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Neu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3.36</a:t>
                      </a:r>
                      <a:r>
                        <a:rPr lang="vi-VN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k/uL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232440"/>
                  </a:ext>
                </a:extLst>
              </a:tr>
              <a:tr h="46324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15.4 g/dL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1104041"/>
                  </a:ext>
                </a:extLst>
              </a:tr>
              <a:tr h="46324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89.2fL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273353"/>
                  </a:ext>
                </a:extLst>
              </a:tr>
              <a:tr h="46324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MCHC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349 g/L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7568550"/>
                  </a:ext>
                </a:extLst>
              </a:tr>
              <a:tr h="46324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266.0</a:t>
                      </a:r>
                      <a:r>
                        <a:rPr lang="vi-VN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k/uL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0872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9CD6B75-A88F-E619-0E91-C79903A94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834904"/>
              </p:ext>
            </p:extLst>
          </p:nvPr>
        </p:nvGraphicFramePr>
        <p:xfrm>
          <a:off x="5628826" y="2084832"/>
          <a:ext cx="4148396" cy="29260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012595">
                  <a:extLst>
                    <a:ext uri="{9D8B030D-6E8A-4147-A177-3AD203B41FA5}">
                      <a16:colId xmlns:a16="http://schemas.microsoft.com/office/drawing/2014/main" val="601025343"/>
                    </a:ext>
                  </a:extLst>
                </a:gridCol>
                <a:gridCol w="2135801">
                  <a:extLst>
                    <a:ext uri="{9D8B030D-6E8A-4147-A177-3AD203B41FA5}">
                      <a16:colId xmlns:a16="http://schemas.microsoft.com/office/drawing/2014/main" val="191784034"/>
                    </a:ext>
                  </a:extLst>
                </a:gridCol>
              </a:tblGrid>
              <a:tr h="328901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CRP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0.28 mg/dL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603300"/>
                  </a:ext>
                </a:extLst>
              </a:tr>
              <a:tr h="328901">
                <a:tc>
                  <a:txBody>
                    <a:bodyPr/>
                    <a:lstStyle/>
                    <a:p>
                      <a:r>
                        <a:rPr lang="vi-V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Lipase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12.4</a:t>
                      </a:r>
                      <a:r>
                        <a:rPr lang="vi-V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U/L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28802"/>
                  </a:ext>
                </a:extLst>
              </a:tr>
              <a:tr h="3289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Bilirubin 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6.32 mg/dL</a:t>
                      </a:r>
                      <a:endParaRPr lang="vi-VN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9452264"/>
                  </a:ext>
                </a:extLst>
              </a:tr>
              <a:tr h="3289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Bilirubin 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3.5</a:t>
                      </a:r>
                      <a:r>
                        <a:rPr lang="vi-VN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mg/dL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601407"/>
                  </a:ext>
                </a:extLst>
              </a:tr>
              <a:tr h="3289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372 U/L</a:t>
                      </a:r>
                      <a:endParaRPr lang="vi-VN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238166"/>
                  </a:ext>
                </a:extLst>
              </a:tr>
              <a:tr h="3289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848</a:t>
                      </a:r>
                      <a:r>
                        <a:rPr lang="vi-VN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U/</a:t>
                      </a:r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lang="vi-VN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1965975"/>
                  </a:ext>
                </a:extLst>
              </a:tr>
              <a:tr h="32890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Creatinine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1.15 mg/dL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185140"/>
                  </a:ext>
                </a:extLst>
              </a:tr>
              <a:tr h="328901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9988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349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395F-92F2-9808-7CFC-94C72D73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KẾT QUẢ CLS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07A791-1D27-725D-9889-BA92C2136EAB}"/>
              </a:ext>
            </a:extLst>
          </p:cNvPr>
          <p:cNvSpPr txBox="1">
            <a:spLocks/>
          </p:cNvSpPr>
          <p:nvPr/>
        </p:nvSpPr>
        <p:spPr>
          <a:xfrm>
            <a:off x="1024128" y="1935332"/>
            <a:ext cx="9948672" cy="4374028"/>
          </a:xfrm>
          <a:prstGeom prst="rect">
            <a:avLst/>
          </a:prstGeom>
        </p:spPr>
        <p:txBody>
          <a:bodyPr vert="horz" lIns="45720" tIns="45720" rIns="45720" bIns="45720" numCol="2" rtlCol="0">
            <a:normAutofit/>
          </a:bodyPr>
          <a:lstStyle>
            <a:lvl1pPr marL="0" indent="18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0" indent="18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 sz="2000" b="1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0" indent="18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Calibri" panose="020F0502020204030204" pitchFamily="34" charset="0"/>
              <a:buChar char="−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80000" indent="18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777240" indent="18000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b="1"/>
              <a:t>Viêm túi mật cấp</a:t>
            </a:r>
            <a:endParaRPr lang="en-US"/>
          </a:p>
          <a:p>
            <a:pPr lvl="3"/>
            <a:r>
              <a:rPr lang="en-US"/>
              <a:t>A: Đau ¼ trên phải.</a:t>
            </a:r>
          </a:p>
          <a:p>
            <a:pPr lvl="3"/>
            <a:r>
              <a:rPr lang="en-US"/>
              <a:t>B: Không sốt, bạch cầu, CRP bình thường.</a:t>
            </a:r>
          </a:p>
          <a:p>
            <a:pPr lvl="3"/>
            <a:r>
              <a:rPr lang="en-US"/>
              <a:t>C: Dày thành túi mật.</a:t>
            </a:r>
          </a:p>
          <a:p>
            <a:r>
              <a:rPr lang="en-US"/>
              <a:t>Nghi ngờ viêm túi mật cấp theo Tokyo Guideline 2018:</a:t>
            </a:r>
          </a:p>
          <a:p>
            <a:pPr lvl="3"/>
            <a:r>
              <a:rPr lang="en-US"/>
              <a:t>INR 1,6 &gt; 1,5 =&gt; Độ III</a:t>
            </a:r>
          </a:p>
          <a:p>
            <a:pPr lvl="3"/>
            <a:r>
              <a:rPr lang="en-US"/>
              <a:t>Nguyên nhân: do sỏi túi mật.</a:t>
            </a:r>
          </a:p>
          <a:p>
            <a:pPr lvl="2"/>
            <a:endParaRPr lang="en-US" b="1"/>
          </a:p>
          <a:p>
            <a:pPr lvl="2"/>
            <a:r>
              <a:rPr lang="en-US" b="1"/>
              <a:t>Viêm đường mật cấp</a:t>
            </a:r>
          </a:p>
          <a:p>
            <a:pPr lvl="3"/>
            <a:r>
              <a:rPr lang="en-US"/>
              <a:t>A: Không sốt, không lạnh run.</a:t>
            </a:r>
          </a:p>
          <a:p>
            <a:pPr lvl="3"/>
            <a:r>
              <a:rPr lang="en-US"/>
              <a:t>B: Bilirubin TP 6,32 &gt; 2 mg/dL.</a:t>
            </a:r>
          </a:p>
          <a:p>
            <a:pPr lvl="3"/>
            <a:r>
              <a:rPr lang="en-US"/>
              <a:t>C: Dãn đường mật trong và ngoài gan.</a:t>
            </a:r>
          </a:p>
          <a:p>
            <a:r>
              <a:rPr lang="en-US"/>
              <a:t>Nghi ngờ viêm đường mật cấp theo Tokyo Guideline 2018</a:t>
            </a:r>
          </a:p>
          <a:p>
            <a:r>
              <a:rPr lang="en-US"/>
              <a:t>- INR 1,6 &gt; 1,5 =&gt; Độ III</a:t>
            </a:r>
          </a:p>
          <a:p>
            <a:r>
              <a:rPr lang="en-US"/>
              <a:t>- Nguyên nhân: do sỏi đoạn cuối ống mật chủ.</a:t>
            </a:r>
          </a:p>
        </p:txBody>
      </p:sp>
    </p:spTree>
    <p:extLst>
      <p:ext uri="{BB962C8B-B14F-4D97-AF65-F5344CB8AC3E}">
        <p14:creationId xmlns:p14="http://schemas.microsoft.com/office/powerpoint/2010/main" val="523665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57F4-00B1-B44A-5D11-9BDB8B0FE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CHẨN ĐOÁN XÁC ĐỊNH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8E0D5-3B12-343F-B609-052A23814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đường</a:t>
            </a:r>
            <a:r>
              <a:rPr lang="en-US" dirty="0"/>
              <a:t> </a:t>
            </a:r>
            <a:r>
              <a:rPr lang="en-US" dirty="0" err="1"/>
              <a:t>mật</a:t>
            </a:r>
            <a:r>
              <a:rPr lang="en-US" dirty="0"/>
              <a:t> </a:t>
            </a:r>
            <a:r>
              <a:rPr lang="en-US" dirty="0" err="1"/>
              <a:t>cấp</a:t>
            </a:r>
            <a:r>
              <a:rPr lang="en-US" dirty="0"/>
              <a:t> grade III do </a:t>
            </a:r>
            <a:r>
              <a:rPr lang="en-US" dirty="0" err="1"/>
              <a:t>sỏi</a:t>
            </a:r>
            <a:r>
              <a:rPr lang="en-US" dirty="0"/>
              <a:t> </a:t>
            </a:r>
            <a:r>
              <a:rPr lang="en-US" dirty="0" err="1"/>
              <a:t>đoạn</a:t>
            </a:r>
            <a:r>
              <a:rPr lang="en-US" dirty="0"/>
              <a:t> </a:t>
            </a:r>
            <a:r>
              <a:rPr lang="en-US" dirty="0" err="1"/>
              <a:t>cuối</a:t>
            </a:r>
            <a:r>
              <a:rPr lang="en-US" dirty="0"/>
              <a:t> </a:t>
            </a:r>
            <a:r>
              <a:rPr lang="en-US" dirty="0" err="1"/>
              <a:t>ống</a:t>
            </a:r>
            <a:r>
              <a:rPr lang="en-US" dirty="0"/>
              <a:t> </a:t>
            </a:r>
            <a:r>
              <a:rPr lang="en-US" dirty="0" err="1"/>
              <a:t>mật</a:t>
            </a:r>
            <a:r>
              <a:rPr lang="en-US" dirty="0"/>
              <a:t> chủ – </a:t>
            </a:r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túi</a:t>
            </a:r>
            <a:r>
              <a:rPr lang="en-US" dirty="0"/>
              <a:t> </a:t>
            </a:r>
            <a:r>
              <a:rPr lang="en-US" dirty="0" err="1"/>
              <a:t>mật</a:t>
            </a:r>
            <a:r>
              <a:rPr lang="en-US" dirty="0"/>
              <a:t> </a:t>
            </a:r>
            <a:r>
              <a:rPr lang="en-US" dirty="0" err="1"/>
              <a:t>cấp</a:t>
            </a:r>
            <a:r>
              <a:rPr lang="en-US" dirty="0"/>
              <a:t> grade III do </a:t>
            </a:r>
            <a:r>
              <a:rPr lang="en-US" dirty="0" err="1"/>
              <a:t>sỏi</a:t>
            </a:r>
            <a:r>
              <a:rPr lang="en-US" dirty="0"/>
              <a:t> </a:t>
            </a:r>
            <a:r>
              <a:rPr lang="en-US" dirty="0" err="1"/>
              <a:t>túi</a:t>
            </a:r>
            <a:r>
              <a:rPr lang="en-US" dirty="0"/>
              <a:t> </a:t>
            </a:r>
            <a:r>
              <a:rPr lang="en-US" dirty="0" err="1"/>
              <a:t>mật</a:t>
            </a:r>
            <a:r>
              <a:rPr lang="en-US" dirty="0"/>
              <a:t> –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huyết</a:t>
            </a:r>
            <a:r>
              <a:rPr lang="en-US" dirty="0"/>
              <a:t> </a:t>
            </a:r>
            <a:r>
              <a:rPr lang="en-US" dirty="0" err="1"/>
              <a:t>áp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6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57F4-00B1-B44A-5D11-9BDB8B0FE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Điều trị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8E0D5-3B12-343F-B609-052A23814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5332"/>
            <a:ext cx="10434447" cy="4374028"/>
          </a:xfrm>
        </p:spPr>
        <p:txBody>
          <a:bodyPr/>
          <a:lstStyle/>
          <a:p>
            <a:r>
              <a:rPr lang="vi-VN" dirty="0"/>
              <a:t>Bệnh nhân </a:t>
            </a:r>
            <a:r>
              <a:rPr lang="en-US"/>
              <a:t>v</a:t>
            </a:r>
            <a:r>
              <a:rPr lang="vi-VN"/>
              <a:t>iêm </a:t>
            </a:r>
            <a:r>
              <a:rPr lang="vi-VN" dirty="0"/>
              <a:t>túi mật cấp grade III và viêm đường mật cấp grade III</a:t>
            </a:r>
          </a:p>
          <a:p>
            <a:r>
              <a:rPr lang="vi-VN" dirty="0"/>
              <a:t>Lựa chọn điều trị: nội soi cắt túi mật, mở ống mật chủ lấy sỏi, kháng sinh.</a:t>
            </a:r>
          </a:p>
          <a:p>
            <a:r>
              <a:rPr lang="vi-VN" dirty="0"/>
              <a:t>Y lệnh cụ thể:</a:t>
            </a:r>
          </a:p>
          <a:p>
            <a:r>
              <a:rPr lang="vi-VN" dirty="0"/>
              <a:t>• Nhập cấp cứu.</a:t>
            </a:r>
          </a:p>
          <a:p>
            <a:r>
              <a:rPr lang="vi-VN" dirty="0"/>
              <a:t>• Cefoperazole + Sulbactam (Bacsulfo 1g/0,5g), 1 lọ pha NaCl 0,9% 100 mL, TTM XXX giọt/phút x 2, trong 4 – 7 ngày.</a:t>
            </a:r>
          </a:p>
          <a:p>
            <a:r>
              <a:rPr lang="vi-VN" dirty="0"/>
              <a:t>• NaCl 0,9% 500 mL, 1 chai TTM XXX giọt/phút.</a:t>
            </a:r>
          </a:p>
          <a:p>
            <a:r>
              <a:rPr lang="vi-VN" dirty="0"/>
              <a:t>• Ngoại khoa: phẫu thuật nội soi cắt túi mật, mở ống mật chủ lấy sỏi.</a:t>
            </a:r>
          </a:p>
          <a:p>
            <a:r>
              <a:rPr lang="vi-VN" dirty="0"/>
              <a:t>• Theo dõi: sinh hiệu mỗi 4 giờ, xuất nhập trong 24 giờ.</a:t>
            </a:r>
          </a:p>
        </p:txBody>
      </p:sp>
    </p:spTree>
    <p:extLst>
      <p:ext uri="{BB962C8B-B14F-4D97-AF65-F5344CB8AC3E}">
        <p14:creationId xmlns:p14="http://schemas.microsoft.com/office/powerpoint/2010/main" val="182188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90608-4EDB-CD74-A306-F97CDA77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HÀNH CHÍNH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2614-5D0B-A4A9-0807-55C542F09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lvl="2" indent="179705"/>
            <a:r>
              <a:rPr lang="vi-VN" dirty="0">
                <a:latin typeface="Calibri"/>
                <a:cs typeface="Calibri"/>
              </a:rPr>
              <a:t>Họ và tên: </a:t>
            </a:r>
            <a:r>
              <a:rPr lang="en-US" dirty="0">
                <a:latin typeface="Calibri"/>
                <a:cs typeface="Calibri"/>
              </a:rPr>
              <a:t>Vũ Văn Đạt</a:t>
            </a:r>
            <a:endParaRPr lang="en-US" dirty="0"/>
          </a:p>
          <a:p>
            <a:pPr lvl="2" indent="179705"/>
            <a:r>
              <a:rPr lang="en-US" dirty="0" err="1">
                <a:latin typeface="Calibri"/>
                <a:cs typeface="Calibri"/>
              </a:rPr>
              <a:t>Giới</a:t>
            </a:r>
            <a:r>
              <a:rPr lang="en-US" dirty="0">
                <a:latin typeface="Calibri"/>
                <a:cs typeface="Calibri"/>
              </a:rPr>
              <a:t>: Nam</a:t>
            </a:r>
            <a:endParaRPr lang="vi-VN">
              <a:latin typeface="Calibri"/>
              <a:cs typeface="Calibri"/>
            </a:endParaRPr>
          </a:p>
          <a:p>
            <a:pPr lvl="2" indent="179705"/>
            <a:r>
              <a:rPr lang="en-US" dirty="0" err="1">
                <a:latin typeface="Calibri"/>
                <a:cs typeface="Calibri"/>
              </a:rPr>
              <a:t>Tuổi</a:t>
            </a:r>
            <a:r>
              <a:rPr lang="en-US" dirty="0">
                <a:latin typeface="Calibri"/>
                <a:cs typeface="Calibri"/>
              </a:rPr>
              <a:t>: 35</a:t>
            </a:r>
            <a:endParaRPr lang="vi-VN">
              <a:latin typeface="Calibri"/>
              <a:cs typeface="Calibri"/>
            </a:endParaRPr>
          </a:p>
          <a:p>
            <a:pPr lvl="2" indent="179705"/>
            <a:r>
              <a:rPr lang="vi-VN" dirty="0">
                <a:latin typeface="Calibri"/>
                <a:cs typeface="Calibri"/>
              </a:rPr>
              <a:t>Địa chỉ: </a:t>
            </a:r>
            <a:r>
              <a:rPr lang="en-US" dirty="0" err="1">
                <a:latin typeface="Calibri"/>
                <a:cs typeface="Calibri"/>
              </a:rPr>
              <a:t>Bạc</a:t>
            </a:r>
            <a:r>
              <a:rPr lang="en-US" dirty="0">
                <a:latin typeface="Calibri"/>
                <a:cs typeface="Calibri"/>
              </a:rPr>
              <a:t> Liêu</a:t>
            </a:r>
            <a:endParaRPr lang="vi-VN">
              <a:latin typeface="Calibri"/>
              <a:cs typeface="Calibri"/>
            </a:endParaRPr>
          </a:p>
          <a:p>
            <a:pPr lvl="2" indent="179705"/>
            <a:r>
              <a:rPr lang="vi-VN" dirty="0">
                <a:latin typeface="Calibri"/>
                <a:cs typeface="Calibri"/>
              </a:rPr>
              <a:t>Nghề nghiệp: </a:t>
            </a:r>
            <a:r>
              <a:rPr lang="en-US" dirty="0">
                <a:latin typeface="Calibri"/>
                <a:cs typeface="Calibri"/>
              </a:rPr>
              <a:t>Tài </a:t>
            </a:r>
            <a:r>
              <a:rPr lang="en-US" dirty="0" err="1">
                <a:latin typeface="Calibri"/>
                <a:cs typeface="Calibri"/>
              </a:rPr>
              <a:t>xế</a:t>
            </a:r>
            <a:endParaRPr lang="vi-VN">
              <a:latin typeface="Calibri"/>
              <a:cs typeface="Calibri"/>
            </a:endParaRPr>
          </a:p>
          <a:p>
            <a:pPr lvl="2" indent="179705"/>
            <a:r>
              <a:rPr lang="vi-VN" dirty="0">
                <a:latin typeface="Calibri"/>
                <a:cs typeface="Calibri"/>
              </a:rPr>
              <a:t>Nhập viện lúc: </a:t>
            </a:r>
            <a:r>
              <a:rPr lang="en-US" dirty="0">
                <a:latin typeface="Calibri"/>
                <a:cs typeface="Calibri"/>
              </a:rPr>
              <a:t>10g00,</a:t>
            </a:r>
            <a:r>
              <a:rPr lang="vi-VN" dirty="0">
                <a:latin typeface="Calibri"/>
                <a:cs typeface="Calibri"/>
              </a:rPr>
              <a:t> ngày </a:t>
            </a:r>
            <a:r>
              <a:rPr lang="en-US" dirty="0">
                <a:latin typeface="Calibri"/>
                <a:cs typeface="Calibri"/>
              </a:rPr>
              <a:t>16</a:t>
            </a:r>
            <a:r>
              <a:rPr lang="vi-VN" dirty="0">
                <a:latin typeface="Calibri"/>
                <a:cs typeface="Calibri"/>
              </a:rPr>
              <a:t>/0</a:t>
            </a:r>
            <a:r>
              <a:rPr lang="en-US" dirty="0">
                <a:latin typeface="Calibri"/>
                <a:cs typeface="Calibri"/>
              </a:rPr>
              <a:t>4</a:t>
            </a:r>
            <a:r>
              <a:rPr lang="vi-VN" dirty="0">
                <a:latin typeface="Calibri"/>
                <a:cs typeface="Calibri"/>
              </a:rPr>
              <a:t>/2023</a:t>
            </a:r>
            <a:endParaRPr lang="vi-VN">
              <a:latin typeface="Calibri"/>
              <a:cs typeface="Calibri"/>
            </a:endParaRPr>
          </a:p>
          <a:p>
            <a:pPr lvl="2" indent="179705"/>
            <a:r>
              <a:rPr lang="vi-VN" dirty="0"/>
              <a:t>Khoa: Ngoại Gan Mật Tụy, bệnh viện ĐHYD TPHCM</a:t>
            </a:r>
            <a:endParaRPr lang="vi-VN"/>
          </a:p>
          <a:p>
            <a:pPr lvl="2" indent="179705"/>
            <a:r>
              <a:rPr lang="vi-VN" dirty="0">
                <a:latin typeface="Calibri"/>
                <a:cs typeface="Calibri"/>
              </a:rPr>
              <a:t>Mã BN: </a:t>
            </a:r>
            <a:r>
              <a:rPr lang="en-US" dirty="0">
                <a:latin typeface="Calibri"/>
                <a:cs typeface="Calibri"/>
              </a:rPr>
              <a:t>N15-0304179</a:t>
            </a:r>
            <a:endParaRPr lang="vi-VN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145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46C2-2900-F20F-90E7-2C347E87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TƯỜNG TRÌNH PHẪU THUẬT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530DD-26E3-BC2A-5C4D-099135992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algn="just"/>
            <a:r>
              <a:rPr lang="en-US" b="1" err="1">
                <a:cs typeface="Calibri"/>
              </a:rPr>
              <a:t>Chẩn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đoán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trước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phẫu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thuật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Viêm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túi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mật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cấp</a:t>
            </a:r>
            <a:r>
              <a:rPr lang="en-US" dirty="0">
                <a:cs typeface="Calibri"/>
              </a:rPr>
              <a:t> grade II do </a:t>
            </a:r>
            <a:r>
              <a:rPr lang="en-US" dirty="0" err="1">
                <a:cs typeface="Calibri"/>
              </a:rPr>
              <a:t>sỏi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túi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mật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viêm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đường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mật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cấp</a:t>
            </a:r>
            <a:r>
              <a:rPr lang="en-US" dirty="0">
                <a:cs typeface="Calibri"/>
              </a:rPr>
              <a:t> grade II do </a:t>
            </a:r>
            <a:r>
              <a:rPr lang="en-US" dirty="0" err="1">
                <a:cs typeface="Calibri"/>
              </a:rPr>
              <a:t>sỏi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đoạn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cuối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ống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mật</a:t>
            </a:r>
            <a:r>
              <a:rPr lang="en-US">
                <a:cs typeface="Calibri"/>
              </a:rPr>
              <a:t> chủ.</a:t>
            </a:r>
            <a:endParaRPr lang="en-US" dirty="0">
              <a:cs typeface="Calibri"/>
            </a:endParaRPr>
          </a:p>
          <a:p>
            <a:pPr algn="just"/>
            <a:r>
              <a:rPr lang="en-US" b="1" err="1">
                <a:cs typeface="Calibri"/>
              </a:rPr>
              <a:t>Chẩn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đoán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sau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phẫu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thuật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Viêm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túi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mật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cấp</a:t>
            </a:r>
            <a:r>
              <a:rPr lang="en-US" dirty="0">
                <a:cs typeface="Calibri"/>
              </a:rPr>
              <a:t> grade II do </a:t>
            </a:r>
            <a:r>
              <a:rPr lang="en-US" dirty="0" err="1">
                <a:cs typeface="Calibri"/>
              </a:rPr>
              <a:t>sỏi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túi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mật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viêm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đường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mật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cấp</a:t>
            </a:r>
            <a:r>
              <a:rPr lang="en-US" dirty="0">
                <a:cs typeface="Calibri"/>
              </a:rPr>
              <a:t> grade II do </a:t>
            </a:r>
            <a:r>
              <a:rPr lang="en-US" dirty="0" err="1">
                <a:cs typeface="Calibri"/>
              </a:rPr>
              <a:t>sỏi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đoạn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cuối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ống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mật</a:t>
            </a:r>
            <a:r>
              <a:rPr lang="en-US">
                <a:cs typeface="Calibri"/>
              </a:rPr>
              <a:t> chủ.</a:t>
            </a:r>
            <a:endParaRPr lang="en-US" dirty="0">
              <a:cs typeface="Calibri"/>
            </a:endParaRPr>
          </a:p>
          <a:p>
            <a:pPr algn="just"/>
            <a:r>
              <a:rPr lang="en-US" b="1" err="1">
                <a:cs typeface="Calibri"/>
              </a:rPr>
              <a:t>Phương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pháp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phẫu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thuật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Phẫu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thuật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nội</a:t>
            </a:r>
            <a:r>
              <a:rPr lang="en-US" dirty="0">
                <a:cs typeface="Calibri"/>
              </a:rPr>
              <a:t> soi </a:t>
            </a:r>
            <a:r>
              <a:rPr lang="en-US" dirty="0" err="1">
                <a:cs typeface="Calibri"/>
              </a:rPr>
              <a:t>mở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ống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mật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chủ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lấy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sỏi</a:t>
            </a:r>
            <a:r>
              <a:rPr lang="en-US" dirty="0">
                <a:cs typeface="Calibri"/>
              </a:rPr>
              <a:t> + </a:t>
            </a:r>
            <a:r>
              <a:rPr lang="en-US" dirty="0" err="1">
                <a:cs typeface="Calibri"/>
              </a:rPr>
              <a:t>cắt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túi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mật</a:t>
            </a:r>
            <a:r>
              <a:rPr lang="en-US">
                <a:cs typeface="Calibri"/>
              </a:rPr>
              <a:t> </a:t>
            </a:r>
            <a:r>
              <a:rPr lang="en-US" dirty="0">
                <a:cs typeface="Calibri"/>
              </a:rPr>
              <a:t>(</a:t>
            </a:r>
            <a:r>
              <a:rPr lang="en-US" dirty="0" err="1">
                <a:cs typeface="Calibri"/>
              </a:rPr>
              <a:t>có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nội</a:t>
            </a:r>
            <a:r>
              <a:rPr lang="en-US" dirty="0">
                <a:cs typeface="Calibri"/>
              </a:rPr>
              <a:t> soi </a:t>
            </a:r>
            <a:r>
              <a:rPr lang="en-US" dirty="0" err="1">
                <a:cs typeface="Calibri"/>
              </a:rPr>
              <a:t>đường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mật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và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tán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sỏi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trong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mổ</a:t>
            </a:r>
            <a:r>
              <a:rPr lang="en-US">
                <a:cs typeface="Calibri"/>
              </a:rPr>
              <a:t>) (</a:t>
            </a:r>
            <a:r>
              <a:rPr lang="en-US" dirty="0" err="1">
                <a:cs typeface="Calibri"/>
              </a:rPr>
              <a:t>gây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mê</a:t>
            </a:r>
            <a:r>
              <a:rPr lang="en-US">
                <a:cs typeface="Calibri"/>
              </a:rPr>
              <a:t>).</a:t>
            </a:r>
            <a:endParaRPr lang="en-US" dirty="0">
              <a:cs typeface="Calibri"/>
            </a:endParaRPr>
          </a:p>
          <a:p>
            <a:pPr algn="just"/>
            <a:r>
              <a:rPr lang="en-US" dirty="0" err="1">
                <a:cs typeface="Calibri"/>
              </a:rPr>
              <a:t>Phẫu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thuật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viên</a:t>
            </a:r>
            <a:r>
              <a:rPr lang="en-US">
                <a:cs typeface="Calibri"/>
              </a:rPr>
              <a:t>: BSCKI. </a:t>
            </a:r>
            <a:r>
              <a:rPr lang="en-US" dirty="0">
                <a:cs typeface="Calibri"/>
              </a:rPr>
              <a:t>Nguyễn </a:t>
            </a:r>
            <a:r>
              <a:rPr lang="en-US" dirty="0" err="1">
                <a:cs typeface="Calibri"/>
              </a:rPr>
              <a:t>Hằng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Đăng</a:t>
            </a:r>
            <a:r>
              <a:rPr lang="en-US" dirty="0">
                <a:cs typeface="Calibri"/>
              </a:rPr>
              <a:t> Khoa (</a:t>
            </a:r>
            <a:r>
              <a:rPr lang="en-US" dirty="0" err="1">
                <a:cs typeface="Calibri"/>
              </a:rPr>
              <a:t>chính</a:t>
            </a:r>
            <a:r>
              <a:rPr lang="en-US">
                <a:cs typeface="Calibri"/>
              </a:rPr>
              <a:t>), BSCKII. </a:t>
            </a:r>
            <a:r>
              <a:rPr lang="en-US" dirty="0">
                <a:cs typeface="Calibri"/>
              </a:rPr>
              <a:t>Lê </a:t>
            </a:r>
            <a:r>
              <a:rPr lang="en-US" dirty="0" err="1">
                <a:cs typeface="Calibri"/>
              </a:rPr>
              <a:t>Tiến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Đạt</a:t>
            </a:r>
            <a:r>
              <a:rPr lang="en-US">
                <a:cs typeface="Calibri"/>
              </a:rPr>
              <a:t>, BS. Trần </a:t>
            </a:r>
            <a:r>
              <a:rPr lang="en-US" dirty="0">
                <a:cs typeface="Calibri"/>
              </a:rPr>
              <a:t>Văn </a:t>
            </a:r>
            <a:r>
              <a:rPr lang="en-US" dirty="0" err="1">
                <a:cs typeface="Calibri"/>
              </a:rPr>
              <a:t>Toàn</a:t>
            </a:r>
            <a:r>
              <a:rPr lang="en-US">
                <a:cs typeface="Calibri"/>
              </a:rPr>
              <a:t>, ThS. BS. Lê </a:t>
            </a:r>
            <a:r>
              <a:rPr lang="en-US" dirty="0" err="1">
                <a:cs typeface="Calibri"/>
              </a:rPr>
              <a:t>Trịnh</a:t>
            </a:r>
            <a:r>
              <a:rPr lang="en-US" dirty="0">
                <a:cs typeface="Calibri"/>
              </a:rPr>
              <a:t>  </a:t>
            </a:r>
            <a:r>
              <a:rPr lang="en-US" err="1">
                <a:cs typeface="Calibri"/>
              </a:rPr>
              <a:t>Ngọc</a:t>
            </a:r>
            <a:r>
              <a:rPr lang="en-US">
                <a:cs typeface="Calibri"/>
              </a:rPr>
              <a:t> An.</a:t>
            </a:r>
            <a:endParaRPr lang="en-US" dirty="0">
              <a:cs typeface="Calibri"/>
            </a:endParaRPr>
          </a:p>
          <a:p>
            <a:pPr algn="just"/>
            <a:r>
              <a:rPr lang="en-US" dirty="0" err="1">
                <a:cs typeface="Calibri"/>
              </a:rPr>
              <a:t>Ngày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phẫu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thuật</a:t>
            </a:r>
            <a:r>
              <a:rPr lang="en-US">
                <a:cs typeface="Calibri"/>
              </a:rPr>
              <a:t>: 20g30, 16/04/2023.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7978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57F4-00B1-B44A-5D11-9BDB8B0FE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Tường trình phẫu thuật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8E0D5-3B12-343F-B609-052A23814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93" y="1935332"/>
            <a:ext cx="11682413" cy="4374028"/>
          </a:xfrm>
        </p:spPr>
        <p:txBody>
          <a:bodyPr numCol="2" spcCol="180000"/>
          <a:lstStyle/>
          <a:p>
            <a:pPr lvl="2"/>
            <a:r>
              <a:rPr lang="vi-VN" sz="1800"/>
              <a:t>Bệnh nhân nằm ngửa, mê NKQ.</a:t>
            </a:r>
          </a:p>
          <a:p>
            <a:pPr lvl="2"/>
            <a:r>
              <a:rPr lang="vi-VN" sz="1800"/>
              <a:t>Đặt Trocar 10 mm đầu tiên ở rốn, phương pháp kín. Bơm CO2.</a:t>
            </a:r>
          </a:p>
          <a:p>
            <a:pPr lvl="2"/>
            <a:r>
              <a:rPr lang="vi-VN" sz="1800"/>
              <a:t>Đặt thêm 1 trocar 10 mm hạ sườn trái, 1 trocar 5 mm dưới sườn phải, 1 trocar 5 mm thượng vị dưới quan sát kinh soi.</a:t>
            </a:r>
          </a:p>
          <a:p>
            <a:pPr lvl="2"/>
            <a:r>
              <a:rPr lang="vi-VN" sz="1800"/>
              <a:t>Ổ bụng sạch. Gan hồng, trơn láng. Dạ dày tá tràng, đại tràng bình thường.</a:t>
            </a:r>
          </a:p>
          <a:p>
            <a:pPr lvl="2"/>
            <a:r>
              <a:rPr lang="vi-VN" sz="1800"/>
              <a:t>Túi mật căng, thành dày phù nề.</a:t>
            </a:r>
          </a:p>
          <a:p>
            <a:pPr lvl="2"/>
            <a:r>
              <a:rPr lang="vi-VN" sz="1800"/>
              <a:t>OMC căng khoảng 8 mm.</a:t>
            </a:r>
          </a:p>
          <a:p>
            <a:pPr lvl="2"/>
            <a:r>
              <a:rPr lang="vi-VN" sz="1800"/>
              <a:t>Cắt túi mật. Mở OMC bằng móc đốt. Dịch mật áp lực cao.</a:t>
            </a:r>
          </a:p>
          <a:p>
            <a:pPr lvl="2"/>
            <a:r>
              <a:rPr lang="vi-VN" sz="1800"/>
              <a:t>Soi đường mật trong mổ: Niêm mạc ống mật chủ viêm đỏ còn sỏi kích thước #6 mm kẹt ở oddi, lấy sỏi bằng rọ. Oddi thông tốt. Đường mật trong gan không sỏi. Sạch sỏi.</a:t>
            </a:r>
          </a:p>
          <a:p>
            <a:pPr lvl="2"/>
            <a:r>
              <a:rPr lang="vi-VN" sz="1800"/>
              <a:t>Đặt DL Kehr 18 Fr.</a:t>
            </a:r>
          </a:p>
          <a:p>
            <a:pPr lvl="2"/>
            <a:r>
              <a:rPr lang="vi-VN" sz="1800"/>
              <a:t>Khâu 2 mũi Vicryl 3.0. Kiểm tra kín, nước xuống tá tràng tốt.</a:t>
            </a:r>
          </a:p>
          <a:p>
            <a:pPr lvl="2"/>
            <a:r>
              <a:rPr lang="vi-VN" sz="1800"/>
              <a:t>Hút rửa sạch vùng dưới gan.</a:t>
            </a:r>
          </a:p>
          <a:p>
            <a:pPr lvl="2"/>
            <a:r>
              <a:rPr lang="vi-VN" sz="1800"/>
              <a:t>Dẫn lưu dưới gan.</a:t>
            </a:r>
          </a:p>
          <a:p>
            <a:pPr lvl="2"/>
            <a:r>
              <a:rPr lang="vi-VN" sz="1800"/>
              <a:t>Gạc, dụng cụ đủ, máu mất không đáng kể.</a:t>
            </a:r>
          </a:p>
          <a:p>
            <a:pPr lvl="2"/>
            <a:r>
              <a:rPr lang="vi-VN" sz="1800"/>
              <a:t>Xả CO2. Khâu các lỗ trocar.</a:t>
            </a:r>
          </a:p>
        </p:txBody>
      </p:sp>
    </p:spTree>
    <p:extLst>
      <p:ext uri="{BB962C8B-B14F-4D97-AF65-F5344CB8AC3E}">
        <p14:creationId xmlns:p14="http://schemas.microsoft.com/office/powerpoint/2010/main" val="503368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57F4-00B1-B44A-5D11-9BDB8B0FE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Tường trình phẫu thuật</a:t>
            </a:r>
          </a:p>
        </p:txBody>
      </p:sp>
      <p:pic>
        <p:nvPicPr>
          <p:cNvPr id="6" name="Hình ảnh 4" descr="Ảnh có chứa trong nhà&#10;&#10;Mô tả được tự động tạo">
            <a:extLst>
              <a:ext uri="{FF2B5EF4-FFF2-40B4-BE49-F238E27FC236}">
                <a16:creationId xmlns:a16="http://schemas.microsoft.com/office/drawing/2014/main" id="{9939FD70-05D4-F99A-79C0-E97B0DCCC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154" y="1789705"/>
            <a:ext cx="3276006" cy="2409713"/>
          </a:xfrm>
        </p:spPr>
      </p:pic>
      <p:pic>
        <p:nvPicPr>
          <p:cNvPr id="7" name="Hình ảnh 5" descr="Ảnh có chứa trong nhà&#10;&#10;Mô tả được tự động tạo">
            <a:extLst>
              <a:ext uri="{FF2B5EF4-FFF2-40B4-BE49-F238E27FC236}">
                <a16:creationId xmlns:a16="http://schemas.microsoft.com/office/drawing/2014/main" id="{57E724A1-EC89-0585-390B-6782E2D61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811" y="1794721"/>
            <a:ext cx="3292288" cy="2416912"/>
          </a:xfrm>
          <a:prstGeom prst="rect">
            <a:avLst/>
          </a:prstGeom>
        </p:spPr>
      </p:pic>
      <p:pic>
        <p:nvPicPr>
          <p:cNvPr id="8" name="Hình ảnh 6" descr="Ảnh có chứa văn bản, màu xanh lam&#10;&#10;Mô tả được tự động tạo">
            <a:extLst>
              <a:ext uri="{FF2B5EF4-FFF2-40B4-BE49-F238E27FC236}">
                <a16:creationId xmlns:a16="http://schemas.microsoft.com/office/drawing/2014/main" id="{B535862A-5741-4584-FC8F-49AE2FCE9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106" y="3962614"/>
            <a:ext cx="3101788" cy="231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6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A5A7-665B-7E2F-F5DD-0DEEF4D3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LÍ DO NHẬP VIỆN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EF7A-49E5-3A77-1B5B-6ACED4220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Đau</a:t>
            </a:r>
            <a:r>
              <a:rPr lang="en-US"/>
              <a:t> </a:t>
            </a:r>
            <a:r>
              <a:rPr lang="en-US" err="1"/>
              <a:t>hạ</a:t>
            </a:r>
            <a:r>
              <a:rPr lang="en-US"/>
              <a:t> </a:t>
            </a:r>
            <a:r>
              <a:rPr lang="en-US" err="1"/>
              <a:t>sườn</a:t>
            </a:r>
            <a:r>
              <a:rPr lang="en-US"/>
              <a:t> phải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4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98C6-09F5-6532-8ED8-88238E5D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BỆNH SỬ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CC238-C51B-4D77-D750-B056B5897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Autofit/>
          </a:bodyPr>
          <a:lstStyle/>
          <a:p>
            <a:pPr indent="179705" algn="just"/>
            <a:r>
              <a:rPr lang="en-US" dirty="0" err="1">
                <a:latin typeface="Calibri"/>
                <a:cs typeface="Calibri"/>
              </a:rPr>
              <a:t>Cách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nhập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viện</a:t>
            </a:r>
            <a:r>
              <a:rPr lang="en-US" dirty="0">
                <a:latin typeface="Calibri"/>
                <a:cs typeface="Calibri"/>
              </a:rPr>
              <a:t> 4 </a:t>
            </a:r>
            <a:r>
              <a:rPr lang="en-US" dirty="0" err="1">
                <a:latin typeface="Calibri"/>
                <a:cs typeface="Calibri"/>
              </a:rPr>
              <a:t>ngày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bệnh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nhân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đau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từng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cơn</a:t>
            </a:r>
            <a:r>
              <a:rPr lang="en-US" dirty="0">
                <a:latin typeface="Calibri"/>
                <a:cs typeface="Calibri"/>
              </a:rPr>
              <a:t> ở </a:t>
            </a:r>
            <a:r>
              <a:rPr lang="en-US" dirty="0" err="1">
                <a:latin typeface="Calibri"/>
                <a:cs typeface="Calibri"/>
              </a:rPr>
              <a:t>hạ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sườn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phải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cơn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kéo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dài</a:t>
            </a:r>
            <a:r>
              <a:rPr lang="en-US" dirty="0">
                <a:latin typeface="Calibri"/>
                <a:cs typeface="Calibri"/>
              </a:rPr>
              <a:t> 4 – 5 </a:t>
            </a:r>
            <a:r>
              <a:rPr lang="en-US" dirty="0" err="1">
                <a:latin typeface="Calibri"/>
                <a:cs typeface="Calibri"/>
              </a:rPr>
              <a:t>giờ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mỗi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ngày</a:t>
            </a:r>
            <a:r>
              <a:rPr lang="en-US" dirty="0">
                <a:latin typeface="Calibri"/>
                <a:cs typeface="Calibri"/>
              </a:rPr>
              <a:t> 1 – 2 </a:t>
            </a:r>
            <a:r>
              <a:rPr lang="en-US" dirty="0" err="1">
                <a:latin typeface="Calibri"/>
                <a:cs typeface="Calibri"/>
              </a:rPr>
              <a:t>cơn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mức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độ</a:t>
            </a:r>
            <a:r>
              <a:rPr lang="en-US" dirty="0">
                <a:latin typeface="Calibri"/>
                <a:cs typeface="Calibri"/>
              </a:rPr>
              <a:t> 5/10, </a:t>
            </a:r>
            <a:r>
              <a:rPr lang="en-US" dirty="0" err="1">
                <a:latin typeface="Calibri"/>
                <a:cs typeface="Calibri"/>
              </a:rPr>
              <a:t>không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thế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giảm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đau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cơn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đau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kéo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dài</a:t>
            </a:r>
            <a:r>
              <a:rPr lang="en-US" dirty="0">
                <a:latin typeface="Calibri"/>
                <a:cs typeface="Calibri"/>
              </a:rPr>
              <a:t> 2 </a:t>
            </a:r>
            <a:r>
              <a:rPr lang="en-US" dirty="0" err="1">
                <a:latin typeface="Calibri"/>
                <a:cs typeface="Calibri"/>
              </a:rPr>
              <a:t>ngày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kèm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buồn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nôn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không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nôn</a:t>
            </a:r>
            <a:r>
              <a:rPr lang="en-US" dirty="0">
                <a:latin typeface="Calibri"/>
                <a:cs typeface="Calibri"/>
              </a:rPr>
              <a:t>.
</a:t>
            </a:r>
            <a:r>
              <a:rPr lang="en-US" dirty="0" err="1">
                <a:latin typeface="Calibri"/>
                <a:cs typeface="Calibri"/>
              </a:rPr>
              <a:t>Cách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nhập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viện</a:t>
            </a:r>
            <a:r>
              <a:rPr lang="en-US" dirty="0">
                <a:latin typeface="Calibri"/>
                <a:cs typeface="Calibri"/>
              </a:rPr>
              <a:t> 1 </a:t>
            </a:r>
            <a:r>
              <a:rPr lang="en-US" dirty="0" err="1">
                <a:latin typeface="Calibri"/>
                <a:cs typeface="Calibri"/>
              </a:rPr>
              <a:t>ngày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bệnh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nhân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đau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hạ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sườn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phải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liên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tục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mức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độ</a:t>
            </a:r>
            <a:r>
              <a:rPr lang="en-US" dirty="0">
                <a:latin typeface="Calibri"/>
                <a:cs typeface="Calibri"/>
              </a:rPr>
              <a:t> 7/10 </a:t>
            </a:r>
            <a:r>
              <a:rPr lang="en-US" dirty="0" err="1">
                <a:latin typeface="Calibri"/>
                <a:cs typeface="Calibri"/>
              </a:rPr>
              <a:t>và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người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nhà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thấy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mắt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bệnh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nhân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vàng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nên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đưa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đi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khám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tại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phòng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khám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tư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chẩn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đoán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viêm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túi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mật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cấp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đề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nghị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nhập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viện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nên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nhập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cấp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cứu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bệnh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viện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Đại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học</a:t>
            </a:r>
            <a:r>
              <a:rPr lang="en-US" dirty="0">
                <a:latin typeface="Calibri"/>
                <a:cs typeface="Calibri"/>
              </a:rPr>
              <a:t> Y </a:t>
            </a:r>
            <a:r>
              <a:rPr lang="en-US" dirty="0" err="1">
                <a:latin typeface="Calibri"/>
                <a:cs typeface="Calibri"/>
              </a:rPr>
              <a:t>Dược</a:t>
            </a:r>
            <a:r>
              <a:rPr lang="en-US" dirty="0">
                <a:latin typeface="Calibri"/>
                <a:cs typeface="Calibri"/>
              </a:rPr>
              <a:t> Thành </a:t>
            </a:r>
            <a:r>
              <a:rPr lang="en-US" dirty="0" err="1">
                <a:latin typeface="Calibri"/>
                <a:cs typeface="Calibri"/>
              </a:rPr>
              <a:t>phố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Hồ</a:t>
            </a:r>
            <a:r>
              <a:rPr lang="en-US" dirty="0">
                <a:latin typeface="Calibri"/>
                <a:cs typeface="Calibri"/>
              </a:rPr>
              <a:t> Chí Minh.</a:t>
            </a:r>
            <a:endParaRPr lang="vi-VN" dirty="0">
              <a:latin typeface="Calibri"/>
              <a:cs typeface="Calibri"/>
            </a:endParaRPr>
          </a:p>
          <a:p>
            <a:pPr indent="179705" algn="just"/>
            <a:r>
              <a:rPr lang="en-US" dirty="0">
                <a:latin typeface="Calibri"/>
                <a:cs typeface="Calibri"/>
              </a:rPr>
              <a:t>Trong </a:t>
            </a:r>
            <a:r>
              <a:rPr lang="en-US" dirty="0" err="1">
                <a:latin typeface="Calibri"/>
                <a:cs typeface="Calibri"/>
              </a:rPr>
              <a:t>quá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trình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bệnh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bệnh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nhân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ăn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uống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được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tiểu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màu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vàng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sậm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tiêu</a:t>
            </a:r>
            <a:r>
              <a:rPr lang="en-US" dirty="0">
                <a:latin typeface="Calibri"/>
                <a:cs typeface="Calibri"/>
              </a:rPr>
              <a:t> 1lần/</a:t>
            </a:r>
            <a:r>
              <a:rPr lang="en-US" dirty="0" err="1">
                <a:latin typeface="Calibri"/>
                <a:cs typeface="Calibri"/>
              </a:rPr>
              <a:t>ngày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không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để</a:t>
            </a:r>
            <a:r>
              <a:rPr lang="en-US" dirty="0">
                <a:latin typeface="Calibri"/>
                <a:cs typeface="Calibri"/>
              </a:rPr>
              <a:t> ý </a:t>
            </a:r>
            <a:r>
              <a:rPr lang="en-US" dirty="0" err="1">
                <a:latin typeface="Calibri"/>
                <a:cs typeface="Calibri"/>
              </a:rPr>
              <a:t>màu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sắc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phân</a:t>
            </a:r>
            <a:r>
              <a:rPr lang="en-US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365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98C6-09F5-6532-8ED8-88238E5D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BỆNH SỬ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CC238-C51B-4D77-D750-B056B5897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Tình trạng lúc nhập viện:</a:t>
            </a:r>
          </a:p>
          <a:p>
            <a:pPr lvl="2" algn="just"/>
            <a:r>
              <a:rPr lang="en-US"/>
              <a:t>Tỉnh, tiếp xúc được.</a:t>
            </a:r>
          </a:p>
          <a:p>
            <a:pPr lvl="2" algn="just"/>
            <a:r>
              <a:rPr lang="en-US"/>
              <a:t>Niêm hồng.</a:t>
            </a:r>
          </a:p>
          <a:p>
            <a:pPr lvl="2" algn="just"/>
            <a:r>
              <a:rPr lang="en-US"/>
              <a:t>Kết mạc mắt không vàng.</a:t>
            </a:r>
          </a:p>
          <a:p>
            <a:pPr lvl="2" algn="just"/>
            <a:r>
              <a:rPr lang="en-US"/>
              <a:t>Không phù chi.</a:t>
            </a:r>
          </a:p>
          <a:p>
            <a:pPr lvl="2" algn="just"/>
            <a:r>
              <a:rPr lang="en-US"/>
              <a:t>Tim đều.</a:t>
            </a:r>
          </a:p>
          <a:p>
            <a:pPr lvl="2" algn="just"/>
            <a:r>
              <a:rPr lang="en-US"/>
              <a:t>Phổi không ran.</a:t>
            </a:r>
          </a:p>
          <a:p>
            <a:pPr lvl="2" algn="just"/>
            <a:r>
              <a:rPr lang="en-US"/>
              <a:t>Bụng mềm, ấn đau hạ sườn phải.</a:t>
            </a:r>
          </a:p>
          <a:p>
            <a:pPr lvl="2" algn="just"/>
            <a:r>
              <a:rPr lang="en-US"/>
              <a:t>Không dấu thần kinh khu trú.</a:t>
            </a:r>
          </a:p>
        </p:txBody>
      </p:sp>
    </p:spTree>
    <p:extLst>
      <p:ext uri="{BB962C8B-B14F-4D97-AF65-F5344CB8AC3E}">
        <p14:creationId xmlns:p14="http://schemas.microsoft.com/office/powerpoint/2010/main" val="255732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B7CE-56D6-2B47-8105-1EB057A0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TIỀN CĂN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F18B7-79E8-78AD-19FE-7DAE64CD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lvl="1" indent="179705"/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Bản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thân</a:t>
            </a:r>
            <a:r>
              <a:rPr lang="en-US" dirty="0">
                <a:latin typeface="Calibri"/>
                <a:cs typeface="Calibri"/>
              </a:rPr>
              <a:t>:</a:t>
            </a:r>
            <a:endParaRPr lang="vi-VN" dirty="0">
              <a:latin typeface="Calibri"/>
              <a:cs typeface="Calibri"/>
            </a:endParaRPr>
          </a:p>
          <a:p>
            <a:pPr lvl="2" indent="179705"/>
            <a:r>
              <a:rPr lang="en-US" dirty="0" err="1">
                <a:latin typeface="Calibri"/>
                <a:cs typeface="Calibri"/>
              </a:rPr>
              <a:t>Sỏi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túi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mật</a:t>
            </a:r>
            <a:r>
              <a:rPr lang="en-US" dirty="0">
                <a:latin typeface="Calibri"/>
                <a:cs typeface="Calibri"/>
              </a:rPr>
              <a:t> 3 </a:t>
            </a:r>
            <a:r>
              <a:rPr lang="en-US" dirty="0" err="1">
                <a:latin typeface="Calibri"/>
                <a:cs typeface="Calibri"/>
              </a:rPr>
              <a:t>năm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chưa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điều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trị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pPr lvl="2" indent="179705"/>
            <a:r>
              <a:rPr lang="en-US" dirty="0">
                <a:latin typeface="Calibri"/>
                <a:cs typeface="Calibri"/>
              </a:rPr>
              <a:t>Tăng </a:t>
            </a:r>
            <a:r>
              <a:rPr lang="en-US" dirty="0" err="1">
                <a:latin typeface="Calibri"/>
                <a:cs typeface="Calibri"/>
              </a:rPr>
              <a:t>huyết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áp</a:t>
            </a:r>
            <a:r>
              <a:rPr lang="en-US" dirty="0">
                <a:latin typeface="Calibri"/>
                <a:cs typeface="Calibri"/>
              </a:rPr>
              <a:t> 1 </a:t>
            </a:r>
            <a:r>
              <a:rPr lang="en-US" dirty="0" err="1">
                <a:latin typeface="Calibri"/>
                <a:cs typeface="Calibri"/>
              </a:rPr>
              <a:t>năm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đang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điều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trị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Amlordipine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pPr lvl="2" indent="179705"/>
            <a:r>
              <a:rPr lang="en-US" dirty="0" err="1">
                <a:latin typeface="Calibri"/>
                <a:cs typeface="Calibri"/>
              </a:rPr>
              <a:t>Chưa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ghi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nhận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tiền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căn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chấn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thương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phẫu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thuật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pPr lvl="2" indent="179705"/>
            <a:r>
              <a:rPr lang="en-US" dirty="0" err="1">
                <a:latin typeface="Calibri"/>
                <a:cs typeface="Calibri"/>
              </a:rPr>
              <a:t>Không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hút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thuốc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lá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pPr lvl="2" indent="179705"/>
            <a:r>
              <a:rPr lang="en-US" dirty="0" err="1">
                <a:latin typeface="Calibri"/>
                <a:cs typeface="Calibri"/>
              </a:rPr>
              <a:t>Uống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rượu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bia</a:t>
            </a:r>
            <a:r>
              <a:rPr lang="en-US" dirty="0">
                <a:latin typeface="Calibri"/>
                <a:cs typeface="Calibri"/>
              </a:rPr>
              <a:t> 1 – 2 </a:t>
            </a:r>
            <a:r>
              <a:rPr lang="en-US" dirty="0" err="1">
                <a:latin typeface="Calibri"/>
                <a:cs typeface="Calibri"/>
              </a:rPr>
              <a:t>lần</a:t>
            </a:r>
            <a:r>
              <a:rPr lang="en-US" dirty="0">
                <a:latin typeface="Calibri"/>
                <a:cs typeface="Calibri"/>
              </a:rPr>
              <a:t>/</a:t>
            </a:r>
            <a:r>
              <a:rPr lang="en-US" dirty="0" err="1">
                <a:latin typeface="Calibri"/>
                <a:cs typeface="Calibri"/>
              </a:rPr>
              <a:t>tuần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mỗi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lần</a:t>
            </a:r>
            <a:r>
              <a:rPr lang="en-US" dirty="0">
                <a:latin typeface="Calibri"/>
                <a:cs typeface="Calibri"/>
              </a:rPr>
              <a:t> 10 </a:t>
            </a:r>
            <a:r>
              <a:rPr lang="en-US" dirty="0" err="1">
                <a:latin typeface="Calibri"/>
                <a:cs typeface="Calibri"/>
              </a:rPr>
              <a:t>lon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pPr lvl="1" indent="179705"/>
            <a:r>
              <a:rPr lang="en-US" dirty="0">
                <a:latin typeface="Calibri"/>
                <a:cs typeface="Calibri"/>
              </a:rPr>
              <a:t> Gia </a:t>
            </a:r>
            <a:r>
              <a:rPr lang="en-US" dirty="0" err="1">
                <a:latin typeface="Calibri"/>
                <a:cs typeface="Calibri"/>
              </a:rPr>
              <a:t>đình</a:t>
            </a:r>
            <a:r>
              <a:rPr lang="en-US" dirty="0">
                <a:latin typeface="Calibri"/>
                <a:cs typeface="Calibri"/>
              </a:rPr>
              <a:t>:</a:t>
            </a:r>
          </a:p>
          <a:p>
            <a:pPr lvl="2" indent="179705"/>
            <a:r>
              <a:rPr lang="en-US" dirty="0">
                <a:latin typeface="Calibri"/>
                <a:cs typeface="Calibri"/>
              </a:rPr>
              <a:t>Ba </a:t>
            </a:r>
            <a:r>
              <a:rPr lang="en-US" dirty="0" err="1">
                <a:latin typeface="Calibri"/>
                <a:cs typeface="Calibri"/>
              </a:rPr>
              <a:t>và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mẹ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US" dirty="0" err="1">
                <a:latin typeface="Calibri"/>
                <a:cs typeface="Calibri"/>
              </a:rPr>
              <a:t>viêm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túi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mật</a:t>
            </a:r>
            <a:r>
              <a:rPr lang="en-US" dirty="0">
                <a:latin typeface="Calibri"/>
                <a:cs typeface="Calibri"/>
              </a:rPr>
              <a:t> do </a:t>
            </a:r>
            <a:r>
              <a:rPr lang="en-US" dirty="0" err="1">
                <a:latin typeface="Calibri"/>
                <a:cs typeface="Calibri"/>
              </a:rPr>
              <a:t>sỏi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đã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cắt</a:t>
            </a:r>
          </a:p>
        </p:txBody>
      </p:sp>
    </p:spTree>
    <p:extLst>
      <p:ext uri="{BB962C8B-B14F-4D97-AF65-F5344CB8AC3E}">
        <p14:creationId xmlns:p14="http://schemas.microsoft.com/office/powerpoint/2010/main" val="372903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0701-5A9A-8A15-EE2A-BD25B88A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KHÁM</a:t>
            </a:r>
            <a:r>
              <a:rPr lang="en-US"/>
              <a:t> (20/04/2023)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EF79E-EF12-9973-E8EB-D020DC996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 Tổng quát:</a:t>
            </a:r>
          </a:p>
          <a:p>
            <a:pPr lvl="2"/>
            <a:r>
              <a:rPr lang="en-US"/>
              <a:t>Bệnh nhân tỉnh, tiếp xúc tốt.</a:t>
            </a:r>
          </a:p>
          <a:p>
            <a:pPr lvl="2"/>
            <a:r>
              <a:rPr lang="en-US"/>
              <a:t>Sinh hiệu:</a:t>
            </a:r>
          </a:p>
          <a:p>
            <a:pPr lvl="3">
              <a:tabLst>
                <a:tab pos="2867025" algn="l"/>
              </a:tabLst>
            </a:pPr>
            <a:r>
              <a:rPr lang="en-US"/>
              <a:t>Mạch: 80 lần/phút	Huyếp áp: 120/70 mmHg</a:t>
            </a:r>
          </a:p>
          <a:p>
            <a:pPr lvl="3">
              <a:tabLst>
                <a:tab pos="2867025" algn="l"/>
              </a:tabLst>
            </a:pPr>
            <a:r>
              <a:rPr lang="en-US"/>
              <a:t>Nhịp thở: 18 lần/phút	Nhiệt độ: 37 oC</a:t>
            </a:r>
          </a:p>
          <a:p>
            <a:pPr lvl="2">
              <a:tabLst>
                <a:tab pos="2867025" algn="l"/>
              </a:tabLst>
            </a:pPr>
            <a:r>
              <a:rPr lang="en-US"/>
              <a:t>Không vàng da, không vàng mắt.</a:t>
            </a:r>
          </a:p>
          <a:p>
            <a:pPr lvl="2">
              <a:tabLst>
                <a:tab pos="2867025" algn="l"/>
              </a:tabLst>
            </a:pPr>
            <a:r>
              <a:rPr lang="en-US"/>
              <a:t>Không phù.</a:t>
            </a:r>
          </a:p>
          <a:p>
            <a:pPr lvl="2">
              <a:tabLst>
                <a:tab pos="2867025" algn="l"/>
              </a:tabLst>
            </a:pPr>
            <a:r>
              <a:rPr lang="en-US"/>
              <a:t>Hạch ngoại biên không sờ chạm.</a:t>
            </a:r>
          </a:p>
        </p:txBody>
      </p:sp>
    </p:spTree>
    <p:extLst>
      <p:ext uri="{BB962C8B-B14F-4D97-AF65-F5344CB8AC3E}">
        <p14:creationId xmlns:p14="http://schemas.microsoft.com/office/powerpoint/2010/main" val="118494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0701-5A9A-8A15-EE2A-BD25B88A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KHÁM (20/04/2023)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EF79E-EF12-9973-E8EB-D020DC996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vi-VN" b="1"/>
              <a:t>2. Khám vùng:</a:t>
            </a:r>
          </a:p>
          <a:p>
            <a:pPr lvl="2">
              <a:buClr>
                <a:schemeClr val="tx1"/>
              </a:buClr>
              <a:buSzPct val="100000"/>
            </a:pPr>
            <a:r>
              <a:rPr lang="vi-VN"/>
              <a:t>Lồng ngực: cân đối, không sao mạch, không tuần hoàn bàng hệ.</a:t>
            </a:r>
          </a:p>
          <a:p>
            <a:pPr lvl="3">
              <a:buClr>
                <a:schemeClr val="tx1"/>
              </a:buClr>
              <a:buSzPct val="100000"/>
            </a:pPr>
            <a:r>
              <a:rPr lang="vi-VN"/>
              <a:t>Tim: mỏm tim KLS V đường trung đòn trái, T1, T2 đều rõ, tần số 80 lần/phút, không âm thổi.</a:t>
            </a:r>
          </a:p>
          <a:p>
            <a:pPr lvl="3">
              <a:buClr>
                <a:schemeClr val="tx1"/>
              </a:buClr>
              <a:buSzPct val="100000"/>
            </a:pPr>
            <a:r>
              <a:rPr lang="vi-VN" sz="2000"/>
              <a:t>Phổi: rì rào phế nang êm dịu hai phế trường, không rale, gõ trong khắp phổi, rung thanh đều hai bên.</a:t>
            </a:r>
          </a:p>
          <a:p>
            <a:pPr lvl="2">
              <a:buClr>
                <a:schemeClr val="tx1"/>
              </a:buClr>
              <a:buSzPct val="100000"/>
            </a:pPr>
            <a:r>
              <a:rPr lang="vi-VN"/>
              <a:t>Bụng: đặt ống dẫn lưu Kehr, lỗ dẫn lưu không sưng, không đỏ, không chảy dịch.</a:t>
            </a:r>
          </a:p>
          <a:p>
            <a:pPr lvl="2">
              <a:buClr>
                <a:schemeClr val="tx1"/>
              </a:buClr>
              <a:buSzPct val="100000"/>
            </a:pPr>
            <a:r>
              <a:rPr lang="vi-VN"/>
              <a:t>Thần kinh – cơ, xương, khớp: không dấu thần kinh định vị, không giới hạn vận động, sức cơ tứ chi 5/5.</a:t>
            </a:r>
          </a:p>
        </p:txBody>
      </p:sp>
    </p:spTree>
    <p:extLst>
      <p:ext uri="{BB962C8B-B14F-4D97-AF65-F5344CB8AC3E}">
        <p14:creationId xmlns:p14="http://schemas.microsoft.com/office/powerpoint/2010/main" val="318988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5033-975E-10CE-0EDB-63BDE328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TÓM TẮT BỆNH ÁN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A2AA-12CC-BF03-91AD-2C983FACC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 fontScale="92500" lnSpcReduction="10000"/>
          </a:bodyPr>
          <a:lstStyle/>
          <a:p>
            <a:pPr indent="179705"/>
            <a:r>
              <a:rPr lang="en-US" dirty="0">
                <a:latin typeface="Calibri"/>
                <a:cs typeface="Calibri"/>
              </a:rPr>
              <a:t>BN </a:t>
            </a:r>
            <a:r>
              <a:rPr lang="en-US" dirty="0" err="1">
                <a:latin typeface="Calibri"/>
                <a:cs typeface="Calibri"/>
              </a:rPr>
              <a:t>nam</a:t>
            </a:r>
            <a:r>
              <a:rPr lang="en-US" dirty="0">
                <a:latin typeface="Calibri"/>
                <a:cs typeface="Calibri"/>
              </a:rPr>
              <a:t>, 35 </a:t>
            </a:r>
            <a:r>
              <a:rPr lang="en-US" dirty="0" err="1">
                <a:latin typeface="Calibri"/>
                <a:cs typeface="Calibri"/>
              </a:rPr>
              <a:t>tuổi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nhập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viện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vì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đau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hạ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sườn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phải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bệnh</a:t>
            </a:r>
            <a:r>
              <a:rPr lang="en-US" dirty="0">
                <a:latin typeface="Calibri"/>
                <a:cs typeface="Calibri"/>
              </a:rPr>
              <a:t> 4 </a:t>
            </a:r>
            <a:r>
              <a:rPr lang="en-US" dirty="0" err="1">
                <a:latin typeface="Calibri"/>
                <a:cs typeface="Calibri"/>
              </a:rPr>
              <a:t>ngày</a:t>
            </a:r>
            <a:r>
              <a:rPr lang="en-US" dirty="0">
                <a:latin typeface="Calibri"/>
                <a:cs typeface="Calibri"/>
              </a:rPr>
              <a:t>:</a:t>
            </a:r>
            <a:endParaRPr lang="vi-VN" dirty="0">
              <a:latin typeface="Calibri"/>
              <a:cs typeface="Calibri"/>
            </a:endParaRPr>
          </a:p>
          <a:p>
            <a:pPr lvl="2" indent="179705"/>
            <a:r>
              <a:rPr lang="en-US" dirty="0">
                <a:latin typeface="Calibri"/>
                <a:cs typeface="Calibri"/>
              </a:rPr>
              <a:t>TCCN:</a:t>
            </a:r>
          </a:p>
          <a:p>
            <a:pPr marL="179705" lvl="3" indent="179705"/>
            <a:r>
              <a:rPr lang="en-US" dirty="0" err="1">
                <a:latin typeface="Calibri"/>
                <a:cs typeface="Calibri"/>
              </a:rPr>
              <a:t>Đau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hạ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sườn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phải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tăng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dần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pPr marL="179705" lvl="3" indent="179705"/>
            <a:r>
              <a:rPr lang="en-US" dirty="0" err="1">
                <a:latin typeface="Calibri"/>
                <a:cs typeface="Calibri"/>
              </a:rPr>
              <a:t>Sốt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nhẹ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pPr marL="179705" lvl="3" indent="179705"/>
            <a:r>
              <a:rPr lang="en-US" dirty="0" err="1">
                <a:latin typeface="Calibri"/>
                <a:cs typeface="Calibri"/>
              </a:rPr>
              <a:t>Vàng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mắt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tiểu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vàng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sậm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pPr lvl="2" indent="179705"/>
            <a:r>
              <a:rPr lang="en-US" dirty="0">
                <a:latin typeface="Calibri"/>
                <a:cs typeface="Calibri"/>
              </a:rPr>
              <a:t>TCTT:</a:t>
            </a:r>
          </a:p>
          <a:p>
            <a:pPr marL="179705" lvl="3" indent="179705"/>
            <a:r>
              <a:rPr lang="en-US" dirty="0" err="1">
                <a:latin typeface="Calibri"/>
                <a:cs typeface="Calibri"/>
              </a:rPr>
              <a:t>Ấn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đau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hạ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sườn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phải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pPr lvl="2" indent="179705"/>
            <a:r>
              <a:rPr lang="en-US" dirty="0" err="1">
                <a:latin typeface="Calibri"/>
                <a:cs typeface="Calibri"/>
              </a:rPr>
              <a:t>Tiền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căn</a:t>
            </a:r>
            <a:endParaRPr lang="en-US" dirty="0">
              <a:latin typeface="Calibri"/>
              <a:cs typeface="Calibri"/>
            </a:endParaRPr>
          </a:p>
          <a:p>
            <a:pPr marL="179705" lvl="3" indent="179705"/>
            <a:r>
              <a:rPr lang="en-US" dirty="0" err="1">
                <a:latin typeface="Calibri"/>
                <a:cs typeface="Calibri"/>
              </a:rPr>
              <a:t>Sỏi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túi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mật</a:t>
            </a:r>
            <a:r>
              <a:rPr lang="en-US" dirty="0">
                <a:latin typeface="Calibri"/>
                <a:cs typeface="Calibri"/>
              </a:rPr>
              <a:t> 3 </a:t>
            </a:r>
            <a:r>
              <a:rPr lang="en-US" dirty="0" err="1">
                <a:latin typeface="Calibri"/>
                <a:cs typeface="Calibri"/>
              </a:rPr>
              <a:t>năm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chưa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điều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trị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pPr marL="179705" lvl="3" indent="179705"/>
            <a:r>
              <a:rPr lang="en-US" dirty="0">
                <a:latin typeface="Calibri"/>
                <a:cs typeface="Calibri"/>
              </a:rPr>
              <a:t>Tăng </a:t>
            </a:r>
            <a:r>
              <a:rPr lang="en-US" dirty="0" err="1">
                <a:latin typeface="Calibri"/>
                <a:cs typeface="Calibri"/>
              </a:rPr>
              <a:t>huyết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áp</a:t>
            </a:r>
            <a:r>
              <a:rPr lang="en-US" dirty="0">
                <a:latin typeface="Calibri"/>
                <a:cs typeface="Calibri"/>
              </a:rPr>
              <a:t> 1 </a:t>
            </a:r>
            <a:r>
              <a:rPr lang="en-US" dirty="0" err="1">
                <a:latin typeface="Calibri"/>
                <a:cs typeface="Calibri"/>
              </a:rPr>
              <a:t>năm</a:t>
            </a:r>
            <a:r>
              <a:rPr lang="en-US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2981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hông thể thiếu">
  <a:themeElements>
    <a:clrScheme name="Không thể thiếu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Không thể thiếu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hông thể thiếu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</TotalTime>
  <Words>95</Words>
  <Application>Microsoft Office PowerPoint</Application>
  <PresentationFormat>Màn hình rộng</PresentationFormat>
  <Paragraphs>23</Paragraphs>
  <Slides>22</Slides>
  <Notes>1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22</vt:i4>
      </vt:variant>
    </vt:vector>
  </HeadingPairs>
  <TitlesOfParts>
    <vt:vector size="23" baseType="lpstr">
      <vt:lpstr>Không thể thiếu</vt:lpstr>
      <vt:lpstr>Bệnh án</vt:lpstr>
      <vt:lpstr>HÀNH CHÍNH</vt:lpstr>
      <vt:lpstr>LÍ DO NHẬP VIỆN</vt:lpstr>
      <vt:lpstr>BỆNH SỬ</vt:lpstr>
      <vt:lpstr>BỆNH SỬ</vt:lpstr>
      <vt:lpstr>TIỀN CĂN</vt:lpstr>
      <vt:lpstr>KHÁM (20/04/2023)</vt:lpstr>
      <vt:lpstr>KHÁM (20/04/2023)</vt:lpstr>
      <vt:lpstr>TÓM TẮT BỆNH ÁN</vt:lpstr>
      <vt:lpstr>ĐẶT VẤN ĐỀ</vt:lpstr>
      <vt:lpstr>CHẨN ĐOÁN</vt:lpstr>
      <vt:lpstr>BIỆN LUẬN</vt:lpstr>
      <vt:lpstr>ĐỀ NGHỊ CLS</vt:lpstr>
      <vt:lpstr>KẾT QUẢ CLS</vt:lpstr>
      <vt:lpstr>KẾT QUẢ CLS</vt:lpstr>
      <vt:lpstr>KẾT QUẢ CLS</vt:lpstr>
      <vt:lpstr>KẾT QUẢ CLS</vt:lpstr>
      <vt:lpstr>CHẨN ĐOÁN XÁC ĐỊNH</vt:lpstr>
      <vt:lpstr>Điều trị</vt:lpstr>
      <vt:lpstr>TƯỜNG TRÌNH PHẪU THUẬT</vt:lpstr>
      <vt:lpstr>Tường trình phẫu thuật</vt:lpstr>
      <vt:lpstr>Tường trình phẫu thuật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Bệnh án ngoại khoa</dc:title>
  <dc:creator>Thien Nguyen - Y17</dc:creator>
  <cp:lastModifiedBy>Nguyễn Huỳnh Đức Thiện</cp:lastModifiedBy>
  <cp:revision>20</cp:revision>
  <dcterms:created xsi:type="dcterms:W3CDTF">2023-04-17T14:46:11Z</dcterms:created>
  <dcterms:modified xsi:type="dcterms:W3CDTF">2023-04-21T16:24:34Z</dcterms:modified>
</cp:coreProperties>
</file>