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0" r:id="rId29"/>
    <p:sldId id="289" r:id="rId30"/>
    <p:sldId id="288" r:id="rId31"/>
    <p:sldId id="287" r:id="rId32"/>
    <p:sldId id="286" r:id="rId33"/>
    <p:sldId id="285" r:id="rId34"/>
    <p:sldId id="284" r:id="rId35"/>
    <p:sldId id="297" r:id="rId36"/>
    <p:sldId id="283" r:id="rId37"/>
    <p:sldId id="291" r:id="rId38"/>
    <p:sldId id="292" r:id="rId39"/>
    <p:sldId id="293" r:id="rId40"/>
    <p:sldId id="294" r:id="rId41"/>
    <p:sldId id="295" r:id="rId42"/>
    <p:sldId id="296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>
        <p:scale>
          <a:sx n="100" d="100"/>
          <a:sy n="100" d="100"/>
        </p:scale>
        <p:origin x="96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Bui Trong Tin" userId="e8b171ad-d98b-49d5-bbe6-f86bd94206fe" providerId="ADAL" clId="{290BFE4A-32AA-45CE-B7F6-8A1268DCFEFD}"/>
    <pc:docChg chg="modSld">
      <pc:chgData name="Nguyen Bui Trong Tin" userId="e8b171ad-d98b-49d5-bbe6-f86bd94206fe" providerId="ADAL" clId="{290BFE4A-32AA-45CE-B7F6-8A1268DCFEFD}" dt="2021-11-20T06:51:57.493" v="136" actId="20577"/>
      <pc:docMkLst>
        <pc:docMk/>
      </pc:docMkLst>
      <pc:sldChg chg="modSp mod">
        <pc:chgData name="Nguyen Bui Trong Tin" userId="e8b171ad-d98b-49d5-bbe6-f86bd94206fe" providerId="ADAL" clId="{290BFE4A-32AA-45CE-B7F6-8A1268DCFEFD}" dt="2021-11-20T05:37:42.285" v="2" actId="20577"/>
        <pc:sldMkLst>
          <pc:docMk/>
          <pc:sldMk cId="3966986917" sldId="273"/>
        </pc:sldMkLst>
        <pc:spChg chg="mod">
          <ac:chgData name="Nguyen Bui Trong Tin" userId="e8b171ad-d98b-49d5-bbe6-f86bd94206fe" providerId="ADAL" clId="{290BFE4A-32AA-45CE-B7F6-8A1268DCFEFD}" dt="2021-11-20T05:37:42.285" v="2" actId="20577"/>
          <ac:spMkLst>
            <pc:docMk/>
            <pc:sldMk cId="3966986917" sldId="273"/>
            <ac:spMk id="2" creationId="{3AF17C27-AD6B-47FA-8954-DF0A9A239C42}"/>
          </ac:spMkLst>
        </pc:spChg>
      </pc:sldChg>
      <pc:sldChg chg="modSp mod">
        <pc:chgData name="Nguyen Bui Trong Tin" userId="e8b171ad-d98b-49d5-bbe6-f86bd94206fe" providerId="ADAL" clId="{290BFE4A-32AA-45CE-B7F6-8A1268DCFEFD}" dt="2021-11-20T06:49:15.324" v="135" actId="20577"/>
        <pc:sldMkLst>
          <pc:docMk/>
          <pc:sldMk cId="3852447051" sldId="290"/>
        </pc:sldMkLst>
        <pc:spChg chg="mod">
          <ac:chgData name="Nguyen Bui Trong Tin" userId="e8b171ad-d98b-49d5-bbe6-f86bd94206fe" providerId="ADAL" clId="{290BFE4A-32AA-45CE-B7F6-8A1268DCFEFD}" dt="2021-11-20T06:49:15.324" v="135" actId="20577"/>
          <ac:spMkLst>
            <pc:docMk/>
            <pc:sldMk cId="3852447051" sldId="290"/>
            <ac:spMk id="2" creationId="{04D0F108-6313-4B3E-952C-A1E91E3CA770}"/>
          </ac:spMkLst>
        </pc:spChg>
      </pc:sldChg>
      <pc:sldChg chg="modNotesTx">
        <pc:chgData name="Nguyen Bui Trong Tin" userId="e8b171ad-d98b-49d5-bbe6-f86bd94206fe" providerId="ADAL" clId="{290BFE4A-32AA-45CE-B7F6-8A1268DCFEFD}" dt="2021-11-20T06:51:57.493" v="136" actId="20577"/>
        <pc:sldMkLst>
          <pc:docMk/>
          <pc:sldMk cId="885886515" sldId="293"/>
        </pc:sldMkLst>
      </pc:sldChg>
    </pc:docChg>
  </pc:docChgLst>
  <pc:docChgLst>
    <pc:chgData name="Nguyen Thi Thuy" userId="51590b7b-a373-4bbe-8e38-44e726520488" providerId="ADAL" clId="{CB911834-F2F7-AB4C-8A74-EE6A6041A104}"/>
    <pc:docChg chg="undo custSel addSld delSld">
      <pc:chgData name="Nguyen Thi Thuy" userId="51590b7b-a373-4bbe-8e38-44e726520488" providerId="ADAL" clId="{CB911834-F2F7-AB4C-8A74-EE6A6041A104}" dt="2021-10-16T09:42:40.524" v="1" actId="680"/>
      <pc:docMkLst>
        <pc:docMk/>
      </pc:docMkLst>
      <pc:sldChg chg="new del">
        <pc:chgData name="Nguyen Thi Thuy" userId="51590b7b-a373-4bbe-8e38-44e726520488" providerId="ADAL" clId="{CB911834-F2F7-AB4C-8A74-EE6A6041A104}" dt="2021-10-16T09:42:40.524" v="1" actId="680"/>
        <pc:sldMkLst>
          <pc:docMk/>
          <pc:sldMk cId="4215356379" sldId="303"/>
        </pc:sldMkLst>
      </pc:sldChg>
    </pc:docChg>
  </pc:docChgLst>
  <pc:docChgLst>
    <pc:chgData name="Nguyen Van Thanh" userId="397c937a-6631-46d4-ab7f-15d71e973788" providerId="ADAL" clId="{066B2759-9ED1-4CA0-953E-1777D2E8868F}"/>
    <pc:docChg chg="undo custSel modSld">
      <pc:chgData name="Nguyen Van Thanh" userId="397c937a-6631-46d4-ab7f-15d71e973788" providerId="ADAL" clId="{066B2759-9ED1-4CA0-953E-1777D2E8868F}" dt="2021-07-13T09:12:20.020" v="635" actId="20577"/>
      <pc:docMkLst>
        <pc:docMk/>
      </pc:docMkLst>
      <pc:sldChg chg="modSp mod">
        <pc:chgData name="Nguyen Van Thanh" userId="397c937a-6631-46d4-ab7f-15d71e973788" providerId="ADAL" clId="{066B2759-9ED1-4CA0-953E-1777D2E8868F}" dt="2021-07-13T07:17:25.799" v="4" actId="255"/>
        <pc:sldMkLst>
          <pc:docMk/>
          <pc:sldMk cId="227398600" sldId="258"/>
        </pc:sldMkLst>
        <pc:spChg chg="mod">
          <ac:chgData name="Nguyen Van Thanh" userId="397c937a-6631-46d4-ab7f-15d71e973788" providerId="ADAL" clId="{066B2759-9ED1-4CA0-953E-1777D2E8868F}" dt="2021-07-13T07:17:25.799" v="4" actId="255"/>
          <ac:spMkLst>
            <pc:docMk/>
            <pc:sldMk cId="227398600" sldId="258"/>
            <ac:spMk id="2" creationId="{3AF17C27-AD6B-47FA-8954-DF0A9A239C42}"/>
          </ac:spMkLst>
        </pc:spChg>
      </pc:sldChg>
      <pc:sldChg chg="modSp mod">
        <pc:chgData name="Nguyen Van Thanh" userId="397c937a-6631-46d4-ab7f-15d71e973788" providerId="ADAL" clId="{066B2759-9ED1-4CA0-953E-1777D2E8868F}" dt="2021-07-13T07:40:38.497" v="233" actId="20577"/>
        <pc:sldMkLst>
          <pc:docMk/>
          <pc:sldMk cId="1560800206" sldId="260"/>
        </pc:sldMkLst>
        <pc:spChg chg="mod">
          <ac:chgData name="Nguyen Van Thanh" userId="397c937a-6631-46d4-ab7f-15d71e973788" providerId="ADAL" clId="{066B2759-9ED1-4CA0-953E-1777D2E8868F}" dt="2021-07-13T07:40:38.497" v="233" actId="20577"/>
          <ac:spMkLst>
            <pc:docMk/>
            <pc:sldMk cId="1560800206" sldId="260"/>
            <ac:spMk id="2" creationId="{3AF17C27-AD6B-47FA-8954-DF0A9A239C42}"/>
          </ac:spMkLst>
        </pc:spChg>
      </pc:sldChg>
      <pc:sldChg chg="modSp mod">
        <pc:chgData name="Nguyen Van Thanh" userId="397c937a-6631-46d4-ab7f-15d71e973788" providerId="ADAL" clId="{066B2759-9ED1-4CA0-953E-1777D2E8868F}" dt="2021-07-13T07:56:57.219" v="461" actId="20577"/>
        <pc:sldMkLst>
          <pc:docMk/>
          <pc:sldMk cId="3862838715" sldId="265"/>
        </pc:sldMkLst>
        <pc:spChg chg="mod">
          <ac:chgData name="Nguyen Van Thanh" userId="397c937a-6631-46d4-ab7f-15d71e973788" providerId="ADAL" clId="{066B2759-9ED1-4CA0-953E-1777D2E8868F}" dt="2021-07-13T07:56:57.219" v="461" actId="20577"/>
          <ac:spMkLst>
            <pc:docMk/>
            <pc:sldMk cId="3862838715" sldId="265"/>
            <ac:spMk id="2" creationId="{3AF17C27-AD6B-47FA-8954-DF0A9A239C42}"/>
          </ac:spMkLst>
        </pc:spChg>
      </pc:sldChg>
      <pc:sldChg chg="modSp mod">
        <pc:chgData name="Nguyen Van Thanh" userId="397c937a-6631-46d4-ab7f-15d71e973788" providerId="ADAL" clId="{066B2759-9ED1-4CA0-953E-1777D2E8868F}" dt="2021-07-13T08:34:30.838" v="550" actId="20577"/>
        <pc:sldMkLst>
          <pc:docMk/>
          <pc:sldMk cId="3966986917" sldId="273"/>
        </pc:sldMkLst>
        <pc:spChg chg="mod">
          <ac:chgData name="Nguyen Van Thanh" userId="397c937a-6631-46d4-ab7f-15d71e973788" providerId="ADAL" clId="{066B2759-9ED1-4CA0-953E-1777D2E8868F}" dt="2021-07-13T08:34:30.838" v="550" actId="20577"/>
          <ac:spMkLst>
            <pc:docMk/>
            <pc:sldMk cId="3966986917" sldId="273"/>
            <ac:spMk id="2" creationId="{3AF17C27-AD6B-47FA-8954-DF0A9A239C42}"/>
          </ac:spMkLst>
        </pc:spChg>
      </pc:sldChg>
      <pc:sldChg chg="modNotesTx">
        <pc:chgData name="Nguyen Van Thanh" userId="397c937a-6631-46d4-ab7f-15d71e973788" providerId="ADAL" clId="{066B2759-9ED1-4CA0-953E-1777D2E8868F}" dt="2021-07-13T08:37:56.001" v="551" actId="20577"/>
        <pc:sldMkLst>
          <pc:docMk/>
          <pc:sldMk cId="1129582966" sldId="276"/>
        </pc:sldMkLst>
      </pc:sldChg>
      <pc:sldChg chg="modNotesTx">
        <pc:chgData name="Nguyen Van Thanh" userId="397c937a-6631-46d4-ab7f-15d71e973788" providerId="ADAL" clId="{066B2759-9ED1-4CA0-953E-1777D2E8868F}" dt="2021-07-13T08:38:49.190" v="552" actId="20577"/>
        <pc:sldMkLst>
          <pc:docMk/>
          <pc:sldMk cId="3189680404" sldId="277"/>
        </pc:sldMkLst>
      </pc:sldChg>
      <pc:sldChg chg="addSp modSp mod">
        <pc:chgData name="Nguyen Van Thanh" userId="397c937a-6631-46d4-ab7f-15d71e973788" providerId="ADAL" clId="{066B2759-9ED1-4CA0-953E-1777D2E8868F}" dt="2021-07-13T08:48:07.352" v="586" actId="20577"/>
        <pc:sldMkLst>
          <pc:docMk/>
          <pc:sldMk cId="3657345651" sldId="282"/>
        </pc:sldMkLst>
        <pc:spChg chg="mod">
          <ac:chgData name="Nguyen Van Thanh" userId="397c937a-6631-46d4-ab7f-15d71e973788" providerId="ADAL" clId="{066B2759-9ED1-4CA0-953E-1777D2E8868F}" dt="2021-07-13T08:48:07.352" v="586" actId="20577"/>
          <ac:spMkLst>
            <pc:docMk/>
            <pc:sldMk cId="3657345651" sldId="282"/>
            <ac:spMk id="2" creationId="{04D0F108-6313-4B3E-952C-A1E91E3CA770}"/>
          </ac:spMkLst>
        </pc:spChg>
        <pc:picChg chg="add mod">
          <ac:chgData name="Nguyen Van Thanh" userId="397c937a-6631-46d4-ab7f-15d71e973788" providerId="ADAL" clId="{066B2759-9ED1-4CA0-953E-1777D2E8868F}" dt="2021-07-13T08:47:40.048" v="585" actId="1076"/>
          <ac:picMkLst>
            <pc:docMk/>
            <pc:sldMk cId="3657345651" sldId="282"/>
            <ac:picMk id="1026" creationId="{E1925216-4E2A-4B6A-8A9C-D2CC00A81072}"/>
          </ac:picMkLst>
        </pc:picChg>
      </pc:sldChg>
      <pc:sldChg chg="addSp modSp mod">
        <pc:chgData name="Nguyen Van Thanh" userId="397c937a-6631-46d4-ab7f-15d71e973788" providerId="ADAL" clId="{066B2759-9ED1-4CA0-953E-1777D2E8868F}" dt="2021-07-13T08:56:12.750" v="591" actId="1076"/>
        <pc:sldMkLst>
          <pc:docMk/>
          <pc:sldMk cId="1985576295" sldId="286"/>
        </pc:sldMkLst>
        <pc:spChg chg="mod">
          <ac:chgData name="Nguyen Van Thanh" userId="397c937a-6631-46d4-ab7f-15d71e973788" providerId="ADAL" clId="{066B2759-9ED1-4CA0-953E-1777D2E8868F}" dt="2021-07-13T08:55:16.834" v="587" actId="14100"/>
          <ac:spMkLst>
            <pc:docMk/>
            <pc:sldMk cId="1985576295" sldId="286"/>
            <ac:spMk id="2" creationId="{04D0F108-6313-4B3E-952C-A1E91E3CA770}"/>
          </ac:spMkLst>
        </pc:spChg>
        <pc:picChg chg="add mod">
          <ac:chgData name="Nguyen Van Thanh" userId="397c937a-6631-46d4-ab7f-15d71e973788" providerId="ADAL" clId="{066B2759-9ED1-4CA0-953E-1777D2E8868F}" dt="2021-07-13T08:56:12.750" v="591" actId="1076"/>
          <ac:picMkLst>
            <pc:docMk/>
            <pc:sldMk cId="1985576295" sldId="286"/>
            <ac:picMk id="5" creationId="{A20AB048-76AE-4CF6-B656-B4606082CB4E}"/>
          </ac:picMkLst>
        </pc:picChg>
      </pc:sldChg>
      <pc:sldChg chg="modSp mod">
        <pc:chgData name="Nguyen Van Thanh" userId="397c937a-6631-46d4-ab7f-15d71e973788" providerId="ADAL" clId="{066B2759-9ED1-4CA0-953E-1777D2E8868F}" dt="2021-07-13T09:12:20.020" v="635" actId="20577"/>
        <pc:sldMkLst>
          <pc:docMk/>
          <pc:sldMk cId="885886515" sldId="293"/>
        </pc:sldMkLst>
        <pc:spChg chg="mod">
          <ac:chgData name="Nguyen Van Thanh" userId="397c937a-6631-46d4-ab7f-15d71e973788" providerId="ADAL" clId="{066B2759-9ED1-4CA0-953E-1777D2E8868F}" dt="2021-07-13T09:12:20.020" v="635" actId="20577"/>
          <ac:spMkLst>
            <pc:docMk/>
            <pc:sldMk cId="885886515" sldId="293"/>
            <ac:spMk id="2" creationId="{04D0F108-6313-4B3E-952C-A1E91E3CA770}"/>
          </ac:spMkLst>
        </pc:spChg>
      </pc:sldChg>
      <pc:sldChg chg="modSp mod">
        <pc:chgData name="Nguyen Van Thanh" userId="397c937a-6631-46d4-ab7f-15d71e973788" providerId="ADAL" clId="{066B2759-9ED1-4CA0-953E-1777D2E8868F}" dt="2021-07-13T09:11:18.704" v="593" actId="14100"/>
        <pc:sldMkLst>
          <pc:docMk/>
          <pc:sldMk cId="2853991099" sldId="300"/>
        </pc:sldMkLst>
        <pc:spChg chg="mod">
          <ac:chgData name="Nguyen Van Thanh" userId="397c937a-6631-46d4-ab7f-15d71e973788" providerId="ADAL" clId="{066B2759-9ED1-4CA0-953E-1777D2E8868F}" dt="2021-07-13T09:11:18.704" v="593" actId="14100"/>
          <ac:spMkLst>
            <pc:docMk/>
            <pc:sldMk cId="2853991099" sldId="300"/>
            <ac:spMk id="2" creationId="{1355B7F4-54C8-492E-BFCA-BCA547232F56}"/>
          </ac:spMkLst>
        </pc:spChg>
      </pc:sldChg>
    </pc:docChg>
  </pc:docChgLst>
  <pc:docChgLst>
    <pc:chgData name="Nguyen Thi Thuy" userId="51590b7b-a373-4bbe-8e38-44e726520488" providerId="ADAL" clId="{37CA2218-2D6A-4770-9CC0-6941EF6CD606}"/>
    <pc:docChg chg="modSld">
      <pc:chgData name="Nguyen Thi Thuy" userId="51590b7b-a373-4bbe-8e38-44e726520488" providerId="ADAL" clId="{37CA2218-2D6A-4770-9CC0-6941EF6CD606}" dt="2021-07-14T05:07:21.635" v="4" actId="1036"/>
      <pc:docMkLst>
        <pc:docMk/>
      </pc:docMkLst>
      <pc:sldChg chg="modSp">
        <pc:chgData name="Nguyen Thi Thuy" userId="51590b7b-a373-4bbe-8e38-44e726520488" providerId="ADAL" clId="{37CA2218-2D6A-4770-9CC0-6941EF6CD606}" dt="2021-07-14T05:07:21.635" v="4" actId="1036"/>
        <pc:sldMkLst>
          <pc:docMk/>
          <pc:sldMk cId="3657345651" sldId="282"/>
        </pc:sldMkLst>
        <pc:picChg chg="mod">
          <ac:chgData name="Nguyen Thi Thuy" userId="51590b7b-a373-4bbe-8e38-44e726520488" providerId="ADAL" clId="{37CA2218-2D6A-4770-9CC0-6941EF6CD606}" dt="2021-07-14T05:07:21.635" v="4" actId="1036"/>
          <ac:picMkLst>
            <pc:docMk/>
            <pc:sldMk cId="3657345651" sldId="282"/>
            <ac:picMk id="1026" creationId="{E1925216-4E2A-4B6A-8A9C-D2CC00A810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3DF92-31DA-4D12-B6B4-8C2EA921060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09DCA-B7FC-4483-8C08-5EA8D9BF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09DCA-B7FC-4483-8C08-5EA8D9BF7F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5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09DCA-B7FC-4483-8C08-5EA8D9BF7F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83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09DCA-B7FC-4483-8C08-5EA8D9BF7F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19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09DCA-B7FC-4483-8C08-5EA8D9BF7F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85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09DCA-B7FC-4483-8C08-5EA8D9BF7F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16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09DCA-B7FC-4483-8C08-5EA8D9BF7F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14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09DCA-B7FC-4483-8C08-5EA8D9BF7F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40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09DCA-B7FC-4483-8C08-5EA8D9BF7FB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04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09DCA-B7FC-4483-8C08-5EA8D9BF7FB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32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09DCA-B7FC-4483-8C08-5EA8D9BF7F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158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09DCA-B7FC-4483-8C08-5EA8D9BF7F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8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09DCA-B7FC-4483-8C08-5EA8D9BF7F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34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09DCA-B7FC-4483-8C08-5EA8D9BF7FB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53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09DCA-B7FC-4483-8C08-5EA8D9BF7FB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831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09DCA-B7FC-4483-8C08-5EA8D9BF7FB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69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09DCA-B7FC-4483-8C08-5EA8D9BF7FB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529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09DCA-B7FC-4483-8C08-5EA8D9BF7FB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08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09DCA-B7FC-4483-8C08-5EA8D9BF7FB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916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09DCA-B7FC-4483-8C08-5EA8D9BF7FB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0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09DCA-B7FC-4483-8C08-5EA8D9BF7FB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802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09DCA-B7FC-4483-8C08-5EA8D9BF7FB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98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09DCA-B7FC-4483-8C08-5EA8D9BF7FB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25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09DCA-B7FC-4483-8C08-5EA8D9BF7F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577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09DCA-B7FC-4483-8C08-5EA8D9BF7FB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25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09DCA-B7FC-4483-8C08-5EA8D9BF7F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61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09DCA-B7FC-4483-8C08-5EA8D9BF7F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9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09DCA-B7FC-4483-8C08-5EA8D9BF7F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25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09DCA-B7FC-4483-8C08-5EA8D9BF7F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39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09DCA-B7FC-4483-8C08-5EA8D9BF7F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18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09DCA-B7FC-4483-8C08-5EA8D9BF7F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4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ABC1-2341-4DE4-B6C8-43E915271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3E542-2C00-44CC-B3F9-D9C408B63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782C3-B4C9-4B0B-85AB-C9B2071F0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50E0-D06A-4BA5-8FDB-73290270F7FD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87DB5-19C6-4205-8A0C-7FF50324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E15A3-6575-44DB-838C-C3F1AB2C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8428-45FC-4249-A650-C3559E9EE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3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A599-7F05-4E98-874D-3FE58E95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05830-8726-4EB8-97A2-D278FFA4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2BD3-7A08-4016-A2F2-D7929D06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50E0-D06A-4BA5-8FDB-73290270F7FD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66DE4-4EBB-48BB-838B-32DFCE4F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46F43-23C6-488F-B1A7-0291F47F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8428-45FC-4249-A650-C3559E9EE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8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612C2-1DCB-499D-8FC5-DF3102B59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001A8-EA83-47C3-9F43-38816DB61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E86EA-D4D8-4992-B320-47F4C7C2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50E0-D06A-4BA5-8FDB-73290270F7FD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A353A-9509-4B3B-B3D5-1C4CF415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629F-6C1E-4535-A082-12B3890F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8428-45FC-4249-A650-C3559E9EE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3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E4EF-296A-44A3-8A14-46436799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0CC16-1BC0-45EB-AA99-6A8CBA24D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0FF35-2023-4B67-924C-4E9CB43A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50E0-D06A-4BA5-8FDB-73290270F7FD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46495-C5FE-4CEE-A627-DB7AA056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901AB-FE8E-49D5-A5C1-3B396EC1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8428-45FC-4249-A650-C3559E9EE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F008-218A-417A-8419-7918EBB3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C1694-4E29-4041-8604-C162EC2B7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885EF-5CA6-45EF-8962-0BA904C7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50E0-D06A-4BA5-8FDB-73290270F7FD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8EB1E-F8BE-4F3C-87CB-ACC421B2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7AD17-E420-43BA-922E-309CF6EB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8428-45FC-4249-A650-C3559E9EE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4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899D-6006-4BAD-BCAF-B79B4DC3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17F21-C22B-43D3-8B6D-96955523B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503E7-5C11-4392-B021-FD0A97CB0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C72C2-57E1-45AB-B16C-AA07E0C93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50E0-D06A-4BA5-8FDB-73290270F7FD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4E57F-4739-4339-A177-6B14B9DE2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FF606-5110-4FE1-85B5-9D2E9BEB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8428-45FC-4249-A650-C3559E9EE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4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3D29-0B3F-42A6-AE27-1F89C210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B7B3A-70EE-497F-98CD-CE1551D71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6E0D9-CFDD-4D75-A618-BC6896CE1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69A50-0040-4F29-BD2D-59B641C74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D2221-6A65-4CA0-B605-F290830CB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56449-C10B-4CE2-B1E5-46D5F2217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50E0-D06A-4BA5-8FDB-73290270F7FD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84D4C-F438-436A-A107-8EBB19BC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4C9E3-19A6-4661-B522-1F57FE6C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8428-45FC-4249-A650-C3559E9EE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47E4-56D4-49EF-95B3-F55EE054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C62136-9F5E-4329-BA2F-8A686FCB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50E0-D06A-4BA5-8FDB-73290270F7FD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9CF3C-7A34-426A-86F5-16B66DF6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EACAB-AC17-492C-9EFA-C1B42694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8428-45FC-4249-A650-C3559E9EE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6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47872-49D2-4C93-A34F-E6EDE25E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50E0-D06A-4BA5-8FDB-73290270F7FD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54BBFA-BD71-477F-B6F8-141C0B0B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975E3-F300-4912-9B39-12EFF053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8428-45FC-4249-A650-C3559E9EE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2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3789-E8FE-4075-BEA1-AC827401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2CD95-24EA-4843-A19D-4469D80D5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A72FA-2A77-4E71-98ED-7110BB871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6AD6F-2AC2-40EC-8889-1215BC42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50E0-D06A-4BA5-8FDB-73290270F7FD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BEF03-7B69-4098-AE08-A7168929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F9AEE-DD6B-4766-BABB-54AC2C98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8428-45FC-4249-A650-C3559E9EE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6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CA6FD-E345-4F25-8A50-444A6209A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FF6D8A-4BF5-4F55-A149-F8B4C13D5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A5573-B84C-49FA-88D1-6B62E812C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A1B74-6A54-4D1C-A175-DE1B7F3D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50E0-D06A-4BA5-8FDB-73290270F7FD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09E0F-7062-4899-8EE8-AD035D3F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5D9B6-7179-4C3A-9BDF-DE826CFF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8428-45FC-4249-A650-C3559E9EE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6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A1298-5114-42A2-997A-455CEDC5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28E8D-2689-4698-A62F-97E86761B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CBDC6-B67C-4B8F-A9A6-7246DDA52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950E0-D06A-4BA5-8FDB-73290270F7FD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93169-25F3-4068-BCF2-C3FC01E40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10CD9-31C6-4C6F-81BF-B23CE659F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88428-45FC-4249-A650-C3559E9EE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3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15D0-73E7-4E03-8048-997393DA9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Sự</a:t>
            </a:r>
            <a:r>
              <a:rPr lang="en-US"/>
              <a:t> </a:t>
            </a:r>
            <a:r>
              <a:rPr lang="en-US" err="1"/>
              <a:t>lành</a:t>
            </a:r>
            <a:r>
              <a:rPr lang="en-US"/>
              <a:t> </a:t>
            </a:r>
            <a:r>
              <a:rPr lang="en-US" err="1"/>
              <a:t>vết</a:t>
            </a:r>
            <a:r>
              <a:rPr lang="en-US"/>
              <a:t> </a:t>
            </a:r>
            <a:r>
              <a:rPr lang="en-US" err="1"/>
              <a:t>thương</a:t>
            </a:r>
            <a:br>
              <a:rPr lang="en-US"/>
            </a:b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ngoại</a:t>
            </a:r>
            <a:r>
              <a:rPr lang="en-US"/>
              <a:t> khoa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mạn</a:t>
            </a:r>
            <a:r>
              <a:rPr lang="en-US"/>
              <a:t> </a:t>
            </a:r>
            <a:r>
              <a:rPr lang="en-US" err="1"/>
              <a:t>tính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79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7C27-AD6B-47FA-8954-DF0A9A23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/>
          <a:lstStyle/>
          <a:p>
            <a:r>
              <a:rPr lang="en-US"/>
              <a:t>TNLTY13: </a:t>
            </a:r>
            <a:r>
              <a:rPr lang="en-US" sz="1600" err="1"/>
              <a:t>cầm</a:t>
            </a:r>
            <a:r>
              <a:rPr lang="en-US" sz="1600"/>
              <a:t> </a:t>
            </a:r>
            <a:r>
              <a:rPr lang="en-US" sz="1600" err="1"/>
              <a:t>máu</a:t>
            </a:r>
            <a:r>
              <a:rPr lang="en-US" sz="1600"/>
              <a:t>-&gt;</a:t>
            </a:r>
            <a:r>
              <a:rPr lang="en-US" sz="1600" err="1"/>
              <a:t>viêm</a:t>
            </a:r>
            <a:r>
              <a:rPr lang="en-US" sz="1600"/>
              <a:t>-&gt;</a:t>
            </a:r>
            <a:r>
              <a:rPr lang="en-US" sz="1600" err="1"/>
              <a:t>tạo</a:t>
            </a:r>
            <a:r>
              <a:rPr lang="en-US" sz="1600"/>
              <a:t> </a:t>
            </a:r>
            <a:r>
              <a:rPr lang="en-US" sz="1600" err="1"/>
              <a:t>mô</a:t>
            </a:r>
            <a:r>
              <a:rPr lang="en-US" sz="1600"/>
              <a:t> </a:t>
            </a:r>
            <a:r>
              <a:rPr lang="en-US" sz="1600" err="1"/>
              <a:t>sợi</a:t>
            </a:r>
            <a:r>
              <a:rPr lang="en-US" sz="1600"/>
              <a:t> (</a:t>
            </a:r>
            <a:r>
              <a:rPr lang="en-US" sz="1600" err="1"/>
              <a:t>tạo</a:t>
            </a:r>
            <a:r>
              <a:rPr lang="en-US" sz="1600"/>
              <a:t> </a:t>
            </a:r>
            <a:r>
              <a:rPr lang="en-US" sz="1600" err="1"/>
              <a:t>mô</a:t>
            </a:r>
            <a:r>
              <a:rPr lang="en-US" sz="1600"/>
              <a:t> </a:t>
            </a:r>
            <a:r>
              <a:rPr lang="en-US" sz="1600" err="1"/>
              <a:t>hạt</a:t>
            </a:r>
            <a:r>
              <a:rPr lang="en-US" sz="1600"/>
              <a:t> </a:t>
            </a:r>
            <a:r>
              <a:rPr lang="en-US" sz="1600" err="1"/>
              <a:t>mạnh</a:t>
            </a:r>
            <a:r>
              <a:rPr lang="en-US" sz="1600"/>
              <a:t> </a:t>
            </a:r>
            <a:r>
              <a:rPr lang="en-US" sz="1600" err="1"/>
              <a:t>nhất</a:t>
            </a:r>
            <a:r>
              <a:rPr lang="en-US" sz="1600"/>
              <a:t>)-&gt;</a:t>
            </a:r>
            <a:r>
              <a:rPr lang="en-US" sz="1600" err="1"/>
              <a:t>biểu</a:t>
            </a:r>
            <a:r>
              <a:rPr lang="en-US" sz="1600"/>
              <a:t> </a:t>
            </a:r>
            <a:r>
              <a:rPr lang="en-US" sz="1600" err="1"/>
              <a:t>bì</a:t>
            </a:r>
            <a:r>
              <a:rPr lang="en-US" sz="1600"/>
              <a:t> </a:t>
            </a:r>
            <a:r>
              <a:rPr lang="en-US" sz="1600" err="1"/>
              <a:t>hóa</a:t>
            </a:r>
            <a:r>
              <a:rPr lang="en-US" sz="1600"/>
              <a:t> (</a:t>
            </a:r>
            <a:r>
              <a:rPr lang="en-US" sz="1600" err="1"/>
              <a:t>tạo</a:t>
            </a:r>
            <a:r>
              <a:rPr lang="en-US" sz="1600"/>
              <a:t> tb </a:t>
            </a:r>
            <a:r>
              <a:rPr lang="en-US" sz="1600" err="1"/>
              <a:t>trụ:sửa</a:t>
            </a:r>
            <a:r>
              <a:rPr lang="en-US" sz="1600"/>
              <a:t> </a:t>
            </a:r>
            <a:r>
              <a:rPr lang="en-US" sz="1600" err="1"/>
              <a:t>chữa</a:t>
            </a:r>
            <a:r>
              <a:rPr lang="en-US" sz="1600"/>
              <a:t>)-&gt;</a:t>
            </a:r>
            <a:r>
              <a:rPr lang="en-US" sz="1600" err="1"/>
              <a:t>tái</a:t>
            </a:r>
            <a:r>
              <a:rPr lang="en-US" sz="1600"/>
              <a:t> </a:t>
            </a:r>
            <a:r>
              <a:rPr lang="en-US" sz="1600" err="1"/>
              <a:t>tạo</a:t>
            </a:r>
            <a:r>
              <a:rPr lang="en-US" sz="1600"/>
              <a:t> (</a:t>
            </a:r>
            <a:r>
              <a:rPr lang="en-US" sz="1600" err="1"/>
              <a:t>tạo</a:t>
            </a:r>
            <a:r>
              <a:rPr lang="en-US" sz="1600"/>
              <a:t> </a:t>
            </a:r>
            <a:r>
              <a:rPr lang="en-US" sz="1600" err="1"/>
              <a:t>sẹo</a:t>
            </a:r>
            <a:r>
              <a:rPr lang="en-US" sz="1600"/>
              <a:t>)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B0077-4EFD-4BD8-841B-83FD8CA3F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24233" cy="244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38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7C27-AD6B-47FA-8954-DF0A9A23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5F65A-0776-44CB-B7E4-899B33098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56949" cy="236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99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7C27-AD6B-47FA-8954-DF0A9A23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/>
          <a:lstStyle/>
          <a:p>
            <a:r>
              <a:rPr lang="en-US"/>
              <a:t>HKIY15</a:t>
            </a:r>
          </a:p>
        </p:txBody>
      </p:sp>
    </p:spTree>
    <p:extLst>
      <p:ext uri="{BB962C8B-B14F-4D97-AF65-F5344CB8AC3E}">
        <p14:creationId xmlns:p14="http://schemas.microsoft.com/office/powerpoint/2010/main" val="547531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7C27-AD6B-47FA-8954-DF0A9A23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1DA9C-5846-44ED-B77F-DE18179BA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48019" cy="229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84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7C27-AD6B-47FA-8954-DF0A9A23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/>
          <a:lstStyle/>
          <a:p>
            <a:r>
              <a:rPr lang="en-US"/>
              <a:t>HKIIY15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00D61-75F2-47F8-BCFA-D41178B46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1651934" cy="198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83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7C27-AD6B-47FA-8954-DF0A9A23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/>
          <a:lstStyle/>
          <a:p>
            <a:r>
              <a:rPr lang="en-US"/>
              <a:t>HKIIY14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F9A8A2-42F2-4FB0-8057-19C1A3101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88558" cy="212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02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7C27-AD6B-47FA-8954-DF0A9A23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A1846-671C-445B-8CD1-B80D8E2CE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715586" cy="244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0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7C27-AD6B-47FA-8954-DF0A9A23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/>
          <a:lstStyle/>
          <a:p>
            <a:r>
              <a:rPr lang="en-US"/>
              <a:t>HKIY13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FD63A-9C53-4366-96BA-14ECE3350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515600" cy="323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39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7C27-AD6B-47FA-8954-DF0A9A23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dirty="0"/>
              <a:t>C. BN </a:t>
            </a:r>
            <a:r>
              <a:rPr lang="en-US" sz="1800" dirty="0" err="1"/>
              <a:t>bệnh</a:t>
            </a:r>
            <a:r>
              <a:rPr lang="en-US" sz="1800" dirty="0"/>
              <a:t> </a:t>
            </a:r>
            <a:r>
              <a:rPr lang="en-US" sz="1800" dirty="0" err="1"/>
              <a:t>suy</a:t>
            </a:r>
            <a:r>
              <a:rPr lang="en-US" sz="1800" dirty="0"/>
              <a:t> </a:t>
            </a:r>
            <a:r>
              <a:rPr lang="en-US" sz="1800" dirty="0" err="1"/>
              <a:t>thận</a:t>
            </a:r>
            <a:r>
              <a:rPr lang="en-US" sz="1800" dirty="0"/>
              <a:t>, </a:t>
            </a:r>
            <a:r>
              <a:rPr lang="en-US" sz="1800" dirty="0" err="1"/>
              <a:t>morihepamin</a:t>
            </a:r>
            <a:r>
              <a:rPr lang="en-US" sz="1800" dirty="0"/>
              <a:t>: </a:t>
            </a:r>
            <a:r>
              <a:rPr lang="en-US" sz="1800" dirty="0" err="1"/>
              <a:t>bệnh</a:t>
            </a:r>
            <a:r>
              <a:rPr lang="en-US" sz="1800" dirty="0"/>
              <a:t> </a:t>
            </a:r>
            <a:r>
              <a:rPr lang="en-US" sz="1800" dirty="0" err="1"/>
              <a:t>não</a:t>
            </a:r>
            <a:r>
              <a:rPr lang="en-US" sz="1800" dirty="0"/>
              <a:t> </a:t>
            </a:r>
            <a:r>
              <a:rPr lang="en-US" sz="1800" dirty="0" err="1"/>
              <a:t>gan</a:t>
            </a:r>
            <a:r>
              <a:rPr lang="en-US" sz="18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498FF-EEA4-486C-8295-E1F7441CC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885933" cy="250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86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7C27-AD6B-47FA-8954-DF0A9A23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65D0F-1091-4E06-AC35-66B74052B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1376797" cy="234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5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7C27-AD6B-47FA-8954-DF0A9A23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/>
          <a:lstStyle/>
          <a:p>
            <a:r>
              <a:rPr lang="en-US"/>
              <a:t>TNY14 </a:t>
            </a:r>
            <a:r>
              <a:rPr lang="en-US" err="1"/>
              <a:t>lần</a:t>
            </a:r>
            <a:r>
              <a:rPr lang="en-US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818638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7C27-AD6B-47FA-8954-DF0A9A23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/>
          <a:lstStyle/>
          <a:p>
            <a:r>
              <a:rPr lang="en-US"/>
              <a:t>HKIIY13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F8FA7-53F6-49C8-BDBE-BF72F651E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05901" cy="210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03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7C27-AD6B-47FA-8954-DF0A9A23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60A42-AC2B-4D80-A1D5-355D3E642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12325761" cy="231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82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7C27-AD6B-47FA-8954-DF0A9A23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1B14B1-63C3-448A-B218-4CE041B2F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52068" cy="317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80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7C27-AD6B-47FA-8954-DF0A9A23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D33E1-80C4-4417-8A22-5D4196F60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940"/>
            <a:ext cx="11001193" cy="383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64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7C27-AD6B-47FA-8954-DF0A9A23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/>
          <a:lstStyle/>
          <a:p>
            <a:r>
              <a:rPr lang="en-US"/>
              <a:t>HKIY12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B84E6-D765-4DE7-8594-1081F4CCD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27132" cy="213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9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7C27-AD6B-47FA-8954-DF0A9A23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4E4A2-D9F5-449B-B808-C47038708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862876" cy="1325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A450C3-2620-475C-81CE-E03EFA8AE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54" y="1495720"/>
            <a:ext cx="9192908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45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7C27-AD6B-47FA-8954-DF0A9A23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/>
          <a:lstStyle/>
          <a:p>
            <a:r>
              <a:rPr lang="en-US"/>
              <a:t>Y10HKI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38117-37D3-406C-A06C-CFFF6F9CC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04028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13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F108-6313-4B3E-952C-A1E91E3C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/>
          <a:lstStyle/>
          <a:p>
            <a:r>
              <a:rPr lang="en-US"/>
              <a:t>Y2Y14 </a:t>
            </a:r>
            <a:r>
              <a:rPr lang="en-US" err="1"/>
              <a:t>lần</a:t>
            </a:r>
            <a:r>
              <a:rPr lang="en-US"/>
              <a:t>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BE029C-7C8C-4EF5-AC92-6F4E97C4A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71360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1925216-4E2A-4B6A-8A9C-D2CC00A81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75" y="2647203"/>
            <a:ext cx="6307352" cy="401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345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F108-6313-4B3E-952C-A1E91E3C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/>
          <a:lstStyle/>
          <a:p>
            <a:r>
              <a:rPr lang="en-US" dirty="0" err="1"/>
              <a:t>Cort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lành</a:t>
            </a:r>
            <a:r>
              <a:rPr lang="en-US" dirty="0"/>
              <a:t> VT do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pư</a:t>
            </a:r>
            <a:r>
              <a:rPr lang="en-US" dirty="0"/>
              <a:t> </a:t>
            </a:r>
            <a:r>
              <a:rPr lang="en-US" dirty="0" err="1"/>
              <a:t>viêm</a:t>
            </a:r>
            <a:r>
              <a:rPr lang="en-US" dirty="0"/>
              <a:t>,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protein &amp;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sợi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E90E83-7073-4114-BB8C-9CF90891F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65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47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F108-6313-4B3E-952C-A1E91E3C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9ED89-3F48-4D71-843C-2554E5C57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4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6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7C27-AD6B-47FA-8954-DF0A9A23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17931"/>
            <a:ext cx="9624848" cy="1340069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ABAA4-49F5-4209-9156-360F0B735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312" y="-45720"/>
            <a:ext cx="12255311" cy="1838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FEA620-5A48-4FD7-8307-DF97325C8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79" y="1473730"/>
            <a:ext cx="11241069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8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F108-6313-4B3E-952C-A1E91E3C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68F64-9774-40C6-B777-36339E356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57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24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F108-6313-4B3E-952C-A1E91E3C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BF14D5-A0BB-447E-93F7-AADD966BF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36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17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F108-6313-4B3E-952C-A1E91E3C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17931"/>
            <a:ext cx="10515600" cy="134006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5E16C-9A15-425D-A51C-1AEA943A4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6459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0AB048-76AE-4CF6-B656-B4606082C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939" y="2645923"/>
            <a:ext cx="6173061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76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F108-6313-4B3E-952C-A1E91E3C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A8F85-6E4B-445D-8B1E-78528BBE5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40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415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F108-6313-4B3E-952C-A1E91E3C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/>
          <a:lstStyle/>
          <a:p>
            <a:r>
              <a:rPr lang="en-US"/>
              <a:t>y2Y14 </a:t>
            </a:r>
            <a:r>
              <a:rPr lang="en-US" err="1"/>
              <a:t>lần</a:t>
            </a:r>
            <a:r>
              <a:rPr lang="en-US"/>
              <a:t>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89D83-A6DE-478F-B980-DC7DC0CAC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52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57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F108-6313-4B3E-952C-A1E91E3C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CA18D-D270-426F-9DC8-C1AE688E2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44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58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F108-6313-4B3E-952C-A1E91E3C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264ABB-2AA2-42A9-8949-FC6FE057D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6981"/>
            <a:ext cx="12192000" cy="232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03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F108-6313-4B3E-952C-A1E91E3C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46B7C-4112-40E4-9C08-C89811800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53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21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F108-6313-4B3E-952C-A1E91E3C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/>
          <a:lstStyle/>
          <a:p>
            <a:r>
              <a:rPr lang="en-US"/>
              <a:t>Y2Y13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8201A-FAD8-44AE-9C33-261EF69B4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47004" cy="298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53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F108-6313-4B3E-952C-A1E91E3C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/>
          <a:lstStyle/>
          <a:p>
            <a:r>
              <a:rPr lang="en-US"/>
              <a:t>B-&gt;</a:t>
            </a:r>
            <a:r>
              <a:rPr lang="en-US" err="1"/>
              <a:t>Câu</a:t>
            </a:r>
            <a:r>
              <a:rPr lang="en-US"/>
              <a:t> C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tăng</a:t>
            </a:r>
            <a:r>
              <a:rPr lang="en-US"/>
              <a:t> </a:t>
            </a:r>
            <a:r>
              <a:rPr lang="en-US" err="1"/>
              <a:t>mạch</a:t>
            </a:r>
            <a:r>
              <a:rPr lang="en-US"/>
              <a:t> </a:t>
            </a:r>
            <a:r>
              <a:rPr lang="en-US" err="1"/>
              <a:t>máu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2BCB6-13E9-403E-BB92-F287EDFB3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573108" cy="250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8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7C27-AD6B-47FA-8954-DF0A9A23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/>
          <a:lstStyle/>
          <a:p>
            <a:r>
              <a:rPr lang="en-US"/>
              <a:t>TNYLT14 </a:t>
            </a:r>
            <a:r>
              <a:rPr lang="en-US" err="1"/>
              <a:t>lần</a:t>
            </a:r>
            <a:r>
              <a:rPr lang="en-US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715891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F108-6313-4B3E-952C-A1E91E3C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082DD9-C239-43CB-BF73-2BF0DF60C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887106" cy="243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98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F108-6313-4B3E-952C-A1E91E3C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5F7087-4308-4F0A-B7D4-A0B2E13E4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28090" cy="229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45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F108-6313-4B3E-952C-A1E91E3C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DA370C-0BFB-4851-B45E-EA7E70FF5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345"/>
            <a:ext cx="11863096" cy="268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599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4666-A5F9-46A2-9520-3FB5072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C526D-0538-4D26-8A2D-BD1EB92CC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1693191" cy="251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108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A348-222C-4610-9254-96E8B285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21517"/>
            <a:ext cx="10515600" cy="1325563"/>
          </a:xfrm>
        </p:spPr>
        <p:txBody>
          <a:bodyPr/>
          <a:lstStyle/>
          <a:p>
            <a:r>
              <a:rPr lang="en-US"/>
              <a:t>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046EE8-9F2F-444B-B8C2-A8D9C6F6C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37874" cy="224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79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B7F4-54C8-492E-BFCA-BCA547232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46076"/>
            <a:ext cx="12192000" cy="81192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65E32-6279-4903-89F1-5D4425D5A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72844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91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822C-3922-45C5-BA78-88EC632E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440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2AAF-40C4-41FD-84A4-DF16C2E1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1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7C27-AD6B-47FA-8954-DF0A9A23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err="1"/>
              <a:t>Không</a:t>
            </a:r>
            <a:r>
              <a:rPr lang="en-US" sz="1800"/>
              <a:t> </a:t>
            </a:r>
            <a:r>
              <a:rPr lang="en-US" sz="1800" err="1"/>
              <a:t>rõ</a:t>
            </a:r>
            <a:r>
              <a:rPr lang="en-US" sz="1800"/>
              <a:t> </a:t>
            </a:r>
            <a:r>
              <a:rPr lang="en-US" sz="1800" err="1"/>
              <a:t>tiểu</a:t>
            </a:r>
            <a:r>
              <a:rPr lang="en-US" sz="1800"/>
              <a:t> </a:t>
            </a:r>
            <a:r>
              <a:rPr lang="en-US" sz="1800" err="1"/>
              <a:t>đường</a:t>
            </a:r>
            <a:r>
              <a:rPr lang="en-US" sz="1800"/>
              <a:t> THA </a:t>
            </a:r>
            <a:r>
              <a:rPr lang="en-US" sz="1800" err="1"/>
              <a:t>thế</a:t>
            </a:r>
            <a:r>
              <a:rPr lang="en-US" sz="1800"/>
              <a:t> </a:t>
            </a:r>
            <a:r>
              <a:rPr lang="en-US" sz="1800" err="1"/>
              <a:t>nào</a:t>
            </a:r>
            <a:r>
              <a:rPr lang="en-US" sz="1800"/>
              <a:t> </a:t>
            </a:r>
            <a:r>
              <a:rPr lang="en-US" sz="1800" err="1"/>
              <a:t>thôi</a:t>
            </a:r>
            <a:r>
              <a:rPr lang="en-US" sz="1800"/>
              <a:t> </a:t>
            </a:r>
            <a:r>
              <a:rPr lang="en-US" sz="1800" err="1"/>
              <a:t>cho</a:t>
            </a:r>
            <a:r>
              <a:rPr lang="en-US" sz="1800"/>
              <a:t> </a:t>
            </a:r>
            <a:r>
              <a:rPr lang="en-US" sz="1800" err="1"/>
              <a:t>biến</a:t>
            </a:r>
            <a:r>
              <a:rPr lang="en-US" sz="1800"/>
              <a:t> </a:t>
            </a:r>
            <a:r>
              <a:rPr lang="en-US" sz="1800" err="1"/>
              <a:t>chứng</a:t>
            </a:r>
            <a:r>
              <a:rPr lang="en-US" sz="1800"/>
              <a:t> </a:t>
            </a:r>
            <a:r>
              <a:rPr lang="en-US" sz="1800" err="1"/>
              <a:t>đi</a:t>
            </a:r>
            <a:r>
              <a:rPr lang="en-US" sz="1800"/>
              <a:t> ASA 3-&gt;</a:t>
            </a:r>
            <a:r>
              <a:rPr lang="en-US" sz="1800" err="1"/>
              <a:t>antibotics</a:t>
            </a:r>
            <a:r>
              <a:rPr lang="en-US" sz="1800"/>
              <a:t> and general supportive care-&gt;A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FB4C72-A62B-42DD-B8AE-6D5A40FFB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64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0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7C27-AD6B-47FA-8954-DF0A9A23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223B4F-D875-4C9D-99E9-66375B63C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71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2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7C27-AD6B-47FA-8954-DF0A9A23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/>
          <a:lstStyle/>
          <a:p>
            <a:r>
              <a:rPr lang="en-US"/>
              <a:t>TNY13 </a:t>
            </a:r>
            <a:r>
              <a:rPr lang="en-US" err="1"/>
              <a:t>lần</a:t>
            </a:r>
            <a:r>
              <a:rPr lang="en-US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87511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7C27-AD6B-47FA-8954-DF0A9A23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09967-F798-4432-BAB5-07910F28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654"/>
            <a:ext cx="12192000" cy="409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32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7C27-AD6B-47FA-8954-DF0A9A23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/>
          <a:lstStyle/>
          <a:p>
            <a:r>
              <a:rPr lang="en-US"/>
              <a:t>TNY11 </a:t>
            </a:r>
            <a:r>
              <a:rPr lang="en-US" err="1"/>
              <a:t>lần</a:t>
            </a:r>
            <a:r>
              <a:rPr lang="en-US"/>
              <a:t>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81DCC-5803-4EFB-ABDA-68958F92C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56219" cy="200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8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Widescreen</PresentationFormat>
  <Paragraphs>76</Paragraphs>
  <Slides>47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Sự lành vết thương và ngoại khoa bệnh mạn tính</vt:lpstr>
      <vt:lpstr>TNY14 lần 1</vt:lpstr>
      <vt:lpstr>PowerPoint Presentation</vt:lpstr>
      <vt:lpstr>TNYLT14 lần 1</vt:lpstr>
      <vt:lpstr>Không rõ tiểu đường THA thế nào thôi cho biến chứng đi ASA 3-&gt;antibotics and general supportive care-&gt;A</vt:lpstr>
      <vt:lpstr>PowerPoint Presentation</vt:lpstr>
      <vt:lpstr>TNY13 lần 1</vt:lpstr>
      <vt:lpstr>PowerPoint Presentation</vt:lpstr>
      <vt:lpstr>TNY11 lần 1</vt:lpstr>
      <vt:lpstr>TNLTY13: cầm máu-&gt;viêm-&gt;tạo mô sợi (tạo mô hạt mạnh nhất)-&gt;biểu bì hóa (tạo tb trụ:sửa chữa)-&gt;tái tạo (tạo sẹo)</vt:lpstr>
      <vt:lpstr>PowerPoint Presentation</vt:lpstr>
      <vt:lpstr>HKIY15</vt:lpstr>
      <vt:lpstr>PowerPoint Presentation</vt:lpstr>
      <vt:lpstr>HKIIY15</vt:lpstr>
      <vt:lpstr>HKIIY14</vt:lpstr>
      <vt:lpstr>PowerPoint Presentation</vt:lpstr>
      <vt:lpstr>HKIY13</vt:lpstr>
      <vt:lpstr>C. BN bệnh suy thận, morihepamin: bệnh não gan </vt:lpstr>
      <vt:lpstr>PowerPoint Presentation</vt:lpstr>
      <vt:lpstr>HKIIY13</vt:lpstr>
      <vt:lpstr>PowerPoint Presentation</vt:lpstr>
      <vt:lpstr>PowerPoint Presentation</vt:lpstr>
      <vt:lpstr>PowerPoint Presentation</vt:lpstr>
      <vt:lpstr>HKIY12</vt:lpstr>
      <vt:lpstr>PowerPoint Presentation</vt:lpstr>
      <vt:lpstr>Y10HKI</vt:lpstr>
      <vt:lpstr>Y2Y14 lần 1</vt:lpstr>
      <vt:lpstr>Cort làm chậm lành VT do giảm pư viêm, giảm tổng hợp protein &amp; mô sợi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y2Y14 lần 2</vt:lpstr>
      <vt:lpstr>PowerPoint Presentation</vt:lpstr>
      <vt:lpstr>PowerPoint Presentation</vt:lpstr>
      <vt:lpstr>PowerPoint Presentation</vt:lpstr>
      <vt:lpstr>Y2Y13 </vt:lpstr>
      <vt:lpstr>B-&gt;Câu C là tăng mạch máu</vt:lpstr>
      <vt:lpstr>PowerPoint Presentation</vt:lpstr>
      <vt:lpstr>PowerPoint Presentation</vt:lpstr>
      <vt:lpstr>PowerPoint Presentation</vt:lpstr>
      <vt:lpstr>PowerPoint Presentation</vt:lpstr>
      <vt:lpstr>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Sự lành vết thương và ngoại khoa bệnh mạn tính</dc:title>
  <dc:creator>nguyen thanh</dc:creator>
  <cp:lastModifiedBy>Tin Nguyen</cp:lastModifiedBy>
  <cp:revision>2</cp:revision>
  <dcterms:created xsi:type="dcterms:W3CDTF">2021-07-13T01:29:29Z</dcterms:created>
  <dcterms:modified xsi:type="dcterms:W3CDTF">2021-11-20T06:52:26Z</dcterms:modified>
</cp:coreProperties>
</file>