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5" r:id="rId2"/>
    <p:sldId id="416" r:id="rId3"/>
    <p:sldId id="401" r:id="rId4"/>
    <p:sldId id="415" r:id="rId5"/>
    <p:sldId id="419" r:id="rId6"/>
    <p:sldId id="417" r:id="rId7"/>
    <p:sldId id="418" r:id="rId8"/>
    <p:sldId id="402" r:id="rId9"/>
    <p:sldId id="409" r:id="rId10"/>
    <p:sldId id="420" r:id="rId11"/>
    <p:sldId id="403" r:id="rId12"/>
    <p:sldId id="410" r:id="rId13"/>
    <p:sldId id="404" r:id="rId14"/>
    <p:sldId id="411" r:id="rId15"/>
    <p:sldId id="405" r:id="rId16"/>
    <p:sldId id="41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AF46E-0F46-4D4C-9892-AB9C7288CDE3}" v="18" dt="2021-07-15T09:21:38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ui Trong Tin" userId="e8b171ad-d98b-49d5-bbe6-f86bd94206fe" providerId="ADAL" clId="{3B2AA5FE-B6A3-44FF-8BD6-F7D9102A9E1F}"/>
    <pc:docChg chg="undo redo custSel addSld delSld modSld sldOrd">
      <pc:chgData name="Nguyen Bui Trong Tin" userId="e8b171ad-d98b-49d5-bbe6-f86bd94206fe" providerId="ADAL" clId="{3B2AA5FE-B6A3-44FF-8BD6-F7D9102A9E1F}" dt="2021-06-27T05:08:40.742" v="6327" actId="20577"/>
      <pc:docMkLst>
        <pc:docMk/>
      </pc:docMkLst>
      <pc:sldChg chg="modSp del mod">
        <pc:chgData name="Nguyen Bui Trong Tin" userId="e8b171ad-d98b-49d5-bbe6-f86bd94206fe" providerId="ADAL" clId="{3B2AA5FE-B6A3-44FF-8BD6-F7D9102A9E1F}" dt="2021-06-26T17:05:49.838" v="56" actId="47"/>
        <pc:sldMkLst>
          <pc:docMk/>
          <pc:sldMk cId="1653101604" sldId="268"/>
        </pc:sldMkLst>
        <pc:spChg chg="mod">
          <ac:chgData name="Nguyen Bui Trong Tin" userId="e8b171ad-d98b-49d5-bbe6-f86bd94206fe" providerId="ADAL" clId="{3B2AA5FE-B6A3-44FF-8BD6-F7D9102A9E1F}" dt="2021-06-26T17:04:59.048" v="52" actId="1076"/>
          <ac:spMkLst>
            <pc:docMk/>
            <pc:sldMk cId="1653101604" sldId="268"/>
            <ac:spMk id="3" creationId="{139D5992-74CA-4E5E-831D-1F8F99FB57FF}"/>
          </ac:spMkLst>
        </pc:spChg>
      </pc:sldChg>
      <pc:sldChg chg="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3413179052" sldId="269"/>
        </pc:sldMkLst>
      </pc:sldChg>
      <pc:sldChg chg="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832271470" sldId="270"/>
        </pc:sldMkLst>
      </pc:sldChg>
      <pc:sldChg chg="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2404404053" sldId="271"/>
        </pc:sldMkLst>
      </pc:sldChg>
      <pc:sldChg chg="addSp modSp mod">
        <pc:chgData name="Nguyen Bui Trong Tin" userId="e8b171ad-d98b-49d5-bbe6-f86bd94206fe" providerId="ADAL" clId="{3B2AA5FE-B6A3-44FF-8BD6-F7D9102A9E1F}" dt="2021-06-27T02:47:24.530" v="3998" actId="20577"/>
        <pc:sldMkLst>
          <pc:docMk/>
          <pc:sldMk cId="2588188774" sldId="272"/>
        </pc:sldMkLst>
        <pc:spChg chg="mod">
          <ac:chgData name="Nguyen Bui Trong Tin" userId="e8b171ad-d98b-49d5-bbe6-f86bd94206fe" providerId="ADAL" clId="{3B2AA5FE-B6A3-44FF-8BD6-F7D9102A9E1F}" dt="2021-06-27T02:47:24.530" v="3998" actId="20577"/>
          <ac:spMkLst>
            <pc:docMk/>
            <pc:sldMk cId="2588188774" sldId="272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0:19.903" v="502" actId="14100"/>
          <ac:picMkLst>
            <pc:docMk/>
            <pc:sldMk cId="2588188774" sldId="272"/>
            <ac:picMk id="2" creationId="{C5524AE6-4991-414B-BA25-6112B24CCA87}"/>
          </ac:picMkLst>
        </pc:picChg>
      </pc:sldChg>
      <pc:sldChg chg="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096967264" sldId="273"/>
        </pc:sldMkLst>
      </pc:sldChg>
      <pc:sldChg chg="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2006947952" sldId="274"/>
        </pc:sldMkLst>
      </pc:sldChg>
      <pc:sldChg chg="add ord">
        <pc:chgData name="Nguyen Bui Trong Tin" userId="e8b171ad-d98b-49d5-bbe6-f86bd94206fe" providerId="ADAL" clId="{3B2AA5FE-B6A3-44FF-8BD6-F7D9102A9E1F}" dt="2021-06-26T17:05:43.016" v="55"/>
        <pc:sldMkLst>
          <pc:docMk/>
          <pc:sldMk cId="4144947056" sldId="275"/>
        </pc:sldMkLst>
      </pc:sldChg>
      <pc:sldChg chg="modSp add mod">
        <pc:chgData name="Nguyen Bui Trong Tin" userId="e8b171ad-d98b-49d5-bbe6-f86bd94206fe" providerId="ADAL" clId="{3B2AA5FE-B6A3-44FF-8BD6-F7D9102A9E1F}" dt="2021-06-26T17:05:56.540" v="62" actId="20577"/>
        <pc:sldMkLst>
          <pc:docMk/>
          <pc:sldMk cId="224587157" sldId="276"/>
        </pc:sldMkLst>
        <pc:spChg chg="mod">
          <ac:chgData name="Nguyen Bui Trong Tin" userId="e8b171ad-d98b-49d5-bbe6-f86bd94206fe" providerId="ADAL" clId="{3B2AA5FE-B6A3-44FF-8BD6-F7D9102A9E1F}" dt="2021-06-26T17:05:56.540" v="62" actId="20577"/>
          <ac:spMkLst>
            <pc:docMk/>
            <pc:sldMk cId="224587157" sldId="276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7:05:51.845" v="59"/>
        <pc:sldMkLst>
          <pc:docMk/>
          <pc:sldMk cId="2525218770" sldId="276"/>
        </pc:sldMkLst>
        <pc:spChg chg="add del">
          <ac:chgData name="Nguyen Bui Trong Tin" userId="e8b171ad-d98b-49d5-bbe6-f86bd94206fe" providerId="ADAL" clId="{3B2AA5FE-B6A3-44FF-8BD6-F7D9102A9E1F}" dt="2021-06-26T17:05:51.845" v="59"/>
          <ac:spMkLst>
            <pc:docMk/>
            <pc:sldMk cId="2525218770" sldId="276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7:05:51.845" v="59"/>
          <ac:spMkLst>
            <pc:docMk/>
            <pc:sldMk cId="2525218770" sldId="276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7:05:51.845" v="59"/>
          <ac:spMkLst>
            <pc:docMk/>
            <pc:sldMk cId="2525218770" sldId="276"/>
            <ac:spMk id="12" creationId="{4ED83379-0499-45E1-AB78-6AA230F96442}"/>
          </ac:spMkLst>
        </pc:spChg>
      </pc:sldChg>
      <pc:sldChg chg="modSp add mod">
        <pc:chgData name="Nguyen Bui Trong Tin" userId="e8b171ad-d98b-49d5-bbe6-f86bd94206fe" providerId="ADAL" clId="{3B2AA5FE-B6A3-44FF-8BD6-F7D9102A9E1F}" dt="2021-06-26T17:06:41.409" v="98" actId="1076"/>
        <pc:sldMkLst>
          <pc:docMk/>
          <pc:sldMk cId="593016740" sldId="277"/>
        </pc:sldMkLst>
        <pc:spChg chg="mod">
          <ac:chgData name="Nguyen Bui Trong Tin" userId="e8b171ad-d98b-49d5-bbe6-f86bd94206fe" providerId="ADAL" clId="{3B2AA5FE-B6A3-44FF-8BD6-F7D9102A9E1F}" dt="2021-06-26T17:06:41.409" v="98" actId="1076"/>
          <ac:spMkLst>
            <pc:docMk/>
            <pc:sldMk cId="593016740" sldId="277"/>
            <ac:spMk id="3" creationId="{139D5992-74CA-4E5E-831D-1F8F99FB57FF}"/>
          </ac:spMkLst>
        </pc:spChg>
      </pc:sldChg>
      <pc:sldChg chg="modSp add mod">
        <pc:chgData name="Nguyen Bui Trong Tin" userId="e8b171ad-d98b-49d5-bbe6-f86bd94206fe" providerId="ADAL" clId="{3B2AA5FE-B6A3-44FF-8BD6-F7D9102A9E1F}" dt="2021-06-26T17:07:21.971" v="101" actId="20577"/>
        <pc:sldMkLst>
          <pc:docMk/>
          <pc:sldMk cId="3917129790" sldId="278"/>
        </pc:sldMkLst>
        <pc:spChg chg="mod">
          <ac:chgData name="Nguyen Bui Trong Tin" userId="e8b171ad-d98b-49d5-bbe6-f86bd94206fe" providerId="ADAL" clId="{3B2AA5FE-B6A3-44FF-8BD6-F7D9102A9E1F}" dt="2021-06-26T17:07:21.971" v="101" actId="20577"/>
          <ac:spMkLst>
            <pc:docMk/>
            <pc:sldMk cId="3917129790" sldId="278"/>
            <ac:spMk id="3" creationId="{139D5992-74CA-4E5E-831D-1F8F99FB57FF}"/>
          </ac:spMkLst>
        </pc:spChg>
      </pc:sldChg>
      <pc:sldChg chg="addSp delSp modSp add mod ord replId">
        <pc:chgData name="Nguyen Bui Trong Tin" userId="e8b171ad-d98b-49d5-bbe6-f86bd94206fe" providerId="ADAL" clId="{3B2AA5FE-B6A3-44FF-8BD6-F7D9102A9E1F}" dt="2021-06-26T17:54:46.640" v="330"/>
        <pc:sldMkLst>
          <pc:docMk/>
          <pc:sldMk cId="2914930831" sldId="279"/>
        </pc:sldMkLst>
        <pc:spChg chg="mod">
          <ac:chgData name="Nguyen Bui Trong Tin" userId="e8b171ad-d98b-49d5-bbe6-f86bd94206fe" providerId="ADAL" clId="{3B2AA5FE-B6A3-44FF-8BD6-F7D9102A9E1F}" dt="2021-06-26T17:07:25.831" v="103" actId="20577"/>
          <ac:spMkLst>
            <pc:docMk/>
            <pc:sldMk cId="2914930831" sldId="279"/>
            <ac:spMk id="3" creationId="{139D5992-74CA-4E5E-831D-1F8F99FB57FF}"/>
          </ac:spMkLst>
        </pc:spChg>
        <pc:graphicFrameChg chg="add del mod">
          <ac:chgData name="Nguyen Bui Trong Tin" userId="e8b171ad-d98b-49d5-bbe6-f86bd94206fe" providerId="ADAL" clId="{3B2AA5FE-B6A3-44FF-8BD6-F7D9102A9E1F}" dt="2021-06-26T17:49:33.552" v="316"/>
          <ac:graphicFrameMkLst>
            <pc:docMk/>
            <pc:sldMk cId="2914930831" sldId="279"/>
            <ac:graphicFrameMk id="2" creationId="{0E8BE64B-A234-4827-8269-743B97F4BF32}"/>
          </ac:graphicFrameMkLst>
        </pc:graphicFrameChg>
      </pc:sldChg>
      <pc:sldChg chg="modSp add mod ord replId">
        <pc:chgData name="Nguyen Bui Trong Tin" userId="e8b171ad-d98b-49d5-bbe6-f86bd94206fe" providerId="ADAL" clId="{3B2AA5FE-B6A3-44FF-8BD6-F7D9102A9E1F}" dt="2021-06-26T17:55:24.922" v="332"/>
        <pc:sldMkLst>
          <pc:docMk/>
          <pc:sldMk cId="1806605024" sldId="280"/>
        </pc:sldMkLst>
        <pc:spChg chg="mod">
          <ac:chgData name="Nguyen Bui Trong Tin" userId="e8b171ad-d98b-49d5-bbe6-f86bd94206fe" providerId="ADAL" clId="{3B2AA5FE-B6A3-44FF-8BD6-F7D9102A9E1F}" dt="2021-06-26T17:07:31.437" v="105" actId="20577"/>
          <ac:spMkLst>
            <pc:docMk/>
            <pc:sldMk cId="1806605024" sldId="280"/>
            <ac:spMk id="3" creationId="{139D5992-74CA-4E5E-831D-1F8F99FB57FF}"/>
          </ac:spMkLst>
        </pc:spChg>
      </pc:sldChg>
      <pc:sldChg chg="modSp add mod">
        <pc:chgData name="Nguyen Bui Trong Tin" userId="e8b171ad-d98b-49d5-bbe6-f86bd94206fe" providerId="ADAL" clId="{3B2AA5FE-B6A3-44FF-8BD6-F7D9102A9E1F}" dt="2021-06-26T17:07:36.035" v="108" actId="20577"/>
        <pc:sldMkLst>
          <pc:docMk/>
          <pc:sldMk cId="3340451437" sldId="281"/>
        </pc:sldMkLst>
        <pc:spChg chg="mod">
          <ac:chgData name="Nguyen Bui Trong Tin" userId="e8b171ad-d98b-49d5-bbe6-f86bd94206fe" providerId="ADAL" clId="{3B2AA5FE-B6A3-44FF-8BD6-F7D9102A9E1F}" dt="2021-06-26T17:07:36.035" v="108" actId="20577"/>
          <ac:spMkLst>
            <pc:docMk/>
            <pc:sldMk cId="3340451437" sldId="281"/>
            <ac:spMk id="3" creationId="{139D5992-74CA-4E5E-831D-1F8F99FB57FF}"/>
          </ac:spMkLst>
        </pc:spChg>
      </pc:sldChg>
      <pc:sldChg chg="modSp add mod ord">
        <pc:chgData name="Nguyen Bui Trong Tin" userId="e8b171ad-d98b-49d5-bbe6-f86bd94206fe" providerId="ADAL" clId="{3B2AA5FE-B6A3-44FF-8BD6-F7D9102A9E1F}" dt="2021-06-26T17:07:53.334" v="113" actId="20577"/>
        <pc:sldMkLst>
          <pc:docMk/>
          <pc:sldMk cId="2105661200" sldId="282"/>
        </pc:sldMkLst>
        <pc:spChg chg="mod">
          <ac:chgData name="Nguyen Bui Trong Tin" userId="e8b171ad-d98b-49d5-bbe6-f86bd94206fe" providerId="ADAL" clId="{3B2AA5FE-B6A3-44FF-8BD6-F7D9102A9E1F}" dt="2021-06-26T17:07:53.334" v="113" actId="20577"/>
          <ac:spMkLst>
            <pc:docMk/>
            <pc:sldMk cId="2105661200" sldId="282"/>
            <ac:spMk id="3" creationId="{139D5992-74CA-4E5E-831D-1F8F99FB57FF}"/>
          </ac:spMkLst>
        </pc:spChg>
      </pc:sldChg>
      <pc:sldChg chg="modSp add mod ord replId">
        <pc:chgData name="Nguyen Bui Trong Tin" userId="e8b171ad-d98b-49d5-bbe6-f86bd94206fe" providerId="ADAL" clId="{3B2AA5FE-B6A3-44FF-8BD6-F7D9102A9E1F}" dt="2021-06-26T17:07:57.631" v="115" actId="20577"/>
        <pc:sldMkLst>
          <pc:docMk/>
          <pc:sldMk cId="2730355721" sldId="283"/>
        </pc:sldMkLst>
        <pc:spChg chg="mod">
          <ac:chgData name="Nguyen Bui Trong Tin" userId="e8b171ad-d98b-49d5-bbe6-f86bd94206fe" providerId="ADAL" clId="{3B2AA5FE-B6A3-44FF-8BD6-F7D9102A9E1F}" dt="2021-06-26T17:07:57.631" v="115" actId="20577"/>
          <ac:spMkLst>
            <pc:docMk/>
            <pc:sldMk cId="2730355721" sldId="283"/>
            <ac:spMk id="3" creationId="{139D5992-74CA-4E5E-831D-1F8F99FB57FF}"/>
          </ac:spMkLst>
        </pc:spChg>
      </pc:sldChg>
      <pc:sldChg chg="modSp add mod ord replId">
        <pc:chgData name="Nguyen Bui Trong Tin" userId="e8b171ad-d98b-49d5-bbe6-f86bd94206fe" providerId="ADAL" clId="{3B2AA5FE-B6A3-44FF-8BD6-F7D9102A9E1F}" dt="2021-06-26T17:08:04.195" v="119" actId="20577"/>
        <pc:sldMkLst>
          <pc:docMk/>
          <pc:sldMk cId="2467578797" sldId="284"/>
        </pc:sldMkLst>
        <pc:spChg chg="mod">
          <ac:chgData name="Nguyen Bui Trong Tin" userId="e8b171ad-d98b-49d5-bbe6-f86bd94206fe" providerId="ADAL" clId="{3B2AA5FE-B6A3-44FF-8BD6-F7D9102A9E1F}" dt="2021-06-26T17:08:04.195" v="119" actId="20577"/>
          <ac:spMkLst>
            <pc:docMk/>
            <pc:sldMk cId="2467578797" sldId="284"/>
            <ac:spMk id="3" creationId="{139D5992-74CA-4E5E-831D-1F8F99FB57FF}"/>
          </ac:spMkLst>
        </pc:spChg>
      </pc:sldChg>
      <pc:sldChg chg="modSp add mod">
        <pc:chgData name="Nguyen Bui Trong Tin" userId="e8b171ad-d98b-49d5-bbe6-f86bd94206fe" providerId="ADAL" clId="{3B2AA5FE-B6A3-44FF-8BD6-F7D9102A9E1F}" dt="2021-06-26T18:21:36.753" v="386" actId="14100"/>
        <pc:sldMkLst>
          <pc:docMk/>
          <pc:sldMk cId="2827968217" sldId="285"/>
        </pc:sldMkLst>
        <pc:spChg chg="mod">
          <ac:chgData name="Nguyen Bui Trong Tin" userId="e8b171ad-d98b-49d5-bbe6-f86bd94206fe" providerId="ADAL" clId="{3B2AA5FE-B6A3-44FF-8BD6-F7D9102A9E1F}" dt="2021-06-26T18:21:36.753" v="386" actId="14100"/>
          <ac:spMkLst>
            <pc:docMk/>
            <pc:sldMk cId="2827968217" sldId="285"/>
            <ac:spMk id="3" creationId="{139D5992-74CA-4E5E-831D-1F8F99FB57FF}"/>
          </ac:spMkLst>
        </pc:spChg>
      </pc:sldChg>
      <pc:sldChg chg="modSp add mod">
        <pc:chgData name="Nguyen Bui Trong Tin" userId="e8b171ad-d98b-49d5-bbe6-f86bd94206fe" providerId="ADAL" clId="{3B2AA5FE-B6A3-44FF-8BD6-F7D9102A9E1F}" dt="2021-06-26T18:25:28.356" v="428" actId="20577"/>
        <pc:sldMkLst>
          <pc:docMk/>
          <pc:sldMk cId="3269263425" sldId="286"/>
        </pc:sldMkLst>
        <pc:spChg chg="mod">
          <ac:chgData name="Nguyen Bui Trong Tin" userId="e8b171ad-d98b-49d5-bbe6-f86bd94206fe" providerId="ADAL" clId="{3B2AA5FE-B6A3-44FF-8BD6-F7D9102A9E1F}" dt="2021-06-26T18:25:28.356" v="428" actId="20577"/>
          <ac:spMkLst>
            <pc:docMk/>
            <pc:sldMk cId="3269263425" sldId="286"/>
            <ac:spMk id="3" creationId="{139D5992-74CA-4E5E-831D-1F8F99FB57FF}"/>
          </ac:spMkLst>
        </pc:spChg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2922192912" sldId="287"/>
        </pc:sldMkLst>
      </pc:sldChg>
      <pc:sldChg chg="new del">
        <pc:chgData name="Nguyen Bui Trong Tin" userId="e8b171ad-d98b-49d5-bbe6-f86bd94206fe" providerId="ADAL" clId="{3B2AA5FE-B6A3-44FF-8BD6-F7D9102A9E1F}" dt="2021-06-26T17:08:40.360" v="141" actId="47"/>
        <pc:sldMkLst>
          <pc:docMk/>
          <pc:sldMk cId="3505391781" sldId="287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995273161" sldId="288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4136571558" sldId="289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2617768198" sldId="290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873664919" sldId="291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2174988685" sldId="292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640703691" sldId="293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657867064" sldId="294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905615228" sldId="295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45858661" sldId="296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039733314" sldId="297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47392970" sldId="298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277413776" sldId="299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902182333" sldId="300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3591687583" sldId="301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1258380000" sldId="302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2070394352" sldId="303"/>
        </pc:sldMkLst>
      </pc:sldChg>
      <pc:sldChg chg="add del">
        <pc:chgData name="Nguyen Bui Trong Tin" userId="e8b171ad-d98b-49d5-bbe6-f86bd94206fe" providerId="ADAL" clId="{3B2AA5FE-B6A3-44FF-8BD6-F7D9102A9E1F}" dt="2021-06-26T17:10:17.258" v="175" actId="47"/>
        <pc:sldMkLst>
          <pc:docMk/>
          <pc:sldMk cId="713521131" sldId="304"/>
        </pc:sldMkLst>
      </pc:sldChg>
      <pc:sldChg chg="add del">
        <pc:chgData name="Nguyen Bui Trong Tin" userId="e8b171ad-d98b-49d5-bbe6-f86bd94206fe" providerId="ADAL" clId="{3B2AA5FE-B6A3-44FF-8BD6-F7D9102A9E1F}" dt="2021-06-26T17:09:26.034" v="161" actId="47"/>
        <pc:sldMkLst>
          <pc:docMk/>
          <pc:sldMk cId="471829193" sldId="305"/>
        </pc:sldMkLst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2181141682" sldId="305"/>
        </pc:sldMkLst>
      </pc:sldChg>
      <pc:sldChg chg="add del">
        <pc:chgData name="Nguyen Bui Trong Tin" userId="e8b171ad-d98b-49d5-bbe6-f86bd94206fe" providerId="ADAL" clId="{3B2AA5FE-B6A3-44FF-8BD6-F7D9102A9E1F}" dt="2021-06-26T17:09:26.034" v="161" actId="47"/>
        <pc:sldMkLst>
          <pc:docMk/>
          <pc:sldMk cId="574777534" sldId="306"/>
        </pc:sldMkLst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2124960856" sldId="306"/>
        </pc:sldMkLst>
      </pc:sldChg>
      <pc:sldChg chg="addSp delSp modSp add mod modNotesTx">
        <pc:chgData name="Nguyen Bui Trong Tin" userId="e8b171ad-d98b-49d5-bbe6-f86bd94206fe" providerId="ADAL" clId="{3B2AA5FE-B6A3-44FF-8BD6-F7D9102A9E1F}" dt="2021-06-27T01:22:04.493" v="1363" actId="113"/>
        <pc:sldMkLst>
          <pc:docMk/>
          <pc:sldMk cId="3475947029" sldId="307"/>
        </pc:sldMkLst>
        <pc:spChg chg="mod">
          <ac:chgData name="Nguyen Bui Trong Tin" userId="e8b171ad-d98b-49d5-bbe6-f86bd94206fe" providerId="ADAL" clId="{3B2AA5FE-B6A3-44FF-8BD6-F7D9102A9E1F}" dt="2021-06-27T01:22:04.493" v="1363" actId="113"/>
          <ac:spMkLst>
            <pc:docMk/>
            <pc:sldMk cId="3475947029" sldId="30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7:33:28.141" v="224" actId="14100"/>
          <ac:picMkLst>
            <pc:docMk/>
            <pc:sldMk cId="3475947029" sldId="307"/>
            <ac:picMk id="2" creationId="{B59E3D47-E43A-496E-B171-D425A6A09E84}"/>
          </ac:picMkLst>
        </pc:picChg>
        <pc:picChg chg="add del">
          <ac:chgData name="Nguyen Bui Trong Tin" userId="e8b171ad-d98b-49d5-bbe6-f86bd94206fe" providerId="ADAL" clId="{3B2AA5FE-B6A3-44FF-8BD6-F7D9102A9E1F}" dt="2021-06-26T17:32:14.061" v="219"/>
          <ac:picMkLst>
            <pc:docMk/>
            <pc:sldMk cId="3475947029" sldId="307"/>
            <ac:picMk id="4" creationId="{9FA86EE5-B86C-418E-A75E-A38492E9CFFF}"/>
          </ac:picMkLst>
        </pc:picChg>
        <pc:picChg chg="add mod">
          <ac:chgData name="Nguyen Bui Trong Tin" userId="e8b171ad-d98b-49d5-bbe6-f86bd94206fe" providerId="ADAL" clId="{3B2AA5FE-B6A3-44FF-8BD6-F7D9102A9E1F}" dt="2021-06-26T17:33:32.475" v="226" actId="14100"/>
          <ac:picMkLst>
            <pc:docMk/>
            <pc:sldMk cId="3475947029" sldId="307"/>
            <ac:picMk id="5" creationId="{B07AD742-E666-49D4-9CF6-6C8D4AE64097}"/>
          </ac:picMkLst>
        </pc:picChg>
        <pc:picChg chg="add del">
          <ac:chgData name="Nguyen Bui Trong Tin" userId="e8b171ad-d98b-49d5-bbe6-f86bd94206fe" providerId="ADAL" clId="{3B2AA5FE-B6A3-44FF-8BD6-F7D9102A9E1F}" dt="2021-06-26T17:31:31.808" v="215" actId="478"/>
          <ac:picMkLst>
            <pc:docMk/>
            <pc:sldMk cId="3475947029" sldId="307"/>
            <ac:picMk id="1026" creationId="{6292652C-9148-428E-B7B9-E303761AAE84}"/>
          </ac:picMkLst>
        </pc:picChg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4093356892" sldId="307"/>
        </pc:sldMkLst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2441769407" sldId="308"/>
        </pc:sldMkLst>
      </pc:sldChg>
      <pc:sldChg chg="add del">
        <pc:chgData name="Nguyen Bui Trong Tin" userId="e8b171ad-d98b-49d5-bbe6-f86bd94206fe" providerId="ADAL" clId="{3B2AA5FE-B6A3-44FF-8BD6-F7D9102A9E1F}" dt="2021-06-26T17:17:57.138" v="178" actId="47"/>
        <pc:sldMkLst>
          <pc:docMk/>
          <pc:sldMk cId="2983015623" sldId="308"/>
        </pc:sldMkLst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757584198" sldId="309"/>
        </pc:sldMkLst>
      </pc:sldChg>
      <pc:sldChg chg="add del">
        <pc:chgData name="Nguyen Bui Trong Tin" userId="e8b171ad-d98b-49d5-bbe6-f86bd94206fe" providerId="ADAL" clId="{3B2AA5FE-B6A3-44FF-8BD6-F7D9102A9E1F}" dt="2021-06-26T17:17:57.138" v="178" actId="47"/>
        <pc:sldMkLst>
          <pc:docMk/>
          <pc:sldMk cId="1502181952" sldId="309"/>
        </pc:sldMkLst>
      </pc:sldChg>
      <pc:sldChg chg="add del">
        <pc:chgData name="Nguyen Bui Trong Tin" userId="e8b171ad-d98b-49d5-bbe6-f86bd94206fe" providerId="ADAL" clId="{3B2AA5FE-B6A3-44FF-8BD6-F7D9102A9E1F}" dt="2021-06-26T17:09:27.949" v="162" actId="47"/>
        <pc:sldMkLst>
          <pc:docMk/>
          <pc:sldMk cId="979785715" sldId="310"/>
        </pc:sldMkLst>
      </pc:sldChg>
      <pc:sldChg chg="add del">
        <pc:chgData name="Nguyen Bui Trong Tin" userId="e8b171ad-d98b-49d5-bbe6-f86bd94206fe" providerId="ADAL" clId="{3B2AA5FE-B6A3-44FF-8BD6-F7D9102A9E1F}" dt="2021-06-26T17:08:56.476" v="146" actId="47"/>
        <pc:sldMkLst>
          <pc:docMk/>
          <pc:sldMk cId="2769968807" sldId="310"/>
        </pc:sldMkLst>
      </pc:sldChg>
      <pc:sldChg chg="addSp delSp modSp add mod modNotesTx">
        <pc:chgData name="Nguyen Bui Trong Tin" userId="e8b171ad-d98b-49d5-bbe6-f86bd94206fe" providerId="ADAL" clId="{3B2AA5FE-B6A3-44FF-8BD6-F7D9102A9E1F}" dt="2021-06-27T00:52:47.480" v="1260" actId="20577"/>
        <pc:sldMkLst>
          <pc:docMk/>
          <pc:sldMk cId="3300875455" sldId="311"/>
        </pc:sldMkLst>
        <pc:picChg chg="add del mod">
          <ac:chgData name="Nguyen Bui Trong Tin" userId="e8b171ad-d98b-49d5-bbe6-f86bd94206fe" providerId="ADAL" clId="{3B2AA5FE-B6A3-44FF-8BD6-F7D9102A9E1F}" dt="2021-06-26T17:21:28.166" v="181" actId="478"/>
          <ac:picMkLst>
            <pc:docMk/>
            <pc:sldMk cId="3300875455" sldId="311"/>
            <ac:picMk id="2" creationId="{C209C856-98E0-497F-91EE-1842B7E1A9A8}"/>
          </ac:picMkLst>
        </pc:picChg>
        <pc:picChg chg="add del">
          <ac:chgData name="Nguyen Bui Trong Tin" userId="e8b171ad-d98b-49d5-bbe6-f86bd94206fe" providerId="ADAL" clId="{3B2AA5FE-B6A3-44FF-8BD6-F7D9102A9E1F}" dt="2021-06-26T17:21:30.911" v="183" actId="478"/>
          <ac:picMkLst>
            <pc:docMk/>
            <pc:sldMk cId="3300875455" sldId="311"/>
            <ac:picMk id="4" creationId="{3D449550-6120-4B97-A9F3-6984B1C95847}"/>
          </ac:picMkLst>
        </pc:picChg>
        <pc:picChg chg="add mod">
          <ac:chgData name="Nguyen Bui Trong Tin" userId="e8b171ad-d98b-49d5-bbe6-f86bd94206fe" providerId="ADAL" clId="{3B2AA5FE-B6A3-44FF-8BD6-F7D9102A9E1F}" dt="2021-06-26T17:21:41.049" v="186" actId="14100"/>
          <ac:picMkLst>
            <pc:docMk/>
            <pc:sldMk cId="3300875455" sldId="311"/>
            <ac:picMk id="5" creationId="{48B1AE37-7252-4CD0-B1A5-84AC12C7CA74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1:34:39.172" v="1369" actId="20577"/>
        <pc:sldMkLst>
          <pc:docMk/>
          <pc:sldMk cId="1824561802" sldId="312"/>
        </pc:sldMkLst>
        <pc:spChg chg="mod">
          <ac:chgData name="Nguyen Bui Trong Tin" userId="e8b171ad-d98b-49d5-bbe6-f86bd94206fe" providerId="ADAL" clId="{3B2AA5FE-B6A3-44FF-8BD6-F7D9102A9E1F}" dt="2021-06-27T01:34:39.172" v="1369" actId="20577"/>
          <ac:spMkLst>
            <pc:docMk/>
            <pc:sldMk cId="1824561802" sldId="312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7:23:11.474" v="196" actId="478"/>
          <ac:picMkLst>
            <pc:docMk/>
            <pc:sldMk cId="1824561802" sldId="312"/>
            <ac:picMk id="2" creationId="{D748E9D9-A69E-4970-83BE-BD002AEBE4B5}"/>
          </ac:picMkLst>
        </pc:picChg>
        <pc:picChg chg="add del mod">
          <ac:chgData name="Nguyen Bui Trong Tin" userId="e8b171ad-d98b-49d5-bbe6-f86bd94206fe" providerId="ADAL" clId="{3B2AA5FE-B6A3-44FF-8BD6-F7D9102A9E1F}" dt="2021-06-26T17:23:56.372" v="202" actId="478"/>
          <ac:picMkLst>
            <pc:docMk/>
            <pc:sldMk cId="1824561802" sldId="312"/>
            <ac:picMk id="4" creationId="{C874364E-B9C3-431D-8F26-F8965132AF28}"/>
          </ac:picMkLst>
        </pc:picChg>
        <pc:picChg chg="add del">
          <ac:chgData name="Nguyen Bui Trong Tin" userId="e8b171ad-d98b-49d5-bbe6-f86bd94206fe" providerId="ADAL" clId="{3B2AA5FE-B6A3-44FF-8BD6-F7D9102A9E1F}" dt="2021-06-26T17:24:05.324" v="204" actId="478"/>
          <ac:picMkLst>
            <pc:docMk/>
            <pc:sldMk cId="1824561802" sldId="312"/>
            <ac:picMk id="5" creationId="{1EE37A86-39C3-412C-B345-4E09EEDC0105}"/>
          </ac:picMkLst>
        </pc:picChg>
        <pc:picChg chg="add mod">
          <ac:chgData name="Nguyen Bui Trong Tin" userId="e8b171ad-d98b-49d5-bbe6-f86bd94206fe" providerId="ADAL" clId="{3B2AA5FE-B6A3-44FF-8BD6-F7D9102A9E1F}" dt="2021-06-26T17:24:11.459" v="206" actId="1076"/>
          <ac:picMkLst>
            <pc:docMk/>
            <pc:sldMk cId="1824561802" sldId="312"/>
            <ac:picMk id="6" creationId="{06751014-0FBB-4203-B27C-57C840BACE34}"/>
          </ac:picMkLst>
        </pc:picChg>
        <pc:picChg chg="add del">
          <ac:chgData name="Nguyen Bui Trong Tin" userId="e8b171ad-d98b-49d5-bbe6-f86bd94206fe" providerId="ADAL" clId="{3B2AA5FE-B6A3-44FF-8BD6-F7D9102A9E1F}" dt="2021-06-26T17:24:29.177" v="208"/>
          <ac:picMkLst>
            <pc:docMk/>
            <pc:sldMk cId="1824561802" sldId="312"/>
            <ac:picMk id="7" creationId="{EBD0FF55-6584-4220-848B-9D00782FA7CA}"/>
          </ac:picMkLst>
        </pc:picChg>
        <pc:picChg chg="add del">
          <ac:chgData name="Nguyen Bui Trong Tin" userId="e8b171ad-d98b-49d5-bbe6-f86bd94206fe" providerId="ADAL" clId="{3B2AA5FE-B6A3-44FF-8BD6-F7D9102A9E1F}" dt="2021-06-26T17:24:33.900" v="210" actId="478"/>
          <ac:picMkLst>
            <pc:docMk/>
            <pc:sldMk cId="1824561802" sldId="312"/>
            <ac:picMk id="8" creationId="{F1BE54F7-7301-4C22-9359-9A751BC3743A}"/>
          </ac:picMkLst>
        </pc:picChg>
        <pc:picChg chg="add del">
          <ac:chgData name="Nguyen Bui Trong Tin" userId="e8b171ad-d98b-49d5-bbe6-f86bd94206fe" providerId="ADAL" clId="{3B2AA5FE-B6A3-44FF-8BD6-F7D9102A9E1F}" dt="2021-06-26T17:24:59.159" v="212" actId="478"/>
          <ac:picMkLst>
            <pc:docMk/>
            <pc:sldMk cId="1824561802" sldId="312"/>
            <ac:picMk id="9" creationId="{21BB9DF8-0ACF-4B2A-A689-D225C364E581}"/>
          </ac:picMkLst>
        </pc:picChg>
        <pc:picChg chg="add del">
          <ac:chgData name="Nguyen Bui Trong Tin" userId="e8b171ad-d98b-49d5-bbe6-f86bd94206fe" providerId="ADAL" clId="{3B2AA5FE-B6A3-44FF-8BD6-F7D9102A9E1F}" dt="2021-06-26T17:25:04.365" v="214"/>
          <ac:picMkLst>
            <pc:docMk/>
            <pc:sldMk cId="1824561802" sldId="312"/>
            <ac:picMk id="10" creationId="{A76EC279-F4E9-44D9-975C-537876EA80E2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1:35:25.324" v="1520" actId="20577"/>
        <pc:sldMkLst>
          <pc:docMk/>
          <pc:sldMk cId="553536912" sldId="313"/>
        </pc:sldMkLst>
        <pc:spChg chg="mod">
          <ac:chgData name="Nguyen Bui Trong Tin" userId="e8b171ad-d98b-49d5-bbe6-f86bd94206fe" providerId="ADAL" clId="{3B2AA5FE-B6A3-44FF-8BD6-F7D9102A9E1F}" dt="2021-06-27T01:35:25.324" v="1520" actId="20577"/>
          <ac:spMkLst>
            <pc:docMk/>
            <pc:sldMk cId="553536912" sldId="313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7:22:50.049" v="195" actId="478"/>
          <ac:picMkLst>
            <pc:docMk/>
            <pc:sldMk cId="553536912" sldId="313"/>
            <ac:picMk id="2" creationId="{2150CED3-AD53-447C-92F1-B306D1EE6A2F}"/>
          </ac:picMkLst>
        </pc:picChg>
        <pc:picChg chg="add mod">
          <ac:chgData name="Nguyen Bui Trong Tin" userId="e8b171ad-d98b-49d5-bbe6-f86bd94206fe" providerId="ADAL" clId="{3B2AA5FE-B6A3-44FF-8BD6-F7D9102A9E1F}" dt="2021-06-26T17:34:24.455" v="232" actId="14100"/>
          <ac:picMkLst>
            <pc:docMk/>
            <pc:sldMk cId="553536912" sldId="313"/>
            <ac:picMk id="2" creationId="{2AF4EF16-4B33-4AFE-AA9F-37AC40F757E2}"/>
          </ac:picMkLst>
        </pc:picChg>
        <pc:picChg chg="add del mod">
          <ac:chgData name="Nguyen Bui Trong Tin" userId="e8b171ad-d98b-49d5-bbe6-f86bd94206fe" providerId="ADAL" clId="{3B2AA5FE-B6A3-44FF-8BD6-F7D9102A9E1F}" dt="2021-06-26T17:22:49.014" v="194" actId="478"/>
          <ac:picMkLst>
            <pc:docMk/>
            <pc:sldMk cId="553536912" sldId="313"/>
            <ac:picMk id="4" creationId="{BC286719-AA72-438C-B646-E7119CA5DBE3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1:44:20.156" v="2059" actId="20577"/>
        <pc:sldMkLst>
          <pc:docMk/>
          <pc:sldMk cId="4211138788" sldId="314"/>
        </pc:sldMkLst>
        <pc:spChg chg="mod">
          <ac:chgData name="Nguyen Bui Trong Tin" userId="e8b171ad-d98b-49d5-bbe6-f86bd94206fe" providerId="ADAL" clId="{3B2AA5FE-B6A3-44FF-8BD6-F7D9102A9E1F}" dt="2021-06-27T01:44:20.156" v="2059" actId="20577"/>
          <ac:spMkLst>
            <pc:docMk/>
            <pc:sldMk cId="4211138788" sldId="314"/>
            <ac:spMk id="3" creationId="{139D5992-74CA-4E5E-831D-1F8F99FB57FF}"/>
          </ac:spMkLst>
        </pc:spChg>
        <pc:spChg chg="add del">
          <ac:chgData name="Nguyen Bui Trong Tin" userId="e8b171ad-d98b-49d5-bbe6-f86bd94206fe" providerId="ADAL" clId="{3B2AA5FE-B6A3-44FF-8BD6-F7D9102A9E1F}" dt="2021-06-26T17:34:46.609" v="236"/>
          <ac:spMkLst>
            <pc:docMk/>
            <pc:sldMk cId="4211138788" sldId="314"/>
            <ac:spMk id="4" creationId="{7ABCDAFC-4429-4887-B784-4A743C45184D}"/>
          </ac:spMkLst>
        </pc:spChg>
        <pc:spChg chg="add del">
          <ac:chgData name="Nguyen Bui Trong Tin" userId="e8b171ad-d98b-49d5-bbe6-f86bd94206fe" providerId="ADAL" clId="{3B2AA5FE-B6A3-44FF-8BD6-F7D9102A9E1F}" dt="2021-06-26T17:34:48.420" v="240"/>
          <ac:spMkLst>
            <pc:docMk/>
            <pc:sldMk cId="4211138788" sldId="314"/>
            <ac:spMk id="6" creationId="{C0CCB444-586A-42E9-A6F2-81AE02B4816F}"/>
          </ac:spMkLst>
        </pc:spChg>
        <pc:spChg chg="add del">
          <ac:chgData name="Nguyen Bui Trong Tin" userId="e8b171ad-d98b-49d5-bbe6-f86bd94206fe" providerId="ADAL" clId="{3B2AA5FE-B6A3-44FF-8BD6-F7D9102A9E1F}" dt="2021-06-26T17:34:57.170" v="243" actId="478"/>
          <ac:spMkLst>
            <pc:docMk/>
            <pc:sldMk cId="4211138788" sldId="314"/>
            <ac:spMk id="8" creationId="{521F21BB-502B-4F8B-BCCE-2CA3F181750C}"/>
          </ac:spMkLst>
        </pc:spChg>
        <pc:spChg chg="add del">
          <ac:chgData name="Nguyen Bui Trong Tin" userId="e8b171ad-d98b-49d5-bbe6-f86bd94206fe" providerId="ADAL" clId="{3B2AA5FE-B6A3-44FF-8BD6-F7D9102A9E1F}" dt="2021-06-26T17:34:58.973" v="246" actId="478"/>
          <ac:spMkLst>
            <pc:docMk/>
            <pc:sldMk cId="4211138788" sldId="314"/>
            <ac:spMk id="10" creationId="{1251A84F-5E89-4262-962C-18314D97AECE}"/>
          </ac:spMkLst>
        </pc:spChg>
        <pc:spChg chg="add del">
          <ac:chgData name="Nguyen Bui Trong Tin" userId="e8b171ad-d98b-49d5-bbe6-f86bd94206fe" providerId="ADAL" clId="{3B2AA5FE-B6A3-44FF-8BD6-F7D9102A9E1F}" dt="2021-06-26T17:35:09.729" v="250"/>
          <ac:spMkLst>
            <pc:docMk/>
            <pc:sldMk cId="4211138788" sldId="314"/>
            <ac:spMk id="12" creationId="{1D129CB4-3532-438B-9128-90783DE32E3B}"/>
          </ac:spMkLst>
        </pc:spChg>
        <pc:graphicFrameChg chg="add mod modGraphic">
          <ac:chgData name="Nguyen Bui Trong Tin" userId="e8b171ad-d98b-49d5-bbe6-f86bd94206fe" providerId="ADAL" clId="{3B2AA5FE-B6A3-44FF-8BD6-F7D9102A9E1F}" dt="2021-06-27T01:44:01.439" v="2039" actId="20577"/>
          <ac:graphicFrameMkLst>
            <pc:docMk/>
            <pc:sldMk cId="4211138788" sldId="314"/>
            <ac:graphicFrameMk id="2" creationId="{AD71B60E-F042-4733-A3C5-C03095E05BBF}"/>
          </ac:graphicFrameMkLst>
        </pc:graphicFrameChg>
        <pc:picChg chg="add mod">
          <ac:chgData name="Nguyen Bui Trong Tin" userId="e8b171ad-d98b-49d5-bbe6-f86bd94206fe" providerId="ADAL" clId="{3B2AA5FE-B6A3-44FF-8BD6-F7D9102A9E1F}" dt="2021-06-26T17:35:19.289" v="252" actId="1076"/>
          <ac:picMkLst>
            <pc:docMk/>
            <pc:sldMk cId="4211138788" sldId="314"/>
            <ac:picMk id="13" creationId="{95607D11-C90B-4093-A834-6F8939384F2A}"/>
          </ac:picMkLst>
        </pc:picChg>
        <pc:picChg chg="add del">
          <ac:chgData name="Nguyen Bui Trong Tin" userId="e8b171ad-d98b-49d5-bbe6-f86bd94206fe" providerId="ADAL" clId="{3B2AA5FE-B6A3-44FF-8BD6-F7D9102A9E1F}" dt="2021-06-26T17:35:30.155" v="254" actId="478"/>
          <ac:picMkLst>
            <pc:docMk/>
            <pc:sldMk cId="4211138788" sldId="314"/>
            <ac:picMk id="14" creationId="{461C9445-246B-4560-B9F9-D1680F25D3D3}"/>
          </ac:picMkLst>
        </pc:picChg>
        <pc:picChg chg="add del">
          <ac:chgData name="Nguyen Bui Trong Tin" userId="e8b171ad-d98b-49d5-bbe6-f86bd94206fe" providerId="ADAL" clId="{3B2AA5FE-B6A3-44FF-8BD6-F7D9102A9E1F}" dt="2021-06-26T17:35:44.178" v="256" actId="478"/>
          <ac:picMkLst>
            <pc:docMk/>
            <pc:sldMk cId="4211138788" sldId="314"/>
            <ac:picMk id="15" creationId="{7320CBFA-1ED3-40AE-A4A5-243DB801869C}"/>
          </ac:picMkLst>
        </pc:picChg>
        <pc:picChg chg="add del">
          <ac:chgData name="Nguyen Bui Trong Tin" userId="e8b171ad-d98b-49d5-bbe6-f86bd94206fe" providerId="ADAL" clId="{3B2AA5FE-B6A3-44FF-8BD6-F7D9102A9E1F}" dt="2021-06-26T17:36:24.678" v="258" actId="478"/>
          <ac:picMkLst>
            <pc:docMk/>
            <pc:sldMk cId="4211138788" sldId="314"/>
            <ac:picMk id="16" creationId="{87B7FDD5-81BE-4E03-9028-A6CC2B5F2F28}"/>
          </ac:picMkLst>
        </pc:picChg>
        <pc:picChg chg="add mod">
          <ac:chgData name="Nguyen Bui Trong Tin" userId="e8b171ad-d98b-49d5-bbe6-f86bd94206fe" providerId="ADAL" clId="{3B2AA5FE-B6A3-44FF-8BD6-F7D9102A9E1F}" dt="2021-06-26T17:36:31.211" v="260" actId="1076"/>
          <ac:picMkLst>
            <pc:docMk/>
            <pc:sldMk cId="4211138788" sldId="314"/>
            <ac:picMk id="17" creationId="{1A74BBCF-BC2F-49E6-B8E5-89DFAD776862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29.441" v="163" actId="47"/>
        <pc:sldMkLst>
          <pc:docMk/>
          <pc:sldMk cId="3278188058" sldId="315"/>
        </pc:sldMkLst>
      </pc:sldChg>
      <pc:sldChg chg="addSp delSp modSp add mod modNotesTx">
        <pc:chgData name="Nguyen Bui Trong Tin" userId="e8b171ad-d98b-49d5-bbe6-f86bd94206fe" providerId="ADAL" clId="{3B2AA5FE-B6A3-44FF-8BD6-F7D9102A9E1F}" dt="2021-06-27T01:45:53.352" v="2065" actId="20577"/>
        <pc:sldMkLst>
          <pc:docMk/>
          <pc:sldMk cId="331680338" sldId="316"/>
        </pc:sldMkLst>
        <pc:spChg chg="mod">
          <ac:chgData name="Nguyen Bui Trong Tin" userId="e8b171ad-d98b-49d5-bbe6-f86bd94206fe" providerId="ADAL" clId="{3B2AA5FE-B6A3-44FF-8BD6-F7D9102A9E1F}" dt="2021-06-27T01:45:53.352" v="2065" actId="20577"/>
          <ac:spMkLst>
            <pc:docMk/>
            <pc:sldMk cId="331680338" sldId="316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7:37:38.684" v="262" actId="478"/>
          <ac:picMkLst>
            <pc:docMk/>
            <pc:sldMk cId="331680338" sldId="316"/>
            <ac:picMk id="2" creationId="{611EB1EF-C166-4B71-BF4E-B032FBE70B56}"/>
          </ac:picMkLst>
        </pc:picChg>
        <pc:picChg chg="add del">
          <ac:chgData name="Nguyen Bui Trong Tin" userId="e8b171ad-d98b-49d5-bbe6-f86bd94206fe" providerId="ADAL" clId="{3B2AA5FE-B6A3-44FF-8BD6-F7D9102A9E1F}" dt="2021-06-26T17:37:51.273" v="264" actId="478"/>
          <ac:picMkLst>
            <pc:docMk/>
            <pc:sldMk cId="331680338" sldId="316"/>
            <ac:picMk id="4" creationId="{80D72B78-535F-409E-AFD6-B888ED2A131B}"/>
          </ac:picMkLst>
        </pc:picChg>
        <pc:picChg chg="add mod">
          <ac:chgData name="Nguyen Bui Trong Tin" userId="e8b171ad-d98b-49d5-bbe6-f86bd94206fe" providerId="ADAL" clId="{3B2AA5FE-B6A3-44FF-8BD6-F7D9102A9E1F}" dt="2021-06-26T17:37:56.459" v="266" actId="1076"/>
          <ac:picMkLst>
            <pc:docMk/>
            <pc:sldMk cId="331680338" sldId="316"/>
            <ac:picMk id="5" creationId="{7D3194F3-04EB-4DCE-A5B6-25C265557F81}"/>
          </ac:picMkLst>
        </pc:picChg>
      </pc:sldChg>
      <pc:sldChg chg="addSp modSp add mod modNotesTx">
        <pc:chgData name="Nguyen Bui Trong Tin" userId="e8b171ad-d98b-49d5-bbe6-f86bd94206fe" providerId="ADAL" clId="{3B2AA5FE-B6A3-44FF-8BD6-F7D9102A9E1F}" dt="2021-06-27T02:00:17.115" v="2843" actId="20577"/>
        <pc:sldMkLst>
          <pc:docMk/>
          <pc:sldMk cId="2536141257" sldId="317"/>
        </pc:sldMkLst>
        <pc:spChg chg="mod">
          <ac:chgData name="Nguyen Bui Trong Tin" userId="e8b171ad-d98b-49d5-bbe6-f86bd94206fe" providerId="ADAL" clId="{3B2AA5FE-B6A3-44FF-8BD6-F7D9102A9E1F}" dt="2021-06-27T02:00:17.115" v="2843" actId="20577"/>
          <ac:spMkLst>
            <pc:docMk/>
            <pc:sldMk cId="2536141257" sldId="31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1:52:29.986" v="2203" actId="14100"/>
          <ac:picMkLst>
            <pc:docMk/>
            <pc:sldMk cId="2536141257" sldId="317"/>
            <ac:picMk id="2" creationId="{A36747DE-756B-4ADC-AFC8-082D7D496B80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4:43:27.852" v="6044" actId="113"/>
        <pc:sldMkLst>
          <pc:docMk/>
          <pc:sldMk cId="2133192714" sldId="318"/>
        </pc:sldMkLst>
        <pc:spChg chg="mod">
          <ac:chgData name="Nguyen Bui Trong Tin" userId="e8b171ad-d98b-49d5-bbe6-f86bd94206fe" providerId="ADAL" clId="{3B2AA5FE-B6A3-44FF-8BD6-F7D9102A9E1F}" dt="2021-06-27T04:43:27.852" v="6044" actId="113"/>
          <ac:spMkLst>
            <pc:docMk/>
            <pc:sldMk cId="2133192714" sldId="318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7:42:05.402" v="271" actId="478"/>
          <ac:picMkLst>
            <pc:docMk/>
            <pc:sldMk cId="2133192714" sldId="318"/>
            <ac:picMk id="2" creationId="{A6DE7443-D438-42C1-87D9-7109BA5665A6}"/>
          </ac:picMkLst>
        </pc:picChg>
        <pc:picChg chg="add del">
          <ac:chgData name="Nguyen Bui Trong Tin" userId="e8b171ad-d98b-49d5-bbe6-f86bd94206fe" providerId="ADAL" clId="{3B2AA5FE-B6A3-44FF-8BD6-F7D9102A9E1F}" dt="2021-06-26T17:42:19.489" v="273" actId="478"/>
          <ac:picMkLst>
            <pc:docMk/>
            <pc:sldMk cId="2133192714" sldId="318"/>
            <ac:picMk id="4" creationId="{4EC65A3D-34F2-425F-B6F1-9CF7880FD9D4}"/>
          </ac:picMkLst>
        </pc:picChg>
        <pc:picChg chg="add mod">
          <ac:chgData name="Nguyen Bui Trong Tin" userId="e8b171ad-d98b-49d5-bbe6-f86bd94206fe" providerId="ADAL" clId="{3B2AA5FE-B6A3-44FF-8BD6-F7D9102A9E1F}" dt="2021-06-27T02:00:27.544" v="2844" actId="1076"/>
          <ac:picMkLst>
            <pc:docMk/>
            <pc:sldMk cId="2133192714" sldId="318"/>
            <ac:picMk id="5" creationId="{8F424600-928B-4979-99FF-28D45FA7AFC1}"/>
          </ac:picMkLst>
        </pc:picChg>
        <pc:picChg chg="add mod">
          <ac:chgData name="Nguyen Bui Trong Tin" userId="e8b171ad-d98b-49d5-bbe6-f86bd94206fe" providerId="ADAL" clId="{3B2AA5FE-B6A3-44FF-8BD6-F7D9102A9E1F}" dt="2021-06-27T01:46:17.914" v="2069" actId="1076"/>
          <ac:picMkLst>
            <pc:docMk/>
            <pc:sldMk cId="2133192714" sldId="318"/>
            <ac:picMk id="6" creationId="{C6899B79-3804-493A-926E-1D0AD8A000BE}"/>
          </ac:picMkLst>
        </pc:picChg>
      </pc:sldChg>
      <pc:sldChg chg="add del">
        <pc:chgData name="Nguyen Bui Trong Tin" userId="e8b171ad-d98b-49d5-bbe6-f86bd94206fe" providerId="ADAL" clId="{3B2AA5FE-B6A3-44FF-8BD6-F7D9102A9E1F}" dt="2021-06-27T00:54:08.103" v="1345" actId="47"/>
        <pc:sldMkLst>
          <pc:docMk/>
          <pc:sldMk cId="1287576328" sldId="319"/>
        </pc:sldMkLst>
      </pc:sldChg>
      <pc:sldChg chg="add del">
        <pc:chgData name="Nguyen Bui Trong Tin" userId="e8b171ad-d98b-49d5-bbe6-f86bd94206fe" providerId="ADAL" clId="{3B2AA5FE-B6A3-44FF-8BD6-F7D9102A9E1F}" dt="2021-06-26T17:09:30.961" v="164" actId="47"/>
        <pc:sldMkLst>
          <pc:docMk/>
          <pc:sldMk cId="511544886" sldId="320"/>
        </pc:sldMkLst>
      </pc:sldChg>
      <pc:sldChg chg="addSp delSp modSp add mod modNotesTx">
        <pc:chgData name="Nguyen Bui Trong Tin" userId="e8b171ad-d98b-49d5-bbe6-f86bd94206fe" providerId="ADAL" clId="{3B2AA5FE-B6A3-44FF-8BD6-F7D9102A9E1F}" dt="2021-06-27T02:01:16.362" v="2851" actId="20577"/>
        <pc:sldMkLst>
          <pc:docMk/>
          <pc:sldMk cId="83999653" sldId="321"/>
        </pc:sldMkLst>
        <pc:spChg chg="mod">
          <ac:chgData name="Nguyen Bui Trong Tin" userId="e8b171ad-d98b-49d5-bbe6-f86bd94206fe" providerId="ADAL" clId="{3B2AA5FE-B6A3-44FF-8BD6-F7D9102A9E1F}" dt="2021-06-27T02:01:16.362" v="2851" actId="20577"/>
          <ac:spMkLst>
            <pc:docMk/>
            <pc:sldMk cId="83999653" sldId="321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7:44:51.385" v="279" actId="478"/>
          <ac:picMkLst>
            <pc:docMk/>
            <pc:sldMk cId="83999653" sldId="321"/>
            <ac:picMk id="2" creationId="{B2D7E02C-8C6F-4B81-9DC7-9A7F55CA0482}"/>
          </ac:picMkLst>
        </pc:picChg>
        <pc:picChg chg="add del">
          <ac:chgData name="Nguyen Bui Trong Tin" userId="e8b171ad-d98b-49d5-bbe6-f86bd94206fe" providerId="ADAL" clId="{3B2AA5FE-B6A3-44FF-8BD6-F7D9102A9E1F}" dt="2021-06-26T17:44:53.814" v="281" actId="478"/>
          <ac:picMkLst>
            <pc:docMk/>
            <pc:sldMk cId="83999653" sldId="321"/>
            <ac:picMk id="4" creationId="{0CB41ACC-EF0A-4966-9C7D-8C8E5403803D}"/>
          </ac:picMkLst>
        </pc:picChg>
        <pc:picChg chg="add del">
          <ac:chgData name="Nguyen Bui Trong Tin" userId="e8b171ad-d98b-49d5-bbe6-f86bd94206fe" providerId="ADAL" clId="{3B2AA5FE-B6A3-44FF-8BD6-F7D9102A9E1F}" dt="2021-06-26T17:45:02.183" v="283" actId="478"/>
          <ac:picMkLst>
            <pc:docMk/>
            <pc:sldMk cId="83999653" sldId="321"/>
            <ac:picMk id="5" creationId="{61D49808-E630-4E7D-BF9A-78685A092515}"/>
          </ac:picMkLst>
        </pc:picChg>
        <pc:picChg chg="add del">
          <ac:chgData name="Nguyen Bui Trong Tin" userId="e8b171ad-d98b-49d5-bbe6-f86bd94206fe" providerId="ADAL" clId="{3B2AA5FE-B6A3-44FF-8BD6-F7D9102A9E1F}" dt="2021-06-26T17:45:26.837" v="285" actId="478"/>
          <ac:picMkLst>
            <pc:docMk/>
            <pc:sldMk cId="83999653" sldId="321"/>
            <ac:picMk id="6" creationId="{A48BB396-FA4C-464D-8740-480C0F3AB6CE}"/>
          </ac:picMkLst>
        </pc:picChg>
        <pc:picChg chg="add del">
          <ac:chgData name="Nguyen Bui Trong Tin" userId="e8b171ad-d98b-49d5-bbe6-f86bd94206fe" providerId="ADAL" clId="{3B2AA5FE-B6A3-44FF-8BD6-F7D9102A9E1F}" dt="2021-06-26T17:45:29.612" v="287" actId="478"/>
          <ac:picMkLst>
            <pc:docMk/>
            <pc:sldMk cId="83999653" sldId="321"/>
            <ac:picMk id="7" creationId="{22860349-EC8F-4D93-BF1C-DBA9B6C70FFC}"/>
          </ac:picMkLst>
        </pc:picChg>
        <pc:picChg chg="add mod">
          <ac:chgData name="Nguyen Bui Trong Tin" userId="e8b171ad-d98b-49d5-bbe6-f86bd94206fe" providerId="ADAL" clId="{3B2AA5FE-B6A3-44FF-8BD6-F7D9102A9E1F}" dt="2021-06-27T02:00:51.760" v="2845" actId="14100"/>
          <ac:picMkLst>
            <pc:docMk/>
            <pc:sldMk cId="83999653" sldId="321"/>
            <ac:picMk id="8" creationId="{AD0D071D-71B5-4414-BFE0-578958070FC3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2:10:27.059" v="2990" actId="20577"/>
        <pc:sldMkLst>
          <pc:docMk/>
          <pc:sldMk cId="2359061074" sldId="322"/>
        </pc:sldMkLst>
        <pc:spChg chg="mod">
          <ac:chgData name="Nguyen Bui Trong Tin" userId="e8b171ad-d98b-49d5-bbe6-f86bd94206fe" providerId="ADAL" clId="{3B2AA5FE-B6A3-44FF-8BD6-F7D9102A9E1F}" dt="2021-06-27T02:10:27.059" v="2990" actId="20577"/>
          <ac:spMkLst>
            <pc:docMk/>
            <pc:sldMk cId="2359061074" sldId="322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02:42.804" v="2852" actId="14100"/>
          <ac:picMkLst>
            <pc:docMk/>
            <pc:sldMk cId="2359061074" sldId="322"/>
            <ac:picMk id="2" creationId="{738B5CBC-1119-4BB3-AB95-6556B00E8E02}"/>
          </ac:picMkLst>
        </pc:picChg>
        <pc:picChg chg="add del">
          <ac:chgData name="Nguyen Bui Trong Tin" userId="e8b171ad-d98b-49d5-bbe6-f86bd94206fe" providerId="ADAL" clId="{3B2AA5FE-B6A3-44FF-8BD6-F7D9102A9E1F}" dt="2021-06-26T17:46:59.058" v="294"/>
          <ac:picMkLst>
            <pc:docMk/>
            <pc:sldMk cId="2359061074" sldId="322"/>
            <ac:picMk id="4" creationId="{42B54CAA-20F6-4029-85D6-C2FDE9463D23}"/>
          </ac:picMkLst>
        </pc:picChg>
        <pc:picChg chg="add del">
          <ac:chgData name="Nguyen Bui Trong Tin" userId="e8b171ad-d98b-49d5-bbe6-f86bd94206fe" providerId="ADAL" clId="{3B2AA5FE-B6A3-44FF-8BD6-F7D9102A9E1F}" dt="2021-06-26T17:47:08.214" v="296"/>
          <ac:picMkLst>
            <pc:docMk/>
            <pc:sldMk cId="2359061074" sldId="322"/>
            <ac:picMk id="5" creationId="{7D80A9A7-672E-4997-9E12-EF368AC8379F}"/>
          </ac:picMkLst>
        </pc:picChg>
      </pc:sldChg>
      <pc:sldChg chg="addSp modSp add mod modNotesTx">
        <pc:chgData name="Nguyen Bui Trong Tin" userId="e8b171ad-d98b-49d5-bbe6-f86bd94206fe" providerId="ADAL" clId="{3B2AA5FE-B6A3-44FF-8BD6-F7D9102A9E1F}" dt="2021-06-27T00:54:35.279" v="1348" actId="20577"/>
        <pc:sldMkLst>
          <pc:docMk/>
          <pc:sldMk cId="4133034968" sldId="323"/>
        </pc:sldMkLst>
        <pc:picChg chg="add mod">
          <ac:chgData name="Nguyen Bui Trong Tin" userId="e8b171ad-d98b-49d5-bbe6-f86bd94206fe" providerId="ADAL" clId="{3B2AA5FE-B6A3-44FF-8BD6-F7D9102A9E1F}" dt="2021-06-26T17:47:15.518" v="299" actId="14100"/>
          <ac:picMkLst>
            <pc:docMk/>
            <pc:sldMk cId="4133034968" sldId="323"/>
            <ac:picMk id="2" creationId="{A45463C5-79CA-4057-8384-197C66431BD1}"/>
          </ac:picMkLst>
        </pc:picChg>
      </pc:sldChg>
      <pc:sldChg chg="addSp modSp add mod modNotesTx">
        <pc:chgData name="Nguyen Bui Trong Tin" userId="e8b171ad-d98b-49d5-bbe6-f86bd94206fe" providerId="ADAL" clId="{3B2AA5FE-B6A3-44FF-8BD6-F7D9102A9E1F}" dt="2021-06-27T02:11:04.386" v="2998" actId="20577"/>
        <pc:sldMkLst>
          <pc:docMk/>
          <pc:sldMk cId="3823839645" sldId="324"/>
        </pc:sldMkLst>
        <pc:spChg chg="mod">
          <ac:chgData name="Nguyen Bui Trong Tin" userId="e8b171ad-d98b-49d5-bbe6-f86bd94206fe" providerId="ADAL" clId="{3B2AA5FE-B6A3-44FF-8BD6-F7D9102A9E1F}" dt="2021-06-27T02:11:04.386" v="2998" actId="20577"/>
          <ac:spMkLst>
            <pc:docMk/>
            <pc:sldMk cId="3823839645" sldId="32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10:41.449" v="2992" actId="14100"/>
          <ac:picMkLst>
            <pc:docMk/>
            <pc:sldMk cId="3823839645" sldId="324"/>
            <ac:picMk id="2" creationId="{494D980F-7635-4666-9376-74D982607412}"/>
          </ac:picMkLst>
        </pc:picChg>
      </pc:sldChg>
      <pc:sldChg chg="addSp modSp add mod ord modNotesTx">
        <pc:chgData name="Nguyen Bui Trong Tin" userId="e8b171ad-d98b-49d5-bbe6-f86bd94206fe" providerId="ADAL" clId="{3B2AA5FE-B6A3-44FF-8BD6-F7D9102A9E1F}" dt="2021-06-27T02:22:56.848" v="3223" actId="20577"/>
        <pc:sldMkLst>
          <pc:docMk/>
          <pc:sldMk cId="1317017667" sldId="325"/>
        </pc:sldMkLst>
        <pc:spChg chg="mod">
          <ac:chgData name="Nguyen Bui Trong Tin" userId="e8b171ad-d98b-49d5-bbe6-f86bd94206fe" providerId="ADAL" clId="{3B2AA5FE-B6A3-44FF-8BD6-F7D9102A9E1F}" dt="2021-06-27T02:22:56.848" v="3223" actId="20577"/>
          <ac:spMkLst>
            <pc:docMk/>
            <pc:sldMk cId="1317017667" sldId="32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11:16.646" v="3002" actId="14100"/>
          <ac:picMkLst>
            <pc:docMk/>
            <pc:sldMk cId="1317017667" sldId="325"/>
            <ac:picMk id="2" creationId="{49D7E9C1-60E0-4230-803A-19363189F1CD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40.360" v="165" actId="47"/>
        <pc:sldMkLst>
          <pc:docMk/>
          <pc:sldMk cId="2549430386" sldId="326"/>
        </pc:sldMkLst>
      </pc:sldChg>
      <pc:sldChg chg="addSp modSp add mod modNotesTx">
        <pc:chgData name="Nguyen Bui Trong Tin" userId="e8b171ad-d98b-49d5-bbe6-f86bd94206fe" providerId="ADAL" clId="{3B2AA5FE-B6A3-44FF-8BD6-F7D9102A9E1F}" dt="2021-06-27T02:24:54.645" v="3267" actId="20577"/>
        <pc:sldMkLst>
          <pc:docMk/>
          <pc:sldMk cId="952397921" sldId="327"/>
        </pc:sldMkLst>
        <pc:spChg chg="mod">
          <ac:chgData name="Nguyen Bui Trong Tin" userId="e8b171ad-d98b-49d5-bbe6-f86bd94206fe" providerId="ADAL" clId="{3B2AA5FE-B6A3-44FF-8BD6-F7D9102A9E1F}" dt="2021-06-27T02:24:54.645" v="3267" actId="20577"/>
          <ac:spMkLst>
            <pc:docMk/>
            <pc:sldMk cId="952397921" sldId="32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24:35.531" v="3261" actId="14100"/>
          <ac:picMkLst>
            <pc:docMk/>
            <pc:sldMk cId="952397921" sldId="327"/>
            <ac:picMk id="2" creationId="{747F85C4-566A-40B0-A2B0-B683D5F7E201}"/>
          </ac:picMkLst>
        </pc:picChg>
      </pc:sldChg>
      <pc:sldChg chg="add del">
        <pc:chgData name="Nguyen Bui Trong Tin" userId="e8b171ad-d98b-49d5-bbe6-f86bd94206fe" providerId="ADAL" clId="{3B2AA5FE-B6A3-44FF-8BD6-F7D9102A9E1F}" dt="2021-06-26T17:53:42.006" v="328" actId="47"/>
        <pc:sldMkLst>
          <pc:docMk/>
          <pc:sldMk cId="1555011481" sldId="328"/>
        </pc:sldMkLst>
      </pc:sldChg>
      <pc:sldChg chg="add del">
        <pc:chgData name="Nguyen Bui Trong Tin" userId="e8b171ad-d98b-49d5-bbe6-f86bd94206fe" providerId="ADAL" clId="{3B2AA5FE-B6A3-44FF-8BD6-F7D9102A9E1F}" dt="2021-06-26T17:53:42.006" v="328" actId="47"/>
        <pc:sldMkLst>
          <pc:docMk/>
          <pc:sldMk cId="3124649578" sldId="329"/>
        </pc:sldMkLst>
      </pc:sldChg>
      <pc:sldChg chg="add del">
        <pc:chgData name="Nguyen Bui Trong Tin" userId="e8b171ad-d98b-49d5-bbe6-f86bd94206fe" providerId="ADAL" clId="{3B2AA5FE-B6A3-44FF-8BD6-F7D9102A9E1F}" dt="2021-06-26T17:55:48.738" v="333" actId="47"/>
        <pc:sldMkLst>
          <pc:docMk/>
          <pc:sldMk cId="158529815" sldId="330"/>
        </pc:sldMkLst>
      </pc:sldChg>
      <pc:sldChg chg="add del">
        <pc:chgData name="Nguyen Bui Trong Tin" userId="e8b171ad-d98b-49d5-bbe6-f86bd94206fe" providerId="ADAL" clId="{3B2AA5FE-B6A3-44FF-8BD6-F7D9102A9E1F}" dt="2021-06-26T17:55:48.738" v="333" actId="47"/>
        <pc:sldMkLst>
          <pc:docMk/>
          <pc:sldMk cId="1441095936" sldId="331"/>
        </pc:sldMkLst>
      </pc:sldChg>
      <pc:sldChg chg="add del">
        <pc:chgData name="Nguyen Bui Trong Tin" userId="e8b171ad-d98b-49d5-bbe6-f86bd94206fe" providerId="ADAL" clId="{3B2AA5FE-B6A3-44FF-8BD6-F7D9102A9E1F}" dt="2021-06-26T17:55:48.738" v="333" actId="47"/>
        <pc:sldMkLst>
          <pc:docMk/>
          <pc:sldMk cId="773435543" sldId="332"/>
        </pc:sldMkLst>
      </pc:sldChg>
      <pc:sldChg chg="add del">
        <pc:chgData name="Nguyen Bui Trong Tin" userId="e8b171ad-d98b-49d5-bbe6-f86bd94206fe" providerId="ADAL" clId="{3B2AA5FE-B6A3-44FF-8BD6-F7D9102A9E1F}" dt="2021-06-26T17:09:46.569" v="166" actId="47"/>
        <pc:sldMkLst>
          <pc:docMk/>
          <pc:sldMk cId="875217623" sldId="333"/>
        </pc:sldMkLst>
      </pc:sldChg>
      <pc:sldChg chg="add del">
        <pc:chgData name="Nguyen Bui Trong Tin" userId="e8b171ad-d98b-49d5-bbe6-f86bd94206fe" providerId="ADAL" clId="{3B2AA5FE-B6A3-44FF-8BD6-F7D9102A9E1F}" dt="2021-06-26T17:55:48.738" v="333" actId="47"/>
        <pc:sldMkLst>
          <pc:docMk/>
          <pc:sldMk cId="2508059239" sldId="334"/>
        </pc:sldMkLst>
      </pc:sldChg>
      <pc:sldChg chg="addSp modSp add mod">
        <pc:chgData name="Nguyen Bui Trong Tin" userId="e8b171ad-d98b-49d5-bbe6-f86bd94206fe" providerId="ADAL" clId="{3B2AA5FE-B6A3-44FF-8BD6-F7D9102A9E1F}" dt="2021-06-27T02:27:32.997" v="3281" actId="14100"/>
        <pc:sldMkLst>
          <pc:docMk/>
          <pc:sldMk cId="943099957" sldId="335"/>
        </pc:sldMkLst>
        <pc:spChg chg="mod">
          <ac:chgData name="Nguyen Bui Trong Tin" userId="e8b171ad-d98b-49d5-bbe6-f86bd94206fe" providerId="ADAL" clId="{3B2AA5FE-B6A3-44FF-8BD6-F7D9102A9E1F}" dt="2021-06-27T02:27:26.408" v="3280" actId="20577"/>
          <ac:spMkLst>
            <pc:docMk/>
            <pc:sldMk cId="943099957" sldId="33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27:32.997" v="3281" actId="14100"/>
          <ac:picMkLst>
            <pc:docMk/>
            <pc:sldMk cId="943099957" sldId="335"/>
            <ac:picMk id="2" creationId="{BE099405-8149-4D4B-8853-DF895EE3857D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9.583" v="160"/>
        <pc:sldMkLst>
          <pc:docMk/>
          <pc:sldMk cId="3646868320" sldId="335"/>
        </pc:sldMkLst>
      </pc:sldChg>
      <pc:sldChg chg="addSp delSp modSp add mod">
        <pc:chgData name="Nguyen Bui Trong Tin" userId="e8b171ad-d98b-49d5-bbe6-f86bd94206fe" providerId="ADAL" clId="{3B2AA5FE-B6A3-44FF-8BD6-F7D9102A9E1F}" dt="2021-06-27T02:27:50.885" v="3285" actId="1076"/>
        <pc:sldMkLst>
          <pc:docMk/>
          <pc:sldMk cId="545691484" sldId="336"/>
        </pc:sldMkLst>
        <pc:picChg chg="add del">
          <ac:chgData name="Nguyen Bui Trong Tin" userId="e8b171ad-d98b-49d5-bbe6-f86bd94206fe" providerId="ADAL" clId="{3B2AA5FE-B6A3-44FF-8BD6-F7D9102A9E1F}" dt="2021-06-26T17:58:16.974" v="339"/>
          <ac:picMkLst>
            <pc:docMk/>
            <pc:sldMk cId="545691484" sldId="336"/>
            <ac:picMk id="2" creationId="{A4592E56-05DB-49B9-977D-C4D75E27D72B}"/>
          </ac:picMkLst>
        </pc:picChg>
        <pc:picChg chg="add del">
          <ac:chgData name="Nguyen Bui Trong Tin" userId="e8b171ad-d98b-49d5-bbe6-f86bd94206fe" providerId="ADAL" clId="{3B2AA5FE-B6A3-44FF-8BD6-F7D9102A9E1F}" dt="2021-06-26T17:58:20.392" v="341"/>
          <ac:picMkLst>
            <pc:docMk/>
            <pc:sldMk cId="545691484" sldId="336"/>
            <ac:picMk id="4" creationId="{89A199BA-E69F-46F5-8731-89F7174135DA}"/>
          </ac:picMkLst>
        </pc:picChg>
        <pc:picChg chg="add mod">
          <ac:chgData name="Nguyen Bui Trong Tin" userId="e8b171ad-d98b-49d5-bbe6-f86bd94206fe" providerId="ADAL" clId="{3B2AA5FE-B6A3-44FF-8BD6-F7D9102A9E1F}" dt="2021-06-27T02:27:44.584" v="3284" actId="14100"/>
          <ac:picMkLst>
            <pc:docMk/>
            <pc:sldMk cId="545691484" sldId="336"/>
            <ac:picMk id="5" creationId="{4F6B5755-02F6-40AE-B1C9-69E1A45CE785}"/>
          </ac:picMkLst>
        </pc:picChg>
        <pc:picChg chg="add mod">
          <ac:chgData name="Nguyen Bui Trong Tin" userId="e8b171ad-d98b-49d5-bbe6-f86bd94206fe" providerId="ADAL" clId="{3B2AA5FE-B6A3-44FF-8BD6-F7D9102A9E1F}" dt="2021-06-27T02:27:50.885" v="3285" actId="1076"/>
          <ac:picMkLst>
            <pc:docMk/>
            <pc:sldMk cId="545691484" sldId="336"/>
            <ac:picMk id="6" creationId="{5F8F93A8-704F-4B91-BB23-2371D6529823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9.583" v="160"/>
        <pc:sldMkLst>
          <pc:docMk/>
          <pc:sldMk cId="2673613042" sldId="336"/>
        </pc:sldMkLst>
      </pc:sldChg>
      <pc:sldChg chg="add del">
        <pc:chgData name="Nguyen Bui Trong Tin" userId="e8b171ad-d98b-49d5-bbe6-f86bd94206fe" providerId="ADAL" clId="{3B2AA5FE-B6A3-44FF-8BD6-F7D9102A9E1F}" dt="2021-06-26T17:58:52.089" v="346" actId="47"/>
        <pc:sldMkLst>
          <pc:docMk/>
          <pc:sldMk cId="1533413538" sldId="337"/>
        </pc:sldMkLst>
      </pc:sldChg>
      <pc:sldChg chg="add del">
        <pc:chgData name="Nguyen Bui Trong Tin" userId="e8b171ad-d98b-49d5-bbe6-f86bd94206fe" providerId="ADAL" clId="{3B2AA5FE-B6A3-44FF-8BD6-F7D9102A9E1F}" dt="2021-06-26T17:09:19.583" v="160"/>
        <pc:sldMkLst>
          <pc:docMk/>
          <pc:sldMk cId="3988273343" sldId="337"/>
        </pc:sldMkLst>
      </pc:sldChg>
      <pc:sldChg chg="add del">
        <pc:chgData name="Nguyen Bui Trong Tin" userId="e8b171ad-d98b-49d5-bbe6-f86bd94206fe" providerId="ADAL" clId="{3B2AA5FE-B6A3-44FF-8BD6-F7D9102A9E1F}" dt="2021-06-26T17:09:19.583" v="160"/>
        <pc:sldMkLst>
          <pc:docMk/>
          <pc:sldMk cId="873065269" sldId="338"/>
        </pc:sldMkLst>
      </pc:sldChg>
      <pc:sldChg chg="add del">
        <pc:chgData name="Nguyen Bui Trong Tin" userId="e8b171ad-d98b-49d5-bbe6-f86bd94206fe" providerId="ADAL" clId="{3B2AA5FE-B6A3-44FF-8BD6-F7D9102A9E1F}" dt="2021-06-26T17:58:52.089" v="346" actId="47"/>
        <pc:sldMkLst>
          <pc:docMk/>
          <pc:sldMk cId="1457754599" sldId="338"/>
        </pc:sldMkLst>
      </pc:sldChg>
      <pc:sldChg chg="addSp modSp add mod modNotesTx">
        <pc:chgData name="Nguyen Bui Trong Tin" userId="e8b171ad-d98b-49d5-bbe6-f86bd94206fe" providerId="ADAL" clId="{3B2AA5FE-B6A3-44FF-8BD6-F7D9102A9E1F}" dt="2021-06-27T02:28:17.360" v="3291" actId="20577"/>
        <pc:sldMkLst>
          <pc:docMk/>
          <pc:sldMk cId="1878880225" sldId="339"/>
        </pc:sldMkLst>
        <pc:spChg chg="mod">
          <ac:chgData name="Nguyen Bui Trong Tin" userId="e8b171ad-d98b-49d5-bbe6-f86bd94206fe" providerId="ADAL" clId="{3B2AA5FE-B6A3-44FF-8BD6-F7D9102A9E1F}" dt="2021-06-27T02:28:17.360" v="3291" actId="20577"/>
          <ac:spMkLst>
            <pc:docMk/>
            <pc:sldMk cId="1878880225" sldId="33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00:12.610" v="348" actId="1076"/>
          <ac:picMkLst>
            <pc:docMk/>
            <pc:sldMk cId="1878880225" sldId="339"/>
            <ac:picMk id="2" creationId="{67442241-CDE6-4CA7-A6C9-560F6305879B}"/>
          </ac:picMkLst>
        </pc:picChg>
        <pc:picChg chg="add mod">
          <ac:chgData name="Nguyen Bui Trong Tin" userId="e8b171ad-d98b-49d5-bbe6-f86bd94206fe" providerId="ADAL" clId="{3B2AA5FE-B6A3-44FF-8BD6-F7D9102A9E1F}" dt="2021-06-26T18:00:18.697" v="350" actId="1076"/>
          <ac:picMkLst>
            <pc:docMk/>
            <pc:sldMk cId="1878880225" sldId="339"/>
            <ac:picMk id="4" creationId="{5969C41C-67A2-4012-AA95-3AAB2B7051F1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9.583" v="160"/>
        <pc:sldMkLst>
          <pc:docMk/>
          <pc:sldMk cId="3128908421" sldId="339"/>
        </pc:sldMkLst>
      </pc:sldChg>
      <pc:sldChg chg="add del">
        <pc:chgData name="Nguyen Bui Trong Tin" userId="e8b171ad-d98b-49d5-bbe6-f86bd94206fe" providerId="ADAL" clId="{3B2AA5FE-B6A3-44FF-8BD6-F7D9102A9E1F}" dt="2021-06-26T17:09:53.595" v="169" actId="47"/>
        <pc:sldMkLst>
          <pc:docMk/>
          <pc:sldMk cId="3246829990" sldId="339"/>
        </pc:sldMkLst>
      </pc:sldChg>
      <pc:sldChg chg="add del">
        <pc:chgData name="Nguyen Bui Trong Tin" userId="e8b171ad-d98b-49d5-bbe6-f86bd94206fe" providerId="ADAL" clId="{3B2AA5FE-B6A3-44FF-8BD6-F7D9102A9E1F}" dt="2021-06-26T17:09:19.162" v="159"/>
        <pc:sldMkLst>
          <pc:docMk/>
          <pc:sldMk cId="2143128127" sldId="340"/>
        </pc:sldMkLst>
      </pc:sldChg>
      <pc:sldChg chg="addSp modSp add mod modNotesTx">
        <pc:chgData name="Nguyen Bui Trong Tin" userId="e8b171ad-d98b-49d5-bbe6-f86bd94206fe" providerId="ADAL" clId="{3B2AA5FE-B6A3-44FF-8BD6-F7D9102A9E1F}" dt="2021-06-27T02:29:21.094" v="3335" actId="20577"/>
        <pc:sldMkLst>
          <pc:docMk/>
          <pc:sldMk cId="2302756738" sldId="340"/>
        </pc:sldMkLst>
        <pc:spChg chg="mod">
          <ac:chgData name="Nguyen Bui Trong Tin" userId="e8b171ad-d98b-49d5-bbe6-f86bd94206fe" providerId="ADAL" clId="{3B2AA5FE-B6A3-44FF-8BD6-F7D9102A9E1F}" dt="2021-06-27T02:29:21.094" v="3335" actId="20577"/>
          <ac:spMkLst>
            <pc:docMk/>
            <pc:sldMk cId="2302756738" sldId="34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00:32.707" v="353" actId="14100"/>
          <ac:picMkLst>
            <pc:docMk/>
            <pc:sldMk cId="2302756738" sldId="340"/>
            <ac:picMk id="2" creationId="{05225EF1-6459-41A2-B6CA-4D116A74C4CF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53.595" v="169" actId="47"/>
        <pc:sldMkLst>
          <pc:docMk/>
          <pc:sldMk cId="4195192845" sldId="340"/>
        </pc:sldMkLst>
      </pc:sldChg>
      <pc:sldChg chg="add del">
        <pc:chgData name="Nguyen Bui Trong Tin" userId="e8b171ad-d98b-49d5-bbe6-f86bd94206fe" providerId="ADAL" clId="{3B2AA5FE-B6A3-44FF-8BD6-F7D9102A9E1F}" dt="2021-06-26T17:09:53.595" v="169" actId="47"/>
        <pc:sldMkLst>
          <pc:docMk/>
          <pc:sldMk cId="1559721239" sldId="341"/>
        </pc:sldMkLst>
      </pc:sldChg>
      <pc:sldChg chg="add del">
        <pc:chgData name="Nguyen Bui Trong Tin" userId="e8b171ad-d98b-49d5-bbe6-f86bd94206fe" providerId="ADAL" clId="{3B2AA5FE-B6A3-44FF-8BD6-F7D9102A9E1F}" dt="2021-06-26T17:09:19.162" v="159"/>
        <pc:sldMkLst>
          <pc:docMk/>
          <pc:sldMk cId="1695660448" sldId="341"/>
        </pc:sldMkLst>
      </pc:sldChg>
      <pc:sldChg chg="add del">
        <pc:chgData name="Nguyen Bui Trong Tin" userId="e8b171ad-d98b-49d5-bbe6-f86bd94206fe" providerId="ADAL" clId="{3B2AA5FE-B6A3-44FF-8BD6-F7D9102A9E1F}" dt="2021-06-26T18:02:08.920" v="354" actId="47"/>
        <pc:sldMkLst>
          <pc:docMk/>
          <pc:sldMk cId="3288474616" sldId="341"/>
        </pc:sldMkLst>
      </pc:sldChg>
      <pc:sldChg chg="add del">
        <pc:chgData name="Nguyen Bui Trong Tin" userId="e8b171ad-d98b-49d5-bbe6-f86bd94206fe" providerId="ADAL" clId="{3B2AA5FE-B6A3-44FF-8BD6-F7D9102A9E1F}" dt="2021-06-26T17:09:53.595" v="169" actId="47"/>
        <pc:sldMkLst>
          <pc:docMk/>
          <pc:sldMk cId="1627739526" sldId="342"/>
        </pc:sldMkLst>
      </pc:sldChg>
      <pc:sldChg chg="add del">
        <pc:chgData name="Nguyen Bui Trong Tin" userId="e8b171ad-d98b-49d5-bbe6-f86bd94206fe" providerId="ADAL" clId="{3B2AA5FE-B6A3-44FF-8BD6-F7D9102A9E1F}" dt="2021-06-26T17:09:19.162" v="159"/>
        <pc:sldMkLst>
          <pc:docMk/>
          <pc:sldMk cId="3532144672" sldId="342"/>
        </pc:sldMkLst>
      </pc:sldChg>
      <pc:sldChg chg="add del">
        <pc:chgData name="Nguyen Bui Trong Tin" userId="e8b171ad-d98b-49d5-bbe6-f86bd94206fe" providerId="ADAL" clId="{3B2AA5FE-B6A3-44FF-8BD6-F7D9102A9E1F}" dt="2021-06-26T18:02:08.920" v="354" actId="47"/>
        <pc:sldMkLst>
          <pc:docMk/>
          <pc:sldMk cId="3967301204" sldId="342"/>
        </pc:sldMkLst>
      </pc:sldChg>
      <pc:sldChg chg="add del">
        <pc:chgData name="Nguyen Bui Trong Tin" userId="e8b171ad-d98b-49d5-bbe6-f86bd94206fe" providerId="ADAL" clId="{3B2AA5FE-B6A3-44FF-8BD6-F7D9102A9E1F}" dt="2021-06-26T17:09:19.162" v="159"/>
        <pc:sldMkLst>
          <pc:docMk/>
          <pc:sldMk cId="783779513" sldId="343"/>
        </pc:sldMkLst>
      </pc:sldChg>
      <pc:sldChg chg="addSp modSp add mod">
        <pc:chgData name="Nguyen Bui Trong Tin" userId="e8b171ad-d98b-49d5-bbe6-f86bd94206fe" providerId="ADAL" clId="{3B2AA5FE-B6A3-44FF-8BD6-F7D9102A9E1F}" dt="2021-06-27T02:29:43.230" v="3336" actId="20577"/>
        <pc:sldMkLst>
          <pc:docMk/>
          <pc:sldMk cId="4283479063" sldId="343"/>
        </pc:sldMkLst>
        <pc:spChg chg="mod">
          <ac:chgData name="Nguyen Bui Trong Tin" userId="e8b171ad-d98b-49d5-bbe6-f86bd94206fe" providerId="ADAL" clId="{3B2AA5FE-B6A3-44FF-8BD6-F7D9102A9E1F}" dt="2021-06-27T02:29:43.230" v="3336" actId="20577"/>
          <ac:spMkLst>
            <pc:docMk/>
            <pc:sldMk cId="4283479063" sldId="34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09:38.642" v="359" actId="14100"/>
          <ac:picMkLst>
            <pc:docMk/>
            <pc:sldMk cId="4283479063" sldId="343"/>
            <ac:picMk id="2" creationId="{54D8A5F4-9A25-4E29-BFAA-6DB1C6361269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0:10.304" v="3345" actId="20577"/>
        <pc:sldMkLst>
          <pc:docMk/>
          <pc:sldMk cId="816143755" sldId="344"/>
        </pc:sldMkLst>
        <pc:spChg chg="mod">
          <ac:chgData name="Nguyen Bui Trong Tin" userId="e8b171ad-d98b-49d5-bbe6-f86bd94206fe" providerId="ADAL" clId="{3B2AA5FE-B6A3-44FF-8BD6-F7D9102A9E1F}" dt="2021-06-27T02:30:10.304" v="3345" actId="20577"/>
          <ac:spMkLst>
            <pc:docMk/>
            <pc:sldMk cId="816143755" sldId="34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17:23.020" v="361" actId="1076"/>
          <ac:picMkLst>
            <pc:docMk/>
            <pc:sldMk cId="816143755" sldId="344"/>
            <ac:picMk id="2" creationId="{259BEC54-1358-445D-9BB4-48A5EEBBE8A5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9.162" v="159"/>
        <pc:sldMkLst>
          <pc:docMk/>
          <pc:sldMk cId="1058559963" sldId="344"/>
        </pc:sldMkLst>
      </pc:sldChg>
      <pc:sldChg chg="add del">
        <pc:chgData name="Nguyen Bui Trong Tin" userId="e8b171ad-d98b-49d5-bbe6-f86bd94206fe" providerId="ADAL" clId="{3B2AA5FE-B6A3-44FF-8BD6-F7D9102A9E1F}" dt="2021-06-26T17:09:18.883" v="158"/>
        <pc:sldMkLst>
          <pc:docMk/>
          <pc:sldMk cId="189469772" sldId="345"/>
        </pc:sldMkLst>
      </pc:sldChg>
      <pc:sldChg chg="addSp modSp add mod">
        <pc:chgData name="Nguyen Bui Trong Tin" userId="e8b171ad-d98b-49d5-bbe6-f86bd94206fe" providerId="ADAL" clId="{3B2AA5FE-B6A3-44FF-8BD6-F7D9102A9E1F}" dt="2021-06-27T02:30:51.863" v="3357" actId="20577"/>
        <pc:sldMkLst>
          <pc:docMk/>
          <pc:sldMk cId="3796718697" sldId="345"/>
        </pc:sldMkLst>
        <pc:spChg chg="mod">
          <ac:chgData name="Nguyen Bui Trong Tin" userId="e8b171ad-d98b-49d5-bbe6-f86bd94206fe" providerId="ADAL" clId="{3B2AA5FE-B6A3-44FF-8BD6-F7D9102A9E1F}" dt="2021-06-27T02:30:51.863" v="3357" actId="20577"/>
          <ac:spMkLst>
            <pc:docMk/>
            <pc:sldMk cId="3796718697" sldId="34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17:36.664" v="363" actId="1076"/>
          <ac:picMkLst>
            <pc:docMk/>
            <pc:sldMk cId="3796718697" sldId="345"/>
            <ac:picMk id="2" creationId="{A1D858C5-9E12-4914-BA2C-0600BDCED8C6}"/>
          </ac:picMkLst>
        </pc:picChg>
        <pc:picChg chg="add mod">
          <ac:chgData name="Nguyen Bui Trong Tin" userId="e8b171ad-d98b-49d5-bbe6-f86bd94206fe" providerId="ADAL" clId="{3B2AA5FE-B6A3-44FF-8BD6-F7D9102A9E1F}" dt="2021-06-26T18:17:51.569" v="366" actId="1076"/>
          <ac:picMkLst>
            <pc:docMk/>
            <pc:sldMk cId="3796718697" sldId="345"/>
            <ac:picMk id="4" creationId="{9DFA3C97-087F-461D-9E66-905F2ADB6DBE}"/>
          </ac:picMkLst>
        </pc:picChg>
      </pc:sldChg>
      <pc:sldChg chg="add del">
        <pc:chgData name="Nguyen Bui Trong Tin" userId="e8b171ad-d98b-49d5-bbe6-f86bd94206fe" providerId="ADAL" clId="{3B2AA5FE-B6A3-44FF-8BD6-F7D9102A9E1F}" dt="2021-06-26T18:18:01.869" v="367" actId="47"/>
        <pc:sldMkLst>
          <pc:docMk/>
          <pc:sldMk cId="1527171069" sldId="346"/>
        </pc:sldMkLst>
      </pc:sldChg>
      <pc:sldChg chg="add del">
        <pc:chgData name="Nguyen Bui Trong Tin" userId="e8b171ad-d98b-49d5-bbe6-f86bd94206fe" providerId="ADAL" clId="{3B2AA5FE-B6A3-44FF-8BD6-F7D9102A9E1F}" dt="2021-06-26T17:09:18.883" v="158"/>
        <pc:sldMkLst>
          <pc:docMk/>
          <pc:sldMk cId="3751291473" sldId="346"/>
        </pc:sldMkLst>
      </pc:sldChg>
      <pc:sldChg chg="add del">
        <pc:chgData name="Nguyen Bui Trong Tin" userId="e8b171ad-d98b-49d5-bbe6-f86bd94206fe" providerId="ADAL" clId="{3B2AA5FE-B6A3-44FF-8BD6-F7D9102A9E1F}" dt="2021-06-26T17:09:18.883" v="158"/>
        <pc:sldMkLst>
          <pc:docMk/>
          <pc:sldMk cId="2253139641" sldId="347"/>
        </pc:sldMkLst>
      </pc:sldChg>
      <pc:sldChg chg="addSp modSp add mod">
        <pc:chgData name="Nguyen Bui Trong Tin" userId="e8b171ad-d98b-49d5-bbe6-f86bd94206fe" providerId="ADAL" clId="{3B2AA5FE-B6A3-44FF-8BD6-F7D9102A9E1F}" dt="2021-06-27T02:31:20.820" v="3364" actId="20577"/>
        <pc:sldMkLst>
          <pc:docMk/>
          <pc:sldMk cId="3046552766" sldId="347"/>
        </pc:sldMkLst>
        <pc:spChg chg="mod">
          <ac:chgData name="Nguyen Bui Trong Tin" userId="e8b171ad-d98b-49d5-bbe6-f86bd94206fe" providerId="ADAL" clId="{3B2AA5FE-B6A3-44FF-8BD6-F7D9102A9E1F}" dt="2021-06-27T02:31:20.820" v="3364" actId="20577"/>
          <ac:spMkLst>
            <pc:docMk/>
            <pc:sldMk cId="3046552766" sldId="34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19:41.957" v="369" actId="1076"/>
          <ac:picMkLst>
            <pc:docMk/>
            <pc:sldMk cId="3046552766" sldId="347"/>
            <ac:picMk id="2" creationId="{68410791-2104-48A0-AC06-5507460ADF65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1:27.719" v="3370" actId="20577"/>
        <pc:sldMkLst>
          <pc:docMk/>
          <pc:sldMk cId="470104782" sldId="348"/>
        </pc:sldMkLst>
        <pc:spChg chg="mod">
          <ac:chgData name="Nguyen Bui Trong Tin" userId="e8b171ad-d98b-49d5-bbe6-f86bd94206fe" providerId="ADAL" clId="{3B2AA5FE-B6A3-44FF-8BD6-F7D9102A9E1F}" dt="2021-06-27T02:31:27.719" v="3370" actId="20577"/>
          <ac:spMkLst>
            <pc:docMk/>
            <pc:sldMk cId="470104782" sldId="34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19:54.324" v="371" actId="1076"/>
          <ac:picMkLst>
            <pc:docMk/>
            <pc:sldMk cId="470104782" sldId="348"/>
            <ac:picMk id="2" creationId="{95A684CC-97F5-4BF4-8657-F20F86A6764C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8.883" v="158"/>
        <pc:sldMkLst>
          <pc:docMk/>
          <pc:sldMk cId="3008297771" sldId="348"/>
        </pc:sldMkLst>
      </pc:sldChg>
      <pc:sldChg chg="addSp modSp add mod">
        <pc:chgData name="Nguyen Bui Trong Tin" userId="e8b171ad-d98b-49d5-bbe6-f86bd94206fe" providerId="ADAL" clId="{3B2AA5FE-B6A3-44FF-8BD6-F7D9102A9E1F}" dt="2021-06-27T02:31:44.178" v="3376" actId="20577"/>
        <pc:sldMkLst>
          <pc:docMk/>
          <pc:sldMk cId="271288003" sldId="349"/>
        </pc:sldMkLst>
        <pc:spChg chg="mod">
          <ac:chgData name="Nguyen Bui Trong Tin" userId="e8b171ad-d98b-49d5-bbe6-f86bd94206fe" providerId="ADAL" clId="{3B2AA5FE-B6A3-44FF-8BD6-F7D9102A9E1F}" dt="2021-06-27T02:31:44.178" v="3376" actId="20577"/>
          <ac:spMkLst>
            <pc:docMk/>
            <pc:sldMk cId="271288003" sldId="34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20:10.566" v="373" actId="1076"/>
          <ac:picMkLst>
            <pc:docMk/>
            <pc:sldMk cId="271288003" sldId="349"/>
            <ac:picMk id="2" creationId="{DF3ACAA9-F734-4454-A217-9606498A9542}"/>
          </ac:picMkLst>
        </pc:picChg>
      </pc:sldChg>
      <pc:sldChg chg="add del">
        <pc:chgData name="Nguyen Bui Trong Tin" userId="e8b171ad-d98b-49d5-bbe6-f86bd94206fe" providerId="ADAL" clId="{3B2AA5FE-B6A3-44FF-8BD6-F7D9102A9E1F}" dt="2021-06-26T17:09:18.883" v="158"/>
        <pc:sldMkLst>
          <pc:docMk/>
          <pc:sldMk cId="2580259014" sldId="349"/>
        </pc:sldMkLst>
      </pc:sldChg>
      <pc:sldChg chg="add del">
        <pc:chgData name="Nguyen Bui Trong Tin" userId="e8b171ad-d98b-49d5-bbe6-f86bd94206fe" providerId="ADAL" clId="{3B2AA5FE-B6A3-44FF-8BD6-F7D9102A9E1F}" dt="2021-06-26T18:20:29.159" v="374" actId="2696"/>
        <pc:sldMkLst>
          <pc:docMk/>
          <pc:sldMk cId="1866897398" sldId="350"/>
        </pc:sldMkLst>
      </pc:sldChg>
      <pc:sldChg chg="add del">
        <pc:chgData name="Nguyen Bui Trong Tin" userId="e8b171ad-d98b-49d5-bbe6-f86bd94206fe" providerId="ADAL" clId="{3B2AA5FE-B6A3-44FF-8BD6-F7D9102A9E1F}" dt="2021-06-26T17:09:18.643" v="157"/>
        <pc:sldMkLst>
          <pc:docMk/>
          <pc:sldMk cId="2624644866" sldId="350"/>
        </pc:sldMkLst>
      </pc:sldChg>
      <pc:sldChg chg="add del">
        <pc:chgData name="Nguyen Bui Trong Tin" userId="e8b171ad-d98b-49d5-bbe6-f86bd94206fe" providerId="ADAL" clId="{3B2AA5FE-B6A3-44FF-8BD6-F7D9102A9E1F}" dt="2021-06-26T17:09:18.643" v="157"/>
        <pc:sldMkLst>
          <pc:docMk/>
          <pc:sldMk cId="1937154635" sldId="351"/>
        </pc:sldMkLst>
      </pc:sldChg>
      <pc:sldChg chg="add del">
        <pc:chgData name="Nguyen Bui Trong Tin" userId="e8b171ad-d98b-49d5-bbe6-f86bd94206fe" providerId="ADAL" clId="{3B2AA5FE-B6A3-44FF-8BD6-F7D9102A9E1F}" dt="2021-06-26T18:20:29.159" v="374" actId="2696"/>
        <pc:sldMkLst>
          <pc:docMk/>
          <pc:sldMk cId="2733496457" sldId="351"/>
        </pc:sldMkLst>
      </pc:sldChg>
      <pc:sldChg chg="add del">
        <pc:chgData name="Nguyen Bui Trong Tin" userId="e8b171ad-d98b-49d5-bbe6-f86bd94206fe" providerId="ADAL" clId="{3B2AA5FE-B6A3-44FF-8BD6-F7D9102A9E1F}" dt="2021-06-26T18:20:29.159" v="374" actId="2696"/>
        <pc:sldMkLst>
          <pc:docMk/>
          <pc:sldMk cId="129687183" sldId="352"/>
        </pc:sldMkLst>
      </pc:sldChg>
      <pc:sldChg chg="add del">
        <pc:chgData name="Nguyen Bui Trong Tin" userId="e8b171ad-d98b-49d5-bbe6-f86bd94206fe" providerId="ADAL" clId="{3B2AA5FE-B6A3-44FF-8BD6-F7D9102A9E1F}" dt="2021-06-26T17:09:18.643" v="157"/>
        <pc:sldMkLst>
          <pc:docMk/>
          <pc:sldMk cId="3750578831" sldId="352"/>
        </pc:sldMkLst>
      </pc:sldChg>
      <pc:sldChg chg="add del">
        <pc:chgData name="Nguyen Bui Trong Tin" userId="e8b171ad-d98b-49d5-bbe6-f86bd94206fe" providerId="ADAL" clId="{3B2AA5FE-B6A3-44FF-8BD6-F7D9102A9E1F}" dt="2021-06-26T17:09:18.643" v="157"/>
        <pc:sldMkLst>
          <pc:docMk/>
          <pc:sldMk cId="962391385" sldId="353"/>
        </pc:sldMkLst>
      </pc:sldChg>
      <pc:sldChg chg="add del">
        <pc:chgData name="Nguyen Bui Trong Tin" userId="e8b171ad-d98b-49d5-bbe6-f86bd94206fe" providerId="ADAL" clId="{3B2AA5FE-B6A3-44FF-8BD6-F7D9102A9E1F}" dt="2021-06-26T18:20:29.159" v="374" actId="2696"/>
        <pc:sldMkLst>
          <pc:docMk/>
          <pc:sldMk cId="3559147954" sldId="353"/>
        </pc:sldMkLst>
      </pc:sldChg>
      <pc:sldChg chg="add del">
        <pc:chgData name="Nguyen Bui Trong Tin" userId="e8b171ad-d98b-49d5-bbe6-f86bd94206fe" providerId="ADAL" clId="{3B2AA5FE-B6A3-44FF-8BD6-F7D9102A9E1F}" dt="2021-06-26T18:20:29.159" v="374" actId="2696"/>
        <pc:sldMkLst>
          <pc:docMk/>
          <pc:sldMk cId="2700479657" sldId="354"/>
        </pc:sldMkLst>
      </pc:sldChg>
      <pc:sldChg chg="add del">
        <pc:chgData name="Nguyen Bui Trong Tin" userId="e8b171ad-d98b-49d5-bbe6-f86bd94206fe" providerId="ADAL" clId="{3B2AA5FE-B6A3-44FF-8BD6-F7D9102A9E1F}" dt="2021-06-26T17:09:18.643" v="157"/>
        <pc:sldMkLst>
          <pc:docMk/>
          <pc:sldMk cId="3899176246" sldId="354"/>
        </pc:sldMkLst>
      </pc:sldChg>
      <pc:sldChg chg="addSp modSp add mod">
        <pc:chgData name="Nguyen Bui Trong Tin" userId="e8b171ad-d98b-49d5-bbe6-f86bd94206fe" providerId="ADAL" clId="{3B2AA5FE-B6A3-44FF-8BD6-F7D9102A9E1F}" dt="2021-06-27T02:35:18.630" v="3521" actId="20577"/>
        <pc:sldMkLst>
          <pc:docMk/>
          <pc:sldMk cId="435172920" sldId="355"/>
        </pc:sldMkLst>
        <pc:spChg chg="mod">
          <ac:chgData name="Nguyen Bui Trong Tin" userId="e8b171ad-d98b-49d5-bbe6-f86bd94206fe" providerId="ADAL" clId="{3B2AA5FE-B6A3-44FF-8BD6-F7D9102A9E1F}" dt="2021-06-27T02:35:18.630" v="3521" actId="20577"/>
          <ac:spMkLst>
            <pc:docMk/>
            <pc:sldMk cId="435172920" sldId="35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33:00.722" v="3389" actId="14100"/>
          <ac:picMkLst>
            <pc:docMk/>
            <pc:sldMk cId="435172920" sldId="355"/>
            <ac:picMk id="2" creationId="{7CD65ECE-1A06-4BE0-AD44-A64AB3F5A9A2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2:36:52.684" v="3526" actId="20577"/>
        <pc:sldMkLst>
          <pc:docMk/>
          <pc:sldMk cId="3976988775" sldId="356"/>
        </pc:sldMkLst>
        <pc:spChg chg="mod">
          <ac:chgData name="Nguyen Bui Trong Tin" userId="e8b171ad-d98b-49d5-bbe6-f86bd94206fe" providerId="ADAL" clId="{3B2AA5FE-B6A3-44FF-8BD6-F7D9102A9E1F}" dt="2021-06-27T02:36:52.684" v="3526" actId="20577"/>
          <ac:spMkLst>
            <pc:docMk/>
            <pc:sldMk cId="3976988775" sldId="356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8:26:48.234" v="434" actId="478"/>
          <ac:picMkLst>
            <pc:docMk/>
            <pc:sldMk cId="3976988775" sldId="356"/>
            <ac:picMk id="2" creationId="{219A5B4F-A099-463C-813C-086A8108CBDF}"/>
          </ac:picMkLst>
        </pc:picChg>
        <pc:picChg chg="add mod">
          <ac:chgData name="Nguyen Bui Trong Tin" userId="e8b171ad-d98b-49d5-bbe6-f86bd94206fe" providerId="ADAL" clId="{3B2AA5FE-B6A3-44FF-8BD6-F7D9102A9E1F}" dt="2021-06-27T02:36:49.924" v="3525" actId="1076"/>
          <ac:picMkLst>
            <pc:docMk/>
            <pc:sldMk cId="3976988775" sldId="356"/>
            <ac:picMk id="2" creationId="{966A86BB-2737-4F49-9080-9A1416DBB264}"/>
          </ac:picMkLst>
        </pc:picChg>
        <pc:picChg chg="add mod">
          <ac:chgData name="Nguyen Bui Trong Tin" userId="e8b171ad-d98b-49d5-bbe6-f86bd94206fe" providerId="ADAL" clId="{3B2AA5FE-B6A3-44FF-8BD6-F7D9102A9E1F}" dt="2021-06-26T18:29:58.189" v="494" actId="14100"/>
          <ac:picMkLst>
            <pc:docMk/>
            <pc:sldMk cId="3976988775" sldId="356"/>
            <ac:picMk id="4" creationId="{84DDE96C-DDB8-4FB2-8104-473AB1198864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9:39.573" v="3863" actId="20577"/>
        <pc:sldMkLst>
          <pc:docMk/>
          <pc:sldMk cId="852397559" sldId="357"/>
        </pc:sldMkLst>
        <pc:spChg chg="mod">
          <ac:chgData name="Nguyen Bui Trong Tin" userId="e8b171ad-d98b-49d5-bbe6-f86bd94206fe" providerId="ADAL" clId="{3B2AA5FE-B6A3-44FF-8BD6-F7D9102A9E1F}" dt="2021-06-27T02:39:39.573" v="3863" actId="20577"/>
          <ac:spMkLst>
            <pc:docMk/>
            <pc:sldMk cId="852397559" sldId="35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0:07.182" v="497" actId="14100"/>
          <ac:picMkLst>
            <pc:docMk/>
            <pc:sldMk cId="852397559" sldId="357"/>
            <ac:picMk id="2" creationId="{23129E3B-E301-462F-A843-D11B248AC682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2:41:25.159" v="3992" actId="20577"/>
        <pc:sldMkLst>
          <pc:docMk/>
          <pc:sldMk cId="3581768586" sldId="358"/>
        </pc:sldMkLst>
        <pc:spChg chg="mod">
          <ac:chgData name="Nguyen Bui Trong Tin" userId="e8b171ad-d98b-49d5-bbe6-f86bd94206fe" providerId="ADAL" clId="{3B2AA5FE-B6A3-44FF-8BD6-F7D9102A9E1F}" dt="2021-06-27T02:41:25.159" v="3992" actId="20577"/>
          <ac:spMkLst>
            <pc:docMk/>
            <pc:sldMk cId="3581768586" sldId="358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8:27:15.994" v="442"/>
          <ac:picMkLst>
            <pc:docMk/>
            <pc:sldMk cId="3581768586" sldId="358"/>
            <ac:picMk id="2" creationId="{754A0644-96A1-44FD-B8CF-BE045D8BC4D8}"/>
          </ac:picMkLst>
        </pc:picChg>
        <pc:picChg chg="add del mod">
          <ac:chgData name="Nguyen Bui Trong Tin" userId="e8b171ad-d98b-49d5-bbe6-f86bd94206fe" providerId="ADAL" clId="{3B2AA5FE-B6A3-44FF-8BD6-F7D9102A9E1F}" dt="2021-06-26T18:27:15.663" v="441"/>
          <ac:picMkLst>
            <pc:docMk/>
            <pc:sldMk cId="3581768586" sldId="358"/>
            <ac:picMk id="4" creationId="{8CE71667-16F2-4571-BF3E-9E5E99F90CFC}"/>
          </ac:picMkLst>
        </pc:picChg>
        <pc:picChg chg="add mod">
          <ac:chgData name="Nguyen Bui Trong Tin" userId="e8b171ad-d98b-49d5-bbe6-f86bd94206fe" providerId="ADAL" clId="{3B2AA5FE-B6A3-44FF-8BD6-F7D9102A9E1F}" dt="2021-06-26T18:30:13.716" v="499" actId="14100"/>
          <ac:picMkLst>
            <pc:docMk/>
            <pc:sldMk cId="3581768586" sldId="358"/>
            <ac:picMk id="5" creationId="{2568A7A9-BAED-4193-872B-CBEB82D5BC87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1:57.113" v="3382" actId="20577"/>
        <pc:sldMkLst>
          <pc:docMk/>
          <pc:sldMk cId="1554250294" sldId="359"/>
        </pc:sldMkLst>
        <pc:spChg chg="mod">
          <ac:chgData name="Nguyen Bui Trong Tin" userId="e8b171ad-d98b-49d5-bbe6-f86bd94206fe" providerId="ADAL" clId="{3B2AA5FE-B6A3-44FF-8BD6-F7D9102A9E1F}" dt="2021-06-27T02:31:57.113" v="3382" actId="20577"/>
          <ac:spMkLst>
            <pc:docMk/>
            <pc:sldMk cId="1554250294" sldId="35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22:20.609" v="389" actId="14100"/>
          <ac:picMkLst>
            <pc:docMk/>
            <pc:sldMk cId="1554250294" sldId="359"/>
            <ac:picMk id="2" creationId="{0D22656E-4E06-41F2-BF17-B7F0240F13C5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2:09.522" v="3385" actId="20577"/>
        <pc:sldMkLst>
          <pc:docMk/>
          <pc:sldMk cId="11032594" sldId="360"/>
        </pc:sldMkLst>
        <pc:spChg chg="mod">
          <ac:chgData name="Nguyen Bui Trong Tin" userId="e8b171ad-d98b-49d5-bbe6-f86bd94206fe" providerId="ADAL" clId="{3B2AA5FE-B6A3-44FF-8BD6-F7D9102A9E1F}" dt="2021-06-27T02:32:09.522" v="3385" actId="20577"/>
          <ac:spMkLst>
            <pc:docMk/>
            <pc:sldMk cId="11032594" sldId="36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32:05.950" v="3384" actId="1076"/>
          <ac:picMkLst>
            <pc:docMk/>
            <pc:sldMk cId="11032594" sldId="360"/>
            <ac:picMk id="2" creationId="{6AD9BD07-BA36-41AB-A1E4-63BAB36746B2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2:32:17.522" v="3386" actId="20577"/>
        <pc:sldMkLst>
          <pc:docMk/>
          <pc:sldMk cId="1337481391" sldId="361"/>
        </pc:sldMkLst>
        <pc:spChg chg="mod">
          <ac:chgData name="Nguyen Bui Trong Tin" userId="e8b171ad-d98b-49d5-bbe6-f86bd94206fe" providerId="ADAL" clId="{3B2AA5FE-B6A3-44FF-8BD6-F7D9102A9E1F}" dt="2021-06-27T02:32:17.522" v="3386" actId="20577"/>
          <ac:spMkLst>
            <pc:docMk/>
            <pc:sldMk cId="1337481391" sldId="36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23:59.447" v="396" actId="1036"/>
          <ac:picMkLst>
            <pc:docMk/>
            <pc:sldMk cId="1337481391" sldId="361"/>
            <ac:picMk id="2" creationId="{7BD6D1DE-D5B9-489D-B6C5-CAEB2BEB262E}"/>
          </ac:picMkLst>
        </pc:picChg>
      </pc:sldChg>
      <pc:sldChg chg="add del">
        <pc:chgData name="Nguyen Bui Trong Tin" userId="e8b171ad-d98b-49d5-bbe6-f86bd94206fe" providerId="ADAL" clId="{3B2AA5FE-B6A3-44FF-8BD6-F7D9102A9E1F}" dt="2021-06-26T18:24:51.737" v="397" actId="47"/>
        <pc:sldMkLst>
          <pc:docMk/>
          <pc:sldMk cId="655341732" sldId="362"/>
        </pc:sldMkLst>
      </pc:sldChg>
      <pc:sldChg chg="addSp modSp add mod modNotesTx">
        <pc:chgData name="Nguyen Bui Trong Tin" userId="e8b171ad-d98b-49d5-bbe6-f86bd94206fe" providerId="ADAL" clId="{3B2AA5FE-B6A3-44FF-8BD6-F7D9102A9E1F}" dt="2021-06-27T02:27:02.640" v="3273" actId="20577"/>
        <pc:sldMkLst>
          <pc:docMk/>
          <pc:sldMk cId="2874841179" sldId="363"/>
        </pc:sldMkLst>
        <pc:spChg chg="mod">
          <ac:chgData name="Nguyen Bui Trong Tin" userId="e8b171ad-d98b-49d5-bbe6-f86bd94206fe" providerId="ADAL" clId="{3B2AA5FE-B6A3-44FF-8BD6-F7D9102A9E1F}" dt="2021-06-27T02:27:02.640" v="3273" actId="20577"/>
          <ac:spMkLst>
            <pc:docMk/>
            <pc:sldMk cId="2874841179" sldId="36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7:53:02.235" v="327" actId="1076"/>
          <ac:picMkLst>
            <pc:docMk/>
            <pc:sldMk cId="2874841179" sldId="363"/>
            <ac:picMk id="2" creationId="{EB39623F-7B2C-4AB0-910C-5E8BCF46CF2C}"/>
          </ac:picMkLst>
        </pc:picChg>
      </pc:sldChg>
      <pc:sldChg chg="addSp modSp add mod modNotesTx">
        <pc:chgData name="Nguyen Bui Trong Tin" userId="e8b171ad-d98b-49d5-bbe6-f86bd94206fe" providerId="ADAL" clId="{3B2AA5FE-B6A3-44FF-8BD6-F7D9102A9E1F}" dt="2021-06-27T02:24:20.169" v="3260" actId="20577"/>
        <pc:sldMkLst>
          <pc:docMk/>
          <pc:sldMk cId="775705398" sldId="364"/>
        </pc:sldMkLst>
        <pc:spChg chg="mod">
          <ac:chgData name="Nguyen Bui Trong Tin" userId="e8b171ad-d98b-49d5-bbe6-f86bd94206fe" providerId="ADAL" clId="{3B2AA5FE-B6A3-44FF-8BD6-F7D9102A9E1F}" dt="2021-06-27T02:24:20.169" v="3260" actId="20577"/>
          <ac:spMkLst>
            <pc:docMk/>
            <pc:sldMk cId="775705398" sldId="36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7:49:51.455" v="321" actId="1076"/>
          <ac:picMkLst>
            <pc:docMk/>
            <pc:sldMk cId="775705398" sldId="364"/>
            <ac:picMk id="2" creationId="{21445792-9D21-47F5-BC37-11EAFC2ADD1E}"/>
          </ac:picMkLst>
        </pc:picChg>
      </pc:sldChg>
      <pc:sldChg chg="add del">
        <pc:chgData name="Nguyen Bui Trong Tin" userId="e8b171ad-d98b-49d5-bbe6-f86bd94206fe" providerId="ADAL" clId="{3B2AA5FE-B6A3-44FF-8BD6-F7D9102A9E1F}" dt="2021-06-26T17:51:25.352" v="322" actId="47"/>
        <pc:sldMkLst>
          <pc:docMk/>
          <pc:sldMk cId="451859045" sldId="365"/>
        </pc:sldMkLst>
      </pc:sldChg>
      <pc:sldChg chg="addSp modSp add mod">
        <pc:chgData name="Nguyen Bui Trong Tin" userId="e8b171ad-d98b-49d5-bbe6-f86bd94206fe" providerId="ADAL" clId="{3B2AA5FE-B6A3-44FF-8BD6-F7D9102A9E1F}" dt="2021-06-27T02:47:45.830" v="4000" actId="20577"/>
        <pc:sldMkLst>
          <pc:docMk/>
          <pc:sldMk cId="1022628919" sldId="365"/>
        </pc:sldMkLst>
        <pc:spChg chg="mod">
          <ac:chgData name="Nguyen Bui Trong Tin" userId="e8b171ad-d98b-49d5-bbe6-f86bd94206fe" providerId="ADAL" clId="{3B2AA5FE-B6A3-44FF-8BD6-F7D9102A9E1F}" dt="2021-06-27T02:47:45.830" v="4000" actId="20577"/>
          <ac:spMkLst>
            <pc:docMk/>
            <pc:sldMk cId="1022628919" sldId="36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0:28.195" v="504" actId="14100"/>
          <ac:picMkLst>
            <pc:docMk/>
            <pc:sldMk cId="1022628919" sldId="365"/>
            <ac:picMk id="2" creationId="{356B1AF3-0C20-45B0-85C4-ED98D844CCAC}"/>
          </ac:picMkLst>
        </pc:picChg>
      </pc:sldChg>
      <pc:sldChg chg="add del">
        <pc:chgData name="Nguyen Bui Trong Tin" userId="e8b171ad-d98b-49d5-bbe6-f86bd94206fe" providerId="ADAL" clId="{3B2AA5FE-B6A3-44FF-8BD6-F7D9102A9E1F}" dt="2021-06-26T17:49:33.552" v="316"/>
        <pc:sldMkLst>
          <pc:docMk/>
          <pc:sldMk cId="3567921049" sldId="365"/>
        </pc:sldMkLst>
      </pc:sldChg>
      <pc:sldChg chg="addSp modSp add mod">
        <pc:chgData name="Nguyen Bui Trong Tin" userId="e8b171ad-d98b-49d5-bbe6-f86bd94206fe" providerId="ADAL" clId="{3B2AA5FE-B6A3-44FF-8BD6-F7D9102A9E1F}" dt="2021-06-27T02:48:40.139" v="4056" actId="20577"/>
        <pc:sldMkLst>
          <pc:docMk/>
          <pc:sldMk cId="2295935211" sldId="366"/>
        </pc:sldMkLst>
        <pc:spChg chg="mod">
          <ac:chgData name="Nguyen Bui Trong Tin" userId="e8b171ad-d98b-49d5-bbe6-f86bd94206fe" providerId="ADAL" clId="{3B2AA5FE-B6A3-44FF-8BD6-F7D9102A9E1F}" dt="2021-06-27T02:48:40.139" v="4056" actId="20577"/>
          <ac:spMkLst>
            <pc:docMk/>
            <pc:sldMk cId="2295935211" sldId="36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28:05.002" v="456" actId="14100"/>
          <ac:picMkLst>
            <pc:docMk/>
            <pc:sldMk cId="2295935211" sldId="366"/>
            <ac:picMk id="2" creationId="{1811F79C-E7AE-47A4-940E-8F1275FC55A0}"/>
          </ac:picMkLst>
        </pc:picChg>
      </pc:sldChg>
      <pc:sldChg chg="add del">
        <pc:chgData name="Nguyen Bui Trong Tin" userId="e8b171ad-d98b-49d5-bbe6-f86bd94206fe" providerId="ADAL" clId="{3B2AA5FE-B6A3-44FF-8BD6-F7D9102A9E1F}" dt="2021-06-26T18:30:34.583" v="505" actId="47"/>
        <pc:sldMkLst>
          <pc:docMk/>
          <pc:sldMk cId="2246873928" sldId="367"/>
        </pc:sldMkLst>
      </pc:sldChg>
      <pc:sldChg chg="addSp modSp add mod">
        <pc:chgData name="Nguyen Bui Trong Tin" userId="e8b171ad-d98b-49d5-bbe6-f86bd94206fe" providerId="ADAL" clId="{3B2AA5FE-B6A3-44FF-8BD6-F7D9102A9E1F}" dt="2021-06-27T02:49:18.100" v="4063" actId="20577"/>
        <pc:sldMkLst>
          <pc:docMk/>
          <pc:sldMk cId="3706886686" sldId="368"/>
        </pc:sldMkLst>
        <pc:spChg chg="mod">
          <ac:chgData name="Nguyen Bui Trong Tin" userId="e8b171ad-d98b-49d5-bbe6-f86bd94206fe" providerId="ADAL" clId="{3B2AA5FE-B6A3-44FF-8BD6-F7D9102A9E1F}" dt="2021-06-27T02:49:18.100" v="4063" actId="20577"/>
          <ac:spMkLst>
            <pc:docMk/>
            <pc:sldMk cId="3706886686" sldId="36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2:49:14.564" v="4057" actId="14100"/>
          <ac:picMkLst>
            <pc:docMk/>
            <pc:sldMk cId="3706886686" sldId="368"/>
            <ac:picMk id="2" creationId="{D1280932-CF87-40D1-AE8E-0A860A2114CA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02:06.418" v="4072" actId="20577"/>
        <pc:sldMkLst>
          <pc:docMk/>
          <pc:sldMk cId="328338379" sldId="369"/>
        </pc:sldMkLst>
        <pc:spChg chg="mod">
          <ac:chgData name="Nguyen Bui Trong Tin" userId="e8b171ad-d98b-49d5-bbe6-f86bd94206fe" providerId="ADAL" clId="{3B2AA5FE-B6A3-44FF-8BD6-F7D9102A9E1F}" dt="2021-06-27T03:02:06.418" v="4072" actId="20577"/>
          <ac:spMkLst>
            <pc:docMk/>
            <pc:sldMk cId="328338379" sldId="36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0:42.853" v="506" actId="14100"/>
          <ac:picMkLst>
            <pc:docMk/>
            <pc:sldMk cId="328338379" sldId="369"/>
            <ac:picMk id="2" creationId="{C0666DBC-BE4E-4D9F-B465-96AFDAD9CA16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05:23.609" v="4455" actId="20577"/>
        <pc:sldMkLst>
          <pc:docMk/>
          <pc:sldMk cId="35553290" sldId="370"/>
        </pc:sldMkLst>
        <pc:spChg chg="mod">
          <ac:chgData name="Nguyen Bui Trong Tin" userId="e8b171ad-d98b-49d5-bbe6-f86bd94206fe" providerId="ADAL" clId="{3B2AA5FE-B6A3-44FF-8BD6-F7D9102A9E1F}" dt="2021-06-27T03:05:23.609" v="4455" actId="20577"/>
          <ac:spMkLst>
            <pc:docMk/>
            <pc:sldMk cId="35553290" sldId="37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3:03:57.302" v="4074" actId="14100"/>
          <ac:picMkLst>
            <pc:docMk/>
            <pc:sldMk cId="35553290" sldId="370"/>
            <ac:picMk id="2" creationId="{121589EB-9EBB-416A-8E3B-97BAAA7E3012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30:52.933" v="507" actId="47"/>
        <pc:sldMkLst>
          <pc:docMk/>
          <pc:sldMk cId="193053948" sldId="371"/>
        </pc:sldMkLst>
        <pc:picChg chg="add mod">
          <ac:chgData name="Nguyen Bui Trong Tin" userId="e8b171ad-d98b-49d5-bbe6-f86bd94206fe" providerId="ADAL" clId="{3B2AA5FE-B6A3-44FF-8BD6-F7D9102A9E1F}" dt="2021-06-26T18:28:58.765" v="475" actId="14100"/>
          <ac:picMkLst>
            <pc:docMk/>
            <pc:sldMk cId="193053948" sldId="371"/>
            <ac:picMk id="2" creationId="{ABE32A45-00DE-44DF-9F0D-5E787AE1B58E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31:11.462" v="511" actId="47"/>
        <pc:sldMkLst>
          <pc:docMk/>
          <pc:sldMk cId="2455180483" sldId="372"/>
        </pc:sldMkLst>
        <pc:picChg chg="add mod">
          <ac:chgData name="Nguyen Bui Trong Tin" userId="e8b171ad-d98b-49d5-bbe6-f86bd94206fe" providerId="ADAL" clId="{3B2AA5FE-B6A3-44FF-8BD6-F7D9102A9E1F}" dt="2021-06-26T18:29:10.107" v="478" actId="14100"/>
          <ac:picMkLst>
            <pc:docMk/>
            <pc:sldMk cId="2455180483" sldId="372"/>
            <ac:picMk id="2" creationId="{0328F810-8AC8-4D7B-8D1B-AF535E1244D7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31:05.859" v="510" actId="47"/>
        <pc:sldMkLst>
          <pc:docMk/>
          <pc:sldMk cId="3991100440" sldId="373"/>
        </pc:sldMkLst>
        <pc:picChg chg="add mod">
          <ac:chgData name="Nguyen Bui Trong Tin" userId="e8b171ad-d98b-49d5-bbe6-f86bd94206fe" providerId="ADAL" clId="{3B2AA5FE-B6A3-44FF-8BD6-F7D9102A9E1F}" dt="2021-06-26T18:29:21.760" v="481" actId="14100"/>
          <ac:picMkLst>
            <pc:docMk/>
            <pc:sldMk cId="3991100440" sldId="373"/>
            <ac:picMk id="2" creationId="{3745B0F0-BA2A-419F-A4F0-FF5490D49A13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4:09:12.576" v="5924" actId="20577"/>
        <pc:sldMkLst>
          <pc:docMk/>
          <pc:sldMk cId="3186154010" sldId="374"/>
        </pc:sldMkLst>
        <pc:spChg chg="mod">
          <ac:chgData name="Nguyen Bui Trong Tin" userId="e8b171ad-d98b-49d5-bbe6-f86bd94206fe" providerId="ADAL" clId="{3B2AA5FE-B6A3-44FF-8BD6-F7D9102A9E1F}" dt="2021-06-27T04:09:12.576" v="5924" actId="20577"/>
          <ac:spMkLst>
            <pc:docMk/>
            <pc:sldMk cId="3186154010" sldId="374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8:52:50.081" v="1042" actId="21"/>
          <ac:picMkLst>
            <pc:docMk/>
            <pc:sldMk cId="3186154010" sldId="374"/>
            <ac:picMk id="2" creationId="{B920B51E-4587-4911-8CF4-2621F36F85AE}"/>
          </ac:picMkLst>
        </pc:picChg>
        <pc:picChg chg="add mod">
          <ac:chgData name="Nguyen Bui Trong Tin" userId="e8b171ad-d98b-49d5-bbe6-f86bd94206fe" providerId="ADAL" clId="{3B2AA5FE-B6A3-44FF-8BD6-F7D9102A9E1F}" dt="2021-06-26T18:52:57.154" v="1045" actId="1076"/>
          <ac:picMkLst>
            <pc:docMk/>
            <pc:sldMk cId="3186154010" sldId="374"/>
            <ac:picMk id="4" creationId="{B920B51E-4587-4911-8CF4-2621F36F85AE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09:27.075" v="5931" actId="20577"/>
        <pc:sldMkLst>
          <pc:docMk/>
          <pc:sldMk cId="778658204" sldId="375"/>
        </pc:sldMkLst>
        <pc:spChg chg="mod">
          <ac:chgData name="Nguyen Bui Trong Tin" userId="e8b171ad-d98b-49d5-bbe6-f86bd94206fe" providerId="ADAL" clId="{3B2AA5FE-B6A3-44FF-8BD6-F7D9102A9E1F}" dt="2021-06-27T04:09:27.075" v="5931" actId="20577"/>
          <ac:spMkLst>
            <pc:docMk/>
            <pc:sldMk cId="778658204" sldId="37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3:16.039" v="1048" actId="14100"/>
          <ac:picMkLst>
            <pc:docMk/>
            <pc:sldMk cId="778658204" sldId="375"/>
            <ac:picMk id="2" creationId="{CD4CB877-37E3-49AD-AD57-2C711DDAF7FE}"/>
          </ac:picMkLst>
        </pc:picChg>
        <pc:picChg chg="add mod">
          <ac:chgData name="Nguyen Bui Trong Tin" userId="e8b171ad-d98b-49d5-bbe6-f86bd94206fe" providerId="ADAL" clId="{3B2AA5FE-B6A3-44FF-8BD6-F7D9102A9E1F}" dt="2021-06-26T18:53:23.257" v="1050" actId="1076"/>
          <ac:picMkLst>
            <pc:docMk/>
            <pc:sldMk cId="778658204" sldId="375"/>
            <ac:picMk id="4" creationId="{AF607274-8F88-4500-BD87-C734D9FF29B9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4:13:04.854" v="5948" actId="14100"/>
        <pc:sldMkLst>
          <pc:docMk/>
          <pc:sldMk cId="1558196538" sldId="376"/>
        </pc:sldMkLst>
        <pc:spChg chg="mod">
          <ac:chgData name="Nguyen Bui Trong Tin" userId="e8b171ad-d98b-49d5-bbe6-f86bd94206fe" providerId="ADAL" clId="{3B2AA5FE-B6A3-44FF-8BD6-F7D9102A9E1F}" dt="2021-06-27T04:09:41.125" v="5940" actId="20577"/>
          <ac:spMkLst>
            <pc:docMk/>
            <pc:sldMk cId="1558196538" sldId="37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4:13:04.854" v="5948" actId="14100"/>
          <ac:picMkLst>
            <pc:docMk/>
            <pc:sldMk cId="1558196538" sldId="376"/>
            <ac:picMk id="2" creationId="{64E73AF6-F202-4A88-B5F4-E1EC8325D5AA}"/>
          </ac:picMkLst>
        </pc:picChg>
        <pc:picChg chg="add del mod">
          <ac:chgData name="Nguyen Bui Trong Tin" userId="e8b171ad-d98b-49d5-bbe6-f86bd94206fe" providerId="ADAL" clId="{3B2AA5FE-B6A3-44FF-8BD6-F7D9102A9E1F}" dt="2021-06-27T04:11:53.031" v="5947" actId="478"/>
          <ac:picMkLst>
            <pc:docMk/>
            <pc:sldMk cId="1558196538" sldId="376"/>
            <ac:picMk id="4" creationId="{A84845FF-3596-44E3-860F-694970A68E06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15:58.781" v="5957" actId="20577"/>
        <pc:sldMkLst>
          <pc:docMk/>
          <pc:sldMk cId="1578022994" sldId="377"/>
        </pc:sldMkLst>
        <pc:spChg chg="mod">
          <ac:chgData name="Nguyen Bui Trong Tin" userId="e8b171ad-d98b-49d5-bbe6-f86bd94206fe" providerId="ADAL" clId="{3B2AA5FE-B6A3-44FF-8BD6-F7D9102A9E1F}" dt="2021-06-27T04:15:58.781" v="5957" actId="20577"/>
          <ac:spMkLst>
            <pc:docMk/>
            <pc:sldMk cId="1578022994" sldId="37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3:49.839" v="1055" actId="1076"/>
          <ac:picMkLst>
            <pc:docMk/>
            <pc:sldMk cId="1578022994" sldId="377"/>
            <ac:picMk id="2" creationId="{AAF9E85D-CE8C-4DE1-ADA0-68F197D42C17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4:36:13.507" v="5994" actId="21"/>
        <pc:sldMkLst>
          <pc:docMk/>
          <pc:sldMk cId="2932544504" sldId="378"/>
        </pc:sldMkLst>
        <pc:spChg chg="mod">
          <ac:chgData name="Nguyen Bui Trong Tin" userId="e8b171ad-d98b-49d5-bbe6-f86bd94206fe" providerId="ADAL" clId="{3B2AA5FE-B6A3-44FF-8BD6-F7D9102A9E1F}" dt="2021-06-27T04:17:22.741" v="5966" actId="20577"/>
          <ac:spMkLst>
            <pc:docMk/>
            <pc:sldMk cId="2932544504" sldId="37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4:07.341" v="1058" actId="1076"/>
          <ac:picMkLst>
            <pc:docMk/>
            <pc:sldMk cId="2932544504" sldId="378"/>
            <ac:picMk id="2" creationId="{6BC67A96-5253-40C5-B95C-0342AF0C6CD8}"/>
          </ac:picMkLst>
        </pc:picChg>
        <pc:picChg chg="add del mod">
          <ac:chgData name="Nguyen Bui Trong Tin" userId="e8b171ad-d98b-49d5-bbe6-f86bd94206fe" providerId="ADAL" clId="{3B2AA5FE-B6A3-44FF-8BD6-F7D9102A9E1F}" dt="2021-06-27T04:35:28.805" v="5991" actId="21"/>
          <ac:picMkLst>
            <pc:docMk/>
            <pc:sldMk cId="2932544504" sldId="378"/>
            <ac:picMk id="4" creationId="{C6899B79-3804-493A-926E-1D0AD8A000BE}"/>
          </ac:picMkLst>
        </pc:picChg>
        <pc:picChg chg="add del mod">
          <ac:chgData name="Nguyen Bui Trong Tin" userId="e8b171ad-d98b-49d5-bbe6-f86bd94206fe" providerId="ADAL" clId="{3B2AA5FE-B6A3-44FF-8BD6-F7D9102A9E1F}" dt="2021-06-27T04:36:13.507" v="5994" actId="21"/>
          <ac:picMkLst>
            <pc:docMk/>
            <pc:sldMk cId="2932544504" sldId="378"/>
            <ac:picMk id="5" creationId="{459D08BB-CC94-4100-BF53-8CFDE0A71834}"/>
          </ac:picMkLst>
        </pc:picChg>
      </pc:sldChg>
      <pc:sldChg chg="add del">
        <pc:chgData name="Nguyen Bui Trong Tin" userId="e8b171ad-d98b-49d5-bbe6-f86bd94206fe" providerId="ADAL" clId="{3B2AA5FE-B6A3-44FF-8BD6-F7D9102A9E1F}" dt="2021-06-27T04:17:29.505" v="5967" actId="47"/>
        <pc:sldMkLst>
          <pc:docMk/>
          <pc:sldMk cId="2815978313" sldId="379"/>
        </pc:sldMkLst>
      </pc:sldChg>
      <pc:sldChg chg="add">
        <pc:chgData name="Nguyen Bui Trong Tin" userId="e8b171ad-d98b-49d5-bbe6-f86bd94206fe" providerId="ADAL" clId="{3B2AA5FE-B6A3-44FF-8BD6-F7D9102A9E1F}" dt="2021-06-26T18:29:28.167" v="487"/>
        <pc:sldMkLst>
          <pc:docMk/>
          <pc:sldMk cId="2057454944" sldId="380"/>
        </pc:sldMkLst>
      </pc:sldChg>
      <pc:sldChg chg="add">
        <pc:chgData name="Nguyen Bui Trong Tin" userId="e8b171ad-d98b-49d5-bbe6-f86bd94206fe" providerId="ADAL" clId="{3B2AA5FE-B6A3-44FF-8BD6-F7D9102A9E1F}" dt="2021-06-26T18:29:28.358" v="488"/>
        <pc:sldMkLst>
          <pc:docMk/>
          <pc:sldMk cId="3197868822" sldId="381"/>
        </pc:sldMkLst>
      </pc:sldChg>
      <pc:sldChg chg="add">
        <pc:chgData name="Nguyen Bui Trong Tin" userId="e8b171ad-d98b-49d5-bbe6-f86bd94206fe" providerId="ADAL" clId="{3B2AA5FE-B6A3-44FF-8BD6-F7D9102A9E1F}" dt="2021-06-26T18:29:28.544" v="489"/>
        <pc:sldMkLst>
          <pc:docMk/>
          <pc:sldMk cId="1057566566" sldId="382"/>
        </pc:sldMkLst>
      </pc:sldChg>
      <pc:sldChg chg="add">
        <pc:chgData name="Nguyen Bui Trong Tin" userId="e8b171ad-d98b-49d5-bbe6-f86bd94206fe" providerId="ADAL" clId="{3B2AA5FE-B6A3-44FF-8BD6-F7D9102A9E1F}" dt="2021-06-26T18:29:28.729" v="490"/>
        <pc:sldMkLst>
          <pc:docMk/>
          <pc:sldMk cId="2904544052" sldId="383"/>
        </pc:sldMkLst>
      </pc:sldChg>
      <pc:sldChg chg="add">
        <pc:chgData name="Nguyen Bui Trong Tin" userId="e8b171ad-d98b-49d5-bbe6-f86bd94206fe" providerId="ADAL" clId="{3B2AA5FE-B6A3-44FF-8BD6-F7D9102A9E1F}" dt="2021-06-26T18:29:28.920" v="491"/>
        <pc:sldMkLst>
          <pc:docMk/>
          <pc:sldMk cId="775445304" sldId="384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3414387278" sldId="385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3630723485" sldId="386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1039086473" sldId="387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3192147529" sldId="388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3170438219" sldId="389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4111092939" sldId="390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219962119" sldId="391"/>
        </pc:sldMkLst>
      </pc:sldChg>
      <pc:sldChg chg="add">
        <pc:chgData name="Nguyen Bui Trong Tin" userId="e8b171ad-d98b-49d5-bbe6-f86bd94206fe" providerId="ADAL" clId="{3B2AA5FE-B6A3-44FF-8BD6-F7D9102A9E1F}" dt="2021-06-26T18:29:30.444" v="492"/>
        <pc:sldMkLst>
          <pc:docMk/>
          <pc:sldMk cId="3406553644" sldId="392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1486737185" sldId="393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134196578" sldId="394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2666131504" sldId="395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3071695222" sldId="396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3373114316" sldId="397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3717025558" sldId="398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431613213" sldId="399"/>
        </pc:sldMkLst>
      </pc:sldChg>
      <pc:sldChg chg="add">
        <pc:chgData name="Nguyen Bui Trong Tin" userId="e8b171ad-d98b-49d5-bbe6-f86bd94206fe" providerId="ADAL" clId="{3B2AA5FE-B6A3-44FF-8BD6-F7D9102A9E1F}" dt="2021-06-26T18:29:30.739" v="493"/>
        <pc:sldMkLst>
          <pc:docMk/>
          <pc:sldMk cId="2077628247" sldId="400"/>
        </pc:sldMkLst>
      </pc:sldChg>
      <pc:sldChg chg="add del">
        <pc:chgData name="Nguyen Bui Trong Tin" userId="e8b171ad-d98b-49d5-bbe6-f86bd94206fe" providerId="ADAL" clId="{3B2AA5FE-B6A3-44FF-8BD6-F7D9102A9E1F}" dt="2021-06-26T18:32:09.989" v="513"/>
        <pc:sldMkLst>
          <pc:docMk/>
          <pc:sldMk cId="611943352" sldId="401"/>
        </pc:sldMkLst>
      </pc:sldChg>
      <pc:sldChg chg="modSp add del mod ord">
        <pc:chgData name="Nguyen Bui Trong Tin" userId="e8b171ad-d98b-49d5-bbe6-f86bd94206fe" providerId="ADAL" clId="{3B2AA5FE-B6A3-44FF-8BD6-F7D9102A9E1F}" dt="2021-06-26T18:33:20.488" v="576" actId="20577"/>
        <pc:sldMkLst>
          <pc:docMk/>
          <pc:sldMk cId="1836820257" sldId="401"/>
        </pc:sldMkLst>
        <pc:spChg chg="mod">
          <ac:chgData name="Nguyen Bui Trong Tin" userId="e8b171ad-d98b-49d5-bbe6-f86bd94206fe" providerId="ADAL" clId="{3B2AA5FE-B6A3-44FF-8BD6-F7D9102A9E1F}" dt="2021-06-26T18:33:20.488" v="576" actId="20577"/>
          <ac:spMkLst>
            <pc:docMk/>
            <pc:sldMk cId="1836820257" sldId="401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2402983102" sldId="401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2402983102" sldId="401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2402983102" sldId="401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2402983102" sldId="401"/>
            <ac:spMk id="12" creationId="{4ED83379-0499-45E1-AB78-6AA230F96442}"/>
          </ac:spMkLst>
        </pc:spChg>
      </pc:sldChg>
      <pc:sldChg chg="modSp add del mod ord">
        <pc:chgData name="Nguyen Bui Trong Tin" userId="e8b171ad-d98b-49d5-bbe6-f86bd94206fe" providerId="ADAL" clId="{3B2AA5FE-B6A3-44FF-8BD6-F7D9102A9E1F}" dt="2021-06-26T18:37:02.462" v="666" actId="1076"/>
        <pc:sldMkLst>
          <pc:docMk/>
          <pc:sldMk cId="255876792" sldId="402"/>
        </pc:sldMkLst>
        <pc:spChg chg="mod">
          <ac:chgData name="Nguyen Bui Trong Tin" userId="e8b171ad-d98b-49d5-bbe6-f86bd94206fe" providerId="ADAL" clId="{3B2AA5FE-B6A3-44FF-8BD6-F7D9102A9E1F}" dt="2021-06-26T18:37:02.462" v="666" actId="1076"/>
          <ac:spMkLst>
            <pc:docMk/>
            <pc:sldMk cId="255876792" sldId="402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323600962" sldId="402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23600962" sldId="402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23600962" sldId="402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23600962" sldId="402"/>
            <ac:spMk id="12" creationId="{4ED83379-0499-45E1-AB78-6AA230F96442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1052366505" sldId="403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052366505" sldId="403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052366505" sldId="403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052366505" sldId="403"/>
            <ac:spMk id="12" creationId="{4ED83379-0499-45E1-AB78-6AA230F96442}"/>
          </ac:spMkLst>
        </pc:spChg>
      </pc:sldChg>
      <pc:sldChg chg="modSp add del mod ord">
        <pc:chgData name="Nguyen Bui Trong Tin" userId="e8b171ad-d98b-49d5-bbe6-f86bd94206fe" providerId="ADAL" clId="{3B2AA5FE-B6A3-44FF-8BD6-F7D9102A9E1F}" dt="2021-06-26T18:38:41.678" v="715" actId="20577"/>
        <pc:sldMkLst>
          <pc:docMk/>
          <pc:sldMk cId="1835863864" sldId="403"/>
        </pc:sldMkLst>
        <pc:spChg chg="mod">
          <ac:chgData name="Nguyen Bui Trong Tin" userId="e8b171ad-d98b-49d5-bbe6-f86bd94206fe" providerId="ADAL" clId="{3B2AA5FE-B6A3-44FF-8BD6-F7D9102A9E1F}" dt="2021-06-26T18:38:41.678" v="715" actId="20577"/>
          <ac:spMkLst>
            <pc:docMk/>
            <pc:sldMk cId="1835863864" sldId="403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308763210" sldId="404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08763210" sldId="404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08763210" sldId="404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08763210" sldId="404"/>
            <ac:spMk id="12" creationId="{4ED83379-0499-45E1-AB78-6AA230F96442}"/>
          </ac:spMkLst>
        </pc:spChg>
      </pc:sldChg>
      <pc:sldChg chg="modSp add del mod ord replId">
        <pc:chgData name="Nguyen Bui Trong Tin" userId="e8b171ad-d98b-49d5-bbe6-f86bd94206fe" providerId="ADAL" clId="{3B2AA5FE-B6A3-44FF-8BD6-F7D9102A9E1F}" dt="2021-06-26T18:52:23.899" v="1037" actId="20577"/>
        <pc:sldMkLst>
          <pc:docMk/>
          <pc:sldMk cId="1293452075" sldId="404"/>
        </pc:sldMkLst>
        <pc:spChg chg="mod">
          <ac:chgData name="Nguyen Bui Trong Tin" userId="e8b171ad-d98b-49d5-bbe6-f86bd94206fe" providerId="ADAL" clId="{3B2AA5FE-B6A3-44FF-8BD6-F7D9102A9E1F}" dt="2021-06-26T18:52:23.899" v="1037" actId="20577"/>
          <ac:spMkLst>
            <pc:docMk/>
            <pc:sldMk cId="1293452075" sldId="404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1714986477" sldId="405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714986477" sldId="405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714986477" sldId="405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714986477" sldId="405"/>
            <ac:spMk id="12" creationId="{4ED83379-0499-45E1-AB78-6AA230F96442}"/>
          </ac:spMkLst>
        </pc:spChg>
      </pc:sldChg>
      <pc:sldChg chg="modSp add del mod ord">
        <pc:chgData name="Nguyen Bui Trong Tin" userId="e8b171ad-d98b-49d5-bbe6-f86bd94206fe" providerId="ADAL" clId="{3B2AA5FE-B6A3-44FF-8BD6-F7D9102A9E1F}" dt="2021-06-26T18:42:35.612" v="888" actId="20577"/>
        <pc:sldMkLst>
          <pc:docMk/>
          <pc:sldMk cId="4040564128" sldId="405"/>
        </pc:sldMkLst>
        <pc:spChg chg="mod">
          <ac:chgData name="Nguyen Bui Trong Tin" userId="e8b171ad-d98b-49d5-bbe6-f86bd94206fe" providerId="ADAL" clId="{3B2AA5FE-B6A3-44FF-8BD6-F7D9102A9E1F}" dt="2021-06-26T18:42:35.612" v="888" actId="20577"/>
          <ac:spMkLst>
            <pc:docMk/>
            <pc:sldMk cId="4040564128" sldId="405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1909579167" sldId="406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909579167" sldId="406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909579167" sldId="406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1909579167" sldId="406"/>
            <ac:spMk id="12" creationId="{4ED83379-0499-45E1-AB78-6AA230F96442}"/>
          </ac:spMkLst>
        </pc:spChg>
      </pc:sldChg>
      <pc:sldChg chg="modSp add del mod ord replId">
        <pc:chgData name="Nguyen Bui Trong Tin" userId="e8b171ad-d98b-49d5-bbe6-f86bd94206fe" providerId="ADAL" clId="{3B2AA5FE-B6A3-44FF-8BD6-F7D9102A9E1F}" dt="2021-06-26T18:45:33.787" v="968" actId="20577"/>
        <pc:sldMkLst>
          <pc:docMk/>
          <pc:sldMk cId="2375348906" sldId="406"/>
        </pc:sldMkLst>
        <pc:spChg chg="mod">
          <ac:chgData name="Nguyen Bui Trong Tin" userId="e8b171ad-d98b-49d5-bbe6-f86bd94206fe" providerId="ADAL" clId="{3B2AA5FE-B6A3-44FF-8BD6-F7D9102A9E1F}" dt="2021-06-26T18:45:33.787" v="968" actId="20577"/>
          <ac:spMkLst>
            <pc:docMk/>
            <pc:sldMk cId="2375348906" sldId="406"/>
            <ac:spMk id="3" creationId="{139D5992-74CA-4E5E-831D-1F8F99FB57FF}"/>
          </ac:spMkLst>
        </pc:spChg>
      </pc:sldChg>
      <pc:sldChg chg="modSp add del mod ord replId">
        <pc:chgData name="Nguyen Bui Trong Tin" userId="e8b171ad-d98b-49d5-bbe6-f86bd94206fe" providerId="ADAL" clId="{3B2AA5FE-B6A3-44FF-8BD6-F7D9102A9E1F}" dt="2021-06-26T18:48:37.133" v="995" actId="5793"/>
        <pc:sldMkLst>
          <pc:docMk/>
          <pc:sldMk cId="3094936686" sldId="407"/>
        </pc:sldMkLst>
        <pc:spChg chg="mod">
          <ac:chgData name="Nguyen Bui Trong Tin" userId="e8b171ad-d98b-49d5-bbe6-f86bd94206fe" providerId="ADAL" clId="{3B2AA5FE-B6A3-44FF-8BD6-F7D9102A9E1F}" dt="2021-06-26T18:48:37.133" v="995" actId="5793"/>
          <ac:spMkLst>
            <pc:docMk/>
            <pc:sldMk cId="3094936686" sldId="407"/>
            <ac:spMk id="3" creationId="{139D5992-74CA-4E5E-831D-1F8F99FB57FF}"/>
          </ac:spMkLst>
        </pc:spChg>
      </pc:sldChg>
      <pc:sldChg chg="addSp delSp add del setBg delDesignElem">
        <pc:chgData name="Nguyen Bui Trong Tin" userId="e8b171ad-d98b-49d5-bbe6-f86bd94206fe" providerId="ADAL" clId="{3B2AA5FE-B6A3-44FF-8BD6-F7D9102A9E1F}" dt="2021-06-26T18:32:53.880" v="544"/>
        <pc:sldMkLst>
          <pc:docMk/>
          <pc:sldMk cId="3761971931" sldId="407"/>
        </pc:sldMkLst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761971931" sldId="407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761971931" sldId="407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B2AA5FE-B6A3-44FF-8BD6-F7D9102A9E1F}" dt="2021-06-26T18:32:53.880" v="544"/>
          <ac:spMkLst>
            <pc:docMk/>
            <pc:sldMk cId="3761971931" sldId="407"/>
            <ac:spMk id="12" creationId="{4ED83379-0499-45E1-AB78-6AA230F96442}"/>
          </ac:spMkLst>
        </pc:spChg>
      </pc:sldChg>
      <pc:sldChg chg="addSp modSp add mod">
        <pc:chgData name="Nguyen Bui Trong Tin" userId="e8b171ad-d98b-49d5-bbe6-f86bd94206fe" providerId="ADAL" clId="{3B2AA5FE-B6A3-44FF-8BD6-F7D9102A9E1F}" dt="2021-06-27T03:05:35.009" v="4457" actId="20577"/>
        <pc:sldMkLst>
          <pc:docMk/>
          <pc:sldMk cId="506862209" sldId="408"/>
        </pc:sldMkLst>
        <pc:spChg chg="mod">
          <ac:chgData name="Nguyen Bui Trong Tin" userId="e8b171ad-d98b-49d5-bbe6-f86bd94206fe" providerId="ADAL" clId="{3B2AA5FE-B6A3-44FF-8BD6-F7D9102A9E1F}" dt="2021-06-27T03:05:35.009" v="4457" actId="20577"/>
          <ac:spMkLst>
            <pc:docMk/>
            <pc:sldMk cId="506862209" sldId="40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4:20.469" v="589" actId="14100"/>
          <ac:picMkLst>
            <pc:docMk/>
            <pc:sldMk cId="506862209" sldId="408"/>
            <ac:picMk id="2" creationId="{1A965D2C-599F-47D5-BF61-94C4DED28D5E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3:05:56.688" v="4463" actId="20577"/>
        <pc:sldMkLst>
          <pc:docMk/>
          <pc:sldMk cId="3729801902" sldId="409"/>
        </pc:sldMkLst>
        <pc:spChg chg="mod">
          <ac:chgData name="Nguyen Bui Trong Tin" userId="e8b171ad-d98b-49d5-bbe6-f86bd94206fe" providerId="ADAL" clId="{3B2AA5FE-B6A3-44FF-8BD6-F7D9102A9E1F}" dt="2021-06-27T03:05:56.688" v="4463" actId="20577"/>
          <ac:spMkLst>
            <pc:docMk/>
            <pc:sldMk cId="3729801902" sldId="409"/>
            <ac:spMk id="3" creationId="{139D5992-74CA-4E5E-831D-1F8F99FB57FF}"/>
          </ac:spMkLst>
        </pc:spChg>
        <pc:graphicFrameChg chg="add del mod">
          <ac:chgData name="Nguyen Bui Trong Tin" userId="e8b171ad-d98b-49d5-bbe6-f86bd94206fe" providerId="ADAL" clId="{3B2AA5FE-B6A3-44FF-8BD6-F7D9102A9E1F}" dt="2021-06-26T18:34:41.973" v="603"/>
          <ac:graphicFrameMkLst>
            <pc:docMk/>
            <pc:sldMk cId="3729801902" sldId="409"/>
            <ac:graphicFrameMk id="4" creationId="{9A53D77E-77AF-49A3-82D2-D5AD114D49AD}"/>
          </ac:graphicFrameMkLst>
        </pc:graphicFrameChg>
        <pc:picChg chg="del">
          <ac:chgData name="Nguyen Bui Trong Tin" userId="e8b171ad-d98b-49d5-bbe6-f86bd94206fe" providerId="ADAL" clId="{3B2AA5FE-B6A3-44FF-8BD6-F7D9102A9E1F}" dt="2021-06-26T18:34:30.778" v="593" actId="478"/>
          <ac:picMkLst>
            <pc:docMk/>
            <pc:sldMk cId="3729801902" sldId="409"/>
            <ac:picMk id="2" creationId="{1A965D2C-599F-47D5-BF61-94C4DED28D5E}"/>
          </ac:picMkLst>
        </pc:picChg>
        <pc:picChg chg="add mod">
          <ac:chgData name="Nguyen Bui Trong Tin" userId="e8b171ad-d98b-49d5-bbe6-f86bd94206fe" providerId="ADAL" clId="{3B2AA5FE-B6A3-44FF-8BD6-F7D9102A9E1F}" dt="2021-06-26T18:34:50.481" v="606" actId="1076"/>
          <ac:picMkLst>
            <pc:docMk/>
            <pc:sldMk cId="3729801902" sldId="409"/>
            <ac:picMk id="5" creationId="{C19EC031-5D08-452B-A22B-073EB3C05DB4}"/>
          </ac:picMkLst>
        </pc:picChg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3997593667" sldId="409"/>
        </pc:sldMkLst>
      </pc:sldChg>
      <pc:sldChg chg="addSp modSp add mod">
        <pc:chgData name="Nguyen Bui Trong Tin" userId="e8b171ad-d98b-49d5-bbe6-f86bd94206fe" providerId="ADAL" clId="{3B2AA5FE-B6A3-44FF-8BD6-F7D9102A9E1F}" dt="2021-06-27T03:08:07.637" v="4476" actId="20577"/>
        <pc:sldMkLst>
          <pc:docMk/>
          <pc:sldMk cId="2497230748" sldId="410"/>
        </pc:sldMkLst>
        <pc:spChg chg="mod">
          <ac:chgData name="Nguyen Bui Trong Tin" userId="e8b171ad-d98b-49d5-bbe6-f86bd94206fe" providerId="ADAL" clId="{3B2AA5FE-B6A3-44FF-8BD6-F7D9102A9E1F}" dt="2021-06-27T03:08:07.637" v="4476" actId="20577"/>
          <ac:spMkLst>
            <pc:docMk/>
            <pc:sldMk cId="2497230748" sldId="41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5:15.449" v="612" actId="1076"/>
          <ac:picMkLst>
            <pc:docMk/>
            <pc:sldMk cId="2497230748" sldId="410"/>
            <ac:picMk id="2" creationId="{78B1DE0D-2530-4BE8-805F-FAA6EFA3F8A3}"/>
          </ac:picMkLst>
        </pc:picChg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3423854050" sldId="410"/>
        </pc:sldMkLst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991996026" sldId="411"/>
        </pc:sldMkLst>
      </pc:sldChg>
      <pc:sldChg chg="addSp modSp add mod">
        <pc:chgData name="Nguyen Bui Trong Tin" userId="e8b171ad-d98b-49d5-bbe6-f86bd94206fe" providerId="ADAL" clId="{3B2AA5FE-B6A3-44FF-8BD6-F7D9102A9E1F}" dt="2021-06-27T03:09:36.677" v="4654" actId="20577"/>
        <pc:sldMkLst>
          <pc:docMk/>
          <pc:sldMk cId="3687217798" sldId="411"/>
        </pc:sldMkLst>
        <pc:spChg chg="mod">
          <ac:chgData name="Nguyen Bui Trong Tin" userId="e8b171ad-d98b-49d5-bbe6-f86bd94206fe" providerId="ADAL" clId="{3B2AA5FE-B6A3-44FF-8BD6-F7D9102A9E1F}" dt="2021-06-27T03:09:36.677" v="4654" actId="20577"/>
          <ac:spMkLst>
            <pc:docMk/>
            <pc:sldMk cId="3687217798" sldId="41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5:25.202" v="614" actId="1076"/>
          <ac:picMkLst>
            <pc:docMk/>
            <pc:sldMk cId="3687217798" sldId="411"/>
            <ac:picMk id="2" creationId="{310F99D7-2265-4762-A2EC-2157AFE87BFE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6T18:35:40.459" v="618" actId="1076"/>
        <pc:sldMkLst>
          <pc:docMk/>
          <pc:sldMk cId="1242508835" sldId="412"/>
        </pc:sldMkLst>
        <pc:picChg chg="add mod">
          <ac:chgData name="Nguyen Bui Trong Tin" userId="e8b171ad-d98b-49d5-bbe6-f86bd94206fe" providerId="ADAL" clId="{3B2AA5FE-B6A3-44FF-8BD6-F7D9102A9E1F}" dt="2021-06-26T18:35:40.459" v="618" actId="1076"/>
          <ac:picMkLst>
            <pc:docMk/>
            <pc:sldMk cId="1242508835" sldId="412"/>
            <ac:picMk id="2" creationId="{D9E738CC-787A-4BF1-9392-4A1780C687E3}"/>
          </ac:picMkLst>
        </pc:picChg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3103938315" sldId="412"/>
        </pc:sldMkLst>
      </pc:sldChg>
      <pc:sldChg chg="addSp modSp add mod">
        <pc:chgData name="Nguyen Bui Trong Tin" userId="e8b171ad-d98b-49d5-bbe6-f86bd94206fe" providerId="ADAL" clId="{3B2AA5FE-B6A3-44FF-8BD6-F7D9102A9E1F}" dt="2021-06-27T03:09:49.290" v="4655" actId="20577"/>
        <pc:sldMkLst>
          <pc:docMk/>
          <pc:sldMk cId="88128947" sldId="413"/>
        </pc:sldMkLst>
        <pc:spChg chg="mod">
          <ac:chgData name="Nguyen Bui Trong Tin" userId="e8b171ad-d98b-49d5-bbe6-f86bd94206fe" providerId="ADAL" clId="{3B2AA5FE-B6A3-44FF-8BD6-F7D9102A9E1F}" dt="2021-06-27T03:09:49.290" v="4655" actId="20577"/>
          <ac:spMkLst>
            <pc:docMk/>
            <pc:sldMk cId="88128947" sldId="41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5:50.868" v="620" actId="1076"/>
          <ac:picMkLst>
            <pc:docMk/>
            <pc:sldMk cId="88128947" sldId="413"/>
            <ac:picMk id="2" creationId="{BF1F6DA1-DC3B-4C94-850E-816E6B69B4C2}"/>
          </ac:picMkLst>
        </pc:picChg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394687219" sldId="413"/>
        </pc:sldMkLst>
      </pc:sldChg>
      <pc:sldChg chg="addSp modSp add mod">
        <pc:chgData name="Nguyen Bui Trong Tin" userId="e8b171ad-d98b-49d5-bbe6-f86bd94206fe" providerId="ADAL" clId="{3B2AA5FE-B6A3-44FF-8BD6-F7D9102A9E1F}" dt="2021-06-27T03:10:33.264" v="4658" actId="20577"/>
        <pc:sldMkLst>
          <pc:docMk/>
          <pc:sldMk cId="1625115074" sldId="414"/>
        </pc:sldMkLst>
        <pc:spChg chg="mod">
          <ac:chgData name="Nguyen Bui Trong Tin" userId="e8b171ad-d98b-49d5-bbe6-f86bd94206fe" providerId="ADAL" clId="{3B2AA5FE-B6A3-44FF-8BD6-F7D9102A9E1F}" dt="2021-06-27T03:10:33.264" v="4658" actId="20577"/>
          <ac:spMkLst>
            <pc:docMk/>
            <pc:sldMk cId="1625115074" sldId="41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7:18.205" v="668" actId="1076"/>
          <ac:picMkLst>
            <pc:docMk/>
            <pc:sldMk cId="1625115074" sldId="414"/>
            <ac:picMk id="2" creationId="{BADD94E0-253E-44CC-B35D-B606F9F87A44}"/>
          </ac:picMkLst>
        </pc:picChg>
      </pc:sldChg>
      <pc:sldChg chg="add del ord">
        <pc:chgData name="Nguyen Bui Trong Tin" userId="e8b171ad-d98b-49d5-bbe6-f86bd94206fe" providerId="ADAL" clId="{3B2AA5FE-B6A3-44FF-8BD6-F7D9102A9E1F}" dt="2021-06-26T18:36:40.223" v="626" actId="2696"/>
        <pc:sldMkLst>
          <pc:docMk/>
          <pc:sldMk cId="2284588997" sldId="414"/>
        </pc:sldMkLst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4076323999" sldId="414"/>
        </pc:sldMkLst>
      </pc:sldChg>
      <pc:sldChg chg="add del">
        <pc:chgData name="Nguyen Bui Trong Tin" userId="e8b171ad-d98b-49d5-bbe6-f86bd94206fe" providerId="ADAL" clId="{3B2AA5FE-B6A3-44FF-8BD6-F7D9102A9E1F}" dt="2021-06-26T18:34:26.840" v="591" actId="47"/>
        <pc:sldMkLst>
          <pc:docMk/>
          <pc:sldMk cId="1721550205" sldId="415"/>
        </pc:sldMkLst>
      </pc:sldChg>
      <pc:sldChg chg="addSp modSp add mod">
        <pc:chgData name="Nguyen Bui Trong Tin" userId="e8b171ad-d98b-49d5-bbe6-f86bd94206fe" providerId="ADAL" clId="{3B2AA5FE-B6A3-44FF-8BD6-F7D9102A9E1F}" dt="2021-06-27T03:10:08.815" v="4657" actId="20577"/>
        <pc:sldMkLst>
          <pc:docMk/>
          <pc:sldMk cId="3835933509" sldId="415"/>
        </pc:sldMkLst>
        <pc:spChg chg="mod">
          <ac:chgData name="Nguyen Bui Trong Tin" userId="e8b171ad-d98b-49d5-bbe6-f86bd94206fe" providerId="ADAL" clId="{3B2AA5FE-B6A3-44FF-8BD6-F7D9102A9E1F}" dt="2021-06-27T03:10:08.815" v="4657" actId="20577"/>
          <ac:spMkLst>
            <pc:docMk/>
            <pc:sldMk cId="3835933509" sldId="41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6:01.177" v="622" actId="1076"/>
          <ac:picMkLst>
            <pc:docMk/>
            <pc:sldMk cId="3835933509" sldId="415"/>
            <ac:picMk id="2" creationId="{F06D90EB-917C-44E7-A91C-41A51CDCBADD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07:54.829" v="4475" actId="20577"/>
        <pc:sldMkLst>
          <pc:docMk/>
          <pc:sldMk cId="2407899211" sldId="416"/>
        </pc:sldMkLst>
        <pc:spChg chg="mod">
          <ac:chgData name="Nguyen Bui Trong Tin" userId="e8b171ad-d98b-49d5-bbe6-f86bd94206fe" providerId="ADAL" clId="{3B2AA5FE-B6A3-44FF-8BD6-F7D9102A9E1F}" dt="2021-06-27T03:07:54.829" v="4475" actId="20577"/>
          <ac:spMkLst>
            <pc:docMk/>
            <pc:sldMk cId="2407899211" sldId="41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5:07.260" v="610" actId="1076"/>
          <ac:picMkLst>
            <pc:docMk/>
            <pc:sldMk cId="2407899211" sldId="416"/>
            <ac:picMk id="2" creationId="{650DDE09-A714-4350-9C6F-CCBF85CA77D7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07:32.825" v="4474" actId="20577"/>
        <pc:sldMkLst>
          <pc:docMk/>
          <pc:sldMk cId="3455617247" sldId="417"/>
        </pc:sldMkLst>
        <pc:spChg chg="mod">
          <ac:chgData name="Nguyen Bui Trong Tin" userId="e8b171ad-d98b-49d5-bbe6-f86bd94206fe" providerId="ADAL" clId="{3B2AA5FE-B6A3-44FF-8BD6-F7D9102A9E1F}" dt="2021-06-27T03:07:32.825" v="4474" actId="20577"/>
          <ac:spMkLst>
            <pc:docMk/>
            <pc:sldMk cId="3455617247" sldId="41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4:59.972" v="608" actId="1076"/>
          <ac:picMkLst>
            <pc:docMk/>
            <pc:sldMk cId="3455617247" sldId="417"/>
            <ac:picMk id="2" creationId="{7B851F28-61FE-41F0-9BFC-EB5C5D753E91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11:48.826" v="4849" actId="20577"/>
        <pc:sldMkLst>
          <pc:docMk/>
          <pc:sldMk cId="627721433" sldId="418"/>
        </pc:sldMkLst>
        <pc:spChg chg="mod">
          <ac:chgData name="Nguyen Bui Trong Tin" userId="e8b171ad-d98b-49d5-bbe6-f86bd94206fe" providerId="ADAL" clId="{3B2AA5FE-B6A3-44FF-8BD6-F7D9102A9E1F}" dt="2021-06-27T03:11:48.826" v="4849" actId="20577"/>
          <ac:spMkLst>
            <pc:docMk/>
            <pc:sldMk cId="627721433" sldId="41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7:26.611" v="670" actId="1076"/>
          <ac:picMkLst>
            <pc:docMk/>
            <pc:sldMk cId="627721433" sldId="418"/>
            <ac:picMk id="2" creationId="{C676A028-5BC6-4F18-A83E-6EA9B28D151D}"/>
          </ac:picMkLst>
        </pc:picChg>
      </pc:sldChg>
      <pc:sldChg chg="add del">
        <pc:chgData name="Nguyen Bui Trong Tin" userId="e8b171ad-d98b-49d5-bbe6-f86bd94206fe" providerId="ADAL" clId="{3B2AA5FE-B6A3-44FF-8BD6-F7D9102A9E1F}" dt="2021-06-26T18:36:40.223" v="626" actId="2696"/>
        <pc:sldMkLst>
          <pc:docMk/>
          <pc:sldMk cId="3134075220" sldId="418"/>
        </pc:sldMkLst>
      </pc:sldChg>
      <pc:sldChg chg="addSp modSp add mod">
        <pc:chgData name="Nguyen Bui Trong Tin" userId="e8b171ad-d98b-49d5-bbe6-f86bd94206fe" providerId="ADAL" clId="{3B2AA5FE-B6A3-44FF-8BD6-F7D9102A9E1F}" dt="2021-06-27T03:12:11.476" v="4856" actId="20577"/>
        <pc:sldMkLst>
          <pc:docMk/>
          <pc:sldMk cId="900824628" sldId="419"/>
        </pc:sldMkLst>
        <pc:spChg chg="mod">
          <ac:chgData name="Nguyen Bui Trong Tin" userId="e8b171ad-d98b-49d5-bbe6-f86bd94206fe" providerId="ADAL" clId="{3B2AA5FE-B6A3-44FF-8BD6-F7D9102A9E1F}" dt="2021-06-27T03:12:11.476" v="4856" actId="20577"/>
          <ac:spMkLst>
            <pc:docMk/>
            <pc:sldMk cId="900824628" sldId="41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7:36.866" v="672" actId="1076"/>
          <ac:picMkLst>
            <pc:docMk/>
            <pc:sldMk cId="900824628" sldId="419"/>
            <ac:picMk id="2" creationId="{DACE0616-1847-4553-9755-B735F6DDF6C1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12:18.428" v="4857" actId="20577"/>
        <pc:sldMkLst>
          <pc:docMk/>
          <pc:sldMk cId="4040671024" sldId="420"/>
        </pc:sldMkLst>
        <pc:spChg chg="mod">
          <ac:chgData name="Nguyen Bui Trong Tin" userId="e8b171ad-d98b-49d5-bbe6-f86bd94206fe" providerId="ADAL" clId="{3B2AA5FE-B6A3-44FF-8BD6-F7D9102A9E1F}" dt="2021-06-27T03:12:18.428" v="4857" actId="20577"/>
          <ac:spMkLst>
            <pc:docMk/>
            <pc:sldMk cId="4040671024" sldId="42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7:44.015" v="674" actId="1076"/>
          <ac:picMkLst>
            <pc:docMk/>
            <pc:sldMk cId="4040671024" sldId="420"/>
            <ac:picMk id="2" creationId="{6A028464-A988-4FEF-BDF9-1F32B5878F04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12:24.805" v="4858" actId="20577"/>
        <pc:sldMkLst>
          <pc:docMk/>
          <pc:sldMk cId="4236993162" sldId="421"/>
        </pc:sldMkLst>
        <pc:spChg chg="mod">
          <ac:chgData name="Nguyen Bui Trong Tin" userId="e8b171ad-d98b-49d5-bbe6-f86bd94206fe" providerId="ADAL" clId="{3B2AA5FE-B6A3-44FF-8BD6-F7D9102A9E1F}" dt="2021-06-27T03:12:24.805" v="4858" actId="20577"/>
          <ac:spMkLst>
            <pc:docMk/>
            <pc:sldMk cId="4236993162" sldId="42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7:56.476" v="676" actId="1076"/>
          <ac:picMkLst>
            <pc:docMk/>
            <pc:sldMk cId="4236993162" sldId="421"/>
            <ac:picMk id="2" creationId="{923204E2-5018-4D0D-B6EB-BBACF3AFE475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12:36.803" v="4859" actId="20577"/>
        <pc:sldMkLst>
          <pc:docMk/>
          <pc:sldMk cId="278334516" sldId="422"/>
        </pc:sldMkLst>
        <pc:spChg chg="mod">
          <ac:chgData name="Nguyen Bui Trong Tin" userId="e8b171ad-d98b-49d5-bbe6-f86bd94206fe" providerId="ADAL" clId="{3B2AA5FE-B6A3-44FF-8BD6-F7D9102A9E1F}" dt="2021-06-27T03:12:36.803" v="4859" actId="20577"/>
          <ac:spMkLst>
            <pc:docMk/>
            <pc:sldMk cId="278334516" sldId="422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8:09.402" v="680" actId="14100"/>
          <ac:picMkLst>
            <pc:docMk/>
            <pc:sldMk cId="278334516" sldId="422"/>
            <ac:picMk id="2" creationId="{0BD10FCE-7281-4003-8522-4CEE5BD55205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3:12:45.972" v="4860" actId="20577"/>
        <pc:sldMkLst>
          <pc:docMk/>
          <pc:sldMk cId="452003682" sldId="423"/>
        </pc:sldMkLst>
        <pc:spChg chg="mod">
          <ac:chgData name="Nguyen Bui Trong Tin" userId="e8b171ad-d98b-49d5-bbe6-f86bd94206fe" providerId="ADAL" clId="{3B2AA5FE-B6A3-44FF-8BD6-F7D9102A9E1F}" dt="2021-06-27T03:12:45.972" v="4860" actId="20577"/>
          <ac:spMkLst>
            <pc:docMk/>
            <pc:sldMk cId="452003682" sldId="42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38:19.484" v="682" actId="1076"/>
          <ac:picMkLst>
            <pc:docMk/>
            <pc:sldMk cId="452003682" sldId="423"/>
            <ac:picMk id="2" creationId="{0E63E5C9-8481-482A-BF96-5D5879015481}"/>
          </ac:picMkLst>
        </pc:picChg>
      </pc:sldChg>
      <pc:sldChg chg="addSp delSp modSp add del mod">
        <pc:chgData name="Nguyen Bui Trong Tin" userId="e8b171ad-d98b-49d5-bbe6-f86bd94206fe" providerId="ADAL" clId="{3B2AA5FE-B6A3-44FF-8BD6-F7D9102A9E1F}" dt="2021-06-26T18:39:46.563" v="730" actId="47"/>
        <pc:sldMkLst>
          <pc:docMk/>
          <pc:sldMk cId="2688192471" sldId="424"/>
        </pc:sldMkLst>
        <pc:picChg chg="add del mod">
          <ac:chgData name="Nguyen Bui Trong Tin" userId="e8b171ad-d98b-49d5-bbe6-f86bd94206fe" providerId="ADAL" clId="{3B2AA5FE-B6A3-44FF-8BD6-F7D9102A9E1F}" dt="2021-06-26T18:39:45.008" v="729" actId="21"/>
          <ac:picMkLst>
            <pc:docMk/>
            <pc:sldMk cId="2688192471" sldId="424"/>
            <ac:picMk id="2" creationId="{678CCED7-3A96-48F2-95B5-29E2D3E6E9C3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3:15:19.585" v="5034" actId="20577"/>
        <pc:sldMkLst>
          <pc:docMk/>
          <pc:sldMk cId="1202523845" sldId="425"/>
        </pc:sldMkLst>
        <pc:spChg chg="mod">
          <ac:chgData name="Nguyen Bui Trong Tin" userId="e8b171ad-d98b-49d5-bbe6-f86bd94206fe" providerId="ADAL" clId="{3B2AA5FE-B6A3-44FF-8BD6-F7D9102A9E1F}" dt="2021-06-27T03:15:19.585" v="5034" actId="20577"/>
          <ac:spMkLst>
            <pc:docMk/>
            <pc:sldMk cId="1202523845" sldId="425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8:39:25.448" v="723" actId="478"/>
          <ac:picMkLst>
            <pc:docMk/>
            <pc:sldMk cId="1202523845" sldId="425"/>
            <ac:picMk id="2" creationId="{3F0D259D-89FD-4883-94E4-351080C5FA2B}"/>
          </ac:picMkLst>
        </pc:picChg>
        <pc:picChg chg="add mod">
          <ac:chgData name="Nguyen Bui Trong Tin" userId="e8b171ad-d98b-49d5-bbe6-f86bd94206fe" providerId="ADAL" clId="{3B2AA5FE-B6A3-44FF-8BD6-F7D9102A9E1F}" dt="2021-06-26T18:39:31.422" v="725" actId="1076"/>
          <ac:picMkLst>
            <pc:docMk/>
            <pc:sldMk cId="1202523845" sldId="425"/>
            <ac:picMk id="4" creationId="{4720B065-4B59-40A4-A432-33C48860572B}"/>
          </ac:picMkLst>
        </pc:picChg>
        <pc:picChg chg="add mod">
          <ac:chgData name="Nguyen Bui Trong Tin" userId="e8b171ad-d98b-49d5-bbe6-f86bd94206fe" providerId="ADAL" clId="{3B2AA5FE-B6A3-44FF-8BD6-F7D9102A9E1F}" dt="2021-06-26T18:40:13.714" v="744" actId="1076"/>
          <ac:picMkLst>
            <pc:docMk/>
            <pc:sldMk cId="1202523845" sldId="425"/>
            <ac:picMk id="5" creationId="{9FC313C9-20C4-49F1-A319-0F3B49A25014}"/>
          </ac:picMkLst>
        </pc:picChg>
        <pc:picChg chg="add del mod">
          <ac:chgData name="Nguyen Bui Trong Tin" userId="e8b171ad-d98b-49d5-bbe6-f86bd94206fe" providerId="ADAL" clId="{3B2AA5FE-B6A3-44FF-8BD6-F7D9102A9E1F}" dt="2021-06-26T18:39:52.911" v="733" actId="478"/>
          <ac:picMkLst>
            <pc:docMk/>
            <pc:sldMk cId="1202523845" sldId="425"/>
            <ac:picMk id="6" creationId="{4E5066A7-03BD-44C4-974F-F36E8ADB2F10}"/>
          </ac:picMkLst>
        </pc:picChg>
        <pc:picChg chg="add del mod">
          <ac:chgData name="Nguyen Bui Trong Tin" userId="e8b171ad-d98b-49d5-bbe6-f86bd94206fe" providerId="ADAL" clId="{3B2AA5FE-B6A3-44FF-8BD6-F7D9102A9E1F}" dt="2021-06-26T18:39:56.179" v="735" actId="478"/>
          <ac:picMkLst>
            <pc:docMk/>
            <pc:sldMk cId="1202523845" sldId="425"/>
            <ac:picMk id="7" creationId="{0C31845C-29AA-4E59-8525-634D0F1445E8}"/>
          </ac:picMkLst>
        </pc:picChg>
        <pc:picChg chg="add mod">
          <ac:chgData name="Nguyen Bui Trong Tin" userId="e8b171ad-d98b-49d5-bbe6-f86bd94206fe" providerId="ADAL" clId="{3B2AA5FE-B6A3-44FF-8BD6-F7D9102A9E1F}" dt="2021-06-26T18:40:15.947" v="745" actId="14100"/>
          <ac:picMkLst>
            <pc:docMk/>
            <pc:sldMk cId="1202523845" sldId="425"/>
            <ac:picMk id="8" creationId="{1EC35ABE-A1FA-48FA-80C5-96C4BCFA5142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3:15:49.247" v="5036" actId="20577"/>
        <pc:sldMkLst>
          <pc:docMk/>
          <pc:sldMk cId="4170596319" sldId="426"/>
        </pc:sldMkLst>
        <pc:spChg chg="mod">
          <ac:chgData name="Nguyen Bui Trong Tin" userId="e8b171ad-d98b-49d5-bbe6-f86bd94206fe" providerId="ADAL" clId="{3B2AA5FE-B6A3-44FF-8BD6-F7D9102A9E1F}" dt="2021-06-27T03:15:49.247" v="5036" actId="20577"/>
          <ac:spMkLst>
            <pc:docMk/>
            <pc:sldMk cId="4170596319" sldId="426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8:40:49.522" v="751"/>
          <ac:picMkLst>
            <pc:docMk/>
            <pc:sldMk cId="4170596319" sldId="426"/>
            <ac:picMk id="2" creationId="{F30C48A5-6C56-4016-BD51-B2E2CAB131A5}"/>
          </ac:picMkLst>
        </pc:picChg>
        <pc:picChg chg="add mod">
          <ac:chgData name="Nguyen Bui Trong Tin" userId="e8b171ad-d98b-49d5-bbe6-f86bd94206fe" providerId="ADAL" clId="{3B2AA5FE-B6A3-44FF-8BD6-F7D9102A9E1F}" dt="2021-06-26T18:40:57.613" v="754" actId="14100"/>
          <ac:picMkLst>
            <pc:docMk/>
            <pc:sldMk cId="4170596319" sldId="426"/>
            <ac:picMk id="4" creationId="{1EA4FD77-D147-4425-938E-68447E556276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3:17:54.830" v="5095" actId="20577"/>
        <pc:sldMkLst>
          <pc:docMk/>
          <pc:sldMk cId="385475827" sldId="427"/>
        </pc:sldMkLst>
        <pc:spChg chg="mod">
          <ac:chgData name="Nguyen Bui Trong Tin" userId="e8b171ad-d98b-49d5-bbe6-f86bd94206fe" providerId="ADAL" clId="{3B2AA5FE-B6A3-44FF-8BD6-F7D9102A9E1F}" dt="2021-06-27T03:17:54.830" v="5095" actId="20577"/>
          <ac:spMkLst>
            <pc:docMk/>
            <pc:sldMk cId="385475827" sldId="427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3B2AA5FE-B6A3-44FF-8BD6-F7D9102A9E1F}" dt="2021-06-27T03:17:46.008" v="5094" actId="14100"/>
          <ac:spMkLst>
            <pc:docMk/>
            <pc:sldMk cId="385475827" sldId="427"/>
            <ac:spMk id="5" creationId="{EE097CBC-83F1-405F-B85C-79416FAE9A45}"/>
          </ac:spMkLst>
        </pc:spChg>
        <pc:graphicFrameChg chg="add del mod">
          <ac:chgData name="Nguyen Bui Trong Tin" userId="e8b171ad-d98b-49d5-bbe6-f86bd94206fe" providerId="ADAL" clId="{3B2AA5FE-B6A3-44FF-8BD6-F7D9102A9E1F}" dt="2021-06-26T18:44:23.440" v="906"/>
          <ac:graphicFrameMkLst>
            <pc:docMk/>
            <pc:sldMk cId="385475827" sldId="427"/>
            <ac:graphicFrameMk id="2" creationId="{410F6965-DC40-4553-907A-E8FF22B59364}"/>
          </ac:graphicFrameMkLst>
        </pc:graphicFrameChg>
      </pc:sldChg>
      <pc:sldChg chg="add del">
        <pc:chgData name="Nguyen Bui Trong Tin" userId="e8b171ad-d98b-49d5-bbe6-f86bd94206fe" providerId="ADAL" clId="{3B2AA5FE-B6A3-44FF-8BD6-F7D9102A9E1F}" dt="2021-06-26T18:41:11.389" v="755" actId="47"/>
        <pc:sldMkLst>
          <pc:docMk/>
          <pc:sldMk cId="3082698531" sldId="427"/>
        </pc:sldMkLst>
      </pc:sldChg>
      <pc:sldChg chg="addSp delSp modSp add del mod">
        <pc:chgData name="Nguyen Bui Trong Tin" userId="e8b171ad-d98b-49d5-bbe6-f86bd94206fe" providerId="ADAL" clId="{3B2AA5FE-B6A3-44FF-8BD6-F7D9102A9E1F}" dt="2021-06-27T03:21:07.917" v="5330" actId="20577"/>
        <pc:sldMkLst>
          <pc:docMk/>
          <pc:sldMk cId="1729390236" sldId="428"/>
        </pc:sldMkLst>
        <pc:spChg chg="mod">
          <ac:chgData name="Nguyen Bui Trong Tin" userId="e8b171ad-d98b-49d5-bbe6-f86bd94206fe" providerId="ADAL" clId="{3B2AA5FE-B6A3-44FF-8BD6-F7D9102A9E1F}" dt="2021-06-27T03:21:07.917" v="5330" actId="20577"/>
          <ac:spMkLst>
            <pc:docMk/>
            <pc:sldMk cId="1729390236" sldId="428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3B2AA5FE-B6A3-44FF-8BD6-F7D9102A9E1F}" dt="2021-06-26T18:44:44.414" v="919" actId="14100"/>
          <ac:spMkLst>
            <pc:docMk/>
            <pc:sldMk cId="1729390236" sldId="428"/>
            <ac:spMk id="5" creationId="{A0E64231-8324-406A-B2F6-4C864E4F5DF7}"/>
          </ac:spMkLst>
        </pc:spChg>
        <pc:graphicFrameChg chg="add del mod">
          <ac:chgData name="Nguyen Bui Trong Tin" userId="e8b171ad-d98b-49d5-bbe6-f86bd94206fe" providerId="ADAL" clId="{3B2AA5FE-B6A3-44FF-8BD6-F7D9102A9E1F}" dt="2021-06-26T18:43:52.062" v="897"/>
          <ac:graphicFrameMkLst>
            <pc:docMk/>
            <pc:sldMk cId="1729390236" sldId="428"/>
            <ac:graphicFrameMk id="2" creationId="{060777F3-0177-4A3F-B98F-F2F329026239}"/>
          </ac:graphicFrameMkLst>
        </pc:graphicFrameChg>
      </pc:sldChg>
      <pc:sldChg chg="add del">
        <pc:chgData name="Nguyen Bui Trong Tin" userId="e8b171ad-d98b-49d5-bbe6-f86bd94206fe" providerId="ADAL" clId="{3B2AA5FE-B6A3-44FF-8BD6-F7D9102A9E1F}" dt="2021-06-26T18:41:11.389" v="755" actId="47"/>
        <pc:sldMkLst>
          <pc:docMk/>
          <pc:sldMk cId="2909831077" sldId="428"/>
        </pc:sldMkLst>
      </pc:sldChg>
      <pc:sldChg chg="addSp modSp add mod ord">
        <pc:chgData name="Nguyen Bui Trong Tin" userId="e8b171ad-d98b-49d5-bbe6-f86bd94206fe" providerId="ADAL" clId="{3B2AA5FE-B6A3-44FF-8BD6-F7D9102A9E1F}" dt="2021-06-27T03:17:37.966" v="5093" actId="20577"/>
        <pc:sldMkLst>
          <pc:docMk/>
          <pc:sldMk cId="3976552675" sldId="429"/>
        </pc:sldMkLst>
        <pc:spChg chg="mod">
          <ac:chgData name="Nguyen Bui Trong Tin" userId="e8b171ad-d98b-49d5-bbe6-f86bd94206fe" providerId="ADAL" clId="{3B2AA5FE-B6A3-44FF-8BD6-F7D9102A9E1F}" dt="2021-06-27T03:17:37.966" v="5093" actId="20577"/>
          <ac:spMkLst>
            <pc:docMk/>
            <pc:sldMk cId="3976552675" sldId="429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3B2AA5FE-B6A3-44FF-8BD6-F7D9102A9E1F}" dt="2021-06-26T18:44:01.351" v="899" actId="571"/>
          <ac:spMkLst>
            <pc:docMk/>
            <pc:sldMk cId="3976552675" sldId="429"/>
            <ac:spMk id="4" creationId="{49124679-7152-4EC7-A887-11236980A90F}"/>
          </ac:spMkLst>
        </pc:spChg>
        <pc:spChg chg="add mod">
          <ac:chgData name="Nguyen Bui Trong Tin" userId="e8b171ad-d98b-49d5-bbe6-f86bd94206fe" providerId="ADAL" clId="{3B2AA5FE-B6A3-44FF-8BD6-F7D9102A9E1F}" dt="2021-06-27T03:16:03.184" v="5038" actId="113"/>
          <ac:spMkLst>
            <pc:docMk/>
            <pc:sldMk cId="3976552675" sldId="429"/>
            <ac:spMk id="5" creationId="{A75CD1CA-1219-41C4-8AB0-A8D0EDB51BAE}"/>
          </ac:spMkLst>
        </pc:spChg>
      </pc:sldChg>
      <pc:sldChg chg="add del">
        <pc:chgData name="Nguyen Bui Trong Tin" userId="e8b171ad-d98b-49d5-bbe6-f86bd94206fe" providerId="ADAL" clId="{3B2AA5FE-B6A3-44FF-8BD6-F7D9102A9E1F}" dt="2021-06-26T18:43:49.959" v="891"/>
        <pc:sldMkLst>
          <pc:docMk/>
          <pc:sldMk cId="554467255" sldId="430"/>
        </pc:sldMkLst>
      </pc:sldChg>
      <pc:sldChg chg="add del">
        <pc:chgData name="Nguyen Bui Trong Tin" userId="e8b171ad-d98b-49d5-bbe6-f86bd94206fe" providerId="ADAL" clId="{3B2AA5FE-B6A3-44FF-8BD6-F7D9102A9E1F}" dt="2021-06-26T18:43:52.062" v="897"/>
        <pc:sldMkLst>
          <pc:docMk/>
          <pc:sldMk cId="1336425089" sldId="430"/>
        </pc:sldMkLst>
      </pc:sldChg>
      <pc:sldChg chg="addSp modSp add mod">
        <pc:chgData name="Nguyen Bui Trong Tin" userId="e8b171ad-d98b-49d5-bbe6-f86bd94206fe" providerId="ADAL" clId="{3B2AA5FE-B6A3-44FF-8BD6-F7D9102A9E1F}" dt="2021-06-27T03:22:35.161" v="5379" actId="14100"/>
        <pc:sldMkLst>
          <pc:docMk/>
          <pc:sldMk cId="2623789335" sldId="430"/>
        </pc:sldMkLst>
        <pc:spChg chg="mod">
          <ac:chgData name="Nguyen Bui Trong Tin" userId="e8b171ad-d98b-49d5-bbe6-f86bd94206fe" providerId="ADAL" clId="{3B2AA5FE-B6A3-44FF-8BD6-F7D9102A9E1F}" dt="2021-06-27T03:21:43.472" v="5373" actId="20577"/>
          <ac:spMkLst>
            <pc:docMk/>
            <pc:sldMk cId="2623789335" sldId="430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3B2AA5FE-B6A3-44FF-8BD6-F7D9102A9E1F}" dt="2021-06-27T03:22:35.161" v="5379" actId="14100"/>
          <ac:spMkLst>
            <pc:docMk/>
            <pc:sldMk cId="2623789335" sldId="430"/>
            <ac:spMk id="4" creationId="{6458B3BD-F86B-487F-AA08-A65088A595B9}"/>
          </ac:spMkLst>
        </pc:spChg>
      </pc:sldChg>
      <pc:sldChg chg="add del">
        <pc:chgData name="Nguyen Bui Trong Tin" userId="e8b171ad-d98b-49d5-bbe6-f86bd94206fe" providerId="ADAL" clId="{3B2AA5FE-B6A3-44FF-8BD6-F7D9102A9E1F}" dt="2021-06-26T18:43:52.062" v="897"/>
        <pc:sldMkLst>
          <pc:docMk/>
          <pc:sldMk cId="403419322" sldId="431"/>
        </pc:sldMkLst>
      </pc:sldChg>
      <pc:sldChg chg="add del">
        <pc:chgData name="Nguyen Bui Trong Tin" userId="e8b171ad-d98b-49d5-bbe6-f86bd94206fe" providerId="ADAL" clId="{3B2AA5FE-B6A3-44FF-8BD6-F7D9102A9E1F}" dt="2021-06-26T18:43:49.959" v="891"/>
        <pc:sldMkLst>
          <pc:docMk/>
          <pc:sldMk cId="1482815887" sldId="431"/>
        </pc:sldMkLst>
      </pc:sldChg>
      <pc:sldChg chg="addSp modSp add mod modNotesTx">
        <pc:chgData name="Nguyen Bui Trong Tin" userId="e8b171ad-d98b-49d5-bbe6-f86bd94206fe" providerId="ADAL" clId="{3B2AA5FE-B6A3-44FF-8BD6-F7D9102A9E1F}" dt="2021-06-27T03:35:10.304" v="5801" actId="20577"/>
        <pc:sldMkLst>
          <pc:docMk/>
          <pc:sldMk cId="2202442491" sldId="431"/>
        </pc:sldMkLst>
        <pc:picChg chg="add mod">
          <ac:chgData name="Nguyen Bui Trong Tin" userId="e8b171ad-d98b-49d5-bbe6-f86bd94206fe" providerId="ADAL" clId="{3B2AA5FE-B6A3-44FF-8BD6-F7D9102A9E1F}" dt="2021-06-26T18:47:33.287" v="973" actId="14100"/>
          <ac:picMkLst>
            <pc:docMk/>
            <pc:sldMk cId="2202442491" sldId="431"/>
            <ac:picMk id="2" creationId="{D046FCC3-BE85-498A-B8F1-CC47CD689FC9}"/>
          </ac:picMkLst>
        </pc:picChg>
        <pc:picChg chg="add mod">
          <ac:chgData name="Nguyen Bui Trong Tin" userId="e8b171ad-d98b-49d5-bbe6-f86bd94206fe" providerId="ADAL" clId="{3B2AA5FE-B6A3-44FF-8BD6-F7D9102A9E1F}" dt="2021-06-26T18:47:46.095" v="981" actId="1035"/>
          <ac:picMkLst>
            <pc:docMk/>
            <pc:sldMk cId="2202442491" sldId="431"/>
            <ac:picMk id="4" creationId="{769439B7-898C-462B-824C-C943E1B766D4}"/>
          </ac:picMkLst>
        </pc:picChg>
      </pc:sldChg>
      <pc:sldChg chg="add del">
        <pc:chgData name="Nguyen Bui Trong Tin" userId="e8b171ad-d98b-49d5-bbe6-f86bd94206fe" providerId="ADAL" clId="{3B2AA5FE-B6A3-44FF-8BD6-F7D9102A9E1F}" dt="2021-06-26T18:45:16.759" v="924" actId="47"/>
        <pc:sldMkLst>
          <pc:docMk/>
          <pc:sldMk cId="4144654586" sldId="431"/>
        </pc:sldMkLst>
      </pc:sldChg>
      <pc:sldChg chg="add del">
        <pc:chgData name="Nguyen Bui Trong Tin" userId="e8b171ad-d98b-49d5-bbe6-f86bd94206fe" providerId="ADAL" clId="{3B2AA5FE-B6A3-44FF-8BD6-F7D9102A9E1F}" dt="2021-06-27T03:35:54.565" v="5802" actId="47"/>
        <pc:sldMkLst>
          <pc:docMk/>
          <pc:sldMk cId="575367679" sldId="432"/>
        </pc:sldMkLst>
      </pc:sldChg>
      <pc:sldChg chg="add del">
        <pc:chgData name="Nguyen Bui Trong Tin" userId="e8b171ad-d98b-49d5-bbe6-f86bd94206fe" providerId="ADAL" clId="{3B2AA5FE-B6A3-44FF-8BD6-F7D9102A9E1F}" dt="2021-06-26T18:43:49.959" v="891"/>
        <pc:sldMkLst>
          <pc:docMk/>
          <pc:sldMk cId="733091590" sldId="432"/>
        </pc:sldMkLst>
      </pc:sldChg>
      <pc:sldChg chg="add del">
        <pc:chgData name="Nguyen Bui Trong Tin" userId="e8b171ad-d98b-49d5-bbe6-f86bd94206fe" providerId="ADAL" clId="{3B2AA5FE-B6A3-44FF-8BD6-F7D9102A9E1F}" dt="2021-06-26T18:43:52.062" v="897"/>
        <pc:sldMkLst>
          <pc:docMk/>
          <pc:sldMk cId="2435211599" sldId="432"/>
        </pc:sldMkLst>
      </pc:sldChg>
      <pc:sldChg chg="addSp modSp add mod">
        <pc:chgData name="Nguyen Bui Trong Tin" userId="e8b171ad-d98b-49d5-bbe6-f86bd94206fe" providerId="ADAL" clId="{3B2AA5FE-B6A3-44FF-8BD6-F7D9102A9E1F}" dt="2021-06-27T03:54:20.044" v="5818" actId="20577"/>
        <pc:sldMkLst>
          <pc:docMk/>
          <pc:sldMk cId="2113570404" sldId="433"/>
        </pc:sldMkLst>
        <pc:spChg chg="mod">
          <ac:chgData name="Nguyen Bui Trong Tin" userId="e8b171ad-d98b-49d5-bbe6-f86bd94206fe" providerId="ADAL" clId="{3B2AA5FE-B6A3-44FF-8BD6-F7D9102A9E1F}" dt="2021-06-27T03:54:20.044" v="5818" actId="20577"/>
          <ac:spMkLst>
            <pc:docMk/>
            <pc:sldMk cId="2113570404" sldId="43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49:38.687" v="999" actId="1076"/>
          <ac:picMkLst>
            <pc:docMk/>
            <pc:sldMk cId="2113570404" sldId="433"/>
            <ac:picMk id="2" creationId="{28B6F6BC-7812-4D26-83CE-903FED45B2F6}"/>
          </ac:picMkLst>
        </pc:picChg>
        <pc:picChg chg="add mod">
          <ac:chgData name="Nguyen Bui Trong Tin" userId="e8b171ad-d98b-49d5-bbe6-f86bd94206fe" providerId="ADAL" clId="{3B2AA5FE-B6A3-44FF-8BD6-F7D9102A9E1F}" dt="2021-06-27T03:46:57.039" v="5817" actId="1076"/>
          <ac:picMkLst>
            <pc:docMk/>
            <pc:sldMk cId="2113570404" sldId="433"/>
            <ac:picMk id="1026" creationId="{D6854041-7E1B-406E-A4D4-E5EE86C1CE81}"/>
          </ac:picMkLst>
        </pc:picChg>
      </pc:sldChg>
      <pc:sldChg chg="add del">
        <pc:chgData name="Nguyen Bui Trong Tin" userId="e8b171ad-d98b-49d5-bbe6-f86bd94206fe" providerId="ADAL" clId="{3B2AA5FE-B6A3-44FF-8BD6-F7D9102A9E1F}" dt="2021-06-26T18:48:26.071" v="982" actId="47"/>
        <pc:sldMkLst>
          <pc:docMk/>
          <pc:sldMk cId="2367409159" sldId="433"/>
        </pc:sldMkLst>
      </pc:sldChg>
      <pc:sldChg chg="add del">
        <pc:chgData name="Nguyen Bui Trong Tin" userId="e8b171ad-d98b-49d5-bbe6-f86bd94206fe" providerId="ADAL" clId="{3B2AA5FE-B6A3-44FF-8BD6-F7D9102A9E1F}" dt="2021-06-26T18:48:26.071" v="982" actId="47"/>
        <pc:sldMkLst>
          <pc:docMk/>
          <pc:sldMk cId="814756358" sldId="434"/>
        </pc:sldMkLst>
      </pc:sldChg>
      <pc:sldChg chg="addSp modSp add mod">
        <pc:chgData name="Nguyen Bui Trong Tin" userId="e8b171ad-d98b-49d5-bbe6-f86bd94206fe" providerId="ADAL" clId="{3B2AA5FE-B6A3-44FF-8BD6-F7D9102A9E1F}" dt="2021-06-27T03:59:49.923" v="5869" actId="20577"/>
        <pc:sldMkLst>
          <pc:docMk/>
          <pc:sldMk cId="2603145818" sldId="434"/>
        </pc:sldMkLst>
        <pc:spChg chg="mod">
          <ac:chgData name="Nguyen Bui Trong Tin" userId="e8b171ad-d98b-49d5-bbe6-f86bd94206fe" providerId="ADAL" clId="{3B2AA5FE-B6A3-44FF-8BD6-F7D9102A9E1F}" dt="2021-06-27T03:59:49.923" v="5869" actId="20577"/>
          <ac:spMkLst>
            <pc:docMk/>
            <pc:sldMk cId="2603145818" sldId="43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49:48.095" v="1001" actId="1076"/>
          <ac:picMkLst>
            <pc:docMk/>
            <pc:sldMk cId="2603145818" sldId="434"/>
            <ac:picMk id="2" creationId="{68B4B681-960D-4CB2-BDA7-E43AD041ECD7}"/>
          </ac:picMkLst>
        </pc:picChg>
      </pc:sldChg>
      <pc:sldChg chg="add del">
        <pc:chgData name="Nguyen Bui Trong Tin" userId="e8b171ad-d98b-49d5-bbe6-f86bd94206fe" providerId="ADAL" clId="{3B2AA5FE-B6A3-44FF-8BD6-F7D9102A9E1F}" dt="2021-06-26T18:48:26.071" v="982" actId="47"/>
        <pc:sldMkLst>
          <pc:docMk/>
          <pc:sldMk cId="574353144" sldId="435"/>
        </pc:sldMkLst>
      </pc:sldChg>
      <pc:sldChg chg="addSp modSp add mod">
        <pc:chgData name="Nguyen Bui Trong Tin" userId="e8b171ad-d98b-49d5-bbe6-f86bd94206fe" providerId="ADAL" clId="{3B2AA5FE-B6A3-44FF-8BD6-F7D9102A9E1F}" dt="2021-06-27T04:01:44.995" v="5881" actId="20577"/>
        <pc:sldMkLst>
          <pc:docMk/>
          <pc:sldMk cId="4171819189" sldId="435"/>
        </pc:sldMkLst>
        <pc:spChg chg="mod">
          <ac:chgData name="Nguyen Bui Trong Tin" userId="e8b171ad-d98b-49d5-bbe6-f86bd94206fe" providerId="ADAL" clId="{3B2AA5FE-B6A3-44FF-8BD6-F7D9102A9E1F}" dt="2021-06-27T04:01:44.995" v="5881" actId="20577"/>
          <ac:spMkLst>
            <pc:docMk/>
            <pc:sldMk cId="4171819189" sldId="43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49:55.245" v="1003" actId="1076"/>
          <ac:picMkLst>
            <pc:docMk/>
            <pc:sldMk cId="4171819189" sldId="435"/>
            <ac:picMk id="2" creationId="{26EC0FFA-5CAF-447D-AB77-73E4ECF6628B}"/>
          </ac:picMkLst>
        </pc:picChg>
      </pc:sldChg>
      <pc:sldChg chg="add del">
        <pc:chgData name="Nguyen Bui Trong Tin" userId="e8b171ad-d98b-49d5-bbe6-f86bd94206fe" providerId="ADAL" clId="{3B2AA5FE-B6A3-44FF-8BD6-F7D9102A9E1F}" dt="2021-06-26T18:48:26.071" v="982" actId="47"/>
        <pc:sldMkLst>
          <pc:docMk/>
          <pc:sldMk cId="1740199052" sldId="436"/>
        </pc:sldMkLst>
      </pc:sldChg>
      <pc:sldChg chg="addSp modSp add mod">
        <pc:chgData name="Nguyen Bui Trong Tin" userId="e8b171ad-d98b-49d5-bbe6-f86bd94206fe" providerId="ADAL" clId="{3B2AA5FE-B6A3-44FF-8BD6-F7D9102A9E1F}" dt="2021-06-26T18:50:04.773" v="1005" actId="1076"/>
        <pc:sldMkLst>
          <pc:docMk/>
          <pc:sldMk cId="2138122785" sldId="436"/>
        </pc:sldMkLst>
        <pc:picChg chg="add mod">
          <ac:chgData name="Nguyen Bui Trong Tin" userId="e8b171ad-d98b-49d5-bbe6-f86bd94206fe" providerId="ADAL" clId="{3B2AA5FE-B6A3-44FF-8BD6-F7D9102A9E1F}" dt="2021-06-26T18:50:04.773" v="1005" actId="1076"/>
          <ac:picMkLst>
            <pc:docMk/>
            <pc:sldMk cId="2138122785" sldId="436"/>
            <ac:picMk id="2" creationId="{616D77DB-1E92-44A3-9208-2F7B96BC79F3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05:43.098" v="5892" actId="20577"/>
        <pc:sldMkLst>
          <pc:docMk/>
          <pc:sldMk cId="2178774591" sldId="437"/>
        </pc:sldMkLst>
        <pc:spChg chg="mod">
          <ac:chgData name="Nguyen Bui Trong Tin" userId="e8b171ad-d98b-49d5-bbe6-f86bd94206fe" providerId="ADAL" clId="{3B2AA5FE-B6A3-44FF-8BD6-F7D9102A9E1F}" dt="2021-06-27T04:05:43.098" v="5892" actId="20577"/>
          <ac:spMkLst>
            <pc:docMk/>
            <pc:sldMk cId="2178774591" sldId="43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0:12.341" v="1007" actId="1076"/>
          <ac:picMkLst>
            <pc:docMk/>
            <pc:sldMk cId="2178774591" sldId="437"/>
            <ac:picMk id="2" creationId="{E62F4B66-C4D7-456C-BE02-C34C2A0DEEA0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4:07:12.494" v="5904" actId="20577"/>
        <pc:sldMkLst>
          <pc:docMk/>
          <pc:sldMk cId="1735301629" sldId="438"/>
        </pc:sldMkLst>
        <pc:spChg chg="mod">
          <ac:chgData name="Nguyen Bui Trong Tin" userId="e8b171ad-d98b-49d5-bbe6-f86bd94206fe" providerId="ADAL" clId="{3B2AA5FE-B6A3-44FF-8BD6-F7D9102A9E1F}" dt="2021-06-27T04:07:12.494" v="5904" actId="20577"/>
          <ac:spMkLst>
            <pc:docMk/>
            <pc:sldMk cId="1735301629" sldId="438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8:50:36.011" v="1011" actId="478"/>
          <ac:picMkLst>
            <pc:docMk/>
            <pc:sldMk cId="1735301629" sldId="438"/>
            <ac:picMk id="2" creationId="{094DF65F-CA03-49FB-BC7A-7C0A95C31B2B}"/>
          </ac:picMkLst>
        </pc:picChg>
        <pc:picChg chg="add del mod">
          <ac:chgData name="Nguyen Bui Trong Tin" userId="e8b171ad-d98b-49d5-bbe6-f86bd94206fe" providerId="ADAL" clId="{3B2AA5FE-B6A3-44FF-8BD6-F7D9102A9E1F}" dt="2021-06-26T18:50:40.944" v="1014" actId="21"/>
          <ac:picMkLst>
            <pc:docMk/>
            <pc:sldMk cId="1735301629" sldId="438"/>
            <ac:picMk id="4" creationId="{378ACDD7-07FF-494C-BF8E-648A19A60393}"/>
          </ac:picMkLst>
        </pc:picChg>
        <pc:picChg chg="add mod">
          <ac:chgData name="Nguyen Bui Trong Tin" userId="e8b171ad-d98b-49d5-bbe6-f86bd94206fe" providerId="ADAL" clId="{3B2AA5FE-B6A3-44FF-8BD6-F7D9102A9E1F}" dt="2021-06-26T18:50:49.315" v="1018" actId="1036"/>
          <ac:picMkLst>
            <pc:docMk/>
            <pc:sldMk cId="1735301629" sldId="438"/>
            <ac:picMk id="5" creationId="{378ACDD7-07FF-494C-BF8E-648A19A60393}"/>
          </ac:picMkLst>
        </pc:picChg>
      </pc:sldChg>
      <pc:sldChg chg="modSp add mod ord">
        <pc:chgData name="Nguyen Bui Trong Tin" userId="e8b171ad-d98b-49d5-bbe6-f86bd94206fe" providerId="ADAL" clId="{3B2AA5FE-B6A3-44FF-8BD6-F7D9102A9E1F}" dt="2021-06-26T18:57:42.664" v="1173" actId="20577"/>
        <pc:sldMkLst>
          <pc:docMk/>
          <pc:sldMk cId="3798395982" sldId="439"/>
        </pc:sldMkLst>
        <pc:spChg chg="mod">
          <ac:chgData name="Nguyen Bui Trong Tin" userId="e8b171ad-d98b-49d5-bbe6-f86bd94206fe" providerId="ADAL" clId="{3B2AA5FE-B6A3-44FF-8BD6-F7D9102A9E1F}" dt="2021-06-26T18:57:42.664" v="1173" actId="20577"/>
          <ac:spMkLst>
            <pc:docMk/>
            <pc:sldMk cId="3798395982" sldId="439"/>
            <ac:spMk id="3" creationId="{139D5992-74CA-4E5E-831D-1F8F99FB57FF}"/>
          </ac:spMkLst>
        </pc:spChg>
      </pc:sldChg>
      <pc:sldChg chg="addSp delSp modSp add mod ord">
        <pc:chgData name="Nguyen Bui Trong Tin" userId="e8b171ad-d98b-49d5-bbe6-f86bd94206fe" providerId="ADAL" clId="{3B2AA5FE-B6A3-44FF-8BD6-F7D9102A9E1F}" dt="2021-06-26T19:02:08.014" v="1235"/>
        <pc:sldMkLst>
          <pc:docMk/>
          <pc:sldMk cId="1108698809" sldId="440"/>
        </pc:sldMkLst>
        <pc:spChg chg="mod">
          <ac:chgData name="Nguyen Bui Trong Tin" userId="e8b171ad-d98b-49d5-bbe6-f86bd94206fe" providerId="ADAL" clId="{3B2AA5FE-B6A3-44FF-8BD6-F7D9102A9E1F}" dt="2021-06-26T19:01:28.092" v="1233" actId="20577"/>
          <ac:spMkLst>
            <pc:docMk/>
            <pc:sldMk cId="1108698809" sldId="440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3B2AA5FE-B6A3-44FF-8BD6-F7D9102A9E1F}" dt="2021-06-26T19:02:08.014" v="1235"/>
          <ac:picMkLst>
            <pc:docMk/>
            <pc:sldMk cId="1108698809" sldId="440"/>
            <ac:picMk id="2" creationId="{F8D51639-9CF5-42FA-8531-269AD9254955}"/>
          </ac:picMkLst>
        </pc:picChg>
      </pc:sldChg>
      <pc:sldChg chg="modSp add mod ord">
        <pc:chgData name="Nguyen Bui Trong Tin" userId="e8b171ad-d98b-49d5-bbe6-f86bd94206fe" providerId="ADAL" clId="{3B2AA5FE-B6A3-44FF-8BD6-F7D9102A9E1F}" dt="2021-06-26T19:02:17.771" v="1247" actId="20577"/>
        <pc:sldMkLst>
          <pc:docMk/>
          <pc:sldMk cId="1765575225" sldId="441"/>
        </pc:sldMkLst>
        <pc:spChg chg="mod">
          <ac:chgData name="Nguyen Bui Trong Tin" userId="e8b171ad-d98b-49d5-bbe6-f86bd94206fe" providerId="ADAL" clId="{3B2AA5FE-B6A3-44FF-8BD6-F7D9102A9E1F}" dt="2021-06-26T19:02:17.771" v="1247" actId="20577"/>
          <ac:spMkLst>
            <pc:docMk/>
            <pc:sldMk cId="1765575225" sldId="441"/>
            <ac:spMk id="3" creationId="{139D5992-74CA-4E5E-831D-1F8F99FB57FF}"/>
          </ac:spMkLst>
        </pc:spChg>
      </pc:sldChg>
      <pc:sldChg chg="modSp add mod ord replId">
        <pc:chgData name="Nguyen Bui Trong Tin" userId="e8b171ad-d98b-49d5-bbe6-f86bd94206fe" providerId="ADAL" clId="{3B2AA5FE-B6A3-44FF-8BD6-F7D9102A9E1F}" dt="2021-06-26T18:54:36.124" v="1119" actId="20577"/>
        <pc:sldMkLst>
          <pc:docMk/>
          <pc:sldMk cId="4180487106" sldId="442"/>
        </pc:sldMkLst>
        <pc:spChg chg="mod">
          <ac:chgData name="Nguyen Bui Trong Tin" userId="e8b171ad-d98b-49d5-bbe6-f86bd94206fe" providerId="ADAL" clId="{3B2AA5FE-B6A3-44FF-8BD6-F7D9102A9E1F}" dt="2021-06-26T18:54:36.124" v="1119" actId="20577"/>
          <ac:spMkLst>
            <pc:docMk/>
            <pc:sldMk cId="4180487106" sldId="442"/>
            <ac:spMk id="3" creationId="{139D5992-74CA-4E5E-831D-1F8F99FB57FF}"/>
          </ac:spMkLst>
        </pc:spChg>
      </pc:sldChg>
      <pc:sldChg chg="addSp modSp add mod">
        <pc:chgData name="Nguyen Bui Trong Tin" userId="e8b171ad-d98b-49d5-bbe6-f86bd94206fe" providerId="ADAL" clId="{3B2AA5FE-B6A3-44FF-8BD6-F7D9102A9E1F}" dt="2021-06-27T04:21:16.992" v="5976" actId="20577"/>
        <pc:sldMkLst>
          <pc:docMk/>
          <pc:sldMk cId="3141320703" sldId="443"/>
        </pc:sldMkLst>
        <pc:spChg chg="mod">
          <ac:chgData name="Nguyen Bui Trong Tin" userId="e8b171ad-d98b-49d5-bbe6-f86bd94206fe" providerId="ADAL" clId="{3B2AA5FE-B6A3-44FF-8BD6-F7D9102A9E1F}" dt="2021-06-27T04:21:16.992" v="5976" actId="20577"/>
          <ac:spMkLst>
            <pc:docMk/>
            <pc:sldMk cId="3141320703" sldId="44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5:12.412" v="1130" actId="1076"/>
          <ac:picMkLst>
            <pc:docMk/>
            <pc:sldMk cId="3141320703" sldId="443"/>
            <ac:picMk id="2" creationId="{B607A6EB-4FED-403D-A90D-E7EC8CE5F28C}"/>
          </ac:picMkLst>
        </pc:picChg>
      </pc:sldChg>
      <pc:sldChg chg="addSp delSp modSp add mod">
        <pc:chgData name="Nguyen Bui Trong Tin" userId="e8b171ad-d98b-49d5-bbe6-f86bd94206fe" providerId="ADAL" clId="{3B2AA5FE-B6A3-44FF-8BD6-F7D9102A9E1F}" dt="2021-06-27T04:46:07.841" v="6045" actId="478"/>
        <pc:sldMkLst>
          <pc:docMk/>
          <pc:sldMk cId="1060641105" sldId="444"/>
        </pc:sldMkLst>
        <pc:spChg chg="mod">
          <ac:chgData name="Nguyen Bui Trong Tin" userId="e8b171ad-d98b-49d5-bbe6-f86bd94206fe" providerId="ADAL" clId="{3B2AA5FE-B6A3-44FF-8BD6-F7D9102A9E1F}" dt="2021-06-26T18:55:23.698" v="1134" actId="14100"/>
          <ac:spMkLst>
            <pc:docMk/>
            <pc:sldMk cId="1060641105" sldId="444"/>
            <ac:spMk id="3" creationId="{139D5992-74CA-4E5E-831D-1F8F99FB57FF}"/>
          </ac:spMkLst>
        </pc:spChg>
        <pc:picChg chg="add del mod">
          <ac:chgData name="Nguyen Bui Trong Tin" userId="e8b171ad-d98b-49d5-bbe6-f86bd94206fe" providerId="ADAL" clId="{3B2AA5FE-B6A3-44FF-8BD6-F7D9102A9E1F}" dt="2021-06-26T18:55:20.044" v="1133" actId="21"/>
          <ac:picMkLst>
            <pc:docMk/>
            <pc:sldMk cId="1060641105" sldId="444"/>
            <ac:picMk id="2" creationId="{22470C01-4AC8-4207-9EAF-532B68FDA748}"/>
          </ac:picMkLst>
        </pc:picChg>
        <pc:picChg chg="add mod">
          <ac:chgData name="Nguyen Bui Trong Tin" userId="e8b171ad-d98b-49d5-bbe6-f86bd94206fe" providerId="ADAL" clId="{3B2AA5FE-B6A3-44FF-8BD6-F7D9102A9E1F}" dt="2021-06-26T18:55:27.662" v="1136" actId="1076"/>
          <ac:picMkLst>
            <pc:docMk/>
            <pc:sldMk cId="1060641105" sldId="444"/>
            <ac:picMk id="4" creationId="{22470C01-4AC8-4207-9EAF-532B68FDA748}"/>
          </ac:picMkLst>
        </pc:picChg>
        <pc:picChg chg="add del mod">
          <ac:chgData name="Nguyen Bui Trong Tin" userId="e8b171ad-d98b-49d5-bbe6-f86bd94206fe" providerId="ADAL" clId="{3B2AA5FE-B6A3-44FF-8BD6-F7D9102A9E1F}" dt="2021-06-27T04:46:07.841" v="6045" actId="478"/>
          <ac:picMkLst>
            <pc:docMk/>
            <pc:sldMk cId="1060641105" sldId="444"/>
            <ac:picMk id="5" creationId="{DCFBAEF7-8CE9-4C31-BD9A-2BA21F92ED3E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47:45.526" v="6088" actId="114"/>
        <pc:sldMkLst>
          <pc:docMk/>
          <pc:sldMk cId="4193179599" sldId="445"/>
        </pc:sldMkLst>
        <pc:spChg chg="mod">
          <ac:chgData name="Nguyen Bui Trong Tin" userId="e8b171ad-d98b-49d5-bbe6-f86bd94206fe" providerId="ADAL" clId="{3B2AA5FE-B6A3-44FF-8BD6-F7D9102A9E1F}" dt="2021-06-27T04:47:45.526" v="6088" actId="114"/>
          <ac:spMkLst>
            <pc:docMk/>
            <pc:sldMk cId="4193179599" sldId="44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7T04:25:33.687" v="5977" actId="1076"/>
          <ac:picMkLst>
            <pc:docMk/>
            <pc:sldMk cId="4193179599" sldId="445"/>
            <ac:picMk id="2" creationId="{E62FDB16-9DDA-4D55-8915-A4A9F6E1AB93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6T18:55:58.851" v="1144" actId="1076"/>
        <pc:sldMkLst>
          <pc:docMk/>
          <pc:sldMk cId="1006827686" sldId="446"/>
        </pc:sldMkLst>
        <pc:spChg chg="mod">
          <ac:chgData name="Nguyen Bui Trong Tin" userId="e8b171ad-d98b-49d5-bbe6-f86bd94206fe" providerId="ADAL" clId="{3B2AA5FE-B6A3-44FF-8BD6-F7D9102A9E1F}" dt="2021-06-26T18:55:51.748" v="1142" actId="14100"/>
          <ac:spMkLst>
            <pc:docMk/>
            <pc:sldMk cId="1006827686" sldId="44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5:49.387" v="1141" actId="1076"/>
          <ac:picMkLst>
            <pc:docMk/>
            <pc:sldMk cId="1006827686" sldId="446"/>
            <ac:picMk id="2" creationId="{ED275B99-2ABE-4694-B4C0-0FA2710A572E}"/>
          </ac:picMkLst>
        </pc:picChg>
        <pc:picChg chg="add mod">
          <ac:chgData name="Nguyen Bui Trong Tin" userId="e8b171ad-d98b-49d5-bbe6-f86bd94206fe" providerId="ADAL" clId="{3B2AA5FE-B6A3-44FF-8BD6-F7D9102A9E1F}" dt="2021-06-26T18:55:58.851" v="1144" actId="1076"/>
          <ac:picMkLst>
            <pc:docMk/>
            <pc:sldMk cId="1006827686" sldId="446"/>
            <ac:picMk id="4" creationId="{6206541A-0005-40F8-BE3B-43C7C30C57B4}"/>
          </ac:picMkLst>
        </pc:picChg>
      </pc:sldChg>
      <pc:sldChg chg="addSp modSp add mod ord">
        <pc:chgData name="Nguyen Bui Trong Tin" userId="e8b171ad-d98b-49d5-bbe6-f86bd94206fe" providerId="ADAL" clId="{3B2AA5FE-B6A3-44FF-8BD6-F7D9102A9E1F}" dt="2021-06-27T04:17:54.124" v="5968" actId="20577"/>
        <pc:sldMkLst>
          <pc:docMk/>
          <pc:sldMk cId="3649754977" sldId="447"/>
        </pc:sldMkLst>
        <pc:spChg chg="mod">
          <ac:chgData name="Nguyen Bui Trong Tin" userId="e8b171ad-d98b-49d5-bbe6-f86bd94206fe" providerId="ADAL" clId="{3B2AA5FE-B6A3-44FF-8BD6-F7D9102A9E1F}" dt="2021-06-27T04:17:54.124" v="5968" actId="20577"/>
          <ac:spMkLst>
            <pc:docMk/>
            <pc:sldMk cId="3649754977" sldId="44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5:00.760" v="1126" actId="1076"/>
          <ac:picMkLst>
            <pc:docMk/>
            <pc:sldMk cId="3649754977" sldId="447"/>
            <ac:picMk id="2" creationId="{6EA4F0ED-5148-4B9C-B853-129223904BEA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48:12.536" v="6091" actId="20577"/>
        <pc:sldMkLst>
          <pc:docMk/>
          <pc:sldMk cId="3330708108" sldId="448"/>
        </pc:sldMkLst>
        <pc:spChg chg="mod">
          <ac:chgData name="Nguyen Bui Trong Tin" userId="e8b171ad-d98b-49d5-bbe6-f86bd94206fe" providerId="ADAL" clId="{3B2AA5FE-B6A3-44FF-8BD6-F7D9102A9E1F}" dt="2021-06-27T04:48:12.536" v="6091" actId="20577"/>
          <ac:spMkLst>
            <pc:docMk/>
            <pc:sldMk cId="3330708108" sldId="44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6:10.832" v="1147" actId="1076"/>
          <ac:picMkLst>
            <pc:docMk/>
            <pc:sldMk cId="3330708108" sldId="448"/>
            <ac:picMk id="2" creationId="{FE5A6BE9-50ED-496E-94EF-58D51CAB8826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59:40.927" v="1194" actId="47"/>
        <pc:sldMkLst>
          <pc:docMk/>
          <pc:sldMk cId="4272512505" sldId="449"/>
        </pc:sldMkLst>
        <pc:picChg chg="add mod">
          <ac:chgData name="Nguyen Bui Trong Tin" userId="e8b171ad-d98b-49d5-bbe6-f86bd94206fe" providerId="ADAL" clId="{3B2AA5FE-B6A3-44FF-8BD6-F7D9102A9E1F}" dt="2021-06-26T18:58:21.111" v="1176" actId="14100"/>
          <ac:picMkLst>
            <pc:docMk/>
            <pc:sldMk cId="4272512505" sldId="449"/>
            <ac:picMk id="2" creationId="{27C88573-5515-4536-9099-ED6105041797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59:40.927" v="1194" actId="47"/>
        <pc:sldMkLst>
          <pc:docMk/>
          <pc:sldMk cId="936779215" sldId="450"/>
        </pc:sldMkLst>
        <pc:picChg chg="add mod">
          <ac:chgData name="Nguyen Bui Trong Tin" userId="e8b171ad-d98b-49d5-bbe6-f86bd94206fe" providerId="ADAL" clId="{3B2AA5FE-B6A3-44FF-8BD6-F7D9102A9E1F}" dt="2021-06-26T18:58:28.747" v="1178" actId="1076"/>
          <ac:picMkLst>
            <pc:docMk/>
            <pc:sldMk cId="936779215" sldId="450"/>
            <ac:picMk id="2" creationId="{CA9EB94E-0F2B-4A5C-A941-49ABF05A70AF}"/>
          </ac:picMkLst>
        </pc:picChg>
      </pc:sldChg>
      <pc:sldChg chg="addSp delSp modSp add del mod">
        <pc:chgData name="Nguyen Bui Trong Tin" userId="e8b171ad-d98b-49d5-bbe6-f86bd94206fe" providerId="ADAL" clId="{3B2AA5FE-B6A3-44FF-8BD6-F7D9102A9E1F}" dt="2021-06-26T18:59:40.927" v="1194" actId="47"/>
        <pc:sldMkLst>
          <pc:docMk/>
          <pc:sldMk cId="517692480" sldId="451"/>
        </pc:sldMkLst>
        <pc:spChg chg="del">
          <ac:chgData name="Nguyen Bui Trong Tin" userId="e8b171ad-d98b-49d5-bbe6-f86bd94206fe" providerId="ADAL" clId="{3B2AA5FE-B6A3-44FF-8BD6-F7D9102A9E1F}" dt="2021-06-26T18:58:45.980" v="1181" actId="478"/>
          <ac:spMkLst>
            <pc:docMk/>
            <pc:sldMk cId="517692480" sldId="451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3B2AA5FE-B6A3-44FF-8BD6-F7D9102A9E1F}" dt="2021-06-26T18:58:45.980" v="1181" actId="478"/>
          <ac:spMkLst>
            <pc:docMk/>
            <pc:sldMk cId="517692480" sldId="451"/>
            <ac:spMk id="5" creationId="{666CAC89-0A11-4E28-86FC-474C1896C0DF}"/>
          </ac:spMkLst>
        </pc:spChg>
        <pc:picChg chg="add del mod">
          <ac:chgData name="Nguyen Bui Trong Tin" userId="e8b171ad-d98b-49d5-bbe6-f86bd94206fe" providerId="ADAL" clId="{3B2AA5FE-B6A3-44FF-8BD6-F7D9102A9E1F}" dt="2021-06-26T18:58:57.209" v="1185" actId="478"/>
          <ac:picMkLst>
            <pc:docMk/>
            <pc:sldMk cId="517692480" sldId="451"/>
            <ac:picMk id="2" creationId="{6A9C0DF8-7C8C-41E8-A6AF-CFF23FD40C52}"/>
          </ac:picMkLst>
        </pc:picChg>
        <pc:picChg chg="add del mod">
          <ac:chgData name="Nguyen Bui Trong Tin" userId="e8b171ad-d98b-49d5-bbe6-f86bd94206fe" providerId="ADAL" clId="{3B2AA5FE-B6A3-44FF-8BD6-F7D9102A9E1F}" dt="2021-06-26T18:58:56.413" v="1184" actId="478"/>
          <ac:picMkLst>
            <pc:docMk/>
            <pc:sldMk cId="517692480" sldId="451"/>
            <ac:picMk id="6" creationId="{1DA23F79-1215-4E14-835A-83364BF7A71F}"/>
          </ac:picMkLst>
        </pc:picChg>
        <pc:picChg chg="add mod">
          <ac:chgData name="Nguyen Bui Trong Tin" userId="e8b171ad-d98b-49d5-bbe6-f86bd94206fe" providerId="ADAL" clId="{3B2AA5FE-B6A3-44FF-8BD6-F7D9102A9E1F}" dt="2021-06-26T18:59:06.175" v="1187" actId="1076"/>
          <ac:picMkLst>
            <pc:docMk/>
            <pc:sldMk cId="517692480" sldId="451"/>
            <ac:picMk id="7" creationId="{6A6E1CB0-0B01-4EAD-8F29-8CA5BBC1903F}"/>
          </ac:picMkLst>
        </pc:picChg>
      </pc:sldChg>
      <pc:sldChg chg="addSp delSp modSp add mod ord modNotesTx">
        <pc:chgData name="Nguyen Bui Trong Tin" userId="e8b171ad-d98b-49d5-bbe6-f86bd94206fe" providerId="ADAL" clId="{3B2AA5FE-B6A3-44FF-8BD6-F7D9102A9E1F}" dt="2021-06-27T04:51:05.286" v="6283" actId="20577"/>
        <pc:sldMkLst>
          <pc:docMk/>
          <pc:sldMk cId="3155034873" sldId="452"/>
        </pc:sldMkLst>
        <pc:picChg chg="add del mod">
          <ac:chgData name="Nguyen Bui Trong Tin" userId="e8b171ad-d98b-49d5-bbe6-f86bd94206fe" providerId="ADAL" clId="{3B2AA5FE-B6A3-44FF-8BD6-F7D9102A9E1F}" dt="2021-06-26T19:00:13.870" v="1205" actId="478"/>
          <ac:picMkLst>
            <pc:docMk/>
            <pc:sldMk cId="3155034873" sldId="452"/>
            <ac:picMk id="2" creationId="{5DD2AFD8-9689-47F1-8C56-47901C3DAF89}"/>
          </ac:picMkLst>
        </pc:picChg>
        <pc:picChg chg="add del mod">
          <ac:chgData name="Nguyen Bui Trong Tin" userId="e8b171ad-d98b-49d5-bbe6-f86bd94206fe" providerId="ADAL" clId="{3B2AA5FE-B6A3-44FF-8BD6-F7D9102A9E1F}" dt="2021-06-26T19:00:22.545" v="1208" actId="478"/>
          <ac:picMkLst>
            <pc:docMk/>
            <pc:sldMk cId="3155034873" sldId="452"/>
            <ac:picMk id="4" creationId="{23F3F581-79FA-4ABF-B492-84F074F3B69B}"/>
          </ac:picMkLst>
        </pc:picChg>
        <pc:picChg chg="add mod">
          <ac:chgData name="Nguyen Bui Trong Tin" userId="e8b171ad-d98b-49d5-bbe6-f86bd94206fe" providerId="ADAL" clId="{3B2AA5FE-B6A3-44FF-8BD6-F7D9102A9E1F}" dt="2021-06-26T19:00:31.211" v="1210" actId="1076"/>
          <ac:picMkLst>
            <pc:docMk/>
            <pc:sldMk cId="3155034873" sldId="452"/>
            <ac:picMk id="5" creationId="{941F3E91-3918-4FDD-9AAB-B41761FEDCE8}"/>
          </ac:picMkLst>
        </pc:picChg>
      </pc:sldChg>
      <pc:sldChg chg="addSp modSp add del mod">
        <pc:chgData name="Nguyen Bui Trong Tin" userId="e8b171ad-d98b-49d5-bbe6-f86bd94206fe" providerId="ADAL" clId="{3B2AA5FE-B6A3-44FF-8BD6-F7D9102A9E1F}" dt="2021-06-26T18:59:40.927" v="1194" actId="47"/>
        <pc:sldMkLst>
          <pc:docMk/>
          <pc:sldMk cId="163465284" sldId="453"/>
        </pc:sldMkLst>
        <pc:picChg chg="add mod">
          <ac:chgData name="Nguyen Bui Trong Tin" userId="e8b171ad-d98b-49d5-bbe6-f86bd94206fe" providerId="ADAL" clId="{3B2AA5FE-B6A3-44FF-8BD6-F7D9102A9E1F}" dt="2021-06-26T18:59:18.713" v="1191" actId="14100"/>
          <ac:picMkLst>
            <pc:docMk/>
            <pc:sldMk cId="163465284" sldId="453"/>
            <ac:picMk id="2" creationId="{02FF824A-7CF1-4E34-8DCF-FFDF677DDA25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4:56:28.900" v="6301" actId="20577"/>
        <pc:sldMkLst>
          <pc:docMk/>
          <pc:sldMk cId="1671288076" sldId="453"/>
        </pc:sldMkLst>
        <pc:spChg chg="mod">
          <ac:chgData name="Nguyen Bui Trong Tin" userId="e8b171ad-d98b-49d5-bbe6-f86bd94206fe" providerId="ADAL" clId="{3B2AA5FE-B6A3-44FF-8BD6-F7D9102A9E1F}" dt="2021-06-27T04:56:28.900" v="6301" actId="20577"/>
          <ac:spMkLst>
            <pc:docMk/>
            <pc:sldMk cId="1671288076" sldId="45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9:02:12.216" v="1238" actId="14100"/>
          <ac:picMkLst>
            <pc:docMk/>
            <pc:sldMk cId="1671288076" sldId="453"/>
            <ac:picMk id="2" creationId="{CD3ED5C2-5F0F-4FD0-9E4E-3686F7D7FB61}"/>
          </ac:picMkLst>
        </pc:picChg>
      </pc:sldChg>
      <pc:sldChg chg="addSp modSp add mod">
        <pc:chgData name="Nguyen Bui Trong Tin" userId="e8b171ad-d98b-49d5-bbe6-f86bd94206fe" providerId="ADAL" clId="{3B2AA5FE-B6A3-44FF-8BD6-F7D9102A9E1F}" dt="2021-06-27T05:04:43.273" v="6319" actId="20577"/>
        <pc:sldMkLst>
          <pc:docMk/>
          <pc:sldMk cId="4117373650" sldId="454"/>
        </pc:sldMkLst>
        <pc:spChg chg="mod">
          <ac:chgData name="Nguyen Bui Trong Tin" userId="e8b171ad-d98b-49d5-bbe6-f86bd94206fe" providerId="ADAL" clId="{3B2AA5FE-B6A3-44FF-8BD6-F7D9102A9E1F}" dt="2021-06-27T05:04:43.273" v="6319" actId="20577"/>
          <ac:spMkLst>
            <pc:docMk/>
            <pc:sldMk cId="4117373650" sldId="45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9:03:01.385" v="1250" actId="14100"/>
          <ac:picMkLst>
            <pc:docMk/>
            <pc:sldMk cId="4117373650" sldId="454"/>
            <ac:picMk id="2" creationId="{AE39F24A-3E9B-4538-BDE8-90261A4B6B26}"/>
          </ac:picMkLst>
        </pc:picChg>
      </pc:sldChg>
      <pc:sldChg chg="addSp delSp modSp add mod modNotesTx">
        <pc:chgData name="Nguyen Bui Trong Tin" userId="e8b171ad-d98b-49d5-bbe6-f86bd94206fe" providerId="ADAL" clId="{3B2AA5FE-B6A3-44FF-8BD6-F7D9102A9E1F}" dt="2021-06-27T05:08:40.742" v="6327" actId="20577"/>
        <pc:sldMkLst>
          <pc:docMk/>
          <pc:sldMk cId="1624020390" sldId="455"/>
        </pc:sldMkLst>
        <pc:picChg chg="add del mod">
          <ac:chgData name="Nguyen Bui Trong Tin" userId="e8b171ad-d98b-49d5-bbe6-f86bd94206fe" providerId="ADAL" clId="{3B2AA5FE-B6A3-44FF-8BD6-F7D9102A9E1F}" dt="2021-06-26T19:03:39.314" v="1254" actId="478"/>
          <ac:picMkLst>
            <pc:docMk/>
            <pc:sldMk cId="1624020390" sldId="455"/>
            <ac:picMk id="2" creationId="{8852578F-A270-4C01-AF89-E69ECC36AA74}"/>
          </ac:picMkLst>
        </pc:picChg>
        <pc:picChg chg="add mod">
          <ac:chgData name="Nguyen Bui Trong Tin" userId="e8b171ad-d98b-49d5-bbe6-f86bd94206fe" providerId="ADAL" clId="{3B2AA5FE-B6A3-44FF-8BD6-F7D9102A9E1F}" dt="2021-06-26T19:03:52.418" v="1258" actId="14100"/>
          <ac:picMkLst>
            <pc:docMk/>
            <pc:sldMk cId="1624020390" sldId="455"/>
            <ac:picMk id="4" creationId="{6A6B3180-C7FD-4D48-9D0C-4E3E28DC0D03}"/>
          </ac:picMkLst>
        </pc:picChg>
      </pc:sldChg>
      <pc:sldChg chg="addSp modSp add mod ord">
        <pc:chgData name="Nguyen Bui Trong Tin" userId="e8b171ad-d98b-49d5-bbe6-f86bd94206fe" providerId="ADAL" clId="{3B2AA5FE-B6A3-44FF-8BD6-F7D9102A9E1F}" dt="2021-06-27T04:50:24.869" v="6280" actId="20577"/>
        <pc:sldMkLst>
          <pc:docMk/>
          <pc:sldMk cId="436819471" sldId="456"/>
        </pc:sldMkLst>
        <pc:spChg chg="mod">
          <ac:chgData name="Nguyen Bui Trong Tin" userId="e8b171ad-d98b-49d5-bbe6-f86bd94206fe" providerId="ADAL" clId="{3B2AA5FE-B6A3-44FF-8BD6-F7D9102A9E1F}" dt="2021-06-27T04:50:24.869" v="6280" actId="20577"/>
          <ac:spMkLst>
            <pc:docMk/>
            <pc:sldMk cId="436819471" sldId="45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3B2AA5FE-B6A3-44FF-8BD6-F7D9102A9E1F}" dt="2021-06-26T18:59:58.650" v="1200" actId="1076"/>
          <ac:picMkLst>
            <pc:docMk/>
            <pc:sldMk cId="436819471" sldId="456"/>
            <ac:picMk id="2" creationId="{D588EBF6-9D6E-48F8-86B1-B7700D2A8BB7}"/>
          </ac:picMkLst>
        </pc:picChg>
      </pc:sldChg>
      <pc:sldChg chg="delSp add del mod">
        <pc:chgData name="Nguyen Bui Trong Tin" userId="e8b171ad-d98b-49d5-bbe6-f86bd94206fe" providerId="ADAL" clId="{3B2AA5FE-B6A3-44FF-8BD6-F7D9102A9E1F}" dt="2021-06-27T04:11:00.086" v="5943" actId="47"/>
        <pc:sldMkLst>
          <pc:docMk/>
          <pc:sldMk cId="2382730727" sldId="457"/>
        </pc:sldMkLst>
        <pc:picChg chg="del">
          <ac:chgData name="Nguyen Bui Trong Tin" userId="e8b171ad-d98b-49d5-bbe6-f86bd94206fe" providerId="ADAL" clId="{3B2AA5FE-B6A3-44FF-8BD6-F7D9102A9E1F}" dt="2021-06-27T04:10:58.462" v="5942" actId="21"/>
          <ac:picMkLst>
            <pc:docMk/>
            <pc:sldMk cId="2382730727" sldId="457"/>
            <ac:picMk id="2" creationId="{F06D90EB-917C-44E7-A91C-41A51CDCBADD}"/>
          </ac:picMkLst>
        </pc:picChg>
      </pc:sldChg>
    </pc:docChg>
  </pc:docChgLst>
  <pc:docChgLst>
    <pc:chgData name="Nguyen Bui Trong Tin" userId="e8b171ad-d98b-49d5-bbe6-f86bd94206fe" providerId="ADAL" clId="{FE154A06-6201-465B-871E-D1F4B682C521}"/>
    <pc:docChg chg="undo custSel addSld delSld modSld">
      <pc:chgData name="Nguyen Bui Trong Tin" userId="e8b171ad-d98b-49d5-bbe6-f86bd94206fe" providerId="ADAL" clId="{FE154A06-6201-465B-871E-D1F4B682C521}" dt="2021-05-28T11:15:57.769" v="401" actId="20577"/>
      <pc:docMkLst>
        <pc:docMk/>
      </pc:docMkLst>
      <pc:sldChg chg="modNotesTx">
        <pc:chgData name="Nguyen Bui Trong Tin" userId="e8b171ad-d98b-49d5-bbe6-f86bd94206fe" providerId="ADAL" clId="{FE154A06-6201-465B-871E-D1F4B682C521}" dt="2021-05-27T16:55:18.864" v="22" actId="20577"/>
        <pc:sldMkLst>
          <pc:docMk/>
          <pc:sldMk cId="1495374394" sldId="256"/>
        </pc:sldMkLst>
      </pc:sldChg>
      <pc:sldChg chg="modNotesTx">
        <pc:chgData name="Nguyen Bui Trong Tin" userId="e8b171ad-d98b-49d5-bbe6-f86bd94206fe" providerId="ADAL" clId="{FE154A06-6201-465B-871E-D1F4B682C521}" dt="2021-05-27T16:55:22.583" v="23"/>
        <pc:sldMkLst>
          <pc:docMk/>
          <pc:sldMk cId="2876239378" sldId="257"/>
        </pc:sldMkLst>
      </pc:sldChg>
      <pc:sldChg chg="modNotesTx">
        <pc:chgData name="Nguyen Bui Trong Tin" userId="e8b171ad-d98b-49d5-bbe6-f86bd94206fe" providerId="ADAL" clId="{FE154A06-6201-465B-871E-D1F4B682C521}" dt="2021-05-27T16:55:24.683" v="24"/>
        <pc:sldMkLst>
          <pc:docMk/>
          <pc:sldMk cId="1385030760" sldId="258"/>
        </pc:sldMkLst>
      </pc:sldChg>
      <pc:sldChg chg="modNotesTx">
        <pc:chgData name="Nguyen Bui Trong Tin" userId="e8b171ad-d98b-49d5-bbe6-f86bd94206fe" providerId="ADAL" clId="{FE154A06-6201-465B-871E-D1F4B682C521}" dt="2021-05-27T16:55:26.753" v="25"/>
        <pc:sldMkLst>
          <pc:docMk/>
          <pc:sldMk cId="1502579555" sldId="259"/>
        </pc:sldMkLst>
      </pc:sldChg>
      <pc:sldChg chg="modNotesTx">
        <pc:chgData name="Nguyen Bui Trong Tin" userId="e8b171ad-d98b-49d5-bbe6-f86bd94206fe" providerId="ADAL" clId="{FE154A06-6201-465B-871E-D1F4B682C521}" dt="2021-05-27T16:55:28.533" v="26"/>
        <pc:sldMkLst>
          <pc:docMk/>
          <pc:sldMk cId="4237374391" sldId="260"/>
        </pc:sldMkLst>
      </pc:sldChg>
      <pc:sldChg chg="modNotesTx">
        <pc:chgData name="Nguyen Bui Trong Tin" userId="e8b171ad-d98b-49d5-bbe6-f86bd94206fe" providerId="ADAL" clId="{FE154A06-6201-465B-871E-D1F4B682C521}" dt="2021-05-27T16:55:31.283" v="27"/>
        <pc:sldMkLst>
          <pc:docMk/>
          <pc:sldMk cId="2542749168" sldId="261"/>
        </pc:sldMkLst>
      </pc:sldChg>
      <pc:sldChg chg="modNotesTx">
        <pc:chgData name="Nguyen Bui Trong Tin" userId="e8b171ad-d98b-49d5-bbe6-f86bd94206fe" providerId="ADAL" clId="{FE154A06-6201-465B-871E-D1F4B682C521}" dt="2021-05-27T16:55:52.023" v="44"/>
        <pc:sldMkLst>
          <pc:docMk/>
          <pc:sldMk cId="2693561707" sldId="262"/>
        </pc:sldMkLst>
      </pc:sldChg>
      <pc:sldChg chg="modNotesTx">
        <pc:chgData name="Nguyen Bui Trong Tin" userId="e8b171ad-d98b-49d5-bbe6-f86bd94206fe" providerId="ADAL" clId="{FE154A06-6201-465B-871E-D1F4B682C521}" dt="2021-05-27T16:55:46.393" v="43" actId="113"/>
        <pc:sldMkLst>
          <pc:docMk/>
          <pc:sldMk cId="919847834" sldId="263"/>
        </pc:sldMkLst>
      </pc:sldChg>
      <pc:sldChg chg="addSp delSp modSp mod modNotesTx">
        <pc:chgData name="Nguyen Bui Trong Tin" userId="e8b171ad-d98b-49d5-bbe6-f86bd94206fe" providerId="ADAL" clId="{FE154A06-6201-465B-871E-D1F4B682C521}" dt="2021-05-28T11:04:10.937" v="257" actId="1076"/>
        <pc:sldMkLst>
          <pc:docMk/>
          <pc:sldMk cId="416175474" sldId="264"/>
        </pc:sldMkLst>
        <pc:spChg chg="mod">
          <ac:chgData name="Nguyen Bui Trong Tin" userId="e8b171ad-d98b-49d5-bbe6-f86bd94206fe" providerId="ADAL" clId="{FE154A06-6201-465B-871E-D1F4B682C521}" dt="2021-05-28T11:03:45.439" v="251" actId="20577"/>
          <ac:spMkLst>
            <pc:docMk/>
            <pc:sldMk cId="416175474" sldId="264"/>
            <ac:spMk id="3" creationId="{139D5992-74CA-4E5E-831D-1F8F99FB57FF}"/>
          </ac:spMkLst>
        </pc:spChg>
        <pc:spChg chg="add del mod">
          <ac:chgData name="Nguyen Bui Trong Tin" userId="e8b171ad-d98b-49d5-bbe6-f86bd94206fe" providerId="ADAL" clId="{FE154A06-6201-465B-871E-D1F4B682C521}" dt="2021-05-27T16:56:19.443" v="55"/>
          <ac:spMkLst>
            <pc:docMk/>
            <pc:sldMk cId="416175474" sldId="264"/>
            <ac:spMk id="4" creationId="{AF1A0259-1D89-4DC9-8E40-1D5383FDAECC}"/>
          </ac:spMkLst>
        </pc:spChg>
        <pc:picChg chg="add del mod">
          <ac:chgData name="Nguyen Bui Trong Tin" userId="e8b171ad-d98b-49d5-bbe6-f86bd94206fe" providerId="ADAL" clId="{FE154A06-6201-465B-871E-D1F4B682C521}" dt="2021-05-28T11:04:04.749" v="255" actId="478"/>
          <ac:picMkLst>
            <pc:docMk/>
            <pc:sldMk cId="416175474" sldId="264"/>
            <ac:picMk id="2" creationId="{56930C24-7290-43B2-80F7-5B51C2382184}"/>
          </ac:picMkLst>
        </pc:picChg>
        <pc:picChg chg="add mod">
          <ac:chgData name="Nguyen Bui Trong Tin" userId="e8b171ad-d98b-49d5-bbe6-f86bd94206fe" providerId="ADAL" clId="{FE154A06-6201-465B-871E-D1F4B682C521}" dt="2021-05-28T11:04:10.937" v="257" actId="1076"/>
          <ac:picMkLst>
            <pc:docMk/>
            <pc:sldMk cId="416175474" sldId="264"/>
            <ac:picMk id="4" creationId="{80BAA1A8-A717-4023-9B4E-862CA385B6B7}"/>
          </ac:picMkLst>
        </pc:picChg>
        <pc:picChg chg="add mod">
          <ac:chgData name="Nguyen Bui Trong Tin" userId="e8b171ad-d98b-49d5-bbe6-f86bd94206fe" providerId="ADAL" clId="{FE154A06-6201-465B-871E-D1F4B682C521}" dt="2021-05-27T17:18:23.163" v="204" actId="1076"/>
          <ac:picMkLst>
            <pc:docMk/>
            <pc:sldMk cId="416175474" sldId="264"/>
            <ac:picMk id="5" creationId="{5EBBE53E-651A-47EC-A4C9-417039D2AD2B}"/>
          </ac:picMkLst>
        </pc:picChg>
      </pc:sldChg>
      <pc:sldChg chg="del">
        <pc:chgData name="Nguyen Bui Trong Tin" userId="e8b171ad-d98b-49d5-bbe6-f86bd94206fe" providerId="ADAL" clId="{FE154A06-6201-465B-871E-D1F4B682C521}" dt="2021-05-27T17:02:23.402" v="108" actId="47"/>
        <pc:sldMkLst>
          <pc:docMk/>
          <pc:sldMk cId="349773366" sldId="265"/>
        </pc:sldMkLst>
      </pc:sldChg>
      <pc:sldChg chg="addSp delSp modSp mod modNotesTx">
        <pc:chgData name="Nguyen Bui Trong Tin" userId="e8b171ad-d98b-49d5-bbe6-f86bd94206fe" providerId="ADAL" clId="{FE154A06-6201-465B-871E-D1F4B682C521}" dt="2021-05-28T11:14:04.380" v="357" actId="20577"/>
        <pc:sldMkLst>
          <pc:docMk/>
          <pc:sldMk cId="3186130772" sldId="266"/>
        </pc:sldMkLst>
        <pc:spChg chg="mod">
          <ac:chgData name="Nguyen Bui Trong Tin" userId="e8b171ad-d98b-49d5-bbe6-f86bd94206fe" providerId="ADAL" clId="{FE154A06-6201-465B-871E-D1F4B682C521}" dt="2021-05-28T11:14:04.380" v="357" actId="20577"/>
          <ac:spMkLst>
            <pc:docMk/>
            <pc:sldMk cId="3186130772" sldId="266"/>
            <ac:spMk id="3" creationId="{139D5992-74CA-4E5E-831D-1F8F99FB57FF}"/>
          </ac:spMkLst>
        </pc:spChg>
        <pc:picChg chg="add del">
          <ac:chgData name="Nguyen Bui Trong Tin" userId="e8b171ad-d98b-49d5-bbe6-f86bd94206fe" providerId="ADAL" clId="{FE154A06-6201-465B-871E-D1F4B682C521}" dt="2021-05-27T17:13:02.712" v="165" actId="478"/>
          <ac:picMkLst>
            <pc:docMk/>
            <pc:sldMk cId="3186130772" sldId="266"/>
            <ac:picMk id="2" creationId="{A8D9268D-79C4-4258-9F00-5F7A629E0EDC}"/>
          </ac:picMkLst>
        </pc:picChg>
        <pc:picChg chg="add mod">
          <ac:chgData name="Nguyen Bui Trong Tin" userId="e8b171ad-d98b-49d5-bbe6-f86bd94206fe" providerId="ADAL" clId="{FE154A06-6201-465B-871E-D1F4B682C521}" dt="2021-05-27T17:13:45.753" v="169" actId="14100"/>
          <ac:picMkLst>
            <pc:docMk/>
            <pc:sldMk cId="3186130772" sldId="266"/>
            <ac:picMk id="4" creationId="{0FFF990F-D300-4976-906B-CE9288C87F76}"/>
          </ac:picMkLst>
        </pc:picChg>
      </pc:sldChg>
      <pc:sldChg chg="addSp modSp mod modNotesTx">
        <pc:chgData name="Nguyen Bui Trong Tin" userId="e8b171ad-d98b-49d5-bbe6-f86bd94206fe" providerId="ADAL" clId="{FE154A06-6201-465B-871E-D1F4B682C521}" dt="2021-05-28T11:15:33.293" v="394" actId="20577"/>
        <pc:sldMkLst>
          <pc:docMk/>
          <pc:sldMk cId="1726459742" sldId="267"/>
        </pc:sldMkLst>
        <pc:spChg chg="mod">
          <ac:chgData name="Nguyen Bui Trong Tin" userId="e8b171ad-d98b-49d5-bbe6-f86bd94206fe" providerId="ADAL" clId="{FE154A06-6201-465B-871E-D1F4B682C521}" dt="2021-05-28T11:15:33.293" v="394" actId="20577"/>
          <ac:spMkLst>
            <pc:docMk/>
            <pc:sldMk cId="1726459742" sldId="26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16:08.147" v="196" actId="14100"/>
          <ac:picMkLst>
            <pc:docMk/>
            <pc:sldMk cId="1726459742" sldId="267"/>
            <ac:picMk id="2" creationId="{D0F56FAB-9918-4A00-A22B-753A6FDD8E7C}"/>
          </ac:picMkLst>
        </pc:picChg>
      </pc:sldChg>
      <pc:sldChg chg="addSp modSp add mod">
        <pc:chgData name="Nguyen Bui Trong Tin" userId="e8b171ad-d98b-49d5-bbe6-f86bd94206fe" providerId="ADAL" clId="{FE154A06-6201-465B-871E-D1F4B682C521}" dt="2021-05-28T11:05:03.516" v="258" actId="20577"/>
        <pc:sldMkLst>
          <pc:docMk/>
          <pc:sldMk cId="3165844236" sldId="269"/>
        </pc:sldMkLst>
        <pc:spChg chg="mod">
          <ac:chgData name="Nguyen Bui Trong Tin" userId="e8b171ad-d98b-49d5-bbe6-f86bd94206fe" providerId="ADAL" clId="{FE154A06-6201-465B-871E-D1F4B682C521}" dt="2021-05-28T11:05:03.516" v="258" actId="20577"/>
          <ac:spMkLst>
            <pc:docMk/>
            <pc:sldMk cId="3165844236" sldId="26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6:57:32.463" v="66" actId="14100"/>
          <ac:picMkLst>
            <pc:docMk/>
            <pc:sldMk cId="3165844236" sldId="269"/>
            <ac:picMk id="2" creationId="{01946D2D-A3EF-4392-9898-332A7AF5CD4D}"/>
          </ac:picMkLst>
        </pc:picChg>
      </pc:sldChg>
      <pc:sldChg chg="addSp modSp add mod modNotesTx">
        <pc:chgData name="Nguyen Bui Trong Tin" userId="e8b171ad-d98b-49d5-bbe6-f86bd94206fe" providerId="ADAL" clId="{FE154A06-6201-465B-871E-D1F4B682C521}" dt="2021-05-28T11:05:31.025" v="260" actId="20577"/>
        <pc:sldMkLst>
          <pc:docMk/>
          <pc:sldMk cId="2181151413" sldId="270"/>
        </pc:sldMkLst>
        <pc:spChg chg="mod">
          <ac:chgData name="Nguyen Bui Trong Tin" userId="e8b171ad-d98b-49d5-bbe6-f86bd94206fe" providerId="ADAL" clId="{FE154A06-6201-465B-871E-D1F4B682C521}" dt="2021-05-28T11:05:31.025" v="260" actId="20577"/>
          <ac:spMkLst>
            <pc:docMk/>
            <pc:sldMk cId="2181151413" sldId="27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01:12.674" v="77" actId="1076"/>
          <ac:picMkLst>
            <pc:docMk/>
            <pc:sldMk cId="2181151413" sldId="270"/>
            <ac:picMk id="2" creationId="{748B296A-3E9E-46CB-B2E5-CCD8A315025F}"/>
          </ac:picMkLst>
        </pc:picChg>
      </pc:sldChg>
      <pc:sldChg chg="add del">
        <pc:chgData name="Nguyen Bui Trong Tin" userId="e8b171ad-d98b-49d5-bbe6-f86bd94206fe" providerId="ADAL" clId="{FE154A06-6201-465B-871E-D1F4B682C521}" dt="2021-05-27T17:00:19.972" v="67" actId="47"/>
        <pc:sldMkLst>
          <pc:docMk/>
          <pc:sldMk cId="1518202582" sldId="271"/>
        </pc:sldMkLst>
      </pc:sldChg>
      <pc:sldChg chg="add del">
        <pc:chgData name="Nguyen Bui Trong Tin" userId="e8b171ad-d98b-49d5-bbe6-f86bd94206fe" providerId="ADAL" clId="{FE154A06-6201-465B-871E-D1F4B682C521}" dt="2021-05-27T17:01:54.273" v="78" actId="47"/>
        <pc:sldMkLst>
          <pc:docMk/>
          <pc:sldMk cId="2945479781" sldId="271"/>
        </pc:sldMkLst>
      </pc:sldChg>
      <pc:sldChg chg="add del modNotesTx">
        <pc:chgData name="Nguyen Bui Trong Tin" userId="e8b171ad-d98b-49d5-bbe6-f86bd94206fe" providerId="ADAL" clId="{FE154A06-6201-465B-871E-D1F4B682C521}" dt="2021-05-27T17:02:32.553" v="109" actId="47"/>
        <pc:sldMkLst>
          <pc:docMk/>
          <pc:sldMk cId="2020163532" sldId="272"/>
        </pc:sldMkLst>
      </pc:sldChg>
      <pc:sldChg chg="add del">
        <pc:chgData name="Nguyen Bui Trong Tin" userId="e8b171ad-d98b-49d5-bbe6-f86bd94206fe" providerId="ADAL" clId="{FE154A06-6201-465B-871E-D1F4B682C521}" dt="2021-05-27T17:02:32.553" v="109" actId="47"/>
        <pc:sldMkLst>
          <pc:docMk/>
          <pc:sldMk cId="2585641569" sldId="273"/>
        </pc:sldMkLst>
      </pc:sldChg>
      <pc:sldChg chg="addSp modSp add mod modNotesTx">
        <pc:chgData name="Nguyen Bui Trong Tin" userId="e8b171ad-d98b-49d5-bbe6-f86bd94206fe" providerId="ADAL" clId="{FE154A06-6201-465B-871E-D1F4B682C521}" dt="2021-05-28T11:06:24.026" v="264" actId="20577"/>
        <pc:sldMkLst>
          <pc:docMk/>
          <pc:sldMk cId="1696446060" sldId="274"/>
        </pc:sldMkLst>
        <pc:spChg chg="mod">
          <ac:chgData name="Nguyen Bui Trong Tin" userId="e8b171ad-d98b-49d5-bbe6-f86bd94206fe" providerId="ADAL" clId="{FE154A06-6201-465B-871E-D1F4B682C521}" dt="2021-05-28T11:06:24.026" v="264" actId="20577"/>
          <ac:spMkLst>
            <pc:docMk/>
            <pc:sldMk cId="1696446060" sldId="274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8T11:05:45.177" v="261" actId="14100"/>
          <ac:picMkLst>
            <pc:docMk/>
            <pc:sldMk cId="1696446060" sldId="274"/>
            <ac:picMk id="2" creationId="{4CE0B476-C670-4559-9FE6-1A3D2D41B4B7}"/>
          </ac:picMkLst>
        </pc:picChg>
        <pc:picChg chg="add mod">
          <ac:chgData name="Nguyen Bui Trong Tin" userId="e8b171ad-d98b-49d5-bbe6-f86bd94206fe" providerId="ADAL" clId="{FE154A06-6201-465B-871E-D1F4B682C521}" dt="2021-05-28T11:05:50.761" v="263" actId="1076"/>
          <ac:picMkLst>
            <pc:docMk/>
            <pc:sldMk cId="1696446060" sldId="274"/>
            <ac:picMk id="4" creationId="{EE48FDF0-4E75-495F-8E5C-FFB500AAA7D5}"/>
          </ac:picMkLst>
        </pc:picChg>
      </pc:sldChg>
      <pc:sldChg chg="addSp modSp add mod">
        <pc:chgData name="Nguyen Bui Trong Tin" userId="e8b171ad-d98b-49d5-bbe6-f86bd94206fe" providerId="ADAL" clId="{FE154A06-6201-465B-871E-D1F4B682C521}" dt="2021-05-28T11:06:53.269" v="271" actId="20577"/>
        <pc:sldMkLst>
          <pc:docMk/>
          <pc:sldMk cId="3710873343" sldId="275"/>
        </pc:sldMkLst>
        <pc:spChg chg="mod">
          <ac:chgData name="Nguyen Bui Trong Tin" userId="e8b171ad-d98b-49d5-bbe6-f86bd94206fe" providerId="ADAL" clId="{FE154A06-6201-465B-871E-D1F4B682C521}" dt="2021-05-28T11:06:53.269" v="271" actId="20577"/>
          <ac:spMkLst>
            <pc:docMk/>
            <pc:sldMk cId="3710873343" sldId="27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8T11:06:32.015" v="265" actId="14100"/>
          <ac:picMkLst>
            <pc:docMk/>
            <pc:sldMk cId="3710873343" sldId="275"/>
            <ac:picMk id="2" creationId="{2E69D1F6-42D0-496A-B133-500913DB6853}"/>
          </ac:picMkLst>
        </pc:picChg>
      </pc:sldChg>
      <pc:sldChg chg="addSp modSp add mod modNotesTx">
        <pc:chgData name="Nguyen Bui Trong Tin" userId="e8b171ad-d98b-49d5-bbe6-f86bd94206fe" providerId="ADAL" clId="{FE154A06-6201-465B-871E-D1F4B682C521}" dt="2021-05-28T11:07:17.952" v="278" actId="20577"/>
        <pc:sldMkLst>
          <pc:docMk/>
          <pc:sldMk cId="1596506335" sldId="276"/>
        </pc:sldMkLst>
        <pc:spChg chg="mod">
          <ac:chgData name="Nguyen Bui Trong Tin" userId="e8b171ad-d98b-49d5-bbe6-f86bd94206fe" providerId="ADAL" clId="{FE154A06-6201-465B-871E-D1F4B682C521}" dt="2021-05-28T11:07:17.952" v="278" actId="20577"/>
          <ac:spMkLst>
            <pc:docMk/>
            <pc:sldMk cId="1596506335" sldId="27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06:34.828" v="126" actId="14100"/>
          <ac:picMkLst>
            <pc:docMk/>
            <pc:sldMk cId="1596506335" sldId="276"/>
            <ac:picMk id="2" creationId="{C806E8C0-9A31-4DBA-BA8B-E659291EC059}"/>
          </ac:picMkLst>
        </pc:picChg>
      </pc:sldChg>
      <pc:sldChg chg="addSp modSp add mod">
        <pc:chgData name="Nguyen Bui Trong Tin" userId="e8b171ad-d98b-49d5-bbe6-f86bd94206fe" providerId="ADAL" clId="{FE154A06-6201-465B-871E-D1F4B682C521}" dt="2021-05-28T11:08:14.416" v="286" actId="1076"/>
        <pc:sldMkLst>
          <pc:docMk/>
          <pc:sldMk cId="3747531659" sldId="277"/>
        </pc:sldMkLst>
        <pc:spChg chg="mod">
          <ac:chgData name="Nguyen Bui Trong Tin" userId="e8b171ad-d98b-49d5-bbe6-f86bd94206fe" providerId="ADAL" clId="{FE154A06-6201-465B-871E-D1F4B682C521}" dt="2021-05-28T11:07:37.614" v="284" actId="20577"/>
          <ac:spMkLst>
            <pc:docMk/>
            <pc:sldMk cId="3747531659" sldId="27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08:48.983" v="132" actId="14100"/>
          <ac:picMkLst>
            <pc:docMk/>
            <pc:sldMk cId="3747531659" sldId="277"/>
            <ac:picMk id="2" creationId="{943BD674-9965-42D9-8235-8DC04C20364D}"/>
          </ac:picMkLst>
        </pc:picChg>
        <pc:picChg chg="add mod">
          <ac:chgData name="Nguyen Bui Trong Tin" userId="e8b171ad-d98b-49d5-bbe6-f86bd94206fe" providerId="ADAL" clId="{FE154A06-6201-465B-871E-D1F4B682C521}" dt="2021-05-28T11:08:14.416" v="286" actId="1076"/>
          <ac:picMkLst>
            <pc:docMk/>
            <pc:sldMk cId="3747531659" sldId="277"/>
            <ac:picMk id="4" creationId="{C2DFD8F2-2906-4886-8F16-555F162E4516}"/>
          </ac:picMkLst>
        </pc:picChg>
      </pc:sldChg>
      <pc:sldChg chg="addSp modSp add mod modNotesTx">
        <pc:chgData name="Nguyen Bui Trong Tin" userId="e8b171ad-d98b-49d5-bbe6-f86bd94206fe" providerId="ADAL" clId="{FE154A06-6201-465B-871E-D1F4B682C521}" dt="2021-05-28T11:09:22.675" v="307" actId="20577"/>
        <pc:sldMkLst>
          <pc:docMk/>
          <pc:sldMk cId="3151430480" sldId="278"/>
        </pc:sldMkLst>
        <pc:spChg chg="mod">
          <ac:chgData name="Nguyen Bui Trong Tin" userId="e8b171ad-d98b-49d5-bbe6-f86bd94206fe" providerId="ADAL" clId="{FE154A06-6201-465B-871E-D1F4B682C521}" dt="2021-05-28T11:09:22.675" v="307" actId="20577"/>
          <ac:spMkLst>
            <pc:docMk/>
            <pc:sldMk cId="3151430480" sldId="27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10:35.362" v="154" actId="14100"/>
          <ac:picMkLst>
            <pc:docMk/>
            <pc:sldMk cId="3151430480" sldId="278"/>
            <ac:picMk id="2" creationId="{F057EA1A-349C-47FC-9A22-649217764519}"/>
          </ac:picMkLst>
        </pc:picChg>
      </pc:sldChg>
      <pc:sldChg chg="addSp modSp add mod modNotesTx">
        <pc:chgData name="Nguyen Bui Trong Tin" userId="e8b171ad-d98b-49d5-bbe6-f86bd94206fe" providerId="ADAL" clId="{FE154A06-6201-465B-871E-D1F4B682C521}" dt="2021-05-28T11:13:48.293" v="351" actId="20577"/>
        <pc:sldMkLst>
          <pc:docMk/>
          <pc:sldMk cId="159977838" sldId="279"/>
        </pc:sldMkLst>
        <pc:spChg chg="mod">
          <ac:chgData name="Nguyen Bui Trong Tin" userId="e8b171ad-d98b-49d5-bbe6-f86bd94206fe" providerId="ADAL" clId="{FE154A06-6201-465B-871E-D1F4B682C521}" dt="2021-05-28T11:13:48.293" v="351" actId="20577"/>
          <ac:spMkLst>
            <pc:docMk/>
            <pc:sldMk cId="159977838" sldId="27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10:51.643" v="157" actId="14100"/>
          <ac:picMkLst>
            <pc:docMk/>
            <pc:sldMk cId="159977838" sldId="279"/>
            <ac:picMk id="2" creationId="{0F5F47E3-DF92-4E02-AA5A-74898889E3BE}"/>
          </ac:picMkLst>
        </pc:picChg>
      </pc:sldChg>
      <pc:sldChg chg="addSp modSp add mod">
        <pc:chgData name="Nguyen Bui Trong Tin" userId="e8b171ad-d98b-49d5-bbe6-f86bd94206fe" providerId="ADAL" clId="{FE154A06-6201-465B-871E-D1F4B682C521}" dt="2021-05-28T11:14:52.648" v="385" actId="20577"/>
        <pc:sldMkLst>
          <pc:docMk/>
          <pc:sldMk cId="1441418876" sldId="280"/>
        </pc:sldMkLst>
        <pc:spChg chg="mod">
          <ac:chgData name="Nguyen Bui Trong Tin" userId="e8b171ad-d98b-49d5-bbe6-f86bd94206fe" providerId="ADAL" clId="{FE154A06-6201-465B-871E-D1F4B682C521}" dt="2021-05-28T11:14:52.648" v="385" actId="20577"/>
          <ac:spMkLst>
            <pc:docMk/>
            <pc:sldMk cId="1441418876" sldId="28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14:23.772" v="172" actId="14100"/>
          <ac:picMkLst>
            <pc:docMk/>
            <pc:sldMk cId="1441418876" sldId="280"/>
            <ac:picMk id="2" creationId="{39855584-F5A9-4E68-9178-003991336B20}"/>
          </ac:picMkLst>
        </pc:picChg>
      </pc:sldChg>
      <pc:sldChg chg="addSp modSp add mod">
        <pc:chgData name="Nguyen Bui Trong Tin" userId="e8b171ad-d98b-49d5-bbe6-f86bd94206fe" providerId="ADAL" clId="{FE154A06-6201-465B-871E-D1F4B682C521}" dt="2021-05-28T11:15:57.769" v="401" actId="20577"/>
        <pc:sldMkLst>
          <pc:docMk/>
          <pc:sldMk cId="3024082734" sldId="281"/>
        </pc:sldMkLst>
        <pc:spChg chg="mod">
          <ac:chgData name="Nguyen Bui Trong Tin" userId="e8b171ad-d98b-49d5-bbe6-f86bd94206fe" providerId="ADAL" clId="{FE154A06-6201-465B-871E-D1F4B682C521}" dt="2021-05-28T11:15:57.769" v="401" actId="20577"/>
          <ac:spMkLst>
            <pc:docMk/>
            <pc:sldMk cId="3024082734" sldId="28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FE154A06-6201-465B-871E-D1F4B682C521}" dt="2021-05-27T17:16:55.382" v="202" actId="1076"/>
          <ac:picMkLst>
            <pc:docMk/>
            <pc:sldMk cId="3024082734" sldId="281"/>
            <ac:picMk id="2" creationId="{1613481D-D003-41D3-A9F5-DFE9A7DE25DE}"/>
          </ac:picMkLst>
        </pc:picChg>
        <pc:picChg chg="add mod">
          <ac:chgData name="Nguyen Bui Trong Tin" userId="e8b171ad-d98b-49d5-bbe6-f86bd94206fe" providerId="ADAL" clId="{FE154A06-6201-465B-871E-D1F4B682C521}" dt="2021-05-27T17:17:05.972" v="203" actId="1076"/>
          <ac:picMkLst>
            <pc:docMk/>
            <pc:sldMk cId="3024082734" sldId="281"/>
            <ac:picMk id="4" creationId="{19E7826C-01F2-405B-B802-340A5EDD744A}"/>
          </ac:picMkLst>
        </pc:picChg>
      </pc:sldChg>
    </pc:docChg>
  </pc:docChgLst>
  <pc:docChgLst>
    <pc:chgData name="Nguyen Bui Trong Tin" userId="e8b171ad-d98b-49d5-bbe6-f86bd94206fe" providerId="ADAL" clId="{3906A2A9-A8F8-4D99-ACC4-844E63D3A214}"/>
    <pc:docChg chg="addSld delSld modSld">
      <pc:chgData name="Nguyen Bui Trong Tin" userId="e8b171ad-d98b-49d5-bbe6-f86bd94206fe" providerId="ADAL" clId="{3906A2A9-A8F8-4D99-ACC4-844E63D3A214}" dt="2021-07-11T14:44:00.647" v="25"/>
      <pc:docMkLst>
        <pc:docMk/>
      </pc:docMkLst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588188774" sldId="27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24587157" sldId="27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593016740" sldId="27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917129790" sldId="27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914930831" sldId="27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806605024" sldId="28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340451437" sldId="28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105661200" sldId="28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730355721" sldId="28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467578797" sldId="28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827968217" sldId="28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269263425" sldId="28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475947029" sldId="30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300875455" sldId="31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824561802" sldId="31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553536912" sldId="31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211138788" sldId="31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31680338" sldId="31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536141257" sldId="31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133192714" sldId="31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83999653" sldId="32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359061074" sldId="32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33034968" sldId="32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823839645" sldId="32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317017667" sldId="32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952397921" sldId="32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943099957" sldId="33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545691484" sldId="33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878880225" sldId="33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302756738" sldId="34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283479063" sldId="34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816143755" sldId="34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796718697" sldId="34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046552766" sldId="34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70104782" sldId="34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71288003" sldId="34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35172920" sldId="35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976988775" sldId="35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852397559" sldId="35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581768586" sldId="35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554250294" sldId="35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1032594" sldId="36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337481391" sldId="36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874841179" sldId="36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775705398" sldId="36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022628919" sldId="36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295935211" sldId="36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706886686" sldId="36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28338379" sldId="36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5553290" sldId="37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186154010" sldId="37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778658204" sldId="37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558196538" sldId="37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578022994" sldId="37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932544504" sldId="378"/>
        </pc:sldMkLst>
      </pc:sldChg>
      <pc:sldChg chg="modSp add mod">
        <pc:chgData name="Nguyen Bui Trong Tin" userId="e8b171ad-d98b-49d5-bbe6-f86bd94206fe" providerId="ADAL" clId="{3906A2A9-A8F8-4D99-ACC4-844E63D3A214}" dt="2021-07-11T14:41:24.394" v="12" actId="20577"/>
        <pc:sldMkLst>
          <pc:docMk/>
          <pc:sldMk cId="883765299" sldId="401"/>
        </pc:sldMkLst>
        <pc:spChg chg="mod">
          <ac:chgData name="Nguyen Bui Trong Tin" userId="e8b171ad-d98b-49d5-bbe6-f86bd94206fe" providerId="ADAL" clId="{3906A2A9-A8F8-4D99-ACC4-844E63D3A214}" dt="2021-07-11T14:41:24.394" v="12" actId="20577"/>
          <ac:spMkLst>
            <pc:docMk/>
            <pc:sldMk cId="883765299" sldId="401"/>
            <ac:spMk id="3" creationId="{139D5992-74CA-4E5E-831D-1F8F99FB57FF}"/>
          </ac:spMkLst>
        </pc:spChg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836820257" sldId="401"/>
        </pc:sldMkLst>
      </pc:sldChg>
      <pc:sldChg chg="addSp delSp add del setBg delDesignElem">
        <pc:chgData name="Nguyen Bui Trong Tin" userId="e8b171ad-d98b-49d5-bbe6-f86bd94206fe" providerId="ADAL" clId="{3906A2A9-A8F8-4D99-ACC4-844E63D3A214}" dt="2021-07-11T14:41:19.484" v="3"/>
        <pc:sldMkLst>
          <pc:docMk/>
          <pc:sldMk cId="4095641340" sldId="401"/>
        </pc:sldMkLst>
        <pc:spChg chg="add del">
          <ac:chgData name="Nguyen Bui Trong Tin" userId="e8b171ad-d98b-49d5-bbe6-f86bd94206fe" providerId="ADAL" clId="{3906A2A9-A8F8-4D99-ACC4-844E63D3A214}" dt="2021-07-11T14:41:19.484" v="3"/>
          <ac:spMkLst>
            <pc:docMk/>
            <pc:sldMk cId="4095641340" sldId="401"/>
            <ac:spMk id="8" creationId="{DA3C47C2-33A2-44B2-BEAB-FEB679075C24}"/>
          </ac:spMkLst>
        </pc:spChg>
        <pc:spChg chg="add del">
          <ac:chgData name="Nguyen Bui Trong Tin" userId="e8b171ad-d98b-49d5-bbe6-f86bd94206fe" providerId="ADAL" clId="{3906A2A9-A8F8-4D99-ACC4-844E63D3A214}" dt="2021-07-11T14:41:19.484" v="3"/>
          <ac:spMkLst>
            <pc:docMk/>
            <pc:sldMk cId="4095641340" sldId="401"/>
            <ac:spMk id="10" creationId="{AD182BA8-54AD-4D9F-8264-B0FA8BB47D7C}"/>
          </ac:spMkLst>
        </pc:spChg>
        <pc:spChg chg="add del">
          <ac:chgData name="Nguyen Bui Trong Tin" userId="e8b171ad-d98b-49d5-bbe6-f86bd94206fe" providerId="ADAL" clId="{3906A2A9-A8F8-4D99-ACC4-844E63D3A214}" dt="2021-07-11T14:41:19.484" v="3"/>
          <ac:spMkLst>
            <pc:docMk/>
            <pc:sldMk cId="4095641340" sldId="401"/>
            <ac:spMk id="12" creationId="{4ED83379-0499-45E1-AB78-6AA230F96442}"/>
          </ac:spMkLst>
        </pc:spChg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55876792" sldId="402"/>
        </pc:sldMkLst>
      </pc:sldChg>
      <pc:sldChg chg="add">
        <pc:chgData name="Nguyen Bui Trong Tin" userId="e8b171ad-d98b-49d5-bbe6-f86bd94206fe" providerId="ADAL" clId="{3906A2A9-A8F8-4D99-ACC4-844E63D3A214}" dt="2021-07-11T14:41:26.988" v="13" actId="2890"/>
        <pc:sldMkLst>
          <pc:docMk/>
          <pc:sldMk cId="382194752" sldId="402"/>
        </pc:sldMkLst>
      </pc:sldChg>
      <pc:sldChg chg="add">
        <pc:chgData name="Nguyen Bui Trong Tin" userId="e8b171ad-d98b-49d5-bbe6-f86bd94206fe" providerId="ADAL" clId="{3906A2A9-A8F8-4D99-ACC4-844E63D3A214}" dt="2021-07-11T14:41:30.401" v="14" actId="2890"/>
        <pc:sldMkLst>
          <pc:docMk/>
          <pc:sldMk cId="1487198365" sldId="40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835863864" sldId="40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293452075" sldId="404"/>
        </pc:sldMkLst>
      </pc:sldChg>
      <pc:sldChg chg="add replId">
        <pc:chgData name="Nguyen Bui Trong Tin" userId="e8b171ad-d98b-49d5-bbe6-f86bd94206fe" providerId="ADAL" clId="{3906A2A9-A8F8-4D99-ACC4-844E63D3A214}" dt="2021-07-11T14:41:30.401" v="14" actId="2890"/>
        <pc:sldMkLst>
          <pc:docMk/>
          <pc:sldMk cId="1698591912" sldId="404"/>
        </pc:sldMkLst>
      </pc:sldChg>
      <pc:sldChg chg="add">
        <pc:chgData name="Nguyen Bui Trong Tin" userId="e8b171ad-d98b-49d5-bbe6-f86bd94206fe" providerId="ADAL" clId="{3906A2A9-A8F8-4D99-ACC4-844E63D3A214}" dt="2021-07-11T14:41:33.879" v="15" actId="2890"/>
        <pc:sldMkLst>
          <pc:docMk/>
          <pc:sldMk cId="3134179657" sldId="40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040564128" sldId="405"/>
        </pc:sldMkLst>
      </pc:sldChg>
      <pc:sldChg chg="add replId">
        <pc:chgData name="Nguyen Bui Trong Tin" userId="e8b171ad-d98b-49d5-bbe6-f86bd94206fe" providerId="ADAL" clId="{3906A2A9-A8F8-4D99-ACC4-844E63D3A214}" dt="2021-07-11T14:41:33.879" v="15" actId="2890"/>
        <pc:sldMkLst>
          <pc:docMk/>
          <pc:sldMk cId="1959121914" sldId="40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375348906" sldId="406"/>
        </pc:sldMkLst>
      </pc:sldChg>
      <pc:sldChg chg="add replId">
        <pc:chgData name="Nguyen Bui Trong Tin" userId="e8b171ad-d98b-49d5-bbe6-f86bd94206fe" providerId="ADAL" clId="{3906A2A9-A8F8-4D99-ACC4-844E63D3A214}" dt="2021-07-11T14:41:33.879" v="15" actId="2890"/>
        <pc:sldMkLst>
          <pc:docMk/>
          <pc:sldMk cId="630981681" sldId="40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094936686" sldId="407"/>
        </pc:sldMkLst>
      </pc:sldChg>
      <pc:sldChg chg="add replId">
        <pc:chgData name="Nguyen Bui Trong Tin" userId="e8b171ad-d98b-49d5-bbe6-f86bd94206fe" providerId="ADAL" clId="{3906A2A9-A8F8-4D99-ACC4-844E63D3A214}" dt="2021-07-11T14:41:33.879" v="15" actId="2890"/>
        <pc:sldMkLst>
          <pc:docMk/>
          <pc:sldMk cId="439390364" sldId="40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506862209" sldId="408"/>
        </pc:sldMkLst>
      </pc:sldChg>
      <pc:sldChg chg="add">
        <pc:chgData name="Nguyen Bui Trong Tin" userId="e8b171ad-d98b-49d5-bbe6-f86bd94206fe" providerId="ADAL" clId="{3906A2A9-A8F8-4D99-ACC4-844E63D3A214}" dt="2021-07-11T14:41:39.404" v="16"/>
        <pc:sldMkLst>
          <pc:docMk/>
          <pc:sldMk cId="2111532484" sldId="40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729801902" sldId="409"/>
        </pc:sldMkLst>
      </pc:sldChg>
      <pc:sldChg chg="add">
        <pc:chgData name="Nguyen Bui Trong Tin" userId="e8b171ad-d98b-49d5-bbe6-f86bd94206fe" providerId="ADAL" clId="{3906A2A9-A8F8-4D99-ACC4-844E63D3A214}" dt="2021-07-11T14:41:43.214" v="17"/>
        <pc:sldMkLst>
          <pc:docMk/>
          <pc:sldMk cId="290294677" sldId="41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497230748" sldId="410"/>
        </pc:sldMkLst>
      </pc:sldChg>
      <pc:sldChg chg="add">
        <pc:chgData name="Nguyen Bui Trong Tin" userId="e8b171ad-d98b-49d5-bbe6-f86bd94206fe" providerId="ADAL" clId="{3906A2A9-A8F8-4D99-ACC4-844E63D3A214}" dt="2021-07-11T14:41:44.451" v="18"/>
        <pc:sldMkLst>
          <pc:docMk/>
          <pc:sldMk cId="2070657600" sldId="41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687217798" sldId="41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242508835" sldId="412"/>
        </pc:sldMkLst>
      </pc:sldChg>
      <pc:sldChg chg="add">
        <pc:chgData name="Nguyen Bui Trong Tin" userId="e8b171ad-d98b-49d5-bbe6-f86bd94206fe" providerId="ADAL" clId="{3906A2A9-A8F8-4D99-ACC4-844E63D3A214}" dt="2021-07-11T14:41:45.361" v="19"/>
        <pc:sldMkLst>
          <pc:docMk/>
          <pc:sldMk cId="1984277804" sldId="41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88128947" sldId="413"/>
        </pc:sldMkLst>
      </pc:sldChg>
      <pc:sldChg chg="add del">
        <pc:chgData name="Nguyen Bui Trong Tin" userId="e8b171ad-d98b-49d5-bbe6-f86bd94206fe" providerId="ADAL" clId="{3906A2A9-A8F8-4D99-ACC4-844E63D3A214}" dt="2021-07-11T14:41:47.960" v="21"/>
        <pc:sldMkLst>
          <pc:docMk/>
          <pc:sldMk cId="1317991329" sldId="413"/>
        </pc:sldMkLst>
      </pc:sldChg>
      <pc:sldChg chg="add">
        <pc:chgData name="Nguyen Bui Trong Tin" userId="e8b171ad-d98b-49d5-bbe6-f86bd94206fe" providerId="ADAL" clId="{3906A2A9-A8F8-4D99-ACC4-844E63D3A214}" dt="2021-07-11T14:41:48.960" v="22"/>
        <pc:sldMkLst>
          <pc:docMk/>
          <pc:sldMk cId="3964240136" sldId="413"/>
        </pc:sldMkLst>
      </pc:sldChg>
      <pc:sldChg chg="add">
        <pc:chgData name="Nguyen Bui Trong Tin" userId="e8b171ad-d98b-49d5-bbe6-f86bd94206fe" providerId="ADAL" clId="{3906A2A9-A8F8-4D99-ACC4-844E63D3A214}" dt="2021-07-11T14:41:50.201" v="23"/>
        <pc:sldMkLst>
          <pc:docMk/>
          <pc:sldMk cId="965515329" sldId="41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625115074" sldId="414"/>
        </pc:sldMkLst>
      </pc:sldChg>
      <pc:sldChg chg="add">
        <pc:chgData name="Nguyen Bui Trong Tin" userId="e8b171ad-d98b-49d5-bbe6-f86bd94206fe" providerId="ADAL" clId="{3906A2A9-A8F8-4D99-ACC4-844E63D3A214}" dt="2021-07-11T14:43:59.478" v="24"/>
        <pc:sldMkLst>
          <pc:docMk/>
          <pc:sldMk cId="180784202" sldId="41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835933509" sldId="41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407899211" sldId="416"/>
        </pc:sldMkLst>
      </pc:sldChg>
      <pc:sldChg chg="add">
        <pc:chgData name="Nguyen Bui Trong Tin" userId="e8b171ad-d98b-49d5-bbe6-f86bd94206fe" providerId="ADAL" clId="{3906A2A9-A8F8-4D99-ACC4-844E63D3A214}" dt="2021-07-11T14:44:00.647" v="25"/>
        <pc:sldMkLst>
          <pc:docMk/>
          <pc:sldMk cId="3584892694" sldId="41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455617247" sldId="41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627721433" sldId="41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900824628" sldId="41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040671024" sldId="42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236993162" sldId="42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78334516" sldId="42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52003682" sldId="42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202523845" sldId="42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70596319" sldId="42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85475827" sldId="42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729390236" sldId="42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976552675" sldId="42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623789335" sldId="43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202442491" sldId="43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113570404" sldId="43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603145818" sldId="43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71819189" sldId="43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138122785" sldId="43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2178774591" sldId="43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735301629" sldId="43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798395982" sldId="439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108698809" sldId="440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765575225" sldId="441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80487106" sldId="44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141320703" sldId="44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060641105" sldId="44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93179599" sldId="44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006827686" sldId="446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649754977" sldId="447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330708108" sldId="448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3155034873" sldId="452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671288076" sldId="453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117373650" sldId="454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1624020390" sldId="455"/>
        </pc:sldMkLst>
      </pc:sldChg>
      <pc:sldChg chg="del">
        <pc:chgData name="Nguyen Bui Trong Tin" userId="e8b171ad-d98b-49d5-bbe6-f86bd94206fe" providerId="ADAL" clId="{3906A2A9-A8F8-4D99-ACC4-844E63D3A214}" dt="2021-07-11T14:41:13.494" v="0" actId="47"/>
        <pc:sldMkLst>
          <pc:docMk/>
          <pc:sldMk cId="436819471" sldId="456"/>
        </pc:sldMkLst>
      </pc:sldChg>
    </pc:docChg>
  </pc:docChgLst>
  <pc:docChgLst>
    <pc:chgData name="Nguyen Bui Trong Tin" userId="e8b171ad-d98b-49d5-bbe6-f86bd94206fe" providerId="ADAL" clId="{95BAF46E-0F46-4D4C-9892-AB9C7288CDE3}"/>
    <pc:docChg chg="custSel addSld modSld sldOrd">
      <pc:chgData name="Nguyen Bui Trong Tin" userId="e8b171ad-d98b-49d5-bbe6-f86bd94206fe" providerId="ADAL" clId="{95BAF46E-0F46-4D4C-9892-AB9C7288CDE3}" dt="2021-07-15T09:41:05.431" v="556" actId="20577"/>
      <pc:docMkLst>
        <pc:docMk/>
      </pc:docMkLst>
      <pc:sldChg chg="modSp mod">
        <pc:chgData name="Nguyen Bui Trong Tin" userId="e8b171ad-d98b-49d5-bbe6-f86bd94206fe" providerId="ADAL" clId="{95BAF46E-0F46-4D4C-9892-AB9C7288CDE3}" dt="2021-07-11T16:31:42.299" v="22" actId="20577"/>
        <pc:sldMkLst>
          <pc:docMk/>
          <pc:sldMk cId="4144947056" sldId="275"/>
        </pc:sldMkLst>
        <pc:spChg chg="mod">
          <ac:chgData name="Nguyen Bui Trong Tin" userId="e8b171ad-d98b-49d5-bbe6-f86bd94206fe" providerId="ADAL" clId="{95BAF46E-0F46-4D4C-9892-AB9C7288CDE3}" dt="2021-07-11T16:31:42.299" v="22" actId="20577"/>
          <ac:spMkLst>
            <pc:docMk/>
            <pc:sldMk cId="4144947056" sldId="275"/>
            <ac:spMk id="3" creationId="{139D5992-74CA-4E5E-831D-1F8F99FB57FF}"/>
          </ac:spMkLst>
        </pc:spChg>
      </pc:sldChg>
      <pc:sldChg chg="modSp mod">
        <pc:chgData name="Nguyen Bui Trong Tin" userId="e8b171ad-d98b-49d5-bbe6-f86bd94206fe" providerId="ADAL" clId="{95BAF46E-0F46-4D4C-9892-AB9C7288CDE3}" dt="2021-07-11T17:24:01.202" v="73" actId="20577"/>
        <pc:sldMkLst>
          <pc:docMk/>
          <pc:sldMk cId="883765299" sldId="401"/>
        </pc:sldMkLst>
        <pc:spChg chg="mod">
          <ac:chgData name="Nguyen Bui Trong Tin" userId="e8b171ad-d98b-49d5-bbe6-f86bd94206fe" providerId="ADAL" clId="{95BAF46E-0F46-4D4C-9892-AB9C7288CDE3}" dt="2021-07-11T17:24:01.202" v="73" actId="20577"/>
          <ac:spMkLst>
            <pc:docMk/>
            <pc:sldMk cId="883765299" sldId="401"/>
            <ac:spMk id="3" creationId="{139D5992-74CA-4E5E-831D-1F8F99FB57FF}"/>
          </ac:spMkLst>
        </pc:spChg>
      </pc:sldChg>
      <pc:sldChg chg="modSp mod">
        <pc:chgData name="Nguyen Bui Trong Tin" userId="e8b171ad-d98b-49d5-bbe6-f86bd94206fe" providerId="ADAL" clId="{95BAF46E-0F46-4D4C-9892-AB9C7288CDE3}" dt="2021-07-13T05:03:21.628" v="117" actId="14100"/>
        <pc:sldMkLst>
          <pc:docMk/>
          <pc:sldMk cId="382194752" sldId="402"/>
        </pc:sldMkLst>
        <pc:spChg chg="mod">
          <ac:chgData name="Nguyen Bui Trong Tin" userId="e8b171ad-d98b-49d5-bbe6-f86bd94206fe" providerId="ADAL" clId="{95BAF46E-0F46-4D4C-9892-AB9C7288CDE3}" dt="2021-07-13T05:03:21.628" v="117" actId="14100"/>
          <ac:spMkLst>
            <pc:docMk/>
            <pc:sldMk cId="382194752" sldId="402"/>
            <ac:spMk id="3" creationId="{139D5992-74CA-4E5E-831D-1F8F99FB57FF}"/>
          </ac:spMkLst>
        </pc:spChg>
      </pc:sldChg>
      <pc:sldChg chg="modSp mod">
        <pc:chgData name="Nguyen Bui Trong Tin" userId="e8b171ad-d98b-49d5-bbe6-f86bd94206fe" providerId="ADAL" clId="{95BAF46E-0F46-4D4C-9892-AB9C7288CDE3}" dt="2021-07-14T14:07:28.808" v="217" actId="14100"/>
        <pc:sldMkLst>
          <pc:docMk/>
          <pc:sldMk cId="1487198365" sldId="403"/>
        </pc:sldMkLst>
        <pc:spChg chg="mod">
          <ac:chgData name="Nguyen Bui Trong Tin" userId="e8b171ad-d98b-49d5-bbe6-f86bd94206fe" providerId="ADAL" clId="{95BAF46E-0F46-4D4C-9892-AB9C7288CDE3}" dt="2021-07-14T14:07:28.808" v="217" actId="14100"/>
          <ac:spMkLst>
            <pc:docMk/>
            <pc:sldMk cId="1487198365" sldId="403"/>
            <ac:spMk id="3" creationId="{139D5992-74CA-4E5E-831D-1F8F99FB57FF}"/>
          </ac:spMkLst>
        </pc:spChg>
      </pc:sldChg>
      <pc:sldChg chg="modSp mod">
        <pc:chgData name="Nguyen Bui Trong Tin" userId="e8b171ad-d98b-49d5-bbe6-f86bd94206fe" providerId="ADAL" clId="{95BAF46E-0F46-4D4C-9892-AB9C7288CDE3}" dt="2021-07-14T16:36:49.439" v="237" actId="20577"/>
        <pc:sldMkLst>
          <pc:docMk/>
          <pc:sldMk cId="1698591912" sldId="404"/>
        </pc:sldMkLst>
        <pc:spChg chg="mod">
          <ac:chgData name="Nguyen Bui Trong Tin" userId="e8b171ad-d98b-49d5-bbe6-f86bd94206fe" providerId="ADAL" clId="{95BAF46E-0F46-4D4C-9892-AB9C7288CDE3}" dt="2021-07-14T16:36:49.439" v="237" actId="20577"/>
          <ac:spMkLst>
            <pc:docMk/>
            <pc:sldMk cId="1698591912" sldId="404"/>
            <ac:spMk id="3" creationId="{139D5992-74CA-4E5E-831D-1F8F99FB57FF}"/>
          </ac:spMkLst>
        </pc:spChg>
      </pc:sldChg>
      <pc:sldChg chg="modSp mod">
        <pc:chgData name="Nguyen Bui Trong Tin" userId="e8b171ad-d98b-49d5-bbe6-f86bd94206fe" providerId="ADAL" clId="{95BAF46E-0F46-4D4C-9892-AB9C7288CDE3}" dt="2021-07-14T16:38:38.674" v="262" actId="20577"/>
        <pc:sldMkLst>
          <pc:docMk/>
          <pc:sldMk cId="3134179657" sldId="405"/>
        </pc:sldMkLst>
        <pc:spChg chg="mod">
          <ac:chgData name="Nguyen Bui Trong Tin" userId="e8b171ad-d98b-49d5-bbe6-f86bd94206fe" providerId="ADAL" clId="{95BAF46E-0F46-4D4C-9892-AB9C7288CDE3}" dt="2021-07-14T16:38:38.674" v="262" actId="20577"/>
          <ac:spMkLst>
            <pc:docMk/>
            <pc:sldMk cId="3134179657" sldId="405"/>
            <ac:spMk id="3" creationId="{139D5992-74CA-4E5E-831D-1F8F99FB57FF}"/>
          </ac:spMkLst>
        </pc:spChg>
      </pc:sldChg>
      <pc:sldChg chg="addSp modSp mod modNotesTx">
        <pc:chgData name="Nguyen Bui Trong Tin" userId="e8b171ad-d98b-49d5-bbe6-f86bd94206fe" providerId="ADAL" clId="{95BAF46E-0F46-4D4C-9892-AB9C7288CDE3}" dt="2021-07-15T09:14:18.215" v="362" actId="1076"/>
        <pc:sldMkLst>
          <pc:docMk/>
          <pc:sldMk cId="2111532484" sldId="409"/>
        </pc:sldMkLst>
        <pc:spChg chg="mod">
          <ac:chgData name="Nguyen Bui Trong Tin" userId="e8b171ad-d98b-49d5-bbe6-f86bd94206fe" providerId="ADAL" clId="{95BAF46E-0F46-4D4C-9892-AB9C7288CDE3}" dt="2021-07-13T05:03:54.517" v="119" actId="14100"/>
          <ac:spMkLst>
            <pc:docMk/>
            <pc:sldMk cId="2111532484" sldId="40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3T05:04:06.064" v="122" actId="1076"/>
          <ac:picMkLst>
            <pc:docMk/>
            <pc:sldMk cId="2111532484" sldId="409"/>
            <ac:picMk id="2" creationId="{60F5EC79-3D2C-4FAD-955C-37F3FDE522FF}"/>
          </ac:picMkLst>
        </pc:picChg>
        <pc:picChg chg="add mod">
          <ac:chgData name="Nguyen Bui Trong Tin" userId="e8b171ad-d98b-49d5-bbe6-f86bd94206fe" providerId="ADAL" clId="{95BAF46E-0F46-4D4C-9892-AB9C7288CDE3}" dt="2021-07-15T09:14:18.215" v="362" actId="1076"/>
          <ac:picMkLst>
            <pc:docMk/>
            <pc:sldMk cId="2111532484" sldId="409"/>
            <ac:picMk id="4" creationId="{0E1A1D3B-099C-4CFE-8CD6-D6825229B273}"/>
          </ac:picMkLst>
        </pc:picChg>
      </pc:sldChg>
      <pc:sldChg chg="addSp modSp mod modNotesTx">
        <pc:chgData name="Nguyen Bui Trong Tin" userId="e8b171ad-d98b-49d5-bbe6-f86bd94206fe" providerId="ADAL" clId="{95BAF46E-0F46-4D4C-9892-AB9C7288CDE3}" dt="2021-07-15T09:39:40.648" v="544" actId="113"/>
        <pc:sldMkLst>
          <pc:docMk/>
          <pc:sldMk cId="290294677" sldId="410"/>
        </pc:sldMkLst>
        <pc:spChg chg="mod">
          <ac:chgData name="Nguyen Bui Trong Tin" userId="e8b171ad-d98b-49d5-bbe6-f86bd94206fe" providerId="ADAL" clId="{95BAF46E-0F46-4D4C-9892-AB9C7288CDE3}" dt="2021-07-15T09:39:40.648" v="544" actId="113"/>
          <ac:spMkLst>
            <pc:docMk/>
            <pc:sldMk cId="290294677" sldId="41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4T14:07:02.392" v="153" actId="1076"/>
          <ac:picMkLst>
            <pc:docMk/>
            <pc:sldMk cId="290294677" sldId="410"/>
            <ac:picMk id="2" creationId="{2536828C-10BC-429C-AE94-D3B1318C2033}"/>
          </ac:picMkLst>
        </pc:picChg>
      </pc:sldChg>
      <pc:sldChg chg="addSp modSp mod">
        <pc:chgData name="Nguyen Bui Trong Tin" userId="e8b171ad-d98b-49d5-bbe6-f86bd94206fe" providerId="ADAL" clId="{95BAF46E-0F46-4D4C-9892-AB9C7288CDE3}" dt="2021-07-15T09:40:22.520" v="550" actId="20577"/>
        <pc:sldMkLst>
          <pc:docMk/>
          <pc:sldMk cId="2070657600" sldId="411"/>
        </pc:sldMkLst>
        <pc:spChg chg="mod">
          <ac:chgData name="Nguyen Bui Trong Tin" userId="e8b171ad-d98b-49d5-bbe6-f86bd94206fe" providerId="ADAL" clId="{95BAF46E-0F46-4D4C-9892-AB9C7288CDE3}" dt="2021-07-15T09:40:22.520" v="550" actId="20577"/>
          <ac:spMkLst>
            <pc:docMk/>
            <pc:sldMk cId="2070657600" sldId="41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4T16:36:44.736" v="219" actId="1076"/>
          <ac:picMkLst>
            <pc:docMk/>
            <pc:sldMk cId="2070657600" sldId="411"/>
            <ac:picMk id="2" creationId="{D03A42B6-2CE8-496B-88B2-59C1F2CFB22D}"/>
          </ac:picMkLst>
        </pc:picChg>
      </pc:sldChg>
      <pc:sldChg chg="addSp modSp mod">
        <pc:chgData name="Nguyen Bui Trong Tin" userId="e8b171ad-d98b-49d5-bbe6-f86bd94206fe" providerId="ADAL" clId="{95BAF46E-0F46-4D4C-9892-AB9C7288CDE3}" dt="2021-07-15T09:41:05.431" v="556" actId="20577"/>
        <pc:sldMkLst>
          <pc:docMk/>
          <pc:sldMk cId="1984277804" sldId="412"/>
        </pc:sldMkLst>
        <pc:spChg chg="mod">
          <ac:chgData name="Nguyen Bui Trong Tin" userId="e8b171ad-d98b-49d5-bbe6-f86bd94206fe" providerId="ADAL" clId="{95BAF46E-0F46-4D4C-9892-AB9C7288CDE3}" dt="2021-07-15T09:41:05.431" v="556" actId="20577"/>
          <ac:spMkLst>
            <pc:docMk/>
            <pc:sldMk cId="1984277804" sldId="412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4T16:38:24.105" v="241" actId="14100"/>
          <ac:picMkLst>
            <pc:docMk/>
            <pc:sldMk cId="1984277804" sldId="412"/>
            <ac:picMk id="2" creationId="{4882303F-BE2A-4970-A3C1-FD8F42B05CD9}"/>
          </ac:picMkLst>
        </pc:picChg>
        <pc:picChg chg="add mod">
          <ac:chgData name="Nguyen Bui Trong Tin" userId="e8b171ad-d98b-49d5-bbe6-f86bd94206fe" providerId="ADAL" clId="{95BAF46E-0F46-4D4C-9892-AB9C7288CDE3}" dt="2021-07-14T16:38:33.880" v="244" actId="14100"/>
          <ac:picMkLst>
            <pc:docMk/>
            <pc:sldMk cId="1984277804" sldId="412"/>
            <ac:picMk id="4" creationId="{4C264CDA-BC28-48EA-863C-BD4F302A25E1}"/>
          </ac:picMkLst>
        </pc:picChg>
      </pc:sldChg>
      <pc:sldChg chg="addSp modSp mod">
        <pc:chgData name="Nguyen Bui Trong Tin" userId="e8b171ad-d98b-49d5-bbe6-f86bd94206fe" providerId="ADAL" clId="{95BAF46E-0F46-4D4C-9892-AB9C7288CDE3}" dt="2021-07-15T09:09:04.335" v="353" actId="20577"/>
        <pc:sldMkLst>
          <pc:docMk/>
          <pc:sldMk cId="180784202" sldId="415"/>
        </pc:sldMkLst>
        <pc:spChg chg="mod">
          <ac:chgData name="Nguyen Bui Trong Tin" userId="e8b171ad-d98b-49d5-bbe6-f86bd94206fe" providerId="ADAL" clId="{95BAF46E-0F46-4D4C-9892-AB9C7288CDE3}" dt="2021-07-15T09:09:04.335" v="353" actId="20577"/>
          <ac:spMkLst>
            <pc:docMk/>
            <pc:sldMk cId="180784202" sldId="415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5T09:08:45.638" v="333" actId="14100"/>
          <ac:picMkLst>
            <pc:docMk/>
            <pc:sldMk cId="180784202" sldId="415"/>
            <ac:picMk id="4" creationId="{7B16A490-13BA-4B8F-A560-DCB8F252D1CA}"/>
          </ac:picMkLst>
        </pc:picChg>
      </pc:sldChg>
      <pc:sldChg chg="addSp modSp mod">
        <pc:chgData name="Nguyen Bui Trong Tin" userId="e8b171ad-d98b-49d5-bbe6-f86bd94206fe" providerId="ADAL" clId="{95BAF46E-0F46-4D4C-9892-AB9C7288CDE3}" dt="2021-07-15T09:08:37.099" v="332" actId="6549"/>
        <pc:sldMkLst>
          <pc:docMk/>
          <pc:sldMk cId="3584892694" sldId="416"/>
        </pc:sldMkLst>
        <pc:spChg chg="mod">
          <ac:chgData name="Nguyen Bui Trong Tin" userId="e8b171ad-d98b-49d5-bbe6-f86bd94206fe" providerId="ADAL" clId="{95BAF46E-0F46-4D4C-9892-AB9C7288CDE3}" dt="2021-07-15T09:08:37.099" v="332" actId="6549"/>
          <ac:spMkLst>
            <pc:docMk/>
            <pc:sldMk cId="3584892694" sldId="41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1T16:31:50.844" v="25" actId="14100"/>
          <ac:picMkLst>
            <pc:docMk/>
            <pc:sldMk cId="3584892694" sldId="416"/>
            <ac:picMk id="2" creationId="{B8A945B6-7A91-4C7A-862A-F3645505ED9F}"/>
          </ac:picMkLst>
        </pc:picChg>
        <pc:picChg chg="add mod">
          <ac:chgData name="Nguyen Bui Trong Tin" userId="e8b171ad-d98b-49d5-bbe6-f86bd94206fe" providerId="ADAL" clId="{95BAF46E-0F46-4D4C-9892-AB9C7288CDE3}" dt="2021-07-15T09:08:32.391" v="331" actId="14100"/>
          <ac:picMkLst>
            <pc:docMk/>
            <pc:sldMk cId="3584892694" sldId="416"/>
            <ac:picMk id="1026" creationId="{BDE877D5-6A58-4B0A-8C42-BE8D364B4E55}"/>
          </ac:picMkLst>
        </pc:picChg>
      </pc:sldChg>
      <pc:sldChg chg="addSp delSp modSp add mod">
        <pc:chgData name="Nguyen Bui Trong Tin" userId="e8b171ad-d98b-49d5-bbe6-f86bd94206fe" providerId="ADAL" clId="{95BAF46E-0F46-4D4C-9892-AB9C7288CDE3}" dt="2021-07-15T09:09:35.006" v="357" actId="20577"/>
        <pc:sldMkLst>
          <pc:docMk/>
          <pc:sldMk cId="3057016844" sldId="417"/>
        </pc:sldMkLst>
        <pc:spChg chg="mod">
          <ac:chgData name="Nguyen Bui Trong Tin" userId="e8b171ad-d98b-49d5-bbe6-f86bd94206fe" providerId="ADAL" clId="{95BAF46E-0F46-4D4C-9892-AB9C7288CDE3}" dt="2021-07-15T09:09:35.006" v="357" actId="20577"/>
          <ac:spMkLst>
            <pc:docMk/>
            <pc:sldMk cId="3057016844" sldId="41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1T17:24:54.900" v="85" actId="1076"/>
          <ac:picMkLst>
            <pc:docMk/>
            <pc:sldMk cId="3057016844" sldId="417"/>
            <ac:picMk id="2" creationId="{DF4A8848-E02D-4AD7-A9B8-1790058A7E47}"/>
          </ac:picMkLst>
        </pc:picChg>
        <pc:picChg chg="del">
          <ac:chgData name="Nguyen Bui Trong Tin" userId="e8b171ad-d98b-49d5-bbe6-f86bd94206fe" providerId="ADAL" clId="{95BAF46E-0F46-4D4C-9892-AB9C7288CDE3}" dt="2021-07-11T17:24:22.404" v="76" actId="478"/>
          <ac:picMkLst>
            <pc:docMk/>
            <pc:sldMk cId="3057016844" sldId="417"/>
            <ac:picMk id="4" creationId="{7B16A490-13BA-4B8F-A560-DCB8F252D1CA}"/>
          </ac:picMkLst>
        </pc:picChg>
      </pc:sldChg>
      <pc:sldChg chg="add">
        <pc:chgData name="Nguyen Bui Trong Tin" userId="e8b171ad-d98b-49d5-bbe6-f86bd94206fe" providerId="ADAL" clId="{95BAF46E-0F46-4D4C-9892-AB9C7288CDE3}" dt="2021-07-11T17:24:24.116" v="77"/>
        <pc:sldMkLst>
          <pc:docMk/>
          <pc:sldMk cId="3023398003" sldId="418"/>
        </pc:sldMkLst>
      </pc:sldChg>
      <pc:sldChg chg="addSp modSp add mod ord">
        <pc:chgData name="Nguyen Bui Trong Tin" userId="e8b171ad-d98b-49d5-bbe6-f86bd94206fe" providerId="ADAL" clId="{95BAF46E-0F46-4D4C-9892-AB9C7288CDE3}" dt="2021-07-15T09:09:24.738" v="355" actId="20577"/>
        <pc:sldMkLst>
          <pc:docMk/>
          <pc:sldMk cId="742031452" sldId="419"/>
        </pc:sldMkLst>
        <pc:spChg chg="mod">
          <ac:chgData name="Nguyen Bui Trong Tin" userId="e8b171ad-d98b-49d5-bbe6-f86bd94206fe" providerId="ADAL" clId="{95BAF46E-0F46-4D4C-9892-AB9C7288CDE3}" dt="2021-07-15T09:09:24.738" v="355" actId="20577"/>
          <ac:spMkLst>
            <pc:docMk/>
            <pc:sldMk cId="742031452" sldId="419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1T17:24:36.129" v="81" actId="14100"/>
          <ac:picMkLst>
            <pc:docMk/>
            <pc:sldMk cId="742031452" sldId="419"/>
            <ac:picMk id="2" creationId="{A0178156-1586-4B73-8700-53A038EFD258}"/>
          </ac:picMkLst>
        </pc:picChg>
      </pc:sldChg>
      <pc:sldChg chg="addSp delSp modSp add mod modNotesTx">
        <pc:chgData name="Nguyen Bui Trong Tin" userId="e8b171ad-d98b-49d5-bbe6-f86bd94206fe" providerId="ADAL" clId="{95BAF46E-0F46-4D4C-9892-AB9C7288CDE3}" dt="2021-07-15T09:25:49.174" v="367" actId="478"/>
        <pc:sldMkLst>
          <pc:docMk/>
          <pc:sldMk cId="3431859684" sldId="420"/>
        </pc:sldMkLst>
        <pc:spChg chg="mod">
          <ac:chgData name="Nguyen Bui Trong Tin" userId="e8b171ad-d98b-49d5-bbe6-f86bd94206fe" providerId="ADAL" clId="{95BAF46E-0F46-4D4C-9892-AB9C7288CDE3}" dt="2021-07-13T05:04:12.378" v="123" actId="14100"/>
          <ac:spMkLst>
            <pc:docMk/>
            <pc:sldMk cId="3431859684" sldId="42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95BAF46E-0F46-4D4C-9892-AB9C7288CDE3}" dt="2021-07-13T05:04:29.604" v="126" actId="1076"/>
          <ac:picMkLst>
            <pc:docMk/>
            <pc:sldMk cId="3431859684" sldId="420"/>
            <ac:picMk id="2" creationId="{6ACD7794-A2D7-4354-A4D8-26015978250E}"/>
          </ac:picMkLst>
        </pc:picChg>
        <pc:picChg chg="add del mod">
          <ac:chgData name="Nguyen Bui Trong Tin" userId="e8b171ad-d98b-49d5-bbe6-f86bd94206fe" providerId="ADAL" clId="{95BAF46E-0F46-4D4C-9892-AB9C7288CDE3}" dt="2021-07-15T09:25:49.174" v="367" actId="478"/>
          <ac:picMkLst>
            <pc:docMk/>
            <pc:sldMk cId="3431859684" sldId="420"/>
            <ac:picMk id="4" creationId="{EBEC4377-E5D1-4CB6-BDE9-D0E083A0F6EF}"/>
          </ac:picMkLst>
        </pc:picChg>
      </pc:sldChg>
    </pc:docChg>
  </pc:docChgLst>
  <pc:docChgLst>
    <pc:chgData name="Nguyen Bui Trong Tin" userId="e8b171ad-d98b-49d5-bbe6-f86bd94206fe" providerId="ADAL" clId="{392F5DA0-1D08-4B49-B930-28284E7AED2B}"/>
    <pc:docChg chg="undo custSel addSld delSld modSld">
      <pc:chgData name="Nguyen Bui Trong Tin" userId="e8b171ad-d98b-49d5-bbe6-f86bd94206fe" providerId="ADAL" clId="{392F5DA0-1D08-4B49-B930-28284E7AED2B}" dt="2021-06-09T01:41:43.900" v="48"/>
      <pc:docMkLst>
        <pc:docMk/>
      </pc:docMkLst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495374394" sldId="256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2876239378" sldId="257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385030760" sldId="258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502579555" sldId="259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4237374391" sldId="260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2542749168" sldId="261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2693561707" sldId="262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919847834" sldId="263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416175474" sldId="264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186130772" sldId="266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726459742" sldId="267"/>
        </pc:sldMkLst>
      </pc:sldChg>
      <pc:sldChg chg="addSp delSp modSp mod">
        <pc:chgData name="Nguyen Bui Trong Tin" userId="e8b171ad-d98b-49d5-bbe6-f86bd94206fe" providerId="ADAL" clId="{392F5DA0-1D08-4B49-B930-28284E7AED2B}" dt="2021-06-09T01:41:40.620" v="42" actId="14100"/>
        <pc:sldMkLst>
          <pc:docMk/>
          <pc:sldMk cId="1653101604" sldId="268"/>
        </pc:sldMkLst>
        <pc:spChg chg="mod">
          <ac:chgData name="Nguyen Bui Trong Tin" userId="e8b171ad-d98b-49d5-bbe6-f86bd94206fe" providerId="ADAL" clId="{392F5DA0-1D08-4B49-B930-28284E7AED2B}" dt="2021-06-09T01:41:40.620" v="42" actId="14100"/>
          <ac:spMkLst>
            <pc:docMk/>
            <pc:sldMk cId="1653101604" sldId="268"/>
            <ac:spMk id="3" creationId="{139D5992-74CA-4E5E-831D-1F8F99FB57FF}"/>
          </ac:spMkLst>
        </pc:spChg>
        <pc:spChg chg="add del mod">
          <ac:chgData name="Nguyen Bui Trong Tin" userId="e8b171ad-d98b-49d5-bbe6-f86bd94206fe" providerId="ADAL" clId="{392F5DA0-1D08-4B49-B930-28284E7AED2B}" dt="2021-06-09T01:41:35.213" v="40" actId="478"/>
          <ac:spMkLst>
            <pc:docMk/>
            <pc:sldMk cId="1653101604" sldId="268"/>
            <ac:spMk id="7" creationId="{5A9B2B46-4A62-4402-BBE6-A70EC1F1FEE3}"/>
          </ac:spMkLst>
        </pc:spChg>
        <pc:graphicFrameChg chg="add del mod">
          <ac:chgData name="Nguyen Bui Trong Tin" userId="e8b171ad-d98b-49d5-bbe6-f86bd94206fe" providerId="ADAL" clId="{392F5DA0-1D08-4B49-B930-28284E7AED2B}" dt="2021-06-09T01:40:54.477" v="13"/>
          <ac:graphicFrameMkLst>
            <pc:docMk/>
            <pc:sldMk cId="1653101604" sldId="268"/>
            <ac:graphicFrameMk id="2" creationId="{F6F979AC-7BAC-498B-97F3-6CAD856F867C}"/>
          </ac:graphicFrameMkLst>
        </pc:graphicFrameChg>
        <pc:graphicFrameChg chg="add del mod">
          <ac:chgData name="Nguyen Bui Trong Tin" userId="e8b171ad-d98b-49d5-bbe6-f86bd94206fe" providerId="ADAL" clId="{392F5DA0-1D08-4B49-B930-28284E7AED2B}" dt="2021-06-09T01:40:54.477" v="13"/>
          <ac:graphicFrameMkLst>
            <pc:docMk/>
            <pc:sldMk cId="1653101604" sldId="268"/>
            <ac:graphicFrameMk id="4" creationId="{9EA99EA5-6D88-4A6C-8D4F-49F25EA28620}"/>
          </ac:graphicFrameMkLst>
        </pc:graphicFrameChg>
        <pc:graphicFrameChg chg="add del mod">
          <ac:chgData name="Nguyen Bui Trong Tin" userId="e8b171ad-d98b-49d5-bbe6-f86bd94206fe" providerId="ADAL" clId="{392F5DA0-1D08-4B49-B930-28284E7AED2B}" dt="2021-06-09T01:40:54.102" v="11"/>
          <ac:graphicFrameMkLst>
            <pc:docMk/>
            <pc:sldMk cId="1653101604" sldId="268"/>
            <ac:graphicFrameMk id="5" creationId="{A4FED744-39D5-4ED8-9A89-763C3872B5D7}"/>
          </ac:graphicFrameMkLst>
        </pc:graphicFrameChg>
        <pc:graphicFrameChg chg="add del mod">
          <ac:chgData name="Nguyen Bui Trong Tin" userId="e8b171ad-d98b-49d5-bbe6-f86bd94206fe" providerId="ADAL" clId="{392F5DA0-1D08-4B49-B930-28284E7AED2B}" dt="2021-06-09T01:40:54.102" v="11"/>
          <ac:graphicFrameMkLst>
            <pc:docMk/>
            <pc:sldMk cId="1653101604" sldId="268"/>
            <ac:graphicFrameMk id="6" creationId="{33FF8B51-8CAE-41B4-884C-7515EBF31C58}"/>
          </ac:graphicFrameMkLst>
        </pc:graphicFrameChg>
      </pc:sldChg>
      <pc:sldChg chg="add del">
        <pc:chgData name="Nguyen Bui Trong Tin" userId="e8b171ad-d98b-49d5-bbe6-f86bd94206fe" providerId="ADAL" clId="{392F5DA0-1D08-4B49-B930-28284E7AED2B}" dt="2021-06-09T01:41:06.497" v="18" actId="47"/>
        <pc:sldMkLst>
          <pc:docMk/>
          <pc:sldMk cId="1079628944" sldId="269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165844236" sldId="269"/>
        </pc:sldMkLst>
      </pc:sldChg>
      <pc:sldChg chg="add">
        <pc:chgData name="Nguyen Bui Trong Tin" userId="e8b171ad-d98b-49d5-bbe6-f86bd94206fe" providerId="ADAL" clId="{392F5DA0-1D08-4B49-B930-28284E7AED2B}" dt="2021-06-09T01:41:42.976" v="43"/>
        <pc:sldMkLst>
          <pc:docMk/>
          <pc:sldMk cId="3413179052" sldId="269"/>
        </pc:sldMkLst>
      </pc:sldChg>
      <pc:sldChg chg="add">
        <pc:chgData name="Nguyen Bui Trong Tin" userId="e8b171ad-d98b-49d5-bbe6-f86bd94206fe" providerId="ADAL" clId="{392F5DA0-1D08-4B49-B930-28284E7AED2B}" dt="2021-06-09T01:41:43.188" v="44"/>
        <pc:sldMkLst>
          <pc:docMk/>
          <pc:sldMk cId="832271470" sldId="270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2181151413" sldId="270"/>
        </pc:sldMkLst>
      </pc:sldChg>
      <pc:sldChg chg="add">
        <pc:chgData name="Nguyen Bui Trong Tin" userId="e8b171ad-d98b-49d5-bbe6-f86bd94206fe" providerId="ADAL" clId="{392F5DA0-1D08-4B49-B930-28284E7AED2B}" dt="2021-06-09T01:41:43.371" v="45"/>
        <pc:sldMkLst>
          <pc:docMk/>
          <pc:sldMk cId="2404404053" sldId="271"/>
        </pc:sldMkLst>
      </pc:sldChg>
      <pc:sldChg chg="add">
        <pc:chgData name="Nguyen Bui Trong Tin" userId="e8b171ad-d98b-49d5-bbe6-f86bd94206fe" providerId="ADAL" clId="{392F5DA0-1D08-4B49-B930-28284E7AED2B}" dt="2021-06-09T01:41:43.549" v="46"/>
        <pc:sldMkLst>
          <pc:docMk/>
          <pc:sldMk cId="2588188774" sldId="272"/>
        </pc:sldMkLst>
      </pc:sldChg>
      <pc:sldChg chg="add">
        <pc:chgData name="Nguyen Bui Trong Tin" userId="e8b171ad-d98b-49d5-bbe6-f86bd94206fe" providerId="ADAL" clId="{392F5DA0-1D08-4B49-B930-28284E7AED2B}" dt="2021-06-09T01:41:43.731" v="47"/>
        <pc:sldMkLst>
          <pc:docMk/>
          <pc:sldMk cId="3096967264" sldId="273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696446060" sldId="274"/>
        </pc:sldMkLst>
      </pc:sldChg>
      <pc:sldChg chg="add">
        <pc:chgData name="Nguyen Bui Trong Tin" userId="e8b171ad-d98b-49d5-bbe6-f86bd94206fe" providerId="ADAL" clId="{392F5DA0-1D08-4B49-B930-28284E7AED2B}" dt="2021-06-09T01:41:43.900" v="48"/>
        <pc:sldMkLst>
          <pc:docMk/>
          <pc:sldMk cId="2006947952" sldId="274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710873343" sldId="275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596506335" sldId="276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747531659" sldId="277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151430480" sldId="278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59977838" sldId="279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1441418876" sldId="280"/>
        </pc:sldMkLst>
      </pc:sldChg>
      <pc:sldChg chg="add del">
        <pc:chgData name="Nguyen Bui Trong Tin" userId="e8b171ad-d98b-49d5-bbe6-f86bd94206fe" providerId="ADAL" clId="{392F5DA0-1D08-4B49-B930-28284E7AED2B}" dt="2021-06-09T01:40:57.026" v="16" actId="47"/>
        <pc:sldMkLst>
          <pc:docMk/>
          <pc:sldMk cId="3024082734" sldId="281"/>
        </pc:sldMkLst>
      </pc:sldChg>
    </pc:docChg>
  </pc:docChgLst>
  <pc:docChgLst>
    <pc:chgData name="Nguyen Bui Trong Tin" userId="e8b171ad-d98b-49d5-bbe6-f86bd94206fe" providerId="ADAL" clId="{46563009-33FA-4E8D-9D97-0160C2E2B76C}"/>
    <pc:docChg chg="custSel addSld delSld modSld">
      <pc:chgData name="Nguyen Bui Trong Tin" userId="e8b171ad-d98b-49d5-bbe6-f86bd94206fe" providerId="ADAL" clId="{46563009-33FA-4E8D-9D97-0160C2E2B76C}" dt="2021-05-26T15:07:30.420" v="798" actId="20577"/>
      <pc:docMkLst>
        <pc:docMk/>
      </pc:docMkLst>
      <pc:sldChg chg="addSp modSp mod modNotesTx">
        <pc:chgData name="Nguyen Bui Trong Tin" userId="e8b171ad-d98b-49d5-bbe6-f86bd94206fe" providerId="ADAL" clId="{46563009-33FA-4E8D-9D97-0160C2E2B76C}" dt="2021-05-26T12:51:49.858" v="583" actId="20577"/>
        <pc:sldMkLst>
          <pc:docMk/>
          <pc:sldMk cId="1495374394" sldId="256"/>
        </pc:sldMkLst>
        <pc:spChg chg="mod">
          <ac:chgData name="Nguyen Bui Trong Tin" userId="e8b171ad-d98b-49d5-bbe6-f86bd94206fe" providerId="ADAL" clId="{46563009-33FA-4E8D-9D97-0160C2E2B76C}" dt="2021-05-26T12:02:17.045" v="269" actId="20577"/>
          <ac:spMkLst>
            <pc:docMk/>
            <pc:sldMk cId="1495374394" sldId="256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1:50:58.534" v="13" actId="1076"/>
          <ac:picMkLst>
            <pc:docMk/>
            <pc:sldMk cId="1495374394" sldId="256"/>
            <ac:picMk id="2" creationId="{366C30ED-5F70-4BA4-8AA4-BC859B7575B9}"/>
          </ac:picMkLst>
        </pc:picChg>
      </pc:sldChg>
      <pc:sldChg chg="addSp modSp add mod modNotesTx">
        <pc:chgData name="Nguyen Bui Trong Tin" userId="e8b171ad-d98b-49d5-bbe6-f86bd94206fe" providerId="ADAL" clId="{46563009-33FA-4E8D-9D97-0160C2E2B76C}" dt="2021-05-26T12:51:53.427" v="584"/>
        <pc:sldMkLst>
          <pc:docMk/>
          <pc:sldMk cId="2876239378" sldId="257"/>
        </pc:sldMkLst>
        <pc:spChg chg="mod">
          <ac:chgData name="Nguyen Bui Trong Tin" userId="e8b171ad-d98b-49d5-bbe6-f86bd94206fe" providerId="ADAL" clId="{46563009-33FA-4E8D-9D97-0160C2E2B76C}" dt="2021-05-26T12:05:19.670" v="485" actId="20577"/>
          <ac:spMkLst>
            <pc:docMk/>
            <pc:sldMk cId="2876239378" sldId="257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2:00:00.172" v="260" actId="14100"/>
          <ac:picMkLst>
            <pc:docMk/>
            <pc:sldMk cId="2876239378" sldId="257"/>
            <ac:picMk id="2" creationId="{2356675F-63C4-464F-B9EE-0C442F779A7F}"/>
          </ac:picMkLst>
        </pc:picChg>
      </pc:sldChg>
      <pc:sldChg chg="addSp modSp add mod modNotesTx">
        <pc:chgData name="Nguyen Bui Trong Tin" userId="e8b171ad-d98b-49d5-bbe6-f86bd94206fe" providerId="ADAL" clId="{46563009-33FA-4E8D-9D97-0160C2E2B76C}" dt="2021-05-26T12:51:55.427" v="585"/>
        <pc:sldMkLst>
          <pc:docMk/>
          <pc:sldMk cId="1385030760" sldId="258"/>
        </pc:sldMkLst>
        <pc:spChg chg="mod">
          <ac:chgData name="Nguyen Bui Trong Tin" userId="e8b171ad-d98b-49d5-bbe6-f86bd94206fe" providerId="ADAL" clId="{46563009-33FA-4E8D-9D97-0160C2E2B76C}" dt="2021-05-26T12:17:21.228" v="574" actId="20577"/>
          <ac:spMkLst>
            <pc:docMk/>
            <pc:sldMk cId="1385030760" sldId="258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2:12:57.407" v="488" actId="14100"/>
          <ac:picMkLst>
            <pc:docMk/>
            <pc:sldMk cId="1385030760" sldId="258"/>
            <ac:picMk id="2" creationId="{BB1FB63D-C05A-416C-85C5-DD5F99B3EB36}"/>
          </ac:picMkLst>
        </pc:picChg>
        <pc:picChg chg="add mod">
          <ac:chgData name="Nguyen Bui Trong Tin" userId="e8b171ad-d98b-49d5-bbe6-f86bd94206fe" providerId="ADAL" clId="{46563009-33FA-4E8D-9D97-0160C2E2B76C}" dt="2021-05-26T12:17:23.560" v="575" actId="1076"/>
          <ac:picMkLst>
            <pc:docMk/>
            <pc:sldMk cId="1385030760" sldId="258"/>
            <ac:picMk id="4" creationId="{59CA8DFD-46AF-4A38-A2D1-95153D83E662}"/>
          </ac:picMkLst>
        </pc:picChg>
      </pc:sldChg>
      <pc:sldChg chg="addSp modSp add mod modNotesTx">
        <pc:chgData name="Nguyen Bui Trong Tin" userId="e8b171ad-d98b-49d5-bbe6-f86bd94206fe" providerId="ADAL" clId="{46563009-33FA-4E8D-9D97-0160C2E2B76C}" dt="2021-05-26T15:07:30.420" v="798" actId="20577"/>
        <pc:sldMkLst>
          <pc:docMk/>
          <pc:sldMk cId="1502579555" sldId="259"/>
        </pc:sldMkLst>
        <pc:spChg chg="mod">
          <ac:chgData name="Nguyen Bui Trong Tin" userId="e8b171ad-d98b-49d5-bbe6-f86bd94206fe" providerId="ADAL" clId="{46563009-33FA-4E8D-9D97-0160C2E2B76C}" dt="2021-05-26T14:03:33.253" v="604" actId="20577"/>
          <ac:spMkLst>
            <pc:docMk/>
            <pc:sldMk cId="1502579555" sldId="259"/>
            <ac:spMk id="3" creationId="{139D5992-74CA-4E5E-831D-1F8F99FB57FF}"/>
          </ac:spMkLst>
        </pc:spChg>
        <pc:spChg chg="add mod">
          <ac:chgData name="Nguyen Bui Trong Tin" userId="e8b171ad-d98b-49d5-bbe6-f86bd94206fe" providerId="ADAL" clId="{46563009-33FA-4E8D-9D97-0160C2E2B76C}" dt="2021-05-26T15:07:30.420" v="798" actId="20577"/>
          <ac:spMkLst>
            <pc:docMk/>
            <pc:sldMk cId="1502579555" sldId="259"/>
            <ac:spMk id="5" creationId="{963A54CD-B069-4850-9549-00A65A51E2FC}"/>
          </ac:spMkLst>
        </pc:spChg>
        <pc:picChg chg="add mod">
          <ac:chgData name="Nguyen Bui Trong Tin" userId="e8b171ad-d98b-49d5-bbe6-f86bd94206fe" providerId="ADAL" clId="{46563009-33FA-4E8D-9D97-0160C2E2B76C}" dt="2021-05-26T14:02:57.215" v="587" actId="1076"/>
          <ac:picMkLst>
            <pc:docMk/>
            <pc:sldMk cId="1502579555" sldId="259"/>
            <ac:picMk id="2" creationId="{E5808CEE-88D6-4DFE-9405-842C556A2D51}"/>
          </ac:picMkLst>
        </pc:picChg>
      </pc:sldChg>
      <pc:sldChg chg="addSp modSp add mod modNotesTx">
        <pc:chgData name="Nguyen Bui Trong Tin" userId="e8b171ad-d98b-49d5-bbe6-f86bd94206fe" providerId="ADAL" clId="{46563009-33FA-4E8D-9D97-0160C2E2B76C}" dt="2021-05-26T15:05:47.870" v="691" actId="20577"/>
        <pc:sldMkLst>
          <pc:docMk/>
          <pc:sldMk cId="4237374391" sldId="260"/>
        </pc:sldMkLst>
        <pc:spChg chg="mod">
          <ac:chgData name="Nguyen Bui Trong Tin" userId="e8b171ad-d98b-49d5-bbe6-f86bd94206fe" providerId="ADAL" clId="{46563009-33FA-4E8D-9D97-0160C2E2B76C}" dt="2021-05-26T14:37:22.756" v="609" actId="20577"/>
          <ac:spMkLst>
            <pc:docMk/>
            <pc:sldMk cId="4237374391" sldId="260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4:37:21.059" v="608" actId="1076"/>
          <ac:picMkLst>
            <pc:docMk/>
            <pc:sldMk cId="4237374391" sldId="260"/>
            <ac:picMk id="2" creationId="{806C16C8-C5A5-4ABA-AD67-CB1C94FB610E}"/>
          </ac:picMkLst>
        </pc:picChg>
      </pc:sldChg>
      <pc:sldChg chg="addSp modSp add mod modNotesTx">
        <pc:chgData name="Nguyen Bui Trong Tin" userId="e8b171ad-d98b-49d5-bbe6-f86bd94206fe" providerId="ADAL" clId="{46563009-33FA-4E8D-9D97-0160C2E2B76C}" dt="2021-05-26T15:06:04.031" v="702" actId="20577"/>
        <pc:sldMkLst>
          <pc:docMk/>
          <pc:sldMk cId="2542749168" sldId="261"/>
        </pc:sldMkLst>
        <pc:spChg chg="mod">
          <ac:chgData name="Nguyen Bui Trong Tin" userId="e8b171ad-d98b-49d5-bbe6-f86bd94206fe" providerId="ADAL" clId="{46563009-33FA-4E8D-9D97-0160C2E2B76C}" dt="2021-05-26T14:38:36.727" v="615" actId="113"/>
          <ac:spMkLst>
            <pc:docMk/>
            <pc:sldMk cId="2542749168" sldId="261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4:38:27.199" v="611" actId="1076"/>
          <ac:picMkLst>
            <pc:docMk/>
            <pc:sldMk cId="2542749168" sldId="261"/>
            <ac:picMk id="2" creationId="{5B8E1ABF-6CC0-478F-96D0-03A6E30C4228}"/>
          </ac:picMkLst>
        </pc:picChg>
      </pc:sldChg>
      <pc:sldChg chg="add del">
        <pc:chgData name="Nguyen Bui Trong Tin" userId="e8b171ad-d98b-49d5-bbe6-f86bd94206fe" providerId="ADAL" clId="{46563009-33FA-4E8D-9D97-0160C2E2B76C}" dt="2021-05-26T14:38:43.798" v="616" actId="47"/>
        <pc:sldMkLst>
          <pc:docMk/>
          <pc:sldMk cId="1836860421" sldId="262"/>
        </pc:sldMkLst>
      </pc:sldChg>
      <pc:sldChg chg="addSp delSp modSp add mod modNotesTx">
        <pc:chgData name="Nguyen Bui Trong Tin" userId="e8b171ad-d98b-49d5-bbe6-f86bd94206fe" providerId="ADAL" clId="{46563009-33FA-4E8D-9D97-0160C2E2B76C}" dt="2021-05-26T15:06:14.307" v="721" actId="20577"/>
        <pc:sldMkLst>
          <pc:docMk/>
          <pc:sldMk cId="2693561707" sldId="262"/>
        </pc:sldMkLst>
        <pc:spChg chg="mod">
          <ac:chgData name="Nguyen Bui Trong Tin" userId="e8b171ad-d98b-49d5-bbe6-f86bd94206fe" providerId="ADAL" clId="{46563009-33FA-4E8D-9D97-0160C2E2B76C}" dt="2021-05-26T15:05:25.541" v="674" actId="20577"/>
          <ac:spMkLst>
            <pc:docMk/>
            <pc:sldMk cId="2693561707" sldId="262"/>
            <ac:spMk id="3" creationId="{139D5992-74CA-4E5E-831D-1F8F99FB57FF}"/>
          </ac:spMkLst>
        </pc:spChg>
        <pc:picChg chg="del">
          <ac:chgData name="Nguyen Bui Trong Tin" userId="e8b171ad-d98b-49d5-bbe6-f86bd94206fe" providerId="ADAL" clId="{46563009-33FA-4E8D-9D97-0160C2E2B76C}" dt="2021-05-26T14:38:49.526" v="618" actId="478"/>
          <ac:picMkLst>
            <pc:docMk/>
            <pc:sldMk cId="2693561707" sldId="262"/>
            <ac:picMk id="2" creationId="{5B8E1ABF-6CC0-478F-96D0-03A6E30C4228}"/>
          </ac:picMkLst>
        </pc:picChg>
        <pc:picChg chg="add mod">
          <ac:chgData name="Nguyen Bui Trong Tin" userId="e8b171ad-d98b-49d5-bbe6-f86bd94206fe" providerId="ADAL" clId="{46563009-33FA-4E8D-9D97-0160C2E2B76C}" dt="2021-05-26T15:04:57.833" v="666" actId="14100"/>
          <ac:picMkLst>
            <pc:docMk/>
            <pc:sldMk cId="2693561707" sldId="262"/>
            <ac:picMk id="4" creationId="{AB70765E-54DC-4429-A14E-9B68DBB196ED}"/>
          </ac:picMkLst>
        </pc:picChg>
      </pc:sldChg>
      <pc:sldChg chg="add del">
        <pc:chgData name="Nguyen Bui Trong Tin" userId="e8b171ad-d98b-49d5-bbe6-f86bd94206fe" providerId="ADAL" clId="{46563009-33FA-4E8D-9D97-0160C2E2B76C}" dt="2021-05-26T14:38:43.798" v="616" actId="47"/>
        <pc:sldMkLst>
          <pc:docMk/>
          <pc:sldMk cId="481284966" sldId="263"/>
        </pc:sldMkLst>
      </pc:sldChg>
      <pc:sldChg chg="addSp delSp modSp add mod modNotesTx">
        <pc:chgData name="Nguyen Bui Trong Tin" userId="e8b171ad-d98b-49d5-bbe6-f86bd94206fe" providerId="ADAL" clId="{46563009-33FA-4E8D-9D97-0160C2E2B76C}" dt="2021-05-26T15:06:33.779" v="770" actId="20577"/>
        <pc:sldMkLst>
          <pc:docMk/>
          <pc:sldMk cId="919847834" sldId="263"/>
        </pc:sldMkLst>
        <pc:spChg chg="mod">
          <ac:chgData name="Nguyen Bui Trong Tin" userId="e8b171ad-d98b-49d5-bbe6-f86bd94206fe" providerId="ADAL" clId="{46563009-33FA-4E8D-9D97-0160C2E2B76C}" dt="2021-05-26T15:02:37.364" v="665" actId="113"/>
          <ac:spMkLst>
            <pc:docMk/>
            <pc:sldMk cId="919847834" sldId="263"/>
            <ac:spMk id="3" creationId="{139D5992-74CA-4E5E-831D-1F8F99FB57FF}"/>
          </ac:spMkLst>
        </pc:spChg>
        <pc:picChg chg="add mod">
          <ac:chgData name="Nguyen Bui Trong Tin" userId="e8b171ad-d98b-49d5-bbe6-f86bd94206fe" providerId="ADAL" clId="{46563009-33FA-4E8D-9D97-0160C2E2B76C}" dt="2021-05-26T15:00:40.188" v="639" actId="1076"/>
          <ac:picMkLst>
            <pc:docMk/>
            <pc:sldMk cId="919847834" sldId="263"/>
            <ac:picMk id="2" creationId="{074CE3D3-01C6-4026-98BB-853D79F53C7A}"/>
          </ac:picMkLst>
        </pc:picChg>
        <pc:picChg chg="del mod">
          <ac:chgData name="Nguyen Bui Trong Tin" userId="e8b171ad-d98b-49d5-bbe6-f86bd94206fe" providerId="ADAL" clId="{46563009-33FA-4E8D-9D97-0160C2E2B76C}" dt="2021-05-26T14:57:31.653" v="626" actId="478"/>
          <ac:picMkLst>
            <pc:docMk/>
            <pc:sldMk cId="919847834" sldId="263"/>
            <ac:picMk id="4" creationId="{AB70765E-54DC-4429-A14E-9B68DBB196ED}"/>
          </ac:picMkLst>
        </pc:picChg>
      </pc:sldChg>
      <pc:sldChg chg="add">
        <pc:chgData name="Nguyen Bui Trong Tin" userId="e8b171ad-d98b-49d5-bbe6-f86bd94206fe" providerId="ADAL" clId="{46563009-33FA-4E8D-9D97-0160C2E2B76C}" dt="2021-05-26T14:57:38.087" v="633"/>
        <pc:sldMkLst>
          <pc:docMk/>
          <pc:sldMk cId="416175474" sldId="264"/>
        </pc:sldMkLst>
      </pc:sldChg>
      <pc:sldChg chg="add del">
        <pc:chgData name="Nguyen Bui Trong Tin" userId="e8b171ad-d98b-49d5-bbe6-f86bd94206fe" providerId="ADAL" clId="{46563009-33FA-4E8D-9D97-0160C2E2B76C}" dt="2021-05-26T14:38:43.798" v="616" actId="47"/>
        <pc:sldMkLst>
          <pc:docMk/>
          <pc:sldMk cId="438118758" sldId="264"/>
        </pc:sldMkLst>
      </pc:sldChg>
      <pc:sldChg chg="add del">
        <pc:chgData name="Nguyen Bui Trong Tin" userId="e8b171ad-d98b-49d5-bbe6-f86bd94206fe" providerId="ADAL" clId="{46563009-33FA-4E8D-9D97-0160C2E2B76C}" dt="2021-05-26T14:57:35.239" v="632"/>
        <pc:sldMkLst>
          <pc:docMk/>
          <pc:sldMk cId="3303518375" sldId="264"/>
        </pc:sldMkLst>
      </pc:sldChg>
      <pc:sldChg chg="add">
        <pc:chgData name="Nguyen Bui Trong Tin" userId="e8b171ad-d98b-49d5-bbe6-f86bd94206fe" providerId="ADAL" clId="{46563009-33FA-4E8D-9D97-0160C2E2B76C}" dt="2021-05-26T14:57:38.290" v="634"/>
        <pc:sldMkLst>
          <pc:docMk/>
          <pc:sldMk cId="349773366" sldId="265"/>
        </pc:sldMkLst>
      </pc:sldChg>
      <pc:sldChg chg="add del">
        <pc:chgData name="Nguyen Bui Trong Tin" userId="e8b171ad-d98b-49d5-bbe6-f86bd94206fe" providerId="ADAL" clId="{46563009-33FA-4E8D-9D97-0160C2E2B76C}" dt="2021-05-26T14:57:35.059" v="631"/>
        <pc:sldMkLst>
          <pc:docMk/>
          <pc:sldMk cId="397698228" sldId="265"/>
        </pc:sldMkLst>
      </pc:sldChg>
      <pc:sldChg chg="add del">
        <pc:chgData name="Nguyen Bui Trong Tin" userId="e8b171ad-d98b-49d5-bbe6-f86bd94206fe" providerId="ADAL" clId="{46563009-33FA-4E8D-9D97-0160C2E2B76C}" dt="2021-05-26T14:57:34.841" v="630"/>
        <pc:sldMkLst>
          <pc:docMk/>
          <pc:sldMk cId="1177706030" sldId="266"/>
        </pc:sldMkLst>
      </pc:sldChg>
      <pc:sldChg chg="add">
        <pc:chgData name="Nguyen Bui Trong Tin" userId="e8b171ad-d98b-49d5-bbe6-f86bd94206fe" providerId="ADAL" clId="{46563009-33FA-4E8D-9D97-0160C2E2B76C}" dt="2021-05-26T14:57:38.470" v="635"/>
        <pc:sldMkLst>
          <pc:docMk/>
          <pc:sldMk cId="3186130772" sldId="266"/>
        </pc:sldMkLst>
      </pc:sldChg>
      <pc:sldChg chg="add">
        <pc:chgData name="Nguyen Bui Trong Tin" userId="e8b171ad-d98b-49d5-bbe6-f86bd94206fe" providerId="ADAL" clId="{46563009-33FA-4E8D-9D97-0160C2E2B76C}" dt="2021-05-26T14:57:38.646" v="636"/>
        <pc:sldMkLst>
          <pc:docMk/>
          <pc:sldMk cId="1726459742" sldId="267"/>
        </pc:sldMkLst>
      </pc:sldChg>
      <pc:sldChg chg="add">
        <pc:chgData name="Nguyen Bui Trong Tin" userId="e8b171ad-d98b-49d5-bbe6-f86bd94206fe" providerId="ADAL" clId="{46563009-33FA-4E8D-9D97-0160C2E2B76C}" dt="2021-05-26T14:57:38.810" v="637"/>
        <pc:sldMkLst>
          <pc:docMk/>
          <pc:sldMk cId="165310160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1D21-A1A9-4493-89A7-426F69052276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7DE6-D4A3-4D6E-855B-F636D8167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DDDEE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3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4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 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7DE6-D4A3-4D6E-855B-F636D8167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67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7DE6-D4A3-4D6E-855B-F636D8167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686E-8FC3-43DB-B026-B7A3B2D20F88}" type="datetimeFigureOut">
              <a:rPr lang="en-US" smtClean="0"/>
              <a:t>20-Nov-21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4EA6-5C21-4309-88BC-148176A2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6" y="1900519"/>
            <a:ext cx="5080120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trú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Y09-Y10</a:t>
            </a:r>
          </a:p>
        </p:txBody>
      </p:sp>
    </p:spTree>
    <p:extLst>
      <p:ext uri="{BB962C8B-B14F-4D97-AF65-F5344CB8AC3E}">
        <p14:creationId xmlns:p14="http://schemas.microsoft.com/office/powerpoint/2010/main" val="414494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090" y="1"/>
            <a:ext cx="4294909" cy="66635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CD7794-A2D7-4354-A4D8-26015978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4" y="0"/>
            <a:ext cx="443927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5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5" y="1900519"/>
            <a:ext cx="7701939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Y14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8719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Thủy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6828C-10BC-429C-AE94-D3B1318C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505645" cy="2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6" y="1900519"/>
            <a:ext cx="5080120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TN Y11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9859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3A42B6-2CE8-496B-88B2-59C1F2CF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15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6" y="1900519"/>
            <a:ext cx="5080120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TN Y09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5000" b="1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7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2303F-BE2A-4970-A3C1-FD8F42B0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2358" cy="1293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64CDA-BC28-48EA-863C-BD4F302A2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3962"/>
            <a:ext cx="4572000" cy="10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945B6-7A91-4C7A-862A-F3645505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5" y="194442"/>
            <a:ext cx="8160563" cy="5294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E877D5-6A58-4B0A-8C42-BE8D364B4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2" y="3788772"/>
            <a:ext cx="4688001" cy="10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6" y="1900519"/>
            <a:ext cx="5080120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Ngoại Y2-y14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8376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B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A490-13BA-4B8F-A560-DCB8F252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41"/>
            <a:ext cx="8965769" cy="17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D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178156-1586-4B73-8700-53A038EF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7352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3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 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A8848-E02D-4AD7-A9B8-1790058A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2574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9144000" cy="3234559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Note:   </a:t>
            </a:r>
          </a:p>
        </p:txBody>
      </p:sp>
    </p:spTree>
    <p:extLst>
      <p:ext uri="{BB962C8B-B14F-4D97-AF65-F5344CB8AC3E}">
        <p14:creationId xmlns:p14="http://schemas.microsoft.com/office/powerpoint/2010/main" val="30233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986" y="1900519"/>
            <a:ext cx="7101526" cy="968187"/>
          </a:xfrm>
        </p:spPr>
        <p:txBody>
          <a:bodyPr anchor="t">
            <a:noAutofit/>
          </a:bodyPr>
          <a:lstStyle/>
          <a:p>
            <a:pPr algn="l"/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y2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D5992-74CA-4E5E-831D-1F8F99FB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782" y="1"/>
            <a:ext cx="3408218" cy="66635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5EC79-3D2C-4FAD-955C-37F3FDE5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4" y="18095"/>
            <a:ext cx="4582164" cy="6839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A1D3B-099C-4CFE-8CD6-D6825229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04" y="5704312"/>
            <a:ext cx="3212756" cy="10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128</Words>
  <Application>Microsoft Office PowerPoint</Application>
  <PresentationFormat>On-screen Show (4:3)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Bui Trong Tin</dc:creator>
  <cp:lastModifiedBy>Nguyen Thi Thuy</cp:lastModifiedBy>
  <cp:revision>2</cp:revision>
  <dcterms:created xsi:type="dcterms:W3CDTF">2021-05-26T10:18:37Z</dcterms:created>
  <dcterms:modified xsi:type="dcterms:W3CDTF">2021-11-20T17:27:24Z</dcterms:modified>
</cp:coreProperties>
</file>