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B00E2B-D858-4DD6-9C84-C5A7D501C233}" v="18" dt="2021-07-15T10:11:22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755" autoAdjust="0"/>
  </p:normalViewPr>
  <p:slideViewPr>
    <p:cSldViewPr snapToGrid="0">
      <p:cViewPr varScale="1">
        <p:scale>
          <a:sx n="61" d="100"/>
          <a:sy n="61" d="100"/>
        </p:scale>
        <p:origin x="10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Van Thai Thanh" userId="efe48e9e-abaa-4a82-8677-c996e7a91e96" providerId="ADAL" clId="{85B00E2B-D858-4DD6-9C84-C5A7D501C233}"/>
    <pc:docChg chg="undo custSel addSld delSld modSld">
      <pc:chgData name="Nguyen Van Thai Thanh" userId="efe48e9e-abaa-4a82-8677-c996e7a91e96" providerId="ADAL" clId="{85B00E2B-D858-4DD6-9C84-C5A7D501C233}" dt="2021-07-15T10:46:31.967" v="1162" actId="20577"/>
      <pc:docMkLst>
        <pc:docMk/>
      </pc:docMkLst>
      <pc:sldChg chg="new del">
        <pc:chgData name="Nguyen Van Thai Thanh" userId="efe48e9e-abaa-4a82-8677-c996e7a91e96" providerId="ADAL" clId="{85B00E2B-D858-4DD6-9C84-C5A7D501C233}" dt="2021-07-15T00:26:26.309" v="1" actId="47"/>
        <pc:sldMkLst>
          <pc:docMk/>
          <pc:sldMk cId="379134056" sldId="256"/>
        </pc:sldMkLst>
      </pc:sldChg>
      <pc:sldChg chg="addSp delSp modSp new mod">
        <pc:chgData name="Nguyen Van Thai Thanh" userId="efe48e9e-abaa-4a82-8677-c996e7a91e96" providerId="ADAL" clId="{85B00E2B-D858-4DD6-9C84-C5A7D501C233}" dt="2021-07-15T00:26:57.519" v="5"/>
        <pc:sldMkLst>
          <pc:docMk/>
          <pc:sldMk cId="705640238" sldId="256"/>
        </pc:sldMkLst>
        <pc:spChg chg="del">
          <ac:chgData name="Nguyen Van Thai Thanh" userId="efe48e9e-abaa-4a82-8677-c996e7a91e96" providerId="ADAL" clId="{85B00E2B-D858-4DD6-9C84-C5A7D501C233}" dt="2021-07-15T00:26:30.778" v="3" actId="478"/>
          <ac:spMkLst>
            <pc:docMk/>
            <pc:sldMk cId="705640238" sldId="256"/>
            <ac:spMk id="2" creationId="{CFDF357D-FAF7-4BC2-B3C1-8F90A16645BD}"/>
          </ac:spMkLst>
        </pc:spChg>
        <pc:spChg chg="del">
          <ac:chgData name="Nguyen Van Thai Thanh" userId="efe48e9e-abaa-4a82-8677-c996e7a91e96" providerId="ADAL" clId="{85B00E2B-D858-4DD6-9C84-C5A7D501C233}" dt="2021-07-15T00:26:32.807" v="4" actId="478"/>
          <ac:spMkLst>
            <pc:docMk/>
            <pc:sldMk cId="705640238" sldId="256"/>
            <ac:spMk id="3" creationId="{A41A3E6D-563C-4107-836E-B64C82391762}"/>
          </ac:spMkLst>
        </pc:spChg>
        <pc:spChg chg="add mod">
          <ac:chgData name="Nguyen Van Thai Thanh" userId="efe48e9e-abaa-4a82-8677-c996e7a91e96" providerId="ADAL" clId="{85B00E2B-D858-4DD6-9C84-C5A7D501C233}" dt="2021-07-15T00:26:57.519" v="5"/>
          <ac:spMkLst>
            <pc:docMk/>
            <pc:sldMk cId="705640238" sldId="256"/>
            <ac:spMk id="4" creationId="{1FE37EE4-2C20-45FC-8F96-D0B54DAC6513}"/>
          </ac:spMkLst>
        </pc:spChg>
      </pc:sldChg>
      <pc:sldChg chg="addSp delSp modSp new del mod">
        <pc:chgData name="Nguyen Van Thai Thanh" userId="efe48e9e-abaa-4a82-8677-c996e7a91e96" providerId="ADAL" clId="{85B00E2B-D858-4DD6-9C84-C5A7D501C233}" dt="2021-07-15T00:39:41.386" v="43" actId="2696"/>
        <pc:sldMkLst>
          <pc:docMk/>
          <pc:sldMk cId="3086833757" sldId="257"/>
        </pc:sldMkLst>
        <pc:spChg chg="del">
          <ac:chgData name="Nguyen Van Thai Thanh" userId="efe48e9e-abaa-4a82-8677-c996e7a91e96" providerId="ADAL" clId="{85B00E2B-D858-4DD6-9C84-C5A7D501C233}" dt="2021-07-15T00:27:03.255" v="7" actId="478"/>
          <ac:spMkLst>
            <pc:docMk/>
            <pc:sldMk cId="3086833757" sldId="257"/>
            <ac:spMk id="2" creationId="{014E24B3-32B7-48C9-B9B4-64A42F8B5BF8}"/>
          </ac:spMkLst>
        </pc:spChg>
        <pc:spChg chg="del">
          <ac:chgData name="Nguyen Van Thai Thanh" userId="efe48e9e-abaa-4a82-8677-c996e7a91e96" providerId="ADAL" clId="{85B00E2B-D858-4DD6-9C84-C5A7D501C233}" dt="2021-07-15T00:27:03.255" v="7" actId="478"/>
          <ac:spMkLst>
            <pc:docMk/>
            <pc:sldMk cId="3086833757" sldId="257"/>
            <ac:spMk id="3" creationId="{5F84E090-50F0-40AB-8F0D-897F59011C1B}"/>
          </ac:spMkLst>
        </pc:spChg>
        <pc:spChg chg="add mod">
          <ac:chgData name="Nguyen Van Thai Thanh" userId="efe48e9e-abaa-4a82-8677-c996e7a91e96" providerId="ADAL" clId="{85B00E2B-D858-4DD6-9C84-C5A7D501C233}" dt="2021-07-15T00:28:00.494" v="40" actId="20577"/>
          <ac:spMkLst>
            <pc:docMk/>
            <pc:sldMk cId="3086833757" sldId="257"/>
            <ac:spMk id="4" creationId="{6529FA50-2804-4814-9A4B-52DDF695BAEC}"/>
          </ac:spMkLst>
        </pc:spChg>
      </pc:sldChg>
      <pc:sldChg chg="add del">
        <pc:chgData name="Nguyen Van Thai Thanh" userId="efe48e9e-abaa-4a82-8677-c996e7a91e96" providerId="ADAL" clId="{85B00E2B-D858-4DD6-9C84-C5A7D501C233}" dt="2021-07-15T00:43:01.982" v="44" actId="2696"/>
        <pc:sldMkLst>
          <pc:docMk/>
          <pc:sldMk cId="877284133" sldId="258"/>
        </pc:sldMkLst>
      </pc:sldChg>
      <pc:sldChg chg="addSp modSp add mod">
        <pc:chgData name="Nguyen Van Thai Thanh" userId="efe48e9e-abaa-4a82-8677-c996e7a91e96" providerId="ADAL" clId="{85B00E2B-D858-4DD6-9C84-C5A7D501C233}" dt="2021-07-15T10:11:22.458" v="781"/>
        <pc:sldMkLst>
          <pc:docMk/>
          <pc:sldMk cId="1694833555" sldId="259"/>
        </pc:sldMkLst>
        <pc:spChg chg="mod">
          <ac:chgData name="Nguyen Van Thai Thanh" userId="efe48e9e-abaa-4a82-8677-c996e7a91e96" providerId="ADAL" clId="{85B00E2B-D858-4DD6-9C84-C5A7D501C233}" dt="2021-07-15T01:58:52.372" v="56" actId="20577"/>
          <ac:spMkLst>
            <pc:docMk/>
            <pc:sldMk cId="1694833555" sldId="259"/>
            <ac:spMk id="4" creationId="{6529FA50-2804-4814-9A4B-52DDF695BAEC}"/>
          </ac:spMkLst>
        </pc:spChg>
        <pc:picChg chg="add mod">
          <ac:chgData name="Nguyen Van Thai Thanh" userId="efe48e9e-abaa-4a82-8677-c996e7a91e96" providerId="ADAL" clId="{85B00E2B-D858-4DD6-9C84-C5A7D501C233}" dt="2021-07-15T01:59:40.758" v="63" actId="14100"/>
          <ac:picMkLst>
            <pc:docMk/>
            <pc:sldMk cId="1694833555" sldId="259"/>
            <ac:picMk id="3" creationId="{6CEFA342-B8AE-4EAF-9D85-A8C29FD10E08}"/>
          </ac:picMkLst>
        </pc:picChg>
        <pc:picChg chg="add mod">
          <ac:chgData name="Nguyen Van Thai Thanh" userId="efe48e9e-abaa-4a82-8677-c996e7a91e96" providerId="ADAL" clId="{85B00E2B-D858-4DD6-9C84-C5A7D501C233}" dt="2021-07-15T10:11:16.115" v="780" actId="29295"/>
          <ac:picMkLst>
            <pc:docMk/>
            <pc:sldMk cId="1694833555" sldId="259"/>
            <ac:picMk id="5" creationId="{ECF5C26D-943C-499D-9082-E7FEEBC9FDAD}"/>
          </ac:picMkLst>
        </pc:picChg>
        <pc:picChg chg="add mod">
          <ac:chgData name="Nguyen Van Thai Thanh" userId="efe48e9e-abaa-4a82-8677-c996e7a91e96" providerId="ADAL" clId="{85B00E2B-D858-4DD6-9C84-C5A7D501C233}" dt="2021-07-15T01:59:36.718" v="62" actId="14100"/>
          <ac:picMkLst>
            <pc:docMk/>
            <pc:sldMk cId="1694833555" sldId="259"/>
            <ac:picMk id="6" creationId="{4CA93F21-92EA-4D2F-AE38-EC72FC66BE16}"/>
          </ac:picMkLst>
        </pc:picChg>
        <pc:picChg chg="add mod">
          <ac:chgData name="Nguyen Van Thai Thanh" userId="efe48e9e-abaa-4a82-8677-c996e7a91e96" providerId="ADAL" clId="{85B00E2B-D858-4DD6-9C84-C5A7D501C233}" dt="2021-07-15T10:10:29.172" v="779" actId="1076"/>
          <ac:picMkLst>
            <pc:docMk/>
            <pc:sldMk cId="1694833555" sldId="259"/>
            <ac:picMk id="1026" creationId="{A7EA1820-6153-45DE-A876-2760335C473B}"/>
          </ac:picMkLst>
        </pc:picChg>
        <pc:picChg chg="add mod">
          <ac:chgData name="Nguyen Van Thai Thanh" userId="efe48e9e-abaa-4a82-8677-c996e7a91e96" providerId="ADAL" clId="{85B00E2B-D858-4DD6-9C84-C5A7D501C233}" dt="2021-07-15T10:11:22.458" v="781"/>
          <ac:picMkLst>
            <pc:docMk/>
            <pc:sldMk cId="1694833555" sldId="259"/>
            <ac:picMk id="1028" creationId="{CE782D17-0796-48CE-B274-050D2DA53CCC}"/>
          </ac:picMkLst>
        </pc:picChg>
      </pc:sldChg>
      <pc:sldChg chg="modSp add del mod replId">
        <pc:chgData name="Nguyen Van Thai Thanh" userId="efe48e9e-abaa-4a82-8677-c996e7a91e96" providerId="ADAL" clId="{85B00E2B-D858-4DD6-9C84-C5A7D501C233}" dt="2021-07-15T03:52:35.243" v="79" actId="47"/>
        <pc:sldMkLst>
          <pc:docMk/>
          <pc:sldMk cId="3516314436" sldId="260"/>
        </pc:sldMkLst>
        <pc:spChg chg="mod">
          <ac:chgData name="Nguyen Van Thai Thanh" userId="efe48e9e-abaa-4a82-8677-c996e7a91e96" providerId="ADAL" clId="{85B00E2B-D858-4DD6-9C84-C5A7D501C233}" dt="2021-07-15T02:36:58.478" v="77" actId="20577"/>
          <ac:spMkLst>
            <pc:docMk/>
            <pc:sldMk cId="3516314436" sldId="260"/>
            <ac:spMk id="4" creationId="{6529FA50-2804-4814-9A4B-52DDF695BAEC}"/>
          </ac:spMkLst>
        </pc:spChg>
      </pc:sldChg>
      <pc:sldChg chg="modSp add mod">
        <pc:chgData name="Nguyen Van Thai Thanh" userId="efe48e9e-abaa-4a82-8677-c996e7a91e96" providerId="ADAL" clId="{85B00E2B-D858-4DD6-9C84-C5A7D501C233}" dt="2021-07-15T04:03:36.047" v="223"/>
        <pc:sldMkLst>
          <pc:docMk/>
          <pc:sldMk cId="306314108" sldId="261"/>
        </pc:sldMkLst>
        <pc:spChg chg="mod">
          <ac:chgData name="Nguyen Van Thai Thanh" userId="efe48e9e-abaa-4a82-8677-c996e7a91e96" providerId="ADAL" clId="{85B00E2B-D858-4DD6-9C84-C5A7D501C233}" dt="2021-07-15T04:03:36.047" v="223"/>
          <ac:spMkLst>
            <pc:docMk/>
            <pc:sldMk cId="306314108" sldId="261"/>
            <ac:spMk id="4" creationId="{1FE37EE4-2C20-45FC-8F96-D0B54DAC6513}"/>
          </ac:spMkLst>
        </pc:spChg>
      </pc:sldChg>
      <pc:sldChg chg="addSp delSp modSp add mod modNotesTx">
        <pc:chgData name="Nguyen Van Thai Thanh" userId="efe48e9e-abaa-4a82-8677-c996e7a91e96" providerId="ADAL" clId="{85B00E2B-D858-4DD6-9C84-C5A7D501C233}" dt="2021-07-15T03:54:55.193" v="114" actId="20577"/>
        <pc:sldMkLst>
          <pc:docMk/>
          <pc:sldMk cId="3527835584" sldId="262"/>
        </pc:sldMkLst>
        <pc:spChg chg="mod">
          <ac:chgData name="Nguyen Van Thai Thanh" userId="efe48e9e-abaa-4a82-8677-c996e7a91e96" providerId="ADAL" clId="{85B00E2B-D858-4DD6-9C84-C5A7D501C233}" dt="2021-07-15T03:53:06.210" v="109" actId="20577"/>
          <ac:spMkLst>
            <pc:docMk/>
            <pc:sldMk cId="3527835584" sldId="262"/>
            <ac:spMk id="4" creationId="{6529FA50-2804-4814-9A4B-52DDF695BAEC}"/>
          </ac:spMkLst>
        </pc:spChg>
        <pc:spChg chg="add mod">
          <ac:chgData name="Nguyen Van Thai Thanh" userId="efe48e9e-abaa-4a82-8677-c996e7a91e96" providerId="ADAL" clId="{85B00E2B-D858-4DD6-9C84-C5A7D501C233}" dt="2021-07-15T03:54:53.125" v="113" actId="1076"/>
          <ac:spMkLst>
            <pc:docMk/>
            <pc:sldMk cId="3527835584" sldId="262"/>
            <ac:spMk id="7" creationId="{528F3EDE-4366-4679-9FDC-9204ABDB2F2F}"/>
          </ac:spMkLst>
        </pc:spChg>
        <pc:picChg chg="del">
          <ac:chgData name="Nguyen Van Thai Thanh" userId="efe48e9e-abaa-4a82-8677-c996e7a91e96" providerId="ADAL" clId="{85B00E2B-D858-4DD6-9C84-C5A7D501C233}" dt="2021-07-15T03:52:45.868" v="96" actId="478"/>
          <ac:picMkLst>
            <pc:docMk/>
            <pc:sldMk cId="3527835584" sldId="262"/>
            <ac:picMk id="3" creationId="{6CEFA342-B8AE-4EAF-9D85-A8C29FD10E08}"/>
          </ac:picMkLst>
        </pc:picChg>
        <pc:picChg chg="del">
          <ac:chgData name="Nguyen Van Thai Thanh" userId="efe48e9e-abaa-4a82-8677-c996e7a91e96" providerId="ADAL" clId="{85B00E2B-D858-4DD6-9C84-C5A7D501C233}" dt="2021-07-15T03:52:47.581" v="97" actId="478"/>
          <ac:picMkLst>
            <pc:docMk/>
            <pc:sldMk cId="3527835584" sldId="262"/>
            <ac:picMk id="6" creationId="{4CA93F21-92EA-4D2F-AE38-EC72FC66BE16}"/>
          </ac:picMkLst>
        </pc:picChg>
      </pc:sldChg>
      <pc:sldChg chg="addSp modSp add mod modNotesTx">
        <pc:chgData name="Nguyen Van Thai Thanh" userId="efe48e9e-abaa-4a82-8677-c996e7a91e96" providerId="ADAL" clId="{85B00E2B-D858-4DD6-9C84-C5A7D501C233}" dt="2021-07-15T10:09:13.013" v="774" actId="1076"/>
        <pc:sldMkLst>
          <pc:docMk/>
          <pc:sldMk cId="4182211728" sldId="263"/>
        </pc:sldMkLst>
        <pc:spChg chg="add mod">
          <ac:chgData name="Nguyen Van Thai Thanh" userId="efe48e9e-abaa-4a82-8677-c996e7a91e96" providerId="ADAL" clId="{85B00E2B-D858-4DD6-9C84-C5A7D501C233}" dt="2021-07-15T03:55:23.306" v="117" actId="113"/>
          <ac:spMkLst>
            <pc:docMk/>
            <pc:sldMk cId="4182211728" sldId="263"/>
            <ac:spMk id="5" creationId="{4EFDC7AF-D520-47FA-9191-CD2B08CF3D49}"/>
          </ac:spMkLst>
        </pc:spChg>
        <pc:picChg chg="add mod">
          <ac:chgData name="Nguyen Van Thai Thanh" userId="efe48e9e-abaa-4a82-8677-c996e7a91e96" providerId="ADAL" clId="{85B00E2B-D858-4DD6-9C84-C5A7D501C233}" dt="2021-07-15T10:09:13.013" v="774" actId="1076"/>
          <ac:picMkLst>
            <pc:docMk/>
            <pc:sldMk cId="4182211728" sldId="263"/>
            <ac:picMk id="3" creationId="{90A1575F-CDA6-4FB2-8F8C-5831A028D361}"/>
          </ac:picMkLst>
        </pc:picChg>
      </pc:sldChg>
      <pc:sldChg chg="addSp modSp add mod modNotesTx">
        <pc:chgData name="Nguyen Van Thai Thanh" userId="efe48e9e-abaa-4a82-8677-c996e7a91e96" providerId="ADAL" clId="{85B00E2B-D858-4DD6-9C84-C5A7D501C233}" dt="2021-07-15T03:57:37.322" v="143" actId="20577"/>
        <pc:sldMkLst>
          <pc:docMk/>
          <pc:sldMk cId="2270268347" sldId="264"/>
        </pc:sldMkLst>
        <pc:spChg chg="add mod">
          <ac:chgData name="Nguyen Van Thai Thanh" userId="efe48e9e-abaa-4a82-8677-c996e7a91e96" providerId="ADAL" clId="{85B00E2B-D858-4DD6-9C84-C5A7D501C233}" dt="2021-07-15T03:55:46.480" v="122" actId="113"/>
          <ac:spMkLst>
            <pc:docMk/>
            <pc:sldMk cId="2270268347" sldId="264"/>
            <ac:spMk id="5" creationId="{36560805-0537-4AA8-94C7-B4DF0D8DD5EF}"/>
          </ac:spMkLst>
        </pc:spChg>
      </pc:sldChg>
      <pc:sldChg chg="addSp modSp add mod replId modNotesTx">
        <pc:chgData name="Nguyen Van Thai Thanh" userId="efe48e9e-abaa-4a82-8677-c996e7a91e96" providerId="ADAL" clId="{85B00E2B-D858-4DD6-9C84-C5A7D501C233}" dt="2021-07-15T03:57:41.597" v="144" actId="20577"/>
        <pc:sldMkLst>
          <pc:docMk/>
          <pc:sldMk cId="1906901778" sldId="265"/>
        </pc:sldMkLst>
        <pc:spChg chg="add mod">
          <ac:chgData name="Nguyen Van Thai Thanh" userId="efe48e9e-abaa-4a82-8677-c996e7a91e96" providerId="ADAL" clId="{85B00E2B-D858-4DD6-9C84-C5A7D501C233}" dt="2021-07-15T03:56:05.953" v="126" actId="113"/>
          <ac:spMkLst>
            <pc:docMk/>
            <pc:sldMk cId="1906901778" sldId="265"/>
            <ac:spMk id="5" creationId="{4EE385EF-95D7-4A78-B4F4-9B15426A4E18}"/>
          </ac:spMkLst>
        </pc:spChg>
      </pc:sldChg>
      <pc:sldChg chg="addSp modSp add mod modNotesTx">
        <pc:chgData name="Nguyen Van Thai Thanh" userId="efe48e9e-abaa-4a82-8677-c996e7a91e96" providerId="ADAL" clId="{85B00E2B-D858-4DD6-9C84-C5A7D501C233}" dt="2021-07-15T03:57:49.036" v="145" actId="20577"/>
        <pc:sldMkLst>
          <pc:docMk/>
          <pc:sldMk cId="3914551867" sldId="266"/>
        </pc:sldMkLst>
        <pc:spChg chg="add mod">
          <ac:chgData name="Nguyen Van Thai Thanh" userId="efe48e9e-abaa-4a82-8677-c996e7a91e96" providerId="ADAL" clId="{85B00E2B-D858-4DD6-9C84-C5A7D501C233}" dt="2021-07-15T03:56:31.791" v="131" actId="113"/>
          <ac:spMkLst>
            <pc:docMk/>
            <pc:sldMk cId="3914551867" sldId="266"/>
            <ac:spMk id="5" creationId="{FFAB7107-2308-468B-A639-54CFA4F60E08}"/>
          </ac:spMkLst>
        </pc:spChg>
      </pc:sldChg>
      <pc:sldChg chg="addSp modSp add mod modNotesTx">
        <pc:chgData name="Nguyen Van Thai Thanh" userId="efe48e9e-abaa-4a82-8677-c996e7a91e96" providerId="ADAL" clId="{85B00E2B-D858-4DD6-9C84-C5A7D501C233}" dt="2021-07-15T03:57:52.603" v="146" actId="20577"/>
        <pc:sldMkLst>
          <pc:docMk/>
          <pc:sldMk cId="4251785781" sldId="267"/>
        </pc:sldMkLst>
        <pc:spChg chg="add mod">
          <ac:chgData name="Nguyen Van Thai Thanh" userId="efe48e9e-abaa-4a82-8677-c996e7a91e96" providerId="ADAL" clId="{85B00E2B-D858-4DD6-9C84-C5A7D501C233}" dt="2021-07-15T03:56:44.648" v="134" actId="113"/>
          <ac:spMkLst>
            <pc:docMk/>
            <pc:sldMk cId="4251785781" sldId="267"/>
            <ac:spMk id="5" creationId="{2C673EFA-6404-4C2E-9158-14EA656D11C2}"/>
          </ac:spMkLst>
        </pc:spChg>
      </pc:sldChg>
      <pc:sldChg chg="addSp modSp add mod modNotesTx">
        <pc:chgData name="Nguyen Van Thai Thanh" userId="efe48e9e-abaa-4a82-8677-c996e7a91e96" providerId="ADAL" clId="{85B00E2B-D858-4DD6-9C84-C5A7D501C233}" dt="2021-07-15T10:15:31.548" v="784" actId="14100"/>
        <pc:sldMkLst>
          <pc:docMk/>
          <pc:sldMk cId="196459100" sldId="268"/>
        </pc:sldMkLst>
        <pc:spChg chg="add mod">
          <ac:chgData name="Nguyen Van Thai Thanh" userId="efe48e9e-abaa-4a82-8677-c996e7a91e96" providerId="ADAL" clId="{85B00E2B-D858-4DD6-9C84-C5A7D501C233}" dt="2021-07-15T03:57:00.470" v="137" actId="113"/>
          <ac:spMkLst>
            <pc:docMk/>
            <pc:sldMk cId="196459100" sldId="268"/>
            <ac:spMk id="5" creationId="{47E710E5-CB55-45BA-859A-732695A04F1A}"/>
          </ac:spMkLst>
        </pc:spChg>
        <pc:picChg chg="add mod">
          <ac:chgData name="Nguyen Van Thai Thanh" userId="efe48e9e-abaa-4a82-8677-c996e7a91e96" providerId="ADAL" clId="{85B00E2B-D858-4DD6-9C84-C5A7D501C233}" dt="2021-07-15T10:15:31.548" v="784" actId="14100"/>
          <ac:picMkLst>
            <pc:docMk/>
            <pc:sldMk cId="196459100" sldId="268"/>
            <ac:picMk id="3" creationId="{16D312F7-D959-44F9-86EA-6BAA41629D45}"/>
          </ac:picMkLst>
        </pc:picChg>
      </pc:sldChg>
      <pc:sldChg chg="addSp modSp add mod replId modNotesTx">
        <pc:chgData name="Nguyen Van Thai Thanh" userId="efe48e9e-abaa-4a82-8677-c996e7a91e96" providerId="ADAL" clId="{85B00E2B-D858-4DD6-9C84-C5A7D501C233}" dt="2021-07-15T10:17:18.903" v="786" actId="20577"/>
        <pc:sldMkLst>
          <pc:docMk/>
          <pc:sldMk cId="759298157" sldId="269"/>
        </pc:sldMkLst>
        <pc:spChg chg="add mod">
          <ac:chgData name="Nguyen Van Thai Thanh" userId="efe48e9e-abaa-4a82-8677-c996e7a91e96" providerId="ADAL" clId="{85B00E2B-D858-4DD6-9C84-C5A7D501C233}" dt="2021-07-15T03:57:19.112" v="142" actId="113"/>
          <ac:spMkLst>
            <pc:docMk/>
            <pc:sldMk cId="759298157" sldId="269"/>
            <ac:spMk id="5" creationId="{7AFC5167-A66F-41F6-8FB1-B1CE9291EDFC}"/>
          </ac:spMkLst>
        </pc:spChg>
      </pc:sldChg>
      <pc:sldChg chg="addSp modSp add mod modNotesTx">
        <pc:chgData name="Nguyen Van Thai Thanh" userId="efe48e9e-abaa-4a82-8677-c996e7a91e96" providerId="ADAL" clId="{85B00E2B-D858-4DD6-9C84-C5A7D501C233}" dt="2021-07-15T03:58:26.512" v="154" actId="113"/>
        <pc:sldMkLst>
          <pc:docMk/>
          <pc:sldMk cId="2819786180" sldId="270"/>
        </pc:sldMkLst>
        <pc:spChg chg="add mod">
          <ac:chgData name="Nguyen Van Thai Thanh" userId="efe48e9e-abaa-4a82-8677-c996e7a91e96" providerId="ADAL" clId="{85B00E2B-D858-4DD6-9C84-C5A7D501C233}" dt="2021-07-15T03:58:26.512" v="154" actId="113"/>
          <ac:spMkLst>
            <pc:docMk/>
            <pc:sldMk cId="2819786180" sldId="270"/>
            <ac:spMk id="5" creationId="{504610FF-F677-4F5B-BB61-1D67454F180E}"/>
          </ac:spMkLst>
        </pc:spChg>
      </pc:sldChg>
      <pc:sldChg chg="addSp modSp add mod modNotesTx">
        <pc:chgData name="Nguyen Van Thai Thanh" userId="efe48e9e-abaa-4a82-8677-c996e7a91e96" providerId="ADAL" clId="{85B00E2B-D858-4DD6-9C84-C5A7D501C233}" dt="2021-07-15T03:58:39.222" v="158" actId="20577"/>
        <pc:sldMkLst>
          <pc:docMk/>
          <pc:sldMk cId="4117861395" sldId="271"/>
        </pc:sldMkLst>
        <pc:spChg chg="add mod">
          <ac:chgData name="Nguyen Van Thai Thanh" userId="efe48e9e-abaa-4a82-8677-c996e7a91e96" providerId="ADAL" clId="{85B00E2B-D858-4DD6-9C84-C5A7D501C233}" dt="2021-07-15T03:58:38.320" v="157" actId="113"/>
          <ac:spMkLst>
            <pc:docMk/>
            <pc:sldMk cId="4117861395" sldId="271"/>
            <ac:spMk id="5" creationId="{FA725074-88A4-4591-A76A-749419540BCD}"/>
          </ac:spMkLst>
        </pc:spChg>
      </pc:sldChg>
      <pc:sldChg chg="addSp modSp add mod replId modNotesTx">
        <pc:chgData name="Nguyen Van Thai Thanh" userId="efe48e9e-abaa-4a82-8677-c996e7a91e96" providerId="ADAL" clId="{85B00E2B-D858-4DD6-9C84-C5A7D501C233}" dt="2021-07-15T10:26:26.793" v="916" actId="20577"/>
        <pc:sldMkLst>
          <pc:docMk/>
          <pc:sldMk cId="57479796" sldId="272"/>
        </pc:sldMkLst>
        <pc:spChg chg="add mod">
          <ac:chgData name="Nguyen Van Thai Thanh" userId="efe48e9e-abaa-4a82-8677-c996e7a91e96" providerId="ADAL" clId="{85B00E2B-D858-4DD6-9C84-C5A7D501C233}" dt="2021-07-15T03:58:54.305" v="162" actId="113"/>
          <ac:spMkLst>
            <pc:docMk/>
            <pc:sldMk cId="57479796" sldId="272"/>
            <ac:spMk id="5" creationId="{96D6DB51-DF27-41E6-9F89-BEA99F108A3F}"/>
          </ac:spMkLst>
        </pc:spChg>
      </pc:sldChg>
      <pc:sldChg chg="addSp modSp add mod modNotesTx">
        <pc:chgData name="Nguyen Van Thai Thanh" userId="efe48e9e-abaa-4a82-8677-c996e7a91e96" providerId="ADAL" clId="{85B00E2B-D858-4DD6-9C84-C5A7D501C233}" dt="2021-07-15T03:59:23.122" v="170" actId="20577"/>
        <pc:sldMkLst>
          <pc:docMk/>
          <pc:sldMk cId="4206495281" sldId="273"/>
        </pc:sldMkLst>
        <pc:spChg chg="add mod">
          <ac:chgData name="Nguyen Van Thai Thanh" userId="efe48e9e-abaa-4a82-8677-c996e7a91e96" providerId="ADAL" clId="{85B00E2B-D858-4DD6-9C84-C5A7D501C233}" dt="2021-07-15T03:59:21.313" v="169" actId="113"/>
          <ac:spMkLst>
            <pc:docMk/>
            <pc:sldMk cId="4206495281" sldId="273"/>
            <ac:spMk id="5" creationId="{D92B702D-8BBC-4B59-B263-D253280F54A6}"/>
          </ac:spMkLst>
        </pc:spChg>
      </pc:sldChg>
      <pc:sldChg chg="addSp modSp add mod modNotesTx">
        <pc:chgData name="Nguyen Van Thai Thanh" userId="efe48e9e-abaa-4a82-8677-c996e7a91e96" providerId="ADAL" clId="{85B00E2B-D858-4DD6-9C84-C5A7D501C233}" dt="2021-07-15T03:59:41.416" v="174" actId="20577"/>
        <pc:sldMkLst>
          <pc:docMk/>
          <pc:sldMk cId="539555850" sldId="274"/>
        </pc:sldMkLst>
        <pc:spChg chg="add mod">
          <ac:chgData name="Nguyen Van Thai Thanh" userId="efe48e9e-abaa-4a82-8677-c996e7a91e96" providerId="ADAL" clId="{85B00E2B-D858-4DD6-9C84-C5A7D501C233}" dt="2021-07-15T03:59:38.408" v="173" actId="113"/>
          <ac:spMkLst>
            <pc:docMk/>
            <pc:sldMk cId="539555850" sldId="274"/>
            <ac:spMk id="5" creationId="{B4BAABA4-3C7D-4183-8509-877F3F535FCF}"/>
          </ac:spMkLst>
        </pc:spChg>
      </pc:sldChg>
      <pc:sldChg chg="addSp modSp add mod modNotesTx">
        <pc:chgData name="Nguyen Van Thai Thanh" userId="efe48e9e-abaa-4a82-8677-c996e7a91e96" providerId="ADAL" clId="{85B00E2B-D858-4DD6-9C84-C5A7D501C233}" dt="2021-07-15T03:59:56.760" v="178" actId="20577"/>
        <pc:sldMkLst>
          <pc:docMk/>
          <pc:sldMk cId="1145813180" sldId="275"/>
        </pc:sldMkLst>
        <pc:spChg chg="add mod">
          <ac:chgData name="Nguyen Van Thai Thanh" userId="efe48e9e-abaa-4a82-8677-c996e7a91e96" providerId="ADAL" clId="{85B00E2B-D858-4DD6-9C84-C5A7D501C233}" dt="2021-07-15T03:59:54.832" v="177" actId="113"/>
          <ac:spMkLst>
            <pc:docMk/>
            <pc:sldMk cId="1145813180" sldId="275"/>
            <ac:spMk id="5" creationId="{C4DE6911-3DF6-482C-983C-B32341A47716}"/>
          </ac:spMkLst>
        </pc:spChg>
      </pc:sldChg>
      <pc:sldChg chg="addSp modSp add mod replId modNotesTx">
        <pc:chgData name="Nguyen Van Thai Thanh" userId="efe48e9e-abaa-4a82-8677-c996e7a91e96" providerId="ADAL" clId="{85B00E2B-D858-4DD6-9C84-C5A7D501C233}" dt="2021-07-15T04:00:18.512" v="185" actId="20577"/>
        <pc:sldMkLst>
          <pc:docMk/>
          <pc:sldMk cId="2242439274" sldId="276"/>
        </pc:sldMkLst>
        <pc:spChg chg="add mod">
          <ac:chgData name="Nguyen Van Thai Thanh" userId="efe48e9e-abaa-4a82-8677-c996e7a91e96" providerId="ADAL" clId="{85B00E2B-D858-4DD6-9C84-C5A7D501C233}" dt="2021-07-15T04:00:13.008" v="184" actId="113"/>
          <ac:spMkLst>
            <pc:docMk/>
            <pc:sldMk cId="2242439274" sldId="276"/>
            <ac:spMk id="5" creationId="{D89FEAD4-B387-4FBE-874E-CAB6C0D1A8C8}"/>
          </ac:spMkLst>
        </pc:spChg>
      </pc:sldChg>
      <pc:sldChg chg="addSp modSp add mod modNotesTx">
        <pc:chgData name="Nguyen Van Thai Thanh" userId="efe48e9e-abaa-4a82-8677-c996e7a91e96" providerId="ADAL" clId="{85B00E2B-D858-4DD6-9C84-C5A7D501C233}" dt="2021-07-15T04:00:49.798" v="194" actId="20577"/>
        <pc:sldMkLst>
          <pc:docMk/>
          <pc:sldMk cId="3864398216" sldId="277"/>
        </pc:sldMkLst>
        <pc:spChg chg="add mod">
          <ac:chgData name="Nguyen Van Thai Thanh" userId="efe48e9e-abaa-4a82-8677-c996e7a91e96" providerId="ADAL" clId="{85B00E2B-D858-4DD6-9C84-C5A7D501C233}" dt="2021-07-15T04:00:34.005" v="189" actId="113"/>
          <ac:spMkLst>
            <pc:docMk/>
            <pc:sldMk cId="3864398216" sldId="277"/>
            <ac:spMk id="5" creationId="{3505675C-D32E-42DE-8DC2-661BDA34D270}"/>
          </ac:spMkLst>
        </pc:spChg>
      </pc:sldChg>
      <pc:sldChg chg="addSp modSp add mod replId modNotesTx">
        <pc:chgData name="Nguyen Van Thai Thanh" userId="efe48e9e-abaa-4a82-8677-c996e7a91e96" providerId="ADAL" clId="{85B00E2B-D858-4DD6-9C84-C5A7D501C233}" dt="2021-07-15T04:00:46.925" v="193" actId="20577"/>
        <pc:sldMkLst>
          <pc:docMk/>
          <pc:sldMk cId="2919128189" sldId="278"/>
        </pc:sldMkLst>
        <pc:spChg chg="add mod">
          <ac:chgData name="Nguyen Van Thai Thanh" userId="efe48e9e-abaa-4a82-8677-c996e7a91e96" providerId="ADAL" clId="{85B00E2B-D858-4DD6-9C84-C5A7D501C233}" dt="2021-07-15T04:00:45.513" v="192" actId="113"/>
          <ac:spMkLst>
            <pc:docMk/>
            <pc:sldMk cId="2919128189" sldId="278"/>
            <ac:spMk id="5" creationId="{6D869714-D307-4A54-9BA8-480DD238D6D5}"/>
          </ac:spMkLst>
        </pc:spChg>
      </pc:sldChg>
      <pc:sldChg chg="addSp delSp modSp add mod replId modNotesTx">
        <pc:chgData name="Nguyen Van Thai Thanh" userId="efe48e9e-abaa-4a82-8677-c996e7a91e96" providerId="ADAL" clId="{85B00E2B-D858-4DD6-9C84-C5A7D501C233}" dt="2021-07-15T04:08:35.439" v="291" actId="13926"/>
        <pc:sldMkLst>
          <pc:docMk/>
          <pc:sldMk cId="2748902800" sldId="279"/>
        </pc:sldMkLst>
        <pc:spChg chg="mod">
          <ac:chgData name="Nguyen Van Thai Thanh" userId="efe48e9e-abaa-4a82-8677-c996e7a91e96" providerId="ADAL" clId="{85B00E2B-D858-4DD6-9C84-C5A7D501C233}" dt="2021-07-15T04:07:07.028" v="251" actId="1076"/>
          <ac:spMkLst>
            <pc:docMk/>
            <pc:sldMk cId="2748902800" sldId="279"/>
            <ac:spMk id="4" creationId="{6529FA50-2804-4814-9A4B-52DDF695BAEC}"/>
          </ac:spMkLst>
        </pc:spChg>
        <pc:spChg chg="add del mod">
          <ac:chgData name="Nguyen Van Thai Thanh" userId="efe48e9e-abaa-4a82-8677-c996e7a91e96" providerId="ADAL" clId="{85B00E2B-D858-4DD6-9C84-C5A7D501C233}" dt="2021-07-15T04:06:47.578" v="248" actId="478"/>
          <ac:spMkLst>
            <pc:docMk/>
            <pc:sldMk cId="2748902800" sldId="279"/>
            <ac:spMk id="5" creationId="{B6F7FA1B-EF29-4648-B5D6-1A98F5FB6750}"/>
          </ac:spMkLst>
        </pc:spChg>
        <pc:spChg chg="add mod">
          <ac:chgData name="Nguyen Van Thai Thanh" userId="efe48e9e-abaa-4a82-8677-c996e7a91e96" providerId="ADAL" clId="{85B00E2B-D858-4DD6-9C84-C5A7D501C233}" dt="2021-07-15T04:08:20.968" v="285" actId="113"/>
          <ac:spMkLst>
            <pc:docMk/>
            <pc:sldMk cId="2748902800" sldId="279"/>
            <ac:spMk id="6" creationId="{4B7B2D88-1108-4006-B311-204DEE27E193}"/>
          </ac:spMkLst>
        </pc:spChg>
        <pc:spChg chg="add mod">
          <ac:chgData name="Nguyen Van Thai Thanh" userId="efe48e9e-abaa-4a82-8677-c996e7a91e96" providerId="ADAL" clId="{85B00E2B-D858-4DD6-9C84-C5A7D501C233}" dt="2021-07-15T04:08:29.665" v="288" actId="113"/>
          <ac:spMkLst>
            <pc:docMk/>
            <pc:sldMk cId="2748902800" sldId="279"/>
            <ac:spMk id="8" creationId="{EA65443A-C577-4818-BEEA-366ECD88B117}"/>
          </ac:spMkLst>
        </pc:spChg>
        <pc:spChg chg="add mod">
          <ac:chgData name="Nguyen Van Thai Thanh" userId="efe48e9e-abaa-4a82-8677-c996e7a91e96" providerId="ADAL" clId="{85B00E2B-D858-4DD6-9C84-C5A7D501C233}" dt="2021-07-15T04:08:35.439" v="291" actId="13926"/>
          <ac:spMkLst>
            <pc:docMk/>
            <pc:sldMk cId="2748902800" sldId="279"/>
            <ac:spMk id="10" creationId="{AC43CC87-D77A-4EE8-9F7B-7F80349F1CA4}"/>
          </ac:spMkLst>
        </pc:spChg>
      </pc:sldChg>
      <pc:sldChg chg="addSp modSp add mod modNotesTx">
        <pc:chgData name="Nguyen Van Thai Thanh" userId="efe48e9e-abaa-4a82-8677-c996e7a91e96" providerId="ADAL" clId="{85B00E2B-D858-4DD6-9C84-C5A7D501C233}" dt="2021-07-15T04:10:11.966" v="330" actId="13926"/>
        <pc:sldMkLst>
          <pc:docMk/>
          <pc:sldMk cId="2631976182" sldId="280"/>
        </pc:sldMkLst>
        <pc:spChg chg="mod">
          <ac:chgData name="Nguyen Van Thai Thanh" userId="efe48e9e-abaa-4a82-8677-c996e7a91e96" providerId="ADAL" clId="{85B00E2B-D858-4DD6-9C84-C5A7D501C233}" dt="2021-07-15T04:08:49.395" v="309" actId="20577"/>
          <ac:spMkLst>
            <pc:docMk/>
            <pc:sldMk cId="2631976182" sldId="280"/>
            <ac:spMk id="4" creationId="{6529FA50-2804-4814-9A4B-52DDF695BAEC}"/>
          </ac:spMkLst>
        </pc:spChg>
        <pc:spChg chg="add mod">
          <ac:chgData name="Nguyen Van Thai Thanh" userId="efe48e9e-abaa-4a82-8677-c996e7a91e96" providerId="ADAL" clId="{85B00E2B-D858-4DD6-9C84-C5A7D501C233}" dt="2021-07-15T04:10:05.337" v="327" actId="13926"/>
          <ac:spMkLst>
            <pc:docMk/>
            <pc:sldMk cId="2631976182" sldId="280"/>
            <ac:spMk id="5" creationId="{D29EDDDC-E42C-466C-90A8-0CD19AA1451E}"/>
          </ac:spMkLst>
        </pc:spChg>
        <pc:spChg chg="add mod">
          <ac:chgData name="Nguyen Van Thai Thanh" userId="efe48e9e-abaa-4a82-8677-c996e7a91e96" providerId="ADAL" clId="{85B00E2B-D858-4DD6-9C84-C5A7D501C233}" dt="2021-07-15T04:10:11.966" v="330" actId="13926"/>
          <ac:spMkLst>
            <pc:docMk/>
            <pc:sldMk cId="2631976182" sldId="280"/>
            <ac:spMk id="6" creationId="{82D2260F-FF5F-4442-ACF5-7685A50AC853}"/>
          </ac:spMkLst>
        </pc:spChg>
      </pc:sldChg>
      <pc:sldChg chg="add del replId">
        <pc:chgData name="Nguyen Van Thai Thanh" userId="efe48e9e-abaa-4a82-8677-c996e7a91e96" providerId="ADAL" clId="{85B00E2B-D858-4DD6-9C84-C5A7D501C233}" dt="2021-07-15T04:01:19.111" v="202" actId="47"/>
        <pc:sldMkLst>
          <pc:docMk/>
          <pc:sldMk cId="3401709665" sldId="280"/>
        </pc:sldMkLst>
      </pc:sldChg>
      <pc:sldChg chg="addSp modSp add mod modNotesTx">
        <pc:chgData name="Nguyen Van Thai Thanh" userId="efe48e9e-abaa-4a82-8677-c996e7a91e96" providerId="ADAL" clId="{85B00E2B-D858-4DD6-9C84-C5A7D501C233}" dt="2021-07-15T04:12:13.516" v="370" actId="20577"/>
        <pc:sldMkLst>
          <pc:docMk/>
          <pc:sldMk cId="2256146119" sldId="281"/>
        </pc:sldMkLst>
        <pc:spChg chg="mod">
          <ac:chgData name="Nguyen Van Thai Thanh" userId="efe48e9e-abaa-4a82-8677-c996e7a91e96" providerId="ADAL" clId="{85B00E2B-D858-4DD6-9C84-C5A7D501C233}" dt="2021-07-15T04:10:16.719" v="332" actId="20577"/>
          <ac:spMkLst>
            <pc:docMk/>
            <pc:sldMk cId="2256146119" sldId="281"/>
            <ac:spMk id="4" creationId="{6529FA50-2804-4814-9A4B-52DDF695BAEC}"/>
          </ac:spMkLst>
        </pc:spChg>
        <pc:spChg chg="add mod">
          <ac:chgData name="Nguyen Van Thai Thanh" userId="efe48e9e-abaa-4a82-8677-c996e7a91e96" providerId="ADAL" clId="{85B00E2B-D858-4DD6-9C84-C5A7D501C233}" dt="2021-07-15T04:11:56.476" v="352" actId="13926"/>
          <ac:spMkLst>
            <pc:docMk/>
            <pc:sldMk cId="2256146119" sldId="281"/>
            <ac:spMk id="5" creationId="{2D186173-C005-4423-983F-B09E923FC6C2}"/>
          </ac:spMkLst>
        </pc:spChg>
        <pc:spChg chg="add mod">
          <ac:chgData name="Nguyen Van Thai Thanh" userId="efe48e9e-abaa-4a82-8677-c996e7a91e96" providerId="ADAL" clId="{85B00E2B-D858-4DD6-9C84-C5A7D501C233}" dt="2021-07-15T04:11:56.476" v="352" actId="13926"/>
          <ac:spMkLst>
            <pc:docMk/>
            <pc:sldMk cId="2256146119" sldId="281"/>
            <ac:spMk id="6" creationId="{9EA4181A-FB13-4A67-AE74-FBBD346A916E}"/>
          </ac:spMkLst>
        </pc:spChg>
        <pc:spChg chg="add mod">
          <ac:chgData name="Nguyen Van Thai Thanh" userId="efe48e9e-abaa-4a82-8677-c996e7a91e96" providerId="ADAL" clId="{85B00E2B-D858-4DD6-9C84-C5A7D501C233}" dt="2021-07-15T04:11:56.476" v="352" actId="13926"/>
          <ac:spMkLst>
            <pc:docMk/>
            <pc:sldMk cId="2256146119" sldId="281"/>
            <ac:spMk id="8" creationId="{76A07C92-661A-447D-B9B3-5FDC5BA89363}"/>
          </ac:spMkLst>
        </pc:spChg>
        <pc:spChg chg="add mod">
          <ac:chgData name="Nguyen Van Thai Thanh" userId="efe48e9e-abaa-4a82-8677-c996e7a91e96" providerId="ADAL" clId="{85B00E2B-D858-4DD6-9C84-C5A7D501C233}" dt="2021-07-15T04:11:56.476" v="352" actId="13926"/>
          <ac:spMkLst>
            <pc:docMk/>
            <pc:sldMk cId="2256146119" sldId="281"/>
            <ac:spMk id="10" creationId="{1297AD9A-5403-48A6-BF23-888DC9484A7C}"/>
          </ac:spMkLst>
        </pc:spChg>
      </pc:sldChg>
      <pc:sldChg chg="add del">
        <pc:chgData name="Nguyen Van Thai Thanh" userId="efe48e9e-abaa-4a82-8677-c996e7a91e96" providerId="ADAL" clId="{85B00E2B-D858-4DD6-9C84-C5A7D501C233}" dt="2021-07-15T04:08:54.589" v="310" actId="47"/>
        <pc:sldMkLst>
          <pc:docMk/>
          <pc:sldMk cId="3754334270" sldId="281"/>
        </pc:sldMkLst>
      </pc:sldChg>
      <pc:sldChg chg="add del replId">
        <pc:chgData name="Nguyen Van Thai Thanh" userId="efe48e9e-abaa-4a82-8677-c996e7a91e96" providerId="ADAL" clId="{85B00E2B-D858-4DD6-9C84-C5A7D501C233}" dt="2021-07-15T04:08:54.589" v="310" actId="47"/>
        <pc:sldMkLst>
          <pc:docMk/>
          <pc:sldMk cId="967684127" sldId="282"/>
        </pc:sldMkLst>
      </pc:sldChg>
      <pc:sldChg chg="addSp modSp add mod modNotesTx">
        <pc:chgData name="Nguyen Van Thai Thanh" userId="efe48e9e-abaa-4a82-8677-c996e7a91e96" providerId="ADAL" clId="{85B00E2B-D858-4DD6-9C84-C5A7D501C233}" dt="2021-07-15T10:30:29.392" v="917" actId="20577"/>
        <pc:sldMkLst>
          <pc:docMk/>
          <pc:sldMk cId="3924430477" sldId="282"/>
        </pc:sldMkLst>
        <pc:spChg chg="add mod">
          <ac:chgData name="Nguyen Van Thai Thanh" userId="efe48e9e-abaa-4a82-8677-c996e7a91e96" providerId="ADAL" clId="{85B00E2B-D858-4DD6-9C84-C5A7D501C233}" dt="2021-07-15T04:13:05.314" v="375" actId="113"/>
          <ac:spMkLst>
            <pc:docMk/>
            <pc:sldMk cId="3924430477" sldId="282"/>
            <ac:spMk id="5" creationId="{65FE18FC-A0BF-46F8-8E4C-8B5B6D904386}"/>
          </ac:spMkLst>
        </pc:spChg>
      </pc:sldChg>
      <pc:sldChg chg="addSp modSp add mod modNotesTx">
        <pc:chgData name="Nguyen Van Thai Thanh" userId="efe48e9e-abaa-4a82-8677-c996e7a91e96" providerId="ADAL" clId="{85B00E2B-D858-4DD6-9C84-C5A7D501C233}" dt="2021-07-15T04:15:02.358" v="429" actId="13926"/>
        <pc:sldMkLst>
          <pc:docMk/>
          <pc:sldMk cId="441298426" sldId="283"/>
        </pc:sldMkLst>
        <pc:spChg chg="mod">
          <ac:chgData name="Nguyen Van Thai Thanh" userId="efe48e9e-abaa-4a82-8677-c996e7a91e96" providerId="ADAL" clId="{85B00E2B-D858-4DD6-9C84-C5A7D501C233}" dt="2021-07-15T04:14:18.432" v="413" actId="20577"/>
          <ac:spMkLst>
            <pc:docMk/>
            <pc:sldMk cId="441298426" sldId="283"/>
            <ac:spMk id="4" creationId="{6529FA50-2804-4814-9A4B-52DDF695BAEC}"/>
          </ac:spMkLst>
        </pc:spChg>
        <pc:spChg chg="add mod">
          <ac:chgData name="Nguyen Van Thai Thanh" userId="efe48e9e-abaa-4a82-8677-c996e7a91e96" providerId="ADAL" clId="{85B00E2B-D858-4DD6-9C84-C5A7D501C233}" dt="2021-07-15T04:15:02.358" v="429" actId="13926"/>
          <ac:spMkLst>
            <pc:docMk/>
            <pc:sldMk cId="441298426" sldId="283"/>
            <ac:spMk id="5" creationId="{1E4F7321-4D0F-4AFB-89BA-59C6FD1A9ED8}"/>
          </ac:spMkLst>
        </pc:spChg>
        <pc:spChg chg="add mod">
          <ac:chgData name="Nguyen Van Thai Thanh" userId="efe48e9e-abaa-4a82-8677-c996e7a91e96" providerId="ADAL" clId="{85B00E2B-D858-4DD6-9C84-C5A7D501C233}" dt="2021-07-15T04:15:02.358" v="429" actId="13926"/>
          <ac:spMkLst>
            <pc:docMk/>
            <pc:sldMk cId="441298426" sldId="283"/>
            <ac:spMk id="6" creationId="{33992B65-847B-4497-BE82-3EA9AB15F07C}"/>
          </ac:spMkLst>
        </pc:spChg>
      </pc:sldChg>
      <pc:sldChg chg="addSp modSp add mod modNotesTx">
        <pc:chgData name="Nguyen Van Thai Thanh" userId="efe48e9e-abaa-4a82-8677-c996e7a91e96" providerId="ADAL" clId="{85B00E2B-D858-4DD6-9C84-C5A7D501C233}" dt="2021-07-15T04:16:22.783" v="481" actId="20577"/>
        <pc:sldMkLst>
          <pc:docMk/>
          <pc:sldMk cId="1120744099" sldId="284"/>
        </pc:sldMkLst>
        <pc:spChg chg="mod">
          <ac:chgData name="Nguyen Van Thai Thanh" userId="efe48e9e-abaa-4a82-8677-c996e7a91e96" providerId="ADAL" clId="{85B00E2B-D858-4DD6-9C84-C5A7D501C233}" dt="2021-07-15T04:15:28.947" v="459" actId="20577"/>
          <ac:spMkLst>
            <pc:docMk/>
            <pc:sldMk cId="1120744099" sldId="284"/>
            <ac:spMk id="4" creationId="{6529FA50-2804-4814-9A4B-52DDF695BAEC}"/>
          </ac:spMkLst>
        </pc:spChg>
        <pc:spChg chg="add mod">
          <ac:chgData name="Nguyen Van Thai Thanh" userId="efe48e9e-abaa-4a82-8677-c996e7a91e96" providerId="ADAL" clId="{85B00E2B-D858-4DD6-9C84-C5A7D501C233}" dt="2021-07-15T04:16:09.420" v="468" actId="13926"/>
          <ac:spMkLst>
            <pc:docMk/>
            <pc:sldMk cId="1120744099" sldId="284"/>
            <ac:spMk id="5" creationId="{8512D141-BC01-4482-824D-502551477D7C}"/>
          </ac:spMkLst>
        </pc:spChg>
        <pc:spChg chg="add mod">
          <ac:chgData name="Nguyen Van Thai Thanh" userId="efe48e9e-abaa-4a82-8677-c996e7a91e96" providerId="ADAL" clId="{85B00E2B-D858-4DD6-9C84-C5A7D501C233}" dt="2021-07-15T04:16:09.420" v="468" actId="13926"/>
          <ac:spMkLst>
            <pc:docMk/>
            <pc:sldMk cId="1120744099" sldId="284"/>
            <ac:spMk id="6" creationId="{15DC7546-D6ED-47A3-81EF-633F2502CEB7}"/>
          </ac:spMkLst>
        </pc:spChg>
        <pc:spChg chg="add mod">
          <ac:chgData name="Nguyen Van Thai Thanh" userId="efe48e9e-abaa-4a82-8677-c996e7a91e96" providerId="ADAL" clId="{85B00E2B-D858-4DD6-9C84-C5A7D501C233}" dt="2021-07-15T04:16:09.420" v="468" actId="13926"/>
          <ac:spMkLst>
            <pc:docMk/>
            <pc:sldMk cId="1120744099" sldId="284"/>
            <ac:spMk id="8" creationId="{96CC0075-1456-456A-8DA3-6FF3E6C710EA}"/>
          </ac:spMkLst>
        </pc:spChg>
      </pc:sldChg>
      <pc:sldChg chg="addSp modSp add mod">
        <pc:chgData name="Nguyen Van Thai Thanh" userId="efe48e9e-abaa-4a82-8677-c996e7a91e96" providerId="ADAL" clId="{85B00E2B-D858-4DD6-9C84-C5A7D501C233}" dt="2021-07-15T04:18:20.492" v="506" actId="1076"/>
        <pc:sldMkLst>
          <pc:docMk/>
          <pc:sldMk cId="2054275614" sldId="285"/>
        </pc:sldMkLst>
        <pc:spChg chg="mod">
          <ac:chgData name="Nguyen Van Thai Thanh" userId="efe48e9e-abaa-4a82-8677-c996e7a91e96" providerId="ADAL" clId="{85B00E2B-D858-4DD6-9C84-C5A7D501C233}" dt="2021-07-15T04:17:16.043" v="496" actId="20577"/>
          <ac:spMkLst>
            <pc:docMk/>
            <pc:sldMk cId="2054275614" sldId="285"/>
            <ac:spMk id="4" creationId="{6529FA50-2804-4814-9A4B-52DDF695BAEC}"/>
          </ac:spMkLst>
        </pc:spChg>
        <pc:picChg chg="add mod">
          <ac:chgData name="Nguyen Van Thai Thanh" userId="efe48e9e-abaa-4a82-8677-c996e7a91e96" providerId="ADAL" clId="{85B00E2B-D858-4DD6-9C84-C5A7D501C233}" dt="2021-07-15T04:17:32.140" v="500" actId="1076"/>
          <ac:picMkLst>
            <pc:docMk/>
            <pc:sldMk cId="2054275614" sldId="285"/>
            <ac:picMk id="3" creationId="{2BA2D87E-A47F-4B2C-8A6A-B4EABEAAE36A}"/>
          </ac:picMkLst>
        </pc:picChg>
        <pc:picChg chg="add mod">
          <ac:chgData name="Nguyen Van Thai Thanh" userId="efe48e9e-abaa-4a82-8677-c996e7a91e96" providerId="ADAL" clId="{85B00E2B-D858-4DD6-9C84-C5A7D501C233}" dt="2021-07-15T04:18:20.492" v="506" actId="1076"/>
          <ac:picMkLst>
            <pc:docMk/>
            <pc:sldMk cId="2054275614" sldId="285"/>
            <ac:picMk id="6" creationId="{280741BF-2352-4986-9CA5-6755AAA2606A}"/>
          </ac:picMkLst>
        </pc:picChg>
        <pc:picChg chg="add mod">
          <ac:chgData name="Nguyen Van Thai Thanh" userId="efe48e9e-abaa-4a82-8677-c996e7a91e96" providerId="ADAL" clId="{85B00E2B-D858-4DD6-9C84-C5A7D501C233}" dt="2021-07-15T04:18:17.939" v="505" actId="1076"/>
          <ac:picMkLst>
            <pc:docMk/>
            <pc:sldMk cId="2054275614" sldId="285"/>
            <ac:picMk id="8" creationId="{C61CF533-2A76-4EFD-B451-02FEB2581507}"/>
          </ac:picMkLst>
        </pc:picChg>
      </pc:sldChg>
      <pc:sldChg chg="addSp modSp add mod modNotesTx">
        <pc:chgData name="Nguyen Van Thai Thanh" userId="efe48e9e-abaa-4a82-8677-c996e7a91e96" providerId="ADAL" clId="{85B00E2B-D858-4DD6-9C84-C5A7D501C233}" dt="2021-07-15T04:20:33.490" v="552" actId="13926"/>
        <pc:sldMkLst>
          <pc:docMk/>
          <pc:sldMk cId="792846622" sldId="286"/>
        </pc:sldMkLst>
        <pc:spChg chg="mod">
          <ac:chgData name="Nguyen Van Thai Thanh" userId="efe48e9e-abaa-4a82-8677-c996e7a91e96" providerId="ADAL" clId="{85B00E2B-D858-4DD6-9C84-C5A7D501C233}" dt="2021-07-15T04:19:32.012" v="528" actId="20577"/>
          <ac:spMkLst>
            <pc:docMk/>
            <pc:sldMk cId="792846622" sldId="286"/>
            <ac:spMk id="4" creationId="{6529FA50-2804-4814-9A4B-52DDF695BAEC}"/>
          </ac:spMkLst>
        </pc:spChg>
        <pc:spChg chg="add mod">
          <ac:chgData name="Nguyen Van Thai Thanh" userId="efe48e9e-abaa-4a82-8677-c996e7a91e96" providerId="ADAL" clId="{85B00E2B-D858-4DD6-9C84-C5A7D501C233}" dt="2021-07-15T04:20:33.490" v="552" actId="13926"/>
          <ac:spMkLst>
            <pc:docMk/>
            <pc:sldMk cId="792846622" sldId="286"/>
            <ac:spMk id="5" creationId="{3DD909A6-752A-44A1-9E6B-7FBB93EEE841}"/>
          </ac:spMkLst>
        </pc:spChg>
        <pc:spChg chg="add mod">
          <ac:chgData name="Nguyen Van Thai Thanh" userId="efe48e9e-abaa-4a82-8677-c996e7a91e96" providerId="ADAL" clId="{85B00E2B-D858-4DD6-9C84-C5A7D501C233}" dt="2021-07-15T04:20:33.490" v="552" actId="13926"/>
          <ac:spMkLst>
            <pc:docMk/>
            <pc:sldMk cId="792846622" sldId="286"/>
            <ac:spMk id="6" creationId="{24DE2045-6694-422D-9824-FAE689FFB2E0}"/>
          </ac:spMkLst>
        </pc:spChg>
        <pc:spChg chg="add mod">
          <ac:chgData name="Nguyen Van Thai Thanh" userId="efe48e9e-abaa-4a82-8677-c996e7a91e96" providerId="ADAL" clId="{85B00E2B-D858-4DD6-9C84-C5A7D501C233}" dt="2021-07-15T04:20:33.490" v="552" actId="13926"/>
          <ac:spMkLst>
            <pc:docMk/>
            <pc:sldMk cId="792846622" sldId="286"/>
            <ac:spMk id="8" creationId="{463046F1-EB82-468A-9A23-DF97AA7BA3D1}"/>
          </ac:spMkLst>
        </pc:spChg>
        <pc:spChg chg="add mod">
          <ac:chgData name="Nguyen Van Thai Thanh" userId="efe48e9e-abaa-4a82-8677-c996e7a91e96" providerId="ADAL" clId="{85B00E2B-D858-4DD6-9C84-C5A7D501C233}" dt="2021-07-15T04:20:33.490" v="552" actId="13926"/>
          <ac:spMkLst>
            <pc:docMk/>
            <pc:sldMk cId="792846622" sldId="286"/>
            <ac:spMk id="10" creationId="{98CAA316-BD8F-424C-966A-A8575BCD19DB}"/>
          </ac:spMkLst>
        </pc:spChg>
      </pc:sldChg>
      <pc:sldChg chg="addSp modSp add mod modNotesTx">
        <pc:chgData name="Nguyen Van Thai Thanh" userId="efe48e9e-abaa-4a82-8677-c996e7a91e96" providerId="ADAL" clId="{85B00E2B-D858-4DD6-9C84-C5A7D501C233}" dt="2021-07-15T04:23:26.595" v="627" actId="20577"/>
        <pc:sldMkLst>
          <pc:docMk/>
          <pc:sldMk cId="2381898899" sldId="287"/>
        </pc:sldMkLst>
        <pc:spChg chg="mod">
          <ac:chgData name="Nguyen Van Thai Thanh" userId="efe48e9e-abaa-4a82-8677-c996e7a91e96" providerId="ADAL" clId="{85B00E2B-D858-4DD6-9C84-C5A7D501C233}" dt="2021-07-15T04:23:26.595" v="627" actId="20577"/>
          <ac:spMkLst>
            <pc:docMk/>
            <pc:sldMk cId="2381898899" sldId="287"/>
            <ac:spMk id="4" creationId="{6529FA50-2804-4814-9A4B-52DDF695BAEC}"/>
          </ac:spMkLst>
        </pc:spChg>
        <pc:spChg chg="add mod">
          <ac:chgData name="Nguyen Van Thai Thanh" userId="efe48e9e-abaa-4a82-8677-c996e7a91e96" providerId="ADAL" clId="{85B00E2B-D858-4DD6-9C84-C5A7D501C233}" dt="2021-07-15T04:21:39.251" v="570" actId="13926"/>
          <ac:spMkLst>
            <pc:docMk/>
            <pc:sldMk cId="2381898899" sldId="287"/>
            <ac:spMk id="5" creationId="{BC10526B-A5C6-420F-BC6F-30C912E70491}"/>
          </ac:spMkLst>
        </pc:spChg>
        <pc:spChg chg="add mod">
          <ac:chgData name="Nguyen Van Thai Thanh" userId="efe48e9e-abaa-4a82-8677-c996e7a91e96" providerId="ADAL" clId="{85B00E2B-D858-4DD6-9C84-C5A7D501C233}" dt="2021-07-15T04:21:39.251" v="570" actId="13926"/>
          <ac:spMkLst>
            <pc:docMk/>
            <pc:sldMk cId="2381898899" sldId="287"/>
            <ac:spMk id="6" creationId="{FCA47603-2091-4616-8666-F2801CB73A5C}"/>
          </ac:spMkLst>
        </pc:spChg>
        <pc:spChg chg="add mod">
          <ac:chgData name="Nguyen Van Thai Thanh" userId="efe48e9e-abaa-4a82-8677-c996e7a91e96" providerId="ADAL" clId="{85B00E2B-D858-4DD6-9C84-C5A7D501C233}" dt="2021-07-15T04:21:39.251" v="570" actId="13926"/>
          <ac:spMkLst>
            <pc:docMk/>
            <pc:sldMk cId="2381898899" sldId="287"/>
            <ac:spMk id="8" creationId="{0B27A85E-DD16-4E41-8897-18EDC35FB63B}"/>
          </ac:spMkLst>
        </pc:spChg>
        <pc:spChg chg="add mod">
          <ac:chgData name="Nguyen Van Thai Thanh" userId="efe48e9e-abaa-4a82-8677-c996e7a91e96" providerId="ADAL" clId="{85B00E2B-D858-4DD6-9C84-C5A7D501C233}" dt="2021-07-15T04:21:39.251" v="570" actId="13926"/>
          <ac:spMkLst>
            <pc:docMk/>
            <pc:sldMk cId="2381898899" sldId="287"/>
            <ac:spMk id="10" creationId="{267F7C19-1164-41A7-B4FC-EF425F1FC766}"/>
          </ac:spMkLst>
        </pc:spChg>
      </pc:sldChg>
      <pc:sldChg chg="addSp modSp add mod replId modNotesTx">
        <pc:chgData name="Nguyen Van Thai Thanh" userId="efe48e9e-abaa-4a82-8677-c996e7a91e96" providerId="ADAL" clId="{85B00E2B-D858-4DD6-9C84-C5A7D501C233}" dt="2021-07-15T04:24:01.700" v="675" actId="13926"/>
        <pc:sldMkLst>
          <pc:docMk/>
          <pc:sldMk cId="2546074648" sldId="288"/>
        </pc:sldMkLst>
        <pc:spChg chg="mod">
          <ac:chgData name="Nguyen Van Thai Thanh" userId="efe48e9e-abaa-4a82-8677-c996e7a91e96" providerId="ADAL" clId="{85B00E2B-D858-4DD6-9C84-C5A7D501C233}" dt="2021-07-15T04:23:35.697" v="651" actId="20577"/>
          <ac:spMkLst>
            <pc:docMk/>
            <pc:sldMk cId="2546074648" sldId="288"/>
            <ac:spMk id="4" creationId="{6529FA50-2804-4814-9A4B-52DDF695BAEC}"/>
          </ac:spMkLst>
        </pc:spChg>
        <pc:spChg chg="add mod">
          <ac:chgData name="Nguyen Van Thai Thanh" userId="efe48e9e-abaa-4a82-8677-c996e7a91e96" providerId="ADAL" clId="{85B00E2B-D858-4DD6-9C84-C5A7D501C233}" dt="2021-07-15T04:24:01.700" v="675" actId="13926"/>
          <ac:spMkLst>
            <pc:docMk/>
            <pc:sldMk cId="2546074648" sldId="288"/>
            <ac:spMk id="5" creationId="{6554DBC4-5EBD-433D-886A-15D469430AE7}"/>
          </ac:spMkLst>
        </pc:spChg>
        <pc:spChg chg="add mod">
          <ac:chgData name="Nguyen Van Thai Thanh" userId="efe48e9e-abaa-4a82-8677-c996e7a91e96" providerId="ADAL" clId="{85B00E2B-D858-4DD6-9C84-C5A7D501C233}" dt="2021-07-15T04:24:01.700" v="675" actId="13926"/>
          <ac:spMkLst>
            <pc:docMk/>
            <pc:sldMk cId="2546074648" sldId="288"/>
            <ac:spMk id="6" creationId="{31766BDF-F11B-40E0-951B-E7A6954D5019}"/>
          </ac:spMkLst>
        </pc:spChg>
        <pc:spChg chg="add mod">
          <ac:chgData name="Nguyen Van Thai Thanh" userId="efe48e9e-abaa-4a82-8677-c996e7a91e96" providerId="ADAL" clId="{85B00E2B-D858-4DD6-9C84-C5A7D501C233}" dt="2021-07-15T04:24:01.700" v="675" actId="13926"/>
          <ac:spMkLst>
            <pc:docMk/>
            <pc:sldMk cId="2546074648" sldId="288"/>
            <ac:spMk id="8" creationId="{5A35633F-E9EF-4608-B919-E111DA5A7913}"/>
          </ac:spMkLst>
        </pc:spChg>
        <pc:spChg chg="add mod">
          <ac:chgData name="Nguyen Van Thai Thanh" userId="efe48e9e-abaa-4a82-8677-c996e7a91e96" providerId="ADAL" clId="{85B00E2B-D858-4DD6-9C84-C5A7D501C233}" dt="2021-07-15T04:24:01.700" v="675" actId="13926"/>
          <ac:spMkLst>
            <pc:docMk/>
            <pc:sldMk cId="2546074648" sldId="288"/>
            <ac:spMk id="10" creationId="{02755E3C-B73D-49BA-BEEF-CA09575D13BB}"/>
          </ac:spMkLst>
        </pc:spChg>
      </pc:sldChg>
      <pc:sldChg chg="addSp delSp modSp add mod modNotesTx">
        <pc:chgData name="Nguyen Van Thai Thanh" userId="efe48e9e-abaa-4a82-8677-c996e7a91e96" providerId="ADAL" clId="{85B00E2B-D858-4DD6-9C84-C5A7D501C233}" dt="2021-07-15T04:25:26.939" v="703" actId="13926"/>
        <pc:sldMkLst>
          <pc:docMk/>
          <pc:sldMk cId="3600716172" sldId="289"/>
        </pc:sldMkLst>
        <pc:spChg chg="del">
          <ac:chgData name="Nguyen Van Thai Thanh" userId="efe48e9e-abaa-4a82-8677-c996e7a91e96" providerId="ADAL" clId="{85B00E2B-D858-4DD6-9C84-C5A7D501C233}" dt="2021-07-15T04:23:45.699" v="653" actId="478"/>
          <ac:spMkLst>
            <pc:docMk/>
            <pc:sldMk cId="3600716172" sldId="289"/>
            <ac:spMk id="5" creationId="{6554DBC4-5EBD-433D-886A-15D469430AE7}"/>
          </ac:spMkLst>
        </pc:spChg>
        <pc:spChg chg="del">
          <ac:chgData name="Nguyen Van Thai Thanh" userId="efe48e9e-abaa-4a82-8677-c996e7a91e96" providerId="ADAL" clId="{85B00E2B-D858-4DD6-9C84-C5A7D501C233}" dt="2021-07-15T04:23:45.699" v="653" actId="478"/>
          <ac:spMkLst>
            <pc:docMk/>
            <pc:sldMk cId="3600716172" sldId="289"/>
            <ac:spMk id="6" creationId="{31766BDF-F11B-40E0-951B-E7A6954D5019}"/>
          </ac:spMkLst>
        </pc:spChg>
        <pc:spChg chg="del">
          <ac:chgData name="Nguyen Van Thai Thanh" userId="efe48e9e-abaa-4a82-8677-c996e7a91e96" providerId="ADAL" clId="{85B00E2B-D858-4DD6-9C84-C5A7D501C233}" dt="2021-07-15T04:23:45.699" v="653" actId="478"/>
          <ac:spMkLst>
            <pc:docMk/>
            <pc:sldMk cId="3600716172" sldId="289"/>
            <ac:spMk id="8" creationId="{5A35633F-E9EF-4608-B919-E111DA5A7913}"/>
          </ac:spMkLst>
        </pc:spChg>
        <pc:spChg chg="add mod">
          <ac:chgData name="Nguyen Van Thai Thanh" userId="efe48e9e-abaa-4a82-8677-c996e7a91e96" providerId="ADAL" clId="{85B00E2B-D858-4DD6-9C84-C5A7D501C233}" dt="2021-07-15T04:25:26.939" v="703" actId="13926"/>
          <ac:spMkLst>
            <pc:docMk/>
            <pc:sldMk cId="3600716172" sldId="289"/>
            <ac:spMk id="9" creationId="{62B6462E-B5CE-458B-98C6-F1FADDAA2A61}"/>
          </ac:spMkLst>
        </pc:spChg>
        <pc:spChg chg="del">
          <ac:chgData name="Nguyen Van Thai Thanh" userId="efe48e9e-abaa-4a82-8677-c996e7a91e96" providerId="ADAL" clId="{85B00E2B-D858-4DD6-9C84-C5A7D501C233}" dt="2021-07-15T04:23:45.699" v="653" actId="478"/>
          <ac:spMkLst>
            <pc:docMk/>
            <pc:sldMk cId="3600716172" sldId="289"/>
            <ac:spMk id="10" creationId="{02755E3C-B73D-49BA-BEEF-CA09575D13BB}"/>
          </ac:spMkLst>
        </pc:spChg>
        <pc:spChg chg="add mod">
          <ac:chgData name="Nguyen Van Thai Thanh" userId="efe48e9e-abaa-4a82-8677-c996e7a91e96" providerId="ADAL" clId="{85B00E2B-D858-4DD6-9C84-C5A7D501C233}" dt="2021-07-15T04:25:26.939" v="703" actId="13926"/>
          <ac:spMkLst>
            <pc:docMk/>
            <pc:sldMk cId="3600716172" sldId="289"/>
            <ac:spMk id="11" creationId="{89F71243-8DCA-416D-9415-8DB48B8740D6}"/>
          </ac:spMkLst>
        </pc:spChg>
        <pc:spChg chg="add mod">
          <ac:chgData name="Nguyen Van Thai Thanh" userId="efe48e9e-abaa-4a82-8677-c996e7a91e96" providerId="ADAL" clId="{85B00E2B-D858-4DD6-9C84-C5A7D501C233}" dt="2021-07-15T04:25:26.939" v="703" actId="13926"/>
          <ac:spMkLst>
            <pc:docMk/>
            <pc:sldMk cId="3600716172" sldId="289"/>
            <ac:spMk id="12" creationId="{B187967D-4D49-49D8-8EF6-038757207D9F}"/>
          </ac:spMkLst>
        </pc:spChg>
        <pc:spChg chg="add mod">
          <ac:chgData name="Nguyen Van Thai Thanh" userId="efe48e9e-abaa-4a82-8677-c996e7a91e96" providerId="ADAL" clId="{85B00E2B-D858-4DD6-9C84-C5A7D501C233}" dt="2021-07-15T04:25:26.939" v="703" actId="13926"/>
          <ac:spMkLst>
            <pc:docMk/>
            <pc:sldMk cId="3600716172" sldId="289"/>
            <ac:spMk id="14" creationId="{BB6EBD72-4F6D-4196-83C3-B0BA5E808D9F}"/>
          </ac:spMkLst>
        </pc:spChg>
      </pc:sldChg>
      <pc:sldChg chg="addSp delSp modSp add mod modNotesTx">
        <pc:chgData name="Nguyen Van Thai Thanh" userId="efe48e9e-abaa-4a82-8677-c996e7a91e96" providerId="ADAL" clId="{85B00E2B-D858-4DD6-9C84-C5A7D501C233}" dt="2021-07-15T10:46:31.967" v="1162" actId="20577"/>
        <pc:sldMkLst>
          <pc:docMk/>
          <pc:sldMk cId="14115970" sldId="290"/>
        </pc:sldMkLst>
        <pc:spChg chg="del">
          <ac:chgData name="Nguyen Van Thai Thanh" userId="efe48e9e-abaa-4a82-8677-c996e7a91e96" providerId="ADAL" clId="{85B00E2B-D858-4DD6-9C84-C5A7D501C233}" dt="2021-07-15T04:25:35.539" v="705" actId="478"/>
          <ac:spMkLst>
            <pc:docMk/>
            <pc:sldMk cId="14115970" sldId="290"/>
            <ac:spMk id="9" creationId="{62B6462E-B5CE-458B-98C6-F1FADDAA2A61}"/>
          </ac:spMkLst>
        </pc:spChg>
        <pc:spChg chg="del">
          <ac:chgData name="Nguyen Van Thai Thanh" userId="efe48e9e-abaa-4a82-8677-c996e7a91e96" providerId="ADAL" clId="{85B00E2B-D858-4DD6-9C84-C5A7D501C233}" dt="2021-07-15T04:25:35.539" v="705" actId="478"/>
          <ac:spMkLst>
            <pc:docMk/>
            <pc:sldMk cId="14115970" sldId="290"/>
            <ac:spMk id="11" creationId="{89F71243-8DCA-416D-9415-8DB48B8740D6}"/>
          </ac:spMkLst>
        </pc:spChg>
        <pc:spChg chg="del">
          <ac:chgData name="Nguyen Van Thai Thanh" userId="efe48e9e-abaa-4a82-8677-c996e7a91e96" providerId="ADAL" clId="{85B00E2B-D858-4DD6-9C84-C5A7D501C233}" dt="2021-07-15T04:25:35.539" v="705" actId="478"/>
          <ac:spMkLst>
            <pc:docMk/>
            <pc:sldMk cId="14115970" sldId="290"/>
            <ac:spMk id="12" creationId="{B187967D-4D49-49D8-8EF6-038757207D9F}"/>
          </ac:spMkLst>
        </pc:spChg>
        <pc:spChg chg="del">
          <ac:chgData name="Nguyen Van Thai Thanh" userId="efe48e9e-abaa-4a82-8677-c996e7a91e96" providerId="ADAL" clId="{85B00E2B-D858-4DD6-9C84-C5A7D501C233}" dt="2021-07-15T04:25:35.539" v="705" actId="478"/>
          <ac:spMkLst>
            <pc:docMk/>
            <pc:sldMk cId="14115970" sldId="290"/>
            <ac:spMk id="14" creationId="{BB6EBD72-4F6D-4196-83C3-B0BA5E808D9F}"/>
          </ac:spMkLst>
        </pc:spChg>
        <pc:picChg chg="add mod">
          <ac:chgData name="Nguyen Van Thai Thanh" userId="efe48e9e-abaa-4a82-8677-c996e7a91e96" providerId="ADAL" clId="{85B00E2B-D858-4DD6-9C84-C5A7D501C233}" dt="2021-07-15T05:04:46.521" v="723" actId="14100"/>
          <ac:picMkLst>
            <pc:docMk/>
            <pc:sldMk cId="14115970" sldId="290"/>
            <ac:picMk id="3" creationId="{8F37B736-3085-429D-90D3-040ABBD9AA7E}"/>
          </ac:picMkLst>
        </pc:picChg>
        <pc:picChg chg="add mod">
          <ac:chgData name="Nguyen Van Thai Thanh" userId="efe48e9e-abaa-4a82-8677-c996e7a91e96" providerId="ADAL" clId="{85B00E2B-D858-4DD6-9C84-C5A7D501C233}" dt="2021-07-15T10:45:05.451" v="921" actId="14100"/>
          <ac:picMkLst>
            <pc:docMk/>
            <pc:sldMk cId="14115970" sldId="290"/>
            <ac:picMk id="5" creationId="{8F1169F4-46F8-40B6-BAB4-5CEC548DC292}"/>
          </ac:picMkLst>
        </pc:picChg>
        <pc:picChg chg="add mod">
          <ac:chgData name="Nguyen Van Thai Thanh" userId="efe48e9e-abaa-4a82-8677-c996e7a91e96" providerId="ADAL" clId="{85B00E2B-D858-4DD6-9C84-C5A7D501C233}" dt="2021-07-15T05:05:05.698" v="726" actId="14100"/>
          <ac:picMkLst>
            <pc:docMk/>
            <pc:sldMk cId="14115970" sldId="290"/>
            <ac:picMk id="6" creationId="{394062DF-002A-4288-A678-3BA885CC1E79}"/>
          </ac:picMkLst>
        </pc:picChg>
        <pc:picChg chg="add mod">
          <ac:chgData name="Nguyen Van Thai Thanh" userId="efe48e9e-abaa-4a82-8677-c996e7a91e96" providerId="ADAL" clId="{85B00E2B-D858-4DD6-9C84-C5A7D501C233}" dt="2021-07-15T05:05:19.681" v="729" actId="14100"/>
          <ac:picMkLst>
            <pc:docMk/>
            <pc:sldMk cId="14115970" sldId="290"/>
            <ac:picMk id="8" creationId="{B2AF3CC9-FD4F-4430-A348-9B737591E29C}"/>
          </ac:picMkLst>
        </pc:picChg>
        <pc:picChg chg="add mod">
          <ac:chgData name="Nguyen Van Thai Thanh" userId="efe48e9e-abaa-4a82-8677-c996e7a91e96" providerId="ADAL" clId="{85B00E2B-D858-4DD6-9C84-C5A7D501C233}" dt="2021-07-15T05:05:35.643" v="733" actId="14100"/>
          <ac:picMkLst>
            <pc:docMk/>
            <pc:sldMk cId="14115970" sldId="290"/>
            <ac:picMk id="13" creationId="{CC76DD31-8430-4605-8A1C-873576400F61}"/>
          </ac:picMkLst>
        </pc:picChg>
        <pc:picChg chg="add mod">
          <ac:chgData name="Nguyen Van Thai Thanh" userId="efe48e9e-abaa-4a82-8677-c996e7a91e96" providerId="ADAL" clId="{85B00E2B-D858-4DD6-9C84-C5A7D501C233}" dt="2021-07-15T05:05:52.498" v="736" actId="14100"/>
          <ac:picMkLst>
            <pc:docMk/>
            <pc:sldMk cId="14115970" sldId="290"/>
            <ac:picMk id="16" creationId="{D218A369-5A45-4E7B-9BB8-E4B14C965B6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752A8-244E-4791-A386-40AC559C457D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CBC3F-FD7D-4C19-991D-1797912361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8832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BC3F-FD7D-4C19-991D-17979123611B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8711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BC3F-FD7D-4C19-991D-17979123611B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5006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BC3F-FD7D-4C19-991D-17979123611B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4458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  <a:p>
            <a:r>
              <a:rPr lang="en-US" dirty="0"/>
              <a:t>TQ (PT) (</a:t>
            </a:r>
            <a:r>
              <a:rPr lang="en-US" dirty="0" err="1"/>
              <a:t>bt</a:t>
            </a:r>
            <a:r>
              <a:rPr lang="en-US" dirty="0"/>
              <a:t> 12-14s),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ường &gt; 5s</a:t>
            </a:r>
          </a:p>
          <a:p>
            <a:r>
              <a:rPr lang="vi-VN" dirty="0"/>
              <a:t>TCK (aPTT) (bt 25-40s), bất thường &gt;10s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BC3F-FD7D-4C19-991D-17979123611B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3863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BC3F-FD7D-4C19-991D-17979123611B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6973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BC3F-FD7D-4C19-991D-17979123611B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9398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BC3F-FD7D-4C19-991D-17979123611B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2727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BC3F-FD7D-4C19-991D-17979123611B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3782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BC3F-FD7D-4C19-991D-17979123611B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0691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BC3F-FD7D-4C19-991D-17979123611B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0638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24a</a:t>
            </a:r>
          </a:p>
          <a:p>
            <a:r>
              <a:rPr lang="en-US" dirty="0"/>
              <a:t>25e</a:t>
            </a:r>
          </a:p>
          <a:p>
            <a:r>
              <a:rPr lang="en-US" dirty="0"/>
              <a:t>26d</a:t>
            </a:r>
          </a:p>
          <a:p>
            <a:r>
              <a:rPr lang="en-US" dirty="0"/>
              <a:t>27c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BC3F-FD7D-4C19-991D-17979123611B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9716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BC3F-FD7D-4C19-991D-17979123611B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90336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28c</a:t>
            </a:r>
          </a:p>
          <a:p>
            <a:r>
              <a:rPr lang="vi-VN" dirty="0"/>
              <a:t>30b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BC3F-FD7D-4C19-991D-17979123611B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9203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22b</a:t>
            </a:r>
          </a:p>
          <a:p>
            <a:r>
              <a:rPr lang="en-US" dirty="0"/>
              <a:t>23b</a:t>
            </a:r>
          </a:p>
          <a:p>
            <a:r>
              <a:rPr lang="en-US" dirty="0"/>
              <a:t>24e</a:t>
            </a:r>
          </a:p>
          <a:p>
            <a:r>
              <a:rPr lang="en-US" dirty="0"/>
              <a:t>25b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BC3F-FD7D-4C19-991D-17979123611B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8073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BC3F-FD7D-4C19-991D-17979123611B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1002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8c</a:t>
            </a:r>
          </a:p>
          <a:p>
            <a:r>
              <a:rPr lang="vi-VN" dirty="0"/>
              <a:t>25a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BC3F-FD7D-4C19-991D-17979123611B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1066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26e</a:t>
            </a:r>
          </a:p>
          <a:p>
            <a:r>
              <a:rPr lang="en-US" dirty="0"/>
              <a:t>27a</a:t>
            </a:r>
          </a:p>
          <a:p>
            <a:r>
              <a:rPr lang="en-US" dirty="0"/>
              <a:t>28e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BC3F-FD7D-4C19-991D-17979123611B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2633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36C</a:t>
            </a:r>
          </a:p>
          <a:p>
            <a:r>
              <a:rPr lang="en-US" dirty="0"/>
              <a:t>39B</a:t>
            </a:r>
          </a:p>
          <a:p>
            <a:r>
              <a:rPr lang="en-US" dirty="0"/>
              <a:t>42A</a:t>
            </a:r>
          </a:p>
          <a:p>
            <a:r>
              <a:rPr lang="en-US" dirty="0"/>
              <a:t>47C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BC3F-FD7D-4C19-991D-17979123611B}" type="slidenum">
              <a:rPr lang="vi-VN" smtClean="0"/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7556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48D</a:t>
            </a:r>
          </a:p>
          <a:p>
            <a:r>
              <a:rPr lang="en-US" dirty="0"/>
              <a:t>49D</a:t>
            </a:r>
          </a:p>
          <a:p>
            <a:r>
              <a:rPr lang="en-US" dirty="0"/>
              <a:t>50D</a:t>
            </a:r>
          </a:p>
          <a:p>
            <a:r>
              <a:rPr lang="en-US" dirty="0"/>
              <a:t>51E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BC3F-FD7D-4C19-991D-17979123611B}" type="slidenum">
              <a:rPr lang="vi-VN" smtClean="0"/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9511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52B</a:t>
            </a:r>
          </a:p>
          <a:p>
            <a:r>
              <a:rPr lang="en-US" dirty="0"/>
              <a:t>53A</a:t>
            </a:r>
          </a:p>
          <a:p>
            <a:r>
              <a:rPr lang="en-US" dirty="0"/>
              <a:t>54A</a:t>
            </a:r>
          </a:p>
          <a:p>
            <a:r>
              <a:rPr lang="en-US" dirty="0"/>
              <a:t>55B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BC3F-FD7D-4C19-991D-17979123611B}" type="slidenum">
              <a:rPr lang="vi-VN" smtClean="0"/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9708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56C</a:t>
            </a:r>
          </a:p>
          <a:p>
            <a:r>
              <a:rPr lang="en-US" dirty="0"/>
              <a:t>57C</a:t>
            </a:r>
          </a:p>
          <a:p>
            <a:r>
              <a:rPr lang="en-US" dirty="0"/>
              <a:t>58B</a:t>
            </a:r>
          </a:p>
          <a:p>
            <a:r>
              <a:rPr lang="en-US" dirty="0"/>
              <a:t>59B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BC3F-FD7D-4C19-991D-17979123611B}" type="slidenum">
              <a:rPr lang="vi-VN" smtClean="0"/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8989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1d</a:t>
            </a:r>
          </a:p>
          <a:p>
            <a:r>
              <a:rPr lang="en-US" dirty="0"/>
              <a:t>2d</a:t>
            </a:r>
          </a:p>
          <a:p>
            <a:r>
              <a:rPr lang="en-US" dirty="0"/>
              <a:t>3b (</a:t>
            </a:r>
            <a:r>
              <a:rPr lang="en-US" dirty="0" err="1"/>
              <a:t>yt</a:t>
            </a:r>
            <a:r>
              <a:rPr lang="en-US" dirty="0"/>
              <a:t> XIII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fibrin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hayem</a:t>
            </a:r>
            <a:r>
              <a:rPr lang="en-US" dirty="0"/>
              <a:t>)</a:t>
            </a:r>
          </a:p>
          <a:p>
            <a:r>
              <a:rPr lang="en-US" dirty="0"/>
              <a:t>4c</a:t>
            </a:r>
          </a:p>
          <a:p>
            <a:r>
              <a:rPr lang="en-US" dirty="0"/>
              <a:t>5c</a:t>
            </a:r>
          </a:p>
          <a:p>
            <a:r>
              <a:rPr lang="en-US" dirty="0"/>
              <a:t>6e (</a:t>
            </a:r>
            <a:r>
              <a:rPr lang="en-US" dirty="0" err="1"/>
              <a:t>Vw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dính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thanh </a:t>
            </a:r>
            <a:r>
              <a:rPr lang="en-US" dirty="0" err="1"/>
              <a:t>mạch</a:t>
            </a:r>
            <a:r>
              <a:rPr lang="en-US" dirty="0"/>
              <a:t>)</a:t>
            </a:r>
          </a:p>
          <a:p>
            <a:r>
              <a:rPr lang="en-US" dirty="0"/>
              <a:t>7e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viii)</a:t>
            </a:r>
          </a:p>
          <a:p>
            <a:r>
              <a:rPr lang="en-US" dirty="0"/>
              <a:t>8c (ethanol: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mảnh</a:t>
            </a:r>
            <a:r>
              <a:rPr lang="en-US" dirty="0"/>
              <a:t> </a:t>
            </a:r>
            <a:r>
              <a:rPr lang="en-US" dirty="0" err="1"/>
              <a:t>vỡ</a:t>
            </a:r>
            <a:r>
              <a:rPr lang="en-US" dirty="0"/>
              <a:t> fibrin)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BC3F-FD7D-4C19-991D-17979123611B}" type="slidenum">
              <a:rPr lang="vi-VN" smtClean="0"/>
              <a:t>32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2294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BC3F-FD7D-4C19-991D-17979123611B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080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BC3F-FD7D-4C19-991D-17979123611B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0775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BC3F-FD7D-4C19-991D-17979123611B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5706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BC3F-FD7D-4C19-991D-17979123611B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2124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BC3F-FD7D-4C19-991D-17979123611B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7273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BC3F-FD7D-4C19-991D-17979123611B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6917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BC3F-FD7D-4C19-991D-17979123611B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450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85C4-7D2C-4D5B-AD4B-1F05C4AD1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BD5AC-764F-4D00-8EEB-EC96E76D5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A032D-495F-47C3-93CB-01EE968E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F796-F7CA-4BEB-9086-1933A55A1CDC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BF48D-80B1-4B17-B86C-4BC84A97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B97D7-E385-4C68-916D-51B09331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1A55-AFA8-46E9-AC8C-145E32389C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808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9CDF-54B7-4F06-A2F3-5CF5288E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C6CF6-2115-4368-B85D-A4B57C83F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7F338-981F-473C-9B6C-16376702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F796-F7CA-4BEB-9086-1933A55A1CDC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D4DF7-2242-4806-8AE4-2EA42163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7C27-D404-4DC4-9F20-6F44A6EA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1A55-AFA8-46E9-AC8C-145E32389C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346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A7A459-6677-423B-A7E3-A78DB5E00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422B0-3A00-441D-A5CC-9E6AE2DC3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5556A-149F-40DF-9FCC-2FDCD458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F796-F7CA-4BEB-9086-1933A55A1CDC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E3B88-F6E7-41E3-95F0-D793CC7D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3DAF8-8467-4717-A053-4F8BBE3F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1A55-AFA8-46E9-AC8C-145E32389C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739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F3D9-A313-4C50-946C-F2568E81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BC4E-3D12-4335-96AE-9914C5BBA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C9707-CC62-4A51-82AB-A62E79C2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F796-F7CA-4BEB-9086-1933A55A1CDC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9C5FB-F082-4628-9D61-5585D5F3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1804A-9FDD-44DF-8FFC-821FCF40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1A55-AFA8-46E9-AC8C-145E32389C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325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2FF2-813D-419B-ACE2-F45AB1F2D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5FDDB-035A-4FE0-8637-86F26797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8DBC0-C8BA-4111-B082-B9362D1F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F796-F7CA-4BEB-9086-1933A55A1CDC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4265-3850-45FF-BD86-16AE17FD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58BAA-1D4B-4362-B0D7-0ACD3277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1A55-AFA8-46E9-AC8C-145E32389C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404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8B35-3257-4695-8AC5-F9E40305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F2952-9483-4810-973E-46A27090D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D7620-0E22-4C29-8818-7DDADC7E9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20744-B71E-493E-BDD1-5AB53718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F796-F7CA-4BEB-9086-1933A55A1CDC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CB3FC-CF33-4363-8817-4B39757B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116-62E7-418E-94C7-84B0A8EC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1A55-AFA8-46E9-AC8C-145E32389C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30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99E6-458F-4316-A56A-D983DEF8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B7F02-2CD8-4075-99E5-6444C1210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4B333-DD0D-4549-91B2-4C612A41C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896EE-1375-4436-B534-40695B956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2C0D0-1080-43A1-B155-4DC781527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994EB-16E3-4E1B-B5D8-86B4EC64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F796-F7CA-4BEB-9086-1933A55A1CDC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5B2DF-2579-4781-B31D-298A511F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29A61-FC09-4E45-8A93-8B7FD20B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1A55-AFA8-46E9-AC8C-145E32389C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707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819-9AF1-4F82-97C4-AFB571B6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8A6F1-6FA9-4AEE-B419-DBCD5191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F796-F7CA-4BEB-9086-1933A55A1CDC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72531-4D51-4D83-8AC0-B7179CF8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4A94F-1DF6-4227-B7B7-C427EFDF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1A55-AFA8-46E9-AC8C-145E32389C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769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B81FA-807C-47B6-A011-096A30C9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F796-F7CA-4BEB-9086-1933A55A1CDC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A6117-AAAA-4A0E-8643-A40A7FB9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E9C83-570E-4950-B0DB-07A705D8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1A55-AFA8-46E9-AC8C-145E32389C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388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0585-FB1D-4250-B130-1CF02C38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F857B-8747-43B6-8BF0-6F68A55B4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49EDC-9EE1-4713-B2C2-1DC8E92CC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D5862-3696-4E9B-B163-6B876EE8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F796-F7CA-4BEB-9086-1933A55A1CDC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1FE04-3BF5-4388-A2A0-23E976E5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453AA-5A8E-4F91-98AC-83135E07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1A55-AFA8-46E9-AC8C-145E32389C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883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44DF-B3E5-479D-8940-143999952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BCE91-A95F-47EF-8CFB-424E58895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5A4D3-939F-4F71-9C57-D8B934F7F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95BE4-5468-4C4A-9BA0-6FAE1CDF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F796-F7CA-4BEB-9086-1933A55A1CDC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3CE9A-78CE-4751-9DB4-8E8EC7AD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69245-3E9F-4B83-A6A5-9C16369A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1A55-AFA8-46E9-AC8C-145E32389C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689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CCC34-A884-4771-8DC1-F7C40740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201B4-5A0D-4DE7-A297-D07374B8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8877D-47E1-4D0A-8AE5-1782049E8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0F796-F7CA-4BEB-9086-1933A55A1CDC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582DB-A2C4-4F8C-9F00-6AD827A86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24A50-8722-4EA2-9FCB-3A6CCA378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C1A55-AFA8-46E9-AC8C-145E32389C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88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E37EE4-2C20-45FC-8F96-D0B54DAC6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vi-VN" dirty="0"/>
              <a:t>ĐỀ TỐT NGHIỆP</a:t>
            </a:r>
          </a:p>
        </p:txBody>
      </p:sp>
    </p:spTree>
    <p:extLst>
      <p:ext uri="{BB962C8B-B14F-4D97-AF65-F5344CB8AC3E}">
        <p14:creationId xmlns:p14="http://schemas.microsoft.com/office/powerpoint/2010/main" val="70564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9FA50-2804-4814-9A4B-52DDF695BAEC}"/>
              </a:ext>
            </a:extLst>
          </p:cNvPr>
          <p:cNvSpPr txBox="1"/>
          <p:nvPr/>
        </p:nvSpPr>
        <p:spPr>
          <a:xfrm>
            <a:off x="0" y="5366824"/>
            <a:ext cx="537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Y13-L1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710E5-CB55-45BA-859A-732695A04F1A}"/>
              </a:ext>
            </a:extLst>
          </p:cNvPr>
          <p:cNvSpPr txBox="1"/>
          <p:nvPr/>
        </p:nvSpPr>
        <p:spPr>
          <a:xfrm>
            <a:off x="0" y="0"/>
            <a:ext cx="6105378" cy="2937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49.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XIII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bẩm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XN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thế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?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TQ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thường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TQ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thường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TQ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thường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TQ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thường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TQ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tăng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D312F7-D959-44F9-86EA-6BAA41629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760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9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9FA50-2804-4814-9A4B-52DDF695BAEC}"/>
              </a:ext>
            </a:extLst>
          </p:cNvPr>
          <p:cNvSpPr txBox="1"/>
          <p:nvPr/>
        </p:nvSpPr>
        <p:spPr>
          <a:xfrm>
            <a:off x="0" y="5366824"/>
            <a:ext cx="537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Y13-L1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C5167-A66F-41F6-8FB1-B1CE9291EDFC}"/>
              </a:ext>
            </a:extLst>
          </p:cNvPr>
          <p:cNvSpPr txBox="1"/>
          <p:nvPr/>
        </p:nvSpPr>
        <p:spPr>
          <a:xfrm>
            <a:off x="0" y="0"/>
            <a:ext cx="6105378" cy="2618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50.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Plasmin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vai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trò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sinh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sinh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Fibrinogen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Fibrin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Tiêu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sợi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huyết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Co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cục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huyết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khối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đỏ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9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9FA50-2804-4814-9A4B-52DDF695BAEC}"/>
              </a:ext>
            </a:extLst>
          </p:cNvPr>
          <p:cNvSpPr txBox="1"/>
          <p:nvPr/>
        </p:nvSpPr>
        <p:spPr>
          <a:xfrm>
            <a:off x="0" y="5366824"/>
            <a:ext cx="537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Y13-L1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610FF-F677-4F5B-BB61-1D67454F180E}"/>
              </a:ext>
            </a:extLst>
          </p:cNvPr>
          <p:cNvSpPr txBox="1"/>
          <p:nvPr/>
        </p:nvSpPr>
        <p:spPr>
          <a:xfrm>
            <a:off x="0" y="132445"/>
            <a:ext cx="6105378" cy="2618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51.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lâm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sàng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D-dimer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sinh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sinh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tiên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phổi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tiên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hồi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sức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phổi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thuyên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tắc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mạch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huyết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khối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786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9FA50-2804-4814-9A4B-52DDF695BAEC}"/>
              </a:ext>
            </a:extLst>
          </p:cNvPr>
          <p:cNvSpPr txBox="1"/>
          <p:nvPr/>
        </p:nvSpPr>
        <p:spPr>
          <a:xfrm>
            <a:off x="0" y="5366824"/>
            <a:ext cx="537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Y13-L1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25074-88A4-4591-A76A-749419540BCD}"/>
              </a:ext>
            </a:extLst>
          </p:cNvPr>
          <p:cNvSpPr txBox="1"/>
          <p:nvPr/>
        </p:nvSpPr>
        <p:spPr>
          <a:xfrm>
            <a:off x="0" y="0"/>
            <a:ext cx="6105378" cy="2921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52.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tình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huyết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khối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, NGOẠI TRỪ: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AT III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VIII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protein S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protein C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cầu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17861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9FA50-2804-4814-9A4B-52DDF695BAEC}"/>
              </a:ext>
            </a:extLst>
          </p:cNvPr>
          <p:cNvSpPr txBox="1"/>
          <p:nvPr/>
        </p:nvSpPr>
        <p:spPr>
          <a:xfrm>
            <a:off x="0" y="5366824"/>
            <a:ext cx="537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Y13-L1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6DB51-DF27-41E6-9F89-BEA99F108A3F}"/>
              </a:ext>
            </a:extLst>
          </p:cNvPr>
          <p:cNvSpPr txBox="1"/>
          <p:nvPr/>
        </p:nvSpPr>
        <p:spPr>
          <a:xfrm>
            <a:off x="0" y="0"/>
            <a:ext cx="6105378" cy="2937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53.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XN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Hemophilia A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TQ: 12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120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TQ: 35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32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TQ: 30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110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TQ: 13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35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TQ: 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25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79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9FA50-2804-4814-9A4B-52DDF695BAEC}"/>
              </a:ext>
            </a:extLst>
          </p:cNvPr>
          <p:cNvSpPr txBox="1"/>
          <p:nvPr/>
        </p:nvSpPr>
        <p:spPr>
          <a:xfrm>
            <a:off x="0" y="5366824"/>
            <a:ext cx="537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Y13-L1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B702D-8BBC-4B59-B263-D253280F54A6}"/>
              </a:ext>
            </a:extLst>
          </p:cNvPr>
          <p:cNvSpPr txBox="1"/>
          <p:nvPr/>
        </p:nvSpPr>
        <p:spPr>
          <a:xfrm>
            <a:off x="0" y="0"/>
            <a:ext cx="6105378" cy="2937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54.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XN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Hemophilia B: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TQ: 12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120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TQ: 35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32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TQ: 30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110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TQ: 13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35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TQ: 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25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495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9FA50-2804-4814-9A4B-52DDF695BAEC}"/>
              </a:ext>
            </a:extLst>
          </p:cNvPr>
          <p:cNvSpPr txBox="1"/>
          <p:nvPr/>
        </p:nvSpPr>
        <p:spPr>
          <a:xfrm>
            <a:off x="0" y="5366824"/>
            <a:ext cx="537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Y13-L1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AABA4-3C7D-4183-8509-877F3F535FCF}"/>
              </a:ext>
            </a:extLst>
          </p:cNvPr>
          <p:cNvSpPr txBox="1"/>
          <p:nvPr/>
        </p:nvSpPr>
        <p:spPr>
          <a:xfrm>
            <a:off x="0" y="0"/>
            <a:ext cx="6105378" cy="3384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55.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xét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VII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bẩm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TQ: 12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120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TQ: 35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32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TQ: 30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110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TQ: 13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35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TQ: 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25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555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9FA50-2804-4814-9A4B-52DDF695BAEC}"/>
              </a:ext>
            </a:extLst>
          </p:cNvPr>
          <p:cNvSpPr txBox="1"/>
          <p:nvPr/>
        </p:nvSpPr>
        <p:spPr>
          <a:xfrm>
            <a:off x="0" y="5366824"/>
            <a:ext cx="537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Y13-L1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E6911-3DF6-482C-983C-B32341A47716}"/>
              </a:ext>
            </a:extLst>
          </p:cNvPr>
          <p:cNvSpPr txBox="1"/>
          <p:nvPr/>
        </p:nvSpPr>
        <p:spPr>
          <a:xfrm>
            <a:off x="0" y="0"/>
            <a:ext cx="6105378" cy="2937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56.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xét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tắc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kéo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dài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vitamin K)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TQ: 12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120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TQ: 35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32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TQ: 30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110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TQ: 13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35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TQ: 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25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813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9FA50-2804-4814-9A4B-52DDF695BAEC}"/>
              </a:ext>
            </a:extLst>
          </p:cNvPr>
          <p:cNvSpPr txBox="1"/>
          <p:nvPr/>
        </p:nvSpPr>
        <p:spPr>
          <a:xfrm>
            <a:off x="0" y="5366824"/>
            <a:ext cx="537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Y13-L1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FEAD4-B387-4FBE-874E-CAB6C0D1A8C8}"/>
              </a:ext>
            </a:extLst>
          </p:cNvPr>
          <p:cNvSpPr txBox="1"/>
          <p:nvPr/>
        </p:nvSpPr>
        <p:spPr>
          <a:xfrm>
            <a:off x="0" y="0"/>
            <a:ext cx="6105378" cy="3256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57.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xét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: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Hemophilia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huyết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cầu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thuốc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kháng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cầu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thuốc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kháng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vitamin K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suy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gan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xơ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gan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439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9FA50-2804-4814-9A4B-52DDF695BAEC}"/>
              </a:ext>
            </a:extLst>
          </p:cNvPr>
          <p:cNvSpPr txBox="1"/>
          <p:nvPr/>
        </p:nvSpPr>
        <p:spPr>
          <a:xfrm>
            <a:off x="0" y="5366824"/>
            <a:ext cx="537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Y13-L1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5675C-D32E-42DE-8DC2-661BDA34D270}"/>
              </a:ext>
            </a:extLst>
          </p:cNvPr>
          <p:cNvSpPr txBox="1"/>
          <p:nvPr/>
        </p:nvSpPr>
        <p:spPr>
          <a:xfrm>
            <a:off x="0" y="0"/>
            <a:ext cx="6105378" cy="2937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58.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gan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KHÔNG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phụ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vitamin K: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II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V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VII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IX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X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39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9FA50-2804-4814-9A4B-52DDF695BAEC}"/>
              </a:ext>
            </a:extLst>
          </p:cNvPr>
          <p:cNvSpPr txBox="1"/>
          <p:nvPr/>
        </p:nvSpPr>
        <p:spPr>
          <a:xfrm>
            <a:off x="0" y="5366824"/>
            <a:ext cx="537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Y13LT-L2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EFA342-B8AE-4EAF-9D85-A8C29FD10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0340" cy="4642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A93F21-92EA-4D2F-AE38-EC72FC66B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340" y="-1"/>
            <a:ext cx="2541660" cy="4642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F5C26D-943C-499D-9082-E7FEEBC9FD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1507273" y="4642204"/>
            <a:ext cx="3081454" cy="256558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E782D17-0796-48CE-B274-050D2DA53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058" y="4642204"/>
            <a:ext cx="4716278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7EA1820-6153-45DE-A876-2760335C4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229" y="4642204"/>
            <a:ext cx="4521541" cy="349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833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9FA50-2804-4814-9A4B-52DDF695BAEC}"/>
              </a:ext>
            </a:extLst>
          </p:cNvPr>
          <p:cNvSpPr txBox="1"/>
          <p:nvPr/>
        </p:nvSpPr>
        <p:spPr>
          <a:xfrm>
            <a:off x="0" y="5366824"/>
            <a:ext cx="537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Y13-L1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69714-D307-4A54-9BA8-480DD238D6D5}"/>
              </a:ext>
            </a:extLst>
          </p:cNvPr>
          <p:cNvSpPr txBox="1"/>
          <p:nvPr/>
        </p:nvSpPr>
        <p:spPr>
          <a:xfrm>
            <a:off x="0" y="0"/>
            <a:ext cx="6105378" cy="2937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59.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xét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tầm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soát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mổ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NGOẠI TRỪ: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chảy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Fibrinogen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Quick (TQ hay PT)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Cephalin-Kaolin (TCK hay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aPTT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cầu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128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9FA50-2804-4814-9A4B-52DDF695BAEC}"/>
              </a:ext>
            </a:extLst>
          </p:cNvPr>
          <p:cNvSpPr txBox="1"/>
          <p:nvPr/>
        </p:nvSpPr>
        <p:spPr>
          <a:xfrm>
            <a:off x="0" y="6550223"/>
            <a:ext cx="537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Y14-L1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B2D88-1108-4006-B311-204DEE27E193}"/>
              </a:ext>
            </a:extLst>
          </p:cNvPr>
          <p:cNvSpPr txBox="1"/>
          <p:nvPr/>
        </p:nvSpPr>
        <p:spPr>
          <a:xfrm>
            <a:off x="-9378" y="0"/>
            <a:ext cx="6105378" cy="6433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24.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Thrombine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vai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trò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Fibrinogen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Fibrin 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sinh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Plasminogen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Plasmin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sinh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huy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tham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gia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máu</a:t>
            </a: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endParaRPr lang="en-US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25.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tình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huyết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khối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, NGOẠI TRỪ:</a:t>
            </a:r>
            <a:endParaRPr lang="vi-VN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AT III</a:t>
            </a:r>
            <a:endParaRPr lang="vi-VN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cầu</a:t>
            </a:r>
            <a:endParaRPr lang="vi-VN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protein S</a:t>
            </a:r>
            <a:endParaRPr lang="vi-VN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protein C</a:t>
            </a:r>
            <a:endParaRPr lang="vi-VN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VII </a:t>
            </a:r>
            <a:endParaRPr lang="vi-VN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65443A-C577-4818-BEEA-366ECD88B117}"/>
              </a:ext>
            </a:extLst>
          </p:cNvPr>
          <p:cNvSpPr txBox="1"/>
          <p:nvPr/>
        </p:nvSpPr>
        <p:spPr>
          <a:xfrm>
            <a:off x="6096000" y="2244"/>
            <a:ext cx="6133512" cy="2937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26.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XN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Hemophilia A?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TQ: 11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36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TQ: 34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32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TQ: 32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100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TQ: 11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110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TQ: 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25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43CC87-D77A-4EE8-9F7B-7F80349F1CA4}"/>
              </a:ext>
            </a:extLst>
          </p:cNvPr>
          <p:cNvSpPr txBox="1"/>
          <p:nvPr/>
        </p:nvSpPr>
        <p:spPr>
          <a:xfrm>
            <a:off x="6096000" y="2939779"/>
            <a:ext cx="6175716" cy="2921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27.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xét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tắc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kéo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dài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vitamin K)?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TQ: 11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110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TQ: 36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32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TQ: 32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100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TQ: 12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34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e. TQ: 11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TCK: 25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giây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48902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9FA50-2804-4814-9A4B-52DDF695BAEC}"/>
              </a:ext>
            </a:extLst>
          </p:cNvPr>
          <p:cNvSpPr txBox="1"/>
          <p:nvPr/>
        </p:nvSpPr>
        <p:spPr>
          <a:xfrm>
            <a:off x="0" y="6550223"/>
            <a:ext cx="537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Y14-L1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EDDDC-E42C-466C-90A8-0CD19AA1451E}"/>
              </a:ext>
            </a:extLst>
          </p:cNvPr>
          <p:cNvSpPr txBox="1"/>
          <p:nvPr/>
        </p:nvSpPr>
        <p:spPr>
          <a:xfrm>
            <a:off x="0" y="0"/>
            <a:ext cx="6105378" cy="3240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28.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xét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: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Hemophilia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huyết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cầu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thuốc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kháng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cầu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thuốc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kháng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vitamin K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suy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gan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xơ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gan</a:t>
            </a:r>
            <a:endParaRPr lang="vi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2260F-FF5F-4442-ACF5-7685A50AC853}"/>
              </a:ext>
            </a:extLst>
          </p:cNvPr>
          <p:cNvSpPr txBox="1"/>
          <p:nvPr/>
        </p:nvSpPr>
        <p:spPr>
          <a:xfrm>
            <a:off x="0" y="3240374"/>
            <a:ext cx="6126480" cy="2937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30.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mất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15%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30%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mất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mấy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II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III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IV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V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976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9FA50-2804-4814-9A4B-52DDF695BAEC}"/>
              </a:ext>
            </a:extLst>
          </p:cNvPr>
          <p:cNvSpPr txBox="1"/>
          <p:nvPr/>
        </p:nvSpPr>
        <p:spPr>
          <a:xfrm>
            <a:off x="0" y="6550223"/>
            <a:ext cx="537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Y14-L2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86173-C005-4423-983F-B09E923FC6C2}"/>
              </a:ext>
            </a:extLst>
          </p:cNvPr>
          <p:cNvSpPr txBox="1"/>
          <p:nvPr/>
        </p:nvSpPr>
        <p:spPr>
          <a:xfrm>
            <a:off x="0" y="0"/>
            <a:ext cx="6105378" cy="2937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vi-V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 22. Các nguyên nhân sau gây nên tình trạng tăng tạo huyết khối , NGOẠI TRỪ: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AT III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IX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cầu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protein S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protein C 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4181A-FB13-4A67-AE74-FBBD346A916E}"/>
              </a:ext>
            </a:extLst>
          </p:cNvPr>
          <p:cNvSpPr txBox="1"/>
          <p:nvPr/>
        </p:nvSpPr>
        <p:spPr>
          <a:xfrm>
            <a:off x="0" y="2937535"/>
            <a:ext cx="6126480" cy="2937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23.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XN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Hemophilia B?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TQ: 11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36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TQ: 11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110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TQ: 34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32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TQ: 32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100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TQ: 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25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07C92-661A-447D-B9B3-5FDC5BA89363}"/>
              </a:ext>
            </a:extLst>
          </p:cNvPr>
          <p:cNvSpPr txBox="1"/>
          <p:nvPr/>
        </p:nvSpPr>
        <p:spPr>
          <a:xfrm>
            <a:off x="6065520" y="0"/>
            <a:ext cx="6126480" cy="2937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24.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xét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xơ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gan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?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TQ: 11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110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TQ: 36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32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TQ: 12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34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TQ: 11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25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TQ: 32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100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7AD9A-5403-48A6-BF23-888DC9484A7C}"/>
              </a:ext>
            </a:extLst>
          </p:cNvPr>
          <p:cNvSpPr txBox="1"/>
          <p:nvPr/>
        </p:nvSpPr>
        <p:spPr>
          <a:xfrm>
            <a:off x="6126480" y="2937534"/>
            <a:ext cx="6154614" cy="2937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25.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phụ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Vitamin K, NGOẠI TRỪ: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II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VII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IX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146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9FA50-2804-4814-9A4B-52DDF695BAEC}"/>
              </a:ext>
            </a:extLst>
          </p:cNvPr>
          <p:cNvSpPr txBox="1"/>
          <p:nvPr/>
        </p:nvSpPr>
        <p:spPr>
          <a:xfrm>
            <a:off x="0" y="6550223"/>
            <a:ext cx="537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Y14-L2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E18FC-A0BF-46F8-8E4C-8B5B6D904386}"/>
              </a:ext>
            </a:extLst>
          </p:cNvPr>
          <p:cNvSpPr txBox="1"/>
          <p:nvPr/>
        </p:nvSpPr>
        <p:spPr>
          <a:xfrm>
            <a:off x="0" y="0"/>
            <a:ext cx="6105378" cy="2937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27.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mất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30-40%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mất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mấy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II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III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IV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V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30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9FA50-2804-4814-9A4B-52DDF695BAEC}"/>
              </a:ext>
            </a:extLst>
          </p:cNvPr>
          <p:cNvSpPr txBox="1"/>
          <p:nvPr/>
        </p:nvSpPr>
        <p:spPr>
          <a:xfrm>
            <a:off x="0" y="6550223"/>
            <a:ext cx="537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ĐỀ 340 LẦN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4F7321-4D0F-4AFB-89BA-59C6FD1A9ED8}"/>
              </a:ext>
            </a:extLst>
          </p:cNvPr>
          <p:cNvSpPr txBox="1"/>
          <p:nvPr/>
        </p:nvSpPr>
        <p:spPr>
          <a:xfrm>
            <a:off x="-9378" y="0"/>
            <a:ext cx="6105378" cy="4786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vi-V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 8. Một bệnh nhân nam, 30 tuổi, nhập viện sau tai nạn giao thông khoảng 6 giờ, bệnh nhân bị va đập phần bụng xuống đường. Bệnh tỉnh, nhưng bứt rứt, mạch 120 lần/ phút, HA 90/70 mmHg, thở 30 lần/ phút, da niêm nhợt, tứ chi ẩm lạnh. 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vi-V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Khám thấy có vết bầm máu vùng bờ sườn trái. Bụng chướng, ấn đau khắp bụng. Siêu âm có dịch ổ bụng.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Xét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Hct 26%. 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vi-V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Phân độ chảy máu trên bệnh nhân này?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vi-V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Độ I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</a:t>
            </a:r>
            <a:r>
              <a:rPr lang="vi-V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Độ II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vi-V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Độ III 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vi-V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Độ IV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vi-V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Độ V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92B65-847B-4497-BE82-3EA9AB15F07C}"/>
              </a:ext>
            </a:extLst>
          </p:cNvPr>
          <p:cNvSpPr txBox="1"/>
          <p:nvPr/>
        </p:nvSpPr>
        <p:spPr>
          <a:xfrm>
            <a:off x="6058488" y="0"/>
            <a:ext cx="6133512" cy="2937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25.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tình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huyết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khối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, NGOẠI TRỪ: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VII 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cầu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protein S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protein C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AT III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298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9FA50-2804-4814-9A4B-52DDF695BAEC}"/>
              </a:ext>
            </a:extLst>
          </p:cNvPr>
          <p:cNvSpPr txBox="1"/>
          <p:nvPr/>
        </p:nvSpPr>
        <p:spPr>
          <a:xfrm>
            <a:off x="0" y="6550223"/>
            <a:ext cx="537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ĐỀ 340 LẦN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2D141-BC01-4482-824D-502551477D7C}"/>
              </a:ext>
            </a:extLst>
          </p:cNvPr>
          <p:cNvSpPr txBox="1"/>
          <p:nvPr/>
        </p:nvSpPr>
        <p:spPr>
          <a:xfrm>
            <a:off x="0" y="0"/>
            <a:ext cx="6105378" cy="2921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26.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XN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Hemophilia A?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TQ: 11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30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TQ: 34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31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TQ: 30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100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TQ: 11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25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e. TQ: 12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TCK: 120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giây</a:t>
            </a:r>
            <a:endParaRPr lang="vi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C7546-D6ED-47A3-81EF-633F2502CEB7}"/>
              </a:ext>
            </a:extLst>
          </p:cNvPr>
          <p:cNvSpPr txBox="1"/>
          <p:nvPr/>
        </p:nvSpPr>
        <p:spPr>
          <a:xfrm>
            <a:off x="0" y="2921826"/>
            <a:ext cx="6126480" cy="2937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27.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xét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tắc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kéo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dài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vitamin K)?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TQ: 40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90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TQ: 32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30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TQ: 12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34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TQ: 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100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TQ: 11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27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C0075-1456-456A-8DA3-6FF3E6C710EA}"/>
              </a:ext>
            </a:extLst>
          </p:cNvPr>
          <p:cNvSpPr txBox="1"/>
          <p:nvPr/>
        </p:nvSpPr>
        <p:spPr>
          <a:xfrm>
            <a:off x="6126480" y="0"/>
            <a:ext cx="6126480" cy="3256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28.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xét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: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Hemophilia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huyết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cầu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suy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gan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xơ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gan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thuốc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kháng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vitamin K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Aspirin 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744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9FA50-2804-4814-9A4B-52DDF695BAEC}"/>
              </a:ext>
            </a:extLst>
          </p:cNvPr>
          <p:cNvSpPr txBox="1"/>
          <p:nvPr/>
        </p:nvSpPr>
        <p:spPr>
          <a:xfrm>
            <a:off x="0" y="6550223"/>
            <a:ext cx="537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RHM2-2016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A2D87E-A47F-4B2C-8A6A-B4EABEAAE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87430" cy="1581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0741BF-2352-4986-9CA5-6755AAA26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1275"/>
            <a:ext cx="6553106" cy="2095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1CF533-2A76-4EFD-B451-02FEB2581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07067"/>
            <a:ext cx="9021434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75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9FA50-2804-4814-9A4B-52DDF695BAEC}"/>
              </a:ext>
            </a:extLst>
          </p:cNvPr>
          <p:cNvSpPr txBox="1"/>
          <p:nvPr/>
        </p:nvSpPr>
        <p:spPr>
          <a:xfrm>
            <a:off x="0" y="6550223"/>
            <a:ext cx="537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NGOẠI-2015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909A6-752A-44A1-9E6B-7FBB93EEE841}"/>
              </a:ext>
            </a:extLst>
          </p:cNvPr>
          <p:cNvSpPr txBox="1"/>
          <p:nvPr/>
        </p:nvSpPr>
        <p:spPr>
          <a:xfrm>
            <a:off x="-9378" y="0"/>
            <a:ext cx="6105378" cy="2937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36.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hạn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Hemoglobin (Hb)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đảm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đủ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oxy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Hb &gt;9 g/dL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Hb &gt;9.5 g/dL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Hb &gt;10 g/dL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Hb &gt; 10.5 g/dL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Hb &gt; 11 g/dL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DE2045-6694-422D-9824-FAE689FFB2E0}"/>
              </a:ext>
            </a:extLst>
          </p:cNvPr>
          <p:cNvSpPr txBox="1"/>
          <p:nvPr/>
        </p:nvSpPr>
        <p:spPr>
          <a:xfrm>
            <a:off x="-37512" y="2937535"/>
            <a:ext cx="6133512" cy="2937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39.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mất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15%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30%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mất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mấy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II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III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IV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V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046F1-EB82-468A-9A23-DF97AA7BA3D1}"/>
              </a:ext>
            </a:extLst>
          </p:cNvPr>
          <p:cNvSpPr txBox="1"/>
          <p:nvPr/>
        </p:nvSpPr>
        <p:spPr>
          <a:xfrm>
            <a:off x="6044420" y="0"/>
            <a:ext cx="6147580" cy="3256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42.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truyền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khẩn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đủ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chuẩn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truyền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ngay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O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B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AB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kỳ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nào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CAA316-BD8F-424C-966A-A8575BCD19DB}"/>
              </a:ext>
            </a:extLst>
          </p:cNvPr>
          <p:cNvSpPr txBox="1"/>
          <p:nvPr/>
        </p:nvSpPr>
        <p:spPr>
          <a:xfrm>
            <a:off x="6096000" y="3256083"/>
            <a:ext cx="6175716" cy="2618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47.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ý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nghĩa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INR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TS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TC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PT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APTT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PLT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846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9FA50-2804-4814-9A4B-52DDF695BAEC}"/>
              </a:ext>
            </a:extLst>
          </p:cNvPr>
          <p:cNvSpPr txBox="1"/>
          <p:nvPr/>
        </p:nvSpPr>
        <p:spPr>
          <a:xfrm>
            <a:off x="0" y="6550223"/>
            <a:ext cx="537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NGOẠI-2015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0526B-A5C6-420F-BC6F-30C912E70491}"/>
              </a:ext>
            </a:extLst>
          </p:cNvPr>
          <p:cNvSpPr txBox="1"/>
          <p:nvPr/>
        </p:nvSpPr>
        <p:spPr>
          <a:xfrm>
            <a:off x="0" y="0"/>
            <a:ext cx="6105378" cy="2618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 48. Trong quá trình đông máu, Thrombine có vai trò:</a:t>
            </a:r>
            <a:endParaRPr lang="vi-VN" sz="140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Hoạt hóa đông máu nội sinh</a:t>
            </a:r>
            <a:endParaRPr lang="vi-VN" sz="140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Hoạt hóa đông máu ngoại sinh</a:t>
            </a:r>
            <a:endParaRPr lang="vi-VN" sz="140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Biến Plasminogen thành Plasmin</a:t>
            </a:r>
            <a:endParaRPr lang="vi-VN" sz="140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Biến Fibrinogen thành Fibrin</a:t>
            </a:r>
            <a:endParaRPr lang="vi-VN" sz="140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Tăng huy động tiểu cầu tham gia đông máu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47603-2091-4616-8666-F2801CB73A5C}"/>
              </a:ext>
            </a:extLst>
          </p:cNvPr>
          <p:cNvSpPr txBox="1"/>
          <p:nvPr/>
        </p:nvSpPr>
        <p:spPr>
          <a:xfrm>
            <a:off x="0" y="2618987"/>
            <a:ext cx="6126480" cy="2937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49.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XIII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bẩm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XN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thế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?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TQ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thường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TQ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thường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TQ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thường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TQ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thường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TQ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tăng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27A85E-DD16-4E41-8897-18EDC35FB63B}"/>
              </a:ext>
            </a:extLst>
          </p:cNvPr>
          <p:cNvSpPr txBox="1"/>
          <p:nvPr/>
        </p:nvSpPr>
        <p:spPr>
          <a:xfrm>
            <a:off x="6126480" y="-8016"/>
            <a:ext cx="6126480" cy="2618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 50. Trong quá trình đông máu, Plasmin có vai trò:</a:t>
            </a:r>
            <a:endParaRPr lang="vi-VN" sz="140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Hoạt hóa đông máu nội sinh</a:t>
            </a:r>
            <a:endParaRPr lang="vi-VN" sz="140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Hoạt hóa đông máu ngoại sinh</a:t>
            </a:r>
            <a:endParaRPr lang="vi-VN" sz="140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Biến Fibrinogen </a:t>
            </a: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Fibrin</a:t>
            </a:r>
            <a:endParaRPr lang="vi-VN" sz="140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Tiêu sợi huyết </a:t>
            </a:r>
            <a:endParaRPr lang="vi-VN" sz="140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Co cục huyết khối đỏ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7F7C19-1164-41A7-B4FC-EF425F1FC766}"/>
              </a:ext>
            </a:extLst>
          </p:cNvPr>
          <p:cNvSpPr txBox="1"/>
          <p:nvPr/>
        </p:nvSpPr>
        <p:spPr>
          <a:xfrm>
            <a:off x="6126480" y="2610971"/>
            <a:ext cx="6154614" cy="2618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51.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lâm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sàng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D-dimer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sinh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sinh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tiên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phổi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tiên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hồi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sức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phổi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thuyên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tắc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mạch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huyết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khối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89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E37EE4-2C20-45FC-8F96-D0B54DAC6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vi-VN" dirty="0"/>
              <a:t>ĐỀ LÝ THUYẾT Y2</a:t>
            </a:r>
          </a:p>
        </p:txBody>
      </p:sp>
    </p:spTree>
    <p:extLst>
      <p:ext uri="{BB962C8B-B14F-4D97-AF65-F5344CB8AC3E}">
        <p14:creationId xmlns:p14="http://schemas.microsoft.com/office/powerpoint/2010/main" val="306314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9FA50-2804-4814-9A4B-52DDF695BAEC}"/>
              </a:ext>
            </a:extLst>
          </p:cNvPr>
          <p:cNvSpPr txBox="1"/>
          <p:nvPr/>
        </p:nvSpPr>
        <p:spPr>
          <a:xfrm>
            <a:off x="0" y="6550223"/>
            <a:ext cx="537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NGOẠI-2015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4DBC4-5EBD-433D-886A-15D469430AE7}"/>
              </a:ext>
            </a:extLst>
          </p:cNvPr>
          <p:cNvSpPr txBox="1"/>
          <p:nvPr/>
        </p:nvSpPr>
        <p:spPr>
          <a:xfrm>
            <a:off x="0" y="0"/>
            <a:ext cx="6105378" cy="2921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52.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tình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huyết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khối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, NGOẠI TRỪ: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AT III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VIII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protein S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protein C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cầu</a:t>
            </a:r>
            <a:endParaRPr lang="vi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66BDF-F11B-40E0-951B-E7A6954D5019}"/>
              </a:ext>
            </a:extLst>
          </p:cNvPr>
          <p:cNvSpPr txBox="1"/>
          <p:nvPr/>
        </p:nvSpPr>
        <p:spPr>
          <a:xfrm>
            <a:off x="0" y="2921826"/>
            <a:ext cx="6126480" cy="2937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53.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XN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Hemophilia A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TQ: 12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120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TQ: 35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32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TQ: 30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110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TQ: 13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35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TQ: 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25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35633F-E9EF-4608-B919-E111DA5A7913}"/>
              </a:ext>
            </a:extLst>
          </p:cNvPr>
          <p:cNvSpPr txBox="1"/>
          <p:nvPr/>
        </p:nvSpPr>
        <p:spPr>
          <a:xfrm>
            <a:off x="6126480" y="0"/>
            <a:ext cx="6126480" cy="2937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54.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XN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Hemophilia B: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TQ: 12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120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TQ: 35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32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TQ: 30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110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TQ: 13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35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TQ: 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25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55E3C-B73D-49BA-BEEF-CA09575D13BB}"/>
              </a:ext>
            </a:extLst>
          </p:cNvPr>
          <p:cNvSpPr txBox="1"/>
          <p:nvPr/>
        </p:nvSpPr>
        <p:spPr>
          <a:xfrm>
            <a:off x="6126480" y="2937535"/>
            <a:ext cx="6182750" cy="2921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55.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xét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VII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bẩm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TQ: 12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120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TQ: 35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32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TQ: 30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110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TQ: 13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35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e. TQ: 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TCK: 25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giây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46074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9FA50-2804-4814-9A4B-52DDF695BAEC}"/>
              </a:ext>
            </a:extLst>
          </p:cNvPr>
          <p:cNvSpPr txBox="1"/>
          <p:nvPr/>
        </p:nvSpPr>
        <p:spPr>
          <a:xfrm>
            <a:off x="0" y="6550223"/>
            <a:ext cx="537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NGOẠI-2015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6462E-B5CE-458B-98C6-F1FADDAA2A61}"/>
              </a:ext>
            </a:extLst>
          </p:cNvPr>
          <p:cNvSpPr txBox="1"/>
          <p:nvPr/>
        </p:nvSpPr>
        <p:spPr>
          <a:xfrm>
            <a:off x="-37512" y="2921826"/>
            <a:ext cx="6105378" cy="3256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57.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xét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: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Hemophilia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huyết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cầu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thuốc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kháng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cầu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thuốc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kháng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vitamin K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suy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gan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xơ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gan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71243-8DCA-416D-9415-8DB48B8740D6}"/>
              </a:ext>
            </a:extLst>
          </p:cNvPr>
          <p:cNvSpPr txBox="1"/>
          <p:nvPr/>
        </p:nvSpPr>
        <p:spPr>
          <a:xfrm>
            <a:off x="-37512" y="0"/>
            <a:ext cx="6133512" cy="2921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56.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xét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tắc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kéo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dài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vitamin K)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TQ: 12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120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TQ: 35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32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TQ: 30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110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TQ: 13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TCK: 35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giây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e. TQ: 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giây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TCK: 25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giây</a:t>
            </a:r>
            <a:endParaRPr lang="vi-V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87967D-4D49-49D8-8EF6-038757207D9F}"/>
              </a:ext>
            </a:extLst>
          </p:cNvPr>
          <p:cNvSpPr txBox="1"/>
          <p:nvPr/>
        </p:nvSpPr>
        <p:spPr>
          <a:xfrm>
            <a:off x="6096000" y="0"/>
            <a:ext cx="6147580" cy="2937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58.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gan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KHÔNG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phụ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vitamin K: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II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V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VII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IX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X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6EBD72-4F6D-4196-83C3-B0BA5E808D9F}"/>
              </a:ext>
            </a:extLst>
          </p:cNvPr>
          <p:cNvSpPr txBox="1"/>
          <p:nvPr/>
        </p:nvSpPr>
        <p:spPr>
          <a:xfrm>
            <a:off x="6096000" y="2921826"/>
            <a:ext cx="6196818" cy="2937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59.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xét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tầm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soát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mổ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NGOẠI TRỪ: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chảy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Fibrinogen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Quick (TQ hay PT)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Cephalin-Kaolin (TCK hay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aPTT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cầu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716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9FA50-2804-4814-9A4B-52DDF695BAEC}"/>
              </a:ext>
            </a:extLst>
          </p:cNvPr>
          <p:cNvSpPr txBox="1"/>
          <p:nvPr/>
        </p:nvSpPr>
        <p:spPr>
          <a:xfrm>
            <a:off x="0" y="6550223"/>
            <a:ext cx="537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NGOẠI-2015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37B736-3085-429D-90D3-040ABBD9A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219114" cy="3727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4062DF-002A-4288-A678-3BA885CC1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67" y="3727938"/>
            <a:ext cx="1550780" cy="9988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AF3CC9-FD4F-4430-A348-9B737591E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858" y="182442"/>
            <a:ext cx="3685736" cy="48584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76DD31-8430-4605-8A1C-873576400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3858" y="5040911"/>
            <a:ext cx="4307120" cy="7831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18A369-5A45-4E7B-9BB8-E4B14C965B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4747" y="5824023"/>
            <a:ext cx="3099087" cy="828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1169F4-46F8-40B6-BAB4-5CEC548DC2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87" y="4695377"/>
            <a:ext cx="4812427" cy="99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9FA50-2804-4814-9A4B-52DDF695BAEC}"/>
              </a:ext>
            </a:extLst>
          </p:cNvPr>
          <p:cNvSpPr txBox="1"/>
          <p:nvPr/>
        </p:nvSpPr>
        <p:spPr>
          <a:xfrm>
            <a:off x="0" y="5366824"/>
            <a:ext cx="537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Y13-L1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F3EDE-4366-4679-9FDC-9204ABDB2F2F}"/>
              </a:ext>
            </a:extLst>
          </p:cNvPr>
          <p:cNvSpPr txBox="1"/>
          <p:nvPr/>
        </p:nvSpPr>
        <p:spPr>
          <a:xfrm>
            <a:off x="0" y="0"/>
            <a:ext cx="6105378" cy="2937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32.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Phẫu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nguy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gì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mổ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?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Tắc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mạch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Nhiễm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trùng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oxy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mô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Suy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tủy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83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9FA50-2804-4814-9A4B-52DDF695BAEC}"/>
              </a:ext>
            </a:extLst>
          </p:cNvPr>
          <p:cNvSpPr txBox="1"/>
          <p:nvPr/>
        </p:nvSpPr>
        <p:spPr>
          <a:xfrm>
            <a:off x="0" y="5366824"/>
            <a:ext cx="537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Y13-L1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DC7AF-D520-47FA-9191-CD2B08CF3D49}"/>
              </a:ext>
            </a:extLst>
          </p:cNvPr>
          <p:cNvSpPr txBox="1"/>
          <p:nvPr/>
        </p:nvSpPr>
        <p:spPr>
          <a:xfrm>
            <a:off x="0" y="0"/>
            <a:ext cx="6105378" cy="2937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36.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hạn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Hemoglobin (Hb)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đảm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đủ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oxy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Hb &gt;9 g/dL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Hb &gt;9.5 g/dL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Hb &gt;10 g/dL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Hb &gt; 10.5 g/dL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Hb &gt; 11 g/dL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A1575F-CDA6-4FB2-8F8C-5831A028D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221" y="100362"/>
            <a:ext cx="5703580" cy="222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1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9FA50-2804-4814-9A4B-52DDF695BAEC}"/>
              </a:ext>
            </a:extLst>
          </p:cNvPr>
          <p:cNvSpPr txBox="1"/>
          <p:nvPr/>
        </p:nvSpPr>
        <p:spPr>
          <a:xfrm>
            <a:off x="0" y="5366824"/>
            <a:ext cx="537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Y13-L1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60805-0537-4AA8-94C7-B4DF0D8DD5EF}"/>
              </a:ext>
            </a:extLst>
          </p:cNvPr>
          <p:cNvSpPr txBox="1"/>
          <p:nvPr/>
        </p:nvSpPr>
        <p:spPr>
          <a:xfrm>
            <a:off x="0" y="0"/>
            <a:ext cx="6105378" cy="2937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39.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mất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15%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30%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mất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mấy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II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III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IV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V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6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9FA50-2804-4814-9A4B-52DDF695BAEC}"/>
              </a:ext>
            </a:extLst>
          </p:cNvPr>
          <p:cNvSpPr txBox="1"/>
          <p:nvPr/>
        </p:nvSpPr>
        <p:spPr>
          <a:xfrm>
            <a:off x="0" y="5366824"/>
            <a:ext cx="537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Y13-L1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385EF-95D7-4A78-B4F4-9B15426A4E18}"/>
              </a:ext>
            </a:extLst>
          </p:cNvPr>
          <p:cNvSpPr txBox="1"/>
          <p:nvPr/>
        </p:nvSpPr>
        <p:spPr>
          <a:xfrm>
            <a:off x="0" y="0"/>
            <a:ext cx="6105378" cy="3256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42.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truyền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khẩn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đủ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chuẩn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truyền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ngay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O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B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AB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114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kỳ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nào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90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9FA50-2804-4814-9A4B-52DDF695BAEC}"/>
              </a:ext>
            </a:extLst>
          </p:cNvPr>
          <p:cNvSpPr txBox="1"/>
          <p:nvPr/>
        </p:nvSpPr>
        <p:spPr>
          <a:xfrm>
            <a:off x="0" y="5366824"/>
            <a:ext cx="537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Y13-L1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B7107-2308-468B-A639-54CFA4F60E08}"/>
              </a:ext>
            </a:extLst>
          </p:cNvPr>
          <p:cNvSpPr txBox="1"/>
          <p:nvPr/>
        </p:nvSpPr>
        <p:spPr>
          <a:xfrm>
            <a:off x="0" y="0"/>
            <a:ext cx="6105378" cy="2603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47.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ý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nghĩa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INR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TS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TC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PT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APTT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e. PLT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1455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9FA50-2804-4814-9A4B-52DDF695BAEC}"/>
              </a:ext>
            </a:extLst>
          </p:cNvPr>
          <p:cNvSpPr txBox="1"/>
          <p:nvPr/>
        </p:nvSpPr>
        <p:spPr>
          <a:xfrm>
            <a:off x="0" y="5366824"/>
            <a:ext cx="537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Y13-L1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73EFA-6404-4C2E-9158-14EA656D11C2}"/>
              </a:ext>
            </a:extLst>
          </p:cNvPr>
          <p:cNvSpPr txBox="1"/>
          <p:nvPr/>
        </p:nvSpPr>
        <p:spPr>
          <a:xfrm>
            <a:off x="0" y="0"/>
            <a:ext cx="6105378" cy="2618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48.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Thrombine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vai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trò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sinh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sinh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Plasminogen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Plasmin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Fibrinogen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Fibrin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3429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huy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tham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endParaRPr lang="vi-V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785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3277</Words>
  <Application>Microsoft Office PowerPoint</Application>
  <PresentationFormat>Widescreen</PresentationFormat>
  <Paragraphs>419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Office Theme</vt:lpstr>
      <vt:lpstr>ĐỀ TỐT NGHIỆP</vt:lpstr>
      <vt:lpstr>PowerPoint Presentation</vt:lpstr>
      <vt:lpstr>ĐỀ LÝ THUYẾT Y2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TỐT NGHIỆP</dc:title>
  <dc:creator>Nguyen Van Thai Thanh</dc:creator>
  <cp:lastModifiedBy>Nguyen Van Thai Thanh</cp:lastModifiedBy>
  <cp:revision>1</cp:revision>
  <dcterms:created xsi:type="dcterms:W3CDTF">2021-07-15T00:23:32Z</dcterms:created>
  <dcterms:modified xsi:type="dcterms:W3CDTF">2021-10-17T09:24:32Z</dcterms:modified>
</cp:coreProperties>
</file>