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9" r:id="rId6"/>
    <p:sldId id="270" r:id="rId7"/>
    <p:sldId id="271" r:id="rId8"/>
    <p:sldId id="272" r:id="rId9"/>
    <p:sldId id="257" r:id="rId10"/>
    <p:sldId id="259" r:id="rId11"/>
    <p:sldId id="261" r:id="rId12"/>
    <p:sldId id="260" r:id="rId13"/>
    <p:sldId id="262" r:id="rId14"/>
    <p:sldId id="263" r:id="rId15"/>
    <p:sldId id="264" r:id="rId16"/>
    <p:sldId id="265" r:id="rId17"/>
    <p:sldId id="266" r:id="rId18"/>
    <p:sldId id="268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60AE51-EADF-43C6-8117-D0CD96FD223D}" v="8" dt="2020-04-25T04:13:57.731"/>
    <p1510:client id="{3A211ABF-CF92-4249-A3F2-EDA502EF4C95}" v="1" dt="2020-04-25T11:04:16.645"/>
    <p1510:client id="{3B3C0ADC-2C31-4EFF-BC0B-25DEE742D4FB}" v="12" dt="2020-04-25T14:49:21.388"/>
    <p1510:client id="{46E3DDD3-5237-455D-AAC6-1D6B6AA239FF}" v="2" dt="2020-04-25T03:44:58.669"/>
    <p1510:client id="{6796DCBB-1684-451A-B189-073F4A7886B7}" v="6" dt="2020-04-25T03:51:47.031"/>
    <p1510:client id="{78C85D4D-18C6-4BC6-91D7-CCEA48C12A08}" v="4" dt="2020-07-06T06:11:23.367"/>
    <p1510:client id="{8AF51FD4-30BF-4AB1-BA56-6ECA48948F21}" v="2" dt="2020-04-26T00:24:28.381"/>
    <p1510:client id="{B998C23C-9708-4560-A490-85F36A1596FB}" v="148" dt="2020-04-24T14:06:42.644"/>
    <p1510:client id="{C34AB05A-750F-45AF-9A36-749F8B18F155}" v="10" dt="2020-07-06T00:41:06.530"/>
    <p1510:client id="{C3B1A11A-067B-44EE-B7B5-C3568FC6D023}" v="1" dt="2020-04-25T11:06:49.418"/>
    <p1510:client id="{E7B5DE7E-5878-444B-A3E5-EE9C5FC41DB6}" v="4" dt="2020-07-06T06:13:15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ong Thi Cam Nhung-Y14" userId="S::ltcnhung.y14@ump.edu.vn::ea41636c-00ac-44c9-8f23-b1acb005ea7e" providerId="AD" clId="Web-{2460AE51-EADF-43C6-8117-D0CD96FD223D}"/>
    <pc:docChg chg="modSld">
      <pc:chgData name="Luong Thi Cam Nhung-Y14" userId="S::ltcnhung.y14@ump.edu.vn::ea41636c-00ac-44c9-8f23-b1acb005ea7e" providerId="AD" clId="Web-{2460AE51-EADF-43C6-8117-D0CD96FD223D}" dt="2020-04-25T04:13:57.731" v="7" actId="20577"/>
      <pc:docMkLst>
        <pc:docMk/>
      </pc:docMkLst>
      <pc:sldChg chg="modSp">
        <pc:chgData name="Luong Thi Cam Nhung-Y14" userId="S::ltcnhung.y14@ump.edu.vn::ea41636c-00ac-44c9-8f23-b1acb005ea7e" providerId="AD" clId="Web-{2460AE51-EADF-43C6-8117-D0CD96FD223D}" dt="2020-04-25T04:13:29.371" v="2" actId="20577"/>
        <pc:sldMkLst>
          <pc:docMk/>
          <pc:sldMk cId="1487437750" sldId="270"/>
        </pc:sldMkLst>
        <pc:spChg chg="mod">
          <ac:chgData name="Luong Thi Cam Nhung-Y14" userId="S::ltcnhung.y14@ump.edu.vn::ea41636c-00ac-44c9-8f23-b1acb005ea7e" providerId="AD" clId="Web-{2460AE51-EADF-43C6-8117-D0CD96FD223D}" dt="2020-04-25T04:13:29.371" v="2" actId="20577"/>
          <ac:spMkLst>
            <pc:docMk/>
            <pc:sldMk cId="1487437750" sldId="270"/>
            <ac:spMk id="3" creationId="{00000000-0000-0000-0000-000000000000}"/>
          </ac:spMkLst>
        </pc:spChg>
      </pc:sldChg>
      <pc:sldChg chg="modSp">
        <pc:chgData name="Luong Thi Cam Nhung-Y14" userId="S::ltcnhung.y14@ump.edu.vn::ea41636c-00ac-44c9-8f23-b1acb005ea7e" providerId="AD" clId="Web-{2460AE51-EADF-43C6-8117-D0CD96FD223D}" dt="2020-04-25T04:13:57.731" v="6" actId="20577"/>
        <pc:sldMkLst>
          <pc:docMk/>
          <pc:sldMk cId="1906604834" sldId="271"/>
        </pc:sldMkLst>
        <pc:spChg chg="mod">
          <ac:chgData name="Luong Thi Cam Nhung-Y14" userId="S::ltcnhung.y14@ump.edu.vn::ea41636c-00ac-44c9-8f23-b1acb005ea7e" providerId="AD" clId="Web-{2460AE51-EADF-43C6-8117-D0CD96FD223D}" dt="2020-04-25T04:13:57.731" v="6" actId="20577"/>
          <ac:spMkLst>
            <pc:docMk/>
            <pc:sldMk cId="1906604834" sldId="271"/>
            <ac:spMk id="27" creationId="{00000000-0000-0000-0000-000000000000}"/>
          </ac:spMkLst>
        </pc:spChg>
      </pc:sldChg>
    </pc:docChg>
  </pc:docChgLst>
  <pc:docChgLst>
    <pc:chgData name="Tran Ngoc Thuy  Duy -Y14" userId="S::tntduy.y14@ump.edu.vn::b2c50b83-9ff6-46c2-a47b-205e9fca45d0" providerId="AD" clId="Web-{3A211ABF-CF92-4249-A3F2-EDA502EF4C95}"/>
    <pc:docChg chg="modSld">
      <pc:chgData name="Tran Ngoc Thuy  Duy -Y14" userId="S::tntduy.y14@ump.edu.vn::b2c50b83-9ff6-46c2-a47b-205e9fca45d0" providerId="AD" clId="Web-{3A211ABF-CF92-4249-A3F2-EDA502EF4C95}" dt="2020-04-25T11:04:16.645" v="0" actId="1076"/>
      <pc:docMkLst>
        <pc:docMk/>
      </pc:docMkLst>
      <pc:sldChg chg="modSp">
        <pc:chgData name="Tran Ngoc Thuy  Duy -Y14" userId="S::tntduy.y14@ump.edu.vn::b2c50b83-9ff6-46c2-a47b-205e9fca45d0" providerId="AD" clId="Web-{3A211ABF-CF92-4249-A3F2-EDA502EF4C95}" dt="2020-04-25T11:04:16.645" v="0" actId="1076"/>
        <pc:sldMkLst>
          <pc:docMk/>
          <pc:sldMk cId="576238098" sldId="257"/>
        </pc:sldMkLst>
        <pc:spChg chg="mod">
          <ac:chgData name="Tran Ngoc Thuy  Duy -Y14" userId="S::tntduy.y14@ump.edu.vn::b2c50b83-9ff6-46c2-a47b-205e9fca45d0" providerId="AD" clId="Web-{3A211ABF-CF92-4249-A3F2-EDA502EF4C95}" dt="2020-04-25T11:04:16.645" v="0" actId="1076"/>
          <ac:spMkLst>
            <pc:docMk/>
            <pc:sldMk cId="576238098" sldId="257"/>
            <ac:spMk id="2" creationId="{46F710B4-5C3C-4BF4-8582-DD8EC7020962}"/>
          </ac:spMkLst>
        </pc:spChg>
      </pc:sldChg>
    </pc:docChg>
  </pc:docChgLst>
  <pc:docChgLst>
    <pc:chgData name="Pham Quoc Chan" userId="S::pqchan.y14@ump.edu.vn::0e75693c-0c49-4c96-9df0-cb1f44042036" providerId="AD" clId="Web-{8AF51FD4-30BF-4AB1-BA56-6ECA48948F21}"/>
    <pc:docChg chg="modSld">
      <pc:chgData name="Pham Quoc Chan" userId="S::pqchan.y14@ump.edu.vn::0e75693c-0c49-4c96-9df0-cb1f44042036" providerId="AD" clId="Web-{8AF51FD4-30BF-4AB1-BA56-6ECA48948F21}" dt="2020-04-26T00:24:28.349" v="1" actId="1076"/>
      <pc:docMkLst>
        <pc:docMk/>
      </pc:docMkLst>
      <pc:sldChg chg="modSp">
        <pc:chgData name="Pham Quoc Chan" userId="S::pqchan.y14@ump.edu.vn::0e75693c-0c49-4c96-9df0-cb1f44042036" providerId="AD" clId="Web-{8AF51FD4-30BF-4AB1-BA56-6ECA48948F21}" dt="2020-04-26T00:24:28.349" v="1" actId="1076"/>
        <pc:sldMkLst>
          <pc:docMk/>
          <pc:sldMk cId="1459139518" sldId="263"/>
        </pc:sldMkLst>
        <pc:spChg chg="mod">
          <ac:chgData name="Pham Quoc Chan" userId="S::pqchan.y14@ump.edu.vn::0e75693c-0c49-4c96-9df0-cb1f44042036" providerId="AD" clId="Web-{8AF51FD4-30BF-4AB1-BA56-6ECA48948F21}" dt="2020-04-26T00:24:28.349" v="1" actId="1076"/>
          <ac:spMkLst>
            <pc:docMk/>
            <pc:sldMk cId="1459139518" sldId="263"/>
            <ac:spMk id="2" creationId="{1E26AFC7-CA7F-4516-B71B-1B7161AE0D43}"/>
          </ac:spMkLst>
        </pc:spChg>
      </pc:sldChg>
    </pc:docChg>
  </pc:docChgLst>
  <pc:docChgLst>
    <pc:chgData name="Âu Nhựt Luân" userId="S::aunhutluan@ump.edu.vn::3e1afd67-a24c-48e2-9a3f-4d7b425a7751" providerId="AD" clId="Web-{C34AB05A-750F-45AF-9A36-749F8B18F155}"/>
    <pc:docChg chg="modSld">
      <pc:chgData name="Âu Nhựt Luân" userId="S::aunhutluan@ump.edu.vn::3e1afd67-a24c-48e2-9a3f-4d7b425a7751" providerId="AD" clId="Web-{C34AB05A-750F-45AF-9A36-749F8B18F155}" dt="2020-07-06T00:41:06.530" v="9" actId="20577"/>
      <pc:docMkLst>
        <pc:docMk/>
      </pc:docMkLst>
      <pc:sldChg chg="modSp">
        <pc:chgData name="Âu Nhựt Luân" userId="S::aunhutluan@ump.edu.vn::3e1afd67-a24c-48e2-9a3f-4d7b425a7751" providerId="AD" clId="Web-{C34AB05A-750F-45AF-9A36-749F8B18F155}" dt="2020-07-06T00:41:06.530" v="8" actId="20577"/>
        <pc:sldMkLst>
          <pc:docMk/>
          <pc:sldMk cId="3465368607" sldId="256"/>
        </pc:sldMkLst>
        <pc:spChg chg="mod">
          <ac:chgData name="Âu Nhựt Luân" userId="S::aunhutluan@ump.edu.vn::3e1afd67-a24c-48e2-9a3f-4d7b425a7751" providerId="AD" clId="Web-{C34AB05A-750F-45AF-9A36-749F8B18F155}" dt="2020-07-06T00:41:06.530" v="8" actId="20577"/>
          <ac:spMkLst>
            <pc:docMk/>
            <pc:sldMk cId="3465368607" sldId="256"/>
            <ac:spMk id="3" creationId="{EAB22317-4492-4260-831E-DA9C07D37F69}"/>
          </ac:spMkLst>
        </pc:spChg>
      </pc:sldChg>
    </pc:docChg>
  </pc:docChgLst>
  <pc:docChgLst>
    <pc:chgData name="Nguyen Dinh Thang" userId="S::ndthang.y14@ump.edu.vn::baef8025-d517-4771-8b4b-5c505c67a07e" providerId="AD" clId="Web-{B998C23C-9708-4560-A490-85F36A1596FB}"/>
    <pc:docChg chg="modSld">
      <pc:chgData name="Nguyen Dinh Thang" userId="S::ndthang.y14@ump.edu.vn::baef8025-d517-4771-8b4b-5c505c67a07e" providerId="AD" clId="Web-{B998C23C-9708-4560-A490-85F36A1596FB}" dt="2020-04-24T14:06:41.535" v="145" actId="20577"/>
      <pc:docMkLst>
        <pc:docMk/>
      </pc:docMkLst>
      <pc:sldChg chg="modSp">
        <pc:chgData name="Nguyen Dinh Thang" userId="S::ndthang.y14@ump.edu.vn::baef8025-d517-4771-8b4b-5c505c67a07e" providerId="AD" clId="Web-{B998C23C-9708-4560-A490-85F36A1596FB}" dt="2020-04-24T14:06:41.535" v="144" actId="20577"/>
        <pc:sldMkLst>
          <pc:docMk/>
          <pc:sldMk cId="2844377567" sldId="266"/>
        </pc:sldMkLst>
        <pc:spChg chg="mod">
          <ac:chgData name="Nguyen Dinh Thang" userId="S::ndthang.y14@ump.edu.vn::baef8025-d517-4771-8b4b-5c505c67a07e" providerId="AD" clId="Web-{B998C23C-9708-4560-A490-85F36A1596FB}" dt="2020-04-24T14:06:41.535" v="144" actId="20577"/>
          <ac:spMkLst>
            <pc:docMk/>
            <pc:sldMk cId="2844377567" sldId="266"/>
            <ac:spMk id="3" creationId="{B4A69E4A-C896-49BC-B361-A498CF177145}"/>
          </ac:spMkLst>
        </pc:spChg>
      </pc:sldChg>
    </pc:docChg>
  </pc:docChgLst>
  <pc:docChgLst>
    <pc:chgData name="Nguyen Tan Khoa" userId="S::ntkhoa.y14@ump.edu.vn::ff9d8bd8-b144-486a-a3b9-ab7504b23eea" providerId="AD" clId="Web-{C3B1A11A-067B-44EE-B7B5-C3568FC6D023}"/>
    <pc:docChg chg="sldOrd">
      <pc:chgData name="Nguyen Tan Khoa" userId="S::ntkhoa.y14@ump.edu.vn::ff9d8bd8-b144-486a-a3b9-ab7504b23eea" providerId="AD" clId="Web-{C3B1A11A-067B-44EE-B7B5-C3568FC6D023}" dt="2020-04-25T11:06:49.418" v="0"/>
      <pc:docMkLst>
        <pc:docMk/>
      </pc:docMkLst>
      <pc:sldChg chg="ord">
        <pc:chgData name="Nguyen Tan Khoa" userId="S::ntkhoa.y14@ump.edu.vn::ff9d8bd8-b144-486a-a3b9-ab7504b23eea" providerId="AD" clId="Web-{C3B1A11A-067B-44EE-B7B5-C3568FC6D023}" dt="2020-04-25T11:06:49.418" v="0"/>
        <pc:sldMkLst>
          <pc:docMk/>
          <pc:sldMk cId="2918358498" sldId="268"/>
        </pc:sldMkLst>
      </pc:sldChg>
    </pc:docChg>
  </pc:docChgLst>
  <pc:docChgLst>
    <pc:chgData name="Dinh Thanh Huy-Y14" userId="S::dthuy.y14@ump.edu.vn::c5f48905-21b1-4a0a-954b-4d8b43d49f9d" providerId="AD" clId="Web-{6796DCBB-1684-451A-B189-073F4A7886B7}"/>
    <pc:docChg chg="modSld">
      <pc:chgData name="Dinh Thanh Huy-Y14" userId="S::dthuy.y14@ump.edu.vn::c5f48905-21b1-4a0a-954b-4d8b43d49f9d" providerId="AD" clId="Web-{6796DCBB-1684-451A-B189-073F4A7886B7}" dt="2020-04-25T03:51:47.031" v="5" actId="20577"/>
      <pc:docMkLst>
        <pc:docMk/>
      </pc:docMkLst>
      <pc:sldChg chg="modSp">
        <pc:chgData name="Dinh Thanh Huy-Y14" userId="S::dthuy.y14@ump.edu.vn::c5f48905-21b1-4a0a-954b-4d8b43d49f9d" providerId="AD" clId="Web-{6796DCBB-1684-451A-B189-073F4A7886B7}" dt="2020-04-25T03:51:47.016" v="4" actId="20577"/>
        <pc:sldMkLst>
          <pc:docMk/>
          <pc:sldMk cId="2308481512" sldId="269"/>
        </pc:sldMkLst>
        <pc:spChg chg="mod">
          <ac:chgData name="Dinh Thanh Huy-Y14" userId="S::dthuy.y14@ump.edu.vn::c5f48905-21b1-4a0a-954b-4d8b43d49f9d" providerId="AD" clId="Web-{6796DCBB-1684-451A-B189-073F4A7886B7}" dt="2020-04-25T03:51:47.016" v="4" actId="20577"/>
          <ac:spMkLst>
            <pc:docMk/>
            <pc:sldMk cId="2308481512" sldId="269"/>
            <ac:spMk id="3" creationId="{00000000-0000-0000-0000-000000000000}"/>
          </ac:spMkLst>
        </pc:spChg>
      </pc:sldChg>
    </pc:docChg>
  </pc:docChgLst>
  <pc:docChgLst>
    <pc:chgData name="Dao Thi Ngoc Huyen" userId="S::dtnhuyen.y14@ump.edu.vn::e2418dc8-06f6-4aa2-840d-0364236ef123" providerId="AD" clId="Web-{3B3C0ADC-2C31-4EFF-BC0B-25DEE742D4FB}"/>
    <pc:docChg chg="addSld delSld modSld">
      <pc:chgData name="Dao Thi Ngoc Huyen" userId="S::dtnhuyen.y14@ump.edu.vn::e2418dc8-06f6-4aa2-840d-0364236ef123" providerId="AD" clId="Web-{3B3C0ADC-2C31-4EFF-BC0B-25DEE742D4FB}" dt="2020-04-25T14:49:19.091" v="8"/>
      <pc:docMkLst>
        <pc:docMk/>
      </pc:docMkLst>
      <pc:sldChg chg="add del">
        <pc:chgData name="Dao Thi Ngoc Huyen" userId="S::dtnhuyen.y14@ump.edu.vn::e2418dc8-06f6-4aa2-840d-0364236ef123" providerId="AD" clId="Web-{3B3C0ADC-2C31-4EFF-BC0B-25DEE742D4FB}" dt="2020-04-25T14:49:19.091" v="8"/>
        <pc:sldMkLst>
          <pc:docMk/>
          <pc:sldMk cId="1906604834" sldId="271"/>
        </pc:sldMkLst>
      </pc:sldChg>
      <pc:sldChg chg="modSp">
        <pc:chgData name="Dao Thi Ngoc Huyen" userId="S::dtnhuyen.y14@ump.edu.vn::e2418dc8-06f6-4aa2-840d-0364236ef123" providerId="AD" clId="Web-{3B3C0ADC-2C31-4EFF-BC0B-25DEE742D4FB}" dt="2020-04-25T14:29:54.932" v="4" actId="20577"/>
        <pc:sldMkLst>
          <pc:docMk/>
          <pc:sldMk cId="1632365622" sldId="272"/>
        </pc:sldMkLst>
        <pc:spChg chg="mod">
          <ac:chgData name="Dao Thi Ngoc Huyen" userId="S::dtnhuyen.y14@ump.edu.vn::e2418dc8-06f6-4aa2-840d-0364236ef123" providerId="AD" clId="Web-{3B3C0ADC-2C31-4EFF-BC0B-25DEE742D4FB}" dt="2020-04-25T14:29:54.932" v="4" actId="20577"/>
          <ac:spMkLst>
            <pc:docMk/>
            <pc:sldMk cId="1632365622" sldId="272"/>
            <ac:spMk id="6" creationId="{00000000-0000-0000-0000-000000000000}"/>
          </ac:spMkLst>
        </pc:spChg>
      </pc:sldChg>
    </pc:docChg>
  </pc:docChgLst>
  <pc:docChgLst>
    <pc:chgData name="Nguyen Khanh Duy-Y14" userId="S::nkduy.y14@ump.edu.vn::6dc223a4-9b58-48cd-acd5-09d5ce7fcd95" providerId="AD" clId="Web-{78C85D4D-18C6-4BC6-91D7-CCEA48C12A08}"/>
    <pc:docChg chg="modSld">
      <pc:chgData name="Nguyen Khanh Duy-Y14" userId="S::nkduy.y14@ump.edu.vn::6dc223a4-9b58-48cd-acd5-09d5ce7fcd95" providerId="AD" clId="Web-{78C85D4D-18C6-4BC6-91D7-CCEA48C12A08}" dt="2020-07-06T06:11:23.367" v="3" actId="20577"/>
      <pc:docMkLst>
        <pc:docMk/>
      </pc:docMkLst>
      <pc:sldChg chg="modSp">
        <pc:chgData name="Nguyen Khanh Duy-Y14" userId="S::nkduy.y14@ump.edu.vn::6dc223a4-9b58-48cd-acd5-09d5ce7fcd95" providerId="AD" clId="Web-{78C85D4D-18C6-4BC6-91D7-CCEA48C12A08}" dt="2020-07-06T06:11:23.351" v="2" actId="20577"/>
        <pc:sldMkLst>
          <pc:docMk/>
          <pc:sldMk cId="1906604834" sldId="271"/>
        </pc:sldMkLst>
        <pc:spChg chg="mod">
          <ac:chgData name="Nguyen Khanh Duy-Y14" userId="S::nkduy.y14@ump.edu.vn::6dc223a4-9b58-48cd-acd5-09d5ce7fcd95" providerId="AD" clId="Web-{78C85D4D-18C6-4BC6-91D7-CCEA48C12A08}" dt="2020-07-06T06:11:23.351" v="2" actId="20577"/>
          <ac:spMkLst>
            <pc:docMk/>
            <pc:sldMk cId="1906604834" sldId="271"/>
            <ac:spMk id="27" creationId="{00000000-0000-0000-0000-000000000000}"/>
          </ac:spMkLst>
        </pc:spChg>
      </pc:sldChg>
    </pc:docChg>
  </pc:docChgLst>
  <pc:docChgLst>
    <pc:chgData name="Nguyen The Duy" userId="S::ntduy.y14@ump.edu.vn::7d93a806-cdab-4d06-8e5b-e2c43c251c44" providerId="AD" clId="Web-{E7B5DE7E-5878-444B-A3E5-EE9C5FC41DB6}"/>
    <pc:docChg chg="modSld">
      <pc:chgData name="Nguyen The Duy" userId="S::ntduy.y14@ump.edu.vn::7d93a806-cdab-4d06-8e5b-e2c43c251c44" providerId="AD" clId="Web-{E7B5DE7E-5878-444B-A3E5-EE9C5FC41DB6}" dt="2020-07-06T06:13:15.151" v="3" actId="20577"/>
      <pc:docMkLst>
        <pc:docMk/>
      </pc:docMkLst>
      <pc:sldChg chg="modSp">
        <pc:chgData name="Nguyen The Duy" userId="S::ntduy.y14@ump.edu.vn::7d93a806-cdab-4d06-8e5b-e2c43c251c44" providerId="AD" clId="Web-{E7B5DE7E-5878-444B-A3E5-EE9C5FC41DB6}" dt="2020-07-06T06:13:15.135" v="2" actId="20577"/>
        <pc:sldMkLst>
          <pc:docMk/>
          <pc:sldMk cId="2308481512" sldId="269"/>
        </pc:sldMkLst>
        <pc:spChg chg="mod">
          <ac:chgData name="Nguyen The Duy" userId="S::ntduy.y14@ump.edu.vn::7d93a806-cdab-4d06-8e5b-e2c43c251c44" providerId="AD" clId="Web-{E7B5DE7E-5878-444B-A3E5-EE9C5FC41DB6}" dt="2020-07-06T06:13:15.135" v="2" actId="20577"/>
          <ac:spMkLst>
            <pc:docMk/>
            <pc:sldMk cId="2308481512" sldId="269"/>
            <ac:spMk id="3" creationId="{00000000-0000-0000-0000-000000000000}"/>
          </ac:spMkLst>
        </pc:spChg>
      </pc:sldChg>
    </pc:docChg>
  </pc:docChgLst>
  <pc:docChgLst>
    <pc:chgData name="Bui Hoang Tuan Dung" userId="S::bhtdung.y14@ump.edu.vn::d6747533-a5ca-4a99-98c4-a785517d99f9" providerId="AD" clId="Web-{46E3DDD3-5237-455D-AAC6-1D6B6AA239FF}"/>
    <pc:docChg chg="modSld">
      <pc:chgData name="Bui Hoang Tuan Dung" userId="S::bhtdung.y14@ump.edu.vn::d6747533-a5ca-4a99-98c4-a785517d99f9" providerId="AD" clId="Web-{46E3DDD3-5237-455D-AAC6-1D6B6AA239FF}" dt="2020-04-25T03:44:58.653" v="1" actId="14100"/>
      <pc:docMkLst>
        <pc:docMk/>
      </pc:docMkLst>
      <pc:sldChg chg="modSp">
        <pc:chgData name="Bui Hoang Tuan Dung" userId="S::bhtdung.y14@ump.edu.vn::d6747533-a5ca-4a99-98c4-a785517d99f9" providerId="AD" clId="Web-{46E3DDD3-5237-455D-AAC6-1D6B6AA239FF}" dt="2020-04-25T03:44:58.653" v="1" actId="14100"/>
        <pc:sldMkLst>
          <pc:docMk/>
          <pc:sldMk cId="2803674505" sldId="259"/>
        </pc:sldMkLst>
        <pc:spChg chg="mod">
          <ac:chgData name="Bui Hoang Tuan Dung" userId="S::bhtdung.y14@ump.edu.vn::d6747533-a5ca-4a99-98c4-a785517d99f9" providerId="AD" clId="Web-{46E3DDD3-5237-455D-AAC6-1D6B6AA239FF}" dt="2020-04-25T03:44:58.653" v="1" actId="14100"/>
          <ac:spMkLst>
            <pc:docMk/>
            <pc:sldMk cId="2803674505" sldId="259"/>
            <ac:spMk id="2" creationId="{D3C20EC3-3E4B-46A9-829A-C752B05428B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DE30-3697-4629-AB00-99D0C00A2843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CDC0-2D32-4EB4-B68F-1190223C85D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30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DE30-3697-4629-AB00-99D0C00A2843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CDC0-2D32-4EB4-B68F-1190223C8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74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DE30-3697-4629-AB00-99D0C00A2843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CDC0-2D32-4EB4-B68F-1190223C8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1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DE30-3697-4629-AB00-99D0C00A2843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CDC0-2D32-4EB4-B68F-1190223C8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7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DE30-3697-4629-AB00-99D0C00A2843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CDC0-2D32-4EB4-B68F-1190223C85D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556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DE30-3697-4629-AB00-99D0C00A2843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CDC0-2D32-4EB4-B68F-1190223C8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5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DE30-3697-4629-AB00-99D0C00A2843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CDC0-2D32-4EB4-B68F-1190223C8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7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DE30-3697-4629-AB00-99D0C00A2843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CDC0-2D32-4EB4-B68F-1190223C8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6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DE30-3697-4629-AB00-99D0C00A2843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CDC0-2D32-4EB4-B68F-1190223C8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3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D01DE30-3697-4629-AB00-99D0C00A2843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9ECDC0-2D32-4EB4-B68F-1190223C8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6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DE30-3697-4629-AB00-99D0C00A2843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CDC0-2D32-4EB4-B68F-1190223C8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12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01DE30-3697-4629-AB00-99D0C00A2843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59ECDC0-2D32-4EB4-B68F-1190223C85D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2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2868D-6BA2-4772-A9BD-8FC74E1536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Tình</a:t>
            </a:r>
            <a:r>
              <a:rPr lang="en-US"/>
              <a:t> </a:t>
            </a:r>
            <a:r>
              <a:rPr lang="en-US" err="1"/>
              <a:t>huống</a:t>
            </a:r>
            <a:r>
              <a:rPr lang="en-US"/>
              <a:t> AUB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22317-4492-4260-831E-DA9C07D37F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06/07/2020</a:t>
            </a:r>
          </a:p>
        </p:txBody>
      </p:sp>
    </p:spTree>
    <p:extLst>
      <p:ext uri="{BB962C8B-B14F-4D97-AF65-F5344CB8AC3E}">
        <p14:creationId xmlns:p14="http://schemas.microsoft.com/office/powerpoint/2010/main" val="3465368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DE917-CB2F-4509-B301-B49E7A8A1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0813" y="5633086"/>
            <a:ext cx="5051106" cy="5848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err="1">
                <a:solidFill>
                  <a:schemeClr val="bg1"/>
                </a:solidFill>
              </a:rPr>
              <a:t>Bạn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nghĩ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gì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kết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quả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này</a:t>
            </a:r>
            <a:r>
              <a:rPr lang="en-US" sz="2400">
                <a:solidFill>
                  <a:schemeClr val="bg1"/>
                </a:solidFill>
              </a:rPr>
              <a:t> ?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89CBF9-718A-4E4D-82F6-4954AD6D8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" t="9908" b="48368"/>
          <a:stretch/>
        </p:blipFill>
        <p:spPr>
          <a:xfrm>
            <a:off x="365308" y="2014582"/>
            <a:ext cx="5450276" cy="41030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B1CAE0-F1CF-493A-A210-681329F139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" t="16665" r="5439"/>
          <a:stretch/>
        </p:blipFill>
        <p:spPr>
          <a:xfrm>
            <a:off x="6288357" y="2032938"/>
            <a:ext cx="5476017" cy="362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31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6AFC7-CA7F-4516-B71B-1B7161AE0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Tình</a:t>
            </a:r>
            <a:r>
              <a:rPr lang="en-US"/>
              <a:t> </a:t>
            </a:r>
            <a:r>
              <a:rPr lang="en-US" err="1"/>
              <a:t>huống</a:t>
            </a:r>
            <a:r>
              <a:rPr lang="en-US"/>
              <a:t> 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FE0D2-DA3B-4B6A-AD9C-25290DFFE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bệnh</a:t>
            </a:r>
            <a:r>
              <a:rPr lang="en-US"/>
              <a:t> </a:t>
            </a:r>
            <a:r>
              <a:rPr lang="en-US" err="1"/>
              <a:t>nhân</a:t>
            </a:r>
            <a:r>
              <a:rPr lang="en-US"/>
              <a:t> 44 </a:t>
            </a:r>
            <a:r>
              <a:rPr lang="en-US" err="1"/>
              <a:t>tuổi</a:t>
            </a:r>
            <a:r>
              <a:rPr lang="en-US"/>
              <a:t>, para 2002. </a:t>
            </a:r>
            <a:r>
              <a:rPr lang="en-US" b="1" err="1"/>
              <a:t>Bệnh</a:t>
            </a:r>
            <a:r>
              <a:rPr lang="en-US" b="1"/>
              <a:t> </a:t>
            </a:r>
            <a:r>
              <a:rPr lang="en-US" b="1" err="1"/>
              <a:t>nhân</a:t>
            </a:r>
            <a:r>
              <a:rPr lang="en-US" b="1"/>
              <a:t> </a:t>
            </a:r>
            <a:r>
              <a:rPr lang="en-US" b="1" err="1"/>
              <a:t>có</a:t>
            </a:r>
            <a:r>
              <a:rPr lang="en-US" b="1"/>
              <a:t> </a:t>
            </a:r>
            <a:r>
              <a:rPr lang="en-US" b="1" err="1"/>
              <a:t>biểu</a:t>
            </a:r>
            <a:r>
              <a:rPr lang="en-US" b="1"/>
              <a:t> </a:t>
            </a:r>
            <a:r>
              <a:rPr lang="en-US" b="1" err="1"/>
              <a:t>hiển</a:t>
            </a:r>
            <a:r>
              <a:rPr lang="en-US" b="1"/>
              <a:t> ra </a:t>
            </a:r>
            <a:r>
              <a:rPr lang="en-US" b="1" err="1"/>
              <a:t>huyết</a:t>
            </a:r>
            <a:r>
              <a:rPr lang="en-US" b="1"/>
              <a:t> </a:t>
            </a:r>
            <a:r>
              <a:rPr lang="en-US" b="1" err="1"/>
              <a:t>âm</a:t>
            </a:r>
            <a:r>
              <a:rPr lang="en-US" b="1"/>
              <a:t> </a:t>
            </a:r>
            <a:r>
              <a:rPr lang="en-US" b="1" err="1"/>
              <a:t>đạo</a:t>
            </a:r>
            <a:r>
              <a:rPr lang="en-US" b="1"/>
              <a:t> 2 </a:t>
            </a:r>
            <a:r>
              <a:rPr lang="en-US" b="1" err="1"/>
              <a:t>lần</a:t>
            </a:r>
            <a:r>
              <a:rPr lang="en-US" b="1"/>
              <a:t> </a:t>
            </a:r>
            <a:r>
              <a:rPr lang="en-US" b="1" err="1"/>
              <a:t>trong</a:t>
            </a:r>
            <a:r>
              <a:rPr lang="en-US" b="1"/>
              <a:t> 1 </a:t>
            </a:r>
            <a:r>
              <a:rPr lang="en-US" b="1" err="1"/>
              <a:t>tháng</a:t>
            </a:r>
            <a:r>
              <a:rPr lang="en-US" b="1"/>
              <a:t> </a:t>
            </a:r>
            <a:r>
              <a:rPr lang="en-US" b="1" err="1"/>
              <a:t>sau</a:t>
            </a:r>
            <a:r>
              <a:rPr lang="en-US" b="1"/>
              <a:t> </a:t>
            </a:r>
            <a:r>
              <a:rPr lang="en-US" b="1" err="1"/>
              <a:t>đặt</a:t>
            </a:r>
            <a:r>
              <a:rPr lang="en-US" b="1"/>
              <a:t> que </a:t>
            </a:r>
            <a:r>
              <a:rPr lang="en-US" b="1" err="1"/>
              <a:t>cấy</a:t>
            </a:r>
            <a:r>
              <a:rPr lang="en-US" b="1"/>
              <a:t> </a:t>
            </a:r>
            <a:r>
              <a:rPr lang="en-US" b="1" err="1"/>
              <a:t>Implanon</a:t>
            </a:r>
            <a:r>
              <a:rPr lang="en-US" b="1"/>
              <a:t> 2 </a:t>
            </a:r>
            <a:r>
              <a:rPr lang="en-US" b="1" err="1"/>
              <a:t>năm</a:t>
            </a:r>
            <a:r>
              <a:rPr lang="en-US" b="1"/>
              <a:t>.</a:t>
            </a:r>
          </a:p>
          <a:p>
            <a:r>
              <a:rPr lang="en-US" err="1"/>
              <a:t>Tiền</a:t>
            </a:r>
            <a:r>
              <a:rPr lang="en-US"/>
              <a:t> </a:t>
            </a:r>
            <a:r>
              <a:rPr lang="en-US" err="1"/>
              <a:t>căn</a:t>
            </a:r>
            <a:r>
              <a:rPr lang="en-US"/>
              <a:t>:</a:t>
            </a:r>
            <a:br>
              <a:rPr lang="en-US"/>
            </a:br>
            <a:r>
              <a:rPr lang="en-US"/>
              <a:t>- Bn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tình</a:t>
            </a:r>
            <a:r>
              <a:rPr lang="en-US"/>
              <a:t> </a:t>
            </a:r>
            <a:r>
              <a:rPr lang="en-US" err="1"/>
              <a:t>trạng</a:t>
            </a:r>
            <a:r>
              <a:rPr lang="en-US"/>
              <a:t> </a:t>
            </a:r>
            <a:r>
              <a:rPr lang="en-US" err="1"/>
              <a:t>rối</a:t>
            </a:r>
            <a:r>
              <a:rPr lang="en-US"/>
              <a:t> </a:t>
            </a:r>
            <a:r>
              <a:rPr lang="en-US" err="1"/>
              <a:t>loạn</a:t>
            </a:r>
            <a:r>
              <a:rPr lang="en-US"/>
              <a:t> </a:t>
            </a:r>
            <a:r>
              <a:rPr lang="en-US" err="1"/>
              <a:t>tiền</a:t>
            </a:r>
            <a:r>
              <a:rPr lang="en-US"/>
              <a:t> </a:t>
            </a:r>
            <a:r>
              <a:rPr lang="en-US" err="1"/>
              <a:t>đình</a:t>
            </a:r>
            <a:r>
              <a:rPr lang="en-US"/>
              <a:t>, </a:t>
            </a:r>
            <a:r>
              <a:rPr lang="en-US" err="1"/>
              <a:t>phải</a:t>
            </a:r>
            <a:r>
              <a:rPr lang="en-US"/>
              <a:t> </a:t>
            </a:r>
            <a:r>
              <a:rPr lang="en-US" err="1"/>
              <a:t>dùng</a:t>
            </a:r>
            <a:r>
              <a:rPr lang="en-US"/>
              <a:t> </a:t>
            </a:r>
            <a:r>
              <a:rPr lang="en-US" err="1"/>
              <a:t>thuốc</a:t>
            </a:r>
            <a:r>
              <a:rPr lang="en-US"/>
              <a:t>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trị</a:t>
            </a:r>
            <a:endParaRPr lang="en-US"/>
          </a:p>
          <a:p>
            <a:pPr lvl="0"/>
            <a:r>
              <a:rPr lang="en-US" err="1"/>
              <a:t>Vào</a:t>
            </a:r>
            <a:r>
              <a:rPr lang="en-US"/>
              <a:t> </a:t>
            </a:r>
            <a:r>
              <a:rPr lang="en-US" err="1"/>
              <a:t>đầu</a:t>
            </a:r>
            <a:r>
              <a:rPr lang="en-US"/>
              <a:t> </a:t>
            </a:r>
            <a:r>
              <a:rPr lang="en-US" err="1"/>
              <a:t>những</a:t>
            </a:r>
            <a:r>
              <a:rPr lang="en-US"/>
              <a:t> </a:t>
            </a:r>
            <a:r>
              <a:rPr lang="en-US" err="1"/>
              <a:t>năm</a:t>
            </a:r>
            <a:r>
              <a:rPr lang="en-US"/>
              <a:t> 42 </a:t>
            </a:r>
            <a:r>
              <a:rPr lang="en-US" err="1"/>
              <a:t>tuổi</a:t>
            </a:r>
            <a:r>
              <a:rPr lang="en-US"/>
              <a:t>, Bn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tình</a:t>
            </a:r>
            <a:r>
              <a:rPr lang="en-US"/>
              <a:t> </a:t>
            </a:r>
            <a:r>
              <a:rPr lang="en-US" err="1"/>
              <a:t>trạng</a:t>
            </a:r>
            <a:r>
              <a:rPr lang="en-US"/>
              <a:t> </a:t>
            </a:r>
            <a:r>
              <a:rPr lang="en-US" err="1"/>
              <a:t>xuất</a:t>
            </a:r>
            <a:r>
              <a:rPr lang="en-US"/>
              <a:t> </a:t>
            </a:r>
            <a:r>
              <a:rPr lang="en-US" err="1"/>
              <a:t>huyết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cung</a:t>
            </a:r>
            <a:r>
              <a:rPr lang="en-US"/>
              <a:t> </a:t>
            </a:r>
            <a:r>
              <a:rPr lang="en-US" err="1"/>
              <a:t>bất</a:t>
            </a:r>
            <a:r>
              <a:rPr lang="en-US"/>
              <a:t> </a:t>
            </a:r>
            <a:r>
              <a:rPr lang="en-US" err="1"/>
              <a:t>thường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đã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nạo</a:t>
            </a:r>
            <a:r>
              <a:rPr lang="en-US"/>
              <a:t> </a:t>
            </a:r>
            <a:r>
              <a:rPr lang="en-US" err="1"/>
              <a:t>sinh</a:t>
            </a:r>
            <a:r>
              <a:rPr lang="en-US"/>
              <a:t> </a:t>
            </a:r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buồng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cung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 </a:t>
            </a:r>
            <a:r>
              <a:rPr lang="en-US" err="1"/>
              <a:t>tăng</a:t>
            </a:r>
            <a:r>
              <a:rPr lang="en-US"/>
              <a:t> </a:t>
            </a:r>
            <a:r>
              <a:rPr lang="en-US" err="1"/>
              <a:t>sinh</a:t>
            </a:r>
            <a:r>
              <a:rPr lang="en-US"/>
              <a:t> </a:t>
            </a:r>
            <a:r>
              <a:rPr lang="en-US" err="1"/>
              <a:t>nội</a:t>
            </a:r>
            <a:r>
              <a:rPr lang="en-US"/>
              <a:t> </a:t>
            </a:r>
            <a:r>
              <a:rPr lang="en-US" err="1"/>
              <a:t>mạc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cung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tế</a:t>
            </a:r>
            <a:r>
              <a:rPr lang="en-US"/>
              <a:t> </a:t>
            </a:r>
            <a:r>
              <a:rPr lang="en-US" err="1"/>
              <a:t>bào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điển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.</a:t>
            </a:r>
          </a:p>
          <a:p>
            <a:pPr lvl="0"/>
            <a:r>
              <a:rPr lang="en-US"/>
              <a:t>Sau </a:t>
            </a:r>
            <a:r>
              <a:rPr lang="en-US" err="1"/>
              <a:t>khi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 </a:t>
            </a:r>
            <a:r>
              <a:rPr lang="en-US" err="1"/>
              <a:t>nạo</a:t>
            </a:r>
            <a:r>
              <a:rPr lang="en-US"/>
              <a:t> </a:t>
            </a:r>
            <a:r>
              <a:rPr lang="en-US" err="1"/>
              <a:t>sinh</a:t>
            </a:r>
            <a:r>
              <a:rPr lang="en-US"/>
              <a:t> </a:t>
            </a:r>
            <a:r>
              <a:rPr lang="en-US" err="1"/>
              <a:t>thiết</a:t>
            </a:r>
            <a:r>
              <a:rPr lang="en-US"/>
              <a:t>, Bn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khuyến</a:t>
            </a:r>
            <a:r>
              <a:rPr lang="en-US"/>
              <a:t> </a:t>
            </a:r>
            <a:r>
              <a:rPr lang="en-US" err="1"/>
              <a:t>khích</a:t>
            </a:r>
            <a:r>
              <a:rPr lang="en-US"/>
              <a:t> </a:t>
            </a:r>
            <a:r>
              <a:rPr lang="en-US" err="1"/>
              <a:t>đặt</a:t>
            </a:r>
            <a:r>
              <a:rPr lang="en-US"/>
              <a:t> que </a:t>
            </a:r>
            <a:r>
              <a:rPr lang="en-US" err="1"/>
              <a:t>cấy</a:t>
            </a:r>
            <a:r>
              <a:rPr lang="en-US"/>
              <a:t> </a:t>
            </a:r>
            <a:r>
              <a:rPr lang="en-US" err="1"/>
              <a:t>Implanon</a:t>
            </a:r>
            <a:r>
              <a:rPr lang="en-US"/>
              <a:t> </a:t>
            </a:r>
          </a:p>
          <a:p>
            <a:pPr lvl="0"/>
            <a:r>
              <a:rPr lang="en-US" err="1"/>
              <a:t>Đặt</a:t>
            </a:r>
            <a:r>
              <a:rPr lang="en-US"/>
              <a:t> que </a:t>
            </a:r>
            <a:r>
              <a:rPr lang="en-US" err="1"/>
              <a:t>cấy</a:t>
            </a:r>
            <a:r>
              <a:rPr lang="en-US"/>
              <a:t> </a:t>
            </a:r>
            <a:r>
              <a:rPr lang="en-US" err="1"/>
              <a:t>sau</a:t>
            </a:r>
            <a:r>
              <a:rPr lang="en-US"/>
              <a:t> 3 </a:t>
            </a:r>
            <a:r>
              <a:rPr lang="en-US" err="1"/>
              <a:t>tháng</a:t>
            </a:r>
            <a:r>
              <a:rPr lang="en-US"/>
              <a:t>, Bn </a:t>
            </a:r>
            <a:r>
              <a:rPr lang="en-US" err="1"/>
              <a:t>hoàn</a:t>
            </a:r>
            <a:r>
              <a:rPr lang="en-US"/>
              <a:t> </a:t>
            </a:r>
            <a:r>
              <a:rPr lang="en-US" err="1"/>
              <a:t>tòan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kinh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chỉ</a:t>
            </a:r>
            <a:r>
              <a:rPr lang="en-US"/>
              <a:t> </a:t>
            </a:r>
            <a:r>
              <a:rPr lang="en-US" err="1"/>
              <a:t>đi</a:t>
            </a:r>
            <a:r>
              <a:rPr lang="en-US"/>
              <a:t> </a:t>
            </a:r>
            <a:r>
              <a:rPr lang="en-US" err="1"/>
              <a:t>khám</a:t>
            </a:r>
            <a:r>
              <a:rPr lang="en-US"/>
              <a:t> </a:t>
            </a:r>
            <a:r>
              <a:rPr lang="en-US" err="1"/>
              <a:t>sức</a:t>
            </a:r>
            <a:r>
              <a:rPr lang="en-US"/>
              <a:t> </a:t>
            </a:r>
            <a:r>
              <a:rPr lang="en-US" err="1"/>
              <a:t>khỏe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kỳ</a:t>
            </a:r>
            <a:r>
              <a:rPr lang="en-US"/>
              <a:t> </a:t>
            </a:r>
            <a:r>
              <a:rPr lang="en-US" err="1"/>
              <a:t>theo</a:t>
            </a:r>
            <a:r>
              <a:rPr lang="en-US"/>
              <a:t> </a:t>
            </a:r>
            <a:r>
              <a:rPr lang="en-US" err="1"/>
              <a:t>gói</a:t>
            </a:r>
            <a:r>
              <a:rPr lang="en-US"/>
              <a:t> </a:t>
            </a:r>
            <a:r>
              <a:rPr lang="en-US" err="1"/>
              <a:t>khám</a:t>
            </a:r>
            <a:r>
              <a:rPr lang="en-US"/>
              <a:t> </a:t>
            </a:r>
            <a:r>
              <a:rPr lang="en-US" err="1"/>
              <a:t>sức</a:t>
            </a:r>
            <a:r>
              <a:rPr lang="en-US"/>
              <a:t> </a:t>
            </a:r>
            <a:r>
              <a:rPr lang="en-US" err="1"/>
              <a:t>khỏe</a:t>
            </a:r>
            <a:r>
              <a:rPr lang="en-US"/>
              <a:t> </a:t>
            </a:r>
            <a:r>
              <a:rPr lang="en-US" err="1"/>
              <a:t>tại</a:t>
            </a:r>
            <a:r>
              <a:rPr lang="en-US"/>
              <a:t> </a:t>
            </a:r>
            <a:r>
              <a:rPr lang="en-US" err="1"/>
              <a:t>cơ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( </a:t>
            </a:r>
            <a:r>
              <a:rPr lang="en-US" err="1"/>
              <a:t>khám</a:t>
            </a:r>
            <a:r>
              <a:rPr lang="en-US"/>
              <a:t> </a:t>
            </a:r>
            <a:r>
              <a:rPr lang="en-US" err="1"/>
              <a:t>tổng</a:t>
            </a:r>
            <a:r>
              <a:rPr lang="en-US"/>
              <a:t> </a:t>
            </a:r>
            <a:r>
              <a:rPr lang="en-US" err="1"/>
              <a:t>quát</a:t>
            </a:r>
            <a:r>
              <a:rPr lang="en-US"/>
              <a:t>, </a:t>
            </a:r>
            <a:r>
              <a:rPr lang="en-US" err="1"/>
              <a:t>siêu</a:t>
            </a:r>
            <a:r>
              <a:rPr lang="en-US"/>
              <a:t> </a:t>
            </a:r>
            <a:r>
              <a:rPr lang="en-US" err="1"/>
              <a:t>âm</a:t>
            </a:r>
            <a:r>
              <a:rPr lang="en-US"/>
              <a:t> </a:t>
            </a:r>
            <a:r>
              <a:rPr lang="en-US" err="1"/>
              <a:t>bụng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phết</a:t>
            </a:r>
            <a:r>
              <a:rPr lang="en-US"/>
              <a:t> </a:t>
            </a:r>
            <a:r>
              <a:rPr lang="en-US" err="1"/>
              <a:t>mỏng</a:t>
            </a:r>
            <a:r>
              <a:rPr lang="en-US"/>
              <a:t> CTC).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39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E7B5-7BB6-4DC2-94E1-3B849123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4A27D-3397-49E1-BA0F-4F68E32FC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Tình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trạng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tại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Bệnh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khỏe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thỉnh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thỏang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chóng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mặt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kinh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tháng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kéo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dài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 </a:t>
            </a:r>
            <a:r>
              <a:rPr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ngày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rồi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hết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21 </a:t>
            </a:r>
            <a:r>
              <a:rPr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ngày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biểu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giống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kinh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lượng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máu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ít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hơn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xét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nghiệm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khác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giới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hạn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bình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thường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59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E6E47-5DAD-4C82-8908-2A88EE5A3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Siêu</a:t>
            </a:r>
            <a:r>
              <a:rPr lang="en-US"/>
              <a:t> </a:t>
            </a:r>
            <a:r>
              <a:rPr lang="en-US" err="1"/>
              <a:t>âm</a:t>
            </a:r>
            <a:r>
              <a:rPr lang="en-US"/>
              <a:t> </a:t>
            </a:r>
            <a:r>
              <a:rPr lang="en-US" err="1"/>
              <a:t>phụ</a:t>
            </a:r>
            <a:r>
              <a:rPr lang="en-US"/>
              <a:t> </a:t>
            </a:r>
            <a:r>
              <a:rPr lang="en-US" err="1"/>
              <a:t>khoa</a:t>
            </a:r>
            <a:r>
              <a:rPr lang="en-US"/>
              <a:t> </a:t>
            </a:r>
            <a:br>
              <a:rPr lang="en-US"/>
            </a:br>
            <a:r>
              <a:rPr lang="en-US"/>
              <a:t>(</a:t>
            </a:r>
            <a:r>
              <a:rPr lang="en-US" err="1"/>
              <a:t>tại</a:t>
            </a:r>
            <a:r>
              <a:rPr lang="en-US"/>
              <a:t> </a:t>
            </a:r>
            <a:r>
              <a:rPr lang="en-US" err="1"/>
              <a:t>thời</a:t>
            </a:r>
            <a:r>
              <a:rPr lang="en-US"/>
              <a:t> </a:t>
            </a:r>
            <a:r>
              <a:rPr lang="en-US" err="1"/>
              <a:t>điểm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huyết</a:t>
            </a:r>
            <a:r>
              <a:rPr lang="en-US"/>
              <a:t> </a:t>
            </a:r>
            <a:r>
              <a:rPr lang="en-US" err="1"/>
              <a:t>đợt</a:t>
            </a:r>
            <a:r>
              <a:rPr lang="en-US"/>
              <a:t> 2)</a:t>
            </a:r>
          </a:p>
        </p:txBody>
      </p:sp>
      <p:pic>
        <p:nvPicPr>
          <p:cNvPr id="5" name="Content Placeholder 4" descr="A picture containing photo, computer, sitting, monitor&#10;&#10;Description automatically generated">
            <a:extLst>
              <a:ext uri="{FF2B5EF4-FFF2-40B4-BE49-F238E27FC236}">
                <a16:creationId xmlns:a16="http://schemas.microsoft.com/office/drawing/2014/main" id="{344EFC42-C018-41B4-947F-575A0B9736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7" r="1124" b="28908"/>
          <a:stretch/>
        </p:blipFill>
        <p:spPr>
          <a:xfrm>
            <a:off x="1097280" y="1938527"/>
            <a:ext cx="3376965" cy="3930568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- </a:t>
            </a:r>
            <a:r>
              <a:rPr lang="en-US" err="1"/>
              <a:t>dAP</a:t>
            </a:r>
            <a:r>
              <a:rPr lang="en-US"/>
              <a:t> = 45mm</a:t>
            </a:r>
          </a:p>
          <a:p>
            <a:r>
              <a:rPr lang="en-US"/>
              <a:t>-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cung</a:t>
            </a:r>
            <a:r>
              <a:rPr lang="en-US"/>
              <a:t> </a:t>
            </a:r>
            <a:r>
              <a:rPr lang="en-US" err="1"/>
              <a:t>ngã</a:t>
            </a:r>
            <a:r>
              <a:rPr lang="en-US"/>
              <a:t> </a:t>
            </a:r>
            <a:r>
              <a:rPr lang="en-US" err="1"/>
              <a:t>trước</a:t>
            </a:r>
            <a:r>
              <a:rPr lang="en-US"/>
              <a:t>, </a:t>
            </a:r>
            <a:r>
              <a:rPr lang="en-US" err="1"/>
              <a:t>mật</a:t>
            </a:r>
            <a:r>
              <a:rPr lang="en-US"/>
              <a:t> </a:t>
            </a:r>
            <a:r>
              <a:rPr lang="en-US" err="1"/>
              <a:t>độ</a:t>
            </a:r>
            <a:r>
              <a:rPr lang="en-US"/>
              <a:t> </a:t>
            </a:r>
            <a:r>
              <a:rPr lang="en-US" err="1"/>
              <a:t>đều</a:t>
            </a:r>
            <a:endParaRPr lang="en-US"/>
          </a:p>
          <a:p>
            <a:r>
              <a:rPr lang="en-US"/>
              <a:t>- </a:t>
            </a:r>
            <a:r>
              <a:rPr lang="en-US" err="1"/>
              <a:t>Nội</a:t>
            </a:r>
            <a:r>
              <a:rPr lang="en-US"/>
              <a:t> </a:t>
            </a:r>
            <a:r>
              <a:rPr lang="en-US" err="1"/>
              <a:t>mạc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cung</a:t>
            </a:r>
            <a:r>
              <a:rPr lang="en-US"/>
              <a:t> 8mm</a:t>
            </a:r>
          </a:p>
          <a:p>
            <a:r>
              <a:rPr lang="en-US"/>
              <a:t>- 2 </a:t>
            </a:r>
            <a:r>
              <a:rPr lang="en-US" err="1"/>
              <a:t>buồng</a:t>
            </a:r>
            <a:r>
              <a:rPr lang="en-US"/>
              <a:t> </a:t>
            </a:r>
            <a:r>
              <a:rPr lang="en-US" err="1"/>
              <a:t>trứng</a:t>
            </a:r>
            <a:r>
              <a:rPr lang="en-US"/>
              <a:t> </a:t>
            </a:r>
            <a:r>
              <a:rPr lang="en-US" err="1"/>
              <a:t>kích</a:t>
            </a:r>
            <a:r>
              <a:rPr lang="en-US"/>
              <a:t> </a:t>
            </a:r>
            <a:r>
              <a:rPr lang="en-US" err="1"/>
              <a:t>thước</a:t>
            </a:r>
            <a:r>
              <a:rPr lang="en-US"/>
              <a:t> </a:t>
            </a:r>
            <a:r>
              <a:rPr lang="en-US" err="1"/>
              <a:t>bình</a:t>
            </a:r>
            <a:r>
              <a:rPr lang="en-US"/>
              <a:t> </a:t>
            </a:r>
            <a:r>
              <a:rPr lang="en-US" err="1"/>
              <a:t>thường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81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BA8-341F-4591-9AD4-F5206E20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Câu</a:t>
            </a:r>
            <a:r>
              <a:rPr lang="en-US"/>
              <a:t> </a:t>
            </a:r>
            <a:r>
              <a:rPr lang="en-US" err="1"/>
              <a:t>hỏi</a:t>
            </a:r>
            <a:r>
              <a:rPr lang="en-US"/>
              <a:t> </a:t>
            </a:r>
            <a:r>
              <a:rPr lang="en-US" err="1"/>
              <a:t>thảo</a:t>
            </a:r>
            <a:r>
              <a:rPr lang="en-US"/>
              <a:t> </a:t>
            </a:r>
            <a:r>
              <a:rPr lang="en-US" err="1"/>
              <a:t>luận</a:t>
            </a:r>
            <a:r>
              <a:rPr lang="en-US"/>
              <a:t> TH3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69E4A-C896-49BC-B361-A498CF177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err="1"/>
              <a:t>Bạn</a:t>
            </a:r>
            <a:r>
              <a:rPr lang="en-US"/>
              <a:t> </a:t>
            </a:r>
            <a:r>
              <a:rPr lang="en-US" err="1"/>
              <a:t>hãy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chẩn</a:t>
            </a:r>
            <a:r>
              <a:rPr lang="en-US"/>
              <a:t> </a:t>
            </a:r>
            <a:r>
              <a:rPr lang="en-US" err="1"/>
              <a:t>đoán</a:t>
            </a:r>
            <a:r>
              <a:rPr lang="en-US"/>
              <a:t> AUB </a:t>
            </a:r>
            <a:r>
              <a:rPr lang="en-US" err="1"/>
              <a:t>theo</a:t>
            </a:r>
            <a:r>
              <a:rPr lang="en-US"/>
              <a:t> FIGO?</a:t>
            </a:r>
          </a:p>
          <a:p>
            <a:pPr marL="514350" indent="-514350">
              <a:buAutoNum type="arabicPeriod"/>
            </a:pPr>
            <a:r>
              <a:rPr lang="en-US" err="1"/>
              <a:t>Bạn</a:t>
            </a:r>
            <a:r>
              <a:rPr lang="en-US"/>
              <a:t> </a:t>
            </a:r>
            <a:r>
              <a:rPr lang="en-US" err="1"/>
              <a:t>dự</a:t>
            </a:r>
            <a:r>
              <a:rPr lang="en-US"/>
              <a:t> </a:t>
            </a:r>
            <a:r>
              <a:rPr lang="en-US" err="1"/>
              <a:t>kiến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b</a:t>
            </a:r>
            <a:r>
              <a:rPr lang="vi-VN">
                <a:latin typeface="Arial"/>
                <a:cs typeface="Arial"/>
              </a:rPr>
              <a:t>ư</a:t>
            </a:r>
            <a:r>
              <a:rPr lang="en-US" err="1"/>
              <a:t>ớc</a:t>
            </a:r>
            <a:r>
              <a:rPr lang="en-US"/>
              <a:t> </a:t>
            </a:r>
            <a:r>
              <a:rPr lang="en-US" err="1"/>
              <a:t>xử</a:t>
            </a:r>
            <a:r>
              <a:rPr lang="en-US"/>
              <a:t> </a:t>
            </a:r>
            <a:r>
              <a:rPr lang="en-US" err="1"/>
              <a:t>trí</a:t>
            </a:r>
            <a:r>
              <a:rPr lang="en-US"/>
              <a:t> </a:t>
            </a:r>
            <a:r>
              <a:rPr lang="en-US" err="1"/>
              <a:t>tiếp</a:t>
            </a:r>
            <a:r>
              <a:rPr lang="en-US"/>
              <a:t> </a:t>
            </a:r>
            <a:r>
              <a:rPr lang="en-US" err="1"/>
              <a:t>theo</a:t>
            </a:r>
            <a:r>
              <a:rPr lang="en-US"/>
              <a:t>?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4377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62DD1-B688-4FA9-8202-55AD8540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Câu</a:t>
            </a:r>
            <a:r>
              <a:rPr lang="en-US"/>
              <a:t> </a:t>
            </a:r>
            <a:r>
              <a:rPr lang="en-US" err="1"/>
              <a:t>hỏi</a:t>
            </a:r>
            <a:r>
              <a:rPr lang="en-US"/>
              <a:t> </a:t>
            </a:r>
            <a:r>
              <a:rPr lang="en-US" err="1"/>
              <a:t>thảo</a:t>
            </a:r>
            <a:r>
              <a:rPr lang="en-US"/>
              <a:t> </a:t>
            </a:r>
            <a:r>
              <a:rPr lang="en-US" err="1"/>
              <a:t>luận</a:t>
            </a:r>
            <a:r>
              <a:rPr lang="en-US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F21FB-9B9F-427F-9C19-54680CD2E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err="1"/>
              <a:t>Xử</a:t>
            </a:r>
            <a:r>
              <a:rPr lang="en-US"/>
              <a:t> </a:t>
            </a:r>
            <a:r>
              <a:rPr lang="en-US" err="1"/>
              <a:t>trí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tr</a:t>
            </a:r>
            <a:r>
              <a:rPr lang="vi-VN"/>
              <a:t>ư</a:t>
            </a:r>
            <a:r>
              <a:rPr lang="en-US" err="1"/>
              <a:t>ờng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3 </a:t>
            </a:r>
            <a:r>
              <a:rPr lang="en-US" err="1"/>
              <a:t>đã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sai</a:t>
            </a:r>
            <a:r>
              <a:rPr lang="en-US"/>
              <a:t> </a:t>
            </a:r>
            <a:r>
              <a:rPr lang="en-US" err="1"/>
              <a:t>lầm</a:t>
            </a:r>
            <a:r>
              <a:rPr lang="en-US"/>
              <a:t> hay </a:t>
            </a:r>
            <a:r>
              <a:rPr lang="en-US" err="1"/>
              <a:t>không</a:t>
            </a:r>
            <a:r>
              <a:rPr lang="en-US"/>
              <a:t>? </a:t>
            </a:r>
            <a:r>
              <a:rPr lang="en-US" err="1"/>
              <a:t>Nếu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thì</a:t>
            </a:r>
            <a:r>
              <a:rPr lang="en-US"/>
              <a:t> </a:t>
            </a:r>
            <a:r>
              <a:rPr lang="en-US" err="1"/>
              <a:t>tại</a:t>
            </a:r>
            <a:r>
              <a:rPr lang="en-US"/>
              <a:t> </a:t>
            </a:r>
            <a:r>
              <a:rPr lang="en-US" err="1"/>
              <a:t>sao</a:t>
            </a:r>
            <a:r>
              <a:rPr lang="en-US"/>
              <a:t>?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nếu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thì</a:t>
            </a:r>
            <a:r>
              <a:rPr lang="en-US"/>
              <a:t> </a:t>
            </a:r>
            <a:r>
              <a:rPr lang="en-US" err="1"/>
              <a:t>tại</a:t>
            </a:r>
            <a:r>
              <a:rPr lang="en-US"/>
              <a:t> </a:t>
            </a:r>
            <a:r>
              <a:rPr lang="en-US" err="1"/>
              <a:t>sao</a:t>
            </a:r>
            <a:r>
              <a:rPr lang="en-US"/>
              <a:t>?</a:t>
            </a:r>
          </a:p>
          <a:p>
            <a:pPr marL="514350" indent="-514350">
              <a:buAutoNum type="arabicPeriod"/>
            </a:pPr>
            <a:r>
              <a:rPr lang="en-US" err="1"/>
              <a:t>Bạn</a:t>
            </a:r>
            <a:r>
              <a:rPr lang="en-US"/>
              <a:t> </a:t>
            </a:r>
            <a:r>
              <a:rPr lang="en-US" err="1"/>
              <a:t>hãy</a:t>
            </a:r>
            <a:r>
              <a:rPr lang="en-US"/>
              <a:t> </a:t>
            </a:r>
            <a:r>
              <a:rPr lang="en-US" err="1"/>
              <a:t>dự</a:t>
            </a:r>
            <a:r>
              <a:rPr lang="en-US"/>
              <a:t> </a:t>
            </a:r>
            <a:r>
              <a:rPr lang="en-US" err="1"/>
              <a:t>kiến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</a:t>
            </a:r>
            <a:r>
              <a:rPr lang="en-US" err="1"/>
              <a:t>hoạch</a:t>
            </a:r>
            <a:r>
              <a:rPr lang="en-US"/>
              <a:t>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trị</a:t>
            </a:r>
            <a:r>
              <a:rPr lang="en-US"/>
              <a:t> </a:t>
            </a:r>
            <a:r>
              <a:rPr lang="en-US" err="1"/>
              <a:t>tiếp</a:t>
            </a:r>
            <a:r>
              <a:rPr lang="en-US"/>
              <a:t> </a:t>
            </a:r>
            <a:r>
              <a:rPr lang="en-US" err="1"/>
              <a:t>theo</a:t>
            </a:r>
            <a:r>
              <a:rPr lang="en-US"/>
              <a:t>?</a:t>
            </a:r>
          </a:p>
          <a:p>
            <a:pPr marL="514350" indent="-514350">
              <a:buAutoNum type="arabicPeriod"/>
            </a:pPr>
            <a:endParaRPr lang="en-US"/>
          </a:p>
          <a:p>
            <a:pPr marL="514350" indent="-514350"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58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971C2-8115-4825-A82B-2ACDA53C0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C1DBC-D05A-48D9-AA58-86E59A78A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Xử</a:t>
            </a:r>
            <a:r>
              <a:rPr lang="en-US"/>
              <a:t> </a:t>
            </a:r>
            <a:r>
              <a:rPr lang="en-US" err="1"/>
              <a:t>trí</a:t>
            </a:r>
            <a:r>
              <a:rPr lang="en-US"/>
              <a:t> : </a:t>
            </a:r>
            <a:r>
              <a:rPr lang="en-US" err="1"/>
              <a:t>tình</a:t>
            </a:r>
            <a:r>
              <a:rPr lang="en-US"/>
              <a:t> </a:t>
            </a:r>
            <a:r>
              <a:rPr lang="en-US" err="1"/>
              <a:t>trạng</a:t>
            </a:r>
            <a:r>
              <a:rPr lang="en-US"/>
              <a:t> </a:t>
            </a:r>
            <a:r>
              <a:rPr lang="en-US" err="1"/>
              <a:t>xuất</a:t>
            </a:r>
            <a:r>
              <a:rPr lang="en-US"/>
              <a:t> </a:t>
            </a:r>
            <a:r>
              <a:rPr lang="en-US" err="1"/>
              <a:t>huyết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cung</a:t>
            </a:r>
            <a:r>
              <a:rPr lang="en-US"/>
              <a:t> </a:t>
            </a:r>
            <a:r>
              <a:rPr lang="en-US" err="1"/>
              <a:t>bất</a:t>
            </a:r>
            <a:r>
              <a:rPr lang="en-US"/>
              <a:t> </a:t>
            </a:r>
            <a:r>
              <a:rPr lang="en-US" err="1"/>
              <a:t>thường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nghĩ</a:t>
            </a:r>
            <a:r>
              <a:rPr lang="en-US"/>
              <a:t> do </a:t>
            </a:r>
            <a:r>
              <a:rPr lang="en-US" err="1"/>
              <a:t>sụt</a:t>
            </a:r>
            <a:r>
              <a:rPr lang="en-US"/>
              <a:t> </a:t>
            </a:r>
            <a:r>
              <a:rPr lang="en-US" err="1"/>
              <a:t>giảm</a:t>
            </a:r>
            <a:r>
              <a:rPr lang="en-US"/>
              <a:t> </a:t>
            </a:r>
            <a:r>
              <a:rPr lang="en-US" err="1"/>
              <a:t>nội</a:t>
            </a:r>
            <a:r>
              <a:rPr lang="en-US"/>
              <a:t> </a:t>
            </a:r>
            <a:r>
              <a:rPr lang="en-US" err="1"/>
              <a:t>tiết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que </a:t>
            </a:r>
            <a:r>
              <a:rPr lang="en-US" err="1"/>
              <a:t>cấy</a:t>
            </a:r>
            <a:r>
              <a:rPr lang="en-US"/>
              <a:t> </a:t>
            </a:r>
            <a:r>
              <a:rPr lang="en-US" err="1"/>
              <a:t>nên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Orgametril</a:t>
            </a:r>
            <a:r>
              <a:rPr lang="en-US"/>
              <a:t> 2 </a:t>
            </a:r>
            <a:r>
              <a:rPr lang="en-US" err="1"/>
              <a:t>viên</a:t>
            </a:r>
            <a:r>
              <a:rPr lang="en-US"/>
              <a:t> </a:t>
            </a:r>
            <a:r>
              <a:rPr lang="en-US" err="1"/>
              <a:t>từng</a:t>
            </a:r>
            <a:r>
              <a:rPr lang="en-US"/>
              <a:t> </a:t>
            </a:r>
            <a:r>
              <a:rPr lang="en-US" err="1"/>
              <a:t>đợt</a:t>
            </a:r>
            <a:r>
              <a:rPr lang="en-US"/>
              <a:t> N5-N25 </a:t>
            </a:r>
            <a:r>
              <a:rPr lang="en-US" err="1"/>
              <a:t>của</a:t>
            </a:r>
            <a:r>
              <a:rPr lang="en-US"/>
              <a:t> chu </a:t>
            </a:r>
            <a:r>
              <a:rPr lang="en-US" err="1"/>
              <a:t>kỳ</a:t>
            </a:r>
            <a:r>
              <a:rPr lang="en-US"/>
              <a:t>. Sau 3 chu </a:t>
            </a:r>
            <a:r>
              <a:rPr lang="en-US" err="1"/>
              <a:t>kỳ</a:t>
            </a:r>
            <a:r>
              <a:rPr lang="en-US"/>
              <a:t>, Bn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tái</a:t>
            </a:r>
            <a:r>
              <a:rPr lang="en-US"/>
              <a:t> </a:t>
            </a:r>
            <a:r>
              <a:rPr lang="en-US" err="1"/>
              <a:t>khám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 </a:t>
            </a:r>
            <a:r>
              <a:rPr lang="en-US" err="1"/>
              <a:t>siêu</a:t>
            </a:r>
            <a:r>
              <a:rPr lang="en-US"/>
              <a:t> </a:t>
            </a:r>
            <a:r>
              <a:rPr lang="en-US" err="1"/>
              <a:t>âm</a:t>
            </a:r>
            <a:r>
              <a:rPr lang="en-US"/>
              <a:t> </a:t>
            </a:r>
            <a:r>
              <a:rPr lang="en-US" err="1"/>
              <a:t>kiểm</a:t>
            </a:r>
            <a:r>
              <a:rPr lang="en-US"/>
              <a:t> </a:t>
            </a:r>
            <a:r>
              <a:rPr lang="en-US" err="1"/>
              <a:t>tra</a:t>
            </a:r>
            <a:r>
              <a:rPr lang="en-US"/>
              <a:t> </a:t>
            </a:r>
            <a:r>
              <a:rPr lang="en-US" err="1"/>
              <a:t>tương</a:t>
            </a:r>
            <a:r>
              <a:rPr lang="en-US"/>
              <a:t> </a:t>
            </a:r>
            <a:r>
              <a:rPr lang="en-US" err="1"/>
              <a:t>tự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NMTC 8-10 mm, BN </a:t>
            </a:r>
            <a:r>
              <a:rPr lang="en-US" err="1"/>
              <a:t>xin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nạo</a:t>
            </a:r>
            <a:r>
              <a:rPr lang="en-US"/>
              <a:t> </a:t>
            </a:r>
            <a:r>
              <a:rPr lang="en-US" err="1"/>
              <a:t>sinh</a:t>
            </a:r>
            <a:r>
              <a:rPr lang="en-US"/>
              <a:t> </a:t>
            </a:r>
            <a:r>
              <a:rPr lang="en-US" err="1"/>
              <a:t>thiết</a:t>
            </a:r>
            <a:r>
              <a:rPr lang="en-US"/>
              <a:t> BTC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 : </a:t>
            </a:r>
            <a:r>
              <a:rPr lang="en-US" err="1"/>
              <a:t>tăng</a:t>
            </a:r>
            <a:r>
              <a:rPr lang="en-US"/>
              <a:t> </a:t>
            </a:r>
            <a:r>
              <a:rPr lang="en-US" err="1"/>
              <a:t>sinh</a:t>
            </a:r>
            <a:r>
              <a:rPr lang="en-US"/>
              <a:t> </a:t>
            </a:r>
            <a:r>
              <a:rPr lang="en-US" err="1"/>
              <a:t>nội</a:t>
            </a:r>
            <a:r>
              <a:rPr lang="en-US"/>
              <a:t> </a:t>
            </a:r>
            <a:r>
              <a:rPr lang="en-US" err="1"/>
              <a:t>mạc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cung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tế</a:t>
            </a:r>
            <a:r>
              <a:rPr lang="en-US"/>
              <a:t> </a:t>
            </a:r>
            <a:r>
              <a:rPr lang="en-US" err="1"/>
              <a:t>bào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điển</a:t>
            </a:r>
            <a:r>
              <a:rPr lang="en-US"/>
              <a:t> </a:t>
            </a:r>
            <a:r>
              <a:rPr lang="en-US" err="1"/>
              <a:t>hình</a:t>
            </a:r>
            <a:endParaRPr lang="en-US"/>
          </a:p>
          <a:p>
            <a:r>
              <a:rPr lang="en-US"/>
              <a:t>BN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tư</a:t>
            </a:r>
            <a:r>
              <a:rPr lang="en-US"/>
              <a:t> </a:t>
            </a:r>
            <a:r>
              <a:rPr lang="en-US" err="1"/>
              <a:t>vấn</a:t>
            </a:r>
            <a:r>
              <a:rPr lang="en-US"/>
              <a:t> </a:t>
            </a:r>
            <a:r>
              <a:rPr lang="en-US" err="1"/>
              <a:t>chọn</a:t>
            </a:r>
            <a:r>
              <a:rPr lang="en-US"/>
              <a:t> </a:t>
            </a:r>
            <a:r>
              <a:rPr lang="en-US" err="1"/>
              <a:t>lựa</a:t>
            </a:r>
            <a:r>
              <a:rPr lang="en-US"/>
              <a:t>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trị</a:t>
            </a:r>
            <a:r>
              <a:rPr lang="en-US"/>
              <a:t> </a:t>
            </a:r>
            <a:r>
              <a:rPr lang="en-US" err="1"/>
              <a:t>nội</a:t>
            </a:r>
            <a:r>
              <a:rPr lang="en-US"/>
              <a:t> khoa </a:t>
            </a:r>
            <a:r>
              <a:rPr lang="en-US" err="1"/>
              <a:t>hoặc</a:t>
            </a:r>
            <a:r>
              <a:rPr lang="en-US"/>
              <a:t> </a:t>
            </a:r>
            <a:r>
              <a:rPr lang="en-US" err="1"/>
              <a:t>mổ</a:t>
            </a:r>
            <a:r>
              <a:rPr lang="en-US"/>
              <a:t> </a:t>
            </a:r>
            <a:r>
              <a:rPr lang="en-US" err="1"/>
              <a:t>cắt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cung</a:t>
            </a:r>
            <a:endParaRPr lang="en-US"/>
          </a:p>
          <a:p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 err="1">
                <a:sym typeface="Wingdings" panose="05000000000000000000" pitchFamily="2" charset="2"/>
              </a:rPr>
              <a:t>Bn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lựa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chọn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cắt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tử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cung</a:t>
            </a:r>
            <a:endParaRPr lang="en-US"/>
          </a:p>
          <a:p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 GBPL </a:t>
            </a:r>
            <a:r>
              <a:rPr lang="en-US" err="1"/>
              <a:t>cắt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cung</a:t>
            </a:r>
            <a:r>
              <a:rPr lang="en-US"/>
              <a:t> </a:t>
            </a:r>
            <a:r>
              <a:rPr lang="en-US" err="1"/>
              <a:t>nội</a:t>
            </a:r>
            <a:r>
              <a:rPr lang="en-US"/>
              <a:t> </a:t>
            </a:r>
            <a:r>
              <a:rPr lang="en-US" err="1"/>
              <a:t>soi</a:t>
            </a:r>
            <a:r>
              <a:rPr lang="en-US"/>
              <a:t>: </a:t>
            </a:r>
            <a:r>
              <a:rPr lang="en-US" err="1"/>
              <a:t>ung</a:t>
            </a:r>
            <a:r>
              <a:rPr lang="en-US"/>
              <a:t> </a:t>
            </a:r>
            <a:r>
              <a:rPr lang="en-US" err="1"/>
              <a:t>thư</a:t>
            </a:r>
            <a:r>
              <a:rPr lang="en-US"/>
              <a:t> </a:t>
            </a:r>
            <a:r>
              <a:rPr lang="en-US" err="1"/>
              <a:t>tế</a:t>
            </a:r>
            <a:r>
              <a:rPr lang="en-US"/>
              <a:t> </a:t>
            </a:r>
            <a:r>
              <a:rPr lang="en-US" err="1"/>
              <a:t>bào</a:t>
            </a:r>
            <a:r>
              <a:rPr lang="en-US"/>
              <a:t> </a:t>
            </a:r>
            <a:r>
              <a:rPr lang="en-US" err="1"/>
              <a:t>tuyến</a:t>
            </a:r>
            <a:r>
              <a:rPr lang="en-US"/>
              <a:t> Grade 1, </a:t>
            </a:r>
            <a:r>
              <a:rPr lang="en-US" err="1"/>
              <a:t>mức</a:t>
            </a:r>
            <a:r>
              <a:rPr lang="en-US"/>
              <a:t> </a:t>
            </a:r>
            <a:r>
              <a:rPr lang="en-US" err="1"/>
              <a:t>xâm</a:t>
            </a:r>
            <a:r>
              <a:rPr lang="en-US"/>
              <a:t> </a:t>
            </a:r>
            <a:r>
              <a:rPr lang="en-US" err="1"/>
              <a:t>lấn</a:t>
            </a:r>
            <a:r>
              <a:rPr lang="en-US"/>
              <a:t> </a:t>
            </a:r>
            <a:r>
              <a:rPr lang="en-US" err="1"/>
              <a:t>cơ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cung</a:t>
            </a:r>
            <a:r>
              <a:rPr lang="en-US"/>
              <a:t> &lt; ½ </a:t>
            </a:r>
            <a:r>
              <a:rPr lang="en-US" err="1"/>
              <a:t>bề</a:t>
            </a:r>
            <a:r>
              <a:rPr lang="en-US"/>
              <a:t> </a:t>
            </a:r>
            <a:r>
              <a:rPr lang="en-US" err="1"/>
              <a:t>dày</a:t>
            </a:r>
            <a:r>
              <a:rPr lang="en-US"/>
              <a:t> </a:t>
            </a:r>
            <a:r>
              <a:rPr lang="en-US" err="1"/>
              <a:t>cơ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cung</a:t>
            </a:r>
            <a:r>
              <a:rPr lang="en-US"/>
              <a:t>.  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28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7893"/>
            <a:ext cx="10515600" cy="1325563"/>
          </a:xfrm>
        </p:spPr>
        <p:txBody>
          <a:bodyPr/>
          <a:lstStyle/>
          <a:p>
            <a:r>
              <a:rPr lang="en-US" err="1"/>
              <a:t>Tình</a:t>
            </a:r>
            <a:r>
              <a:rPr lang="en-US"/>
              <a:t> </a:t>
            </a:r>
            <a:r>
              <a:rPr lang="en-US" err="1"/>
              <a:t>huống</a:t>
            </a:r>
            <a:r>
              <a:rPr lang="en-US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3456"/>
            <a:ext cx="10515600" cy="5419344"/>
          </a:xfrm>
        </p:spPr>
        <p:txBody>
          <a:bodyPr vert="horz" lIns="0" tIns="45720" rIns="0" bIns="45720" rtlCol="0" anchor="t">
            <a:normAutofit/>
          </a:bodyPr>
          <a:lstStyle/>
          <a:p>
            <a:pPr algn="just"/>
            <a:r>
              <a:rPr lang="en-US" err="1"/>
              <a:t>Bé</a:t>
            </a:r>
            <a:r>
              <a:rPr lang="en-US"/>
              <a:t> 15 </a:t>
            </a:r>
            <a:r>
              <a:rPr lang="en-US" err="1"/>
              <a:t>tuổi</a:t>
            </a:r>
            <a:r>
              <a:rPr lang="en-US"/>
              <a:t>, </a:t>
            </a:r>
            <a:r>
              <a:rPr lang="en-US" err="1"/>
              <a:t>khám</a:t>
            </a:r>
            <a:r>
              <a:rPr lang="en-US"/>
              <a:t> </a:t>
            </a:r>
            <a:r>
              <a:rPr lang="en-US" err="1"/>
              <a:t>vì</a:t>
            </a:r>
            <a:r>
              <a:rPr lang="en-US"/>
              <a:t> </a:t>
            </a:r>
            <a:r>
              <a:rPr lang="en-US" err="1"/>
              <a:t>xuất</a:t>
            </a:r>
            <a:r>
              <a:rPr lang="en-US"/>
              <a:t> </a:t>
            </a:r>
            <a:r>
              <a:rPr lang="en-US" err="1"/>
              <a:t>huyết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cung</a:t>
            </a:r>
            <a:r>
              <a:rPr lang="en-US"/>
              <a:t> </a:t>
            </a:r>
            <a:r>
              <a:rPr lang="en-US" err="1"/>
              <a:t>bất</a:t>
            </a:r>
            <a:r>
              <a:rPr lang="en-US"/>
              <a:t> </a:t>
            </a:r>
            <a:r>
              <a:rPr lang="en-US" err="1"/>
              <a:t>thường</a:t>
            </a:r>
            <a:endParaRPr lang="en-US"/>
          </a:p>
          <a:p>
            <a:pPr algn="just"/>
            <a:r>
              <a:rPr lang="en-US" err="1"/>
              <a:t>Bắt</a:t>
            </a:r>
            <a:r>
              <a:rPr lang="en-US"/>
              <a:t> </a:t>
            </a:r>
            <a:r>
              <a:rPr lang="en-US" err="1"/>
              <a:t>đầu</a:t>
            </a:r>
            <a:r>
              <a:rPr lang="en-US"/>
              <a:t> </a:t>
            </a:r>
            <a:r>
              <a:rPr lang="en-US" err="1"/>
              <a:t>thấy</a:t>
            </a:r>
            <a:r>
              <a:rPr lang="en-US"/>
              <a:t> </a:t>
            </a:r>
            <a:r>
              <a:rPr lang="en-US" err="1"/>
              <a:t>phát</a:t>
            </a:r>
            <a:r>
              <a:rPr lang="en-US"/>
              <a:t> </a:t>
            </a:r>
            <a:r>
              <a:rPr lang="en-US" err="1"/>
              <a:t>triển</a:t>
            </a:r>
            <a:r>
              <a:rPr lang="en-US"/>
              <a:t> </a:t>
            </a:r>
            <a:r>
              <a:rPr lang="en-US" err="1"/>
              <a:t>vú</a:t>
            </a:r>
            <a:r>
              <a:rPr lang="en-US"/>
              <a:t> </a:t>
            </a:r>
            <a:r>
              <a:rPr lang="en-US" err="1"/>
              <a:t>từ</a:t>
            </a:r>
            <a:r>
              <a:rPr lang="en-US"/>
              <a:t> </a:t>
            </a:r>
            <a:r>
              <a:rPr lang="en-US" err="1"/>
              <a:t>năm</a:t>
            </a:r>
            <a:r>
              <a:rPr lang="en-US"/>
              <a:t> 11 </a:t>
            </a:r>
            <a:r>
              <a:rPr lang="en-US" err="1"/>
              <a:t>tuổi</a:t>
            </a:r>
            <a:endParaRPr lang="en-US"/>
          </a:p>
          <a:p>
            <a:pPr algn="just"/>
            <a:r>
              <a:rPr lang="en-US" err="1"/>
              <a:t>Hành</a:t>
            </a:r>
            <a:r>
              <a:rPr lang="en-US"/>
              <a:t> </a:t>
            </a:r>
            <a:r>
              <a:rPr lang="en-US" err="1"/>
              <a:t>kinh</a:t>
            </a:r>
            <a:r>
              <a:rPr lang="en-US"/>
              <a:t> </a:t>
            </a:r>
            <a:r>
              <a:rPr lang="en-US" err="1"/>
              <a:t>lần</a:t>
            </a:r>
            <a:r>
              <a:rPr lang="en-US"/>
              <a:t> </a:t>
            </a:r>
            <a:r>
              <a:rPr lang="en-US" err="1"/>
              <a:t>đầu</a:t>
            </a:r>
            <a:r>
              <a:rPr lang="en-US"/>
              <a:t> </a:t>
            </a:r>
            <a:r>
              <a:rPr lang="en-US" err="1"/>
              <a:t>năm</a:t>
            </a:r>
            <a:r>
              <a:rPr lang="en-US"/>
              <a:t> 12 </a:t>
            </a:r>
            <a:r>
              <a:rPr lang="en-US" err="1"/>
              <a:t>tuổi</a:t>
            </a:r>
            <a:r>
              <a:rPr lang="en-US"/>
              <a:t> </a:t>
            </a:r>
            <a:endParaRPr lang="en-US">
              <a:cs typeface="Calibri"/>
            </a:endParaRPr>
          </a:p>
          <a:p>
            <a:pPr algn="just"/>
            <a:r>
              <a:rPr lang="en-US"/>
              <a:t>Trong 6 </a:t>
            </a:r>
            <a:r>
              <a:rPr lang="en-US" err="1"/>
              <a:t>tháng</a:t>
            </a:r>
            <a:r>
              <a:rPr lang="en-US"/>
              <a:t> </a:t>
            </a:r>
            <a:r>
              <a:rPr lang="en-US" err="1"/>
              <a:t>đầu</a:t>
            </a:r>
            <a:r>
              <a:rPr lang="en-US"/>
              <a:t>, chu </a:t>
            </a:r>
            <a:r>
              <a:rPr lang="en-US" err="1"/>
              <a:t>kì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đều</a:t>
            </a:r>
            <a:r>
              <a:rPr lang="en-US"/>
              <a:t>, </a:t>
            </a:r>
            <a:r>
              <a:rPr lang="en-US" err="1"/>
              <a:t>hành</a:t>
            </a:r>
            <a:r>
              <a:rPr lang="en-US"/>
              <a:t> </a:t>
            </a:r>
            <a:r>
              <a:rPr lang="en-US" err="1"/>
              <a:t>kinh</a:t>
            </a:r>
            <a:r>
              <a:rPr lang="en-US"/>
              <a:t> ≤ 5 </a:t>
            </a:r>
            <a:r>
              <a:rPr lang="en-US" err="1"/>
              <a:t>ngày</a:t>
            </a:r>
            <a:endParaRPr lang="en-US"/>
          </a:p>
          <a:p>
            <a:pPr algn="just"/>
            <a:r>
              <a:rPr lang="en-US"/>
              <a:t>Sau </a:t>
            </a:r>
            <a:r>
              <a:rPr lang="en-US" err="1"/>
              <a:t>đó</a:t>
            </a:r>
            <a:r>
              <a:rPr lang="en-US"/>
              <a:t>, chu </a:t>
            </a:r>
            <a:r>
              <a:rPr lang="en-US" err="1"/>
              <a:t>kì</a:t>
            </a:r>
            <a:r>
              <a:rPr lang="en-US"/>
              <a:t> </a:t>
            </a:r>
            <a:r>
              <a:rPr lang="en-US" err="1"/>
              <a:t>đều</a:t>
            </a:r>
            <a:r>
              <a:rPr lang="en-US"/>
              <a:t>, 28 </a:t>
            </a:r>
            <a:r>
              <a:rPr lang="en-US" err="1"/>
              <a:t>ngày</a:t>
            </a:r>
            <a:r>
              <a:rPr lang="en-US"/>
              <a:t>, </a:t>
            </a:r>
            <a:r>
              <a:rPr lang="en-US" err="1"/>
              <a:t>dài</a:t>
            </a:r>
            <a:r>
              <a:rPr lang="en-US"/>
              <a:t> 3 </a:t>
            </a:r>
            <a:r>
              <a:rPr lang="en-US" err="1"/>
              <a:t>ngày</a:t>
            </a:r>
            <a:r>
              <a:rPr lang="en-US"/>
              <a:t>, </a:t>
            </a:r>
            <a:r>
              <a:rPr lang="en-US" err="1"/>
              <a:t>lượng</a:t>
            </a:r>
            <a:r>
              <a:rPr lang="en-US"/>
              <a:t> </a:t>
            </a:r>
            <a:r>
              <a:rPr lang="en-US" err="1"/>
              <a:t>bình</a:t>
            </a:r>
            <a:r>
              <a:rPr lang="en-US"/>
              <a:t> </a:t>
            </a:r>
            <a:r>
              <a:rPr lang="en-US" err="1"/>
              <a:t>thường</a:t>
            </a:r>
            <a:endParaRPr lang="en-US"/>
          </a:p>
          <a:p>
            <a:pPr algn="just"/>
            <a:r>
              <a:rPr lang="en-US"/>
              <a:t>3 </a:t>
            </a:r>
            <a:r>
              <a:rPr lang="en-US" err="1"/>
              <a:t>lần</a:t>
            </a:r>
            <a:r>
              <a:rPr lang="en-US"/>
              <a:t> </a:t>
            </a:r>
            <a:r>
              <a:rPr lang="en-US" err="1"/>
              <a:t>hành</a:t>
            </a:r>
            <a:r>
              <a:rPr lang="en-US"/>
              <a:t> </a:t>
            </a:r>
            <a:r>
              <a:rPr lang="en-US" err="1"/>
              <a:t>kinh</a:t>
            </a:r>
            <a:r>
              <a:rPr lang="en-US"/>
              <a:t> </a:t>
            </a:r>
            <a:r>
              <a:rPr lang="en-US" err="1"/>
              <a:t>gần</a:t>
            </a:r>
            <a:r>
              <a:rPr lang="en-US"/>
              <a:t> </a:t>
            </a:r>
            <a:r>
              <a:rPr lang="en-US" err="1"/>
              <a:t>đây</a:t>
            </a:r>
            <a:r>
              <a:rPr lang="en-US"/>
              <a:t> </a:t>
            </a:r>
            <a:r>
              <a:rPr lang="en-US" err="1"/>
              <a:t>bé</a:t>
            </a:r>
            <a:r>
              <a:rPr lang="en-US"/>
              <a:t> </a:t>
            </a:r>
            <a:r>
              <a:rPr lang="en-US" err="1"/>
              <a:t>thấy</a:t>
            </a:r>
            <a:r>
              <a:rPr lang="en-US"/>
              <a:t> ra </a:t>
            </a:r>
            <a:r>
              <a:rPr lang="en-US" err="1"/>
              <a:t>kinh</a:t>
            </a:r>
            <a:r>
              <a:rPr lang="en-US"/>
              <a:t> </a:t>
            </a:r>
            <a:r>
              <a:rPr lang="en-US" err="1"/>
              <a:t>vẫn</a:t>
            </a:r>
            <a:r>
              <a:rPr lang="en-US"/>
              <a:t> </a:t>
            </a:r>
            <a:r>
              <a:rPr lang="en-US" err="1"/>
              <a:t>đúng</a:t>
            </a:r>
            <a:r>
              <a:rPr lang="en-US"/>
              <a:t> </a:t>
            </a:r>
            <a:r>
              <a:rPr lang="en-US" err="1"/>
              <a:t>ngày</a:t>
            </a:r>
            <a:r>
              <a:rPr lang="en-US"/>
              <a:t>, </a:t>
            </a:r>
            <a:r>
              <a:rPr lang="en-US" err="1"/>
              <a:t>nhưng</a:t>
            </a:r>
            <a:r>
              <a:rPr lang="en-US"/>
              <a:t> </a:t>
            </a:r>
            <a:r>
              <a:rPr lang="en-US" err="1"/>
              <a:t>lượng</a:t>
            </a:r>
            <a:r>
              <a:rPr lang="en-US"/>
              <a:t> </a:t>
            </a:r>
            <a:r>
              <a:rPr lang="en-US" err="1"/>
              <a:t>nhiều</a:t>
            </a:r>
            <a:r>
              <a:rPr lang="en-US"/>
              <a:t>, </a:t>
            </a:r>
            <a:r>
              <a:rPr lang="en-US" err="1"/>
              <a:t>lúc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cục</a:t>
            </a:r>
            <a:r>
              <a:rPr lang="en-US"/>
              <a:t> </a:t>
            </a:r>
            <a:r>
              <a:rPr lang="en-US" err="1"/>
              <a:t>máu</a:t>
            </a:r>
            <a:r>
              <a:rPr lang="en-US"/>
              <a:t> </a:t>
            </a:r>
            <a:r>
              <a:rPr lang="en-US" err="1"/>
              <a:t>đông</a:t>
            </a:r>
            <a:r>
              <a:rPr lang="en-US"/>
              <a:t>, </a:t>
            </a:r>
            <a:r>
              <a:rPr lang="en-US" err="1"/>
              <a:t>lúc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, </a:t>
            </a:r>
            <a:r>
              <a:rPr lang="en-US" err="1"/>
              <a:t>kéo</a:t>
            </a:r>
            <a:r>
              <a:rPr lang="en-US"/>
              <a:t> </a:t>
            </a:r>
            <a:r>
              <a:rPr lang="en-US" err="1"/>
              <a:t>dài</a:t>
            </a:r>
            <a:r>
              <a:rPr lang="en-US"/>
              <a:t>. </a:t>
            </a:r>
            <a:r>
              <a:rPr lang="en-US" err="1"/>
              <a:t>Riêng</a:t>
            </a:r>
            <a:r>
              <a:rPr lang="en-US"/>
              <a:t> </a:t>
            </a:r>
            <a:r>
              <a:rPr lang="en-US" err="1"/>
              <a:t>lần</a:t>
            </a:r>
            <a:r>
              <a:rPr lang="en-US"/>
              <a:t> </a:t>
            </a:r>
            <a:r>
              <a:rPr lang="en-US" err="1"/>
              <a:t>này</a:t>
            </a:r>
            <a:r>
              <a:rPr lang="en-US"/>
              <a:t>, </a:t>
            </a:r>
            <a:r>
              <a:rPr lang="en-US" err="1"/>
              <a:t>kinh</a:t>
            </a:r>
            <a:r>
              <a:rPr lang="en-US"/>
              <a:t> </a:t>
            </a:r>
            <a:r>
              <a:rPr lang="en-US" err="1"/>
              <a:t>đã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đến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N</a:t>
            </a:r>
            <a:r>
              <a:rPr lang="en-US" baseline="-25000">
                <a:solidFill>
                  <a:srgbClr val="FF0000"/>
                </a:solidFill>
              </a:rPr>
              <a:t>15</a:t>
            </a:r>
            <a:r>
              <a:rPr lang="en-US"/>
              <a:t>,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chiều</a:t>
            </a:r>
            <a:r>
              <a:rPr lang="en-US"/>
              <a:t> </a:t>
            </a:r>
            <a:r>
              <a:rPr lang="en-US" err="1"/>
              <a:t>hướng</a:t>
            </a:r>
            <a:r>
              <a:rPr lang="en-US"/>
              <a:t> </a:t>
            </a:r>
            <a:r>
              <a:rPr lang="en-US" err="1"/>
              <a:t>giảm</a:t>
            </a:r>
            <a:endParaRPr lang="en-US"/>
          </a:p>
          <a:p>
            <a:pPr algn="just"/>
            <a:r>
              <a:rPr lang="en-US"/>
              <a:t>Da </a:t>
            </a:r>
            <a:r>
              <a:rPr lang="en-US" err="1"/>
              <a:t>xanh</a:t>
            </a:r>
            <a:r>
              <a:rPr lang="en-US"/>
              <a:t>, </a:t>
            </a:r>
            <a:r>
              <a:rPr lang="en-US" err="1"/>
              <a:t>niêm</a:t>
            </a:r>
            <a:r>
              <a:rPr lang="en-US"/>
              <a:t> </a:t>
            </a:r>
            <a:r>
              <a:rPr lang="en-US" err="1"/>
              <a:t>nhạt</a:t>
            </a:r>
            <a:endParaRPr lang="en-US"/>
          </a:p>
          <a:p>
            <a:pPr algn="just"/>
            <a:r>
              <a:rPr lang="en-US" err="1"/>
              <a:t>Khám</a:t>
            </a:r>
            <a:r>
              <a:rPr lang="en-US"/>
              <a:t> </a:t>
            </a:r>
            <a:r>
              <a:rPr lang="en-US" err="1"/>
              <a:t>trực</a:t>
            </a:r>
            <a:r>
              <a:rPr lang="en-US"/>
              <a:t> </a:t>
            </a:r>
            <a:r>
              <a:rPr lang="en-US" err="1"/>
              <a:t>tràng</a:t>
            </a:r>
            <a:r>
              <a:rPr lang="en-US"/>
              <a:t>: </a:t>
            </a:r>
            <a:r>
              <a:rPr lang="en-US" err="1"/>
              <a:t>màng</a:t>
            </a:r>
            <a:r>
              <a:rPr lang="en-US"/>
              <a:t> </a:t>
            </a:r>
            <a:r>
              <a:rPr lang="en-US" err="1"/>
              <a:t>trinh</a:t>
            </a:r>
            <a:r>
              <a:rPr lang="en-US"/>
              <a:t> </a:t>
            </a:r>
            <a:r>
              <a:rPr lang="en-US" err="1"/>
              <a:t>nguyên</a:t>
            </a:r>
            <a:r>
              <a:rPr lang="en-US"/>
              <a:t>,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cung</a:t>
            </a:r>
            <a:r>
              <a:rPr lang="en-US"/>
              <a:t> </a:t>
            </a:r>
            <a:r>
              <a:rPr lang="en-US" err="1"/>
              <a:t>kích</a:t>
            </a:r>
            <a:r>
              <a:rPr lang="en-US"/>
              <a:t> </a:t>
            </a:r>
            <a:r>
              <a:rPr lang="en-US" err="1"/>
              <a:t>thước</a:t>
            </a:r>
            <a:r>
              <a:rPr lang="en-US"/>
              <a:t>, </a:t>
            </a:r>
            <a:r>
              <a:rPr lang="en-US" err="1"/>
              <a:t>mật</a:t>
            </a:r>
            <a:r>
              <a:rPr lang="en-US"/>
              <a:t> </a:t>
            </a:r>
            <a:r>
              <a:rPr lang="en-US" err="1"/>
              <a:t>độ</a:t>
            </a:r>
            <a:r>
              <a:rPr lang="en-US"/>
              <a:t> </a:t>
            </a:r>
            <a:r>
              <a:rPr lang="en-US" err="1"/>
              <a:t>bình</a:t>
            </a:r>
            <a:r>
              <a:rPr lang="en-US"/>
              <a:t> </a:t>
            </a:r>
            <a:r>
              <a:rPr lang="en-US" err="1"/>
              <a:t>thường</a:t>
            </a:r>
            <a:r>
              <a:rPr lang="en-US"/>
              <a:t>, </a:t>
            </a:r>
            <a:r>
              <a:rPr lang="en-US" err="1"/>
              <a:t>hai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phụ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sờ</a:t>
            </a:r>
            <a:r>
              <a:rPr lang="en-US"/>
              <a:t> </a:t>
            </a:r>
            <a:r>
              <a:rPr lang="en-US" err="1"/>
              <a:t>thấy</a:t>
            </a:r>
            <a:r>
              <a:rPr lang="en-US"/>
              <a:t> </a:t>
            </a:r>
            <a:endParaRPr lang="en-US">
              <a:cs typeface="Calibri"/>
            </a:endParaRPr>
          </a:p>
          <a:p>
            <a:pPr algn="just"/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uống</a:t>
            </a:r>
            <a:r>
              <a:rPr lang="en-US"/>
              <a:t> </a:t>
            </a:r>
            <a:r>
              <a:rPr lang="en-US">
                <a:ea typeface="+mn-lt"/>
                <a:cs typeface="+mn-lt"/>
              </a:rPr>
              <a:t>acid tranexamic</a:t>
            </a:r>
            <a:r>
              <a:rPr lang="en-US"/>
              <a:t> ở chu </a:t>
            </a:r>
            <a:r>
              <a:rPr lang="en-US" err="1"/>
              <a:t>kì</a:t>
            </a:r>
            <a:r>
              <a:rPr lang="en-US"/>
              <a:t> </a:t>
            </a:r>
            <a:r>
              <a:rPr lang="en-US" err="1"/>
              <a:t>trước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81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Siêu</a:t>
            </a:r>
            <a:r>
              <a:rPr lang="en-US"/>
              <a:t> </a:t>
            </a:r>
            <a:r>
              <a:rPr lang="en-US" err="1"/>
              <a:t>âm</a:t>
            </a:r>
            <a:r>
              <a:rPr lang="en-US"/>
              <a:t> </a:t>
            </a:r>
            <a:r>
              <a:rPr lang="en-US" err="1"/>
              <a:t>phụ</a:t>
            </a:r>
            <a:r>
              <a:rPr lang="en-US"/>
              <a:t> </a:t>
            </a:r>
            <a:r>
              <a:rPr lang="en-US" err="1"/>
              <a:t>khoa</a:t>
            </a:r>
            <a:r>
              <a:rPr lang="en-US"/>
              <a:t> </a:t>
            </a:r>
            <a:r>
              <a:rPr lang="en-US" err="1"/>
              <a:t>ngả</a:t>
            </a:r>
            <a:r>
              <a:rPr lang="en-US"/>
              <a:t> </a:t>
            </a:r>
            <a:r>
              <a:rPr lang="en-US" err="1"/>
              <a:t>bụng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algn="just"/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cung</a:t>
            </a:r>
            <a:r>
              <a:rPr lang="en-US"/>
              <a:t>: </a:t>
            </a:r>
          </a:p>
          <a:p>
            <a:pPr marL="383540" lvl="1" algn="just"/>
            <a:r>
              <a:rPr lang="en-US" err="1"/>
              <a:t>Ngã</a:t>
            </a:r>
            <a:r>
              <a:rPr lang="en-US"/>
              <a:t> </a:t>
            </a:r>
            <a:r>
              <a:rPr lang="en-US" err="1"/>
              <a:t>sau</a:t>
            </a:r>
            <a:r>
              <a:rPr lang="en-US"/>
              <a:t>, </a:t>
            </a:r>
            <a:r>
              <a:rPr lang="en-US" err="1"/>
              <a:t>dAP</a:t>
            </a:r>
            <a:r>
              <a:rPr lang="en-US"/>
              <a:t> = 35 mm, </a:t>
            </a:r>
            <a:r>
              <a:rPr lang="en-US" err="1"/>
              <a:t>cấu</a:t>
            </a:r>
            <a:r>
              <a:rPr lang="en-US"/>
              <a:t> </a:t>
            </a:r>
            <a:r>
              <a:rPr lang="en-US" err="1"/>
              <a:t>trúc</a:t>
            </a:r>
            <a:r>
              <a:rPr lang="en-US"/>
              <a:t> </a:t>
            </a:r>
            <a:r>
              <a:rPr lang="en-US" err="1"/>
              <a:t>cơ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cung</a:t>
            </a:r>
            <a:r>
              <a:rPr lang="en-US"/>
              <a:t> </a:t>
            </a:r>
            <a:r>
              <a:rPr lang="en-US" err="1"/>
              <a:t>đồng</a:t>
            </a:r>
            <a:r>
              <a:rPr lang="en-US"/>
              <a:t> </a:t>
            </a:r>
            <a:r>
              <a:rPr lang="en-US" err="1"/>
              <a:t>nhất</a:t>
            </a:r>
            <a:endParaRPr lang="en-US">
              <a:cs typeface="Calibri" panose="020F0502020204030204"/>
            </a:endParaRPr>
          </a:p>
          <a:p>
            <a:pPr marL="383540" lvl="1" algn="just"/>
            <a:r>
              <a:rPr lang="en-US" err="1"/>
              <a:t>Bề</a:t>
            </a:r>
            <a:r>
              <a:rPr lang="en-US"/>
              <a:t> </a:t>
            </a:r>
            <a:r>
              <a:rPr lang="en-US" err="1"/>
              <a:t>dầy</a:t>
            </a:r>
            <a:r>
              <a:rPr lang="en-US"/>
              <a:t> </a:t>
            </a:r>
            <a:r>
              <a:rPr lang="en-US" err="1"/>
              <a:t>nội</a:t>
            </a:r>
            <a:r>
              <a:rPr lang="en-US"/>
              <a:t> </a:t>
            </a:r>
            <a:r>
              <a:rPr lang="en-US" err="1"/>
              <a:t>mạc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cung</a:t>
            </a:r>
            <a:r>
              <a:rPr lang="en-US"/>
              <a:t> 5 mm, </a:t>
            </a:r>
            <a:r>
              <a:rPr lang="en-US" err="1"/>
              <a:t>lòng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cung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dịch</a:t>
            </a:r>
            <a:r>
              <a:rPr lang="en-US"/>
              <a:t>, </a:t>
            </a:r>
            <a:r>
              <a:rPr lang="en-US" err="1"/>
              <a:t>phản</a:t>
            </a:r>
            <a:r>
              <a:rPr lang="en-US"/>
              <a:t> </a:t>
            </a:r>
            <a:r>
              <a:rPr lang="en-US" err="1"/>
              <a:t>âm</a:t>
            </a:r>
            <a:r>
              <a:rPr lang="en-US"/>
              <a:t> </a:t>
            </a:r>
            <a:r>
              <a:rPr lang="en-US" err="1"/>
              <a:t>tương</a:t>
            </a:r>
            <a:r>
              <a:rPr lang="en-US"/>
              <a:t> </a:t>
            </a:r>
            <a:r>
              <a:rPr lang="en-US" err="1"/>
              <a:t>tự</a:t>
            </a:r>
            <a:r>
              <a:rPr lang="en-US"/>
              <a:t> </a:t>
            </a:r>
            <a:r>
              <a:rPr lang="en-US" err="1"/>
              <a:t>máu</a:t>
            </a:r>
            <a:endParaRPr lang="en-US">
              <a:cs typeface="Calibri" panose="020F0502020204030204"/>
            </a:endParaRPr>
          </a:p>
          <a:p>
            <a:pPr algn="just"/>
            <a:r>
              <a:rPr lang="en-US"/>
              <a:t>Hai </a:t>
            </a:r>
            <a:r>
              <a:rPr lang="en-US" err="1"/>
              <a:t>buồng</a:t>
            </a:r>
            <a:r>
              <a:rPr lang="en-US"/>
              <a:t> </a:t>
            </a:r>
            <a:r>
              <a:rPr lang="en-US" err="1"/>
              <a:t>trứng</a:t>
            </a:r>
            <a:r>
              <a:rPr lang="en-US"/>
              <a:t>: </a:t>
            </a:r>
            <a:endParaRPr lang="en-US">
              <a:cs typeface="Calibri"/>
            </a:endParaRPr>
          </a:p>
          <a:p>
            <a:pPr marL="383540" lvl="1" algn="just"/>
            <a:r>
              <a:rPr lang="en-US" err="1"/>
              <a:t>Kích</a:t>
            </a:r>
            <a:r>
              <a:rPr lang="en-US"/>
              <a:t> </a:t>
            </a:r>
            <a:r>
              <a:rPr lang="en-US" err="1"/>
              <a:t>thước</a:t>
            </a:r>
            <a:r>
              <a:rPr lang="en-US"/>
              <a:t> = 30 mm * 20 mm * 20 mm, </a:t>
            </a:r>
            <a:r>
              <a:rPr lang="en-US" err="1"/>
              <a:t>trên</a:t>
            </a:r>
            <a:r>
              <a:rPr lang="en-US"/>
              <a:t> </a:t>
            </a:r>
            <a:r>
              <a:rPr lang="en-US" err="1"/>
              <a:t>mỗi</a:t>
            </a:r>
            <a:r>
              <a:rPr lang="en-US"/>
              <a:t> </a:t>
            </a:r>
            <a:r>
              <a:rPr lang="en-US" err="1"/>
              <a:t>buồng</a:t>
            </a:r>
            <a:r>
              <a:rPr lang="en-US"/>
              <a:t> </a:t>
            </a:r>
            <a:r>
              <a:rPr lang="en-US" err="1"/>
              <a:t>trứng</a:t>
            </a:r>
            <a:r>
              <a:rPr lang="en-US"/>
              <a:t> </a:t>
            </a:r>
            <a:r>
              <a:rPr lang="en-US" err="1"/>
              <a:t>thấy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nang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hốc</a:t>
            </a:r>
            <a:r>
              <a:rPr lang="en-US"/>
              <a:t> </a:t>
            </a:r>
            <a:r>
              <a:rPr lang="en-US" err="1"/>
              <a:t>nhỏ</a:t>
            </a:r>
            <a:r>
              <a:rPr lang="en-US"/>
              <a:t> </a:t>
            </a:r>
            <a:endParaRPr lang="en-US">
              <a:cs typeface="Calibri"/>
            </a:endParaRPr>
          </a:p>
          <a:p>
            <a:pPr marL="383540" lvl="1" algn="just"/>
            <a:r>
              <a:rPr lang="en-US" err="1"/>
              <a:t>Buồng</a:t>
            </a:r>
            <a:r>
              <a:rPr lang="en-US"/>
              <a:t> </a:t>
            </a:r>
            <a:r>
              <a:rPr lang="en-US" err="1"/>
              <a:t>trứng</a:t>
            </a:r>
            <a:r>
              <a:rPr lang="en-US"/>
              <a:t> </a:t>
            </a:r>
            <a:r>
              <a:rPr lang="en-US" err="1"/>
              <a:t>phải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nang</a:t>
            </a:r>
            <a:r>
              <a:rPr lang="en-US"/>
              <a:t> </a:t>
            </a:r>
            <a:r>
              <a:rPr lang="en-US" b="1"/>
              <a:t>d = 18 mm * 20 mm, </a:t>
            </a:r>
            <a:r>
              <a:rPr lang="en-US" b="1" err="1"/>
              <a:t>bên</a:t>
            </a:r>
            <a:r>
              <a:rPr lang="en-US" b="1"/>
              <a:t> </a:t>
            </a:r>
            <a:r>
              <a:rPr lang="en-US" b="1" err="1"/>
              <a:t>trong</a:t>
            </a:r>
            <a:r>
              <a:rPr lang="en-US" b="1"/>
              <a:t> </a:t>
            </a:r>
            <a:r>
              <a:rPr lang="en-US" b="1" err="1"/>
              <a:t>có</a:t>
            </a:r>
            <a:r>
              <a:rPr lang="en-US" b="1"/>
              <a:t> </a:t>
            </a:r>
            <a:r>
              <a:rPr lang="en-US" b="1" err="1"/>
              <a:t>phản</a:t>
            </a:r>
            <a:r>
              <a:rPr lang="en-US" b="1"/>
              <a:t> </a:t>
            </a:r>
            <a:r>
              <a:rPr lang="en-US" b="1" err="1"/>
              <a:t>âm</a:t>
            </a:r>
            <a:r>
              <a:rPr lang="en-US" b="1"/>
              <a:t> </a:t>
            </a:r>
            <a:r>
              <a:rPr lang="en-US" b="1" err="1"/>
              <a:t>dạng</a:t>
            </a:r>
            <a:r>
              <a:rPr lang="en-US" b="1"/>
              <a:t> </a:t>
            </a:r>
            <a:r>
              <a:rPr lang="en-US" b="1" err="1"/>
              <a:t>lưới</a:t>
            </a:r>
            <a:endParaRPr lang="en-US" b="1">
              <a:cs typeface="Calibri" panose="020F0502020204030204"/>
            </a:endParaRPr>
          </a:p>
          <a:p>
            <a:pPr marL="383540" lvl="1" algn="just"/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dịch</a:t>
            </a:r>
            <a:r>
              <a:rPr lang="en-US"/>
              <a:t> </a:t>
            </a:r>
            <a:r>
              <a:rPr lang="en-US" err="1"/>
              <a:t>cùng</a:t>
            </a:r>
            <a:r>
              <a:rPr lang="en-US"/>
              <a:t> </a:t>
            </a:r>
            <a:r>
              <a:rPr lang="en-US" err="1"/>
              <a:t>đồ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311" t="18965" r="5517"/>
          <a:stretch/>
        </p:blipFill>
        <p:spPr bwMode="auto">
          <a:xfrm>
            <a:off x="3645408" y="4034316"/>
            <a:ext cx="3121151" cy="222713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742" y="4023626"/>
            <a:ext cx="3032842" cy="223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437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6224F84A-3134-BD49-A396-FEA2E5B86653}"/>
              </a:ext>
            </a:extLst>
          </p:cNvPr>
          <p:cNvSpPr txBox="1">
            <a:spLocks/>
          </p:cNvSpPr>
          <p:nvPr/>
        </p:nvSpPr>
        <p:spPr>
          <a:xfrm>
            <a:off x="986165" y="269776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0BF0ECB-8249-BC41-B8F8-A511E542DC64}"/>
              </a:ext>
            </a:extLst>
          </p:cNvPr>
          <p:cNvSpPr txBox="1">
            <a:spLocks/>
          </p:cNvSpPr>
          <p:nvPr/>
        </p:nvSpPr>
        <p:spPr>
          <a:xfrm>
            <a:off x="1103376" y="1185392"/>
            <a:ext cx="9540240" cy="532859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err="1"/>
              <a:t>hCG</a:t>
            </a:r>
            <a:r>
              <a:rPr lang="en-US"/>
              <a:t> quick test: </a:t>
            </a:r>
            <a:r>
              <a:rPr lang="en-US" err="1"/>
              <a:t>âm</a:t>
            </a:r>
            <a:r>
              <a:rPr lang="en-US"/>
              <a:t> </a:t>
            </a:r>
            <a:r>
              <a:rPr lang="en-US" err="1"/>
              <a:t>tính</a:t>
            </a:r>
            <a:endParaRPr lang="en-US"/>
          </a:p>
          <a:p>
            <a:r>
              <a:rPr lang="en-US" err="1"/>
              <a:t>Huyết</a:t>
            </a:r>
            <a:r>
              <a:rPr lang="en-US"/>
              <a:t> </a:t>
            </a:r>
            <a:r>
              <a:rPr lang="en-US" err="1"/>
              <a:t>đồ</a:t>
            </a:r>
            <a:r>
              <a:rPr lang="en-US"/>
              <a:t>: </a:t>
            </a:r>
            <a:r>
              <a:rPr lang="en-US" err="1"/>
              <a:t>Thiếu</a:t>
            </a:r>
            <a:r>
              <a:rPr lang="en-US"/>
              <a:t> </a:t>
            </a:r>
            <a:r>
              <a:rPr lang="en-US" err="1"/>
              <a:t>máu</a:t>
            </a:r>
            <a:r>
              <a:rPr lang="en-US"/>
              <a:t> </a:t>
            </a:r>
            <a:r>
              <a:rPr lang="en-US" err="1"/>
              <a:t>nặng</a:t>
            </a:r>
            <a:r>
              <a:rPr lang="en-US"/>
              <a:t>, </a:t>
            </a:r>
            <a:r>
              <a:rPr lang="en-US" b="1" err="1">
                <a:solidFill>
                  <a:srgbClr val="FF0000"/>
                </a:solidFill>
              </a:rPr>
              <a:t>giảm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tiểu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cầu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nặng</a:t>
            </a:r>
            <a:r>
              <a:rPr lang="en-US" b="1">
                <a:solidFill>
                  <a:srgbClr val="FF0000"/>
                </a:solidFill>
              </a:rPr>
              <a:t>,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bạch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cầu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trên</a:t>
            </a:r>
            <a:r>
              <a:rPr lang="en-US">
                <a:solidFill>
                  <a:srgbClr val="FF0000"/>
                </a:solidFill>
              </a:rPr>
              <a:t> 20.000,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sự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diện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bạch</a:t>
            </a:r>
            <a:r>
              <a:rPr lang="en-US"/>
              <a:t> </a:t>
            </a:r>
            <a:r>
              <a:rPr lang="en-US" err="1"/>
              <a:t>cầu</a:t>
            </a:r>
            <a:r>
              <a:rPr lang="en-US"/>
              <a:t> non</a:t>
            </a:r>
            <a:endParaRPr lang="en-US">
              <a:cs typeface="Calibri"/>
            </a:endParaRPr>
          </a:p>
          <a:p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khảo</a:t>
            </a:r>
            <a:r>
              <a:rPr lang="en-US"/>
              <a:t> </a:t>
            </a:r>
            <a:r>
              <a:rPr lang="en-US" err="1"/>
              <a:t>sát</a:t>
            </a:r>
            <a:r>
              <a:rPr lang="en-US"/>
              <a:t> </a:t>
            </a:r>
            <a:r>
              <a:rPr lang="en-US" err="1"/>
              <a:t>khác</a:t>
            </a:r>
            <a:r>
              <a:rPr lang="en-US"/>
              <a:t>: </a:t>
            </a:r>
            <a:r>
              <a:rPr lang="en-US" err="1"/>
              <a:t>chưa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04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>
                <a:sym typeface="Wingdings" panose="05000000000000000000" pitchFamily="2" charset="2"/>
              </a:rPr>
              <a:t> </a:t>
            </a:r>
            <a:r>
              <a:rPr lang="en-US" sz="4400" err="1">
                <a:sym typeface="Wingdings" panose="05000000000000000000" pitchFamily="2" charset="2"/>
              </a:rPr>
              <a:t>Với</a:t>
            </a:r>
            <a:r>
              <a:rPr lang="en-US" sz="4400">
                <a:sym typeface="Wingdings" panose="05000000000000000000" pitchFamily="2" charset="2"/>
              </a:rPr>
              <a:t> </a:t>
            </a:r>
            <a:r>
              <a:rPr lang="en-US" sz="4400" err="1">
                <a:sym typeface="Wingdings" panose="05000000000000000000" pitchFamily="2" charset="2"/>
              </a:rPr>
              <a:t>những</a:t>
            </a:r>
            <a:r>
              <a:rPr lang="en-US" sz="4400">
                <a:sym typeface="Wingdings" panose="05000000000000000000" pitchFamily="2" charset="2"/>
              </a:rPr>
              <a:t> </a:t>
            </a:r>
            <a:r>
              <a:rPr lang="en-US" sz="4400" err="1">
                <a:sym typeface="Wingdings" panose="05000000000000000000" pitchFamily="2" charset="2"/>
              </a:rPr>
              <a:t>thông</a:t>
            </a:r>
            <a:r>
              <a:rPr lang="en-US" sz="4400">
                <a:sym typeface="Wingdings" panose="05000000000000000000" pitchFamily="2" charset="2"/>
              </a:rPr>
              <a:t> tin </a:t>
            </a:r>
            <a:r>
              <a:rPr lang="en-US" sz="4400" err="1">
                <a:sym typeface="Wingdings" panose="05000000000000000000" pitchFamily="2" charset="2"/>
              </a:rPr>
              <a:t>đã</a:t>
            </a:r>
            <a:r>
              <a:rPr lang="en-US" sz="4400">
                <a:sym typeface="Wingdings" panose="05000000000000000000" pitchFamily="2" charset="2"/>
              </a:rPr>
              <a:t> </a:t>
            </a:r>
            <a:r>
              <a:rPr lang="en-US" sz="4400" err="1">
                <a:sym typeface="Wingdings" panose="05000000000000000000" pitchFamily="2" charset="2"/>
              </a:rPr>
              <a:t>có</a:t>
            </a:r>
            <a:r>
              <a:rPr lang="en-US" sz="4400">
                <a:sym typeface="Wingdings" panose="05000000000000000000" pitchFamily="2" charset="2"/>
              </a:rPr>
              <a:t>, </a:t>
            </a:r>
            <a:r>
              <a:rPr lang="en-US" sz="4400" err="1">
                <a:sym typeface="Wingdings" panose="05000000000000000000" pitchFamily="2" charset="2"/>
              </a:rPr>
              <a:t>hãy</a:t>
            </a:r>
            <a:r>
              <a:rPr lang="en-US" sz="4400">
                <a:sym typeface="Wingdings" panose="05000000000000000000" pitchFamily="2" charset="2"/>
              </a:rPr>
              <a:t> </a:t>
            </a:r>
            <a:r>
              <a:rPr lang="en-US" sz="4400" err="1">
                <a:sym typeface="Wingdings" panose="05000000000000000000" pitchFamily="2" charset="2"/>
              </a:rPr>
              <a:t>cho</a:t>
            </a:r>
            <a:r>
              <a:rPr lang="en-US" sz="4400">
                <a:sym typeface="Wingdings" panose="05000000000000000000" pitchFamily="2" charset="2"/>
              </a:rPr>
              <a:t> </a:t>
            </a:r>
            <a:r>
              <a:rPr lang="en-US" sz="4400" err="1">
                <a:sym typeface="Wingdings" panose="05000000000000000000" pitchFamily="2" charset="2"/>
              </a:rPr>
              <a:t>biết</a:t>
            </a:r>
            <a:r>
              <a:rPr lang="en-US" sz="4400">
                <a:sym typeface="Wingdings" panose="05000000000000000000" pitchFamily="2" charset="2"/>
              </a:rPr>
              <a:t> </a:t>
            </a:r>
            <a:r>
              <a:rPr lang="en-US" sz="4400" err="1">
                <a:sym typeface="Wingdings" panose="05000000000000000000" pitchFamily="2" charset="2"/>
              </a:rPr>
              <a:t>chẩn</a:t>
            </a:r>
            <a:r>
              <a:rPr lang="en-US" sz="4400">
                <a:sym typeface="Wingdings" panose="05000000000000000000" pitchFamily="2" charset="2"/>
              </a:rPr>
              <a:t> </a:t>
            </a:r>
            <a:r>
              <a:rPr lang="en-US" sz="4400" err="1">
                <a:sym typeface="Wingdings" panose="05000000000000000000" pitchFamily="2" charset="2"/>
              </a:rPr>
              <a:t>đoán</a:t>
            </a:r>
            <a:r>
              <a:rPr lang="en-US" sz="4400">
                <a:sym typeface="Wingdings" panose="05000000000000000000" pitchFamily="2" charset="2"/>
              </a:rPr>
              <a:t> </a:t>
            </a:r>
            <a:r>
              <a:rPr lang="en-US" sz="4400" err="1">
                <a:sym typeface="Wingdings" panose="05000000000000000000" pitchFamily="2" charset="2"/>
              </a:rPr>
              <a:t>của</a:t>
            </a:r>
            <a:r>
              <a:rPr lang="en-US" sz="4400">
                <a:sym typeface="Wingdings" panose="05000000000000000000" pitchFamily="2" charset="2"/>
              </a:rPr>
              <a:t> </a:t>
            </a:r>
            <a:r>
              <a:rPr lang="en-US" sz="4400" err="1">
                <a:sym typeface="Wingdings" panose="05000000000000000000" pitchFamily="2" charset="2"/>
              </a:rPr>
              <a:t>bạn</a:t>
            </a:r>
            <a:r>
              <a:rPr lang="en-US" sz="4400">
                <a:sym typeface="Wingdings" panose="05000000000000000000" pitchFamily="2" charset="2"/>
              </a:rPr>
              <a:t> </a:t>
            </a:r>
            <a:r>
              <a:rPr lang="en-US" sz="4400" err="1">
                <a:sym typeface="Wingdings" panose="05000000000000000000" pitchFamily="2" charset="2"/>
              </a:rPr>
              <a:t>là</a:t>
            </a:r>
            <a:r>
              <a:rPr lang="en-US" sz="4400">
                <a:sym typeface="Wingdings" panose="05000000000000000000" pitchFamily="2" charset="2"/>
              </a:rPr>
              <a:t> </a:t>
            </a:r>
            <a:r>
              <a:rPr lang="en-US" sz="4400" err="1">
                <a:sym typeface="Wingdings" panose="05000000000000000000" pitchFamily="2" charset="2"/>
              </a:rPr>
              <a:t>gì</a:t>
            </a:r>
            <a:r>
              <a:rPr lang="en-US" sz="4400">
                <a:sym typeface="Wingdings" panose="05000000000000000000" pitchFamily="2" charset="2"/>
              </a:rPr>
              <a:t>?</a:t>
            </a:r>
            <a:endParaRPr lang="en-US" sz="440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+mj-lt"/>
              <a:cs typeface="+mj-lt"/>
            </a:endParaRPr>
          </a:p>
          <a:p>
            <a:endParaRPr lang="en-US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632365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710B4-5C3C-4BF4-8582-DD8EC7020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94" y="389509"/>
            <a:ext cx="10515600" cy="1325563"/>
          </a:xfrm>
        </p:spPr>
        <p:txBody>
          <a:bodyPr/>
          <a:lstStyle/>
          <a:p>
            <a:r>
              <a:rPr lang="en-US" err="1"/>
              <a:t>Tình</a:t>
            </a:r>
            <a:r>
              <a:rPr lang="en-US"/>
              <a:t> </a:t>
            </a:r>
            <a:r>
              <a:rPr lang="en-US" err="1"/>
              <a:t>huống</a:t>
            </a:r>
            <a:r>
              <a:rPr lang="en-US"/>
              <a:t>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7D00D-24BE-48C3-821E-0A46590DB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3296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Cô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Nguyễn Thị Lan,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đi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khám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những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ngày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“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giãn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xã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hội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“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vì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dịch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Covid-19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vì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ra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kinh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rất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nhiều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indent="0">
              <a:buNone/>
            </a:pP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Cô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44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tuổi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2 con, con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nhỏ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nhất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10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tuổi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, PARA: 2002</a:t>
            </a:r>
          </a:p>
          <a:p>
            <a:pPr marL="0" indent="0">
              <a:buNone/>
            </a:pP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Cô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kinh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năm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16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tuổi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kinh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đều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ngừa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thai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bằng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bao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cao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su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Thường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xuyên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đi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khám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định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kỳ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Tháng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11/2019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tới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nay, BN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đang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dõi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vấn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ASCUS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soi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cổ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tử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cung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- 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bấm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sinh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quả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bất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thường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HPV(+). </a:t>
            </a:r>
          </a:p>
          <a:p>
            <a:pPr marL="0" indent="0">
              <a:buNone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3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tháng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gần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đây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cô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ghi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nhận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ra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huyết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rất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nhiều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ngày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2-ngày 3 ( # 6-8 BVS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dày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hết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sạch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ngày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thứ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5. </a:t>
            </a:r>
          </a:p>
          <a:p>
            <a:pPr marL="0" indent="0">
              <a:buNone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BN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thuốc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nội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E- P (Cyclo-Provera)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vì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nghĩ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đang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giai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đoạn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tiền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mãn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kinh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khoảng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2 </a:t>
            </a:r>
            <a:r>
              <a:rPr lang="en-US" err="1">
                <a:latin typeface="Calibri" panose="020F0502020204030204" pitchFamily="34" charset="0"/>
                <a:cs typeface="Calibri" panose="020F0502020204030204" pitchFamily="34" charset="0"/>
              </a:rPr>
              <a:t>tháng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indent="0">
              <a:buNone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238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20EC3-3E4B-46A9-829A-C752B054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Siêu</a:t>
            </a:r>
            <a:r>
              <a:rPr lang="en-US"/>
              <a:t> </a:t>
            </a:r>
            <a:r>
              <a:rPr lang="en-US" err="1"/>
              <a:t>âm</a:t>
            </a:r>
            <a:r>
              <a:rPr lang="en-US"/>
              <a:t> </a:t>
            </a:r>
            <a:r>
              <a:rPr lang="en-US" err="1"/>
              <a:t>bụng</a:t>
            </a:r>
            <a:r>
              <a:rPr lang="en-US"/>
              <a:t> </a:t>
            </a:r>
            <a:r>
              <a:rPr lang="en-US" err="1"/>
              <a:t>tổng</a:t>
            </a:r>
            <a:r>
              <a:rPr lang="en-US"/>
              <a:t> </a:t>
            </a:r>
            <a:r>
              <a:rPr lang="en-US" err="1"/>
              <a:t>quát</a:t>
            </a:r>
            <a:r>
              <a:rPr lang="en-US"/>
              <a:t> T2/2020</a:t>
            </a:r>
          </a:p>
        </p:txBody>
      </p:sp>
      <p:pic>
        <p:nvPicPr>
          <p:cNvPr id="5" name="Content Placeholder 4" descr="A picture containing photo, sitting, black, monitor&#10;&#10;Description automatically generated">
            <a:extLst>
              <a:ext uri="{FF2B5EF4-FFF2-40B4-BE49-F238E27FC236}">
                <a16:creationId xmlns:a16="http://schemas.microsoft.com/office/drawing/2014/main" id="{3856CC0F-A3A2-4CB9-9708-D9FF41711A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9264" r="-1052" b="20118"/>
          <a:stretch/>
        </p:blipFill>
        <p:spPr>
          <a:xfrm>
            <a:off x="1328598" y="1845735"/>
            <a:ext cx="3145866" cy="3919148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474208" y="1967655"/>
            <a:ext cx="4937760" cy="4023360"/>
          </a:xfrm>
        </p:spPr>
        <p:txBody>
          <a:bodyPr/>
          <a:lstStyle/>
          <a:p>
            <a:r>
              <a:rPr lang="en-US"/>
              <a:t>- Dap: 58 mm</a:t>
            </a:r>
            <a:br>
              <a:rPr lang="en-US"/>
            </a:br>
            <a:r>
              <a:rPr lang="en-US"/>
              <a:t>- </a:t>
            </a:r>
            <a:r>
              <a:rPr lang="en-US" err="1"/>
              <a:t>Đoạn</a:t>
            </a:r>
            <a:r>
              <a:rPr lang="en-US"/>
              <a:t> </a:t>
            </a:r>
            <a:r>
              <a:rPr lang="en-US" err="1"/>
              <a:t>eo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cung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</a:t>
            </a:r>
            <a:r>
              <a:rPr lang="en-US" err="1"/>
              <a:t>ảnh</a:t>
            </a:r>
            <a:r>
              <a:rPr lang="en-US"/>
              <a:t> echo </a:t>
            </a:r>
            <a:r>
              <a:rPr lang="en-US" err="1"/>
              <a:t>kém</a:t>
            </a:r>
            <a:r>
              <a:rPr lang="en-US"/>
              <a:t> : 20x25 mm </a:t>
            </a:r>
            <a:r>
              <a:rPr lang="en-US" err="1"/>
              <a:t>trong</a:t>
            </a:r>
            <a:r>
              <a:rPr lang="en-US"/>
              <a:t> c</a:t>
            </a:r>
            <a:r>
              <a:rPr lang="vi-VN"/>
              <a:t>ơ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gần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niêm</a:t>
            </a:r>
            <a:r>
              <a:rPr lang="en-US"/>
              <a:t> </a:t>
            </a:r>
            <a:r>
              <a:rPr lang="en-US" err="1"/>
              <a:t>mạc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cung</a:t>
            </a:r>
            <a:r>
              <a:rPr lang="en-US"/>
              <a:t>. </a:t>
            </a:r>
            <a:br>
              <a:rPr lang="en-US"/>
            </a:br>
            <a:r>
              <a:rPr lang="en-US"/>
              <a:t>-</a:t>
            </a:r>
            <a:r>
              <a:rPr lang="en-US" err="1"/>
              <a:t>nội</a:t>
            </a:r>
            <a:r>
              <a:rPr lang="en-US"/>
              <a:t> </a:t>
            </a:r>
            <a:r>
              <a:rPr lang="en-US" err="1"/>
              <a:t>mạc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cung</a:t>
            </a:r>
            <a:r>
              <a:rPr lang="en-US"/>
              <a:t>: 6 mm</a:t>
            </a:r>
            <a:br>
              <a:rPr lang="en-US"/>
            </a:br>
            <a:r>
              <a:rPr lang="en-US"/>
              <a:t>- 2 </a:t>
            </a:r>
            <a:r>
              <a:rPr lang="en-US" err="1"/>
              <a:t>buồng</a:t>
            </a:r>
            <a:r>
              <a:rPr lang="en-US"/>
              <a:t> </a:t>
            </a:r>
            <a:r>
              <a:rPr lang="en-US" err="1"/>
              <a:t>trứng</a:t>
            </a:r>
            <a:r>
              <a:rPr lang="en-US"/>
              <a:t>: </a:t>
            </a:r>
            <a:r>
              <a:rPr lang="en-US" err="1"/>
              <a:t>không</a:t>
            </a:r>
            <a:r>
              <a:rPr lang="en-US"/>
              <a:t> u</a:t>
            </a:r>
          </a:p>
        </p:txBody>
      </p:sp>
    </p:spTree>
    <p:extLst>
      <p:ext uri="{BB962C8B-B14F-4D97-AF65-F5344CB8AC3E}">
        <p14:creationId xmlns:p14="http://schemas.microsoft.com/office/powerpoint/2010/main" val="2803674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53D60-43E8-450F-A707-69CA4390F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Khám</a:t>
            </a:r>
            <a:r>
              <a:rPr lang="en-US"/>
              <a:t> </a:t>
            </a:r>
            <a:r>
              <a:rPr lang="en-US" err="1"/>
              <a:t>lâm</a:t>
            </a:r>
            <a:r>
              <a:rPr lang="en-US"/>
              <a:t> </a:t>
            </a:r>
            <a:r>
              <a:rPr lang="en-US" err="1"/>
              <a:t>sàng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8A601-2F17-4156-AE0E-A431E7DD8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r>
              <a:rPr lang="en-US" err="1"/>
              <a:t>Bn</a:t>
            </a:r>
            <a:r>
              <a:rPr lang="en-US"/>
              <a:t> da </a:t>
            </a:r>
            <a:r>
              <a:rPr lang="en-US" err="1"/>
              <a:t>niêm</a:t>
            </a:r>
            <a:r>
              <a:rPr lang="en-US"/>
              <a:t> </a:t>
            </a:r>
            <a:r>
              <a:rPr lang="en-US" err="1"/>
              <a:t>hồng</a:t>
            </a:r>
            <a:r>
              <a:rPr lang="en-US"/>
              <a:t>, M: 86 </a:t>
            </a:r>
            <a:r>
              <a:rPr lang="en-US" err="1"/>
              <a:t>lần</a:t>
            </a:r>
            <a:r>
              <a:rPr lang="en-US"/>
              <a:t>/</a:t>
            </a:r>
            <a:r>
              <a:rPr lang="en-US" err="1"/>
              <a:t>phút</a:t>
            </a:r>
            <a:r>
              <a:rPr lang="en-US"/>
              <a:t>, </a:t>
            </a:r>
            <a:r>
              <a:rPr lang="en-US" err="1"/>
              <a:t>huyết</a:t>
            </a:r>
            <a:r>
              <a:rPr lang="en-US"/>
              <a:t> </a:t>
            </a:r>
            <a:r>
              <a:rPr lang="en-US" err="1"/>
              <a:t>áp</a:t>
            </a:r>
            <a:r>
              <a:rPr lang="en-US"/>
              <a:t>: 90/60 mm Hg</a:t>
            </a:r>
          </a:p>
          <a:p>
            <a:pPr>
              <a:buFontTx/>
              <a:buChar char="-"/>
            </a:pPr>
            <a:r>
              <a:rPr lang="en-US" err="1"/>
              <a:t>Chiều</a:t>
            </a:r>
            <a:r>
              <a:rPr lang="en-US"/>
              <a:t> </a:t>
            </a:r>
            <a:r>
              <a:rPr lang="en-US" err="1"/>
              <a:t>cao</a:t>
            </a:r>
            <a:r>
              <a:rPr lang="en-US"/>
              <a:t>: 1m60, </a:t>
            </a:r>
            <a:r>
              <a:rPr lang="en-US" err="1"/>
              <a:t>cân</a:t>
            </a:r>
            <a:r>
              <a:rPr lang="en-US"/>
              <a:t> </a:t>
            </a:r>
            <a:r>
              <a:rPr lang="en-US" err="1"/>
              <a:t>nặng</a:t>
            </a:r>
            <a:r>
              <a:rPr lang="en-US"/>
              <a:t>: 58 kg</a:t>
            </a:r>
          </a:p>
          <a:p>
            <a:pPr>
              <a:buFontTx/>
              <a:buChar char="-"/>
            </a:pPr>
            <a:r>
              <a:rPr lang="en-US" err="1"/>
              <a:t>Bụng</a:t>
            </a:r>
            <a:r>
              <a:rPr lang="en-US"/>
              <a:t> </a:t>
            </a:r>
            <a:r>
              <a:rPr lang="en-US" err="1"/>
              <a:t>mềm</a:t>
            </a:r>
            <a:endParaRPr lang="en-US"/>
          </a:p>
          <a:p>
            <a:pPr>
              <a:buFontTx/>
              <a:buChar char="-"/>
            </a:pPr>
            <a:r>
              <a:rPr lang="en-US" err="1"/>
              <a:t>Khám</a:t>
            </a:r>
            <a:r>
              <a:rPr lang="en-US"/>
              <a:t> </a:t>
            </a:r>
            <a:r>
              <a:rPr lang="en-US" err="1"/>
              <a:t>âm</a:t>
            </a:r>
            <a:r>
              <a:rPr lang="en-US"/>
              <a:t> </a:t>
            </a:r>
            <a:r>
              <a:rPr lang="en-US" err="1"/>
              <a:t>hộ</a:t>
            </a:r>
            <a:r>
              <a:rPr lang="en-US"/>
              <a:t> </a:t>
            </a:r>
            <a:r>
              <a:rPr lang="en-US" err="1"/>
              <a:t>bình</a:t>
            </a:r>
            <a:r>
              <a:rPr lang="en-US"/>
              <a:t> </a:t>
            </a:r>
            <a:r>
              <a:rPr lang="en-US" err="1"/>
              <a:t>th</a:t>
            </a:r>
            <a:r>
              <a:rPr lang="vi-VN"/>
              <a:t>ư</a:t>
            </a:r>
            <a:r>
              <a:rPr lang="en-US" err="1"/>
              <a:t>ờng</a:t>
            </a:r>
            <a:r>
              <a:rPr lang="en-US"/>
              <a:t>, </a:t>
            </a:r>
            <a:r>
              <a:rPr lang="en-US" err="1"/>
              <a:t>âm</a:t>
            </a:r>
            <a:r>
              <a:rPr lang="en-US"/>
              <a:t> </a:t>
            </a:r>
            <a:r>
              <a:rPr lang="en-US" err="1"/>
              <a:t>đạo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máu</a:t>
            </a:r>
            <a:r>
              <a:rPr lang="en-US"/>
              <a:t> </a:t>
            </a:r>
            <a:r>
              <a:rPr lang="en-US" err="1"/>
              <a:t>sậm</a:t>
            </a:r>
            <a:r>
              <a:rPr lang="en-US"/>
              <a:t> </a:t>
            </a:r>
            <a:r>
              <a:rPr lang="en-US" err="1"/>
              <a:t>lẫn</a:t>
            </a:r>
            <a:r>
              <a:rPr lang="en-US"/>
              <a:t> </a:t>
            </a:r>
            <a:r>
              <a:rPr lang="en-US" err="1"/>
              <a:t>huyết</a:t>
            </a:r>
            <a:r>
              <a:rPr lang="en-US"/>
              <a:t> </a:t>
            </a:r>
            <a:r>
              <a:rPr lang="en-US" err="1"/>
              <a:t>cục</a:t>
            </a:r>
            <a:r>
              <a:rPr lang="en-US"/>
              <a:t>, </a:t>
            </a:r>
            <a:r>
              <a:rPr lang="en-US" err="1"/>
              <a:t>cổ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cung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 sang </a:t>
            </a:r>
            <a:r>
              <a:rPr lang="en-US" err="1"/>
              <a:t>th</a:t>
            </a:r>
            <a:r>
              <a:rPr lang="vi-VN"/>
              <a:t>ư</a:t>
            </a:r>
            <a:r>
              <a:rPr lang="en-US" err="1"/>
              <a:t>ơng</a:t>
            </a:r>
            <a:r>
              <a:rPr lang="en-US"/>
              <a:t>, </a:t>
            </a:r>
            <a:r>
              <a:rPr lang="en-US" err="1"/>
              <a:t>máu</a:t>
            </a:r>
            <a:r>
              <a:rPr lang="en-US"/>
              <a:t> </a:t>
            </a:r>
            <a:r>
              <a:rPr lang="en-US" err="1"/>
              <a:t>đang</a:t>
            </a:r>
            <a:r>
              <a:rPr lang="en-US"/>
              <a:t> </a:t>
            </a:r>
            <a:r>
              <a:rPr lang="en-US" err="1"/>
              <a:t>chảy</a:t>
            </a:r>
            <a:r>
              <a:rPr lang="en-US"/>
              <a:t> ra </a:t>
            </a:r>
            <a:r>
              <a:rPr lang="en-US" err="1"/>
              <a:t>từ</a:t>
            </a:r>
            <a:r>
              <a:rPr lang="en-US"/>
              <a:t> </a:t>
            </a:r>
            <a:r>
              <a:rPr lang="en-US" err="1"/>
              <a:t>lòng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cung</a:t>
            </a:r>
            <a:r>
              <a:rPr lang="en-US"/>
              <a:t>,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cung</a:t>
            </a:r>
            <a:r>
              <a:rPr lang="en-US"/>
              <a:t> to t</a:t>
            </a:r>
            <a:r>
              <a:rPr lang="vi-VN"/>
              <a:t>ư</a:t>
            </a:r>
            <a:r>
              <a:rPr lang="en-US" err="1"/>
              <a:t>ơng</a:t>
            </a:r>
            <a:r>
              <a:rPr lang="en-US"/>
              <a:t> đ</a:t>
            </a:r>
            <a:r>
              <a:rPr lang="vi-VN"/>
              <a:t>ư</a:t>
            </a:r>
            <a:r>
              <a:rPr lang="en-US" err="1"/>
              <a:t>ơng</a:t>
            </a:r>
            <a:r>
              <a:rPr lang="en-US"/>
              <a:t> </a:t>
            </a:r>
            <a:r>
              <a:rPr lang="en-US" err="1"/>
              <a:t>thai</a:t>
            </a:r>
            <a:r>
              <a:rPr lang="en-US"/>
              <a:t> 7 </a:t>
            </a:r>
            <a:r>
              <a:rPr lang="en-US" err="1"/>
              <a:t>tuần</a:t>
            </a:r>
            <a:r>
              <a:rPr lang="en-US"/>
              <a:t>, </a:t>
            </a:r>
            <a:r>
              <a:rPr lang="en-US" err="1"/>
              <a:t>mật</a:t>
            </a:r>
            <a:r>
              <a:rPr lang="en-US"/>
              <a:t> </a:t>
            </a:r>
            <a:r>
              <a:rPr lang="en-US" err="1"/>
              <a:t>độ</a:t>
            </a:r>
            <a:r>
              <a:rPr lang="en-US"/>
              <a:t> </a:t>
            </a:r>
            <a:r>
              <a:rPr lang="en-US" err="1"/>
              <a:t>chắc</a:t>
            </a:r>
            <a:r>
              <a:rPr lang="en-US"/>
              <a:t>, di </a:t>
            </a:r>
            <a:r>
              <a:rPr lang="en-US" err="1"/>
              <a:t>động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đau</a:t>
            </a:r>
            <a:r>
              <a:rPr lang="en-US"/>
              <a:t>, </a:t>
            </a:r>
            <a:r>
              <a:rPr lang="en-US" err="1"/>
              <a:t>túi</a:t>
            </a:r>
            <a:r>
              <a:rPr lang="en-US"/>
              <a:t> </a:t>
            </a:r>
            <a:r>
              <a:rPr lang="en-US" err="1"/>
              <a:t>cùng</a:t>
            </a:r>
            <a:r>
              <a:rPr lang="en-US"/>
              <a:t> </a:t>
            </a:r>
            <a:r>
              <a:rPr lang="en-US" err="1"/>
              <a:t>mềm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9352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BA8-341F-4591-9AD4-F5206E20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Câu</a:t>
            </a:r>
            <a:r>
              <a:rPr lang="en-US"/>
              <a:t> </a:t>
            </a:r>
            <a:r>
              <a:rPr lang="en-US" err="1"/>
              <a:t>hỏi</a:t>
            </a:r>
            <a:r>
              <a:rPr lang="en-US"/>
              <a:t> </a:t>
            </a:r>
            <a:r>
              <a:rPr lang="en-US" err="1"/>
              <a:t>thảo</a:t>
            </a:r>
            <a:r>
              <a:rPr lang="en-US"/>
              <a:t> </a:t>
            </a:r>
            <a:r>
              <a:rPr lang="en-US" err="1"/>
              <a:t>luận</a:t>
            </a:r>
            <a:r>
              <a:rPr lang="en-US"/>
              <a:t> TH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69E4A-C896-49BC-B361-A498CF177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err="1"/>
              <a:t>Bạn</a:t>
            </a:r>
            <a:r>
              <a:rPr lang="en-US"/>
              <a:t> </a:t>
            </a:r>
            <a:r>
              <a:rPr lang="en-US" err="1"/>
              <a:t>nghĩ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cần</a:t>
            </a:r>
            <a:r>
              <a:rPr lang="en-US"/>
              <a:t> </a:t>
            </a:r>
            <a:r>
              <a:rPr lang="en-US" err="1"/>
              <a:t>tìm</a:t>
            </a:r>
            <a:r>
              <a:rPr lang="en-US"/>
              <a:t> </a:t>
            </a:r>
            <a:r>
              <a:rPr lang="en-US" err="1"/>
              <a:t>hiểu</a:t>
            </a:r>
            <a:r>
              <a:rPr lang="en-US"/>
              <a:t> </a:t>
            </a:r>
            <a:r>
              <a:rPr lang="en-US" err="1"/>
              <a:t>thêm</a:t>
            </a:r>
            <a:r>
              <a:rPr lang="en-US"/>
              <a:t> </a:t>
            </a:r>
            <a:r>
              <a:rPr lang="en-US" err="1"/>
              <a:t>về</a:t>
            </a:r>
            <a:r>
              <a:rPr lang="en-US"/>
              <a:t> </a:t>
            </a:r>
            <a:r>
              <a:rPr lang="en-US" err="1"/>
              <a:t>tiền</a:t>
            </a:r>
            <a:r>
              <a:rPr lang="en-US"/>
              <a:t> </a:t>
            </a:r>
            <a:r>
              <a:rPr lang="en-US" err="1"/>
              <a:t>căn</a:t>
            </a:r>
            <a:r>
              <a:rPr lang="en-US"/>
              <a:t> hay </a:t>
            </a:r>
            <a:r>
              <a:rPr lang="en-US" err="1"/>
              <a:t>bệnh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BN </a:t>
            </a:r>
            <a:r>
              <a:rPr lang="en-US" err="1"/>
              <a:t>này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? </a:t>
            </a:r>
            <a:r>
              <a:rPr lang="en-US" err="1"/>
              <a:t>Nếu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, </a:t>
            </a:r>
            <a:r>
              <a:rPr lang="en-US" err="1"/>
              <a:t>nên</a:t>
            </a:r>
            <a:r>
              <a:rPr lang="en-US"/>
              <a:t> </a:t>
            </a:r>
            <a:r>
              <a:rPr lang="en-US" err="1"/>
              <a:t>hỏi</a:t>
            </a:r>
            <a:r>
              <a:rPr lang="en-US"/>
              <a:t>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gì</a:t>
            </a:r>
            <a:r>
              <a:rPr lang="en-US"/>
              <a:t>?</a:t>
            </a:r>
          </a:p>
          <a:p>
            <a:pPr marL="514350" indent="-514350">
              <a:buAutoNum type="arabicPeriod"/>
            </a:pPr>
            <a:r>
              <a:rPr lang="en-US" err="1"/>
              <a:t>Bạn</a:t>
            </a:r>
            <a:r>
              <a:rPr lang="en-US"/>
              <a:t> </a:t>
            </a:r>
            <a:r>
              <a:rPr lang="en-US" err="1"/>
              <a:t>nghĩ</a:t>
            </a:r>
            <a:r>
              <a:rPr lang="en-US"/>
              <a:t> </a:t>
            </a:r>
            <a:r>
              <a:rPr lang="en-US" err="1"/>
              <a:t>nên</a:t>
            </a:r>
            <a:r>
              <a:rPr lang="en-US"/>
              <a:t>  </a:t>
            </a:r>
            <a:r>
              <a:rPr lang="en-US" err="1"/>
              <a:t>tìm</a:t>
            </a:r>
            <a:r>
              <a:rPr lang="en-US"/>
              <a:t> </a:t>
            </a:r>
            <a:r>
              <a:rPr lang="en-US" err="1"/>
              <a:t>kiếm</a:t>
            </a:r>
            <a:r>
              <a:rPr lang="en-US"/>
              <a:t> </a:t>
            </a:r>
            <a:r>
              <a:rPr lang="en-US" err="1"/>
              <a:t>thêm</a:t>
            </a:r>
            <a:r>
              <a:rPr lang="en-US"/>
              <a:t> </a:t>
            </a:r>
            <a:r>
              <a:rPr lang="en-US" err="1"/>
              <a:t>dấu</a:t>
            </a:r>
            <a:r>
              <a:rPr lang="en-US"/>
              <a:t> </a:t>
            </a:r>
            <a:r>
              <a:rPr lang="en-US" err="1"/>
              <a:t>hiệu</a:t>
            </a:r>
            <a:r>
              <a:rPr lang="en-US"/>
              <a:t> </a:t>
            </a:r>
            <a:r>
              <a:rPr lang="en-US" err="1"/>
              <a:t>gì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lúc</a:t>
            </a:r>
            <a:r>
              <a:rPr lang="en-US"/>
              <a:t> </a:t>
            </a:r>
            <a:r>
              <a:rPr lang="en-US" err="1"/>
              <a:t>thăm</a:t>
            </a:r>
            <a:r>
              <a:rPr lang="en-US"/>
              <a:t> </a:t>
            </a:r>
            <a:r>
              <a:rPr lang="en-US" err="1"/>
              <a:t>khám</a:t>
            </a:r>
            <a:r>
              <a:rPr lang="en-US"/>
              <a:t>? </a:t>
            </a:r>
          </a:p>
          <a:p>
            <a:pPr marL="514350" indent="-514350">
              <a:buAutoNum type="arabicPeriod"/>
            </a:pPr>
            <a:r>
              <a:rPr lang="en-US" err="1"/>
              <a:t>Bạn</a:t>
            </a:r>
            <a:r>
              <a:rPr lang="en-US"/>
              <a:t> </a:t>
            </a:r>
            <a:r>
              <a:rPr lang="en-US" err="1"/>
              <a:t>hãy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chẩn</a:t>
            </a:r>
            <a:r>
              <a:rPr lang="en-US"/>
              <a:t> </a:t>
            </a:r>
            <a:r>
              <a:rPr lang="en-US" err="1"/>
              <a:t>đoán</a:t>
            </a:r>
            <a:r>
              <a:rPr lang="en-US"/>
              <a:t> AUB </a:t>
            </a:r>
            <a:r>
              <a:rPr lang="en-US" err="1"/>
              <a:t>theo</a:t>
            </a:r>
            <a:r>
              <a:rPr lang="en-US"/>
              <a:t> FIGO?</a:t>
            </a:r>
          </a:p>
          <a:p>
            <a:pPr marL="514350" indent="-514350">
              <a:buAutoNum type="arabicPeriod"/>
            </a:pPr>
            <a:r>
              <a:rPr lang="en-US" err="1"/>
              <a:t>Bạn</a:t>
            </a:r>
            <a:r>
              <a:rPr lang="en-US"/>
              <a:t> </a:t>
            </a:r>
            <a:r>
              <a:rPr lang="en-US" err="1"/>
              <a:t>dự</a:t>
            </a:r>
            <a:r>
              <a:rPr lang="en-US"/>
              <a:t>  </a:t>
            </a:r>
            <a:r>
              <a:rPr lang="en-US" err="1"/>
              <a:t>kiến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b</a:t>
            </a:r>
            <a:r>
              <a:rPr lang="vi-VN"/>
              <a:t>ư</a:t>
            </a:r>
            <a:r>
              <a:rPr lang="en-US" err="1"/>
              <a:t>ớc</a:t>
            </a:r>
            <a:r>
              <a:rPr lang="en-US"/>
              <a:t> </a:t>
            </a:r>
            <a:r>
              <a:rPr lang="en-US" err="1"/>
              <a:t>xử</a:t>
            </a:r>
            <a:r>
              <a:rPr lang="en-US"/>
              <a:t> </a:t>
            </a:r>
            <a:r>
              <a:rPr lang="en-US" err="1"/>
              <a:t>trí</a:t>
            </a:r>
            <a:r>
              <a:rPr lang="en-US"/>
              <a:t> </a:t>
            </a:r>
            <a:r>
              <a:rPr lang="en-US" err="1"/>
              <a:t>tiếp</a:t>
            </a:r>
            <a:r>
              <a:rPr lang="en-US"/>
              <a:t> </a:t>
            </a:r>
            <a:r>
              <a:rPr lang="en-US" err="1"/>
              <a:t>theo</a:t>
            </a:r>
            <a:r>
              <a:rPr lang="en-US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6797160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BFE57CB1B11440BCD12107BCD10307" ma:contentTypeVersion="9" ma:contentTypeDescription="Create a new document." ma:contentTypeScope="" ma:versionID="dafdcc822782ef86f206c42b0c0563f9">
  <xsd:schema xmlns:xsd="http://www.w3.org/2001/XMLSchema" xmlns:xs="http://www.w3.org/2001/XMLSchema" xmlns:p="http://schemas.microsoft.com/office/2006/metadata/properties" xmlns:ns2="d62cfb88-c9f5-440a-a294-7d451f7acc2d" xmlns:ns3="6974661b-99c1-42b6-9a95-0adf6dbf3e8c" targetNamespace="http://schemas.microsoft.com/office/2006/metadata/properties" ma:root="true" ma:fieldsID="1d500e77ecf6c1035c02d942f2fbc05f" ns2:_="" ns3:_="">
    <xsd:import namespace="d62cfb88-c9f5-440a-a294-7d451f7acc2d"/>
    <xsd:import namespace="6974661b-99c1-42b6-9a95-0adf6dbf3e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2cfb88-c9f5-440a-a294-7d451f7acc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74661b-99c1-42b6-9a95-0adf6dbf3e8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DCCE7E-9A92-42C1-B233-C88ECA7B4C9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394F020-DFAD-43C9-910E-F22C7270D5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0B67CF-9875-415C-97C7-AEFBFF7FBE06}">
  <ds:schemaRefs>
    <ds:schemaRef ds:uri="6974661b-99c1-42b6-9a95-0adf6dbf3e8c"/>
    <ds:schemaRef ds:uri="d62cfb88-c9f5-440a-a294-7d451f7acc2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Retrospect</vt:lpstr>
      <vt:lpstr>Tình huống AUB</vt:lpstr>
      <vt:lpstr>Tình huống 1</vt:lpstr>
      <vt:lpstr>Siêu âm phụ khoa ngả bụng</vt:lpstr>
      <vt:lpstr>PowerPoint Presentation</vt:lpstr>
      <vt:lpstr> Với những thông tin đã có, hãy cho biết chẩn đoán của bạn là gì?</vt:lpstr>
      <vt:lpstr>Tình huống 2:</vt:lpstr>
      <vt:lpstr>Siêu âm bụng tổng quát T2/2020</vt:lpstr>
      <vt:lpstr>Khám lâm sàng</vt:lpstr>
      <vt:lpstr>Câu hỏi thảo luận TH 2:</vt:lpstr>
      <vt:lpstr>Bạn nghĩ gì kết quả này ?</vt:lpstr>
      <vt:lpstr>Tình huống 3:</vt:lpstr>
      <vt:lpstr>PowerPoint Presentation</vt:lpstr>
      <vt:lpstr>Siêu âm phụ khoa  (tại thời điểm ra huyết đợt 2)</vt:lpstr>
      <vt:lpstr>Câu hỏi thảo luận TH3 :</vt:lpstr>
      <vt:lpstr>Câu hỏi thảo luận: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Tình huống AUB</dc:title>
  <dc:creator>cutun</dc:creator>
  <cp:revision>1</cp:revision>
  <dcterms:created xsi:type="dcterms:W3CDTF">2020-04-22T13:42:10Z</dcterms:created>
  <dcterms:modified xsi:type="dcterms:W3CDTF">2020-07-06T06:13:24Z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0x0101009CBFE57CB1B11440BCD12107BCD10307</vt:lpwstr>
  </property>
</Properties>
</file>