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0"/>
  </p:normalViewPr>
  <p:slideViewPr>
    <p:cSldViewPr showGuides="1">
      <p:cViewPr varScale="1">
        <p:scale>
          <a:sx n="101" d="100"/>
          <a:sy n="101" d="100"/>
        </p:scale>
        <p:origin x="186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266D-6D3D-4F98-9B32-28ADE594BDB8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9A1E-697C-4659-9DE4-85D8C9A9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2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266D-6D3D-4F98-9B32-28ADE594BDB8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9A1E-697C-4659-9DE4-85D8C9A9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5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266D-6D3D-4F98-9B32-28ADE594BDB8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9A1E-697C-4659-9DE4-85D8C9A9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7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266D-6D3D-4F98-9B32-28ADE594BDB8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9A1E-697C-4659-9DE4-85D8C9A9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0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266D-6D3D-4F98-9B32-28ADE594BDB8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9A1E-697C-4659-9DE4-85D8C9A9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8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266D-6D3D-4F98-9B32-28ADE594BDB8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9A1E-697C-4659-9DE4-85D8C9A9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3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266D-6D3D-4F98-9B32-28ADE594BDB8}" type="datetimeFigureOut">
              <a:rPr lang="en-US" smtClean="0"/>
              <a:t>3/18/20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9A1E-697C-4659-9DE4-85D8C9A9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0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266D-6D3D-4F98-9B32-28ADE594BDB8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9A1E-697C-4659-9DE4-85D8C9A9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3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266D-6D3D-4F98-9B32-28ADE594BDB8}" type="datetimeFigureOut">
              <a:rPr lang="en-US" smtClean="0"/>
              <a:t>3/18/20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9A1E-697C-4659-9DE4-85D8C9A9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266D-6D3D-4F98-9B32-28ADE594BDB8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9A1E-697C-4659-9DE4-85D8C9A9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8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266D-6D3D-4F98-9B32-28ADE594BDB8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9A1E-697C-4659-9DE4-85D8C9A9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7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6266D-6D3D-4F98-9B32-28ADE594BDB8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69A1E-697C-4659-9DE4-85D8C9A9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8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85800" y="361515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Mẹ tôi, bà ấy đã mất vì ung thư…</a:t>
            </a:r>
            <a:br>
              <a:rPr lang="en-US" sz="3200"/>
            </a:br>
            <a:r>
              <a:rPr lang="en-US" sz="3200" i="1"/>
              <a:t>(The darkness)</a:t>
            </a:r>
          </a:p>
        </p:txBody>
      </p:sp>
      <p:pic>
        <p:nvPicPr>
          <p:cNvPr id="2" name="Picture 2" descr="https://graciechicksblog.files.wordpress.com/2015/11/alit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434" y="547933"/>
            <a:ext cx="4310046" cy="286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9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/>
              <a:t>Phần 1:</a:t>
            </a:r>
            <a:br>
              <a:rPr lang="en-US" sz="3200"/>
            </a:br>
            <a:r>
              <a:rPr lang="en-US" sz="3200" i="1"/>
              <a:t>Chỉ đơn giản thế thôi…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/>
              <a:t>Bạn có nhận xét gì về buổi khám phụ khoa của bà Hằng?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Nếu là bạn, bạn sẽ hành động như thế nào?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6258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/>
              <a:t>Phần 2:</a:t>
            </a:r>
            <a:br>
              <a:rPr lang="en-US" sz="3200"/>
            </a:br>
            <a:r>
              <a:rPr lang="en-US" sz="3200" i="1"/>
              <a:t>Chạng vạng…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/>
              <a:t>Hãy xác định các yếu tố nguy cơ ở bà Hằng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Bạn có đồng tình với xử trí của bác sĩ Hạnh không?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Nếu bạn không đồng tình với bác sĩ Hạnh, hãy cho biết cụ thể xử trí của bạn</a:t>
            </a:r>
          </a:p>
          <a:p>
            <a:pPr marL="514350" indent="-514350">
              <a:buFont typeface="+mj-lt"/>
              <a:buAutoNum type="arabicPeriod"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1607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/>
              <a:t>Phần 3:</a:t>
            </a:r>
            <a:br>
              <a:rPr lang="en-US" sz="3200"/>
            </a:br>
            <a:r>
              <a:rPr lang="en-US" sz="3200" i="1"/>
              <a:t>Mâu thuẫn hay không mâu thuẫn…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/>
              <a:t>Hãy nhận định đầy đủ về tình trạng của Hằng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Theo bạn, bạn có thể làm gì tốt hơn những gì mà Quyên và Hạnh đã làm? </a:t>
            </a:r>
          </a:p>
        </p:txBody>
      </p:sp>
    </p:spTree>
    <p:extLst>
      <p:ext uri="{BB962C8B-B14F-4D97-AF65-F5344CB8AC3E}">
        <p14:creationId xmlns:p14="http://schemas.microsoft.com/office/powerpoint/2010/main" val="146547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/>
              <a:t>Phần 4:</a:t>
            </a:r>
            <a:br>
              <a:rPr lang="en-US" sz="3200"/>
            </a:br>
            <a:r>
              <a:rPr lang="en-US" sz="3200" i="1"/>
              <a:t>Bóng tối…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/>
              <a:t>Bạn có nhận xét gì về kết quả giải phẫu bệnh lý?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Bạn có tán thành với quyết định phẫu thuật cắt tử cung “dự phòng”?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Bạn sẽ làm gì nếu không phải là phẫu thuật cắt tử cung “dự phòng”?</a:t>
            </a:r>
          </a:p>
        </p:txBody>
      </p:sp>
    </p:spTree>
    <p:extLst>
      <p:ext uri="{BB962C8B-B14F-4D97-AF65-F5344CB8AC3E}">
        <p14:creationId xmlns:p14="http://schemas.microsoft.com/office/powerpoint/2010/main" val="433825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BFE57CB1B11440BCD12107BCD10307" ma:contentTypeVersion="9" ma:contentTypeDescription="Create a new document." ma:contentTypeScope="" ma:versionID="dafdcc822782ef86f206c42b0c0563f9">
  <xsd:schema xmlns:xsd="http://www.w3.org/2001/XMLSchema" xmlns:xs="http://www.w3.org/2001/XMLSchema" xmlns:p="http://schemas.microsoft.com/office/2006/metadata/properties" xmlns:ns2="d62cfb88-c9f5-440a-a294-7d451f7acc2d" xmlns:ns3="6974661b-99c1-42b6-9a95-0adf6dbf3e8c" targetNamespace="http://schemas.microsoft.com/office/2006/metadata/properties" ma:root="true" ma:fieldsID="1d500e77ecf6c1035c02d942f2fbc05f" ns2:_="" ns3:_="">
    <xsd:import namespace="d62cfb88-c9f5-440a-a294-7d451f7acc2d"/>
    <xsd:import namespace="6974661b-99c1-42b6-9a95-0adf6dbf3e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cfb88-c9f5-440a-a294-7d451f7acc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74661b-99c1-42b6-9a95-0adf6dbf3e8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9C19AE-EC1D-4DCE-B8D4-991B30207CAF}"/>
</file>

<file path=customXml/itemProps2.xml><?xml version="1.0" encoding="utf-8"?>
<ds:datastoreItem xmlns:ds="http://schemas.openxmlformats.org/officeDocument/2006/customXml" ds:itemID="{B3035668-88A4-4976-B0AA-EC0BED2B6AAE}"/>
</file>

<file path=customXml/itemProps3.xml><?xml version="1.0" encoding="utf-8"?>
<ds:datastoreItem xmlns:ds="http://schemas.openxmlformats.org/officeDocument/2006/customXml" ds:itemID="{881805D3-8EE8-4768-BF17-78EF950A922C}"/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195</Words>
  <Application>Microsoft Macintosh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Phần 1: Chỉ đơn giản thế thôi…</vt:lpstr>
      <vt:lpstr>Phần 2: Chạng vạng…</vt:lpstr>
      <vt:lpstr>Phần 3: Mâu thuẫn hay không mâu thuẫn…</vt:lpstr>
      <vt:lpstr>Phần 4: Bóng tối…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Thật đúng là ma đưa lối, quỷ đưa đường… (Friday, the 13th …)</dc:title>
  <dc:creator>Hong</dc:creator>
  <cp:lastModifiedBy>LUAN AU</cp:lastModifiedBy>
  <cp:revision>28</cp:revision>
  <dcterms:created xsi:type="dcterms:W3CDTF">2016-11-23T02:32:04Z</dcterms:created>
  <dcterms:modified xsi:type="dcterms:W3CDTF">2020-03-18T07:30:10Z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0x0101009CBFE57CB1B11440BCD12107BCD10307</vt:lpwstr>
  </property>
</Properties>
</file>