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3"/>
    <p:sldId id="257" r:id="rId4"/>
    <p:sldId id="261" r:id="rId5"/>
    <p:sldId id="286" r:id="rId6"/>
    <p:sldId id="285" r:id="rId7"/>
    <p:sldId id="288" r:id="rId8"/>
    <p:sldId id="289" r:id="rId9"/>
    <p:sldId id="290" r:id="rId10"/>
    <p:sldId id="291" r:id="rId11"/>
    <p:sldId id="259" r:id="rId12"/>
    <p:sldId id="262" r:id="rId13"/>
    <p:sldId id="295" r:id="rId14"/>
    <p:sldId id="280" r:id="rId15"/>
    <p:sldId id="281" r:id="rId16"/>
    <p:sldId id="294" r:id="rId17"/>
    <p:sldId id="260" r:id="rId18"/>
    <p:sldId id="296" r:id="rId19"/>
    <p:sldId id="282" r:id="rId20"/>
    <p:sldId id="321" r:id="rId21"/>
    <p:sldId id="297" r:id="rId22"/>
    <p:sldId id="263" r:id="rId23"/>
    <p:sldId id="301" r:id="rId24"/>
    <p:sldId id="298" r:id="rId25"/>
    <p:sldId id="299" r:id="rId26"/>
    <p:sldId id="264" r:id="rId27"/>
    <p:sldId id="303" r:id="rId28"/>
    <p:sldId id="305" r:id="rId29"/>
    <p:sldId id="316" r:id="rId30"/>
    <p:sldId id="307" r:id="rId31"/>
    <p:sldId id="318" r:id="rId32"/>
    <p:sldId id="319" r:id="rId33"/>
    <p:sldId id="320" r:id="rId34"/>
    <p:sldId id="315" r:id="rId35"/>
    <p:sldId id="310" r:id="rId36"/>
    <p:sldId id="265" r:id="rId38"/>
    <p:sldId id="308" r:id="rId39"/>
    <p:sldId id="353" r:id="rId40"/>
    <p:sldId id="275" r:id="rId41"/>
    <p:sldId id="266" r:id="rId42"/>
    <p:sldId id="283" r:id="rId43"/>
    <p:sldId id="278" r:id="rId44"/>
    <p:sldId id="313" r:id="rId45"/>
    <p:sldId id="311" r:id="rId46"/>
    <p:sldId id="312" r:id="rId47"/>
    <p:sldId id="279" r:id="rId48"/>
    <p:sldId id="28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10" autoAdjust="0"/>
  </p:normalViewPr>
  <p:slideViewPr>
    <p:cSldViewPr>
      <p:cViewPr>
        <p:scale>
          <a:sx n="66" d="100"/>
          <a:sy n="66" d="100"/>
        </p:scale>
        <p:origin x="-15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1C31AB-AED9-4071-B7DE-E3EA44EE3D15}" type="doc">
      <dgm:prSet loTypeId="urn:microsoft.com/office/officeart/2005/8/layout/hierarchy6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7311849D-B19D-42C4-A202-4642753C4F47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TKMP</a:t>
          </a:r>
          <a:endParaRPr lang="en-SG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3F813C-2808-45E6-A943-7E32B42B662A}" cxnId="{1653EB6A-D9FE-4F6E-B684-A32542B795F3}" type="parTrans">
      <dgm:prSet/>
      <dgm:spPr/>
      <dgm:t>
        <a:bodyPr/>
        <a:lstStyle/>
        <a:p>
          <a:endParaRPr lang="en-SG"/>
        </a:p>
      </dgm:t>
    </dgm:pt>
    <dgm:pt modelId="{CAC1EB19-6D01-4432-8E03-C78B0CBDACD1}" cxnId="{1653EB6A-D9FE-4F6E-B684-A32542B795F3}" type="sibTrans">
      <dgm:prSet/>
      <dgm:spPr/>
      <dgm:t>
        <a:bodyPr/>
        <a:lstStyle/>
        <a:p>
          <a:endParaRPr lang="en-SG"/>
        </a:p>
      </dgm:t>
    </dgm:pt>
    <dgm:pt modelId="{94BB61ED-61E1-41CE-91A3-C4904547A3E2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Tự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nhiên</a:t>
          </a:r>
          <a:endParaRPr lang="en-SG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44612B-383B-4551-B774-85747F79DD3B}" cxnId="{02164467-4104-4ACE-BF52-B987BA25CB4C}" type="parTrans">
      <dgm:prSet/>
      <dgm:spPr/>
      <dgm:t>
        <a:bodyPr/>
        <a:lstStyle/>
        <a:p>
          <a:endParaRPr lang="en-SG"/>
        </a:p>
      </dgm:t>
    </dgm:pt>
    <dgm:pt modelId="{C3ABF2B3-9B2F-485E-9E0D-08723ACD6828}" cxnId="{02164467-4104-4ACE-BF52-B987BA25CB4C}" type="sibTrans">
      <dgm:prSet/>
      <dgm:spPr/>
      <dgm:t>
        <a:bodyPr/>
        <a:lstStyle/>
        <a:p>
          <a:endParaRPr lang="en-SG"/>
        </a:p>
      </dgm:t>
    </dgm:pt>
    <dgm:pt modelId="{668610E5-9379-4573-AA37-5EDF510E9530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Nguyên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endParaRPr lang="en-SG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ABE3D8-C32A-4A6C-9B46-9AFC2AFB478D}" cxnId="{FDD30A96-4A12-4525-8F9B-88B4DD55C6FF}" type="parTrans">
      <dgm:prSet/>
      <dgm:spPr/>
      <dgm:t>
        <a:bodyPr/>
        <a:lstStyle/>
        <a:p>
          <a:endParaRPr lang="en-SG"/>
        </a:p>
      </dgm:t>
    </dgm:pt>
    <dgm:pt modelId="{DCD17E55-6848-400D-A3B1-7D57F3E31519}" cxnId="{FDD30A96-4A12-4525-8F9B-88B4DD55C6FF}" type="sibTrans">
      <dgm:prSet/>
      <dgm:spPr/>
      <dgm:t>
        <a:bodyPr/>
        <a:lstStyle/>
        <a:p>
          <a:endParaRPr lang="en-SG"/>
        </a:p>
      </dgm:t>
    </dgm:pt>
    <dgm:pt modelId="{0C36EAD6-86F2-4FBA-A3F6-AEE3A409A49A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Thứ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endParaRPr lang="en-SG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450D2B-7874-4585-99AF-EDEC5F8FF1EA}" cxnId="{0D775DEC-7904-4722-AE8E-830209179012}" type="parTrans">
      <dgm:prSet/>
      <dgm:spPr/>
      <dgm:t>
        <a:bodyPr/>
        <a:lstStyle/>
        <a:p>
          <a:endParaRPr lang="en-SG"/>
        </a:p>
      </dgm:t>
    </dgm:pt>
    <dgm:pt modelId="{CE919BB5-05CD-4BB9-B2C6-5DC7F932EB77}" cxnId="{0D775DEC-7904-4722-AE8E-830209179012}" type="sibTrans">
      <dgm:prSet/>
      <dgm:spPr/>
      <dgm:t>
        <a:bodyPr/>
        <a:lstStyle/>
        <a:p>
          <a:endParaRPr lang="en-SG"/>
        </a:p>
      </dgm:t>
    </dgm:pt>
    <dgm:pt modelId="{E8802572-106B-4B7D-B3E8-372516174954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tự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nhiên</a:t>
          </a:r>
          <a:endParaRPr lang="en-SG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15AC12-FF86-4BDB-8219-6957D2469214}" cxnId="{4F5EB0CC-A8A9-4C08-A6E6-5BB8E7104945}" type="sibTrans">
      <dgm:prSet/>
      <dgm:spPr/>
      <dgm:t>
        <a:bodyPr/>
        <a:lstStyle/>
        <a:p>
          <a:endParaRPr lang="en-SG"/>
        </a:p>
      </dgm:t>
    </dgm:pt>
    <dgm:pt modelId="{A53A314C-9429-4EA7-8C6F-10DD32B81A0B}" cxnId="{4F5EB0CC-A8A9-4C08-A6E6-5BB8E7104945}" type="parTrans">
      <dgm:prSet/>
      <dgm:spPr/>
      <dgm:t>
        <a:bodyPr/>
        <a:lstStyle/>
        <a:p>
          <a:endParaRPr lang="en-SG"/>
        </a:p>
      </dgm:t>
    </dgm:pt>
    <dgm:pt modelId="{EA99C993-6531-405C-8CA7-3BC96748E9E2}">
      <dgm:prSet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Thứ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endParaRPr lang="en-SG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719036-099F-4EF4-8C7E-C6892C8076A2}" cxnId="{7553240A-D783-4464-8E5A-8351C4BA5BC0}" type="parTrans">
      <dgm:prSet/>
      <dgm:spPr/>
      <dgm:t>
        <a:bodyPr/>
        <a:lstStyle/>
        <a:p>
          <a:endParaRPr lang="en-SG"/>
        </a:p>
      </dgm:t>
    </dgm:pt>
    <dgm:pt modelId="{70430B3C-E8A6-4939-AF88-0AE3C5F5E129}" cxnId="{7553240A-D783-4464-8E5A-8351C4BA5BC0}" type="sibTrans">
      <dgm:prSet/>
      <dgm:spPr/>
      <dgm:t>
        <a:bodyPr/>
        <a:lstStyle/>
        <a:p>
          <a:endParaRPr lang="en-SG"/>
        </a:p>
      </dgm:t>
    </dgm:pt>
    <dgm:pt modelId="{348F6DC4-EBFA-49B7-A9EE-F7FD3A60036A}">
      <dgm:prSet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Nguyên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endParaRPr lang="en-SG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FF3FC6-2F63-487B-AAF0-A3A438961201}" cxnId="{CB6FC8BB-F19C-4267-8D57-62D2F827722A}" type="parTrans">
      <dgm:prSet/>
      <dgm:spPr/>
      <dgm:t>
        <a:bodyPr/>
        <a:lstStyle/>
        <a:p>
          <a:endParaRPr lang="en-SG"/>
        </a:p>
      </dgm:t>
    </dgm:pt>
    <dgm:pt modelId="{4861BA80-7DCF-45BC-B6A0-48B5BAEB4EFE}" cxnId="{CB6FC8BB-F19C-4267-8D57-62D2F827722A}" type="sibTrans">
      <dgm:prSet/>
      <dgm:spPr/>
      <dgm:t>
        <a:bodyPr/>
        <a:lstStyle/>
        <a:p>
          <a:endParaRPr lang="en-SG"/>
        </a:p>
      </dgm:t>
    </dgm:pt>
    <dgm:pt modelId="{923712A7-38F6-4F3C-AE28-2CB2BA87265D}" type="pres">
      <dgm:prSet presAssocID="{A51C31AB-AED9-4071-B7DE-E3EA44EE3D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E149D5D8-8670-4B49-A08C-27D3EE1FBA03}" type="pres">
      <dgm:prSet presAssocID="{A51C31AB-AED9-4071-B7DE-E3EA44EE3D15}" presName="hierFlow" presStyleCnt="0"/>
      <dgm:spPr/>
    </dgm:pt>
    <dgm:pt modelId="{5B5C5EF7-D0F8-49A7-8637-A36463CD5570}" type="pres">
      <dgm:prSet presAssocID="{A51C31AB-AED9-4071-B7DE-E3EA44EE3D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AA1E119-1B5D-430C-9E97-4BDEA5BDEE3E}" type="pres">
      <dgm:prSet presAssocID="{7311849D-B19D-42C4-A202-4642753C4F47}" presName="Name14" presStyleCnt="0"/>
      <dgm:spPr/>
    </dgm:pt>
    <dgm:pt modelId="{493B8D32-3854-41C7-8293-DEFC6D9103E3}" type="pres">
      <dgm:prSet presAssocID="{7311849D-B19D-42C4-A202-4642753C4F47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1F8C90E5-222F-43AD-8E2C-1D2F07E114ED}" type="pres">
      <dgm:prSet presAssocID="{7311849D-B19D-42C4-A202-4642753C4F47}" presName="hierChild2" presStyleCnt="0"/>
      <dgm:spPr/>
    </dgm:pt>
    <dgm:pt modelId="{6BF10F97-0C8C-44F7-96A1-698CA19A5C58}" type="pres">
      <dgm:prSet presAssocID="{8744612B-383B-4551-B774-85747F79DD3B}" presName="Name19" presStyleLbl="parChTrans1D2" presStyleIdx="0" presStyleCnt="2"/>
      <dgm:spPr/>
      <dgm:t>
        <a:bodyPr/>
        <a:lstStyle/>
        <a:p>
          <a:endParaRPr lang="en-SG"/>
        </a:p>
      </dgm:t>
    </dgm:pt>
    <dgm:pt modelId="{C0D67261-858B-4299-BC23-DED8EFCC776E}" type="pres">
      <dgm:prSet presAssocID="{94BB61ED-61E1-41CE-91A3-C4904547A3E2}" presName="Name21" presStyleCnt="0"/>
      <dgm:spPr/>
    </dgm:pt>
    <dgm:pt modelId="{1FE0985B-7C25-4070-9992-818E4AC0F955}" type="pres">
      <dgm:prSet presAssocID="{94BB61ED-61E1-41CE-91A3-C4904547A3E2}" presName="level2Shape" presStyleLbl="node2" presStyleIdx="0" presStyleCnt="2"/>
      <dgm:spPr/>
      <dgm:t>
        <a:bodyPr/>
        <a:lstStyle/>
        <a:p>
          <a:endParaRPr lang="en-SG"/>
        </a:p>
      </dgm:t>
    </dgm:pt>
    <dgm:pt modelId="{6650DB6C-74B8-4774-BC1E-6F568F2C41E0}" type="pres">
      <dgm:prSet presAssocID="{94BB61ED-61E1-41CE-91A3-C4904547A3E2}" presName="hierChild3" presStyleCnt="0"/>
      <dgm:spPr/>
    </dgm:pt>
    <dgm:pt modelId="{C5035CD9-C619-472A-9B57-C51FB055462E}" type="pres">
      <dgm:prSet presAssocID="{29ABE3D8-C32A-4A6C-9B46-9AFC2AFB478D}" presName="Name19" presStyleLbl="parChTrans1D3" presStyleIdx="0" presStyleCnt="4"/>
      <dgm:spPr/>
      <dgm:t>
        <a:bodyPr/>
        <a:lstStyle/>
        <a:p>
          <a:endParaRPr lang="en-SG"/>
        </a:p>
      </dgm:t>
    </dgm:pt>
    <dgm:pt modelId="{49F9FC73-BE85-42AA-933F-181A71BD66D1}" type="pres">
      <dgm:prSet presAssocID="{668610E5-9379-4573-AA37-5EDF510E9530}" presName="Name21" presStyleCnt="0"/>
      <dgm:spPr/>
    </dgm:pt>
    <dgm:pt modelId="{EBD5CF6D-BCB5-4821-87EA-7DE7D2AFFEAE}" type="pres">
      <dgm:prSet presAssocID="{668610E5-9379-4573-AA37-5EDF510E9530}" presName="level2Shape" presStyleLbl="node3" presStyleIdx="0" presStyleCnt="4"/>
      <dgm:spPr/>
      <dgm:t>
        <a:bodyPr/>
        <a:lstStyle/>
        <a:p>
          <a:endParaRPr lang="en-SG"/>
        </a:p>
      </dgm:t>
    </dgm:pt>
    <dgm:pt modelId="{56F89734-66D3-4E60-87D7-DE772D6914CD}" type="pres">
      <dgm:prSet presAssocID="{668610E5-9379-4573-AA37-5EDF510E9530}" presName="hierChild3" presStyleCnt="0"/>
      <dgm:spPr/>
    </dgm:pt>
    <dgm:pt modelId="{DCABD16A-7D83-41BB-B86E-043FC0A426EC}" type="pres">
      <dgm:prSet presAssocID="{85450D2B-7874-4585-99AF-EDEC5F8FF1EA}" presName="Name19" presStyleLbl="parChTrans1D3" presStyleIdx="1" presStyleCnt="4"/>
      <dgm:spPr/>
      <dgm:t>
        <a:bodyPr/>
        <a:lstStyle/>
        <a:p>
          <a:endParaRPr lang="en-SG"/>
        </a:p>
      </dgm:t>
    </dgm:pt>
    <dgm:pt modelId="{0F5E4311-FFD7-40EA-86FA-7D44D6D3F071}" type="pres">
      <dgm:prSet presAssocID="{0C36EAD6-86F2-4FBA-A3F6-AEE3A409A49A}" presName="Name21" presStyleCnt="0"/>
      <dgm:spPr/>
    </dgm:pt>
    <dgm:pt modelId="{F84D54F9-967E-464E-8AB9-4F76E58DFC75}" type="pres">
      <dgm:prSet presAssocID="{0C36EAD6-86F2-4FBA-A3F6-AEE3A409A49A}" presName="level2Shape" presStyleLbl="node3" presStyleIdx="1" presStyleCnt="4"/>
      <dgm:spPr/>
      <dgm:t>
        <a:bodyPr/>
        <a:lstStyle/>
        <a:p>
          <a:endParaRPr lang="en-SG"/>
        </a:p>
      </dgm:t>
    </dgm:pt>
    <dgm:pt modelId="{3E71844C-792E-4BFF-ACD0-98044DD0098E}" type="pres">
      <dgm:prSet presAssocID="{0C36EAD6-86F2-4FBA-A3F6-AEE3A409A49A}" presName="hierChild3" presStyleCnt="0"/>
      <dgm:spPr/>
    </dgm:pt>
    <dgm:pt modelId="{67A83E6C-9A5F-4FCF-8BC8-6327000C5C00}" type="pres">
      <dgm:prSet presAssocID="{A53A314C-9429-4EA7-8C6F-10DD32B81A0B}" presName="Name19" presStyleLbl="parChTrans1D2" presStyleIdx="1" presStyleCnt="2"/>
      <dgm:spPr/>
      <dgm:t>
        <a:bodyPr/>
        <a:lstStyle/>
        <a:p>
          <a:endParaRPr lang="en-SG"/>
        </a:p>
      </dgm:t>
    </dgm:pt>
    <dgm:pt modelId="{534B0D92-48EF-45C0-956B-CAA6FC397FC6}" type="pres">
      <dgm:prSet presAssocID="{E8802572-106B-4B7D-B3E8-372516174954}" presName="Name21" presStyleCnt="0"/>
      <dgm:spPr/>
    </dgm:pt>
    <dgm:pt modelId="{0107C627-EE2F-434B-9E1C-5C6AD17B6A24}" type="pres">
      <dgm:prSet presAssocID="{E8802572-106B-4B7D-B3E8-372516174954}" presName="level2Shape" presStyleLbl="node2" presStyleIdx="1" presStyleCnt="2" custScaleX="82286" custScaleY="90594"/>
      <dgm:spPr/>
      <dgm:t>
        <a:bodyPr/>
        <a:lstStyle/>
        <a:p>
          <a:endParaRPr lang="en-SG"/>
        </a:p>
      </dgm:t>
    </dgm:pt>
    <dgm:pt modelId="{216E8811-A86B-4AA5-8DF5-0736BA264535}" type="pres">
      <dgm:prSet presAssocID="{E8802572-106B-4B7D-B3E8-372516174954}" presName="hierChild3" presStyleCnt="0"/>
      <dgm:spPr/>
    </dgm:pt>
    <dgm:pt modelId="{C5659F20-078E-4C82-94BE-80C82710D17D}" type="pres">
      <dgm:prSet presAssocID="{A3FF3FC6-2F63-487B-AAF0-A3A438961201}" presName="Name19" presStyleLbl="parChTrans1D3" presStyleIdx="2" presStyleCnt="4"/>
      <dgm:spPr/>
      <dgm:t>
        <a:bodyPr/>
        <a:lstStyle/>
        <a:p>
          <a:endParaRPr lang="en-SG"/>
        </a:p>
      </dgm:t>
    </dgm:pt>
    <dgm:pt modelId="{98553842-BC7A-4B7D-B390-6CFE094B5F88}" type="pres">
      <dgm:prSet presAssocID="{348F6DC4-EBFA-49B7-A9EE-F7FD3A60036A}" presName="Name21" presStyleCnt="0"/>
      <dgm:spPr/>
    </dgm:pt>
    <dgm:pt modelId="{06D00EEC-D425-4DCC-8E69-0B7A0E728D21}" type="pres">
      <dgm:prSet presAssocID="{348F6DC4-EBFA-49B7-A9EE-F7FD3A60036A}" presName="level2Shape" presStyleLbl="node3" presStyleIdx="2" presStyleCnt="4"/>
      <dgm:spPr/>
      <dgm:t>
        <a:bodyPr/>
        <a:lstStyle/>
        <a:p>
          <a:endParaRPr lang="en-SG"/>
        </a:p>
      </dgm:t>
    </dgm:pt>
    <dgm:pt modelId="{B24BA619-3DA6-436A-8849-8E9B2FB40B83}" type="pres">
      <dgm:prSet presAssocID="{348F6DC4-EBFA-49B7-A9EE-F7FD3A60036A}" presName="hierChild3" presStyleCnt="0"/>
      <dgm:spPr/>
    </dgm:pt>
    <dgm:pt modelId="{C83D62A3-10A0-4AF5-BFAA-B3D216C933A8}" type="pres">
      <dgm:prSet presAssocID="{7C719036-099F-4EF4-8C7E-C6892C8076A2}" presName="Name19" presStyleLbl="parChTrans1D3" presStyleIdx="3" presStyleCnt="4"/>
      <dgm:spPr/>
      <dgm:t>
        <a:bodyPr/>
        <a:lstStyle/>
        <a:p>
          <a:endParaRPr lang="en-SG"/>
        </a:p>
      </dgm:t>
    </dgm:pt>
    <dgm:pt modelId="{06423123-4802-48AF-8B96-372507B8E9B5}" type="pres">
      <dgm:prSet presAssocID="{EA99C993-6531-405C-8CA7-3BC96748E9E2}" presName="Name21" presStyleCnt="0"/>
      <dgm:spPr/>
    </dgm:pt>
    <dgm:pt modelId="{566D68CC-863E-44F0-B489-4C062EFD7D96}" type="pres">
      <dgm:prSet presAssocID="{EA99C993-6531-405C-8CA7-3BC96748E9E2}" presName="level2Shape" presStyleLbl="node3" presStyleIdx="3" presStyleCnt="4" custScaleX="121513" custScaleY="89217"/>
      <dgm:spPr/>
      <dgm:t>
        <a:bodyPr/>
        <a:lstStyle/>
        <a:p>
          <a:endParaRPr lang="en-SG"/>
        </a:p>
      </dgm:t>
    </dgm:pt>
    <dgm:pt modelId="{D5DA6E1C-F7B5-4411-B164-6F1CDB168EF6}" type="pres">
      <dgm:prSet presAssocID="{EA99C993-6531-405C-8CA7-3BC96748E9E2}" presName="hierChild3" presStyleCnt="0"/>
      <dgm:spPr/>
    </dgm:pt>
    <dgm:pt modelId="{555331A8-C3C0-4507-B793-9EE568E78933}" type="pres">
      <dgm:prSet presAssocID="{A51C31AB-AED9-4071-B7DE-E3EA44EE3D15}" presName="bgShapesFlow" presStyleCnt="0"/>
      <dgm:spPr/>
    </dgm:pt>
  </dgm:ptLst>
  <dgm:cxnLst>
    <dgm:cxn modelId="{7553240A-D783-4464-8E5A-8351C4BA5BC0}" srcId="{E8802572-106B-4B7D-B3E8-372516174954}" destId="{EA99C993-6531-405C-8CA7-3BC96748E9E2}" srcOrd="1" destOrd="0" parTransId="{7C719036-099F-4EF4-8C7E-C6892C8076A2}" sibTransId="{70430B3C-E8A6-4939-AF88-0AE3C5F5E129}"/>
    <dgm:cxn modelId="{A9CDC1FB-8DAF-48D2-BA2E-E0DE8A57FF3F}" type="presOf" srcId="{EA99C993-6531-405C-8CA7-3BC96748E9E2}" destId="{566D68CC-863E-44F0-B489-4C062EFD7D96}" srcOrd="0" destOrd="0" presId="urn:microsoft.com/office/officeart/2005/8/layout/hierarchy6"/>
    <dgm:cxn modelId="{0AF5EF86-D6CC-4512-8F36-F16C6C8D2848}" type="presOf" srcId="{E8802572-106B-4B7D-B3E8-372516174954}" destId="{0107C627-EE2F-434B-9E1C-5C6AD17B6A24}" srcOrd="0" destOrd="0" presId="urn:microsoft.com/office/officeart/2005/8/layout/hierarchy6"/>
    <dgm:cxn modelId="{02164467-4104-4ACE-BF52-B987BA25CB4C}" srcId="{7311849D-B19D-42C4-A202-4642753C4F47}" destId="{94BB61ED-61E1-41CE-91A3-C4904547A3E2}" srcOrd="0" destOrd="0" parTransId="{8744612B-383B-4551-B774-85747F79DD3B}" sibTransId="{C3ABF2B3-9B2F-485E-9E0D-08723ACD6828}"/>
    <dgm:cxn modelId="{EEB959D9-A258-4259-BC57-2711A5CCC821}" type="presOf" srcId="{85450D2B-7874-4585-99AF-EDEC5F8FF1EA}" destId="{DCABD16A-7D83-41BB-B86E-043FC0A426EC}" srcOrd="0" destOrd="0" presId="urn:microsoft.com/office/officeart/2005/8/layout/hierarchy6"/>
    <dgm:cxn modelId="{E45032A6-FC47-4BD3-A9AD-1D0C356E86A5}" type="presOf" srcId="{668610E5-9379-4573-AA37-5EDF510E9530}" destId="{EBD5CF6D-BCB5-4821-87EA-7DE7D2AFFEAE}" srcOrd="0" destOrd="0" presId="urn:microsoft.com/office/officeart/2005/8/layout/hierarchy6"/>
    <dgm:cxn modelId="{CB6FC8BB-F19C-4267-8D57-62D2F827722A}" srcId="{E8802572-106B-4B7D-B3E8-372516174954}" destId="{348F6DC4-EBFA-49B7-A9EE-F7FD3A60036A}" srcOrd="0" destOrd="0" parTransId="{A3FF3FC6-2F63-487B-AAF0-A3A438961201}" sibTransId="{4861BA80-7DCF-45BC-B6A0-48B5BAEB4EFE}"/>
    <dgm:cxn modelId="{1653EB6A-D9FE-4F6E-B684-A32542B795F3}" srcId="{A51C31AB-AED9-4071-B7DE-E3EA44EE3D15}" destId="{7311849D-B19D-42C4-A202-4642753C4F47}" srcOrd="0" destOrd="0" parTransId="{7C3F813C-2808-45E6-A943-7E32B42B662A}" sibTransId="{CAC1EB19-6D01-4432-8E03-C78B0CBDACD1}"/>
    <dgm:cxn modelId="{0D775DEC-7904-4722-AE8E-830209179012}" srcId="{94BB61ED-61E1-41CE-91A3-C4904547A3E2}" destId="{0C36EAD6-86F2-4FBA-A3F6-AEE3A409A49A}" srcOrd="1" destOrd="0" parTransId="{85450D2B-7874-4585-99AF-EDEC5F8FF1EA}" sibTransId="{CE919BB5-05CD-4BB9-B2C6-5DC7F932EB77}"/>
    <dgm:cxn modelId="{85D7F7D8-8F1B-4D50-BF48-E8C31E2EA821}" type="presOf" srcId="{7C719036-099F-4EF4-8C7E-C6892C8076A2}" destId="{C83D62A3-10A0-4AF5-BFAA-B3D216C933A8}" srcOrd="0" destOrd="0" presId="urn:microsoft.com/office/officeart/2005/8/layout/hierarchy6"/>
    <dgm:cxn modelId="{52E9601C-449D-4538-85C4-97BAB67A9963}" type="presOf" srcId="{94BB61ED-61E1-41CE-91A3-C4904547A3E2}" destId="{1FE0985B-7C25-4070-9992-818E4AC0F955}" srcOrd="0" destOrd="0" presId="urn:microsoft.com/office/officeart/2005/8/layout/hierarchy6"/>
    <dgm:cxn modelId="{8D64CC71-CBFF-4CA0-B97F-F01A79B24E8A}" type="presOf" srcId="{7311849D-B19D-42C4-A202-4642753C4F47}" destId="{493B8D32-3854-41C7-8293-DEFC6D9103E3}" srcOrd="0" destOrd="0" presId="urn:microsoft.com/office/officeart/2005/8/layout/hierarchy6"/>
    <dgm:cxn modelId="{457A358E-8D64-4D48-B3DC-09204023A5B5}" type="presOf" srcId="{A3FF3FC6-2F63-487B-AAF0-A3A438961201}" destId="{C5659F20-078E-4C82-94BE-80C82710D17D}" srcOrd="0" destOrd="0" presId="urn:microsoft.com/office/officeart/2005/8/layout/hierarchy6"/>
    <dgm:cxn modelId="{465081D7-7D5E-414E-A166-E64B51D842D9}" type="presOf" srcId="{A51C31AB-AED9-4071-B7DE-E3EA44EE3D15}" destId="{923712A7-38F6-4F3C-AE28-2CB2BA87265D}" srcOrd="0" destOrd="0" presId="urn:microsoft.com/office/officeart/2005/8/layout/hierarchy6"/>
    <dgm:cxn modelId="{FDD30A96-4A12-4525-8F9B-88B4DD55C6FF}" srcId="{94BB61ED-61E1-41CE-91A3-C4904547A3E2}" destId="{668610E5-9379-4573-AA37-5EDF510E9530}" srcOrd="0" destOrd="0" parTransId="{29ABE3D8-C32A-4A6C-9B46-9AFC2AFB478D}" sibTransId="{DCD17E55-6848-400D-A3B1-7D57F3E31519}"/>
    <dgm:cxn modelId="{1EC0FE61-3DED-4064-B35E-B11CD35D09AB}" type="presOf" srcId="{348F6DC4-EBFA-49B7-A9EE-F7FD3A60036A}" destId="{06D00EEC-D425-4DCC-8E69-0B7A0E728D21}" srcOrd="0" destOrd="0" presId="urn:microsoft.com/office/officeart/2005/8/layout/hierarchy6"/>
    <dgm:cxn modelId="{802EE4E5-FFAE-470E-816B-16BA23AE4E4D}" type="presOf" srcId="{0C36EAD6-86F2-4FBA-A3F6-AEE3A409A49A}" destId="{F84D54F9-967E-464E-8AB9-4F76E58DFC75}" srcOrd="0" destOrd="0" presId="urn:microsoft.com/office/officeart/2005/8/layout/hierarchy6"/>
    <dgm:cxn modelId="{834845DB-524A-46CE-82E8-2B1D303AFDFA}" type="presOf" srcId="{8744612B-383B-4551-B774-85747F79DD3B}" destId="{6BF10F97-0C8C-44F7-96A1-698CA19A5C58}" srcOrd="0" destOrd="0" presId="urn:microsoft.com/office/officeart/2005/8/layout/hierarchy6"/>
    <dgm:cxn modelId="{60DFD1F9-CEFD-4135-B9AB-701D366E5020}" type="presOf" srcId="{29ABE3D8-C32A-4A6C-9B46-9AFC2AFB478D}" destId="{C5035CD9-C619-472A-9B57-C51FB055462E}" srcOrd="0" destOrd="0" presId="urn:microsoft.com/office/officeart/2005/8/layout/hierarchy6"/>
    <dgm:cxn modelId="{4F5EB0CC-A8A9-4C08-A6E6-5BB8E7104945}" srcId="{7311849D-B19D-42C4-A202-4642753C4F47}" destId="{E8802572-106B-4B7D-B3E8-372516174954}" srcOrd="1" destOrd="0" parTransId="{A53A314C-9429-4EA7-8C6F-10DD32B81A0B}" sibTransId="{6615AC12-FF86-4BDB-8219-6957D2469214}"/>
    <dgm:cxn modelId="{A787C56E-45D0-45D2-92EB-A12B51A38154}" type="presOf" srcId="{A53A314C-9429-4EA7-8C6F-10DD32B81A0B}" destId="{67A83E6C-9A5F-4FCF-8BC8-6327000C5C00}" srcOrd="0" destOrd="0" presId="urn:microsoft.com/office/officeart/2005/8/layout/hierarchy6"/>
    <dgm:cxn modelId="{F6D4BB01-C8BF-4DE8-B8E7-5B09965448C1}" type="presParOf" srcId="{923712A7-38F6-4F3C-AE28-2CB2BA87265D}" destId="{E149D5D8-8670-4B49-A08C-27D3EE1FBA03}" srcOrd="0" destOrd="0" presId="urn:microsoft.com/office/officeart/2005/8/layout/hierarchy6"/>
    <dgm:cxn modelId="{789AE67F-2D7E-4726-80D5-F03BEB935123}" type="presParOf" srcId="{E149D5D8-8670-4B49-A08C-27D3EE1FBA03}" destId="{5B5C5EF7-D0F8-49A7-8637-A36463CD5570}" srcOrd="0" destOrd="0" presId="urn:microsoft.com/office/officeart/2005/8/layout/hierarchy6"/>
    <dgm:cxn modelId="{A8331A1A-04AD-4B46-8F00-4F696BEB2268}" type="presParOf" srcId="{5B5C5EF7-D0F8-49A7-8637-A36463CD5570}" destId="{6AA1E119-1B5D-430C-9E97-4BDEA5BDEE3E}" srcOrd="0" destOrd="0" presId="urn:microsoft.com/office/officeart/2005/8/layout/hierarchy6"/>
    <dgm:cxn modelId="{D618BDCF-3131-48E6-923F-8893E8995623}" type="presParOf" srcId="{6AA1E119-1B5D-430C-9E97-4BDEA5BDEE3E}" destId="{493B8D32-3854-41C7-8293-DEFC6D9103E3}" srcOrd="0" destOrd="0" presId="urn:microsoft.com/office/officeart/2005/8/layout/hierarchy6"/>
    <dgm:cxn modelId="{C1B9494E-A590-49F6-9629-3A609B8B1010}" type="presParOf" srcId="{6AA1E119-1B5D-430C-9E97-4BDEA5BDEE3E}" destId="{1F8C90E5-222F-43AD-8E2C-1D2F07E114ED}" srcOrd="1" destOrd="0" presId="urn:microsoft.com/office/officeart/2005/8/layout/hierarchy6"/>
    <dgm:cxn modelId="{EED347B1-544D-457A-8151-774282ADEDA6}" type="presParOf" srcId="{1F8C90E5-222F-43AD-8E2C-1D2F07E114ED}" destId="{6BF10F97-0C8C-44F7-96A1-698CA19A5C58}" srcOrd="0" destOrd="0" presId="urn:microsoft.com/office/officeart/2005/8/layout/hierarchy6"/>
    <dgm:cxn modelId="{E475E56B-0A8F-42FE-81AC-917D7789DF87}" type="presParOf" srcId="{1F8C90E5-222F-43AD-8E2C-1D2F07E114ED}" destId="{C0D67261-858B-4299-BC23-DED8EFCC776E}" srcOrd="1" destOrd="0" presId="urn:microsoft.com/office/officeart/2005/8/layout/hierarchy6"/>
    <dgm:cxn modelId="{2D63739D-3F4A-4B78-B524-6F2BE6BB2ED0}" type="presParOf" srcId="{C0D67261-858B-4299-BC23-DED8EFCC776E}" destId="{1FE0985B-7C25-4070-9992-818E4AC0F955}" srcOrd="0" destOrd="0" presId="urn:microsoft.com/office/officeart/2005/8/layout/hierarchy6"/>
    <dgm:cxn modelId="{27C7C212-5413-4D38-84E3-60D026891619}" type="presParOf" srcId="{C0D67261-858B-4299-BC23-DED8EFCC776E}" destId="{6650DB6C-74B8-4774-BC1E-6F568F2C41E0}" srcOrd="1" destOrd="0" presId="urn:microsoft.com/office/officeart/2005/8/layout/hierarchy6"/>
    <dgm:cxn modelId="{FC46B59B-2C44-403A-9930-708A454FF0F8}" type="presParOf" srcId="{6650DB6C-74B8-4774-BC1E-6F568F2C41E0}" destId="{C5035CD9-C619-472A-9B57-C51FB055462E}" srcOrd="0" destOrd="0" presId="urn:microsoft.com/office/officeart/2005/8/layout/hierarchy6"/>
    <dgm:cxn modelId="{06F033ED-87B4-4A54-A263-D3ED74200556}" type="presParOf" srcId="{6650DB6C-74B8-4774-BC1E-6F568F2C41E0}" destId="{49F9FC73-BE85-42AA-933F-181A71BD66D1}" srcOrd="1" destOrd="0" presId="urn:microsoft.com/office/officeart/2005/8/layout/hierarchy6"/>
    <dgm:cxn modelId="{D0E72734-D719-4CA6-BE32-619DD474BCF3}" type="presParOf" srcId="{49F9FC73-BE85-42AA-933F-181A71BD66D1}" destId="{EBD5CF6D-BCB5-4821-87EA-7DE7D2AFFEAE}" srcOrd="0" destOrd="0" presId="urn:microsoft.com/office/officeart/2005/8/layout/hierarchy6"/>
    <dgm:cxn modelId="{E3E6CCD5-0527-4669-B53E-6264E39B31EC}" type="presParOf" srcId="{49F9FC73-BE85-42AA-933F-181A71BD66D1}" destId="{56F89734-66D3-4E60-87D7-DE772D6914CD}" srcOrd="1" destOrd="0" presId="urn:microsoft.com/office/officeart/2005/8/layout/hierarchy6"/>
    <dgm:cxn modelId="{B68B658B-570A-4E2B-B7B8-B765379F0ACA}" type="presParOf" srcId="{6650DB6C-74B8-4774-BC1E-6F568F2C41E0}" destId="{DCABD16A-7D83-41BB-B86E-043FC0A426EC}" srcOrd="2" destOrd="0" presId="urn:microsoft.com/office/officeart/2005/8/layout/hierarchy6"/>
    <dgm:cxn modelId="{5510C164-5D1D-40B5-B32F-11C606773600}" type="presParOf" srcId="{6650DB6C-74B8-4774-BC1E-6F568F2C41E0}" destId="{0F5E4311-FFD7-40EA-86FA-7D44D6D3F071}" srcOrd="3" destOrd="0" presId="urn:microsoft.com/office/officeart/2005/8/layout/hierarchy6"/>
    <dgm:cxn modelId="{44D0C29F-CA94-48F5-AD85-CEF66844FD1D}" type="presParOf" srcId="{0F5E4311-FFD7-40EA-86FA-7D44D6D3F071}" destId="{F84D54F9-967E-464E-8AB9-4F76E58DFC75}" srcOrd="0" destOrd="0" presId="urn:microsoft.com/office/officeart/2005/8/layout/hierarchy6"/>
    <dgm:cxn modelId="{17FB63D6-7503-4EE2-9140-BACC8FCCCE41}" type="presParOf" srcId="{0F5E4311-FFD7-40EA-86FA-7D44D6D3F071}" destId="{3E71844C-792E-4BFF-ACD0-98044DD0098E}" srcOrd="1" destOrd="0" presId="urn:microsoft.com/office/officeart/2005/8/layout/hierarchy6"/>
    <dgm:cxn modelId="{C9486078-38E5-40EF-A4D5-F54A362E08AE}" type="presParOf" srcId="{1F8C90E5-222F-43AD-8E2C-1D2F07E114ED}" destId="{67A83E6C-9A5F-4FCF-8BC8-6327000C5C00}" srcOrd="2" destOrd="0" presId="urn:microsoft.com/office/officeart/2005/8/layout/hierarchy6"/>
    <dgm:cxn modelId="{85D50862-DC9D-4952-B0B4-A62545DB83A6}" type="presParOf" srcId="{1F8C90E5-222F-43AD-8E2C-1D2F07E114ED}" destId="{534B0D92-48EF-45C0-956B-CAA6FC397FC6}" srcOrd="3" destOrd="0" presId="urn:microsoft.com/office/officeart/2005/8/layout/hierarchy6"/>
    <dgm:cxn modelId="{5AF8E23D-A146-4806-8677-A6092F79E7C8}" type="presParOf" srcId="{534B0D92-48EF-45C0-956B-CAA6FC397FC6}" destId="{0107C627-EE2F-434B-9E1C-5C6AD17B6A24}" srcOrd="0" destOrd="0" presId="urn:microsoft.com/office/officeart/2005/8/layout/hierarchy6"/>
    <dgm:cxn modelId="{A6A39684-9775-4D71-890D-144CB30351A0}" type="presParOf" srcId="{534B0D92-48EF-45C0-956B-CAA6FC397FC6}" destId="{216E8811-A86B-4AA5-8DF5-0736BA264535}" srcOrd="1" destOrd="0" presId="urn:microsoft.com/office/officeart/2005/8/layout/hierarchy6"/>
    <dgm:cxn modelId="{FEE7CF3F-C456-42F1-BADE-E523141E9449}" type="presParOf" srcId="{216E8811-A86B-4AA5-8DF5-0736BA264535}" destId="{C5659F20-078E-4C82-94BE-80C82710D17D}" srcOrd="0" destOrd="0" presId="urn:microsoft.com/office/officeart/2005/8/layout/hierarchy6"/>
    <dgm:cxn modelId="{8CFAAC4F-F748-4884-BBFA-81781E84DF04}" type="presParOf" srcId="{216E8811-A86B-4AA5-8DF5-0736BA264535}" destId="{98553842-BC7A-4B7D-B390-6CFE094B5F88}" srcOrd="1" destOrd="0" presId="urn:microsoft.com/office/officeart/2005/8/layout/hierarchy6"/>
    <dgm:cxn modelId="{CE13C374-0991-4DD8-8C2C-5D8DBBB84275}" type="presParOf" srcId="{98553842-BC7A-4B7D-B390-6CFE094B5F88}" destId="{06D00EEC-D425-4DCC-8E69-0B7A0E728D21}" srcOrd="0" destOrd="0" presId="urn:microsoft.com/office/officeart/2005/8/layout/hierarchy6"/>
    <dgm:cxn modelId="{D1E3581E-46B8-4468-B7C1-1CD913B3DA26}" type="presParOf" srcId="{98553842-BC7A-4B7D-B390-6CFE094B5F88}" destId="{B24BA619-3DA6-436A-8849-8E9B2FB40B83}" srcOrd="1" destOrd="0" presId="urn:microsoft.com/office/officeart/2005/8/layout/hierarchy6"/>
    <dgm:cxn modelId="{698AB6CA-E9B4-4EFA-A803-87C9D7725E86}" type="presParOf" srcId="{216E8811-A86B-4AA5-8DF5-0736BA264535}" destId="{C83D62A3-10A0-4AF5-BFAA-B3D216C933A8}" srcOrd="2" destOrd="0" presId="urn:microsoft.com/office/officeart/2005/8/layout/hierarchy6"/>
    <dgm:cxn modelId="{AB61EE5F-8D4B-4AF2-AE40-17CB4FA1B633}" type="presParOf" srcId="{216E8811-A86B-4AA5-8DF5-0736BA264535}" destId="{06423123-4802-48AF-8B96-372507B8E9B5}" srcOrd="3" destOrd="0" presId="urn:microsoft.com/office/officeart/2005/8/layout/hierarchy6"/>
    <dgm:cxn modelId="{A199906E-7137-44E2-A967-3D6796B03908}" type="presParOf" srcId="{06423123-4802-48AF-8B96-372507B8E9B5}" destId="{566D68CC-863E-44F0-B489-4C062EFD7D96}" srcOrd="0" destOrd="0" presId="urn:microsoft.com/office/officeart/2005/8/layout/hierarchy6"/>
    <dgm:cxn modelId="{93C53B15-13B1-4687-A29B-C8A2400B5129}" type="presParOf" srcId="{06423123-4802-48AF-8B96-372507B8E9B5}" destId="{D5DA6E1C-F7B5-4411-B164-6F1CDB168EF6}" srcOrd="1" destOrd="0" presId="urn:microsoft.com/office/officeart/2005/8/layout/hierarchy6"/>
    <dgm:cxn modelId="{B4F17D98-5FDB-4B5A-95B3-C35B686EBDD3}" type="presParOf" srcId="{923712A7-38F6-4F3C-AE28-2CB2BA87265D}" destId="{555331A8-C3C0-4507-B793-9EE568E78933}" srcOrd="1" destOrd="0" presId="urn:microsoft.com/office/officeart/2005/8/layout/hierarchy6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B8D32-3854-41C7-8293-DEFC6D9103E3}">
      <dsp:nvSpPr>
        <dsp:cNvPr id="0" name=""/>
        <dsp:cNvSpPr/>
      </dsp:nvSpPr>
      <dsp:spPr>
        <a:xfrm>
          <a:off x="3435101" y="648851"/>
          <a:ext cx="1750876" cy="1167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Arial" pitchFamily="34" charset="0"/>
              <a:cs typeface="Arial" pitchFamily="34" charset="0"/>
            </a:rPr>
            <a:t>TKMP</a:t>
          </a:r>
          <a:endParaRPr lang="en-SG" sz="2500" kern="1200" dirty="0">
            <a:latin typeface="Arial" pitchFamily="34" charset="0"/>
            <a:cs typeface="Arial" pitchFamily="34" charset="0"/>
          </a:endParaRPr>
        </a:p>
      </dsp:txBody>
      <dsp:txXfrm>
        <a:off x="3469289" y="683039"/>
        <a:ext cx="1682500" cy="1098875"/>
      </dsp:txXfrm>
    </dsp:sp>
    <dsp:sp modelId="{6BF10F97-0C8C-44F7-96A1-698CA19A5C58}">
      <dsp:nvSpPr>
        <dsp:cNvPr id="0" name=""/>
        <dsp:cNvSpPr/>
      </dsp:nvSpPr>
      <dsp:spPr>
        <a:xfrm>
          <a:off x="2017771" y="1816102"/>
          <a:ext cx="2292768" cy="466900"/>
        </a:xfrm>
        <a:custGeom>
          <a:avLst/>
          <a:gdLst/>
          <a:ahLst/>
          <a:cxnLst/>
          <a:rect l="0" t="0" r="0" b="0"/>
          <a:pathLst>
            <a:path>
              <a:moveTo>
                <a:pt x="2292768" y="0"/>
              </a:moveTo>
              <a:lnTo>
                <a:pt x="2292768" y="233450"/>
              </a:lnTo>
              <a:lnTo>
                <a:pt x="0" y="233450"/>
              </a:lnTo>
              <a:lnTo>
                <a:pt x="0" y="4669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0985B-7C25-4070-9992-818E4AC0F955}">
      <dsp:nvSpPr>
        <dsp:cNvPr id="0" name=""/>
        <dsp:cNvSpPr/>
      </dsp:nvSpPr>
      <dsp:spPr>
        <a:xfrm>
          <a:off x="1142333" y="2283002"/>
          <a:ext cx="1750876" cy="1167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>
              <a:latin typeface="Arial" pitchFamily="34" charset="0"/>
              <a:cs typeface="Arial" pitchFamily="34" charset="0"/>
            </a:rPr>
            <a:t>Tự</a:t>
          </a:r>
          <a:r>
            <a:rPr lang="en-US" sz="25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500" kern="1200" dirty="0" err="1" smtClean="0">
              <a:latin typeface="Arial" pitchFamily="34" charset="0"/>
              <a:cs typeface="Arial" pitchFamily="34" charset="0"/>
            </a:rPr>
            <a:t>nhiên</a:t>
          </a:r>
          <a:endParaRPr lang="en-SG" sz="2500" kern="1200" dirty="0">
            <a:latin typeface="Arial" pitchFamily="34" charset="0"/>
            <a:cs typeface="Arial" pitchFamily="34" charset="0"/>
          </a:endParaRPr>
        </a:p>
      </dsp:txBody>
      <dsp:txXfrm>
        <a:off x="1176521" y="2317190"/>
        <a:ext cx="1682500" cy="1098875"/>
      </dsp:txXfrm>
    </dsp:sp>
    <dsp:sp modelId="{C5035CD9-C619-472A-9B57-C51FB055462E}">
      <dsp:nvSpPr>
        <dsp:cNvPr id="0" name=""/>
        <dsp:cNvSpPr/>
      </dsp:nvSpPr>
      <dsp:spPr>
        <a:xfrm>
          <a:off x="879701" y="3450253"/>
          <a:ext cx="1138069" cy="466900"/>
        </a:xfrm>
        <a:custGeom>
          <a:avLst/>
          <a:gdLst/>
          <a:ahLst/>
          <a:cxnLst/>
          <a:rect l="0" t="0" r="0" b="0"/>
          <a:pathLst>
            <a:path>
              <a:moveTo>
                <a:pt x="1138069" y="0"/>
              </a:moveTo>
              <a:lnTo>
                <a:pt x="1138069" y="233450"/>
              </a:lnTo>
              <a:lnTo>
                <a:pt x="0" y="233450"/>
              </a:lnTo>
              <a:lnTo>
                <a:pt x="0" y="4669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5CF6D-BCB5-4821-87EA-7DE7D2AFFEAE}">
      <dsp:nvSpPr>
        <dsp:cNvPr id="0" name=""/>
        <dsp:cNvSpPr/>
      </dsp:nvSpPr>
      <dsp:spPr>
        <a:xfrm>
          <a:off x="4263" y="3917153"/>
          <a:ext cx="1750876" cy="1167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>
              <a:latin typeface="Arial" pitchFamily="34" charset="0"/>
              <a:cs typeface="Arial" pitchFamily="34" charset="0"/>
            </a:rPr>
            <a:t>Nguyên</a:t>
          </a:r>
          <a:r>
            <a:rPr lang="en-US" sz="25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500" kern="1200" dirty="0" err="1" smtClean="0">
              <a:latin typeface="Arial" pitchFamily="34" charset="0"/>
              <a:cs typeface="Arial" pitchFamily="34" charset="0"/>
            </a:rPr>
            <a:t>phát</a:t>
          </a:r>
          <a:endParaRPr lang="en-SG" sz="2500" kern="1200" dirty="0">
            <a:latin typeface="Arial" pitchFamily="34" charset="0"/>
            <a:cs typeface="Arial" pitchFamily="34" charset="0"/>
          </a:endParaRPr>
        </a:p>
      </dsp:txBody>
      <dsp:txXfrm>
        <a:off x="38451" y="3951341"/>
        <a:ext cx="1682500" cy="1098875"/>
      </dsp:txXfrm>
    </dsp:sp>
    <dsp:sp modelId="{DCABD16A-7D83-41BB-B86E-043FC0A426EC}">
      <dsp:nvSpPr>
        <dsp:cNvPr id="0" name=""/>
        <dsp:cNvSpPr/>
      </dsp:nvSpPr>
      <dsp:spPr>
        <a:xfrm>
          <a:off x="2017771" y="3450253"/>
          <a:ext cx="1138069" cy="466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450"/>
              </a:lnTo>
              <a:lnTo>
                <a:pt x="1138069" y="233450"/>
              </a:lnTo>
              <a:lnTo>
                <a:pt x="1138069" y="4669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D54F9-967E-464E-8AB9-4F76E58DFC75}">
      <dsp:nvSpPr>
        <dsp:cNvPr id="0" name=""/>
        <dsp:cNvSpPr/>
      </dsp:nvSpPr>
      <dsp:spPr>
        <a:xfrm>
          <a:off x="2280402" y="3917153"/>
          <a:ext cx="1750876" cy="1167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>
              <a:latin typeface="Arial" pitchFamily="34" charset="0"/>
              <a:cs typeface="Arial" pitchFamily="34" charset="0"/>
            </a:rPr>
            <a:t>Thứ</a:t>
          </a:r>
          <a:r>
            <a:rPr lang="en-US" sz="25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500" kern="1200" dirty="0" err="1" smtClean="0">
              <a:latin typeface="Arial" pitchFamily="34" charset="0"/>
              <a:cs typeface="Arial" pitchFamily="34" charset="0"/>
            </a:rPr>
            <a:t>phát</a:t>
          </a:r>
          <a:endParaRPr lang="en-SG" sz="2500" kern="1200" dirty="0">
            <a:latin typeface="Arial" pitchFamily="34" charset="0"/>
            <a:cs typeface="Arial" pitchFamily="34" charset="0"/>
          </a:endParaRPr>
        </a:p>
      </dsp:txBody>
      <dsp:txXfrm>
        <a:off x="2314590" y="3951341"/>
        <a:ext cx="1682500" cy="1098875"/>
      </dsp:txXfrm>
    </dsp:sp>
    <dsp:sp modelId="{67A83E6C-9A5F-4FCF-8BC8-6327000C5C00}">
      <dsp:nvSpPr>
        <dsp:cNvPr id="0" name=""/>
        <dsp:cNvSpPr/>
      </dsp:nvSpPr>
      <dsp:spPr>
        <a:xfrm>
          <a:off x="4310539" y="1816102"/>
          <a:ext cx="2447843" cy="466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450"/>
              </a:lnTo>
              <a:lnTo>
                <a:pt x="2447843" y="233450"/>
              </a:lnTo>
              <a:lnTo>
                <a:pt x="2447843" y="4669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7C627-EE2F-434B-9E1C-5C6AD17B6A24}">
      <dsp:nvSpPr>
        <dsp:cNvPr id="0" name=""/>
        <dsp:cNvSpPr/>
      </dsp:nvSpPr>
      <dsp:spPr>
        <a:xfrm>
          <a:off x="6038020" y="2283002"/>
          <a:ext cx="1440726" cy="1057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>
              <a:latin typeface="Arial" pitchFamily="34" charset="0"/>
              <a:cs typeface="Arial" pitchFamily="34" charset="0"/>
            </a:rPr>
            <a:t>Không</a:t>
          </a:r>
          <a:r>
            <a:rPr lang="en-US" sz="25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500" kern="1200" dirty="0" err="1" smtClean="0">
              <a:latin typeface="Arial" pitchFamily="34" charset="0"/>
              <a:cs typeface="Arial" pitchFamily="34" charset="0"/>
            </a:rPr>
            <a:t>tự</a:t>
          </a:r>
          <a:r>
            <a:rPr lang="en-US" sz="25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500" kern="1200" dirty="0" err="1" smtClean="0">
              <a:latin typeface="Arial" pitchFamily="34" charset="0"/>
              <a:cs typeface="Arial" pitchFamily="34" charset="0"/>
            </a:rPr>
            <a:t>nhiên</a:t>
          </a:r>
          <a:endParaRPr lang="en-SG" sz="2500" kern="1200" dirty="0">
            <a:latin typeface="Arial" pitchFamily="34" charset="0"/>
            <a:cs typeface="Arial" pitchFamily="34" charset="0"/>
          </a:endParaRPr>
        </a:p>
      </dsp:txBody>
      <dsp:txXfrm>
        <a:off x="6068992" y="2313974"/>
        <a:ext cx="1378782" cy="995515"/>
      </dsp:txXfrm>
    </dsp:sp>
    <dsp:sp modelId="{C5659F20-078E-4C82-94BE-80C82710D17D}">
      <dsp:nvSpPr>
        <dsp:cNvPr id="0" name=""/>
        <dsp:cNvSpPr/>
      </dsp:nvSpPr>
      <dsp:spPr>
        <a:xfrm>
          <a:off x="5431980" y="3340461"/>
          <a:ext cx="1326402" cy="466900"/>
        </a:xfrm>
        <a:custGeom>
          <a:avLst/>
          <a:gdLst/>
          <a:ahLst/>
          <a:cxnLst/>
          <a:rect l="0" t="0" r="0" b="0"/>
          <a:pathLst>
            <a:path>
              <a:moveTo>
                <a:pt x="1326402" y="0"/>
              </a:moveTo>
              <a:lnTo>
                <a:pt x="1326402" y="233450"/>
              </a:lnTo>
              <a:lnTo>
                <a:pt x="0" y="233450"/>
              </a:lnTo>
              <a:lnTo>
                <a:pt x="0" y="4669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00EEC-D425-4DCC-8E69-0B7A0E728D21}">
      <dsp:nvSpPr>
        <dsp:cNvPr id="0" name=""/>
        <dsp:cNvSpPr/>
      </dsp:nvSpPr>
      <dsp:spPr>
        <a:xfrm>
          <a:off x="4556542" y="3807362"/>
          <a:ext cx="1750876" cy="1167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>
              <a:latin typeface="Arial" pitchFamily="34" charset="0"/>
              <a:cs typeface="Arial" pitchFamily="34" charset="0"/>
            </a:rPr>
            <a:t>Nguyên</a:t>
          </a:r>
          <a:r>
            <a:rPr lang="en-US" sz="25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500" kern="1200" dirty="0" err="1" smtClean="0">
              <a:latin typeface="Arial" pitchFamily="34" charset="0"/>
              <a:cs typeface="Arial" pitchFamily="34" charset="0"/>
            </a:rPr>
            <a:t>phát</a:t>
          </a:r>
          <a:endParaRPr lang="en-SG" sz="2500" kern="1200" dirty="0">
            <a:latin typeface="Arial" pitchFamily="34" charset="0"/>
            <a:cs typeface="Arial" pitchFamily="34" charset="0"/>
          </a:endParaRPr>
        </a:p>
      </dsp:txBody>
      <dsp:txXfrm>
        <a:off x="4590730" y="3841550"/>
        <a:ext cx="1682500" cy="1098875"/>
      </dsp:txXfrm>
    </dsp:sp>
    <dsp:sp modelId="{C83D62A3-10A0-4AF5-BFAA-B3D216C933A8}">
      <dsp:nvSpPr>
        <dsp:cNvPr id="0" name=""/>
        <dsp:cNvSpPr/>
      </dsp:nvSpPr>
      <dsp:spPr>
        <a:xfrm>
          <a:off x="6758383" y="3340461"/>
          <a:ext cx="1138069" cy="466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450"/>
              </a:lnTo>
              <a:lnTo>
                <a:pt x="1138069" y="233450"/>
              </a:lnTo>
              <a:lnTo>
                <a:pt x="1138069" y="4669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D68CC-863E-44F0-B489-4C062EFD7D96}">
      <dsp:nvSpPr>
        <dsp:cNvPr id="0" name=""/>
        <dsp:cNvSpPr/>
      </dsp:nvSpPr>
      <dsp:spPr>
        <a:xfrm>
          <a:off x="6832681" y="3807362"/>
          <a:ext cx="2127542" cy="10413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>
              <a:latin typeface="Arial" pitchFamily="34" charset="0"/>
              <a:cs typeface="Arial" pitchFamily="34" charset="0"/>
            </a:rPr>
            <a:t>Thứ</a:t>
          </a:r>
          <a:r>
            <a:rPr lang="en-US" sz="25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500" kern="1200" dirty="0" err="1" smtClean="0">
              <a:latin typeface="Arial" pitchFamily="34" charset="0"/>
              <a:cs typeface="Arial" pitchFamily="34" charset="0"/>
            </a:rPr>
            <a:t>phát</a:t>
          </a:r>
          <a:endParaRPr lang="en-SG" sz="2500" kern="1200" dirty="0">
            <a:latin typeface="Arial" pitchFamily="34" charset="0"/>
            <a:cs typeface="Arial" pitchFamily="34" charset="0"/>
          </a:endParaRPr>
        </a:p>
      </dsp:txBody>
      <dsp:txXfrm>
        <a:off x="6863182" y="3837863"/>
        <a:ext cx="2066540" cy="980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892BC-DBAB-444E-B1EA-81380714BF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6BD8E-1C7F-4383-8E54-A0EDDA91024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E742E-49B3-4B97-8217-AA06CA7752A7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Trung thất trước: ở trước khí quản và tim.</a:t>
            </a:r>
            <a:br>
              <a:rPr lang="vi-VN" dirty="0" smtClean="0"/>
            </a:br>
            <a:r>
              <a:rPr lang="vi-VN" dirty="0" smtClean="0"/>
              <a:t>     + Trung thất giữa: ở trên tương ứng với mặt phẳng đi qua khí quản và phế quản gốc hai bên, ở dưới là tim.</a:t>
            </a:r>
            <a:br>
              <a:rPr lang="vi-VN" dirty="0" smtClean="0"/>
            </a:br>
            <a:r>
              <a:rPr lang="vi-VN" dirty="0" smtClean="0"/>
              <a:t>     + Trung thất sau: ở sau khí quản và tim.</a:t>
            </a:r>
            <a:br>
              <a:rPr lang="vi-VN" dirty="0" smtClean="0"/>
            </a:br>
            <a:r>
              <a:rPr lang="vi-VN" dirty="0" smtClean="0"/>
              <a:t>Mỗi vùng lại được chia làm 3 tầng: trên , giữa và dưới.</a:t>
            </a:r>
            <a:br>
              <a:rPr lang="vi-VN" dirty="0" smtClean="0"/>
            </a:br>
            <a:r>
              <a:rPr lang="vi-VN" dirty="0" smtClean="0"/>
              <a:t>     + Trung thất trên ở trên đường kẻ đi qua bờ dưới của đốt sống lưng IV, qua bờ trên của quai động mạch chủ tới cán xương ức.</a:t>
            </a:r>
            <a:br>
              <a:rPr lang="vi-VN" dirty="0" smtClean="0"/>
            </a:br>
            <a:r>
              <a:rPr lang="vi-VN" dirty="0" smtClean="0"/>
              <a:t>     + Trung thất giữa: từ trung thất trên đến đường thắng đi qua phía dưới nơi phân chia của khí quản.</a:t>
            </a:r>
            <a:br>
              <a:rPr lang="vi-VN" dirty="0" smtClean="0"/>
            </a:br>
            <a:r>
              <a:rPr lang="vi-VN" dirty="0" smtClean="0"/>
              <a:t>     + Trung thất dưới: từ trung thất giữa đến cơ hoành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6BD8E-1C7F-4383-8E54-A0EDDA91024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 Pierre </a:t>
            </a:r>
            <a:r>
              <a:rPr lang="en-US" dirty="0" err="1" smtClean="0"/>
              <a:t>marie</a:t>
            </a:r>
            <a:r>
              <a:rPr lang="en-US" dirty="0" smtClean="0"/>
              <a:t>: </a:t>
            </a:r>
            <a:r>
              <a:rPr lang="en-US" dirty="0" err="1" smtClean="0"/>
              <a:t>bệnh</a:t>
            </a:r>
            <a:r>
              <a:rPr lang="en-US" baseline="0" dirty="0" smtClean="0"/>
              <a:t> phì </a:t>
            </a:r>
            <a:r>
              <a:rPr lang="en-US" baseline="0" dirty="0" err="1" smtClean="0"/>
              <a:t>đại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khớp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bệnh</a:t>
            </a:r>
            <a:r>
              <a:rPr lang="en-US" baseline="0" dirty="0" smtClean="0"/>
              <a:t> lí </a:t>
            </a:r>
            <a:r>
              <a:rPr lang="en-US" baseline="0" dirty="0" err="1" smtClean="0"/>
              <a:t>hô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hấp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ngón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dùi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trống</a:t>
            </a:r>
            <a:r>
              <a:rPr lang="en-US" baseline="0" dirty="0" smtClean="0"/>
              <a:t>+ phì </a:t>
            </a:r>
            <a:r>
              <a:rPr lang="en-US" baseline="0" dirty="0" err="1" smtClean="0"/>
              <a:t>đại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các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đầu</a:t>
            </a:r>
            <a:r>
              <a:rPr lang="en-US" baseline="0" dirty="0" smtClean="0"/>
              <a:t> chi+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6BD8E-1C7F-4383-8E54-A0EDDA91024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BCC7-9772-467E-8B1C-382742F7ADAB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937D-A1A5-429F-AF3A-5855EDA3EA19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BCC7-9772-467E-8B1C-382742F7ADA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937D-A1A5-429F-AF3A-5855EDA3EA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BCC7-9772-467E-8B1C-382742F7ADA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937D-A1A5-429F-AF3A-5855EDA3EA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0668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8768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 eaLnBrk="1" latinLnBrk="0" hangingPunct="1"/>
            <a:r>
              <a:rPr lang="en-US" dirty="0" smtClean="0"/>
              <a:t>Second level</a:t>
            </a:r>
            <a:endParaRPr lang="en-US" dirty="0" smtClean="0"/>
          </a:p>
          <a:p>
            <a:pPr lvl="2" eaLnBrk="1" latinLnBrk="0" hangingPunct="1"/>
            <a:r>
              <a:rPr lang="en-US" dirty="0" smtClean="0"/>
              <a:t>Third level</a:t>
            </a:r>
            <a:endParaRPr lang="en-US" dirty="0" smtClean="0"/>
          </a:p>
          <a:p>
            <a:pPr lvl="3" eaLnBrk="1" latinLnBrk="0" hangingPunct="1"/>
            <a:r>
              <a:rPr lang="en-US" dirty="0" smtClean="0"/>
              <a:t>Fourth level</a:t>
            </a:r>
            <a:endParaRPr lang="en-US" dirty="0" smtClean="0"/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BCC7-9772-467E-8B1C-382742F7ADA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937D-A1A5-429F-AF3A-5855EDA3EA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BCC7-9772-467E-8B1C-382742F7ADA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937D-A1A5-429F-AF3A-5855EDA3EA19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BCC7-9772-467E-8B1C-382742F7ADA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937D-A1A5-429F-AF3A-5855EDA3EA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BCC7-9772-467E-8B1C-382742F7ADA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937D-A1A5-429F-AF3A-5855EDA3EA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BCC7-9772-467E-8B1C-382742F7ADA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937D-A1A5-429F-AF3A-5855EDA3EA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BCC7-9772-467E-8B1C-382742F7ADA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937D-A1A5-429F-AF3A-5855EDA3EA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BCC7-9772-467E-8B1C-382742F7ADA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937D-A1A5-429F-AF3A-5855EDA3EA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BCC7-9772-467E-8B1C-382742F7ADA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49A937D-A1A5-429F-AF3A-5855EDA3EA19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152400" y="228601"/>
            <a:ext cx="8915400" cy="990599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28600" y="1371600"/>
            <a:ext cx="87630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  <a:endParaRPr kumimoji="0" lang="en-US" dirty="0" smtClean="0"/>
          </a:p>
          <a:p>
            <a:pPr lvl="2" eaLnBrk="1" latinLnBrk="0" hangingPunct="1"/>
            <a:r>
              <a:rPr kumimoji="0" lang="en-US" dirty="0" smtClean="0"/>
              <a:t>Third level</a:t>
            </a:r>
            <a:endParaRPr kumimoji="0" lang="en-US" dirty="0" smtClean="0"/>
          </a:p>
          <a:p>
            <a:pPr lvl="3" eaLnBrk="1" latinLnBrk="0" hangingPunct="1"/>
            <a:r>
              <a:rPr kumimoji="0" lang="en-US" dirty="0" smtClean="0"/>
              <a:t>Fourth level</a:t>
            </a:r>
            <a:endParaRPr kumimoji="0" lang="en-US" dirty="0" smtClean="0"/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7ABCC7-9772-467E-8B1C-382742F7ADAB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9A937D-A1A5-429F-AF3A-5855EDA3EA19}" type="slidenum">
              <a:rPr lang="en-US" smtClean="0"/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CÁC HỘI CHỨNG LÂM SÀNG TRONG BỆNH LÍ HÔ HẤP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BS CKI: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KimChi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129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hứng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694237"/>
          </a:xfrm>
        </p:spPr>
        <p:txBody>
          <a:bodyPr/>
          <a:lstStyle/>
          <a:p>
            <a:r>
              <a:rPr lang="en-US" b="1" u="sng" dirty="0" err="1" smtClean="0"/>
              <a:t>Hội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chứng</a:t>
            </a:r>
            <a:r>
              <a:rPr lang="en-US" b="1" u="sng" dirty="0" smtClean="0"/>
              <a:t> 3 </a:t>
            </a:r>
            <a:r>
              <a:rPr lang="en-US" b="1" u="sng" dirty="0" err="1" smtClean="0"/>
              <a:t>giảm</a:t>
            </a:r>
            <a:endParaRPr lang="en-US" b="1" u="sng" dirty="0" smtClean="0"/>
          </a:p>
          <a:p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endParaRPr lang="en-US" dirty="0" smtClean="0"/>
          </a:p>
          <a:p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hang</a:t>
            </a:r>
            <a:endParaRPr lang="en-US" dirty="0" smtClean="0"/>
          </a:p>
          <a:p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tràn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màng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endParaRPr lang="en-US" dirty="0" smtClean="0"/>
          </a:p>
          <a:p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nghẽn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endParaRPr lang="en-US" dirty="0" smtClean="0"/>
          </a:p>
          <a:p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772400" cy="838200"/>
          </a:xfrm>
        </p:spPr>
        <p:txBody>
          <a:bodyPr/>
          <a:lstStyle/>
          <a:p>
            <a:r>
              <a:rPr lang="en-US" smtClean="0"/>
              <a:t>Hội chứng 3 giảm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0763"/>
            <a:ext cx="8229600" cy="5380037"/>
          </a:xfrm>
        </p:spPr>
        <p:txBody>
          <a:bodyPr/>
          <a:lstStyle/>
          <a:p>
            <a:r>
              <a:rPr lang="en-US" dirty="0" smtClean="0"/>
              <a:t>Rung </a:t>
            </a:r>
            <a:r>
              <a:rPr lang="en-US" dirty="0" err="1" smtClean="0"/>
              <a:t>thanh</a:t>
            </a:r>
            <a:r>
              <a:rPr lang="en-US" dirty="0" smtClean="0"/>
              <a:t>: </a:t>
            </a:r>
            <a:r>
              <a:rPr lang="en-US" dirty="0" err="1" smtClean="0"/>
              <a:t>Giảm</a:t>
            </a:r>
            <a:endParaRPr lang="en-US" dirty="0" smtClean="0"/>
          </a:p>
          <a:p>
            <a:r>
              <a:rPr lang="en-US" dirty="0" err="1" smtClean="0"/>
              <a:t>Gõ</a:t>
            </a:r>
            <a:r>
              <a:rPr lang="en-US" dirty="0" smtClean="0"/>
              <a:t>: </a:t>
            </a:r>
            <a:r>
              <a:rPr lang="en-US" dirty="0" err="1" smtClean="0"/>
              <a:t>Đục</a:t>
            </a:r>
            <a:endParaRPr lang="en-US" dirty="0" smtClean="0"/>
          </a:p>
          <a:p>
            <a:r>
              <a:rPr lang="en-US" dirty="0" err="1" smtClean="0"/>
              <a:t>Rì</a:t>
            </a:r>
            <a:r>
              <a:rPr lang="en-US" dirty="0" smtClean="0"/>
              <a:t> </a:t>
            </a:r>
            <a:r>
              <a:rPr lang="en-US" dirty="0" err="1" smtClean="0"/>
              <a:t>rào</a:t>
            </a:r>
            <a:r>
              <a:rPr lang="en-US" dirty="0" smtClean="0"/>
              <a:t> </a:t>
            </a:r>
            <a:r>
              <a:rPr lang="en-US" dirty="0" err="1" smtClean="0"/>
              <a:t>phế</a:t>
            </a:r>
            <a:r>
              <a:rPr lang="en-US" dirty="0" smtClean="0"/>
              <a:t> </a:t>
            </a:r>
            <a:r>
              <a:rPr lang="en-US" dirty="0" err="1" smtClean="0"/>
              <a:t>nang</a:t>
            </a:r>
            <a:r>
              <a:rPr lang="en-US" dirty="0" smtClean="0"/>
              <a:t>: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endParaRPr lang="en-US" dirty="0" smtClean="0"/>
          </a:p>
          <a:p>
            <a:r>
              <a:rPr lang="en-US" dirty="0" smtClean="0"/>
              <a:t>±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thổi</a:t>
            </a:r>
            <a:r>
              <a:rPr lang="en-US" dirty="0" smtClean="0"/>
              <a:t> </a:t>
            </a:r>
            <a:r>
              <a:rPr lang="en-US" dirty="0" err="1" smtClean="0"/>
              <a:t>màng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,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dê</a:t>
            </a:r>
            <a:r>
              <a:rPr lang="en-US" dirty="0" smtClean="0"/>
              <a:t> </a:t>
            </a:r>
            <a:r>
              <a:rPr lang="en-US" dirty="0" err="1" smtClean="0"/>
              <a:t>kêu</a:t>
            </a:r>
            <a:r>
              <a:rPr lang="en-US" dirty="0" smtClean="0"/>
              <a:t>,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ngực</a:t>
            </a:r>
            <a:r>
              <a:rPr lang="en-US" dirty="0" smtClean="0"/>
              <a:t> </a:t>
            </a:r>
            <a:r>
              <a:rPr lang="en-US" dirty="0" err="1" smtClean="0"/>
              <a:t>thầm</a:t>
            </a:r>
            <a:endParaRPr lang="en-US" dirty="0" smtClean="0"/>
          </a:p>
          <a:p>
            <a:r>
              <a:rPr lang="en-US" dirty="0" smtClean="0"/>
              <a:t>±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ngực</a:t>
            </a:r>
            <a:r>
              <a:rPr lang="en-US" dirty="0" smtClean="0"/>
              <a:t> </a:t>
            </a:r>
            <a:r>
              <a:rPr lang="en-US" dirty="0" err="1" smtClean="0"/>
              <a:t>căng</a:t>
            </a:r>
            <a:r>
              <a:rPr lang="en-US" dirty="0" smtClean="0"/>
              <a:t> </a:t>
            </a:r>
            <a:r>
              <a:rPr lang="en-US" dirty="0" err="1" smtClean="0"/>
              <a:t>phồng</a:t>
            </a:r>
            <a:r>
              <a:rPr lang="en-US" dirty="0" smtClean="0"/>
              <a:t> </a:t>
            </a:r>
            <a:r>
              <a:rPr lang="en-US" dirty="0" err="1" smtClean="0"/>
              <a:t>kém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r>
              <a:rPr lang="en-US" dirty="0" smtClean="0"/>
              <a:t>,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lệch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3 </a:t>
            </a:r>
            <a:r>
              <a:rPr lang="en-US" dirty="0" err="1" smtClean="0"/>
              <a:t>giảm</a:t>
            </a:r>
            <a:r>
              <a:rPr lang="en-US" dirty="0" smtClean="0"/>
              <a:t> –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5626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Tại</a:t>
            </a:r>
            <a:r>
              <a:rPr lang="en-US" sz="3200" dirty="0" smtClean="0"/>
              <a:t> </a:t>
            </a:r>
            <a:r>
              <a:rPr lang="en-US" sz="3200" dirty="0" err="1" smtClean="0"/>
              <a:t>màng</a:t>
            </a:r>
            <a:r>
              <a:rPr lang="en-US" sz="3200" dirty="0" smtClean="0"/>
              <a:t> </a:t>
            </a:r>
            <a:r>
              <a:rPr lang="en-US" sz="3200" dirty="0" err="1" smtClean="0"/>
              <a:t>phổi</a:t>
            </a:r>
            <a:r>
              <a:rPr lang="en-US" sz="3200" dirty="0" smtClean="0"/>
              <a:t>:</a:t>
            </a:r>
            <a:endParaRPr lang="en-US" sz="3200" dirty="0" smtClean="0"/>
          </a:p>
          <a:p>
            <a:pPr lvl="1"/>
            <a:r>
              <a:rPr lang="en-US" sz="3200" b="1" dirty="0" err="1" smtClean="0">
                <a:solidFill>
                  <a:srgbClr val="FF0000"/>
                </a:solidFill>
              </a:rPr>
              <a:t>Tràn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dịch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màng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phổi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lvl="1"/>
            <a:r>
              <a:rPr lang="en-US" sz="3200" dirty="0" err="1" smtClean="0"/>
              <a:t>Dày</a:t>
            </a:r>
            <a:r>
              <a:rPr lang="en-US" sz="3200" dirty="0" smtClean="0"/>
              <a:t> </a:t>
            </a:r>
            <a:r>
              <a:rPr lang="en-US" sz="3200" dirty="0" err="1" smtClean="0"/>
              <a:t>dính</a:t>
            </a:r>
            <a:r>
              <a:rPr lang="en-US" sz="3200" dirty="0" smtClean="0"/>
              <a:t> </a:t>
            </a:r>
            <a:r>
              <a:rPr lang="en-US" sz="3200" dirty="0" err="1" smtClean="0"/>
              <a:t>màng</a:t>
            </a:r>
            <a:r>
              <a:rPr lang="en-US" sz="3200" dirty="0" smtClean="0"/>
              <a:t> </a:t>
            </a:r>
            <a:r>
              <a:rPr lang="en-US" sz="3200" dirty="0" err="1" smtClean="0"/>
              <a:t>phổi</a:t>
            </a:r>
            <a:endParaRPr lang="en-US" sz="3200" dirty="0" smtClean="0"/>
          </a:p>
          <a:p>
            <a:pPr lvl="1"/>
            <a:r>
              <a:rPr lang="en-US" sz="3200" dirty="0" smtClean="0"/>
              <a:t>U </a:t>
            </a:r>
            <a:r>
              <a:rPr lang="en-US" sz="3200" dirty="0" err="1" smtClean="0"/>
              <a:t>màng</a:t>
            </a:r>
            <a:r>
              <a:rPr lang="en-US" sz="3200" dirty="0" smtClean="0"/>
              <a:t> </a:t>
            </a:r>
            <a:r>
              <a:rPr lang="en-US" sz="3200" dirty="0" err="1" smtClean="0"/>
              <a:t>phổi</a:t>
            </a:r>
            <a:endParaRPr lang="en-US" sz="3200" dirty="0" smtClean="0"/>
          </a:p>
          <a:p>
            <a:r>
              <a:rPr lang="en-US" sz="3200" dirty="0" err="1" smtClean="0"/>
              <a:t>Tại</a:t>
            </a:r>
            <a:r>
              <a:rPr lang="en-US" sz="3200" dirty="0" smtClean="0"/>
              <a:t> </a:t>
            </a:r>
            <a:r>
              <a:rPr lang="en-US" sz="3200" dirty="0" err="1" smtClean="0"/>
              <a:t>nhu</a:t>
            </a:r>
            <a:r>
              <a:rPr lang="en-US" sz="3200" dirty="0" smtClean="0"/>
              <a:t> </a:t>
            </a:r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phổi</a:t>
            </a:r>
            <a:endParaRPr lang="en-US" sz="3200" dirty="0" smtClean="0"/>
          </a:p>
          <a:p>
            <a:pPr lvl="1"/>
            <a:r>
              <a:rPr lang="en-US" sz="3200" dirty="0" smtClean="0"/>
              <a:t>K </a:t>
            </a:r>
            <a:r>
              <a:rPr lang="en-US" sz="3200" dirty="0" err="1" smtClean="0"/>
              <a:t>phế</a:t>
            </a:r>
            <a:r>
              <a:rPr lang="en-US" sz="3200" dirty="0" smtClean="0"/>
              <a:t> </a:t>
            </a:r>
            <a:r>
              <a:rPr lang="en-US" sz="3200" dirty="0" err="1" smtClean="0"/>
              <a:t>quản</a:t>
            </a:r>
            <a:r>
              <a:rPr lang="en-US" sz="3200" dirty="0" smtClean="0"/>
              <a:t> </a:t>
            </a:r>
            <a:r>
              <a:rPr lang="en-US" sz="3200" dirty="0" err="1" smtClean="0"/>
              <a:t>lớn</a:t>
            </a:r>
            <a:r>
              <a:rPr lang="en-US" sz="3200" dirty="0" smtClean="0"/>
              <a:t> </a:t>
            </a:r>
            <a:r>
              <a:rPr lang="en-US" sz="3200" dirty="0" err="1" smtClean="0"/>
              <a:t>ngoại</a:t>
            </a:r>
            <a:r>
              <a:rPr lang="en-US" sz="3200" dirty="0" smtClean="0"/>
              <a:t> </a:t>
            </a:r>
            <a:r>
              <a:rPr lang="en-US" sz="3200" dirty="0" err="1" smtClean="0"/>
              <a:t>biên</a:t>
            </a:r>
            <a:endParaRPr lang="en-US" sz="3200" dirty="0" smtClean="0"/>
          </a:p>
          <a:p>
            <a:pPr lvl="1"/>
            <a:r>
              <a:rPr lang="en-US" sz="3200" dirty="0" err="1" smtClean="0"/>
              <a:t>Áp</a:t>
            </a:r>
            <a:r>
              <a:rPr lang="en-US" sz="3200" dirty="0" smtClean="0"/>
              <a:t> </a:t>
            </a:r>
            <a:r>
              <a:rPr lang="en-US" sz="3200" dirty="0" err="1" smtClean="0"/>
              <a:t>xe</a:t>
            </a:r>
            <a:r>
              <a:rPr lang="en-US" sz="3200" dirty="0" smtClean="0"/>
              <a:t> </a:t>
            </a:r>
            <a:r>
              <a:rPr lang="en-US" sz="3200" dirty="0" err="1" smtClean="0"/>
              <a:t>phổi</a:t>
            </a:r>
            <a:r>
              <a:rPr lang="en-US" sz="3200" dirty="0" smtClean="0"/>
              <a:t> </a:t>
            </a:r>
            <a:r>
              <a:rPr lang="en-US" sz="3200" dirty="0" err="1" smtClean="0"/>
              <a:t>lớn</a:t>
            </a:r>
            <a:r>
              <a:rPr lang="en-US" sz="3200" dirty="0" smtClean="0"/>
              <a:t> </a:t>
            </a:r>
            <a:r>
              <a:rPr lang="en-US" sz="3200" dirty="0" err="1" smtClean="0"/>
              <a:t>ngoại</a:t>
            </a:r>
            <a:r>
              <a:rPr lang="en-US" sz="3200" dirty="0" smtClean="0"/>
              <a:t> </a:t>
            </a:r>
            <a:r>
              <a:rPr lang="en-US" sz="3200" dirty="0" err="1" smtClean="0"/>
              <a:t>biên</a:t>
            </a:r>
            <a:r>
              <a:rPr lang="en-US" sz="3200" dirty="0" smtClean="0"/>
              <a:t> </a:t>
            </a:r>
            <a:r>
              <a:rPr lang="en-US" sz="3200" dirty="0" err="1" smtClean="0"/>
              <a:t>giai</a:t>
            </a:r>
            <a:r>
              <a:rPr lang="en-US" sz="3200" dirty="0" smtClean="0"/>
              <a:t> </a:t>
            </a:r>
            <a:r>
              <a:rPr lang="en-US" sz="3200" dirty="0" err="1" smtClean="0"/>
              <a:t>đoạn</a:t>
            </a:r>
            <a:r>
              <a:rPr lang="en-US" sz="3200" dirty="0" smtClean="0"/>
              <a:t> </a:t>
            </a:r>
            <a:r>
              <a:rPr lang="en-US" sz="3200" dirty="0" err="1" smtClean="0"/>
              <a:t>chưa</a:t>
            </a:r>
            <a:r>
              <a:rPr lang="en-US" sz="3200" dirty="0" smtClean="0"/>
              <a:t> </a:t>
            </a:r>
            <a:r>
              <a:rPr lang="en-US" sz="3200" dirty="0" err="1" smtClean="0"/>
              <a:t>vỡ</a:t>
            </a:r>
            <a:r>
              <a:rPr lang="en-US" sz="3200" dirty="0" smtClean="0"/>
              <a:t> </a:t>
            </a:r>
            <a:r>
              <a:rPr lang="en-US" sz="3200" dirty="0" err="1" smtClean="0"/>
              <a:t>mủ</a:t>
            </a:r>
            <a:endParaRPr lang="en-US" sz="3200" dirty="0" smtClean="0"/>
          </a:p>
          <a:p>
            <a:pPr lvl="1"/>
            <a:r>
              <a:rPr lang="en-US" sz="3200" dirty="0" err="1" smtClean="0"/>
              <a:t>Xẹp</a:t>
            </a:r>
            <a:r>
              <a:rPr lang="en-US" sz="3200" dirty="0" smtClean="0"/>
              <a:t> </a:t>
            </a:r>
            <a:r>
              <a:rPr lang="en-US" sz="3200" dirty="0" err="1" smtClean="0"/>
              <a:t>phổi</a:t>
            </a:r>
            <a:r>
              <a:rPr lang="en-US" sz="3200" dirty="0" smtClean="0"/>
              <a:t> </a:t>
            </a:r>
            <a:r>
              <a:rPr lang="en-US" sz="3200" dirty="0" err="1" smtClean="0"/>
              <a:t>phế</a:t>
            </a:r>
            <a:r>
              <a:rPr lang="en-US" sz="3200" dirty="0" smtClean="0"/>
              <a:t> </a:t>
            </a:r>
            <a:r>
              <a:rPr lang="en-US" sz="3200" dirty="0" err="1" smtClean="0"/>
              <a:t>quản</a:t>
            </a:r>
            <a:r>
              <a:rPr lang="en-US" sz="3200" dirty="0" smtClean="0"/>
              <a:t> </a:t>
            </a:r>
            <a:r>
              <a:rPr lang="en-US" sz="3200" dirty="0" err="1" smtClean="0"/>
              <a:t>bị</a:t>
            </a:r>
            <a:r>
              <a:rPr lang="en-US" sz="3200" dirty="0" smtClean="0"/>
              <a:t> </a:t>
            </a:r>
            <a:r>
              <a:rPr lang="en-US" sz="3200" dirty="0" err="1" smtClean="0"/>
              <a:t>tắc</a:t>
            </a:r>
            <a:r>
              <a:rPr lang="en-US" sz="3200" dirty="0" smtClean="0"/>
              <a:t> (k, </a:t>
            </a:r>
            <a:r>
              <a:rPr lang="en-US" sz="3200" dirty="0" err="1" smtClean="0"/>
              <a:t>dị</a:t>
            </a:r>
            <a:r>
              <a:rPr lang="en-US" sz="3200" dirty="0" smtClean="0"/>
              <a:t> </a:t>
            </a:r>
            <a:r>
              <a:rPr lang="en-US" sz="3200" dirty="0" err="1" smtClean="0"/>
              <a:t>vật</a:t>
            </a:r>
            <a:r>
              <a:rPr lang="en-US" sz="3200" dirty="0" smtClean="0"/>
              <a:t>)</a:t>
            </a:r>
            <a:endParaRPr lang="en-US" sz="3200" dirty="0" smtClean="0"/>
          </a:p>
          <a:p>
            <a:pPr lvl="1"/>
            <a:r>
              <a:rPr lang="en-US" sz="3200" dirty="0" err="1" smtClean="0"/>
              <a:t>Đông</a:t>
            </a:r>
            <a:r>
              <a:rPr lang="en-US" sz="3200" dirty="0" smtClean="0"/>
              <a:t> </a:t>
            </a:r>
            <a:r>
              <a:rPr lang="en-US" sz="3200" dirty="0" err="1" smtClean="0"/>
              <a:t>đặc</a:t>
            </a:r>
            <a:r>
              <a:rPr lang="en-US" sz="3200" dirty="0" smtClean="0"/>
              <a:t> </a:t>
            </a:r>
            <a:r>
              <a:rPr lang="en-US" sz="3200" dirty="0" err="1" smtClean="0"/>
              <a:t>phổi</a:t>
            </a:r>
            <a:r>
              <a:rPr lang="en-US" sz="3200" dirty="0" smtClean="0"/>
              <a:t> (</a:t>
            </a:r>
            <a:r>
              <a:rPr lang="en-US" sz="3200" dirty="0" err="1" smtClean="0"/>
              <a:t>viên</a:t>
            </a:r>
            <a:r>
              <a:rPr lang="en-US" sz="3200" dirty="0" smtClean="0"/>
              <a:t> </a:t>
            </a:r>
            <a:r>
              <a:rPr lang="en-US" sz="3200" dirty="0" err="1" smtClean="0"/>
              <a:t>phổi</a:t>
            </a:r>
            <a:r>
              <a:rPr lang="en-US" sz="3200" dirty="0" smtClean="0"/>
              <a:t>) </a:t>
            </a:r>
            <a:r>
              <a:rPr lang="en-US" sz="3200" dirty="0" err="1" smtClean="0"/>
              <a:t>phế</a:t>
            </a:r>
            <a:r>
              <a:rPr lang="en-US" sz="3200" dirty="0" smtClean="0"/>
              <a:t> </a:t>
            </a:r>
            <a:r>
              <a:rPr lang="en-US" sz="3200" dirty="0" err="1" smtClean="0"/>
              <a:t>quản</a:t>
            </a:r>
            <a:r>
              <a:rPr lang="en-US" sz="3200" dirty="0" smtClean="0"/>
              <a:t> </a:t>
            </a:r>
            <a:r>
              <a:rPr lang="en-US" sz="3200" dirty="0" err="1" smtClean="0"/>
              <a:t>bị</a:t>
            </a:r>
            <a:r>
              <a:rPr lang="en-US" sz="3200" dirty="0" smtClean="0"/>
              <a:t> </a:t>
            </a:r>
            <a:r>
              <a:rPr lang="en-US" sz="3200" dirty="0" err="1" smtClean="0"/>
              <a:t>tắc</a:t>
            </a:r>
            <a:endParaRPr lang="en-US" sz="3200" dirty="0" smtClean="0"/>
          </a:p>
          <a:p>
            <a:pPr lvl="1"/>
            <a:endParaRPr lang="en-US" sz="32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0940" y="152400"/>
            <a:ext cx="851586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8600" y="354571"/>
            <a:ext cx="8915400" cy="650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HỘI</a:t>
            </a:r>
            <a:r>
              <a:rPr lang="en-US" dirty="0" smtClean="0"/>
              <a:t> </a:t>
            </a:r>
            <a:r>
              <a:rPr lang="en-US" dirty="0" err="1" smtClean="0"/>
              <a:t>CHỨNG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ĐẶC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914400"/>
          </a:xfrm>
        </p:spPr>
        <p:txBody>
          <a:bodyPr/>
          <a:lstStyle/>
          <a:p>
            <a:r>
              <a:rPr lang="en-US" smtClean="0"/>
              <a:t>Hội chứng đông đặc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6963"/>
            <a:ext cx="8229600" cy="5303837"/>
          </a:xfrm>
        </p:spPr>
        <p:txBody>
          <a:bodyPr/>
          <a:lstStyle/>
          <a:p>
            <a:r>
              <a:rPr lang="en-US" dirty="0" smtClean="0"/>
              <a:t>Rung </a:t>
            </a:r>
            <a:r>
              <a:rPr lang="en-US" dirty="0" err="1" smtClean="0"/>
              <a:t>thanh</a:t>
            </a:r>
            <a:r>
              <a:rPr lang="en-US" dirty="0" smtClean="0"/>
              <a:t>: </a:t>
            </a:r>
            <a:r>
              <a:rPr lang="en-US" dirty="0" err="1" smtClean="0"/>
              <a:t>tăng</a:t>
            </a:r>
            <a:endParaRPr lang="en-US" dirty="0" smtClean="0"/>
          </a:p>
          <a:p>
            <a:r>
              <a:rPr lang="en-US" dirty="0" err="1" smtClean="0"/>
              <a:t>Gõ</a:t>
            </a:r>
            <a:r>
              <a:rPr lang="en-US" dirty="0" smtClean="0"/>
              <a:t>: </a:t>
            </a:r>
            <a:r>
              <a:rPr lang="en-US" dirty="0" err="1" smtClean="0"/>
              <a:t>đục</a:t>
            </a:r>
            <a:endParaRPr lang="en-US" dirty="0" smtClean="0"/>
          </a:p>
          <a:p>
            <a:r>
              <a:rPr lang="en-US" dirty="0" err="1" smtClean="0"/>
              <a:t>Rì</a:t>
            </a:r>
            <a:r>
              <a:rPr lang="en-US" dirty="0" smtClean="0"/>
              <a:t> </a:t>
            </a:r>
            <a:r>
              <a:rPr lang="en-US" dirty="0" err="1" smtClean="0"/>
              <a:t>rào</a:t>
            </a:r>
            <a:r>
              <a:rPr lang="en-US" dirty="0" smtClean="0"/>
              <a:t> </a:t>
            </a:r>
            <a:r>
              <a:rPr lang="en-US" dirty="0" err="1" smtClean="0"/>
              <a:t>phế</a:t>
            </a:r>
            <a:r>
              <a:rPr lang="en-US" dirty="0" smtClean="0"/>
              <a:t> </a:t>
            </a:r>
            <a:r>
              <a:rPr lang="en-US" dirty="0" err="1" smtClean="0"/>
              <a:t>nang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endParaRPr lang="en-US" dirty="0" smtClean="0"/>
          </a:p>
          <a:p>
            <a:r>
              <a:rPr lang="en-US" dirty="0" smtClean="0"/>
              <a:t>±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thổi</a:t>
            </a:r>
            <a:r>
              <a:rPr lang="en-US" dirty="0" smtClean="0"/>
              <a:t> </a:t>
            </a:r>
            <a:r>
              <a:rPr lang="en-US" dirty="0" err="1" smtClean="0"/>
              <a:t>ống</a:t>
            </a:r>
            <a:r>
              <a:rPr lang="en-US" dirty="0" smtClean="0"/>
              <a:t>, </a:t>
            </a:r>
            <a:r>
              <a:rPr lang="en-US" dirty="0" err="1" smtClean="0"/>
              <a:t>rale</a:t>
            </a:r>
            <a:r>
              <a:rPr lang="en-US" dirty="0" smtClean="0"/>
              <a:t> </a:t>
            </a:r>
            <a:r>
              <a:rPr lang="en-US" dirty="0" err="1" smtClean="0"/>
              <a:t>nổ</a:t>
            </a:r>
            <a:r>
              <a:rPr lang="en-US" dirty="0" smtClean="0"/>
              <a:t>, </a:t>
            </a:r>
            <a:r>
              <a:rPr lang="en-US" dirty="0" err="1" smtClean="0"/>
              <a:t>rale</a:t>
            </a:r>
            <a:r>
              <a:rPr lang="en-US" dirty="0" smtClean="0"/>
              <a:t> </a:t>
            </a:r>
            <a:r>
              <a:rPr lang="en-US" dirty="0" err="1" smtClean="0"/>
              <a:t>ẩm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endParaRPr lang="en-US" dirty="0" smtClean="0"/>
          </a:p>
          <a:p>
            <a:r>
              <a:rPr lang="en-US" dirty="0" smtClean="0"/>
              <a:t>±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ngực</a:t>
            </a:r>
            <a:r>
              <a:rPr lang="en-US" dirty="0" smtClean="0"/>
              <a:t> </a:t>
            </a:r>
            <a:r>
              <a:rPr lang="en-US" dirty="0" err="1" smtClean="0"/>
              <a:t>xẹp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,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Hội</a:t>
            </a:r>
            <a:r>
              <a:rPr lang="en-US" sz="4400" dirty="0" smtClean="0"/>
              <a:t> </a:t>
            </a:r>
            <a:r>
              <a:rPr lang="en-US" sz="4400" dirty="0" err="1" smtClean="0"/>
              <a:t>chứng</a:t>
            </a:r>
            <a:r>
              <a:rPr lang="en-US" sz="4400" dirty="0" smtClean="0"/>
              <a:t> </a:t>
            </a:r>
            <a:r>
              <a:rPr lang="en-US" sz="4400" dirty="0" err="1" smtClean="0"/>
              <a:t>đông</a:t>
            </a:r>
            <a:r>
              <a:rPr lang="en-US" sz="4400" dirty="0" smtClean="0"/>
              <a:t> </a:t>
            </a:r>
            <a:r>
              <a:rPr lang="en-US" sz="4400" dirty="0" err="1" smtClean="0"/>
              <a:t>đặc</a:t>
            </a:r>
            <a:r>
              <a:rPr lang="en-US" sz="4400" dirty="0" smtClean="0"/>
              <a:t> – </a:t>
            </a:r>
            <a:r>
              <a:rPr lang="en-US" sz="4400" dirty="0" err="1" smtClean="0"/>
              <a:t>Nguyên</a:t>
            </a:r>
            <a:r>
              <a:rPr lang="en-US" sz="4400" dirty="0" smtClean="0"/>
              <a:t> </a:t>
            </a:r>
            <a:r>
              <a:rPr lang="en-US" sz="4400" dirty="0" err="1" smtClean="0"/>
              <a:t>Nhân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75237"/>
          </a:xfrm>
        </p:spPr>
        <p:txBody>
          <a:bodyPr/>
          <a:lstStyle/>
          <a:p>
            <a:r>
              <a:rPr lang="en-US" sz="3600" dirty="0" err="1" smtClean="0"/>
              <a:t>Viêm</a:t>
            </a:r>
            <a:r>
              <a:rPr lang="en-US" sz="3600" dirty="0" smtClean="0"/>
              <a:t> </a:t>
            </a:r>
            <a:r>
              <a:rPr lang="en-US" sz="3600" dirty="0" err="1" smtClean="0"/>
              <a:t>phổi</a:t>
            </a:r>
            <a:r>
              <a:rPr lang="en-US" sz="3600" dirty="0" smtClean="0"/>
              <a:t> </a:t>
            </a:r>
            <a:r>
              <a:rPr lang="en-US" sz="3600" dirty="0" err="1" smtClean="0"/>
              <a:t>thùy</a:t>
            </a:r>
            <a:r>
              <a:rPr lang="en-US" sz="3600" dirty="0" smtClean="0"/>
              <a:t> (</a:t>
            </a:r>
            <a:r>
              <a:rPr lang="en-US" sz="3600" dirty="0" err="1" smtClean="0"/>
              <a:t>đông</a:t>
            </a:r>
            <a:r>
              <a:rPr lang="en-US" sz="3600" dirty="0" smtClean="0"/>
              <a:t> </a:t>
            </a:r>
            <a:r>
              <a:rPr lang="en-US" sz="3600" dirty="0" err="1" smtClean="0"/>
              <a:t>đặc</a:t>
            </a:r>
            <a:r>
              <a:rPr lang="en-US" sz="3600" dirty="0" smtClean="0"/>
              <a:t> </a:t>
            </a:r>
            <a:r>
              <a:rPr lang="en-US" sz="3600" dirty="0" err="1" smtClean="0"/>
              <a:t>phổi</a:t>
            </a:r>
            <a:r>
              <a:rPr lang="en-US" sz="3600" dirty="0" smtClean="0"/>
              <a:t>) </a:t>
            </a:r>
            <a:r>
              <a:rPr lang="en-US" sz="3600" dirty="0" err="1" smtClean="0"/>
              <a:t>không</a:t>
            </a:r>
            <a:r>
              <a:rPr lang="en-US" sz="3600" dirty="0" smtClean="0"/>
              <a:t> </a:t>
            </a:r>
            <a:r>
              <a:rPr lang="en-US" sz="3600" dirty="0" err="1" smtClean="0"/>
              <a:t>kèm</a:t>
            </a:r>
            <a:r>
              <a:rPr lang="en-US" sz="3600" dirty="0" smtClean="0"/>
              <a:t> </a:t>
            </a:r>
            <a:r>
              <a:rPr lang="en-US" sz="3600" dirty="0" err="1" smtClean="0"/>
              <a:t>tắc</a:t>
            </a:r>
            <a:r>
              <a:rPr lang="en-US" sz="3600" dirty="0" smtClean="0"/>
              <a:t> </a:t>
            </a:r>
            <a:r>
              <a:rPr lang="en-US" sz="3600" dirty="0" err="1" smtClean="0"/>
              <a:t>nghẽn</a:t>
            </a:r>
            <a:r>
              <a:rPr lang="en-US" sz="3600" dirty="0" smtClean="0"/>
              <a:t> </a:t>
            </a:r>
            <a:r>
              <a:rPr lang="en-US" sz="3600" dirty="0" err="1" smtClean="0"/>
              <a:t>đường</a:t>
            </a:r>
            <a:r>
              <a:rPr lang="en-US" sz="3600" dirty="0" smtClean="0"/>
              <a:t> </a:t>
            </a:r>
            <a:r>
              <a:rPr lang="en-US" sz="3600" dirty="0" err="1" smtClean="0"/>
              <a:t>dẫn</a:t>
            </a:r>
            <a:r>
              <a:rPr lang="en-US" sz="3600" dirty="0" smtClean="0"/>
              <a:t> </a:t>
            </a:r>
            <a:r>
              <a:rPr lang="en-US" sz="3600" dirty="0" err="1" smtClean="0"/>
              <a:t>khí</a:t>
            </a:r>
            <a:endParaRPr lang="en-US" sz="3600" dirty="0" smtClean="0"/>
          </a:p>
          <a:p>
            <a:r>
              <a:rPr lang="en-US" sz="3600" dirty="0" err="1" smtClean="0"/>
              <a:t>Áp</a:t>
            </a:r>
            <a:r>
              <a:rPr lang="en-US" sz="3600" dirty="0" smtClean="0"/>
              <a:t> </a:t>
            </a:r>
            <a:r>
              <a:rPr lang="en-US" sz="3600" dirty="0" err="1" smtClean="0"/>
              <a:t>xe</a:t>
            </a:r>
            <a:r>
              <a:rPr lang="en-US" sz="3600" dirty="0" smtClean="0"/>
              <a:t> </a:t>
            </a:r>
            <a:r>
              <a:rPr lang="en-US" sz="3600" dirty="0" err="1" smtClean="0"/>
              <a:t>phổi</a:t>
            </a:r>
            <a:r>
              <a:rPr lang="en-US" sz="3600" dirty="0" smtClean="0"/>
              <a:t>, </a:t>
            </a:r>
            <a:r>
              <a:rPr lang="en-US" sz="3600" dirty="0" err="1" smtClean="0"/>
              <a:t>nhồi</a:t>
            </a:r>
            <a:r>
              <a:rPr lang="en-US" sz="3600" dirty="0" smtClean="0"/>
              <a:t> </a:t>
            </a:r>
            <a:r>
              <a:rPr lang="en-US" sz="3600" dirty="0" err="1" smtClean="0"/>
              <a:t>máu</a:t>
            </a:r>
            <a:r>
              <a:rPr lang="en-US" sz="3600" dirty="0" smtClean="0"/>
              <a:t> </a:t>
            </a:r>
            <a:r>
              <a:rPr lang="en-US" sz="3600" dirty="0" err="1" smtClean="0"/>
              <a:t>phổi</a:t>
            </a:r>
            <a:endParaRPr lang="en-US" sz="3600" dirty="0" smtClean="0"/>
          </a:p>
          <a:p>
            <a:r>
              <a:rPr lang="en-US" sz="3600" b="1" dirty="0" err="1" smtClean="0">
                <a:solidFill>
                  <a:srgbClr val="FF0000"/>
                </a:solidFill>
              </a:rPr>
              <a:t>Xẹp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phổi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/>
              <a:t>(</a:t>
            </a:r>
            <a:r>
              <a:rPr lang="en-US" sz="3600" dirty="0" err="1" smtClean="0"/>
              <a:t>tắc</a:t>
            </a:r>
            <a:r>
              <a:rPr lang="en-US" sz="3600" dirty="0" smtClean="0"/>
              <a:t> </a:t>
            </a:r>
            <a:r>
              <a:rPr lang="en-US" sz="3600" dirty="0" err="1" smtClean="0"/>
              <a:t>nghẽn</a:t>
            </a:r>
            <a:r>
              <a:rPr lang="en-US" sz="3600" dirty="0" smtClean="0"/>
              <a:t> </a:t>
            </a:r>
            <a:r>
              <a:rPr lang="en-US" sz="3600" dirty="0" err="1" smtClean="0"/>
              <a:t>phế</a:t>
            </a:r>
            <a:r>
              <a:rPr lang="en-US" sz="3600" dirty="0" smtClean="0"/>
              <a:t> </a:t>
            </a:r>
            <a:r>
              <a:rPr lang="en-US" sz="3600" dirty="0" err="1" smtClean="0"/>
              <a:t>phế</a:t>
            </a:r>
            <a:r>
              <a:rPr lang="en-US" sz="3600" dirty="0" smtClean="0"/>
              <a:t> </a:t>
            </a:r>
            <a:r>
              <a:rPr lang="en-US" sz="3600" dirty="0" err="1" smtClean="0"/>
              <a:t>quản</a:t>
            </a:r>
            <a:r>
              <a:rPr lang="en-US" sz="3600" dirty="0" smtClean="0"/>
              <a:t> </a:t>
            </a:r>
            <a:r>
              <a:rPr lang="en-US" sz="3600" dirty="0" err="1" smtClean="0"/>
              <a:t>không</a:t>
            </a:r>
            <a:r>
              <a:rPr lang="en-US" sz="3600" dirty="0" smtClean="0"/>
              <a:t> </a:t>
            </a:r>
            <a:r>
              <a:rPr lang="en-US" sz="3600" dirty="0" err="1" smtClean="0"/>
              <a:t>hoàn</a:t>
            </a:r>
            <a:r>
              <a:rPr lang="en-US" sz="3600" dirty="0" smtClean="0"/>
              <a:t> </a:t>
            </a:r>
            <a:r>
              <a:rPr lang="en-US" sz="3600" dirty="0" err="1" smtClean="0"/>
              <a:t>toàn</a:t>
            </a:r>
            <a:r>
              <a:rPr lang="en-US" sz="3600" dirty="0" smtClean="0"/>
              <a:t>)</a:t>
            </a:r>
            <a:endParaRPr lang="en-US" sz="3600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4419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914400"/>
            <a:ext cx="3807658" cy="574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28625" y="1214438"/>
            <a:ext cx="8286750" cy="5429250"/>
          </a:xfrm>
        </p:spPr>
        <p:txBody>
          <a:bodyPr/>
          <a:lstStyle/>
          <a:p>
            <a:pPr eaLnBrk="1" hangingPunct="1"/>
            <a:endParaRPr lang="vi-VN" smtClean="0"/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1" cstate="print"/>
          <a:srcRect l="23651" t="14215" r="6660" b="52435"/>
          <a:stretch>
            <a:fillRect/>
          </a:stretch>
        </p:blipFill>
        <p:spPr bwMode="auto">
          <a:xfrm>
            <a:off x="2000250" y="1785938"/>
            <a:ext cx="59293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85813" y="3714750"/>
          <a:ext cx="7086600" cy="2062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0200"/>
                <a:gridCol w="1295400"/>
                <a:gridCol w="1295400"/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TDMP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Dày</a:t>
                      </a:r>
                      <a:r>
                        <a:rPr lang="en-US" baseline="0" dirty="0" smtClean="0"/>
                        <a:t> 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đặc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Xẹp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phổi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Rung </a:t>
                      </a:r>
                      <a:r>
                        <a:rPr lang="en-US" sz="2000" dirty="0" err="1" smtClean="0"/>
                        <a:t>thanh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Gõ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Đục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Đục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 err="1" smtClean="0"/>
                        <a:t>Đục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 err="1" smtClean="0"/>
                        <a:t>Đục</a:t>
                      </a:r>
                      <a:endParaRPr lang="en-US" sz="2000" dirty="0" smtClean="0"/>
                    </a:p>
                  </a:txBody>
                  <a:tcPr anchor="ctr"/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RRPN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Khí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quản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2857500" y="4929188"/>
            <a:ext cx="214313" cy="357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143375" y="4929188"/>
            <a:ext cx="214313" cy="357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572125" y="4929188"/>
            <a:ext cx="214313" cy="357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7000875" y="4929188"/>
            <a:ext cx="214313" cy="357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6929438" y="5429250"/>
            <a:ext cx="500062" cy="2857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857500" y="4143375"/>
            <a:ext cx="204788" cy="35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214813" y="4071938"/>
            <a:ext cx="214312" cy="357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500688" y="4071938"/>
            <a:ext cx="214312" cy="357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7000875" y="4143375"/>
            <a:ext cx="214313" cy="35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CA4AC53-996F-455C-B212-EA2DC9E37B1B}" type="datetime7">
              <a:rPr lang="en-US" smtClean="0"/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F792B-091A-4620-A976-37D2359DC51C}" type="slidenum">
              <a:rPr lang="en-US"/>
            </a:fld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5220072" y="4077072"/>
            <a:ext cx="144016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772400" cy="838200"/>
          </a:xfrm>
        </p:spPr>
        <p:txBody>
          <a:bodyPr>
            <a:normAutofit/>
          </a:bodyPr>
          <a:lstStyle/>
          <a:p>
            <a:r>
              <a:rPr lang="en-US" smtClean="0"/>
              <a:t>Mục Tiêu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03837"/>
          </a:xfrm>
        </p:spPr>
        <p:txBody>
          <a:bodyPr>
            <a:noAutofit/>
          </a:bodyPr>
          <a:lstStyle/>
          <a:p>
            <a:r>
              <a:rPr lang="en-US" dirty="0" err="1" smtClean="0"/>
              <a:t>Giải</a:t>
            </a:r>
            <a:r>
              <a:rPr lang="en-US" dirty="0" smtClean="0"/>
              <a:t> </a:t>
            </a:r>
            <a:r>
              <a:rPr lang="en-US" dirty="0" err="1" smtClean="0"/>
              <a:t>thích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chê</a:t>
            </a:r>
            <a:r>
              <a:rPr lang="en-US" dirty="0" smtClean="0"/>
              <a:t>́ </a:t>
            </a:r>
            <a:r>
              <a:rPr lang="en-US" dirty="0" err="1" smtClean="0"/>
              <a:t>hình</a:t>
            </a:r>
            <a:r>
              <a:rPr lang="en-US" dirty="0" smtClean="0"/>
              <a:t> </a:t>
            </a:r>
            <a:r>
              <a:rPr lang="en-US" dirty="0" err="1" smtClean="0"/>
              <a:t>thành</a:t>
            </a:r>
            <a:r>
              <a:rPr lang="en-US" dirty="0" smtClean="0"/>
              <a:t> </a:t>
            </a:r>
            <a:r>
              <a:rPr lang="en-US" dirty="0" err="1" smtClean="0"/>
              <a:t>hội</a:t>
            </a:r>
            <a:r>
              <a:rPr lang="en-US" dirty="0" smtClean="0"/>
              <a:t> </a:t>
            </a:r>
            <a:r>
              <a:rPr lang="en-US" dirty="0" err="1" smtClean="0"/>
              <a:t>chứng</a:t>
            </a:r>
            <a:endParaRPr lang="en-US" dirty="0" smtClean="0"/>
          </a:p>
          <a:p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endParaRPr lang="en-US" dirty="0" smtClean="0"/>
          </a:p>
          <a:p>
            <a:r>
              <a:rPr lang="en-US" dirty="0" err="1" smtClean="0"/>
              <a:t>Kể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Biệt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HỘI</a:t>
            </a:r>
            <a:r>
              <a:rPr lang="en-US" dirty="0" smtClean="0"/>
              <a:t> </a:t>
            </a:r>
            <a:r>
              <a:rPr lang="en-US" dirty="0" err="1" smtClean="0"/>
              <a:t>CHỨNG</a:t>
            </a:r>
            <a:r>
              <a:rPr lang="en-US" dirty="0" smtClean="0"/>
              <a:t> HANG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914400"/>
          </a:xfrm>
        </p:spPr>
        <p:txBody>
          <a:bodyPr/>
          <a:lstStyle/>
          <a:p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hang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6963"/>
            <a:ext cx="8229600" cy="530383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Rung </a:t>
            </a:r>
            <a:r>
              <a:rPr lang="en-US" sz="3600" dirty="0" err="1" smtClean="0"/>
              <a:t>thanh</a:t>
            </a:r>
            <a:r>
              <a:rPr lang="en-US" sz="3600" dirty="0" smtClean="0"/>
              <a:t>: </a:t>
            </a:r>
            <a:r>
              <a:rPr lang="en-US" sz="3600" dirty="0" err="1" smtClean="0"/>
              <a:t>tăng</a:t>
            </a:r>
            <a:r>
              <a:rPr lang="en-US" sz="3600" dirty="0" smtClean="0"/>
              <a:t>, </a:t>
            </a:r>
            <a:endParaRPr lang="en-US" sz="3600" dirty="0" smtClean="0"/>
          </a:p>
          <a:p>
            <a:r>
              <a:rPr lang="en-US" sz="3600" dirty="0" err="1" smtClean="0"/>
              <a:t>Gõ</a:t>
            </a:r>
            <a:r>
              <a:rPr lang="en-US" sz="3600" dirty="0" smtClean="0"/>
              <a:t>: </a:t>
            </a:r>
            <a:r>
              <a:rPr lang="en-US" sz="3600" dirty="0" err="1" smtClean="0"/>
              <a:t>đục</a:t>
            </a:r>
            <a:r>
              <a:rPr lang="en-US" sz="3600" dirty="0" smtClean="0"/>
              <a:t> </a:t>
            </a:r>
            <a:endParaRPr lang="en-US" sz="3600" dirty="0" smtClean="0"/>
          </a:p>
          <a:p>
            <a:r>
              <a:rPr lang="en-US" sz="3600" dirty="0" err="1" smtClean="0"/>
              <a:t>Ri</a:t>
            </a:r>
            <a:r>
              <a:rPr lang="en-US" sz="3600" dirty="0" smtClean="0"/>
              <a:t>̀ </a:t>
            </a:r>
            <a:r>
              <a:rPr lang="en-US" sz="3600" dirty="0" err="1" smtClean="0"/>
              <a:t>rào</a:t>
            </a:r>
            <a:r>
              <a:rPr lang="en-US" sz="3600" dirty="0" smtClean="0"/>
              <a:t> </a:t>
            </a:r>
            <a:r>
              <a:rPr lang="en-US" sz="3600" dirty="0" err="1" smtClean="0"/>
              <a:t>phế</a:t>
            </a:r>
            <a:r>
              <a:rPr lang="en-US" sz="3600" dirty="0" smtClean="0"/>
              <a:t> </a:t>
            </a:r>
            <a:r>
              <a:rPr lang="en-US" sz="3600" dirty="0" err="1" smtClean="0"/>
              <a:t>nang</a:t>
            </a:r>
            <a:r>
              <a:rPr lang="en-US" sz="3600" dirty="0" smtClean="0"/>
              <a:t> </a:t>
            </a:r>
            <a:r>
              <a:rPr lang="en-US" sz="3600" dirty="0" err="1" smtClean="0"/>
              <a:t>giảm</a:t>
            </a:r>
            <a:r>
              <a:rPr lang="en-US" sz="3600" dirty="0" smtClean="0"/>
              <a:t> </a:t>
            </a:r>
            <a:r>
              <a:rPr lang="en-US" sz="3600" dirty="0" err="1" smtClean="0"/>
              <a:t>hoặc</a:t>
            </a:r>
            <a:r>
              <a:rPr lang="en-US" sz="3600" dirty="0" smtClean="0"/>
              <a:t> </a:t>
            </a:r>
            <a:r>
              <a:rPr lang="en-US" sz="3600" dirty="0" err="1" smtClean="0"/>
              <a:t>mất</a:t>
            </a:r>
            <a:r>
              <a:rPr lang="en-US" sz="3600" dirty="0" smtClean="0"/>
              <a:t> </a:t>
            </a:r>
            <a:r>
              <a:rPr lang="en-US" sz="3600" dirty="0" err="1" smtClean="0"/>
              <a:t>xung</a:t>
            </a:r>
            <a:r>
              <a:rPr lang="en-US" sz="3600" dirty="0" smtClean="0"/>
              <a:t> </a:t>
            </a:r>
            <a:r>
              <a:rPr lang="en-US" sz="3600" dirty="0" err="1" smtClean="0"/>
              <a:t>quanh</a:t>
            </a:r>
            <a:r>
              <a:rPr lang="en-US" sz="3600" dirty="0" smtClean="0"/>
              <a:t> hang</a:t>
            </a:r>
            <a:endParaRPr lang="en-US" sz="3600" dirty="0" smtClean="0"/>
          </a:p>
          <a:p>
            <a:r>
              <a:rPr lang="en-US" sz="3600" dirty="0" err="1" smtClean="0"/>
              <a:t>Tiếng</a:t>
            </a:r>
            <a:r>
              <a:rPr lang="en-US" sz="3600" dirty="0" smtClean="0"/>
              <a:t> </a:t>
            </a:r>
            <a:r>
              <a:rPr lang="en-US" sz="3600" dirty="0" err="1" smtClean="0"/>
              <a:t>thổi</a:t>
            </a:r>
            <a:r>
              <a:rPr lang="en-US" sz="3600" dirty="0" smtClean="0"/>
              <a:t> hang, </a:t>
            </a:r>
            <a:r>
              <a:rPr lang="en-US" sz="3600" dirty="0" err="1" smtClean="0"/>
              <a:t>rale</a:t>
            </a:r>
            <a:r>
              <a:rPr lang="en-US" sz="3600" dirty="0" smtClean="0"/>
              <a:t> hang</a:t>
            </a:r>
            <a:endParaRPr lang="en-US" sz="3600" dirty="0" smtClean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sz="3600" dirty="0" smtClean="0"/>
          </a:p>
          <a:p>
            <a:endParaRPr lang="en-US" sz="36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610600" cy="9144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hang –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51437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Áp</a:t>
            </a:r>
            <a:r>
              <a:rPr lang="en-US" sz="3600" dirty="0" smtClean="0"/>
              <a:t> </a:t>
            </a:r>
            <a:r>
              <a:rPr lang="en-US" sz="3600" dirty="0" err="1" smtClean="0"/>
              <a:t>xe</a:t>
            </a:r>
            <a:r>
              <a:rPr lang="en-US" sz="3600" dirty="0" smtClean="0"/>
              <a:t> </a:t>
            </a:r>
            <a:r>
              <a:rPr lang="en-US" sz="3600" dirty="0" err="1" smtClean="0"/>
              <a:t>phổi</a:t>
            </a:r>
            <a:r>
              <a:rPr lang="en-US" sz="3600" dirty="0" smtClean="0"/>
              <a:t> </a:t>
            </a:r>
            <a:r>
              <a:rPr lang="en-US" sz="3600" dirty="0" err="1" smtClean="0"/>
              <a:t>đã</a:t>
            </a:r>
            <a:r>
              <a:rPr lang="en-US" sz="3600" dirty="0" smtClean="0"/>
              <a:t> </a:t>
            </a:r>
            <a:r>
              <a:rPr lang="en-US" sz="3600" dirty="0" err="1" smtClean="0"/>
              <a:t>vỡ</a:t>
            </a:r>
            <a:r>
              <a:rPr lang="en-US" sz="3600" dirty="0" smtClean="0"/>
              <a:t> </a:t>
            </a:r>
            <a:r>
              <a:rPr lang="en-US" sz="3600" dirty="0" err="1" smtClean="0"/>
              <a:t>mủ</a:t>
            </a:r>
            <a:endParaRPr lang="en-US" sz="3600" dirty="0" smtClean="0"/>
          </a:p>
          <a:p>
            <a:r>
              <a:rPr lang="en-US" sz="3600" dirty="0" smtClean="0"/>
              <a:t>K </a:t>
            </a:r>
            <a:r>
              <a:rPr lang="en-US" sz="3600" dirty="0" err="1" smtClean="0"/>
              <a:t>phế</a:t>
            </a:r>
            <a:r>
              <a:rPr lang="en-US" sz="3600" dirty="0" smtClean="0"/>
              <a:t> </a:t>
            </a:r>
            <a:r>
              <a:rPr lang="en-US" sz="3600" dirty="0" err="1" smtClean="0"/>
              <a:t>quản</a:t>
            </a:r>
            <a:r>
              <a:rPr lang="en-US" sz="3600" dirty="0" smtClean="0"/>
              <a:t> </a:t>
            </a:r>
            <a:r>
              <a:rPr lang="en-US" sz="3600" dirty="0" err="1" smtClean="0"/>
              <a:t>áp</a:t>
            </a:r>
            <a:r>
              <a:rPr lang="en-US" sz="3600" dirty="0" smtClean="0"/>
              <a:t> </a:t>
            </a:r>
            <a:r>
              <a:rPr lang="en-US" sz="3600" dirty="0" err="1" smtClean="0"/>
              <a:t>xe</a:t>
            </a:r>
            <a:r>
              <a:rPr lang="en-US" sz="3600" dirty="0" smtClean="0"/>
              <a:t> </a:t>
            </a:r>
            <a:r>
              <a:rPr lang="en-US" sz="3600" dirty="0" err="1" smtClean="0"/>
              <a:t>hóa</a:t>
            </a:r>
            <a:endParaRPr lang="en-US" sz="3600" dirty="0" smtClean="0"/>
          </a:p>
          <a:p>
            <a:r>
              <a:rPr lang="en-US" sz="3600" dirty="0" smtClean="0"/>
              <a:t>Lao </a:t>
            </a:r>
            <a:r>
              <a:rPr lang="en-US" sz="3600" dirty="0" err="1" smtClean="0"/>
              <a:t>xơ</a:t>
            </a:r>
            <a:r>
              <a:rPr lang="en-US" sz="3600" dirty="0" smtClean="0"/>
              <a:t> </a:t>
            </a:r>
            <a:r>
              <a:rPr lang="en-US" sz="3600" dirty="0" err="1" smtClean="0"/>
              <a:t>nang</a:t>
            </a:r>
            <a:endParaRPr lang="en-US" sz="3600" dirty="0" smtClean="0"/>
          </a:p>
          <a:p>
            <a:r>
              <a:rPr lang="en-US" sz="3600" dirty="0" err="1" smtClean="0"/>
              <a:t>Dãn</a:t>
            </a:r>
            <a:r>
              <a:rPr lang="en-US" sz="3600" dirty="0" smtClean="0"/>
              <a:t> </a:t>
            </a:r>
            <a:r>
              <a:rPr lang="en-US" sz="3600" dirty="0" err="1" smtClean="0"/>
              <a:t>phế</a:t>
            </a:r>
            <a:r>
              <a:rPr lang="en-US" sz="3600" dirty="0" smtClean="0"/>
              <a:t> </a:t>
            </a:r>
            <a:r>
              <a:rPr lang="en-US" sz="3600" dirty="0" err="1" smtClean="0"/>
              <a:t>quản</a:t>
            </a:r>
            <a:r>
              <a:rPr lang="en-US" sz="3600" dirty="0" smtClean="0"/>
              <a:t> </a:t>
            </a:r>
            <a:r>
              <a:rPr lang="en-US" sz="3600" dirty="0" err="1" smtClean="0"/>
              <a:t>hình</a:t>
            </a:r>
            <a:r>
              <a:rPr lang="en-US" sz="3600" dirty="0" smtClean="0"/>
              <a:t> </a:t>
            </a:r>
            <a:r>
              <a:rPr lang="en-US" sz="3600" dirty="0" err="1" smtClean="0"/>
              <a:t>túi</a:t>
            </a:r>
            <a:r>
              <a:rPr lang="en-US" sz="3600" dirty="0" smtClean="0"/>
              <a:t>, </a:t>
            </a:r>
            <a:r>
              <a:rPr lang="en-US" sz="3600" dirty="0" err="1" smtClean="0"/>
              <a:t>tạo</a:t>
            </a:r>
            <a:r>
              <a:rPr lang="en-US" sz="3600" dirty="0" smtClean="0"/>
              <a:t> </a:t>
            </a:r>
            <a:r>
              <a:rPr lang="en-US" sz="3600" dirty="0" err="1" smtClean="0"/>
              <a:t>kén</a:t>
            </a:r>
            <a:endParaRPr lang="en-US" sz="36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hang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357" y="1447800"/>
            <a:ext cx="92011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52400" y="1295400"/>
            <a:ext cx="76200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620000" y="1143000"/>
            <a:ext cx="99060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1371600"/>
            <a:ext cx="8686800" cy="1828800"/>
          </a:xfrm>
        </p:spPr>
        <p:txBody>
          <a:bodyPr/>
          <a:lstStyle/>
          <a:p>
            <a:pPr algn="ctr"/>
            <a:r>
              <a:rPr lang="en-US" dirty="0" err="1" smtClean="0"/>
              <a:t>HỘI</a:t>
            </a:r>
            <a:r>
              <a:rPr lang="en-US" dirty="0" smtClean="0"/>
              <a:t> </a:t>
            </a:r>
            <a:r>
              <a:rPr lang="en-US" dirty="0" err="1" smtClean="0"/>
              <a:t>CHỨNG</a:t>
            </a:r>
            <a:r>
              <a:rPr lang="en-US" dirty="0" smtClean="0"/>
              <a:t> </a:t>
            </a:r>
            <a:r>
              <a:rPr lang="en-US" dirty="0" err="1" smtClean="0"/>
              <a:t>TRÀN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́ </a:t>
            </a:r>
            <a:r>
              <a:rPr lang="en-US" dirty="0" err="1" smtClean="0"/>
              <a:t>MÀNG</a:t>
            </a:r>
            <a:r>
              <a:rPr lang="en-US" dirty="0" smtClean="0"/>
              <a:t> </a:t>
            </a:r>
            <a:r>
              <a:rPr lang="en-US" dirty="0" err="1" smtClean="0"/>
              <a:t>PHỔI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077200" cy="838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Hội chứng tràn khí màng phổi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563"/>
            <a:ext cx="8229600" cy="5456237"/>
          </a:xfrm>
        </p:spPr>
        <p:txBody>
          <a:bodyPr/>
          <a:lstStyle/>
          <a:p>
            <a:r>
              <a:rPr lang="en-US" sz="3600" dirty="0" smtClean="0"/>
              <a:t>Rung </a:t>
            </a:r>
            <a:r>
              <a:rPr lang="en-US" sz="3600" dirty="0" err="1" smtClean="0"/>
              <a:t>thanh</a:t>
            </a:r>
            <a:r>
              <a:rPr lang="en-US" sz="3600" dirty="0" smtClean="0"/>
              <a:t>: </a:t>
            </a:r>
            <a:r>
              <a:rPr lang="en-US" sz="3600" dirty="0" err="1" smtClean="0"/>
              <a:t>mất</a:t>
            </a:r>
            <a:endParaRPr lang="en-US" sz="3600" dirty="0" smtClean="0"/>
          </a:p>
          <a:p>
            <a:r>
              <a:rPr lang="en-US" sz="3600" dirty="0" err="1" smtClean="0"/>
              <a:t>Rì</a:t>
            </a:r>
            <a:r>
              <a:rPr lang="en-US" sz="3600" dirty="0" smtClean="0"/>
              <a:t> </a:t>
            </a:r>
            <a:r>
              <a:rPr lang="en-US" sz="3600" dirty="0" err="1" smtClean="0"/>
              <a:t>rào</a:t>
            </a:r>
            <a:r>
              <a:rPr lang="en-US" sz="3600" dirty="0" smtClean="0"/>
              <a:t> </a:t>
            </a:r>
            <a:r>
              <a:rPr lang="en-US" sz="3600" dirty="0" err="1" smtClean="0"/>
              <a:t>phế</a:t>
            </a:r>
            <a:r>
              <a:rPr lang="en-US" sz="3600" dirty="0" smtClean="0"/>
              <a:t> </a:t>
            </a:r>
            <a:r>
              <a:rPr lang="en-US" sz="3600" dirty="0" err="1" smtClean="0"/>
              <a:t>nang</a:t>
            </a:r>
            <a:r>
              <a:rPr lang="en-US" sz="3600" dirty="0" smtClean="0"/>
              <a:t>: </a:t>
            </a:r>
            <a:r>
              <a:rPr lang="en-US" sz="3600" dirty="0" err="1" smtClean="0"/>
              <a:t>mất</a:t>
            </a:r>
            <a:endParaRPr lang="en-US" sz="3600" dirty="0" smtClean="0"/>
          </a:p>
          <a:p>
            <a:r>
              <a:rPr lang="en-US" sz="3600" dirty="0" err="1" smtClean="0"/>
              <a:t>Gõ</a:t>
            </a:r>
            <a:r>
              <a:rPr lang="en-US" sz="3600" dirty="0" smtClean="0"/>
              <a:t> </a:t>
            </a:r>
            <a:r>
              <a:rPr lang="en-US" sz="3600" dirty="0" err="1" smtClean="0"/>
              <a:t>vang</a:t>
            </a:r>
            <a:r>
              <a:rPr lang="en-US" sz="3600" dirty="0" smtClean="0"/>
              <a:t>: </a:t>
            </a:r>
            <a:r>
              <a:rPr lang="en-US" sz="3600" dirty="0" err="1" smtClean="0"/>
              <a:t>trống</a:t>
            </a:r>
            <a:endParaRPr lang="en-US" sz="3600" dirty="0" smtClean="0"/>
          </a:p>
          <a:p>
            <a:r>
              <a:rPr lang="en-US" sz="3600" dirty="0" smtClean="0"/>
              <a:t>± </a:t>
            </a:r>
            <a:r>
              <a:rPr lang="en-US" sz="3600" dirty="0" err="1" smtClean="0"/>
              <a:t>tiếng</a:t>
            </a:r>
            <a:r>
              <a:rPr lang="en-US" sz="3600" dirty="0" smtClean="0"/>
              <a:t> </a:t>
            </a:r>
            <a:r>
              <a:rPr lang="en-US" sz="3600" dirty="0" err="1" smtClean="0"/>
              <a:t>gõ</a:t>
            </a:r>
            <a:r>
              <a:rPr lang="en-US" sz="3600" dirty="0" smtClean="0"/>
              <a:t> </a:t>
            </a:r>
            <a:r>
              <a:rPr lang="en-US" sz="3600" dirty="0" err="1" smtClean="0"/>
              <a:t>màng</a:t>
            </a:r>
            <a:r>
              <a:rPr lang="en-US" sz="3600" dirty="0" smtClean="0"/>
              <a:t> </a:t>
            </a:r>
            <a:r>
              <a:rPr lang="en-US" sz="3600" dirty="0" err="1" smtClean="0"/>
              <a:t>phổi</a:t>
            </a:r>
            <a:r>
              <a:rPr lang="en-US" sz="3600" dirty="0" smtClean="0"/>
              <a:t>: </a:t>
            </a:r>
            <a:r>
              <a:rPr lang="en-US" sz="3600" dirty="0" err="1" smtClean="0"/>
              <a:t>kèm</a:t>
            </a:r>
            <a:r>
              <a:rPr lang="en-US" sz="3600" dirty="0" smtClean="0"/>
              <a:t> </a:t>
            </a:r>
            <a:r>
              <a:rPr lang="en-US" sz="3600" dirty="0" err="1" smtClean="0"/>
              <a:t>tràn</a:t>
            </a:r>
            <a:r>
              <a:rPr lang="en-US" sz="3600" dirty="0" smtClean="0"/>
              <a:t> </a:t>
            </a:r>
            <a:r>
              <a:rPr lang="en-US" sz="3600" dirty="0" err="1" smtClean="0"/>
              <a:t>khi</a:t>
            </a:r>
            <a:r>
              <a:rPr lang="en-US" sz="3600" dirty="0" smtClean="0"/>
              <a:t>́ </a:t>
            </a:r>
            <a:r>
              <a:rPr lang="en-US" sz="3600" dirty="0" err="1" smtClean="0"/>
              <a:t>trung</a:t>
            </a:r>
            <a:r>
              <a:rPr lang="en-US" sz="3600" dirty="0" smtClean="0"/>
              <a:t> </a:t>
            </a:r>
            <a:r>
              <a:rPr lang="en-US" sz="3600" dirty="0" err="1" smtClean="0"/>
              <a:t>thất</a:t>
            </a:r>
            <a:endParaRPr lang="en-US" sz="3600" dirty="0" smtClean="0"/>
          </a:p>
          <a:p>
            <a:r>
              <a:rPr lang="en-US" sz="3600" dirty="0"/>
              <a:t>± </a:t>
            </a:r>
            <a:r>
              <a:rPr lang="en-US" sz="3600" dirty="0" err="1"/>
              <a:t>dấu</a:t>
            </a:r>
            <a:r>
              <a:rPr lang="en-US" sz="3600" dirty="0"/>
              <a:t> </a:t>
            </a:r>
            <a:r>
              <a:rPr lang="en-US" sz="3600" dirty="0" err="1" smtClean="0"/>
              <a:t>lép</a:t>
            </a:r>
            <a:r>
              <a:rPr lang="en-US" sz="3600" dirty="0" smtClean="0"/>
              <a:t> </a:t>
            </a:r>
            <a:r>
              <a:rPr lang="en-US" sz="3600" dirty="0" err="1" smtClean="0"/>
              <a:t>bép</a:t>
            </a:r>
            <a:r>
              <a:rPr lang="en-US" sz="3600" dirty="0" smtClean="0"/>
              <a:t> </a:t>
            </a:r>
            <a:r>
              <a:rPr lang="en-US" sz="3600" dirty="0" err="1" smtClean="0"/>
              <a:t>dưới</a:t>
            </a:r>
            <a:r>
              <a:rPr lang="en-US" sz="3600" dirty="0" smtClean="0"/>
              <a:t> da: </a:t>
            </a:r>
            <a:endParaRPr lang="en-US" sz="3600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077200" cy="8382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tràn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màng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563"/>
            <a:ext cx="8229600" cy="5456237"/>
          </a:xfrm>
        </p:spPr>
        <p:txBody>
          <a:bodyPr>
            <a:normAutofit fontScale="92500"/>
          </a:bodyPr>
          <a:lstStyle/>
          <a:p>
            <a:r>
              <a:rPr lang="en-US" sz="3600" dirty="0" smtClean="0"/>
              <a:t>Rung </a:t>
            </a:r>
            <a:r>
              <a:rPr lang="en-US" sz="3600" dirty="0" err="1" smtClean="0"/>
              <a:t>thanh</a:t>
            </a:r>
            <a:r>
              <a:rPr lang="en-US" sz="3600" dirty="0" smtClean="0"/>
              <a:t>: </a:t>
            </a:r>
            <a:endParaRPr lang="en-US" sz="3600" dirty="0" smtClean="0"/>
          </a:p>
          <a:p>
            <a:pPr lvl="1"/>
            <a:r>
              <a:rPr lang="en-US" sz="3600" dirty="0" err="1" smtClean="0"/>
              <a:t>mất</a:t>
            </a:r>
            <a:endParaRPr lang="en-US" sz="3600" dirty="0" smtClean="0"/>
          </a:p>
          <a:p>
            <a:r>
              <a:rPr lang="en-US" sz="3600" dirty="0" err="1" smtClean="0"/>
              <a:t>Rì</a:t>
            </a:r>
            <a:r>
              <a:rPr lang="en-US" sz="3600" dirty="0" smtClean="0"/>
              <a:t> </a:t>
            </a:r>
            <a:r>
              <a:rPr lang="en-US" sz="3600" dirty="0" err="1" smtClean="0"/>
              <a:t>rào</a:t>
            </a:r>
            <a:r>
              <a:rPr lang="en-US" sz="3600" dirty="0" smtClean="0"/>
              <a:t> </a:t>
            </a:r>
            <a:r>
              <a:rPr lang="en-US" sz="3600" dirty="0" err="1" smtClean="0"/>
              <a:t>phế</a:t>
            </a:r>
            <a:r>
              <a:rPr lang="en-US" sz="3600" dirty="0" smtClean="0"/>
              <a:t> </a:t>
            </a:r>
            <a:r>
              <a:rPr lang="en-US" sz="3600" dirty="0" err="1" smtClean="0"/>
              <a:t>nang</a:t>
            </a:r>
            <a:r>
              <a:rPr lang="en-US" sz="3600" dirty="0" smtClean="0"/>
              <a:t>: </a:t>
            </a:r>
            <a:endParaRPr lang="en-US" sz="3600" dirty="0" smtClean="0"/>
          </a:p>
          <a:p>
            <a:pPr lvl="1"/>
            <a:r>
              <a:rPr lang="en-US" sz="3600" dirty="0" err="1" smtClean="0"/>
              <a:t>mất</a:t>
            </a:r>
            <a:endParaRPr lang="en-US" sz="3600" dirty="0" smtClean="0"/>
          </a:p>
          <a:p>
            <a:r>
              <a:rPr lang="en-US" sz="3600" dirty="0" err="1" smtClean="0"/>
              <a:t>Gõ</a:t>
            </a:r>
            <a:r>
              <a:rPr lang="en-US" sz="3600" dirty="0" smtClean="0"/>
              <a:t>: </a:t>
            </a:r>
            <a:endParaRPr lang="en-US" sz="3600" dirty="0" smtClean="0"/>
          </a:p>
          <a:p>
            <a:pPr lvl="1"/>
            <a:r>
              <a:rPr lang="en-US" sz="3600" dirty="0" err="1" smtClean="0"/>
              <a:t>vang</a:t>
            </a:r>
            <a:r>
              <a:rPr lang="en-US" sz="3600" dirty="0" smtClean="0"/>
              <a:t> </a:t>
            </a:r>
            <a:r>
              <a:rPr lang="en-US" sz="3600" dirty="0" err="1" smtClean="0"/>
              <a:t>trống</a:t>
            </a:r>
            <a:endParaRPr lang="en-US" sz="3600" dirty="0" smtClean="0"/>
          </a:p>
          <a:p>
            <a:r>
              <a:rPr lang="en-US" sz="3600" dirty="0" smtClean="0"/>
              <a:t>± </a:t>
            </a:r>
            <a:r>
              <a:rPr lang="en-US" sz="3600" dirty="0" err="1" smtClean="0"/>
              <a:t>tiếng</a:t>
            </a:r>
            <a:r>
              <a:rPr lang="en-US" sz="3600" dirty="0" smtClean="0"/>
              <a:t> </a:t>
            </a:r>
            <a:r>
              <a:rPr lang="en-US" sz="3600" dirty="0" err="1" smtClean="0"/>
              <a:t>gõ</a:t>
            </a:r>
            <a:r>
              <a:rPr lang="en-US" sz="3600" dirty="0" smtClean="0"/>
              <a:t> </a:t>
            </a:r>
            <a:r>
              <a:rPr lang="en-US" sz="3600" dirty="0" err="1" smtClean="0"/>
              <a:t>màng</a:t>
            </a:r>
            <a:r>
              <a:rPr lang="en-US" sz="3600" dirty="0" smtClean="0"/>
              <a:t> </a:t>
            </a:r>
            <a:r>
              <a:rPr lang="en-US" sz="3600" dirty="0" err="1" smtClean="0"/>
              <a:t>phổi</a:t>
            </a:r>
            <a:r>
              <a:rPr lang="en-US" sz="3600" dirty="0" smtClean="0"/>
              <a:t>: </a:t>
            </a:r>
            <a:r>
              <a:rPr lang="en-US" sz="3600" dirty="0" err="1" smtClean="0"/>
              <a:t>kèm</a:t>
            </a:r>
            <a:r>
              <a:rPr lang="en-US" sz="3600" dirty="0" smtClean="0"/>
              <a:t> </a:t>
            </a:r>
            <a:r>
              <a:rPr lang="en-US" sz="3600" dirty="0" err="1"/>
              <a:t>tràn</a:t>
            </a:r>
            <a:r>
              <a:rPr lang="en-US" sz="3600" dirty="0"/>
              <a:t> </a:t>
            </a:r>
            <a:r>
              <a:rPr lang="en-US" sz="3600" dirty="0" err="1"/>
              <a:t>khi</a:t>
            </a:r>
            <a:r>
              <a:rPr lang="en-US" sz="3600" dirty="0"/>
              <a:t>́ </a:t>
            </a:r>
            <a:r>
              <a:rPr lang="en-US" sz="3600" dirty="0" err="1"/>
              <a:t>trung</a:t>
            </a:r>
            <a:r>
              <a:rPr lang="en-US" sz="3600" dirty="0"/>
              <a:t> </a:t>
            </a:r>
            <a:r>
              <a:rPr lang="en-US" sz="3600" dirty="0" err="1" smtClean="0"/>
              <a:t>thất</a:t>
            </a:r>
            <a:endParaRPr lang="en-US" sz="3600" dirty="0" smtClean="0"/>
          </a:p>
          <a:p>
            <a:r>
              <a:rPr lang="en-US" sz="3600" dirty="0"/>
              <a:t>± </a:t>
            </a:r>
            <a:r>
              <a:rPr lang="en-US" sz="3600" dirty="0" err="1"/>
              <a:t>dấu</a:t>
            </a:r>
            <a:r>
              <a:rPr lang="en-US" sz="3600" dirty="0"/>
              <a:t> </a:t>
            </a:r>
            <a:r>
              <a:rPr lang="en-US" sz="3600" dirty="0" err="1" smtClean="0"/>
              <a:t>lép</a:t>
            </a:r>
            <a:r>
              <a:rPr lang="en-US" sz="3600" dirty="0" smtClean="0"/>
              <a:t> </a:t>
            </a:r>
            <a:r>
              <a:rPr lang="en-US" sz="3600" dirty="0" err="1" smtClean="0"/>
              <a:t>bép</a:t>
            </a:r>
            <a:r>
              <a:rPr lang="en-US" sz="3600" dirty="0" smtClean="0"/>
              <a:t> </a:t>
            </a:r>
            <a:r>
              <a:rPr lang="en-US" sz="3600" dirty="0" err="1" smtClean="0"/>
              <a:t>dưới</a:t>
            </a:r>
            <a:r>
              <a:rPr lang="en-US" sz="3600" dirty="0" smtClean="0"/>
              <a:t> da: </a:t>
            </a:r>
            <a:r>
              <a:rPr lang="en-US" sz="3600" dirty="0" err="1" smtClean="0"/>
              <a:t>tràn</a:t>
            </a:r>
            <a:r>
              <a:rPr lang="en-US" sz="3600" dirty="0" smtClean="0"/>
              <a:t> </a:t>
            </a:r>
            <a:r>
              <a:rPr lang="en-US" sz="3600" dirty="0" err="1" smtClean="0"/>
              <a:t>khi</a:t>
            </a:r>
            <a:r>
              <a:rPr lang="en-US" sz="3600" dirty="0" smtClean="0"/>
              <a:t>́ </a:t>
            </a:r>
            <a:r>
              <a:rPr lang="en-US" sz="3600" dirty="0" err="1" smtClean="0"/>
              <a:t>dưới</a:t>
            </a:r>
            <a:r>
              <a:rPr lang="en-US" sz="3600" dirty="0" smtClean="0"/>
              <a:t> da </a:t>
            </a:r>
            <a:endParaRPr lang="en-US" sz="3600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" y="631555"/>
            <a:ext cx="4624960" cy="464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292" y="609599"/>
            <a:ext cx="4508707" cy="4670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63272" cy="1008112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 smtClean="0"/>
              <a:t>Nguyên</a:t>
            </a:r>
            <a:r>
              <a:rPr lang="en-US" sz="4000" dirty="0" smtClean="0"/>
              <a:t> </a:t>
            </a:r>
            <a:r>
              <a:rPr lang="en-US" sz="4000" dirty="0" err="1" smtClean="0"/>
              <a:t>nhân</a:t>
            </a:r>
            <a:r>
              <a:rPr lang="en-US" sz="4000" dirty="0" smtClean="0"/>
              <a:t> </a:t>
            </a:r>
            <a:r>
              <a:rPr lang="en-US" sz="4000" dirty="0" err="1" smtClean="0"/>
              <a:t>của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hội</a:t>
            </a:r>
            <a:r>
              <a:rPr lang="en-US" sz="4000" dirty="0" smtClean="0"/>
              <a:t> </a:t>
            </a:r>
            <a:r>
              <a:rPr lang="en-US" sz="4000" dirty="0" err="1" smtClean="0"/>
              <a:t>chứng</a:t>
            </a:r>
            <a:r>
              <a:rPr lang="en-US" sz="4000" dirty="0" smtClean="0"/>
              <a:t> </a:t>
            </a:r>
            <a:r>
              <a:rPr lang="en-US" sz="4000" dirty="0" err="1" smtClean="0"/>
              <a:t>lâm</a:t>
            </a:r>
            <a:r>
              <a:rPr lang="en-US" sz="4000" dirty="0" smtClean="0"/>
              <a:t> </a:t>
            </a:r>
            <a:r>
              <a:rPr lang="en-US" sz="4000" dirty="0" err="1" smtClean="0"/>
              <a:t>sàng</a:t>
            </a:r>
            <a:r>
              <a:rPr lang="en-US" sz="4000" dirty="0" smtClean="0"/>
              <a:t> </a:t>
            </a:r>
            <a:r>
              <a:rPr lang="en-US" sz="4000" dirty="0" err="1" smtClean="0"/>
              <a:t>hô</a:t>
            </a:r>
            <a:r>
              <a:rPr lang="en-US" sz="4000" dirty="0" smtClean="0"/>
              <a:t> </a:t>
            </a:r>
            <a:r>
              <a:rPr lang="en-US" sz="4000" dirty="0" err="1" smtClean="0"/>
              <a:t>hấp</a:t>
            </a:r>
            <a:endParaRPr lang="en-SG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79512" y="1124744"/>
          <a:ext cx="8964488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Rounded Rectangular Callout 7"/>
          <p:cNvSpPr/>
          <p:nvPr/>
        </p:nvSpPr>
        <p:spPr>
          <a:xfrm>
            <a:off x="7271792" y="1196752"/>
            <a:ext cx="1872208" cy="1512168"/>
          </a:xfrm>
          <a:prstGeom prst="wedgeRoundRectCallout">
            <a:avLst>
              <a:gd name="adj1" fmla="val -59127"/>
              <a:gd name="adj2" fmla="val 97205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 tai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tràn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màng</a:t>
            </a:r>
            <a:r>
              <a:rPr lang="en-US" dirty="0"/>
              <a:t> </a:t>
            </a:r>
            <a:r>
              <a:rPr lang="en-US" dirty="0" err="1"/>
              <a:t>phổi</a:t>
            </a:r>
            <a:r>
              <a:rPr lang="en-US" dirty="0"/>
              <a:t> –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Tư</a:t>
            </a:r>
            <a:r>
              <a:rPr lang="en-US" dirty="0" smtClean="0"/>
              <a:t>̣ </a:t>
            </a:r>
            <a:r>
              <a:rPr lang="en-US" dirty="0" err="1" smtClean="0"/>
              <a:t>nhiên</a:t>
            </a:r>
            <a:r>
              <a:rPr lang="en-US" dirty="0" smtClean="0"/>
              <a:t>: </a:t>
            </a:r>
            <a:r>
              <a:rPr lang="en-US" dirty="0" err="1" smtClean="0"/>
              <a:t>ko</a:t>
            </a:r>
            <a:r>
              <a:rPr lang="en-US" dirty="0" smtClean="0"/>
              <a:t> do </a:t>
            </a:r>
            <a:r>
              <a:rPr lang="en-US" dirty="0" err="1" smtClean="0"/>
              <a:t>chấn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, </a:t>
            </a:r>
            <a:r>
              <a:rPr lang="en-US" dirty="0" err="1" smtClean="0"/>
              <a:t>yếu</a:t>
            </a:r>
            <a:r>
              <a:rPr lang="en-US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́ </a:t>
            </a:r>
            <a:r>
              <a:rPr lang="en-US" dirty="0" err="1" smtClean="0"/>
              <a:t>thúc</a:t>
            </a:r>
            <a:r>
              <a:rPr lang="en-US" dirty="0" smtClean="0"/>
              <a:t> </a:t>
            </a:r>
            <a:r>
              <a:rPr lang="en-US" dirty="0" err="1" smtClean="0"/>
              <a:t>đẩy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̣ </a:t>
            </a:r>
            <a:r>
              <a:rPr lang="en-US" dirty="0" err="1" smtClean="0"/>
              <a:t>nhiên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ết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, </a:t>
            </a:r>
            <a:r>
              <a:rPr lang="en-US" dirty="0" err="1" smtClean="0"/>
              <a:t>chấn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endParaRPr lang="en-US" dirty="0"/>
          </a:p>
          <a:p>
            <a:pPr lvl="1"/>
            <a:r>
              <a:rPr lang="en-US" dirty="0" smtClean="0"/>
              <a:t>Thủ </a:t>
            </a:r>
            <a:r>
              <a:rPr lang="en-US" dirty="0" err="1" smtClean="0"/>
              <a:t>thuật</a:t>
            </a:r>
            <a:r>
              <a:rPr lang="en-US" dirty="0" smtClean="0"/>
              <a:t>: </a:t>
            </a:r>
            <a:r>
              <a:rPr lang="en-US" dirty="0" err="1" smtClean="0"/>
              <a:t>chọc</a:t>
            </a:r>
            <a:r>
              <a:rPr lang="en-US" dirty="0" smtClean="0"/>
              <a:t> dò,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thiết</a:t>
            </a:r>
            <a:r>
              <a:rPr lang="en-US" dirty="0" smtClean="0"/>
              <a:t> </a:t>
            </a:r>
            <a:r>
              <a:rPr lang="en-US" dirty="0" err="1" smtClean="0"/>
              <a:t>mp</a:t>
            </a:r>
            <a:r>
              <a:rPr lang="en-US" dirty="0" smtClean="0"/>
              <a:t>…</a:t>
            </a:r>
            <a:endParaRPr lang="en-US" dirty="0" smtClean="0"/>
          </a:p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Phát</a:t>
            </a:r>
            <a:r>
              <a:rPr lang="en-US" dirty="0" smtClean="0"/>
              <a:t>:  </a:t>
            </a:r>
            <a:r>
              <a:rPr lang="en-US" dirty="0" err="1" smtClean="0"/>
              <a:t>phổi</a:t>
            </a:r>
            <a:r>
              <a:rPr lang="en-US" dirty="0" smtClean="0"/>
              <a:t> </a:t>
            </a:r>
            <a:r>
              <a:rPr lang="en-US" dirty="0" err="1" smtClean="0"/>
              <a:t>khỏe</a:t>
            </a:r>
            <a:r>
              <a:rPr lang="en-US" dirty="0" smtClean="0"/>
              <a:t> </a:t>
            </a:r>
            <a:r>
              <a:rPr lang="en-US" dirty="0" err="1" smtClean="0"/>
              <a:t>mạnh</a:t>
            </a:r>
            <a:endParaRPr lang="en-US" dirty="0" smtClean="0"/>
          </a:p>
          <a:p>
            <a:r>
              <a:rPr lang="en-US" dirty="0" err="1" smtClean="0"/>
              <a:t>Thư</a:t>
            </a:r>
            <a:r>
              <a:rPr lang="en-US" dirty="0" smtClean="0"/>
              <a:t>́ </a:t>
            </a:r>
            <a:r>
              <a:rPr lang="en-US" dirty="0" err="1" smtClean="0"/>
              <a:t>phát</a:t>
            </a:r>
            <a:r>
              <a:rPr lang="en-US" dirty="0" smtClean="0"/>
              <a:t>: </a:t>
            </a:r>
            <a:r>
              <a:rPr lang="en-US" dirty="0" err="1" smtClean="0"/>
              <a:t>phổi</a:t>
            </a:r>
            <a:r>
              <a:rPr lang="en-US" dirty="0" smtClean="0"/>
              <a:t> </a:t>
            </a:r>
            <a:r>
              <a:rPr lang="en-US" dirty="0" err="1" smtClean="0"/>
              <a:t>bệnh</a:t>
            </a:r>
            <a:r>
              <a:rPr lang="en-US" dirty="0" smtClean="0"/>
              <a:t>: Lao, </a:t>
            </a:r>
            <a:r>
              <a:rPr lang="en-US" dirty="0" err="1" smtClean="0"/>
              <a:t>COPD</a:t>
            </a:r>
            <a:r>
              <a:rPr lang="en-US" dirty="0" smtClean="0"/>
              <a:t>, hen, </a:t>
            </a:r>
            <a:r>
              <a:rPr lang="en-US" dirty="0" err="1" smtClean="0"/>
              <a:t>dãn</a:t>
            </a:r>
            <a:r>
              <a:rPr lang="en-US" dirty="0" smtClean="0"/>
              <a:t> </a:t>
            </a:r>
            <a:r>
              <a:rPr lang="en-US" dirty="0" err="1" smtClean="0"/>
              <a:t>phê</a:t>
            </a:r>
            <a:r>
              <a:rPr lang="en-US" dirty="0" smtClean="0"/>
              <a:t>́ </a:t>
            </a:r>
            <a:r>
              <a:rPr lang="en-US" dirty="0" err="1" smtClean="0"/>
              <a:t>quản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934200" cy="838200"/>
          </a:xfrm>
        </p:spPr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03837"/>
          </a:xfrm>
        </p:spPr>
        <p:txBody>
          <a:bodyPr>
            <a:normAutofit/>
          </a:bodyPr>
          <a:lstStyle/>
          <a:p>
            <a:r>
              <a:rPr lang="en-US" sz="3600" b="1" u="sng" dirty="0" err="1" smtClean="0"/>
              <a:t>Đại</a:t>
            </a:r>
            <a:r>
              <a:rPr lang="en-US" sz="3600" b="1" u="sng" dirty="0" smtClean="0"/>
              <a:t> </a:t>
            </a:r>
            <a:r>
              <a:rPr lang="en-US" sz="3600" b="1" u="sng" dirty="0" err="1" smtClean="0"/>
              <a:t>cương</a:t>
            </a:r>
            <a:endParaRPr lang="en-US" sz="3600" b="1" u="sng" dirty="0" smtClean="0"/>
          </a:p>
          <a:p>
            <a:r>
              <a:rPr lang="en-US" sz="3600" dirty="0" err="1" smtClean="0"/>
              <a:t>Cơ</a:t>
            </a:r>
            <a:r>
              <a:rPr lang="en-US" sz="3600" dirty="0" smtClean="0"/>
              <a:t> </a:t>
            </a:r>
            <a:r>
              <a:rPr lang="en-US" sz="3600" dirty="0" err="1" smtClean="0"/>
              <a:t>chê</a:t>
            </a:r>
            <a:r>
              <a:rPr lang="en-US" sz="3600" dirty="0" smtClean="0"/>
              <a:t>́ </a:t>
            </a:r>
            <a:r>
              <a:rPr lang="en-US" sz="3600" dirty="0" err="1" smtClean="0"/>
              <a:t>hình</a:t>
            </a:r>
            <a:r>
              <a:rPr lang="en-US" sz="3600" dirty="0" smtClean="0"/>
              <a:t> </a:t>
            </a:r>
            <a:r>
              <a:rPr lang="en-US" sz="3600" dirty="0" err="1" smtClean="0"/>
              <a:t>thành</a:t>
            </a:r>
            <a:r>
              <a:rPr lang="en-US" sz="3600" dirty="0" smtClean="0"/>
              <a:t> </a:t>
            </a:r>
            <a:r>
              <a:rPr lang="en-US" sz="3600" dirty="0" err="1" smtClean="0"/>
              <a:t>hội</a:t>
            </a:r>
            <a:r>
              <a:rPr lang="en-US" sz="3600" dirty="0" smtClean="0"/>
              <a:t> </a:t>
            </a:r>
            <a:r>
              <a:rPr lang="en-US" sz="3600" dirty="0" err="1" smtClean="0"/>
              <a:t>chứng</a:t>
            </a:r>
            <a:r>
              <a:rPr lang="en-US" sz="3600" dirty="0" smtClean="0"/>
              <a:t> </a:t>
            </a:r>
            <a:endParaRPr lang="en-US" sz="3600" dirty="0" smtClean="0"/>
          </a:p>
          <a:p>
            <a:r>
              <a:rPr lang="en-US" sz="3600" dirty="0" err="1" smtClean="0"/>
              <a:t>Triệu</a:t>
            </a:r>
            <a:r>
              <a:rPr lang="en-US" sz="3600" dirty="0" smtClean="0"/>
              <a:t> </a:t>
            </a:r>
            <a:r>
              <a:rPr lang="en-US" sz="3600" dirty="0" err="1" smtClean="0"/>
              <a:t>chứng</a:t>
            </a:r>
            <a:r>
              <a:rPr lang="en-US" sz="3600" dirty="0" smtClean="0"/>
              <a:t>, </a:t>
            </a:r>
            <a:r>
              <a:rPr lang="en-US" sz="3600" dirty="0" err="1" smtClean="0"/>
              <a:t>nguyên</a:t>
            </a:r>
            <a:r>
              <a:rPr lang="en-US" sz="3600" dirty="0" smtClean="0"/>
              <a:t> </a:t>
            </a:r>
            <a:r>
              <a:rPr lang="en-US" sz="3600" dirty="0" err="1" smtClean="0"/>
              <a:t>nhân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hội</a:t>
            </a:r>
            <a:r>
              <a:rPr lang="en-US" sz="3600" dirty="0" smtClean="0"/>
              <a:t> </a:t>
            </a:r>
            <a:r>
              <a:rPr lang="en-US" sz="3600" dirty="0" err="1" smtClean="0"/>
              <a:t>chứng</a:t>
            </a:r>
            <a:endParaRPr lang="en-US" sz="3600" dirty="0"/>
          </a:p>
          <a:p>
            <a:r>
              <a:rPr lang="en-US" sz="3600" dirty="0" err="1" smtClean="0"/>
              <a:t>Kết</a:t>
            </a:r>
            <a:r>
              <a:rPr lang="en-US" sz="3600" dirty="0" smtClean="0"/>
              <a:t> </a:t>
            </a:r>
            <a:r>
              <a:rPr lang="en-US" sz="3600" dirty="0" err="1" smtClean="0"/>
              <a:t>luận</a:t>
            </a:r>
            <a:endParaRPr lang="en-US" sz="36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268760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Nguyên</a:t>
            </a:r>
            <a:r>
              <a:rPr lang="en-US" sz="4000" dirty="0" smtClean="0"/>
              <a:t> </a:t>
            </a:r>
            <a:r>
              <a:rPr lang="en-US" sz="4000" dirty="0" err="1" smtClean="0"/>
              <a:t>nhân</a:t>
            </a:r>
            <a:r>
              <a:rPr lang="en-US" sz="4000" dirty="0" smtClean="0"/>
              <a:t> </a:t>
            </a:r>
            <a:r>
              <a:rPr lang="en-US" sz="4000" dirty="0" err="1" smtClean="0"/>
              <a:t>của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hội</a:t>
            </a:r>
            <a:r>
              <a:rPr lang="en-US" sz="4000" dirty="0" smtClean="0"/>
              <a:t> </a:t>
            </a:r>
            <a:r>
              <a:rPr lang="en-US" sz="4000" dirty="0" err="1" smtClean="0"/>
              <a:t>chứng</a:t>
            </a:r>
            <a:r>
              <a:rPr lang="en-US" sz="4000" dirty="0" smtClean="0"/>
              <a:t> </a:t>
            </a:r>
            <a:r>
              <a:rPr lang="en-US" sz="4000" dirty="0" err="1" smtClean="0"/>
              <a:t>lâm</a:t>
            </a:r>
            <a:r>
              <a:rPr lang="en-US" sz="4000" dirty="0" smtClean="0"/>
              <a:t> </a:t>
            </a:r>
            <a:r>
              <a:rPr lang="en-US" sz="4000" dirty="0" err="1" smtClean="0"/>
              <a:t>sàng</a:t>
            </a:r>
            <a:r>
              <a:rPr lang="en-US" sz="4000" dirty="0" smtClean="0"/>
              <a:t> </a:t>
            </a:r>
            <a:r>
              <a:rPr lang="en-US" sz="4000" dirty="0" err="1" smtClean="0"/>
              <a:t>hô</a:t>
            </a:r>
            <a:r>
              <a:rPr lang="en-US" sz="4000" dirty="0" smtClean="0"/>
              <a:t> </a:t>
            </a:r>
            <a:r>
              <a:rPr lang="en-US" sz="4000" dirty="0" err="1" smtClean="0"/>
              <a:t>hấp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25658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TKMP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,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: Nam,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 smtClean="0"/>
              <a:t>gầy</a:t>
            </a:r>
            <a:r>
              <a:rPr lang="en-US" dirty="0" smtClean="0"/>
              <a:t>, </a:t>
            </a:r>
            <a:r>
              <a:rPr lang="en-US" dirty="0" err="1" smtClean="0"/>
              <a:t>tuổi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10-30 </a:t>
            </a:r>
            <a:r>
              <a:rPr lang="en-US" dirty="0" err="1" smtClean="0"/>
              <a:t>tuổi</a:t>
            </a:r>
            <a:r>
              <a:rPr lang="en-US" dirty="0" smtClean="0"/>
              <a:t>,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hút</a:t>
            </a:r>
            <a:r>
              <a:rPr lang="en-US" dirty="0" smtClean="0"/>
              <a:t> </a:t>
            </a:r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lá</a:t>
            </a:r>
            <a:endParaRPr lang="en-US" dirty="0" smtClean="0"/>
          </a:p>
          <a:p>
            <a:pPr lvl="1"/>
            <a:r>
              <a:rPr lang="en-US" dirty="0" smtClean="0"/>
              <a:t>TCCN: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nghỉ</a:t>
            </a:r>
            <a:r>
              <a:rPr lang="en-US" dirty="0" smtClean="0"/>
              <a:t>,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ngột</a:t>
            </a:r>
            <a:r>
              <a:rPr lang="en-US" dirty="0" smtClean="0"/>
              <a:t> </a:t>
            </a:r>
            <a:r>
              <a:rPr lang="en-US" b="1" u="sng" dirty="0" err="1" smtClean="0"/>
              <a:t>đau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ngực</a:t>
            </a:r>
            <a:r>
              <a:rPr lang="en-US" b="1" u="sng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màng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 (100%)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dao</a:t>
            </a:r>
            <a:r>
              <a:rPr lang="en-US" dirty="0" smtClean="0"/>
              <a:t> </a:t>
            </a:r>
            <a:r>
              <a:rPr lang="en-US" dirty="0" err="1" smtClean="0"/>
              <a:t>đâm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phởi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đau</a:t>
            </a:r>
            <a:r>
              <a:rPr lang="en-US" dirty="0" smtClean="0"/>
              <a:t> ê </a:t>
            </a:r>
            <a:r>
              <a:rPr lang="en-US" dirty="0" err="1" smtClean="0"/>
              <a:t>ẩm</a:t>
            </a:r>
            <a:r>
              <a:rPr lang="en-US" dirty="0" smtClean="0"/>
              <a:t>, </a:t>
            </a:r>
            <a:r>
              <a:rPr lang="en-US" b="1" u="sng" dirty="0" err="1" smtClean="0"/>
              <a:t>khó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thở</a:t>
            </a:r>
            <a:r>
              <a:rPr lang="en-US" b="1" u="sng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, </a:t>
            </a:r>
            <a:r>
              <a:rPr lang="en-US" b="1" dirty="0" err="1" smtClean="0"/>
              <a:t>triệu</a:t>
            </a:r>
            <a:r>
              <a:rPr lang="en-US" b="1" dirty="0" smtClean="0"/>
              <a:t> </a:t>
            </a:r>
            <a:r>
              <a:rPr lang="en-US" b="1" dirty="0" err="1" smtClean="0"/>
              <a:t>chứng</a:t>
            </a:r>
            <a:r>
              <a:rPr lang="en-US" b="1" dirty="0" smtClean="0"/>
              <a:t> </a:t>
            </a:r>
            <a:r>
              <a:rPr lang="en-US" b="1" dirty="0" err="1" smtClean="0"/>
              <a:t>thoái</a:t>
            </a:r>
            <a:r>
              <a:rPr lang="en-US" b="1" dirty="0" smtClean="0"/>
              <a:t> </a:t>
            </a:r>
            <a:r>
              <a:rPr lang="en-US" b="1" dirty="0" err="1" smtClean="0"/>
              <a:t>triển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 smtClean="0"/>
              <a:t>TCTT</a:t>
            </a:r>
            <a:r>
              <a:rPr lang="en-US" dirty="0" smtClean="0"/>
              <a:t>: </a:t>
            </a:r>
            <a:r>
              <a:rPr lang="en-US" dirty="0" err="1" smtClean="0"/>
              <a:t>TKMP</a:t>
            </a:r>
            <a:r>
              <a:rPr lang="en-US" dirty="0" smtClean="0"/>
              <a:t> </a:t>
            </a:r>
            <a:r>
              <a:rPr lang="en-US" dirty="0" err="1" smtClean="0"/>
              <a:t>ít</a:t>
            </a:r>
            <a:r>
              <a:rPr lang="en-US" dirty="0" smtClean="0"/>
              <a:t> (&lt;15%)</a:t>
            </a:r>
            <a:r>
              <a:rPr lang="en-US" dirty="0" smtClean="0">
                <a:sym typeface="Wingdings" panose="05000000000000000000" pitchFamily="2" charset="2"/>
              </a:rPr>
              <a:t> ± </a:t>
            </a:r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 TC. TKMP </a:t>
            </a:r>
            <a:r>
              <a:rPr lang="en-US" dirty="0" err="1" smtClean="0">
                <a:sym typeface="Wingdings" panose="05000000000000000000" pitchFamily="2" charset="2"/>
              </a:rPr>
              <a:t>nhiều</a:t>
            </a:r>
            <a:r>
              <a:rPr lang="en-US" dirty="0" smtClean="0">
                <a:sym typeface="Wingdings" panose="05000000000000000000" pitchFamily="2" charset="2"/>
              </a:rPr>
              <a:t>  HC TKMP. TKMP </a:t>
            </a:r>
            <a:r>
              <a:rPr lang="en-US" dirty="0" err="1" smtClean="0">
                <a:sym typeface="Wingdings" panose="05000000000000000000" pitchFamily="2" charset="2"/>
              </a:rPr>
              <a:t>áp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lực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  <a:r>
              <a:rPr lang="en-US" dirty="0" err="1" smtClean="0">
                <a:sym typeface="Wingdings" panose="05000000000000000000" pitchFamily="2" charset="2"/>
              </a:rPr>
              <a:t>tim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nhanh</a:t>
            </a:r>
            <a:r>
              <a:rPr lang="en-US" dirty="0" smtClean="0">
                <a:sym typeface="Wingdings" panose="05000000000000000000" pitchFamily="2" charset="2"/>
              </a:rPr>
              <a:t> &gt;135 l/p, </a:t>
            </a:r>
            <a:r>
              <a:rPr lang="en-US" dirty="0" err="1" smtClean="0">
                <a:sym typeface="Wingdings" panose="05000000000000000000" pitchFamily="2" charset="2"/>
              </a:rPr>
              <a:t>tụt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huyết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áp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xanh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tím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35280" cy="1224136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Nguyên</a:t>
            </a:r>
            <a:r>
              <a:rPr lang="en-US" sz="4000" dirty="0" smtClean="0"/>
              <a:t> </a:t>
            </a:r>
            <a:r>
              <a:rPr lang="en-US" sz="4000" dirty="0" err="1" smtClean="0"/>
              <a:t>nhân</a:t>
            </a:r>
            <a:r>
              <a:rPr lang="en-US" sz="4000" dirty="0" smtClean="0"/>
              <a:t> </a:t>
            </a:r>
            <a:r>
              <a:rPr lang="en-US" sz="4000" dirty="0" err="1" smtClean="0"/>
              <a:t>của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hội</a:t>
            </a:r>
            <a:r>
              <a:rPr lang="en-US" sz="4000" dirty="0" smtClean="0"/>
              <a:t> </a:t>
            </a:r>
            <a:r>
              <a:rPr lang="en-US" sz="4000" dirty="0" err="1" smtClean="0"/>
              <a:t>chứng</a:t>
            </a:r>
            <a:r>
              <a:rPr lang="en-US" sz="4000" dirty="0" smtClean="0"/>
              <a:t> </a:t>
            </a:r>
            <a:r>
              <a:rPr lang="en-US" sz="4000" dirty="0" err="1" smtClean="0"/>
              <a:t>lâm</a:t>
            </a:r>
            <a:r>
              <a:rPr lang="en-US" sz="4000" dirty="0" smtClean="0"/>
              <a:t> </a:t>
            </a:r>
            <a:r>
              <a:rPr lang="en-US" sz="4000" dirty="0" err="1" smtClean="0"/>
              <a:t>sàng</a:t>
            </a:r>
            <a:r>
              <a:rPr lang="en-US" sz="4000" dirty="0" smtClean="0"/>
              <a:t> </a:t>
            </a:r>
            <a:r>
              <a:rPr lang="en-US" sz="4000" dirty="0" err="1" smtClean="0"/>
              <a:t>hô</a:t>
            </a:r>
            <a:r>
              <a:rPr lang="en-US" sz="4000" dirty="0" smtClean="0"/>
              <a:t> </a:t>
            </a:r>
            <a:r>
              <a:rPr lang="en-US" sz="4000" dirty="0" err="1" smtClean="0"/>
              <a:t>hấp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51125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TKMP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vong</a:t>
            </a:r>
            <a:endParaRPr lang="en-US" dirty="0" smtClean="0"/>
          </a:p>
          <a:p>
            <a:pPr lvl="1"/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: </a:t>
            </a:r>
            <a:endParaRPr lang="en-US" dirty="0" smtClean="0"/>
          </a:p>
          <a:p>
            <a:pPr lvl="2"/>
            <a:r>
              <a:rPr lang="en-US" dirty="0" smtClean="0"/>
              <a:t>COPD,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xơ</a:t>
            </a:r>
            <a:r>
              <a:rPr lang="en-US" dirty="0" smtClean="0"/>
              <a:t> </a:t>
            </a:r>
            <a:r>
              <a:rPr lang="en-US" dirty="0" err="1" smtClean="0"/>
              <a:t>nang</a:t>
            </a:r>
            <a:r>
              <a:rPr lang="en-US" dirty="0" smtClean="0"/>
              <a:t>, hen 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2"/>
            <a:r>
              <a:rPr lang="en-US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 do </a:t>
            </a:r>
            <a:r>
              <a:rPr lang="en-US" dirty="0" err="1" smtClean="0"/>
              <a:t>Pneumocystis</a:t>
            </a:r>
            <a:r>
              <a:rPr lang="en-US" dirty="0" smtClean="0"/>
              <a:t> </a:t>
            </a:r>
            <a:r>
              <a:rPr lang="en-US" dirty="0" err="1" smtClean="0"/>
              <a:t>jiroveci</a:t>
            </a:r>
            <a:r>
              <a:rPr lang="en-US" dirty="0" smtClean="0"/>
              <a:t>, </a:t>
            </a:r>
            <a:r>
              <a:rPr lang="en-US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 </a:t>
            </a:r>
            <a:r>
              <a:rPr lang="en-US" dirty="0" err="1" smtClean="0"/>
              <a:t>hoại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do vi </a:t>
            </a:r>
            <a:r>
              <a:rPr lang="en-US" dirty="0" err="1" smtClean="0"/>
              <a:t>khuẩn</a:t>
            </a:r>
            <a:r>
              <a:rPr lang="en-US" dirty="0" smtClean="0"/>
              <a:t> gram (-), </a:t>
            </a:r>
            <a:r>
              <a:rPr lang="en-US" dirty="0" err="1" smtClean="0"/>
              <a:t>kị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, </a:t>
            </a:r>
            <a:r>
              <a:rPr lang="en-US" dirty="0" err="1" smtClean="0"/>
              <a:t>tụ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pPr lvl="2"/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kẽ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…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96944" cy="1224136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Nguyên</a:t>
            </a:r>
            <a:r>
              <a:rPr lang="en-US" sz="4000" dirty="0" smtClean="0"/>
              <a:t> </a:t>
            </a:r>
            <a:r>
              <a:rPr lang="en-US" sz="4000" dirty="0" err="1" smtClean="0"/>
              <a:t>nhân</a:t>
            </a:r>
            <a:r>
              <a:rPr lang="en-US" sz="4000" dirty="0" smtClean="0"/>
              <a:t> </a:t>
            </a:r>
            <a:r>
              <a:rPr lang="en-US" sz="4000" dirty="0" err="1" smtClean="0"/>
              <a:t>của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hội</a:t>
            </a:r>
            <a:r>
              <a:rPr lang="en-US" sz="4000" dirty="0" smtClean="0"/>
              <a:t> </a:t>
            </a:r>
            <a:r>
              <a:rPr lang="en-US" sz="4000" dirty="0" err="1" smtClean="0"/>
              <a:t>chứng</a:t>
            </a:r>
            <a:r>
              <a:rPr lang="en-US" sz="4000" dirty="0" smtClean="0"/>
              <a:t> </a:t>
            </a:r>
            <a:r>
              <a:rPr lang="en-US" sz="4000" dirty="0" err="1" smtClean="0"/>
              <a:t>lâm</a:t>
            </a:r>
            <a:r>
              <a:rPr lang="en-US" sz="4000" dirty="0" smtClean="0"/>
              <a:t> </a:t>
            </a:r>
            <a:r>
              <a:rPr lang="en-US" sz="4000" dirty="0" err="1" smtClean="0"/>
              <a:t>sàng</a:t>
            </a:r>
            <a:r>
              <a:rPr lang="en-US" sz="4000" dirty="0" smtClean="0"/>
              <a:t> </a:t>
            </a:r>
            <a:r>
              <a:rPr lang="en-US" sz="4000" dirty="0" err="1" smtClean="0"/>
              <a:t>hô</a:t>
            </a:r>
            <a:r>
              <a:rPr lang="en-US" sz="4000" dirty="0" smtClean="0"/>
              <a:t> </a:t>
            </a:r>
            <a:r>
              <a:rPr lang="en-US" sz="4000" dirty="0" err="1" smtClean="0"/>
              <a:t>hấp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2776"/>
            <a:ext cx="8964488" cy="51845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TKMP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: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TCCN</a:t>
            </a:r>
            <a:r>
              <a:rPr lang="en-US" dirty="0" smtClean="0"/>
              <a:t>: </a:t>
            </a:r>
            <a:r>
              <a:rPr lang="en-US" b="1" dirty="0" err="1" smtClean="0"/>
              <a:t>khó</a:t>
            </a:r>
            <a:r>
              <a:rPr lang="en-US" b="1" dirty="0" smtClean="0"/>
              <a:t> </a:t>
            </a:r>
            <a:r>
              <a:rPr lang="en-US" b="1" dirty="0" err="1" smtClean="0"/>
              <a:t>thở</a:t>
            </a:r>
            <a:r>
              <a:rPr lang="en-US" b="1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TKMP </a:t>
            </a:r>
            <a:r>
              <a:rPr lang="en-US" dirty="0" err="1" smtClean="0"/>
              <a:t>ít</a:t>
            </a:r>
            <a:r>
              <a:rPr lang="en-US" dirty="0" smtClean="0"/>
              <a:t>, </a:t>
            </a:r>
            <a:r>
              <a:rPr lang="en-US" b="1" dirty="0" err="1" smtClean="0"/>
              <a:t>đau</a:t>
            </a:r>
            <a:r>
              <a:rPr lang="en-US" b="1" dirty="0" smtClean="0"/>
              <a:t> </a:t>
            </a:r>
            <a:r>
              <a:rPr lang="en-US" b="1" dirty="0" err="1" smtClean="0"/>
              <a:t>ngực</a:t>
            </a:r>
            <a:r>
              <a:rPr lang="en-US" b="1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,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tự</a:t>
            </a:r>
            <a:r>
              <a:rPr lang="en-US" b="1" dirty="0" smtClean="0"/>
              <a:t> </a:t>
            </a:r>
            <a:r>
              <a:rPr lang="en-US" b="1" dirty="0" err="1" smtClean="0"/>
              <a:t>thoái</a:t>
            </a:r>
            <a:r>
              <a:rPr lang="en-US" b="1" dirty="0" smtClean="0"/>
              <a:t> </a:t>
            </a:r>
            <a:r>
              <a:rPr lang="en-US" b="1" dirty="0" err="1" smtClean="0"/>
              <a:t>triển</a:t>
            </a:r>
            <a:r>
              <a:rPr lang="en-US" dirty="0" smtClean="0"/>
              <a:t>.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TCTT</a:t>
            </a:r>
            <a:r>
              <a:rPr lang="en-US" dirty="0" smtClean="0"/>
              <a:t>: </a:t>
            </a:r>
            <a:r>
              <a:rPr lang="en-US" dirty="0" err="1" smtClean="0"/>
              <a:t>giảm</a:t>
            </a:r>
            <a:r>
              <a:rPr lang="en-US" dirty="0" smtClean="0"/>
              <a:t> oxy </a:t>
            </a:r>
            <a:r>
              <a:rPr lang="en-US" dirty="0" err="1" smtClean="0"/>
              <a:t>máu</a:t>
            </a:r>
            <a:r>
              <a:rPr lang="en-US" dirty="0" smtClean="0"/>
              <a:t>, </a:t>
            </a:r>
            <a:r>
              <a:rPr lang="en-US" dirty="0" err="1" smtClean="0"/>
              <a:t>tụt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đe</a:t>
            </a:r>
            <a:r>
              <a:rPr lang="en-US" dirty="0" smtClean="0"/>
              <a:t> </a:t>
            </a:r>
            <a:r>
              <a:rPr lang="en-US" dirty="0" err="1" smtClean="0"/>
              <a:t>dọa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.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TKMP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mờ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HỘI</a:t>
            </a:r>
            <a:r>
              <a:rPr lang="en-US" dirty="0" smtClean="0"/>
              <a:t> </a:t>
            </a:r>
            <a:r>
              <a:rPr lang="en-US" dirty="0" err="1" smtClean="0"/>
              <a:t>CHỨNG</a:t>
            </a:r>
            <a:r>
              <a:rPr lang="en-US" dirty="0" smtClean="0"/>
              <a:t> </a:t>
            </a:r>
            <a:r>
              <a:rPr lang="en-US" dirty="0" err="1" smtClean="0"/>
              <a:t>TẮC</a:t>
            </a:r>
            <a:r>
              <a:rPr lang="en-US" dirty="0" smtClean="0"/>
              <a:t> </a:t>
            </a:r>
            <a:r>
              <a:rPr lang="en-US" dirty="0" err="1" smtClean="0"/>
              <a:t>NGHẼN</a:t>
            </a:r>
            <a:r>
              <a:rPr lang="en-US" dirty="0" smtClean="0"/>
              <a:t> </a:t>
            </a:r>
            <a:r>
              <a:rPr lang="en-US" dirty="0" err="1" smtClean="0"/>
              <a:t>ĐƯỜNG</a:t>
            </a:r>
            <a:r>
              <a:rPr lang="en-US" dirty="0" smtClean="0"/>
              <a:t> </a:t>
            </a:r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HẤP</a:t>
            </a:r>
            <a:r>
              <a:rPr lang="en-US" dirty="0" smtClean="0"/>
              <a:t> </a:t>
            </a:r>
            <a:r>
              <a:rPr lang="en-US" dirty="0" err="1" smtClean="0"/>
              <a:t>DƯỚI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phế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endParaRPr lang="en-S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87624" y="1196752"/>
            <a:ext cx="6703911" cy="523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 rot="351687">
            <a:off x="3995936" y="3212976"/>
            <a:ext cx="1152128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/>
          <p:cNvSpPr/>
          <p:nvPr/>
        </p:nvSpPr>
        <p:spPr>
          <a:xfrm>
            <a:off x="3275856" y="5229200"/>
            <a:ext cx="1224136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64477E-6 L 0 0.1311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924800" cy="1524000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Hội</a:t>
            </a:r>
            <a:r>
              <a:rPr lang="en-US" sz="4800" dirty="0" smtClean="0"/>
              <a:t> </a:t>
            </a:r>
            <a:r>
              <a:rPr lang="en-US" sz="4800" dirty="0" err="1" smtClean="0"/>
              <a:t>chứng</a:t>
            </a:r>
            <a:r>
              <a:rPr lang="en-US" sz="4800" dirty="0" smtClean="0"/>
              <a:t> </a:t>
            </a:r>
            <a:r>
              <a:rPr lang="en-US" sz="4800" dirty="0" err="1" smtClean="0"/>
              <a:t>tắc</a:t>
            </a:r>
            <a:r>
              <a:rPr lang="en-US" sz="4800" dirty="0" smtClean="0"/>
              <a:t> </a:t>
            </a:r>
            <a:r>
              <a:rPr lang="en-US" sz="4800" dirty="0" err="1" smtClean="0"/>
              <a:t>nghẽn</a:t>
            </a:r>
            <a:r>
              <a:rPr lang="en-US" sz="4800" dirty="0" smtClean="0"/>
              <a:t> </a:t>
            </a:r>
            <a:r>
              <a:rPr lang="en-US" sz="4800" dirty="0" err="1" smtClean="0"/>
              <a:t>đường</a:t>
            </a:r>
            <a:r>
              <a:rPr lang="en-US" sz="4800" dirty="0" smtClean="0"/>
              <a:t> </a:t>
            </a:r>
            <a:r>
              <a:rPr lang="en-US" sz="4800" dirty="0" err="1" smtClean="0"/>
              <a:t>hô</a:t>
            </a:r>
            <a:r>
              <a:rPr lang="en-US" sz="4800" dirty="0" smtClean="0"/>
              <a:t> </a:t>
            </a:r>
            <a:r>
              <a:rPr lang="en-US" sz="4800" dirty="0" err="1" smtClean="0"/>
              <a:t>hấp</a:t>
            </a:r>
            <a:r>
              <a:rPr lang="en-US" sz="4800" dirty="0" smtClean="0"/>
              <a:t> </a:t>
            </a:r>
            <a:r>
              <a:rPr lang="en-US" sz="4800" dirty="0" err="1" smtClean="0"/>
              <a:t>dưới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803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nghẽn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ngực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rít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(stridor) (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sụn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…): </a:t>
            </a:r>
            <a:r>
              <a:rPr lang="en-US" dirty="0" err="1" smtClean="0"/>
              <a:t>thi</a:t>
            </a:r>
            <a:r>
              <a:rPr lang="en-US" dirty="0" smtClean="0"/>
              <a:t>̀ </a:t>
            </a:r>
            <a:r>
              <a:rPr lang="en-US" b="1" dirty="0" err="1" smtClean="0"/>
              <a:t>hít</a:t>
            </a:r>
            <a:r>
              <a:rPr lang="en-US" b="1" dirty="0" smtClean="0"/>
              <a:t> </a:t>
            </a:r>
            <a:r>
              <a:rPr lang="en-US" b="1" dirty="0" err="1" smtClean="0"/>
              <a:t>vào</a:t>
            </a:r>
            <a:endParaRPr lang="en-US" b="1" dirty="0" smtClean="0"/>
          </a:p>
          <a:p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nghẽn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ngực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Khò</a:t>
            </a:r>
            <a:r>
              <a:rPr lang="en-US" dirty="0" smtClean="0"/>
              <a:t> </a:t>
            </a:r>
            <a:r>
              <a:rPr lang="en-US" dirty="0" err="1" smtClean="0"/>
              <a:t>khè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b="1" dirty="0" smtClean="0"/>
              <a:t>2 </a:t>
            </a:r>
            <a:r>
              <a:rPr lang="en-US" b="1" dirty="0" err="1" smtClean="0"/>
              <a:t>thì</a:t>
            </a:r>
            <a:r>
              <a:rPr lang="en-US" b="1" dirty="0" smtClean="0"/>
              <a:t> </a:t>
            </a:r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 (wheezing)</a:t>
            </a:r>
            <a:endParaRPr lang="en-US" dirty="0" smtClean="0"/>
          </a:p>
          <a:p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nghẽn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Rale</a:t>
            </a:r>
            <a:r>
              <a:rPr lang="en-US" dirty="0" smtClean="0"/>
              <a:t> </a:t>
            </a:r>
            <a:r>
              <a:rPr lang="en-US" dirty="0" err="1" smtClean="0"/>
              <a:t>rít</a:t>
            </a:r>
            <a:r>
              <a:rPr lang="en-US" dirty="0" smtClean="0"/>
              <a:t>, </a:t>
            </a:r>
            <a:r>
              <a:rPr lang="en-US" dirty="0" err="1" smtClean="0"/>
              <a:t>rale</a:t>
            </a:r>
            <a:r>
              <a:rPr lang="en-US" dirty="0" smtClean="0"/>
              <a:t> </a:t>
            </a:r>
            <a:r>
              <a:rPr lang="en-US" dirty="0" err="1" smtClean="0"/>
              <a:t>ngáy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b="1" dirty="0" err="1" smtClean="0"/>
              <a:t>thở</a:t>
            </a:r>
            <a:r>
              <a:rPr lang="en-US" b="1" dirty="0" smtClean="0"/>
              <a:t> </a:t>
            </a:r>
            <a:r>
              <a:rPr lang="en-US" b="1" dirty="0" err="1" smtClean="0"/>
              <a:t>ra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01000" cy="1676400"/>
          </a:xfrm>
        </p:spPr>
        <p:txBody>
          <a:bodyPr/>
          <a:lstStyle/>
          <a:p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nghẽn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41837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Viêm</a:t>
            </a:r>
            <a:r>
              <a:rPr lang="en-US" sz="4000" dirty="0" smtClean="0"/>
              <a:t> </a:t>
            </a:r>
            <a:r>
              <a:rPr lang="en-US" sz="4000" dirty="0" err="1" smtClean="0"/>
              <a:t>nắp</a:t>
            </a:r>
            <a:r>
              <a:rPr lang="en-US" sz="4000" dirty="0" smtClean="0"/>
              <a:t> </a:t>
            </a:r>
            <a:r>
              <a:rPr lang="en-US" sz="4000" dirty="0" err="1" smtClean="0"/>
              <a:t>thanh</a:t>
            </a:r>
            <a:r>
              <a:rPr lang="en-US" sz="4000" dirty="0" smtClean="0"/>
              <a:t> </a:t>
            </a:r>
            <a:r>
              <a:rPr lang="en-US" sz="4000" dirty="0" err="1" smtClean="0"/>
              <a:t>quản</a:t>
            </a:r>
            <a:r>
              <a:rPr lang="en-US" sz="4000" dirty="0" smtClean="0"/>
              <a:t>, </a:t>
            </a:r>
            <a:r>
              <a:rPr lang="en-US" sz="4000" dirty="0" err="1" smtClean="0"/>
              <a:t>phù</a:t>
            </a:r>
            <a:r>
              <a:rPr lang="en-US" sz="4000" dirty="0" smtClean="0"/>
              <a:t> </a:t>
            </a:r>
            <a:r>
              <a:rPr lang="en-US" sz="4000" dirty="0" err="1" smtClean="0"/>
              <a:t>thanh</a:t>
            </a:r>
            <a:r>
              <a:rPr lang="en-US" sz="4000" dirty="0" smtClean="0"/>
              <a:t> </a:t>
            </a:r>
            <a:r>
              <a:rPr lang="en-US" sz="4000" dirty="0" err="1" smtClean="0"/>
              <a:t>quản</a:t>
            </a:r>
            <a:r>
              <a:rPr lang="en-US" sz="4000" dirty="0" smtClean="0"/>
              <a:t>, </a:t>
            </a:r>
            <a:r>
              <a:rPr lang="en-US" sz="4000" b="1" dirty="0" smtClean="0"/>
              <a:t>u</a:t>
            </a:r>
            <a:r>
              <a:rPr lang="en-US" sz="4000" dirty="0" smtClean="0"/>
              <a:t> </a:t>
            </a:r>
            <a:r>
              <a:rPr lang="en-US" sz="4000" dirty="0" err="1" smtClean="0"/>
              <a:t>thanh</a:t>
            </a:r>
            <a:r>
              <a:rPr lang="en-US" sz="4000" dirty="0" smtClean="0"/>
              <a:t> </a:t>
            </a:r>
            <a:r>
              <a:rPr lang="en-US" sz="4000" dirty="0" err="1" smtClean="0"/>
              <a:t>quản</a:t>
            </a:r>
            <a:r>
              <a:rPr lang="en-US" sz="4000" dirty="0" smtClean="0"/>
              <a:t>, </a:t>
            </a:r>
            <a:r>
              <a:rPr lang="en-US" sz="4000" b="1" dirty="0" err="1" smtClean="0"/>
              <a:t>dị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vật</a:t>
            </a:r>
            <a:r>
              <a:rPr lang="en-US" sz="4000" b="1" dirty="0" smtClean="0"/>
              <a:t> </a:t>
            </a:r>
            <a:r>
              <a:rPr lang="en-US" sz="4000" dirty="0" err="1" smtClean="0"/>
              <a:t>thanh</a:t>
            </a:r>
            <a:r>
              <a:rPr lang="en-US" sz="4000" dirty="0" smtClean="0"/>
              <a:t> </a:t>
            </a:r>
            <a:r>
              <a:rPr lang="en-US" sz="4000" dirty="0" err="1" smtClean="0"/>
              <a:t>khí</a:t>
            </a:r>
            <a:r>
              <a:rPr lang="en-US" sz="4000" dirty="0" smtClean="0"/>
              <a:t> </a:t>
            </a:r>
            <a:r>
              <a:rPr lang="en-US" sz="4000" dirty="0" err="1" smtClean="0"/>
              <a:t>quản</a:t>
            </a:r>
            <a:r>
              <a:rPr lang="en-US" sz="4000" dirty="0" smtClean="0"/>
              <a:t>, </a:t>
            </a:r>
            <a:r>
              <a:rPr lang="en-US" sz="4000" b="1" dirty="0" err="1" smtClean="0"/>
              <a:t>sẹo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hẹp</a:t>
            </a:r>
            <a:r>
              <a:rPr lang="en-US" sz="4000" dirty="0" smtClean="0"/>
              <a:t>…</a:t>
            </a:r>
            <a:endParaRPr lang="en-US" sz="4000" dirty="0" smtClean="0"/>
          </a:p>
          <a:p>
            <a:r>
              <a:rPr lang="en-US" sz="4000" dirty="0" smtClean="0"/>
              <a:t>Hen, COPD, </a:t>
            </a:r>
            <a:r>
              <a:rPr lang="en-US" sz="4000" dirty="0" err="1" smtClean="0"/>
              <a:t>viêm</a:t>
            </a:r>
            <a:r>
              <a:rPr lang="en-US" sz="4000" dirty="0" smtClean="0"/>
              <a:t> </a:t>
            </a:r>
            <a:r>
              <a:rPr lang="en-US" sz="4000" dirty="0" err="1" smtClean="0"/>
              <a:t>tiểu</a:t>
            </a:r>
            <a:r>
              <a:rPr lang="en-US" sz="4000" dirty="0" smtClean="0"/>
              <a:t> </a:t>
            </a:r>
            <a:r>
              <a:rPr lang="en-US" sz="4000" dirty="0" err="1" smtClean="0"/>
              <a:t>phế</a:t>
            </a:r>
            <a:r>
              <a:rPr lang="en-US" sz="4000" dirty="0" smtClean="0"/>
              <a:t> </a:t>
            </a:r>
            <a:r>
              <a:rPr lang="en-US" sz="4000" dirty="0" err="1" smtClean="0"/>
              <a:t>quản</a:t>
            </a:r>
            <a:endParaRPr lang="en-US" sz="40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Hội Chứng Trung Thất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1295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Hội chứng trung thất – phân chia trung thất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1000" y="1295400"/>
            <a:ext cx="6699502" cy="383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52400" y="5181600"/>
            <a:ext cx="8991600" cy="16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TT trước: đau vùng sau xương ức,$TMC trên, $ nội tiết </a:t>
            </a:r>
            <a:endParaRPr lang="en-US" sz="2800" smtClean="0"/>
          </a:p>
          <a:p>
            <a:pPr algn="ctr"/>
            <a:r>
              <a:rPr lang="en-US" sz="2800" smtClean="0"/>
              <a:t>TT giữa: Ho, khó thở, co thắt phế quản…</a:t>
            </a:r>
            <a:endParaRPr lang="en-US" sz="2800" smtClean="0"/>
          </a:p>
          <a:p>
            <a:pPr algn="ctr"/>
            <a:r>
              <a:rPr lang="en-US" sz="2800" smtClean="0"/>
              <a:t>TT sau: khó nuốt, đau theo rễ thần kinh…</a:t>
            </a:r>
            <a:endParaRPr lang="en-US" sz="2800"/>
          </a:p>
        </p:txBody>
      </p:sp>
      <p:cxnSp>
        <p:nvCxnSpPr>
          <p:cNvPr id="7" name="Straight Connector 6"/>
          <p:cNvCxnSpPr/>
          <p:nvPr/>
        </p:nvCxnSpPr>
        <p:spPr>
          <a:xfrm>
            <a:off x="1676400" y="1981200"/>
            <a:ext cx="4495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5400" y="2590800"/>
            <a:ext cx="4800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227637"/>
          </a:xfrm>
        </p:spPr>
        <p:txBody>
          <a:bodyPr/>
          <a:lstStyle/>
          <a:p>
            <a:r>
              <a:rPr lang="en-US" sz="3600" dirty="0" err="1" smtClean="0"/>
              <a:t>Triệu</a:t>
            </a:r>
            <a:r>
              <a:rPr lang="en-US" sz="3600" dirty="0" smtClean="0"/>
              <a:t> </a:t>
            </a:r>
            <a:r>
              <a:rPr lang="en-US" sz="3600" dirty="0" err="1" smtClean="0"/>
              <a:t>chứng</a:t>
            </a:r>
            <a:r>
              <a:rPr lang="en-US" sz="3600" dirty="0" smtClean="0"/>
              <a:t> </a:t>
            </a:r>
            <a:r>
              <a:rPr lang="en-US" sz="3600" dirty="0" err="1" smtClean="0"/>
              <a:t>tại</a:t>
            </a:r>
            <a:r>
              <a:rPr lang="en-US" sz="3600" dirty="0" smtClean="0"/>
              <a:t> </a:t>
            </a:r>
            <a:r>
              <a:rPr lang="en-US" sz="3600" dirty="0" err="1" smtClean="0"/>
              <a:t>lồng</a:t>
            </a:r>
            <a:r>
              <a:rPr lang="en-US" sz="3600" dirty="0" smtClean="0"/>
              <a:t> </a:t>
            </a:r>
            <a:r>
              <a:rPr lang="en-US" sz="3600" dirty="0" err="1" smtClean="0"/>
              <a:t>ngực</a:t>
            </a:r>
            <a:r>
              <a:rPr lang="en-US" sz="3600" dirty="0" smtClean="0"/>
              <a:t>:</a:t>
            </a:r>
            <a:endParaRPr lang="en-US" sz="3600" dirty="0" smtClean="0"/>
          </a:p>
          <a:p>
            <a:r>
              <a:rPr lang="en-US" sz="3600" dirty="0" err="1" smtClean="0"/>
              <a:t>Triệu</a:t>
            </a:r>
            <a:r>
              <a:rPr lang="en-US" sz="3600" dirty="0" smtClean="0"/>
              <a:t> </a:t>
            </a:r>
            <a:r>
              <a:rPr lang="en-US" sz="3600" dirty="0" err="1" smtClean="0"/>
              <a:t>chứng</a:t>
            </a:r>
            <a:r>
              <a:rPr lang="en-US" sz="3600" dirty="0" smtClean="0"/>
              <a:t> </a:t>
            </a:r>
            <a:r>
              <a:rPr lang="en-US" sz="3600" dirty="0" err="1" smtClean="0"/>
              <a:t>ngoài</a:t>
            </a:r>
            <a:r>
              <a:rPr lang="en-US" sz="3600" dirty="0" smtClean="0"/>
              <a:t> </a:t>
            </a:r>
            <a:r>
              <a:rPr lang="en-US" sz="3600" dirty="0" err="1" smtClean="0"/>
              <a:t>lồng</a:t>
            </a:r>
            <a:r>
              <a:rPr lang="en-US" sz="3600" dirty="0" smtClean="0"/>
              <a:t> </a:t>
            </a:r>
            <a:r>
              <a:rPr lang="en-US" sz="3600" dirty="0" err="1" smtClean="0"/>
              <a:t>ngực</a:t>
            </a:r>
            <a:r>
              <a:rPr lang="en-US" sz="3600" dirty="0" smtClean="0"/>
              <a:t>: </a:t>
            </a:r>
            <a:r>
              <a:rPr lang="en-US" sz="3600" dirty="0" err="1" smtClean="0"/>
              <a:t>tùy</a:t>
            </a:r>
            <a:r>
              <a:rPr lang="en-US" sz="3600" dirty="0" smtClean="0"/>
              <a:t> </a:t>
            </a:r>
            <a:r>
              <a:rPr lang="en-US" sz="3600" dirty="0" err="1" smtClean="0"/>
              <a:t>nguyên</a:t>
            </a:r>
            <a:r>
              <a:rPr lang="en-US" sz="3600" dirty="0" smtClean="0"/>
              <a:t> </a:t>
            </a:r>
            <a:r>
              <a:rPr lang="en-US" sz="3600" dirty="0" err="1" smtClean="0"/>
              <a:t>nhân</a:t>
            </a:r>
            <a:endParaRPr lang="en-US" sz="3600" dirty="0" smtClean="0"/>
          </a:p>
          <a:p>
            <a:r>
              <a:rPr lang="en-US" sz="3600" dirty="0" err="1" smtClean="0"/>
              <a:t>Triệu</a:t>
            </a:r>
            <a:r>
              <a:rPr lang="en-US" sz="3600" dirty="0" smtClean="0"/>
              <a:t> </a:t>
            </a:r>
            <a:r>
              <a:rPr lang="en-US" sz="3600" dirty="0" err="1" smtClean="0"/>
              <a:t>chứng</a:t>
            </a:r>
            <a:r>
              <a:rPr lang="en-US" sz="3600" dirty="0" smtClean="0"/>
              <a:t> </a:t>
            </a:r>
            <a:r>
              <a:rPr lang="en-US" sz="3600" dirty="0" err="1" smtClean="0"/>
              <a:t>gợi</a:t>
            </a:r>
            <a:r>
              <a:rPr lang="en-US" sz="3600" dirty="0" smtClean="0"/>
              <a:t> ý </a:t>
            </a:r>
            <a:r>
              <a:rPr lang="en-US" sz="3600" dirty="0" err="1" smtClean="0"/>
              <a:t>vị</a:t>
            </a:r>
            <a:r>
              <a:rPr lang="en-US" sz="3600" dirty="0" smtClean="0"/>
              <a:t> </a:t>
            </a:r>
            <a:r>
              <a:rPr lang="en-US" sz="3600" dirty="0" err="1" smtClean="0"/>
              <a:t>trí</a:t>
            </a:r>
            <a:r>
              <a:rPr lang="en-US" sz="3600" dirty="0" smtClean="0"/>
              <a:t> </a:t>
            </a:r>
            <a:r>
              <a:rPr lang="en-US" sz="3600" dirty="0" err="1" smtClean="0"/>
              <a:t>trung</a:t>
            </a:r>
            <a:r>
              <a:rPr lang="en-US" sz="3600" dirty="0" smtClean="0"/>
              <a:t> </a:t>
            </a:r>
            <a:r>
              <a:rPr lang="en-US" sz="3600" dirty="0" err="1" smtClean="0"/>
              <a:t>thất</a:t>
            </a:r>
            <a:r>
              <a:rPr lang="en-US" sz="3600" dirty="0" smtClean="0"/>
              <a:t> </a:t>
            </a:r>
            <a:r>
              <a:rPr lang="en-US" sz="3600" dirty="0" err="1" smtClean="0"/>
              <a:t>bị</a:t>
            </a:r>
            <a:r>
              <a:rPr lang="en-US" sz="3600" dirty="0" smtClean="0"/>
              <a:t> </a:t>
            </a:r>
            <a:r>
              <a:rPr lang="en-US" sz="3600" dirty="0" err="1" smtClean="0"/>
              <a:t>tổn</a:t>
            </a:r>
            <a:r>
              <a:rPr lang="en-US" sz="3600" dirty="0" smtClean="0"/>
              <a:t> </a:t>
            </a:r>
            <a:r>
              <a:rPr lang="en-US" sz="3600" dirty="0" err="1" smtClean="0"/>
              <a:t>thương</a:t>
            </a:r>
            <a:endParaRPr lang="en-US" sz="36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Chê</a:t>
            </a:r>
            <a:r>
              <a:rPr lang="en-US" dirty="0" smtClean="0"/>
              <a:t>́ </a:t>
            </a:r>
            <a:r>
              <a:rPr lang="en-US" dirty="0" err="1"/>
              <a:t>H</a:t>
            </a:r>
            <a:r>
              <a:rPr lang="en-US" dirty="0" err="1" smtClean="0"/>
              <a:t>ình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hành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ội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hứng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Rung </a:t>
            </a:r>
            <a:r>
              <a:rPr lang="en-US" sz="3600" b="1" dirty="0" err="1"/>
              <a:t>thanh</a:t>
            </a:r>
            <a:endParaRPr lang="en-US" sz="3600" b="1" dirty="0"/>
          </a:p>
          <a:p>
            <a:pPr>
              <a:lnSpc>
                <a:spcPct val="150000"/>
              </a:lnSpc>
            </a:pPr>
            <a:r>
              <a:rPr lang="en-US" sz="3600" dirty="0" err="1"/>
              <a:t>Gõ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 err="1"/>
              <a:t>Rì</a:t>
            </a:r>
            <a:r>
              <a:rPr lang="en-US" sz="3600" dirty="0"/>
              <a:t> </a:t>
            </a:r>
            <a:r>
              <a:rPr lang="en-US" sz="3600" dirty="0" err="1"/>
              <a:t>rào</a:t>
            </a:r>
            <a:r>
              <a:rPr lang="en-US" sz="3600" dirty="0"/>
              <a:t> </a:t>
            </a:r>
            <a:r>
              <a:rPr lang="en-US" sz="3600" dirty="0" err="1"/>
              <a:t>phế</a:t>
            </a:r>
            <a:r>
              <a:rPr lang="en-US" sz="3600" dirty="0"/>
              <a:t> </a:t>
            </a:r>
            <a:r>
              <a:rPr lang="en-US" sz="3600" dirty="0" err="1"/>
              <a:t>nang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triệu</a:t>
            </a:r>
            <a:r>
              <a:rPr lang="en-US" sz="3600" dirty="0"/>
              <a:t> </a:t>
            </a:r>
            <a:r>
              <a:rPr lang="en-US" sz="3600" dirty="0" err="1"/>
              <a:t>chứng</a:t>
            </a:r>
            <a:r>
              <a:rPr lang="en-US" sz="3600" dirty="0"/>
              <a:t> </a:t>
            </a:r>
            <a:r>
              <a:rPr lang="en-US" sz="3600" dirty="0" err="1"/>
              <a:t>đi</a:t>
            </a:r>
            <a:r>
              <a:rPr lang="en-US" sz="3600" dirty="0"/>
              <a:t> </a:t>
            </a:r>
            <a:r>
              <a:rPr lang="en-US" sz="3600" dirty="0" err="1" smtClean="0"/>
              <a:t>kèm</a:t>
            </a:r>
            <a:endParaRPr lang="en-US" sz="3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Hội chứng trung thất – Triệu chứng tại lồng ngực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Hô hấp: khó thở, ho, ho máu…</a:t>
            </a:r>
            <a:endParaRPr lang="en-US" smtClean="0"/>
          </a:p>
          <a:p>
            <a:r>
              <a:rPr lang="en-US" smtClean="0"/>
              <a:t>Tiêu hóa: khó nuốt…</a:t>
            </a:r>
            <a:endParaRPr lang="en-US" smtClean="0"/>
          </a:p>
          <a:p>
            <a:r>
              <a:rPr lang="en-US" smtClean="0"/>
              <a:t>Thần kinh mạch máu: hội chứng tĩnh mạch chủ trên</a:t>
            </a:r>
            <a:endParaRPr lang="en-US" smtClean="0"/>
          </a:p>
          <a:p>
            <a:r>
              <a:rPr lang="en-US" smtClean="0"/>
              <a:t>Thành ngực: u lớn làm biến dạng lồng ngực, đội vùng đáy cổ.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" y="457200"/>
            <a:ext cx="4953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410200" y="2209800"/>
            <a:ext cx="3352800" cy="2895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Tuần hoàn bàng hệ vùng  ngực</a:t>
            </a:r>
            <a:endParaRPr lang="en-US" sz="2800" smtClean="0"/>
          </a:p>
          <a:p>
            <a:pPr algn="ctr"/>
            <a:r>
              <a:rPr lang="en-US" sz="2800" smtClean="0"/>
              <a:t>Tĩnh mạch cổ nổi</a:t>
            </a:r>
            <a:endParaRPr lang="en-US" sz="280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124200" y="43434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505200" y="533400"/>
            <a:ext cx="533400" cy="609600"/>
          </a:xfrm>
          <a:prstGeom prst="straightConnector1">
            <a:avLst/>
          </a:prstGeom>
          <a:ln w="222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thất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Triệu</a:t>
            </a:r>
            <a:r>
              <a:rPr lang="en-US" dirty="0" smtClean="0"/>
              <a:t> </a:t>
            </a:r>
            <a:r>
              <a:rPr lang="en-US" dirty="0" err="1" smtClean="0"/>
              <a:t>chứng</a:t>
            </a:r>
            <a:r>
              <a:rPr lang="en-US" dirty="0" smtClean="0"/>
              <a:t> </a:t>
            </a:r>
            <a:r>
              <a:rPr lang="en-US" dirty="0" err="1" smtClean="0"/>
              <a:t>kèm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( </a:t>
            </a:r>
            <a:r>
              <a:rPr lang="en-US" dirty="0" err="1" smtClean="0"/>
              <a:t>hội</a:t>
            </a:r>
            <a:r>
              <a:rPr lang="en-US" dirty="0" smtClean="0"/>
              <a:t> </a:t>
            </a:r>
            <a:r>
              <a:rPr lang="en-US" dirty="0" err="1" smtClean="0"/>
              <a:t>chứng</a:t>
            </a:r>
            <a:r>
              <a:rPr lang="en-US" dirty="0" smtClean="0"/>
              <a:t> </a:t>
            </a:r>
            <a:r>
              <a:rPr lang="en-US" dirty="0" err="1" smtClean="0"/>
              <a:t>cận</a:t>
            </a:r>
            <a:r>
              <a:rPr lang="en-US" dirty="0" smtClean="0"/>
              <a:t> </a:t>
            </a:r>
            <a:r>
              <a:rPr lang="en-US" dirty="0" err="1" smtClean="0"/>
              <a:t>ung</a:t>
            </a:r>
            <a:r>
              <a:rPr lang="en-US" dirty="0" smtClean="0"/>
              <a:t>):</a:t>
            </a:r>
            <a:endParaRPr lang="en-US" dirty="0" smtClean="0"/>
          </a:p>
          <a:p>
            <a:pPr lvl="1"/>
            <a:r>
              <a:rPr lang="en-US" dirty="0" err="1" smtClean="0"/>
              <a:t>Triệu</a:t>
            </a:r>
            <a:r>
              <a:rPr lang="en-US" dirty="0" smtClean="0"/>
              <a:t> </a:t>
            </a:r>
            <a:r>
              <a:rPr lang="en-US" dirty="0" err="1" smtClean="0"/>
              <a:t>chứng</a:t>
            </a:r>
            <a:r>
              <a:rPr lang="en-US" dirty="0" smtClean="0"/>
              <a:t> </a:t>
            </a:r>
            <a:r>
              <a:rPr lang="en-US" dirty="0" err="1" smtClean="0"/>
              <a:t>thần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: </a:t>
            </a:r>
            <a:r>
              <a:rPr lang="en-US" dirty="0" err="1" smtClean="0"/>
              <a:t>nhược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endParaRPr lang="en-US" dirty="0" smtClean="0"/>
          </a:p>
          <a:p>
            <a:pPr lvl="1"/>
            <a:r>
              <a:rPr lang="en-US" dirty="0" err="1" smtClean="0"/>
              <a:t>Triêu</a:t>
            </a:r>
            <a:r>
              <a:rPr lang="en-US" dirty="0" smtClean="0"/>
              <a:t> </a:t>
            </a:r>
            <a:r>
              <a:rPr lang="en-US" dirty="0" err="1" smtClean="0"/>
              <a:t>chứng</a:t>
            </a:r>
            <a:r>
              <a:rPr lang="en-US" dirty="0" smtClean="0"/>
              <a:t> </a:t>
            </a:r>
            <a:r>
              <a:rPr lang="en-US" dirty="0" err="1" smtClean="0"/>
              <a:t>huyết</a:t>
            </a:r>
            <a:r>
              <a:rPr lang="en-US" dirty="0" smtClean="0"/>
              <a:t> </a:t>
            </a:r>
            <a:r>
              <a:rPr lang="en-US" dirty="0" err="1" smtClean="0"/>
              <a:t>học</a:t>
            </a:r>
            <a:r>
              <a:rPr lang="en-US" dirty="0" smtClean="0"/>
              <a:t>: </a:t>
            </a:r>
            <a:r>
              <a:rPr lang="en-US" dirty="0" err="1" smtClean="0"/>
              <a:t>thiếu</a:t>
            </a:r>
            <a:r>
              <a:rPr lang="en-US" dirty="0" smtClean="0"/>
              <a:t> </a:t>
            </a:r>
            <a:r>
              <a:rPr lang="en-US" dirty="0" err="1" smtClean="0"/>
              <a:t>máu</a:t>
            </a:r>
            <a:r>
              <a:rPr lang="en-US" dirty="0" smtClean="0"/>
              <a:t>, </a:t>
            </a:r>
            <a:r>
              <a:rPr lang="en-US" dirty="0" err="1" smtClean="0"/>
              <a:t>giảm</a:t>
            </a:r>
            <a:r>
              <a:rPr lang="en-US" dirty="0" smtClean="0"/>
              <a:t> 3 </a:t>
            </a:r>
            <a:r>
              <a:rPr lang="en-US" dirty="0" err="1" smtClean="0"/>
              <a:t>dòng</a:t>
            </a:r>
            <a:r>
              <a:rPr lang="en-US" dirty="0" smtClean="0"/>
              <a:t> </a:t>
            </a:r>
            <a:r>
              <a:rPr lang="en-US" dirty="0" err="1" smtClean="0"/>
              <a:t>tê</a:t>
            </a:r>
            <a:r>
              <a:rPr lang="en-US" dirty="0" smtClean="0"/>
              <a:t>́ </a:t>
            </a:r>
            <a:r>
              <a:rPr lang="en-US" dirty="0" err="1" smtClean="0"/>
              <a:t>bào</a:t>
            </a:r>
            <a:r>
              <a:rPr lang="en-US" dirty="0" smtClean="0"/>
              <a:t>…</a:t>
            </a:r>
            <a:endParaRPr lang="en-US" dirty="0" smtClean="0"/>
          </a:p>
          <a:p>
            <a:pPr lvl="1"/>
            <a:r>
              <a:rPr lang="en-US" dirty="0" err="1" smtClean="0"/>
              <a:t>Nội</a:t>
            </a:r>
            <a:r>
              <a:rPr lang="en-US" dirty="0" smtClean="0"/>
              <a:t> </a:t>
            </a:r>
            <a:r>
              <a:rPr lang="en-US" dirty="0" err="1" smtClean="0"/>
              <a:t>tiết</a:t>
            </a:r>
            <a:r>
              <a:rPr lang="en-US" dirty="0" smtClean="0"/>
              <a:t>: </a:t>
            </a:r>
            <a:r>
              <a:rPr lang="en-US" dirty="0" err="1" smtClean="0"/>
              <a:t>hội</a:t>
            </a:r>
            <a:r>
              <a:rPr lang="en-US" dirty="0" smtClean="0"/>
              <a:t> </a:t>
            </a:r>
            <a:r>
              <a:rPr lang="en-US" dirty="0" err="1" smtClean="0"/>
              <a:t>chứng</a:t>
            </a:r>
            <a:r>
              <a:rPr lang="en-US" dirty="0" smtClean="0"/>
              <a:t> </a:t>
            </a:r>
            <a:r>
              <a:rPr lang="en-US" dirty="0" err="1" smtClean="0"/>
              <a:t>cushing</a:t>
            </a:r>
            <a:r>
              <a:rPr lang="en-US" dirty="0" smtClean="0"/>
              <a:t>, </a:t>
            </a:r>
            <a:r>
              <a:rPr lang="en-US" dirty="0" err="1" smtClean="0"/>
              <a:t>cường</a:t>
            </a:r>
            <a:r>
              <a:rPr lang="en-US" dirty="0" smtClean="0"/>
              <a:t> </a:t>
            </a:r>
            <a:r>
              <a:rPr lang="en-US" dirty="0" err="1" smtClean="0"/>
              <a:t>giáp</a:t>
            </a:r>
            <a:r>
              <a:rPr lang="en-US" dirty="0" smtClean="0"/>
              <a:t>,..</a:t>
            </a:r>
            <a:endParaRPr lang="en-US" dirty="0" smtClean="0"/>
          </a:p>
          <a:p>
            <a:pPr lvl="1"/>
            <a:r>
              <a:rPr lang="en-US" dirty="0" smtClean="0"/>
              <a:t>Da: candida da </a:t>
            </a:r>
            <a:r>
              <a:rPr lang="en-US" dirty="0" err="1" smtClean="0"/>
              <a:t>niêm</a:t>
            </a:r>
            <a:r>
              <a:rPr lang="en-US" dirty="0" smtClean="0"/>
              <a:t> </a:t>
            </a:r>
            <a:r>
              <a:rPr lang="en-US" dirty="0" err="1" smtClean="0"/>
              <a:t>mạn</a:t>
            </a:r>
            <a:r>
              <a:rPr lang="en-US" dirty="0" smtClean="0"/>
              <a:t> </a:t>
            </a:r>
            <a:r>
              <a:rPr lang="en-US" dirty="0" err="1" smtClean="0"/>
              <a:t>tính</a:t>
            </a:r>
            <a:r>
              <a:rPr lang="en-US" dirty="0" smtClean="0"/>
              <a:t>, pemphigus…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: lupus</a:t>
            </a:r>
            <a:endParaRPr lang="en-US" dirty="0" smtClean="0"/>
          </a:p>
          <a:p>
            <a:pPr lvl="1"/>
            <a:r>
              <a:rPr lang="en-US" dirty="0" err="1" smtClean="0"/>
              <a:t>Xương</a:t>
            </a:r>
            <a:r>
              <a:rPr lang="en-US" dirty="0" smtClean="0"/>
              <a:t> </a:t>
            </a:r>
            <a:r>
              <a:rPr lang="en-US" dirty="0" err="1" smtClean="0"/>
              <a:t>khớp</a:t>
            </a:r>
            <a:r>
              <a:rPr lang="en-US" dirty="0" smtClean="0"/>
              <a:t>: $ Pierre </a:t>
            </a:r>
            <a:r>
              <a:rPr lang="en-US" dirty="0" err="1" smtClean="0"/>
              <a:t>marie</a:t>
            </a:r>
            <a:r>
              <a:rPr lang="en-US" dirty="0" smtClean="0"/>
              <a:t>, $ </a:t>
            </a:r>
            <a:r>
              <a:rPr lang="en-US" dirty="0" err="1" smtClean="0"/>
              <a:t>đau</a:t>
            </a:r>
            <a:r>
              <a:rPr lang="en-US" dirty="0" smtClean="0"/>
              <a:t> </a:t>
            </a:r>
            <a:r>
              <a:rPr lang="en-US" dirty="0" err="1" smtClean="0"/>
              <a:t>xương</a:t>
            </a:r>
            <a:r>
              <a:rPr lang="en-US" dirty="0" smtClean="0"/>
              <a:t> </a:t>
            </a:r>
            <a:r>
              <a:rPr lang="en-US" dirty="0" err="1" smtClean="0"/>
              <a:t>khớp</a:t>
            </a:r>
            <a:r>
              <a:rPr lang="en-US" dirty="0" smtClean="0"/>
              <a:t> </a:t>
            </a:r>
            <a:r>
              <a:rPr lang="en-US" dirty="0" err="1" smtClean="0"/>
              <a:t>kiểu</a:t>
            </a:r>
            <a:r>
              <a:rPr lang="en-US" dirty="0" smtClean="0"/>
              <a:t> </a:t>
            </a:r>
            <a:r>
              <a:rPr lang="en-US" dirty="0" err="1" smtClean="0"/>
              <a:t>viêm</a:t>
            </a:r>
            <a:r>
              <a:rPr lang="en-US" dirty="0" smtClean="0"/>
              <a:t>, </a:t>
            </a:r>
            <a:r>
              <a:rPr lang="en-US" dirty="0" err="1" smtClean="0"/>
              <a:t>hội</a:t>
            </a:r>
            <a:r>
              <a:rPr lang="en-US" dirty="0" smtClean="0"/>
              <a:t> </a:t>
            </a:r>
            <a:r>
              <a:rPr lang="en-US" dirty="0" err="1" smtClean="0"/>
              <a:t>chứng</a:t>
            </a:r>
            <a:r>
              <a:rPr lang="en-US" dirty="0" smtClean="0"/>
              <a:t> </a:t>
            </a:r>
            <a:r>
              <a:rPr lang="en-US" dirty="0" err="1" smtClean="0"/>
              <a:t>thần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cảm</a:t>
            </a:r>
            <a:r>
              <a:rPr lang="en-US" dirty="0" smtClean="0"/>
              <a:t>…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9067800" cy="914400"/>
          </a:xfrm>
        </p:spPr>
        <p:txBody>
          <a:bodyPr>
            <a:noAutofit/>
          </a:bodyPr>
          <a:lstStyle/>
          <a:p>
            <a:r>
              <a:rPr lang="en-US" sz="4300" dirty="0" err="1"/>
              <a:t>Hội</a:t>
            </a:r>
            <a:r>
              <a:rPr lang="en-US" sz="4300" dirty="0"/>
              <a:t> </a:t>
            </a:r>
            <a:r>
              <a:rPr lang="en-US" sz="4300" dirty="0" err="1"/>
              <a:t>Chứng</a:t>
            </a:r>
            <a:r>
              <a:rPr lang="en-US" sz="4300" dirty="0"/>
              <a:t> </a:t>
            </a:r>
            <a:r>
              <a:rPr lang="en-US" sz="4300" dirty="0" err="1"/>
              <a:t>Trung</a:t>
            </a:r>
            <a:r>
              <a:rPr lang="en-US" sz="4300" dirty="0"/>
              <a:t> </a:t>
            </a:r>
            <a:r>
              <a:rPr lang="en-US" sz="4300" dirty="0" err="1" smtClean="0"/>
              <a:t>Thất</a:t>
            </a:r>
            <a:r>
              <a:rPr lang="en-US" sz="4300" dirty="0" smtClean="0"/>
              <a:t>–</a:t>
            </a:r>
            <a:r>
              <a:rPr lang="en-US" sz="4300" dirty="0" err="1" smtClean="0"/>
              <a:t>Nguyên</a:t>
            </a:r>
            <a:r>
              <a:rPr lang="en-US" sz="4300" dirty="0" smtClean="0"/>
              <a:t> </a:t>
            </a:r>
            <a:r>
              <a:rPr lang="en-US" sz="4300" dirty="0" err="1" smtClean="0"/>
              <a:t>nhân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846637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Viêm</a:t>
            </a:r>
            <a:r>
              <a:rPr lang="en-US" sz="3600" dirty="0" smtClean="0"/>
              <a:t> </a:t>
            </a:r>
            <a:r>
              <a:rPr lang="en-US" sz="3600" dirty="0" err="1" smtClean="0"/>
              <a:t>trung</a:t>
            </a:r>
            <a:r>
              <a:rPr lang="en-US" sz="3600" dirty="0" smtClean="0"/>
              <a:t> </a:t>
            </a:r>
            <a:r>
              <a:rPr lang="en-US" sz="3600" dirty="0" err="1" smtClean="0"/>
              <a:t>thất</a:t>
            </a:r>
            <a:endParaRPr lang="en-US" sz="3600" dirty="0" smtClean="0"/>
          </a:p>
          <a:p>
            <a:pPr lvl="1"/>
            <a:r>
              <a:rPr lang="en-US" sz="3600" dirty="0" err="1" smtClean="0"/>
              <a:t>Cấp</a:t>
            </a:r>
            <a:r>
              <a:rPr lang="en-US" sz="3600" dirty="0" smtClean="0"/>
              <a:t>: </a:t>
            </a:r>
            <a:r>
              <a:rPr lang="en-US" sz="3600" dirty="0" err="1" smtClean="0"/>
              <a:t>tiên</a:t>
            </a:r>
            <a:r>
              <a:rPr lang="en-US" sz="3600" dirty="0" smtClean="0"/>
              <a:t> </a:t>
            </a:r>
            <a:r>
              <a:rPr lang="en-US" sz="3600" dirty="0" err="1" smtClean="0"/>
              <a:t>lượng</a:t>
            </a:r>
            <a:r>
              <a:rPr lang="en-US" sz="3600" dirty="0" smtClean="0"/>
              <a:t> </a:t>
            </a:r>
            <a:r>
              <a:rPr lang="en-US" sz="3600" dirty="0" err="1" smtClean="0"/>
              <a:t>nặng</a:t>
            </a:r>
            <a:endParaRPr lang="en-US" sz="3600" dirty="0" smtClean="0"/>
          </a:p>
          <a:p>
            <a:pPr lvl="2"/>
            <a:r>
              <a:rPr lang="en-US" sz="3600" dirty="0" err="1" smtClean="0"/>
              <a:t>Vơ</a:t>
            </a:r>
            <a:r>
              <a:rPr lang="en-US" sz="3600" dirty="0" smtClean="0"/>
              <a:t>̃ </a:t>
            </a:r>
            <a:r>
              <a:rPr lang="en-US" sz="3600" dirty="0" err="1" smtClean="0"/>
              <a:t>thực</a:t>
            </a:r>
            <a:r>
              <a:rPr lang="en-US" sz="3600" dirty="0" smtClean="0"/>
              <a:t> </a:t>
            </a:r>
            <a:r>
              <a:rPr lang="en-US" sz="3600" dirty="0" err="1" smtClean="0"/>
              <a:t>quản</a:t>
            </a:r>
            <a:r>
              <a:rPr lang="en-US" sz="3600" dirty="0" smtClean="0"/>
              <a:t>: can </a:t>
            </a:r>
            <a:r>
              <a:rPr lang="en-US" sz="3600" dirty="0" err="1" smtClean="0"/>
              <a:t>thiệp</a:t>
            </a:r>
            <a:r>
              <a:rPr lang="en-US" sz="3600" dirty="0" smtClean="0"/>
              <a:t> </a:t>
            </a:r>
            <a:r>
              <a:rPr lang="en-US" sz="3600" dirty="0" err="1" smtClean="0"/>
              <a:t>thu</a:t>
            </a:r>
            <a:r>
              <a:rPr lang="en-US" sz="3600" dirty="0" smtClean="0"/>
              <a:t>̉ </a:t>
            </a:r>
            <a:r>
              <a:rPr lang="en-US" sz="3600" dirty="0" err="1" smtClean="0"/>
              <a:t>thuật</a:t>
            </a:r>
            <a:r>
              <a:rPr lang="en-US" sz="3600" dirty="0" smtClean="0"/>
              <a:t>, K</a:t>
            </a:r>
            <a:endParaRPr lang="en-US" sz="3600" dirty="0" smtClean="0"/>
          </a:p>
          <a:p>
            <a:pPr lvl="1"/>
            <a:r>
              <a:rPr lang="en-US" sz="3600" dirty="0" err="1" smtClean="0"/>
              <a:t>Mạn</a:t>
            </a:r>
            <a:r>
              <a:rPr lang="en-US" sz="3600" dirty="0" smtClean="0"/>
              <a:t>, </a:t>
            </a:r>
            <a:r>
              <a:rPr lang="en-US" sz="3600" dirty="0" err="1" smtClean="0"/>
              <a:t>xơ</a:t>
            </a:r>
            <a:r>
              <a:rPr lang="en-US" sz="3600" dirty="0" smtClean="0"/>
              <a:t> </a:t>
            </a:r>
            <a:r>
              <a:rPr lang="en-US" sz="3600" dirty="0" err="1" smtClean="0"/>
              <a:t>hóa</a:t>
            </a:r>
            <a:r>
              <a:rPr lang="en-US" sz="3600" dirty="0" smtClean="0"/>
              <a:t> </a:t>
            </a:r>
            <a:r>
              <a:rPr lang="en-US" sz="3600" dirty="0" err="1" smtClean="0"/>
              <a:t>trung</a:t>
            </a:r>
            <a:r>
              <a:rPr lang="en-US" sz="3600" dirty="0" smtClean="0"/>
              <a:t> </a:t>
            </a:r>
            <a:r>
              <a:rPr lang="en-US" sz="3600" dirty="0" err="1" smtClean="0"/>
              <a:t>thất</a:t>
            </a:r>
            <a:r>
              <a:rPr lang="en-US" sz="3600" dirty="0" smtClean="0"/>
              <a:t>: </a:t>
            </a:r>
            <a:endParaRPr lang="en-US" sz="3600" dirty="0" smtClean="0"/>
          </a:p>
          <a:p>
            <a:pPr lvl="2"/>
            <a:r>
              <a:rPr lang="en-US" sz="3600" dirty="0" smtClean="0"/>
              <a:t>Lao, </a:t>
            </a:r>
            <a:r>
              <a:rPr lang="en-US" sz="3600" dirty="0" err="1" smtClean="0"/>
              <a:t>nấm</a:t>
            </a:r>
            <a:endParaRPr lang="en-US" sz="3600" dirty="0" smtClean="0"/>
          </a:p>
          <a:p>
            <a:pPr lvl="2"/>
            <a:r>
              <a:rPr lang="en-US" sz="3600" dirty="0" err="1" smtClean="0"/>
              <a:t>Xơ</a:t>
            </a:r>
            <a:r>
              <a:rPr lang="en-US" sz="3600" dirty="0" smtClean="0"/>
              <a:t> </a:t>
            </a:r>
            <a:r>
              <a:rPr lang="en-US" sz="3600" dirty="0" err="1" smtClean="0"/>
              <a:t>hóa</a:t>
            </a:r>
            <a:r>
              <a:rPr lang="en-US" sz="3600" dirty="0" smtClean="0"/>
              <a:t> </a:t>
            </a:r>
            <a:r>
              <a:rPr lang="en-US" sz="3600" dirty="0" err="1" smtClean="0"/>
              <a:t>sau</a:t>
            </a:r>
            <a:r>
              <a:rPr lang="en-US" sz="3600" dirty="0" smtClean="0"/>
              <a:t> </a:t>
            </a:r>
            <a:r>
              <a:rPr lang="en-US" sz="3600" dirty="0" err="1" smtClean="0"/>
              <a:t>phúc</a:t>
            </a:r>
            <a:r>
              <a:rPr lang="en-US" sz="3600" dirty="0" smtClean="0"/>
              <a:t> </a:t>
            </a:r>
            <a:r>
              <a:rPr lang="en-US" sz="3600" dirty="0" err="1" smtClean="0"/>
              <a:t>mạc</a:t>
            </a:r>
            <a:r>
              <a:rPr lang="en-US" sz="3600" dirty="0" smtClean="0"/>
              <a:t>, lupus…</a:t>
            </a:r>
            <a:endParaRPr lang="en-US" sz="36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U </a:t>
            </a:r>
            <a:r>
              <a:rPr lang="en-US" sz="3600" dirty="0" err="1"/>
              <a:t>trung</a:t>
            </a:r>
            <a:r>
              <a:rPr lang="en-US" sz="3600" dirty="0"/>
              <a:t> </a:t>
            </a:r>
            <a:r>
              <a:rPr lang="en-US" sz="3600" dirty="0" err="1"/>
              <a:t>thất</a:t>
            </a:r>
            <a:r>
              <a:rPr lang="en-US" sz="3600" dirty="0"/>
              <a:t>: </a:t>
            </a:r>
            <a:r>
              <a:rPr lang="en-US" sz="3600" dirty="0" err="1"/>
              <a:t>tùy</a:t>
            </a:r>
            <a:r>
              <a:rPr lang="en-US" sz="3600" dirty="0"/>
              <a:t> </a:t>
            </a:r>
            <a:r>
              <a:rPr lang="en-US" sz="3600" dirty="0" err="1"/>
              <a:t>vị</a:t>
            </a:r>
            <a:r>
              <a:rPr lang="en-US" sz="3600" dirty="0"/>
              <a:t> </a:t>
            </a:r>
            <a:r>
              <a:rPr lang="en-US" sz="3600" dirty="0" err="1"/>
              <a:t>trí</a:t>
            </a:r>
            <a:r>
              <a:rPr lang="en-US" sz="3600" dirty="0"/>
              <a:t> 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loại</a:t>
            </a:r>
            <a:r>
              <a:rPr lang="en-US" sz="3600" dirty="0"/>
              <a:t> u </a:t>
            </a:r>
            <a:r>
              <a:rPr lang="en-US" sz="3600" dirty="0" err="1"/>
              <a:t>khác</a:t>
            </a:r>
            <a:r>
              <a:rPr lang="en-US" sz="3600" dirty="0"/>
              <a:t> </a:t>
            </a:r>
            <a:r>
              <a:rPr lang="en-US" sz="3600" dirty="0" err="1"/>
              <a:t>nhau</a:t>
            </a:r>
            <a:endParaRPr lang="en-US" sz="3600" dirty="0"/>
          </a:p>
          <a:p>
            <a:pPr lvl="1"/>
            <a:r>
              <a:rPr lang="en-US" sz="3600" dirty="0" err="1"/>
              <a:t>Trung</a:t>
            </a:r>
            <a:r>
              <a:rPr lang="en-US" sz="3600" dirty="0"/>
              <a:t> </a:t>
            </a:r>
            <a:r>
              <a:rPr lang="en-US" sz="3600" dirty="0" err="1"/>
              <a:t>thất</a:t>
            </a:r>
            <a:r>
              <a:rPr lang="en-US" sz="3600" dirty="0"/>
              <a:t> </a:t>
            </a:r>
            <a:r>
              <a:rPr lang="en-US" sz="3600" dirty="0" err="1"/>
              <a:t>trước</a:t>
            </a:r>
            <a:r>
              <a:rPr lang="en-US" sz="3600" dirty="0"/>
              <a:t> </a:t>
            </a:r>
            <a:r>
              <a:rPr lang="en-US" sz="3600" dirty="0" err="1"/>
              <a:t>trên</a:t>
            </a:r>
            <a:r>
              <a:rPr lang="en-US" sz="3600" dirty="0"/>
              <a:t>: </a:t>
            </a:r>
            <a:r>
              <a:rPr lang="en-US" sz="3600" dirty="0" err="1"/>
              <a:t>bướu</a:t>
            </a:r>
            <a:r>
              <a:rPr lang="en-US" sz="3600" dirty="0"/>
              <a:t> </a:t>
            </a:r>
            <a:r>
              <a:rPr lang="en-US" sz="3600" dirty="0" err="1"/>
              <a:t>giáp</a:t>
            </a:r>
            <a:r>
              <a:rPr lang="en-US" sz="3600" dirty="0"/>
              <a:t> </a:t>
            </a:r>
            <a:r>
              <a:rPr lang="en-US" sz="3600" dirty="0" err="1"/>
              <a:t>thòng</a:t>
            </a:r>
            <a:endParaRPr lang="en-US" sz="3600" dirty="0"/>
          </a:p>
          <a:p>
            <a:pPr lvl="1"/>
            <a:r>
              <a:rPr lang="en-US" sz="3600" dirty="0" err="1"/>
              <a:t>Trung</a:t>
            </a:r>
            <a:r>
              <a:rPr lang="en-US" sz="3600" dirty="0"/>
              <a:t> </a:t>
            </a:r>
            <a:r>
              <a:rPr lang="en-US" sz="3600" dirty="0" err="1"/>
              <a:t>thất</a:t>
            </a:r>
            <a:r>
              <a:rPr lang="en-US" sz="3600" dirty="0"/>
              <a:t> </a:t>
            </a:r>
            <a:r>
              <a:rPr lang="en-US" sz="3600" dirty="0" err="1"/>
              <a:t>giữa</a:t>
            </a:r>
            <a:r>
              <a:rPr lang="en-US" sz="3600" dirty="0"/>
              <a:t>+ </a:t>
            </a:r>
            <a:r>
              <a:rPr lang="en-US" sz="3600" dirty="0" err="1"/>
              <a:t>trước</a:t>
            </a:r>
            <a:r>
              <a:rPr lang="en-US" sz="3600" dirty="0"/>
              <a:t> </a:t>
            </a:r>
            <a:r>
              <a:rPr lang="en-US" sz="3600" dirty="0" err="1"/>
              <a:t>trên</a:t>
            </a:r>
            <a:r>
              <a:rPr lang="en-US" sz="3600" dirty="0"/>
              <a:t>: u </a:t>
            </a:r>
            <a:r>
              <a:rPr lang="en-US" sz="3600" dirty="0" err="1"/>
              <a:t>tuyến</a:t>
            </a:r>
            <a:r>
              <a:rPr lang="en-US" sz="3600" dirty="0"/>
              <a:t> </a:t>
            </a:r>
            <a:r>
              <a:rPr lang="en-US" sz="3600" dirty="0" err="1"/>
              <a:t>ức</a:t>
            </a:r>
            <a:endParaRPr lang="en-US" sz="3600" dirty="0"/>
          </a:p>
          <a:p>
            <a:pPr lvl="1"/>
            <a:r>
              <a:rPr lang="en-US" sz="3600" dirty="0" err="1"/>
              <a:t>Trung</a:t>
            </a:r>
            <a:r>
              <a:rPr lang="en-US" sz="3600" dirty="0"/>
              <a:t> </a:t>
            </a:r>
            <a:r>
              <a:rPr lang="en-US" sz="3600" dirty="0" err="1"/>
              <a:t>thất</a:t>
            </a:r>
            <a:r>
              <a:rPr lang="en-US" sz="3600" dirty="0"/>
              <a:t> </a:t>
            </a:r>
            <a:r>
              <a:rPr lang="en-US" sz="3600" dirty="0" err="1"/>
              <a:t>sau</a:t>
            </a:r>
            <a:r>
              <a:rPr lang="en-US" sz="3600" dirty="0"/>
              <a:t>: u </a:t>
            </a:r>
            <a:r>
              <a:rPr lang="en-US" sz="3600" dirty="0" err="1"/>
              <a:t>thần</a:t>
            </a:r>
            <a:r>
              <a:rPr lang="en-US" sz="3600" dirty="0"/>
              <a:t> </a:t>
            </a:r>
            <a:r>
              <a:rPr lang="en-US" sz="3600" dirty="0" err="1"/>
              <a:t>kinh</a:t>
            </a:r>
            <a:r>
              <a:rPr lang="en-US" sz="3600" dirty="0"/>
              <a:t> </a:t>
            </a:r>
            <a:endParaRPr lang="en-US" sz="36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18947" y="98426"/>
            <a:ext cx="6158053" cy="675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Kết</a:t>
            </a:r>
            <a:r>
              <a:rPr lang="en-SG" dirty="0" smtClean="0"/>
              <a:t> </a:t>
            </a:r>
            <a:r>
              <a:rPr lang="en-SG" dirty="0" err="1" smtClean="0"/>
              <a:t>luận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/>
              <a:t>hấp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b="1" u="sng" dirty="0" err="1"/>
              <a:t>sờ</a:t>
            </a:r>
            <a:r>
              <a:rPr lang="en-US" dirty="0"/>
              <a:t>, </a:t>
            </a:r>
            <a:r>
              <a:rPr lang="en-US" b="1" u="sng" dirty="0" err="1"/>
              <a:t>gõ</a:t>
            </a:r>
            <a:r>
              <a:rPr lang="en-US" dirty="0"/>
              <a:t>, </a:t>
            </a:r>
            <a:r>
              <a:rPr lang="en-US" b="1" u="sng" dirty="0" err="1"/>
              <a:t>nghe</a:t>
            </a:r>
            <a:r>
              <a:rPr lang="en-US" b="1" u="sng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6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/>
              <a:t>hấp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/>
              <a:t>hấp</a:t>
            </a:r>
            <a:r>
              <a:rPr lang="en-US" dirty="0"/>
              <a:t> do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 err="1" smtClean="0"/>
              <a:t>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Đại</a:t>
            </a:r>
            <a:r>
              <a:rPr lang="en-US" dirty="0" smtClean="0"/>
              <a:t> </a:t>
            </a:r>
            <a:r>
              <a:rPr lang="en-US" dirty="0" err="1" smtClean="0"/>
              <a:t>Cương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Gồm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triệu</a:t>
            </a:r>
            <a:r>
              <a:rPr lang="en-US" dirty="0" smtClean="0"/>
              <a:t> </a:t>
            </a:r>
            <a:r>
              <a:rPr lang="en-US" dirty="0" err="1" smtClean="0"/>
              <a:t>chứng</a:t>
            </a:r>
            <a:r>
              <a:rPr lang="en-US" dirty="0" smtClean="0"/>
              <a:t> </a:t>
            </a:r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thê</a:t>
            </a:r>
            <a:r>
              <a:rPr lang="en-US" dirty="0" smtClean="0"/>
              <a:t>̉: </a:t>
            </a:r>
            <a:r>
              <a:rPr lang="en-US" dirty="0" err="1" smtClean="0"/>
              <a:t>sơ</a:t>
            </a:r>
            <a:r>
              <a:rPr lang="en-US" dirty="0" smtClean="0"/>
              <a:t>̀, gõ, </a:t>
            </a:r>
            <a:r>
              <a:rPr lang="en-US" dirty="0" err="1" smtClean="0"/>
              <a:t>nghe</a:t>
            </a:r>
            <a:endParaRPr lang="en-US" dirty="0" smtClean="0"/>
          </a:p>
          <a:p>
            <a:pPr lvl="1"/>
            <a:r>
              <a:rPr lang="en-US" dirty="0" smtClean="0"/>
              <a:t>Rung </a:t>
            </a:r>
            <a:r>
              <a:rPr lang="en-US" dirty="0" err="1" smtClean="0"/>
              <a:t>thanh</a:t>
            </a:r>
            <a:r>
              <a:rPr lang="en-US" dirty="0" smtClean="0"/>
              <a:t>: </a:t>
            </a:r>
            <a:r>
              <a:rPr lang="en-US" dirty="0" err="1" smtClean="0"/>
              <a:t>tăng</a:t>
            </a:r>
            <a:r>
              <a:rPr lang="en-US" dirty="0" smtClean="0"/>
              <a:t>? </a:t>
            </a:r>
            <a:r>
              <a:rPr lang="en-US" dirty="0" err="1" smtClean="0"/>
              <a:t>Giảm</a:t>
            </a:r>
            <a:endParaRPr lang="en-US" dirty="0" smtClean="0"/>
          </a:p>
          <a:p>
            <a:pPr lvl="1"/>
            <a:r>
              <a:rPr lang="en-US" dirty="0" smtClean="0"/>
              <a:t>Gõ: </a:t>
            </a:r>
            <a:r>
              <a:rPr lang="en-US" dirty="0" err="1" smtClean="0"/>
              <a:t>đục</a:t>
            </a:r>
            <a:r>
              <a:rPr lang="en-US" dirty="0" smtClean="0"/>
              <a:t>? </a:t>
            </a:r>
            <a:r>
              <a:rPr lang="en-US" dirty="0" err="1" smtClean="0"/>
              <a:t>Vang</a:t>
            </a:r>
            <a:r>
              <a:rPr lang="en-US" dirty="0" smtClean="0"/>
              <a:t> </a:t>
            </a:r>
            <a:r>
              <a:rPr lang="en-US" dirty="0" err="1" smtClean="0"/>
              <a:t>trống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dirty="0" err="1" smtClean="0"/>
              <a:t>Ri</a:t>
            </a:r>
            <a:r>
              <a:rPr lang="en-US" dirty="0" smtClean="0"/>
              <a:t>̀ </a:t>
            </a:r>
            <a:r>
              <a:rPr lang="en-US" dirty="0" err="1" smtClean="0"/>
              <a:t>rào</a:t>
            </a:r>
            <a:r>
              <a:rPr lang="en-US" dirty="0" smtClean="0"/>
              <a:t> </a:t>
            </a:r>
            <a:r>
              <a:rPr lang="en-US" dirty="0" err="1" smtClean="0"/>
              <a:t>phê</a:t>
            </a:r>
            <a:r>
              <a:rPr lang="en-US" dirty="0" smtClean="0"/>
              <a:t>́ </a:t>
            </a:r>
            <a:r>
              <a:rPr lang="en-US" dirty="0" err="1" smtClean="0"/>
              <a:t>nang</a:t>
            </a:r>
            <a:r>
              <a:rPr lang="en-US" dirty="0" smtClean="0"/>
              <a:t>: </a:t>
            </a:r>
            <a:r>
              <a:rPr lang="en-US" dirty="0" err="1" smtClean="0"/>
              <a:t>mất</a:t>
            </a:r>
            <a:r>
              <a:rPr lang="en-US" dirty="0" smtClean="0"/>
              <a:t>? </a:t>
            </a:r>
            <a:r>
              <a:rPr lang="en-US" dirty="0" err="1" smtClean="0"/>
              <a:t>Giảm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triệu</a:t>
            </a:r>
            <a:r>
              <a:rPr lang="en-US" dirty="0" smtClean="0"/>
              <a:t> </a:t>
            </a:r>
            <a:r>
              <a:rPr lang="en-US" dirty="0" err="1" smtClean="0"/>
              <a:t>chứng</a:t>
            </a:r>
            <a:r>
              <a:rPr lang="en-US" dirty="0" smtClean="0"/>
              <a:t> </a:t>
            </a:r>
            <a:r>
              <a:rPr lang="en-US" dirty="0" err="1" smtClean="0"/>
              <a:t>kèm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: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trọng</a:t>
            </a:r>
            <a:r>
              <a:rPr lang="en-US" dirty="0" smtClean="0"/>
              <a:t> </a:t>
            </a:r>
            <a:r>
              <a:rPr lang="en-US" dirty="0" err="1" smtClean="0"/>
              <a:t>đê</a:t>
            </a:r>
            <a:r>
              <a:rPr lang="en-US" dirty="0" smtClean="0"/>
              <a:t>̉ </a:t>
            </a:r>
            <a:r>
              <a:rPr lang="en-US" dirty="0" err="1" smtClean="0"/>
              <a:t>xác</a:t>
            </a:r>
            <a:r>
              <a:rPr lang="en-US" dirty="0" smtClean="0"/>
              <a:t> </a:t>
            </a:r>
            <a:r>
              <a:rPr lang="en-US" dirty="0" err="1" smtClean="0"/>
              <a:t>định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pPr lvl="1"/>
            <a:r>
              <a:rPr lang="en-US" dirty="0" smtClean="0"/>
              <a:t>$3 </a:t>
            </a:r>
            <a:r>
              <a:rPr lang="en-US" dirty="0" err="1" smtClean="0"/>
              <a:t>giảm</a:t>
            </a:r>
            <a:r>
              <a:rPr lang="en-US" dirty="0" smtClean="0"/>
              <a:t> + </a:t>
            </a:r>
            <a:r>
              <a:rPr lang="en-US" dirty="0" err="1" smtClean="0"/>
              <a:t>lồng</a:t>
            </a:r>
            <a:r>
              <a:rPr lang="en-US" dirty="0" smtClean="0"/>
              <a:t> </a:t>
            </a:r>
            <a:r>
              <a:rPr lang="en-US" dirty="0" err="1" smtClean="0"/>
              <a:t>ngực</a:t>
            </a:r>
            <a:r>
              <a:rPr lang="en-US" dirty="0" smtClean="0"/>
              <a:t> </a:t>
            </a:r>
            <a:r>
              <a:rPr lang="en-US" dirty="0" err="1" smtClean="0"/>
              <a:t>phồng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TDMP</a:t>
            </a:r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 err="1" smtClean="0"/>
              <a:t>nhiều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khác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712968" cy="108012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Cơ</a:t>
            </a:r>
            <a:r>
              <a:rPr lang="en-US" sz="4400" dirty="0" smtClean="0"/>
              <a:t> </a:t>
            </a:r>
            <a:r>
              <a:rPr lang="en-US" sz="4400" dirty="0" err="1"/>
              <a:t>Chê</a:t>
            </a:r>
            <a:r>
              <a:rPr lang="en-US" sz="4400" dirty="0"/>
              <a:t>́ </a:t>
            </a:r>
            <a:r>
              <a:rPr lang="en-US" sz="4400" dirty="0" err="1"/>
              <a:t>Hình</a:t>
            </a:r>
            <a:r>
              <a:rPr lang="en-US" sz="4400" dirty="0"/>
              <a:t> </a:t>
            </a:r>
            <a:r>
              <a:rPr lang="en-US" sz="4400" dirty="0" err="1"/>
              <a:t>Thành</a:t>
            </a:r>
            <a:r>
              <a:rPr lang="en-US" sz="4400" dirty="0"/>
              <a:t> </a:t>
            </a:r>
            <a:r>
              <a:rPr lang="en-US" sz="4400" dirty="0" err="1"/>
              <a:t>Hội</a:t>
            </a:r>
            <a:r>
              <a:rPr lang="en-US" sz="4400" dirty="0"/>
              <a:t> </a:t>
            </a:r>
            <a:r>
              <a:rPr lang="en-US" sz="4400" dirty="0" err="1" smtClean="0"/>
              <a:t>Chứng</a:t>
            </a:r>
            <a:endParaRPr lang="en-SG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256584"/>
          </a:xfrm>
        </p:spPr>
        <p:txBody>
          <a:bodyPr>
            <a:noAutofit/>
          </a:bodyPr>
          <a:lstStyle/>
          <a:p>
            <a:r>
              <a:rPr lang="en-US" sz="3200" dirty="0" smtClean="0"/>
              <a:t>Rung </a:t>
            </a:r>
            <a:r>
              <a:rPr lang="en-US" sz="3200" dirty="0" err="1" smtClean="0"/>
              <a:t>thanh</a:t>
            </a:r>
            <a:r>
              <a:rPr lang="en-US" sz="3200" dirty="0" smtClean="0"/>
              <a:t>: </a:t>
            </a:r>
            <a:r>
              <a:rPr lang="en-US" sz="3200" b="1" dirty="0" err="1" smtClean="0"/>
              <a:t>hình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thành</a:t>
            </a:r>
            <a:r>
              <a:rPr lang="en-US" sz="3200" b="1" dirty="0" smtClean="0"/>
              <a:t> &gt;&lt; </a:t>
            </a:r>
            <a:r>
              <a:rPr lang="en-US" sz="3200" b="1" dirty="0" err="1" smtClean="0"/>
              <a:t>dẫn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truyền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xung</a:t>
            </a:r>
            <a:r>
              <a:rPr lang="en-US" sz="3200" b="1" dirty="0" smtClean="0"/>
              <a:t> </a:t>
            </a:r>
            <a:r>
              <a:rPr lang="en-US" sz="3200" dirty="0" err="1" smtClean="0"/>
              <a:t>động</a:t>
            </a:r>
            <a:endParaRPr lang="en-US" sz="3200" dirty="0" smtClean="0"/>
          </a:p>
          <a:p>
            <a:pPr lvl="1"/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thành</a:t>
            </a:r>
            <a:r>
              <a:rPr lang="en-US" sz="3200" dirty="0" smtClean="0"/>
              <a:t>: </a:t>
            </a:r>
            <a:r>
              <a:rPr lang="en-US" sz="3200" dirty="0" err="1" smtClean="0"/>
              <a:t>không</a:t>
            </a:r>
            <a:r>
              <a:rPr lang="en-US" sz="3200" dirty="0" smtClean="0"/>
              <a:t> </a:t>
            </a:r>
            <a:r>
              <a:rPr lang="en-US" sz="3200" dirty="0" err="1" smtClean="0"/>
              <a:t>khí</a:t>
            </a:r>
            <a:r>
              <a:rPr lang="en-US" sz="3200" dirty="0" smtClean="0"/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3200" dirty="0" err="1" smtClean="0">
                <a:sym typeface="Wingdings" panose="05000000000000000000" pitchFamily="2" charset="2"/>
              </a:rPr>
              <a:t>ống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dẫn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khí</a:t>
            </a:r>
            <a:r>
              <a:rPr lang="en-US" sz="3200" dirty="0" smtClean="0">
                <a:sym typeface="Wingdings" panose="05000000000000000000" pitchFamily="2" charset="2"/>
              </a:rPr>
              <a:t>  </a:t>
            </a:r>
            <a:r>
              <a:rPr lang="en-US" sz="3200" dirty="0" err="1" smtClean="0">
                <a:sym typeface="Wingdings" panose="05000000000000000000" pitchFamily="2" charset="2"/>
              </a:rPr>
              <a:t>phế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nang</a:t>
            </a:r>
            <a:r>
              <a:rPr lang="en-US" sz="3200" dirty="0" smtClean="0">
                <a:sym typeface="Wingdings" panose="05000000000000000000" pitchFamily="2" charset="2"/>
              </a:rPr>
              <a:t>  rung </a:t>
            </a:r>
            <a:r>
              <a:rPr lang="en-US" sz="3200" dirty="0" err="1" smtClean="0">
                <a:sym typeface="Wingdings" panose="05000000000000000000" pitchFamily="2" charset="2"/>
              </a:rPr>
              <a:t>động</a:t>
            </a:r>
            <a:r>
              <a:rPr lang="en-US" sz="3200" dirty="0" smtClean="0">
                <a:sym typeface="Wingdings" panose="05000000000000000000" pitchFamily="2" charset="2"/>
              </a:rPr>
              <a:t>. </a:t>
            </a:r>
            <a:r>
              <a:rPr lang="en-US" sz="3200" dirty="0" err="1" smtClean="0">
                <a:sym typeface="Wingdings" panose="05000000000000000000" pitchFamily="2" charset="2"/>
              </a:rPr>
              <a:t>Nếu</a:t>
            </a:r>
            <a:r>
              <a:rPr lang="en-US" sz="3200" dirty="0" smtClean="0">
                <a:sym typeface="Wingdings" panose="05000000000000000000" pitchFamily="2" charset="2"/>
              </a:rPr>
              <a:t> BN </a:t>
            </a:r>
            <a:r>
              <a:rPr lang="en-US" sz="3200" dirty="0" err="1" smtClean="0">
                <a:sym typeface="Wingdings" panose="05000000000000000000" pitchFamily="2" charset="2"/>
              </a:rPr>
              <a:t>nói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nhỏ</a:t>
            </a:r>
            <a:r>
              <a:rPr lang="en-US" sz="3200" dirty="0" smtClean="0">
                <a:sym typeface="Wingdings" panose="05000000000000000000" pitchFamily="2" charset="2"/>
              </a:rPr>
              <a:t>, </a:t>
            </a:r>
            <a:r>
              <a:rPr lang="en-US" sz="3200" dirty="0" err="1" smtClean="0">
                <a:sym typeface="Wingdings" panose="05000000000000000000" pitchFamily="2" charset="2"/>
              </a:rPr>
              <a:t>không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khí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không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vào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ống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dẫn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khí</a:t>
            </a:r>
            <a:r>
              <a:rPr lang="en-US" sz="3200" dirty="0" smtClean="0">
                <a:sym typeface="Wingdings" panose="05000000000000000000" pitchFamily="2" charset="2"/>
              </a:rPr>
              <a:t>  rung </a:t>
            </a:r>
            <a:r>
              <a:rPr lang="en-US" sz="3200" dirty="0" err="1" smtClean="0">
                <a:sym typeface="Wingdings" panose="05000000000000000000" pitchFamily="2" charset="2"/>
              </a:rPr>
              <a:t>động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không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được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hình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thành</a:t>
            </a:r>
            <a:r>
              <a:rPr lang="en-US" sz="3200" dirty="0">
                <a:sym typeface="Wingdings" panose="05000000000000000000" pitchFamily="2" charset="2"/>
              </a:rPr>
              <a:t>,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hình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thành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yếu</a:t>
            </a:r>
            <a:r>
              <a:rPr lang="en-US" sz="3200" dirty="0" smtClean="0">
                <a:sym typeface="Wingdings" panose="05000000000000000000" pitchFamily="2" charset="2"/>
              </a:rPr>
              <a:t>.</a:t>
            </a:r>
            <a:endParaRPr lang="en-US" sz="3200" dirty="0" smtClean="0">
              <a:sym typeface="Wingdings" panose="05000000000000000000" pitchFamily="2" charset="2"/>
            </a:endParaRPr>
          </a:p>
          <a:p>
            <a:pPr lvl="1"/>
            <a:r>
              <a:rPr lang="en-US" sz="3200" dirty="0" err="1" smtClean="0">
                <a:sym typeface="Wingdings" panose="05000000000000000000" pitchFamily="2" charset="2"/>
              </a:rPr>
              <a:t>Dẫn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truyền</a:t>
            </a:r>
            <a:r>
              <a:rPr lang="en-US" sz="3200" dirty="0" smtClean="0">
                <a:sym typeface="Wingdings" panose="05000000000000000000" pitchFamily="2" charset="2"/>
              </a:rPr>
              <a:t>: rung </a:t>
            </a:r>
            <a:r>
              <a:rPr lang="en-US" sz="3200" dirty="0" err="1" smtClean="0">
                <a:sym typeface="Wingdings" panose="05000000000000000000" pitchFamily="2" charset="2"/>
              </a:rPr>
              <a:t>động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hình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thành</a:t>
            </a:r>
            <a:r>
              <a:rPr lang="en-US" sz="3200" dirty="0" smtClean="0">
                <a:sym typeface="Wingdings" panose="05000000000000000000" pitchFamily="2" charset="2"/>
              </a:rPr>
              <a:t>  </a:t>
            </a:r>
            <a:r>
              <a:rPr lang="en-US" sz="3200" dirty="0" err="1" smtClean="0">
                <a:sym typeface="Wingdings" panose="05000000000000000000" pitchFamily="2" charset="2"/>
              </a:rPr>
              <a:t>dẫn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truyền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theo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nhu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mô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phổi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ra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ngoài</a:t>
            </a:r>
            <a:r>
              <a:rPr lang="en-US" sz="3200" dirty="0" smtClean="0">
                <a:sym typeface="Wingdings" panose="05000000000000000000" pitchFamily="2" charset="2"/>
              </a:rPr>
              <a:t>.</a:t>
            </a:r>
            <a:endParaRPr lang="en-US" sz="3200" dirty="0" smtClean="0">
              <a:sym typeface="Wingdings" panose="05000000000000000000" pitchFamily="2" charset="2"/>
            </a:endParaRPr>
          </a:p>
          <a:p>
            <a:pPr lvl="1"/>
            <a:r>
              <a:rPr lang="en-SG" sz="3200" b="1" dirty="0" err="1">
                <a:sym typeface="Wingdings" panose="05000000000000000000" pitchFamily="2" charset="2"/>
              </a:rPr>
              <a:t>Đ</a:t>
            </a:r>
            <a:r>
              <a:rPr lang="en-SG" sz="3200" b="1" dirty="0" err="1" smtClean="0">
                <a:sym typeface="Wingdings" panose="05000000000000000000" pitchFamily="2" charset="2"/>
              </a:rPr>
              <a:t>ặc</a:t>
            </a:r>
            <a:r>
              <a:rPr lang="en-SG" sz="3200" b="1" dirty="0" smtClean="0">
                <a:sym typeface="Wingdings" panose="05000000000000000000" pitchFamily="2" charset="2"/>
              </a:rPr>
              <a:t> &gt; </a:t>
            </a:r>
            <a:r>
              <a:rPr lang="en-SG" sz="3200" b="1" dirty="0" err="1" smtClean="0">
                <a:sym typeface="Wingdings" panose="05000000000000000000" pitchFamily="2" charset="2"/>
              </a:rPr>
              <a:t>nước</a:t>
            </a:r>
            <a:r>
              <a:rPr lang="en-SG" sz="3200" b="1" dirty="0" smtClean="0">
                <a:sym typeface="Wingdings" panose="05000000000000000000" pitchFamily="2" charset="2"/>
              </a:rPr>
              <a:t> &gt; </a:t>
            </a:r>
            <a:r>
              <a:rPr lang="en-SG" sz="3200" b="1" dirty="0" err="1" smtClean="0">
                <a:sym typeface="Wingdings" panose="05000000000000000000" pitchFamily="2" charset="2"/>
              </a:rPr>
              <a:t>không</a:t>
            </a:r>
            <a:r>
              <a:rPr lang="en-SG" sz="3200" b="1" dirty="0" smtClean="0">
                <a:sym typeface="Wingdings" panose="05000000000000000000" pitchFamily="2" charset="2"/>
              </a:rPr>
              <a:t> </a:t>
            </a:r>
            <a:r>
              <a:rPr lang="en-SG" sz="3200" b="1" dirty="0" err="1" smtClean="0">
                <a:sym typeface="Wingdings" panose="05000000000000000000" pitchFamily="2" charset="2"/>
              </a:rPr>
              <a:t>khí</a:t>
            </a:r>
            <a:r>
              <a:rPr lang="en-SG" sz="3200" b="1" dirty="0" smtClean="0">
                <a:sym typeface="Wingdings" panose="05000000000000000000" pitchFamily="2" charset="2"/>
              </a:rPr>
              <a:t>.</a:t>
            </a:r>
            <a:endParaRPr lang="en-SG" sz="3200" b="1" dirty="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Cơ</a:t>
            </a:r>
            <a:r>
              <a:rPr lang="en-US" sz="4400" dirty="0"/>
              <a:t> </a:t>
            </a:r>
            <a:r>
              <a:rPr lang="en-US" sz="4400" dirty="0" err="1"/>
              <a:t>Chê</a:t>
            </a:r>
            <a:r>
              <a:rPr lang="en-US" sz="4400" dirty="0"/>
              <a:t>́ </a:t>
            </a:r>
            <a:r>
              <a:rPr lang="en-US" sz="4400" dirty="0" err="1"/>
              <a:t>Hình</a:t>
            </a:r>
            <a:r>
              <a:rPr lang="en-US" sz="4400" dirty="0"/>
              <a:t> </a:t>
            </a:r>
            <a:r>
              <a:rPr lang="en-US" sz="4400" dirty="0" err="1"/>
              <a:t>Thành</a:t>
            </a:r>
            <a:r>
              <a:rPr lang="en-US" sz="4400" dirty="0"/>
              <a:t> </a:t>
            </a:r>
            <a:r>
              <a:rPr lang="en-US" sz="4400" dirty="0" err="1"/>
              <a:t>Hội</a:t>
            </a:r>
            <a:r>
              <a:rPr lang="en-US" sz="4400" dirty="0"/>
              <a:t> </a:t>
            </a:r>
            <a:r>
              <a:rPr lang="en-US" sz="4400" dirty="0" err="1"/>
              <a:t>Chứng</a:t>
            </a:r>
            <a:endParaRPr lang="en-SG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2. </a:t>
            </a:r>
            <a:r>
              <a:rPr lang="en-US" dirty="0" err="1" smtClean="0"/>
              <a:t>Gõ</a:t>
            </a:r>
            <a:r>
              <a:rPr lang="en-US" dirty="0" smtClean="0"/>
              <a:t>: </a:t>
            </a:r>
            <a:r>
              <a:rPr lang="en-US" b="1" dirty="0" err="1" smtClean="0"/>
              <a:t>Mật</a:t>
            </a:r>
            <a:r>
              <a:rPr lang="en-US" b="1" dirty="0" smtClean="0"/>
              <a:t> </a:t>
            </a:r>
            <a:r>
              <a:rPr lang="en-US" b="1" dirty="0" err="1" smtClean="0"/>
              <a:t>độ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bên</a:t>
            </a:r>
            <a:r>
              <a:rPr lang="en-US" b="1" dirty="0" smtClean="0"/>
              <a:t> </a:t>
            </a:r>
            <a:r>
              <a:rPr lang="en-US" b="1" dirty="0" err="1" smtClean="0"/>
              <a:t>dưới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b="1" dirty="0" err="1" smtClean="0"/>
              <a:t>Gõ</a:t>
            </a:r>
            <a:r>
              <a:rPr lang="en-US" b="1" dirty="0" smtClean="0"/>
              <a:t> </a:t>
            </a:r>
            <a:r>
              <a:rPr lang="en-US" b="1" dirty="0" err="1" smtClean="0"/>
              <a:t>đục</a:t>
            </a:r>
            <a:r>
              <a:rPr lang="en-US" b="1" dirty="0" smtClean="0"/>
              <a:t>: </a:t>
            </a:r>
            <a:r>
              <a:rPr lang="en-US" b="1" dirty="0" err="1"/>
              <a:t>M</a:t>
            </a:r>
            <a:r>
              <a:rPr lang="en-US" b="1" dirty="0" err="1" smtClean="0"/>
              <a:t>ô</a:t>
            </a:r>
            <a:r>
              <a:rPr lang="en-US" b="1" dirty="0" smtClean="0"/>
              <a:t> </a:t>
            </a:r>
            <a:r>
              <a:rPr lang="en-US" b="1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: </a:t>
            </a:r>
            <a:r>
              <a:rPr lang="en-US" dirty="0" err="1" smtClean="0"/>
              <a:t>dịch</a:t>
            </a:r>
            <a:r>
              <a:rPr lang="en-US" dirty="0" smtClean="0"/>
              <a:t>, </a:t>
            </a:r>
            <a:r>
              <a:rPr lang="en-US" dirty="0" err="1" smtClean="0"/>
              <a:t>dày</a:t>
            </a:r>
            <a:r>
              <a:rPr lang="en-US" dirty="0" smtClean="0"/>
              <a:t> </a:t>
            </a:r>
            <a:r>
              <a:rPr lang="en-US" dirty="0" err="1" smtClean="0"/>
              <a:t>dích</a:t>
            </a:r>
            <a:r>
              <a:rPr lang="en-US" dirty="0" smtClean="0"/>
              <a:t> </a:t>
            </a:r>
            <a:r>
              <a:rPr lang="en-US" dirty="0" err="1" smtClean="0"/>
              <a:t>màng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,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, </a:t>
            </a:r>
            <a:r>
              <a:rPr lang="en-US" dirty="0" err="1" smtClean="0"/>
              <a:t>xẹp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b="1" dirty="0" err="1" smtClean="0"/>
              <a:t>Gõ</a:t>
            </a:r>
            <a:r>
              <a:rPr lang="en-US" b="1" dirty="0" smtClean="0"/>
              <a:t> </a:t>
            </a:r>
            <a:r>
              <a:rPr lang="en-US" b="1" dirty="0" err="1" smtClean="0"/>
              <a:t>vang</a:t>
            </a:r>
            <a:r>
              <a:rPr lang="en-US" b="1" dirty="0" smtClean="0"/>
              <a:t> </a:t>
            </a:r>
            <a:r>
              <a:rPr lang="en-US" b="1" dirty="0" err="1" smtClean="0"/>
              <a:t>trống</a:t>
            </a:r>
            <a:r>
              <a:rPr lang="en-US" b="1" dirty="0" smtClean="0"/>
              <a:t>: </a:t>
            </a:r>
            <a:r>
              <a:rPr lang="en-US" b="1" dirty="0" err="1" smtClean="0"/>
              <a:t>khí</a:t>
            </a:r>
            <a:r>
              <a:rPr lang="en-US" b="1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; </a:t>
            </a:r>
            <a:endParaRPr lang="en-US" dirty="0" smtClean="0"/>
          </a:p>
          <a:p>
            <a:pPr lvl="2"/>
            <a:r>
              <a:rPr lang="en-US" dirty="0" err="1"/>
              <a:t>T</a:t>
            </a:r>
            <a:r>
              <a:rPr lang="en-US" dirty="0" err="1" smtClean="0"/>
              <a:t>ắc</a:t>
            </a:r>
            <a:r>
              <a:rPr lang="en-US" dirty="0" smtClean="0"/>
              <a:t> </a:t>
            </a:r>
            <a:r>
              <a:rPr lang="en-US" dirty="0" err="1" smtClean="0"/>
              <a:t>nghẽn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khí</a:t>
            </a:r>
            <a:r>
              <a:rPr lang="en-US" dirty="0" smtClean="0">
                <a:sym typeface="Wingdings" panose="05000000000000000000" pitchFamily="2" charset="2"/>
              </a:rPr>
              <a:t> ứ </a:t>
            </a:r>
            <a:r>
              <a:rPr lang="en-US" dirty="0" err="1" smtClean="0">
                <a:sym typeface="Wingdings" panose="05000000000000000000" pitchFamily="2" charset="2"/>
              </a:rPr>
              <a:t>trong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phế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nang</a:t>
            </a:r>
            <a:r>
              <a:rPr lang="en-US" dirty="0" smtClean="0">
                <a:sym typeface="Wingdings" panose="05000000000000000000" pitchFamily="2" charset="2"/>
              </a:rPr>
              <a:t>; 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Tràn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khí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màng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phổi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khí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trong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khoang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màng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phổi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SG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Cơ</a:t>
            </a:r>
            <a:r>
              <a:rPr lang="en-US" sz="4000" dirty="0" smtClean="0"/>
              <a:t> </a:t>
            </a:r>
            <a:r>
              <a:rPr lang="en-US" sz="4000" dirty="0" err="1" smtClean="0"/>
              <a:t>chế</a:t>
            </a:r>
            <a:r>
              <a:rPr lang="en-US" sz="4000" dirty="0" smtClean="0"/>
              <a:t> </a:t>
            </a:r>
            <a:r>
              <a:rPr lang="en-US" sz="4000" dirty="0" err="1" smtClean="0"/>
              <a:t>hình</a:t>
            </a:r>
            <a:r>
              <a:rPr lang="en-US" sz="4000" dirty="0" smtClean="0"/>
              <a:t> </a:t>
            </a:r>
            <a:r>
              <a:rPr lang="en-US" sz="4000" dirty="0" err="1" smtClean="0"/>
              <a:t>thành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hội</a:t>
            </a:r>
            <a:r>
              <a:rPr lang="en-US" sz="4000" dirty="0" smtClean="0"/>
              <a:t> </a:t>
            </a:r>
            <a:r>
              <a:rPr lang="en-US" sz="4000" dirty="0" err="1" smtClean="0"/>
              <a:t>chứng-nghe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	3. </a:t>
            </a:r>
            <a:r>
              <a:rPr lang="en-US" sz="3600" b="1" dirty="0" err="1" smtClean="0"/>
              <a:t>Rì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rào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phế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nang</a:t>
            </a:r>
            <a:endParaRPr lang="en-US" sz="3600" b="1" dirty="0" smtClean="0"/>
          </a:p>
          <a:p>
            <a:pPr lvl="1"/>
            <a:r>
              <a:rPr lang="en-US" sz="3600" dirty="0" err="1" smtClean="0"/>
              <a:t>Âm</a:t>
            </a:r>
            <a:r>
              <a:rPr lang="en-US" sz="3600" dirty="0" smtClean="0"/>
              <a:t> </a:t>
            </a:r>
            <a:r>
              <a:rPr lang="en-US" sz="3600" dirty="0" err="1" smtClean="0"/>
              <a:t>thanh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</a:t>
            </a:r>
            <a:r>
              <a:rPr lang="en-US" sz="3600" dirty="0" err="1" smtClean="0"/>
              <a:t>luồng</a:t>
            </a:r>
            <a:r>
              <a:rPr lang="en-US" sz="3600" dirty="0" smtClean="0"/>
              <a:t> </a:t>
            </a:r>
            <a:r>
              <a:rPr lang="en-US" sz="3600" dirty="0" err="1" smtClean="0"/>
              <a:t>khí</a:t>
            </a:r>
            <a:r>
              <a:rPr lang="en-US" sz="3600" dirty="0" smtClean="0"/>
              <a:t> </a:t>
            </a:r>
            <a:r>
              <a:rPr lang="en-US" sz="3600" dirty="0" err="1" smtClean="0"/>
              <a:t>đi</a:t>
            </a:r>
            <a:r>
              <a:rPr lang="en-US" sz="3600" dirty="0" smtClean="0"/>
              <a:t> </a:t>
            </a:r>
            <a:r>
              <a:rPr lang="en-US" sz="3600" dirty="0" err="1" smtClean="0"/>
              <a:t>vào</a:t>
            </a:r>
            <a:r>
              <a:rPr lang="en-US" sz="3600" dirty="0" smtClean="0"/>
              <a:t> </a:t>
            </a:r>
            <a:r>
              <a:rPr lang="en-US" sz="3600" dirty="0" err="1" smtClean="0"/>
              <a:t>trong</a:t>
            </a:r>
            <a:r>
              <a:rPr lang="en-US" sz="3600" dirty="0" smtClean="0"/>
              <a:t> </a:t>
            </a:r>
            <a:r>
              <a:rPr lang="en-US" sz="3600" dirty="0" err="1" smtClean="0"/>
              <a:t>phế</a:t>
            </a:r>
            <a:r>
              <a:rPr lang="en-US" sz="3600" dirty="0" smtClean="0"/>
              <a:t> </a:t>
            </a:r>
            <a:r>
              <a:rPr lang="en-US" sz="3600" dirty="0" err="1" smtClean="0"/>
              <a:t>nang</a:t>
            </a:r>
            <a:endParaRPr lang="en-US" sz="3600" dirty="0" smtClean="0"/>
          </a:p>
          <a:p>
            <a:pPr lvl="1"/>
            <a:r>
              <a:rPr lang="en-US" sz="3600" dirty="0" err="1" smtClean="0"/>
              <a:t>Blí</a:t>
            </a:r>
            <a:r>
              <a:rPr lang="en-US" sz="3600" dirty="0" smtClean="0"/>
              <a:t> </a:t>
            </a:r>
            <a:r>
              <a:rPr lang="en-US" sz="3600" dirty="0" err="1" smtClean="0"/>
              <a:t>hô</a:t>
            </a:r>
            <a:r>
              <a:rPr lang="en-US" sz="3600" dirty="0" smtClean="0"/>
              <a:t> </a:t>
            </a:r>
            <a:r>
              <a:rPr lang="en-US" sz="3600" dirty="0" err="1" smtClean="0"/>
              <a:t>hấp</a:t>
            </a:r>
            <a:r>
              <a:rPr lang="en-US" sz="3600" dirty="0" smtClean="0"/>
              <a:t> </a:t>
            </a:r>
            <a:r>
              <a:rPr lang="en-US" sz="3600" dirty="0" err="1" smtClean="0"/>
              <a:t>làm</a:t>
            </a:r>
            <a:r>
              <a:rPr lang="en-US" sz="3600" dirty="0" smtClean="0"/>
              <a:t> </a:t>
            </a:r>
            <a:r>
              <a:rPr lang="en-US" sz="3600" dirty="0" err="1" smtClean="0"/>
              <a:t>giảm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</a:t>
            </a:r>
            <a:r>
              <a:rPr lang="en-US" sz="3600" dirty="0" err="1" smtClean="0"/>
              <a:t>khí</a:t>
            </a:r>
            <a:r>
              <a:rPr lang="en-US" sz="3600" dirty="0" smtClean="0"/>
              <a:t> </a:t>
            </a:r>
            <a:r>
              <a:rPr lang="en-US" sz="3600" dirty="0" err="1" smtClean="0"/>
              <a:t>phế</a:t>
            </a:r>
            <a:r>
              <a:rPr lang="en-US" sz="3600" dirty="0" smtClean="0"/>
              <a:t> </a:t>
            </a:r>
            <a:r>
              <a:rPr lang="en-US" sz="3600" dirty="0" err="1" smtClean="0"/>
              <a:t>nang</a:t>
            </a:r>
            <a:r>
              <a:rPr lang="en-US" sz="3600" dirty="0"/>
              <a:t> </a:t>
            </a:r>
            <a:r>
              <a:rPr lang="en-US" sz="3600" dirty="0" smtClean="0">
                <a:sym typeface="Wingdings" panose="05000000000000000000" pitchFamily="2" charset="2"/>
              </a:rPr>
              <a:t></a:t>
            </a:r>
            <a:r>
              <a:rPr lang="en-US" sz="3600" dirty="0" smtClean="0"/>
              <a:t> </a:t>
            </a:r>
            <a:r>
              <a:rPr lang="en-US" sz="3600" b="1" dirty="0" err="1" smtClean="0"/>
              <a:t>giảm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rì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rào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phế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nang</a:t>
            </a:r>
            <a:endParaRPr lang="en-US" sz="3600" b="1" dirty="0" smtClean="0"/>
          </a:p>
          <a:p>
            <a:pPr lvl="1"/>
            <a:r>
              <a:rPr lang="en-US" sz="3600" dirty="0" err="1" smtClean="0"/>
              <a:t>Tăng</a:t>
            </a:r>
            <a:r>
              <a:rPr lang="en-US" sz="3600" dirty="0" smtClean="0"/>
              <a:t> </a:t>
            </a:r>
            <a:r>
              <a:rPr lang="en-US" sz="3600" dirty="0" err="1" smtClean="0"/>
              <a:t>rì</a:t>
            </a:r>
            <a:r>
              <a:rPr lang="en-US" sz="3600" dirty="0" smtClean="0"/>
              <a:t> </a:t>
            </a:r>
            <a:r>
              <a:rPr lang="en-US" sz="3600" dirty="0" err="1" smtClean="0"/>
              <a:t>rào</a:t>
            </a:r>
            <a:r>
              <a:rPr lang="en-US" sz="3600" dirty="0" smtClean="0"/>
              <a:t> </a:t>
            </a:r>
            <a:r>
              <a:rPr lang="en-US" sz="3600" dirty="0" err="1" smtClean="0"/>
              <a:t>phế</a:t>
            </a:r>
            <a:r>
              <a:rPr lang="en-US" sz="3600" dirty="0" smtClean="0"/>
              <a:t> </a:t>
            </a:r>
            <a:r>
              <a:rPr lang="en-US" sz="3600" dirty="0" err="1" smtClean="0"/>
              <a:t>nang</a:t>
            </a:r>
            <a:r>
              <a:rPr lang="en-US" sz="3600" dirty="0" smtClean="0"/>
              <a:t> </a:t>
            </a:r>
            <a:r>
              <a:rPr lang="en-US" sz="3600" dirty="0" err="1" smtClean="0"/>
              <a:t>bù</a:t>
            </a:r>
            <a:r>
              <a:rPr lang="en-US" sz="3600" dirty="0" smtClean="0"/>
              <a:t> </a:t>
            </a:r>
            <a:r>
              <a:rPr lang="en-US" sz="3600" dirty="0" err="1" smtClean="0"/>
              <a:t>trừ</a:t>
            </a:r>
            <a:r>
              <a:rPr lang="en-US" sz="3600" dirty="0" smtClean="0"/>
              <a:t> </a:t>
            </a:r>
            <a:r>
              <a:rPr lang="en-US" sz="3600" dirty="0" err="1" smtClean="0"/>
              <a:t>không</a:t>
            </a:r>
            <a:r>
              <a:rPr lang="en-US" sz="3600" dirty="0" smtClean="0"/>
              <a:t> </a:t>
            </a:r>
            <a:r>
              <a:rPr lang="en-US" sz="3600" dirty="0" err="1" smtClean="0"/>
              <a:t>phải</a:t>
            </a:r>
            <a:r>
              <a:rPr lang="en-US" sz="3600" dirty="0" smtClean="0"/>
              <a:t>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dirty="0" err="1" smtClean="0"/>
              <a:t>dấu</a:t>
            </a:r>
            <a:r>
              <a:rPr lang="en-US" sz="3600" dirty="0" smtClean="0"/>
              <a:t> </a:t>
            </a:r>
            <a:r>
              <a:rPr lang="en-US" sz="3600" dirty="0" err="1" smtClean="0"/>
              <a:t>hiệu</a:t>
            </a:r>
            <a:r>
              <a:rPr lang="en-US" sz="3600" dirty="0" smtClean="0"/>
              <a:t> </a:t>
            </a:r>
            <a:r>
              <a:rPr lang="en-US" sz="3600" dirty="0" err="1" smtClean="0"/>
              <a:t>bệnh</a:t>
            </a:r>
            <a:r>
              <a:rPr lang="en-US" sz="3600" dirty="0" smtClean="0"/>
              <a:t> </a:t>
            </a:r>
            <a:r>
              <a:rPr lang="en-US" sz="3600" dirty="0" err="1" smtClean="0"/>
              <a:t>lí</a:t>
            </a:r>
            <a:endParaRPr lang="en-SG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riệu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hứng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èm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Rale</a:t>
            </a:r>
            <a:r>
              <a:rPr lang="en-US" sz="3200" dirty="0" smtClean="0"/>
              <a:t> </a:t>
            </a:r>
            <a:r>
              <a:rPr lang="en-US" sz="3200" dirty="0" err="1" smtClean="0"/>
              <a:t>rít</a:t>
            </a:r>
            <a:r>
              <a:rPr lang="en-US" sz="3200" dirty="0" smtClean="0"/>
              <a:t>, </a:t>
            </a:r>
            <a:r>
              <a:rPr lang="en-US" sz="3200" dirty="0" err="1" smtClean="0"/>
              <a:t>rale</a:t>
            </a:r>
            <a:r>
              <a:rPr lang="en-US" sz="3200" dirty="0" smtClean="0"/>
              <a:t> </a:t>
            </a:r>
            <a:r>
              <a:rPr lang="en-US" sz="3200" dirty="0" err="1" smtClean="0"/>
              <a:t>ngáy</a:t>
            </a:r>
            <a:r>
              <a:rPr lang="en-US" sz="3200" dirty="0" smtClean="0"/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3200" dirty="0" err="1" smtClean="0">
                <a:sym typeface="Wingdings" panose="05000000000000000000" pitchFamily="2" charset="2"/>
              </a:rPr>
              <a:t>tổn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thương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phế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quản</a:t>
            </a:r>
            <a:endParaRPr lang="en-US" sz="3200" dirty="0" smtClean="0">
              <a:sym typeface="Wingdings" panose="05000000000000000000" pitchFamily="2" charset="2"/>
            </a:endParaRPr>
          </a:p>
          <a:p>
            <a:r>
              <a:rPr lang="en-US" sz="3200" dirty="0" smtClean="0">
                <a:sym typeface="Wingdings" panose="05000000000000000000" pitchFamily="2" charset="2"/>
              </a:rPr>
              <a:t>Ran </a:t>
            </a:r>
            <a:r>
              <a:rPr lang="en-US" sz="3200" dirty="0" err="1" smtClean="0">
                <a:sym typeface="Wingdings" panose="05000000000000000000" pitchFamily="2" charset="2"/>
              </a:rPr>
              <a:t>ẩm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nhỏ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hạt</a:t>
            </a:r>
            <a:r>
              <a:rPr lang="en-US" sz="3200" dirty="0" smtClean="0">
                <a:sym typeface="Wingdings" panose="05000000000000000000" pitchFamily="2" charset="2"/>
              </a:rPr>
              <a:t>, ran </a:t>
            </a:r>
            <a:r>
              <a:rPr lang="en-US" sz="3200" dirty="0" err="1" smtClean="0">
                <a:sym typeface="Wingdings" panose="05000000000000000000" pitchFamily="2" charset="2"/>
              </a:rPr>
              <a:t>nổ</a:t>
            </a:r>
            <a:r>
              <a:rPr lang="en-US" sz="3200" dirty="0" smtClean="0">
                <a:sym typeface="Wingdings" panose="05000000000000000000" pitchFamily="2" charset="2"/>
              </a:rPr>
              <a:t>  </a:t>
            </a:r>
            <a:r>
              <a:rPr lang="en-US" sz="3200" dirty="0" err="1" smtClean="0">
                <a:sym typeface="Wingdings" panose="05000000000000000000" pitchFamily="2" charset="2"/>
              </a:rPr>
              <a:t>tổn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thương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phế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nang</a:t>
            </a:r>
            <a:endParaRPr lang="en-US" sz="3200" dirty="0" smtClean="0">
              <a:sym typeface="Wingdings" panose="05000000000000000000" pitchFamily="2" charset="2"/>
            </a:endParaRPr>
          </a:p>
          <a:p>
            <a:r>
              <a:rPr lang="en-US" sz="3200" dirty="0" err="1" smtClean="0">
                <a:sym typeface="Wingdings" panose="05000000000000000000" pitchFamily="2" charset="2"/>
              </a:rPr>
              <a:t>Rale</a:t>
            </a:r>
            <a:r>
              <a:rPr lang="en-US" sz="3200" dirty="0" smtClean="0">
                <a:sym typeface="Wingdings" panose="05000000000000000000" pitchFamily="2" charset="2"/>
              </a:rPr>
              <a:t> hang, </a:t>
            </a:r>
            <a:r>
              <a:rPr lang="en-US" sz="3200" dirty="0" err="1" smtClean="0">
                <a:sym typeface="Wingdings" panose="05000000000000000000" pitchFamily="2" charset="2"/>
              </a:rPr>
              <a:t>thổi</a:t>
            </a:r>
            <a:r>
              <a:rPr lang="en-US" sz="3200" dirty="0" smtClean="0">
                <a:sym typeface="Wingdings" panose="05000000000000000000" pitchFamily="2" charset="2"/>
              </a:rPr>
              <a:t> hang </a:t>
            </a:r>
            <a:r>
              <a:rPr lang="en-US" sz="3200" dirty="0" err="1" smtClean="0">
                <a:sym typeface="Wingdings" panose="05000000000000000000" pitchFamily="2" charset="2"/>
              </a:rPr>
              <a:t>tạo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thành</a:t>
            </a:r>
            <a:r>
              <a:rPr lang="en-US" sz="3200" dirty="0" smtClean="0">
                <a:sym typeface="Wingdings" panose="05000000000000000000" pitchFamily="2" charset="2"/>
              </a:rPr>
              <a:t> 1 </a:t>
            </a:r>
            <a:r>
              <a:rPr lang="en-US" sz="3200" dirty="0" err="1" smtClean="0">
                <a:sym typeface="Wingdings" panose="05000000000000000000" pitchFamily="2" charset="2"/>
              </a:rPr>
              <a:t>khoảng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trống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trong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nhu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mô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phổi</a:t>
            </a:r>
            <a:endParaRPr lang="en-US" sz="3200" dirty="0" smtClean="0">
              <a:sym typeface="Wingdings" panose="05000000000000000000" pitchFamily="2" charset="2"/>
            </a:endParaRPr>
          </a:p>
          <a:p>
            <a:r>
              <a:rPr lang="en-US" sz="3200" dirty="0" err="1" smtClean="0">
                <a:sym typeface="Wingdings" panose="05000000000000000000" pitchFamily="2" charset="2"/>
              </a:rPr>
              <a:t>Thổi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ống</a:t>
            </a:r>
            <a:r>
              <a:rPr lang="en-US" sz="3200" dirty="0" smtClean="0">
                <a:sym typeface="Wingdings" panose="05000000000000000000" pitchFamily="2" charset="2"/>
              </a:rPr>
              <a:t>, </a:t>
            </a:r>
            <a:r>
              <a:rPr lang="en-US" sz="3200" dirty="0" err="1" smtClean="0">
                <a:sym typeface="Wingdings" panose="05000000000000000000" pitchFamily="2" charset="2"/>
              </a:rPr>
              <a:t>tiếng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vang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phế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quản</a:t>
            </a:r>
            <a:r>
              <a:rPr lang="en-US" sz="3200" dirty="0" smtClean="0">
                <a:sym typeface="Wingdings" panose="05000000000000000000" pitchFamily="2" charset="2"/>
              </a:rPr>
              <a:t>  </a:t>
            </a:r>
            <a:r>
              <a:rPr lang="en-US" sz="3200" dirty="0" err="1" smtClean="0">
                <a:sym typeface="Wingdings" panose="05000000000000000000" pitchFamily="2" charset="2"/>
              </a:rPr>
              <a:t>phổi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đông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đặc</a:t>
            </a:r>
            <a:r>
              <a:rPr lang="en-US" sz="3200" dirty="0" smtClean="0">
                <a:sym typeface="Wingdings" panose="05000000000000000000" pitchFamily="2" charset="2"/>
              </a:rPr>
              <a:t> + </a:t>
            </a:r>
            <a:r>
              <a:rPr lang="en-US" sz="3200" dirty="0" err="1" smtClean="0">
                <a:sym typeface="Wingdings" panose="05000000000000000000" pitchFamily="2" charset="2"/>
              </a:rPr>
              <a:t>phế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quản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còn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thông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endParaRPr lang="en-US" sz="3200" dirty="0" smtClean="0">
              <a:sym typeface="Wingdings" panose="05000000000000000000" pitchFamily="2" charset="2"/>
            </a:endParaRPr>
          </a:p>
          <a:p>
            <a:r>
              <a:rPr lang="en-US" sz="3200" dirty="0" err="1" smtClean="0">
                <a:sym typeface="Wingdings" panose="05000000000000000000" pitchFamily="2" charset="2"/>
              </a:rPr>
              <a:t>Thổi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màng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phổi</a:t>
            </a:r>
            <a:r>
              <a:rPr lang="en-US" sz="3200" dirty="0" smtClean="0">
                <a:sym typeface="Wingdings" panose="05000000000000000000" pitchFamily="2" charset="2"/>
              </a:rPr>
              <a:t>, </a:t>
            </a:r>
            <a:r>
              <a:rPr lang="en-US" sz="3200" dirty="0" err="1" smtClean="0">
                <a:sym typeface="Wingdings" panose="05000000000000000000" pitchFamily="2" charset="2"/>
              </a:rPr>
              <a:t>ngực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thầm</a:t>
            </a:r>
            <a:r>
              <a:rPr lang="en-US" sz="3200" dirty="0" smtClean="0">
                <a:sym typeface="Wingdings" panose="05000000000000000000" pitchFamily="2" charset="2"/>
              </a:rPr>
              <a:t>, </a:t>
            </a:r>
            <a:r>
              <a:rPr lang="en-US" sz="3200" dirty="0" err="1" smtClean="0">
                <a:sym typeface="Wingdings" panose="05000000000000000000" pitchFamily="2" charset="2"/>
              </a:rPr>
              <a:t>dê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kêu</a:t>
            </a:r>
            <a:r>
              <a:rPr lang="en-US" sz="3200" dirty="0" smtClean="0">
                <a:sym typeface="Wingdings" panose="05000000000000000000" pitchFamily="2" charset="2"/>
              </a:rPr>
              <a:t>  </a:t>
            </a:r>
            <a:r>
              <a:rPr lang="en-US" sz="3200" dirty="0" err="1" smtClean="0">
                <a:sym typeface="Wingdings" panose="05000000000000000000" pitchFamily="2" charset="2"/>
              </a:rPr>
              <a:t>tổn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thương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màng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phổi</a:t>
            </a:r>
            <a:r>
              <a:rPr lang="en-US" sz="3200" dirty="0" smtClean="0">
                <a:sym typeface="Wingdings" panose="05000000000000000000" pitchFamily="2" charset="2"/>
              </a:rPr>
              <a:t>.</a:t>
            </a:r>
            <a:endParaRPr lang="en-SG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6887</Words>
  <Application>WPS Presentation</Application>
  <PresentationFormat>On-screen Show (4:3)</PresentationFormat>
  <Paragraphs>302</Paragraphs>
  <Slides>46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Arial</vt:lpstr>
      <vt:lpstr>SimSun</vt:lpstr>
      <vt:lpstr>Wingdings</vt:lpstr>
      <vt:lpstr>Wingdings 2</vt:lpstr>
      <vt:lpstr>Constantia</vt:lpstr>
      <vt:lpstr>Calibri</vt:lpstr>
      <vt:lpstr>Microsoft YaHei</vt:lpstr>
      <vt:lpstr>Flow</vt:lpstr>
      <vt:lpstr>CÁC HỘI CHỨNG LÂM SÀNG TRONG BỆNH LÍ HÔ HẤP</vt:lpstr>
      <vt:lpstr>Mục Tiêu</vt:lpstr>
      <vt:lpstr>Nội Dung</vt:lpstr>
      <vt:lpstr>Cơ Chế Hình Thành Hội Chứng</vt:lpstr>
      <vt:lpstr>Đại Cương</vt:lpstr>
      <vt:lpstr>Cơ Chế Hình Thành Hội Chứng</vt:lpstr>
      <vt:lpstr>Cơ Chế Hình Thành Hội Chứng</vt:lpstr>
      <vt:lpstr>Cơ chế hình thành các hội chứng-nghe</vt:lpstr>
      <vt:lpstr>Các Triệu Chứng Đi Kèm</vt:lpstr>
      <vt:lpstr>Các Hội Chứng</vt:lpstr>
      <vt:lpstr>Hội chứng 3 giảm</vt:lpstr>
      <vt:lpstr>Hội chứng 3 giảm – Nguyên Nhân </vt:lpstr>
      <vt:lpstr>PowerPoint 演示文稿</vt:lpstr>
      <vt:lpstr>PowerPoint 演示文稿</vt:lpstr>
      <vt:lpstr>HỘI CHỨNG ĐÔNG ĐẶC</vt:lpstr>
      <vt:lpstr>Hội chứng đông đặc</vt:lpstr>
      <vt:lpstr>Hội chứng đông đặc – Nguyên Nhân</vt:lpstr>
      <vt:lpstr>PowerPoint 演示文稿</vt:lpstr>
      <vt:lpstr>PowerPoint 演示文稿</vt:lpstr>
      <vt:lpstr>HỘI CHỨNG HANG</vt:lpstr>
      <vt:lpstr>Hội chứng hang</vt:lpstr>
      <vt:lpstr>Hội chứng hang – Nguyên nhân</vt:lpstr>
      <vt:lpstr>Hội chứng hang</vt:lpstr>
      <vt:lpstr>HỘI CHỨNG TRÀN KHÍ MÀNG PHỔI</vt:lpstr>
      <vt:lpstr>Hội chứng tràn khí màng phổi </vt:lpstr>
      <vt:lpstr>Hội chứng tràn khí màng phổi </vt:lpstr>
      <vt:lpstr>PowerPoint 演示文稿</vt:lpstr>
      <vt:lpstr>Nguyên nhân của các hội chứng lâm sàng hô hấp</vt:lpstr>
      <vt:lpstr>Hội chứng tràn khí màng phổi – Nguyên Nhân</vt:lpstr>
      <vt:lpstr>Nguyên nhân của các hội chứng lâm sàng hô hấp</vt:lpstr>
      <vt:lpstr>Nguyên nhân của các hội chứng lâm sàng hô hấp</vt:lpstr>
      <vt:lpstr>Nguyên nhân của các hội chứng lâm sàng hô hấp</vt:lpstr>
      <vt:lpstr>HỘI CHỨNG TẮC NGHẼN ĐƯỜNG HÔ HẤP DƯỚI</vt:lpstr>
      <vt:lpstr>Giải phẫu cây phế quản</vt:lpstr>
      <vt:lpstr>Hội chứng tắc nghẽn đường hô hấp dưới</vt:lpstr>
      <vt:lpstr>Hội chứng tắc nghẽn đường hô hấp dưới</vt:lpstr>
      <vt:lpstr>PowerPoint 演示文稿</vt:lpstr>
      <vt:lpstr>Hội chứng trung thất – phân chia trung thất</vt:lpstr>
      <vt:lpstr>Hội chứng trung thất</vt:lpstr>
      <vt:lpstr>Hội chứng trung thất – Triệu chứng tại lồng ngực</vt:lpstr>
      <vt:lpstr>PowerPoint 演示文稿</vt:lpstr>
      <vt:lpstr>Hội chứng trung thất</vt:lpstr>
      <vt:lpstr>Hội Chứng Trung Thất–Nguyên nhân</vt:lpstr>
      <vt:lpstr>Hội Chứng Trung Thất</vt:lpstr>
      <vt:lpstr>PowerPoint 演示文稿</vt:lpstr>
      <vt:lpstr>Kết luận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HỘI CHỨNG LÂM SÀNG TRONG BỆNH LÍ HÔ HẤP</dc:title>
  <dc:creator>welcome</dc:creator>
  <cp:lastModifiedBy>Dell</cp:lastModifiedBy>
  <cp:revision>49</cp:revision>
  <dcterms:created xsi:type="dcterms:W3CDTF">2012-04-30T12:18:00Z</dcterms:created>
  <dcterms:modified xsi:type="dcterms:W3CDTF">2016-12-25T16:13:46Z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1033-10.2.0.5804</vt:lpwstr>
  </property>
</Properties>
</file>