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layout4.xml" ContentType="application/vnd.openxmlformats-officedocument.drawingml.diagramLayout+xml"/>
  <Override PartName="/ppt/diagrams/quickStyle3.xml" ContentType="application/vnd.openxmlformats-officedocument.drawingml.diagramStyle+xml"/>
  <Override PartName="/ppt/theme/theme1.xml" ContentType="application/vnd.openxmlformats-officedocument.theme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3.xml" ContentType="application/vnd.openxmlformats-officedocument.drawingml.diagramColors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drawing2.xml" ContentType="application/vnd.ms-office.drawingml.diagramDrawing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6" r:id="rId4"/>
    <p:sldId id="258" r:id="rId5"/>
    <p:sldId id="265" r:id="rId6"/>
    <p:sldId id="263" r:id="rId7"/>
    <p:sldId id="266" r:id="rId8"/>
    <p:sldId id="264" r:id="rId9"/>
    <p:sldId id="267" r:id="rId10"/>
    <p:sldId id="260" r:id="rId11"/>
    <p:sldId id="261" r:id="rId12"/>
    <p:sldId id="268" r:id="rId13"/>
    <p:sldId id="273" r:id="rId14"/>
    <p:sldId id="272" r:id="rId15"/>
    <p:sldId id="269" r:id="rId16"/>
    <p:sldId id="274" r:id="rId17"/>
    <p:sldId id="275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0071B3-D31B-4B3F-B09C-3E479646F6A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518661C-826C-490F-94D3-5AE11E6C584E}">
      <dgm:prSet phldrT="[Text]"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Hô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Hấp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7B4B87-D3B8-4EA1-A02A-E08D38C18023}" type="parTrans" cxnId="{05ABFEA8-2B05-4E9D-9DF3-4BF44E3AC7C6}">
      <dgm:prSet/>
      <dgm:spPr/>
      <dgm:t>
        <a:bodyPr/>
        <a:lstStyle/>
        <a:p>
          <a:endParaRPr lang="en-US"/>
        </a:p>
      </dgm:t>
    </dgm:pt>
    <dgm:pt modelId="{ED463D00-08B1-45DF-90A6-B3726370619C}" type="sibTrans" cxnId="{05ABFEA8-2B05-4E9D-9DF3-4BF44E3AC7C6}">
      <dgm:prSet/>
      <dgm:spPr/>
      <dgm:t>
        <a:bodyPr/>
        <a:lstStyle/>
        <a:p>
          <a:endParaRPr lang="en-US"/>
        </a:p>
      </dgm:t>
    </dgm:pt>
    <dgm:pt modelId="{D8F19F2A-3199-4D7C-96E3-DFDBB64C4FB2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Tim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Mạch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36E8B8-1846-4D06-BF6D-C8FF90C7031E}" type="parTrans" cxnId="{70C5A03B-E243-42A9-8F47-B1A7935A79AA}">
      <dgm:prSet/>
      <dgm:spPr/>
      <dgm:t>
        <a:bodyPr/>
        <a:lstStyle/>
        <a:p>
          <a:endParaRPr lang="en-US"/>
        </a:p>
      </dgm:t>
    </dgm:pt>
    <dgm:pt modelId="{8102F0B1-5414-4C75-B334-C4C0E7F12EFA}" type="sibTrans" cxnId="{70C5A03B-E243-42A9-8F47-B1A7935A79AA}">
      <dgm:prSet/>
      <dgm:spPr/>
      <dgm:t>
        <a:bodyPr/>
        <a:lstStyle/>
        <a:p>
          <a:endParaRPr lang="en-US"/>
        </a:p>
      </dgm:t>
    </dgm:pt>
    <dgm:pt modelId="{F84886B4-37A1-4F19-A049-36696CDE4022}">
      <dgm:prSet phldrT="[Text]"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Thần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Kinh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–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Cơ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44B02A4-62FF-4699-9AD2-06EAF162B139}" type="parTrans" cxnId="{C9308D2A-9016-49C1-97A3-1EE2AAE2CFFF}">
      <dgm:prSet/>
      <dgm:spPr/>
      <dgm:t>
        <a:bodyPr/>
        <a:lstStyle/>
        <a:p>
          <a:endParaRPr lang="en-US"/>
        </a:p>
      </dgm:t>
    </dgm:pt>
    <dgm:pt modelId="{34E6E627-FAA8-469B-913B-C1C69E97C9D0}" type="sibTrans" cxnId="{C9308D2A-9016-49C1-97A3-1EE2AAE2CFFF}">
      <dgm:prSet/>
      <dgm:spPr/>
      <dgm:t>
        <a:bodyPr/>
        <a:lstStyle/>
        <a:p>
          <a:endParaRPr lang="en-US"/>
        </a:p>
      </dgm:t>
    </dgm:pt>
    <dgm:pt modelId="{6CC11FE3-B203-4D58-B564-D170DCA77CE7}" type="pres">
      <dgm:prSet presAssocID="{000071B3-D31B-4B3F-B09C-3E479646F6A2}" presName="linear" presStyleCnt="0">
        <dgm:presLayoutVars>
          <dgm:animLvl val="lvl"/>
          <dgm:resizeHandles val="exact"/>
        </dgm:presLayoutVars>
      </dgm:prSet>
      <dgm:spPr/>
    </dgm:pt>
    <dgm:pt modelId="{FF843EE3-BA5D-4C7D-B0B5-F0DAD803F70C}" type="pres">
      <dgm:prSet presAssocID="{8518661C-826C-490F-94D3-5AE11E6C584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BF30B69-D5D2-4A1B-A5ED-5D774EBCE1F6}" type="pres">
      <dgm:prSet presAssocID="{ED463D00-08B1-45DF-90A6-B3726370619C}" presName="spacer" presStyleCnt="0"/>
      <dgm:spPr/>
    </dgm:pt>
    <dgm:pt modelId="{5C42E0A3-E86F-4B67-BEEC-021EC614314A}" type="pres">
      <dgm:prSet presAssocID="{D8F19F2A-3199-4D7C-96E3-DFDBB64C4FB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990D408-9235-4549-A038-4FC1DD5B13BB}" type="pres">
      <dgm:prSet presAssocID="{8102F0B1-5414-4C75-B334-C4C0E7F12EFA}" presName="spacer" presStyleCnt="0"/>
      <dgm:spPr/>
    </dgm:pt>
    <dgm:pt modelId="{ECC7C74F-3799-43B4-A94F-42CB68E6F832}" type="pres">
      <dgm:prSet presAssocID="{F84886B4-37A1-4F19-A049-36696CDE402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9308D2A-9016-49C1-97A3-1EE2AAE2CFFF}" srcId="{000071B3-D31B-4B3F-B09C-3E479646F6A2}" destId="{F84886B4-37A1-4F19-A049-36696CDE4022}" srcOrd="2" destOrd="0" parTransId="{544B02A4-62FF-4699-9AD2-06EAF162B139}" sibTransId="{34E6E627-FAA8-469B-913B-C1C69E97C9D0}"/>
    <dgm:cxn modelId="{B7861E36-BBAB-44B0-B29B-DDD678E5D4F3}" type="presOf" srcId="{D8F19F2A-3199-4D7C-96E3-DFDBB64C4FB2}" destId="{5C42E0A3-E86F-4B67-BEEC-021EC614314A}" srcOrd="0" destOrd="0" presId="urn:microsoft.com/office/officeart/2005/8/layout/vList2"/>
    <dgm:cxn modelId="{70C5A03B-E243-42A9-8F47-B1A7935A79AA}" srcId="{000071B3-D31B-4B3F-B09C-3E479646F6A2}" destId="{D8F19F2A-3199-4D7C-96E3-DFDBB64C4FB2}" srcOrd="1" destOrd="0" parTransId="{1236E8B8-1846-4D06-BF6D-C8FF90C7031E}" sibTransId="{8102F0B1-5414-4C75-B334-C4C0E7F12EFA}"/>
    <dgm:cxn modelId="{AADFFC45-188C-4943-94D4-1972B5ADA1E1}" type="presOf" srcId="{F84886B4-37A1-4F19-A049-36696CDE4022}" destId="{ECC7C74F-3799-43B4-A94F-42CB68E6F832}" srcOrd="0" destOrd="0" presId="urn:microsoft.com/office/officeart/2005/8/layout/vList2"/>
    <dgm:cxn modelId="{1E8CE88E-5AC8-4A6A-9D94-4FEE26FBA344}" type="presOf" srcId="{8518661C-826C-490F-94D3-5AE11E6C584E}" destId="{FF843EE3-BA5D-4C7D-B0B5-F0DAD803F70C}" srcOrd="0" destOrd="0" presId="urn:microsoft.com/office/officeart/2005/8/layout/vList2"/>
    <dgm:cxn modelId="{05ABFEA8-2B05-4E9D-9DF3-4BF44E3AC7C6}" srcId="{000071B3-D31B-4B3F-B09C-3E479646F6A2}" destId="{8518661C-826C-490F-94D3-5AE11E6C584E}" srcOrd="0" destOrd="0" parTransId="{B17B4B87-D3B8-4EA1-A02A-E08D38C18023}" sibTransId="{ED463D00-08B1-45DF-90A6-B3726370619C}"/>
    <dgm:cxn modelId="{8FD92EBD-FD60-4D42-9CDD-E90474D472F9}" type="presOf" srcId="{000071B3-D31B-4B3F-B09C-3E479646F6A2}" destId="{6CC11FE3-B203-4D58-B564-D170DCA77CE7}" srcOrd="0" destOrd="0" presId="urn:microsoft.com/office/officeart/2005/8/layout/vList2"/>
    <dgm:cxn modelId="{ED0AC437-C88E-47EE-95A1-1A55ABF04D97}" type="presParOf" srcId="{6CC11FE3-B203-4D58-B564-D170DCA77CE7}" destId="{FF843EE3-BA5D-4C7D-B0B5-F0DAD803F70C}" srcOrd="0" destOrd="0" presId="urn:microsoft.com/office/officeart/2005/8/layout/vList2"/>
    <dgm:cxn modelId="{1F418507-6FC9-46D5-A9D6-89592623BFAB}" type="presParOf" srcId="{6CC11FE3-B203-4D58-B564-D170DCA77CE7}" destId="{5BF30B69-D5D2-4A1B-A5ED-5D774EBCE1F6}" srcOrd="1" destOrd="0" presId="urn:microsoft.com/office/officeart/2005/8/layout/vList2"/>
    <dgm:cxn modelId="{6A6733E0-9917-4920-B447-AAD8F07D54BD}" type="presParOf" srcId="{6CC11FE3-B203-4D58-B564-D170DCA77CE7}" destId="{5C42E0A3-E86F-4B67-BEEC-021EC614314A}" srcOrd="2" destOrd="0" presId="urn:microsoft.com/office/officeart/2005/8/layout/vList2"/>
    <dgm:cxn modelId="{3DD66101-7042-4753-B256-757E1BE48944}" type="presParOf" srcId="{6CC11FE3-B203-4D58-B564-D170DCA77CE7}" destId="{1990D408-9235-4549-A038-4FC1DD5B13BB}" srcOrd="3" destOrd="0" presId="urn:microsoft.com/office/officeart/2005/8/layout/vList2"/>
    <dgm:cxn modelId="{152C22E2-C6F8-4143-A69C-84C8727E2B4A}" type="presParOf" srcId="{6CC11FE3-B203-4D58-B564-D170DCA77CE7}" destId="{ECC7C74F-3799-43B4-A94F-42CB68E6F83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0071B3-D31B-4B3F-B09C-3E479646F6A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518661C-826C-490F-94D3-5AE11E6C584E}">
      <dgm:prSet phldrT="[Text]"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Hô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Hấp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7B4B87-D3B8-4EA1-A02A-E08D38C18023}" type="parTrans" cxnId="{05ABFEA8-2B05-4E9D-9DF3-4BF44E3AC7C6}">
      <dgm:prSet/>
      <dgm:spPr/>
      <dgm:t>
        <a:bodyPr/>
        <a:lstStyle/>
        <a:p>
          <a:endParaRPr lang="en-US"/>
        </a:p>
      </dgm:t>
    </dgm:pt>
    <dgm:pt modelId="{ED463D00-08B1-45DF-90A6-B3726370619C}" type="sibTrans" cxnId="{05ABFEA8-2B05-4E9D-9DF3-4BF44E3AC7C6}">
      <dgm:prSet/>
      <dgm:spPr/>
      <dgm:t>
        <a:bodyPr/>
        <a:lstStyle/>
        <a:p>
          <a:endParaRPr lang="en-US"/>
        </a:p>
      </dgm:t>
    </dgm:pt>
    <dgm:pt modelId="{D8F19F2A-3199-4D7C-96E3-DFDBB64C4FB2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Tim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Mạch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36E8B8-1846-4D06-BF6D-C8FF90C7031E}" type="parTrans" cxnId="{70C5A03B-E243-42A9-8F47-B1A7935A79AA}">
      <dgm:prSet/>
      <dgm:spPr/>
      <dgm:t>
        <a:bodyPr/>
        <a:lstStyle/>
        <a:p>
          <a:endParaRPr lang="en-US"/>
        </a:p>
      </dgm:t>
    </dgm:pt>
    <dgm:pt modelId="{8102F0B1-5414-4C75-B334-C4C0E7F12EFA}" type="sibTrans" cxnId="{70C5A03B-E243-42A9-8F47-B1A7935A79AA}">
      <dgm:prSet/>
      <dgm:spPr/>
      <dgm:t>
        <a:bodyPr/>
        <a:lstStyle/>
        <a:p>
          <a:endParaRPr lang="en-US"/>
        </a:p>
      </dgm:t>
    </dgm:pt>
    <dgm:pt modelId="{F84886B4-37A1-4F19-A049-36696CDE4022}">
      <dgm:prSet phldrT="[Text]"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Thần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Kinh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–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Cơ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44B02A4-62FF-4699-9AD2-06EAF162B139}" type="parTrans" cxnId="{C9308D2A-9016-49C1-97A3-1EE2AAE2CFFF}">
      <dgm:prSet/>
      <dgm:spPr/>
      <dgm:t>
        <a:bodyPr/>
        <a:lstStyle/>
        <a:p>
          <a:endParaRPr lang="en-US"/>
        </a:p>
      </dgm:t>
    </dgm:pt>
    <dgm:pt modelId="{34E6E627-FAA8-469B-913B-C1C69E97C9D0}" type="sibTrans" cxnId="{C9308D2A-9016-49C1-97A3-1EE2AAE2CFFF}">
      <dgm:prSet/>
      <dgm:spPr/>
      <dgm:t>
        <a:bodyPr/>
        <a:lstStyle/>
        <a:p>
          <a:endParaRPr lang="en-US"/>
        </a:p>
      </dgm:t>
    </dgm:pt>
    <dgm:pt modelId="{6CC11FE3-B203-4D58-B564-D170DCA77CE7}" type="pres">
      <dgm:prSet presAssocID="{000071B3-D31B-4B3F-B09C-3E479646F6A2}" presName="linear" presStyleCnt="0">
        <dgm:presLayoutVars>
          <dgm:animLvl val="lvl"/>
          <dgm:resizeHandles val="exact"/>
        </dgm:presLayoutVars>
      </dgm:prSet>
      <dgm:spPr/>
    </dgm:pt>
    <dgm:pt modelId="{FF843EE3-BA5D-4C7D-B0B5-F0DAD803F70C}" type="pres">
      <dgm:prSet presAssocID="{8518661C-826C-490F-94D3-5AE11E6C584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BF30B69-D5D2-4A1B-A5ED-5D774EBCE1F6}" type="pres">
      <dgm:prSet presAssocID="{ED463D00-08B1-45DF-90A6-B3726370619C}" presName="spacer" presStyleCnt="0"/>
      <dgm:spPr/>
    </dgm:pt>
    <dgm:pt modelId="{5C42E0A3-E86F-4B67-BEEC-021EC614314A}" type="pres">
      <dgm:prSet presAssocID="{D8F19F2A-3199-4D7C-96E3-DFDBB64C4FB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990D408-9235-4549-A038-4FC1DD5B13BB}" type="pres">
      <dgm:prSet presAssocID="{8102F0B1-5414-4C75-B334-C4C0E7F12EFA}" presName="spacer" presStyleCnt="0"/>
      <dgm:spPr/>
    </dgm:pt>
    <dgm:pt modelId="{ECC7C74F-3799-43B4-A94F-42CB68E6F832}" type="pres">
      <dgm:prSet presAssocID="{F84886B4-37A1-4F19-A049-36696CDE402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9308D2A-9016-49C1-97A3-1EE2AAE2CFFF}" srcId="{000071B3-D31B-4B3F-B09C-3E479646F6A2}" destId="{F84886B4-37A1-4F19-A049-36696CDE4022}" srcOrd="2" destOrd="0" parTransId="{544B02A4-62FF-4699-9AD2-06EAF162B139}" sibTransId="{34E6E627-FAA8-469B-913B-C1C69E97C9D0}"/>
    <dgm:cxn modelId="{B7861E36-BBAB-44B0-B29B-DDD678E5D4F3}" type="presOf" srcId="{D8F19F2A-3199-4D7C-96E3-DFDBB64C4FB2}" destId="{5C42E0A3-E86F-4B67-BEEC-021EC614314A}" srcOrd="0" destOrd="0" presId="urn:microsoft.com/office/officeart/2005/8/layout/vList2"/>
    <dgm:cxn modelId="{70C5A03B-E243-42A9-8F47-B1A7935A79AA}" srcId="{000071B3-D31B-4B3F-B09C-3E479646F6A2}" destId="{D8F19F2A-3199-4D7C-96E3-DFDBB64C4FB2}" srcOrd="1" destOrd="0" parTransId="{1236E8B8-1846-4D06-BF6D-C8FF90C7031E}" sibTransId="{8102F0B1-5414-4C75-B334-C4C0E7F12EFA}"/>
    <dgm:cxn modelId="{AADFFC45-188C-4943-94D4-1972B5ADA1E1}" type="presOf" srcId="{F84886B4-37A1-4F19-A049-36696CDE4022}" destId="{ECC7C74F-3799-43B4-A94F-42CB68E6F832}" srcOrd="0" destOrd="0" presId="urn:microsoft.com/office/officeart/2005/8/layout/vList2"/>
    <dgm:cxn modelId="{1E8CE88E-5AC8-4A6A-9D94-4FEE26FBA344}" type="presOf" srcId="{8518661C-826C-490F-94D3-5AE11E6C584E}" destId="{FF843EE3-BA5D-4C7D-B0B5-F0DAD803F70C}" srcOrd="0" destOrd="0" presId="urn:microsoft.com/office/officeart/2005/8/layout/vList2"/>
    <dgm:cxn modelId="{05ABFEA8-2B05-4E9D-9DF3-4BF44E3AC7C6}" srcId="{000071B3-D31B-4B3F-B09C-3E479646F6A2}" destId="{8518661C-826C-490F-94D3-5AE11E6C584E}" srcOrd="0" destOrd="0" parTransId="{B17B4B87-D3B8-4EA1-A02A-E08D38C18023}" sibTransId="{ED463D00-08B1-45DF-90A6-B3726370619C}"/>
    <dgm:cxn modelId="{8FD92EBD-FD60-4D42-9CDD-E90474D472F9}" type="presOf" srcId="{000071B3-D31B-4B3F-B09C-3E479646F6A2}" destId="{6CC11FE3-B203-4D58-B564-D170DCA77CE7}" srcOrd="0" destOrd="0" presId="urn:microsoft.com/office/officeart/2005/8/layout/vList2"/>
    <dgm:cxn modelId="{ED0AC437-C88E-47EE-95A1-1A55ABF04D97}" type="presParOf" srcId="{6CC11FE3-B203-4D58-B564-D170DCA77CE7}" destId="{FF843EE3-BA5D-4C7D-B0B5-F0DAD803F70C}" srcOrd="0" destOrd="0" presId="urn:microsoft.com/office/officeart/2005/8/layout/vList2"/>
    <dgm:cxn modelId="{1F418507-6FC9-46D5-A9D6-89592623BFAB}" type="presParOf" srcId="{6CC11FE3-B203-4D58-B564-D170DCA77CE7}" destId="{5BF30B69-D5D2-4A1B-A5ED-5D774EBCE1F6}" srcOrd="1" destOrd="0" presId="urn:microsoft.com/office/officeart/2005/8/layout/vList2"/>
    <dgm:cxn modelId="{6A6733E0-9917-4920-B447-AAD8F07D54BD}" type="presParOf" srcId="{6CC11FE3-B203-4D58-B564-D170DCA77CE7}" destId="{5C42E0A3-E86F-4B67-BEEC-021EC614314A}" srcOrd="2" destOrd="0" presId="urn:microsoft.com/office/officeart/2005/8/layout/vList2"/>
    <dgm:cxn modelId="{3DD66101-7042-4753-B256-757E1BE48944}" type="presParOf" srcId="{6CC11FE3-B203-4D58-B564-D170DCA77CE7}" destId="{1990D408-9235-4549-A038-4FC1DD5B13BB}" srcOrd="3" destOrd="0" presId="urn:microsoft.com/office/officeart/2005/8/layout/vList2"/>
    <dgm:cxn modelId="{152C22E2-C6F8-4143-A69C-84C8727E2B4A}" type="presParOf" srcId="{6CC11FE3-B203-4D58-B564-D170DCA77CE7}" destId="{ECC7C74F-3799-43B4-A94F-42CB68E6F83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0071B3-D31B-4B3F-B09C-3E479646F6A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518661C-826C-490F-94D3-5AE11E6C584E}">
      <dgm:prSet phldrT="[Text]"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Hô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Hấp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7B4B87-D3B8-4EA1-A02A-E08D38C18023}" type="parTrans" cxnId="{05ABFEA8-2B05-4E9D-9DF3-4BF44E3AC7C6}">
      <dgm:prSet/>
      <dgm:spPr/>
      <dgm:t>
        <a:bodyPr/>
        <a:lstStyle/>
        <a:p>
          <a:endParaRPr lang="en-US"/>
        </a:p>
      </dgm:t>
    </dgm:pt>
    <dgm:pt modelId="{ED463D00-08B1-45DF-90A6-B3726370619C}" type="sibTrans" cxnId="{05ABFEA8-2B05-4E9D-9DF3-4BF44E3AC7C6}">
      <dgm:prSet/>
      <dgm:spPr/>
      <dgm:t>
        <a:bodyPr/>
        <a:lstStyle/>
        <a:p>
          <a:endParaRPr lang="en-US"/>
        </a:p>
      </dgm:t>
    </dgm:pt>
    <dgm:pt modelId="{D8F19F2A-3199-4D7C-96E3-DFDBB64C4FB2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Tim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Mạch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36E8B8-1846-4D06-BF6D-C8FF90C7031E}" type="parTrans" cxnId="{70C5A03B-E243-42A9-8F47-B1A7935A79AA}">
      <dgm:prSet/>
      <dgm:spPr/>
      <dgm:t>
        <a:bodyPr/>
        <a:lstStyle/>
        <a:p>
          <a:endParaRPr lang="en-US"/>
        </a:p>
      </dgm:t>
    </dgm:pt>
    <dgm:pt modelId="{8102F0B1-5414-4C75-B334-C4C0E7F12EFA}" type="sibTrans" cxnId="{70C5A03B-E243-42A9-8F47-B1A7935A79AA}">
      <dgm:prSet/>
      <dgm:spPr/>
      <dgm:t>
        <a:bodyPr/>
        <a:lstStyle/>
        <a:p>
          <a:endParaRPr lang="en-US"/>
        </a:p>
      </dgm:t>
    </dgm:pt>
    <dgm:pt modelId="{F84886B4-37A1-4F19-A049-36696CDE4022}">
      <dgm:prSet phldrT="[Text]"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Tiêu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Hóa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44B02A4-62FF-4699-9AD2-06EAF162B139}" type="parTrans" cxnId="{C9308D2A-9016-49C1-97A3-1EE2AAE2CFFF}">
      <dgm:prSet/>
      <dgm:spPr/>
      <dgm:t>
        <a:bodyPr/>
        <a:lstStyle/>
        <a:p>
          <a:endParaRPr lang="en-US"/>
        </a:p>
      </dgm:t>
    </dgm:pt>
    <dgm:pt modelId="{34E6E627-FAA8-469B-913B-C1C69E97C9D0}" type="sibTrans" cxnId="{C9308D2A-9016-49C1-97A3-1EE2AAE2CFFF}">
      <dgm:prSet/>
      <dgm:spPr/>
      <dgm:t>
        <a:bodyPr/>
        <a:lstStyle/>
        <a:p>
          <a:endParaRPr lang="en-US"/>
        </a:p>
      </dgm:t>
    </dgm:pt>
    <dgm:pt modelId="{6CC11FE3-B203-4D58-B564-D170DCA77CE7}" type="pres">
      <dgm:prSet presAssocID="{000071B3-D31B-4B3F-B09C-3E479646F6A2}" presName="linear" presStyleCnt="0">
        <dgm:presLayoutVars>
          <dgm:animLvl val="lvl"/>
          <dgm:resizeHandles val="exact"/>
        </dgm:presLayoutVars>
      </dgm:prSet>
      <dgm:spPr/>
    </dgm:pt>
    <dgm:pt modelId="{FF843EE3-BA5D-4C7D-B0B5-F0DAD803F70C}" type="pres">
      <dgm:prSet presAssocID="{8518661C-826C-490F-94D3-5AE11E6C584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BF30B69-D5D2-4A1B-A5ED-5D774EBCE1F6}" type="pres">
      <dgm:prSet presAssocID="{ED463D00-08B1-45DF-90A6-B3726370619C}" presName="spacer" presStyleCnt="0"/>
      <dgm:spPr/>
    </dgm:pt>
    <dgm:pt modelId="{5C42E0A3-E86F-4B67-BEEC-021EC614314A}" type="pres">
      <dgm:prSet presAssocID="{D8F19F2A-3199-4D7C-96E3-DFDBB64C4FB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990D408-9235-4549-A038-4FC1DD5B13BB}" type="pres">
      <dgm:prSet presAssocID="{8102F0B1-5414-4C75-B334-C4C0E7F12EFA}" presName="spacer" presStyleCnt="0"/>
      <dgm:spPr/>
    </dgm:pt>
    <dgm:pt modelId="{ECC7C74F-3799-43B4-A94F-42CB68E6F832}" type="pres">
      <dgm:prSet presAssocID="{F84886B4-37A1-4F19-A049-36696CDE402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9308D2A-9016-49C1-97A3-1EE2AAE2CFFF}" srcId="{000071B3-D31B-4B3F-B09C-3E479646F6A2}" destId="{F84886B4-37A1-4F19-A049-36696CDE4022}" srcOrd="2" destOrd="0" parTransId="{544B02A4-62FF-4699-9AD2-06EAF162B139}" sibTransId="{34E6E627-FAA8-469B-913B-C1C69E97C9D0}"/>
    <dgm:cxn modelId="{B7861E36-BBAB-44B0-B29B-DDD678E5D4F3}" type="presOf" srcId="{D8F19F2A-3199-4D7C-96E3-DFDBB64C4FB2}" destId="{5C42E0A3-E86F-4B67-BEEC-021EC614314A}" srcOrd="0" destOrd="0" presId="urn:microsoft.com/office/officeart/2005/8/layout/vList2"/>
    <dgm:cxn modelId="{70C5A03B-E243-42A9-8F47-B1A7935A79AA}" srcId="{000071B3-D31B-4B3F-B09C-3E479646F6A2}" destId="{D8F19F2A-3199-4D7C-96E3-DFDBB64C4FB2}" srcOrd="1" destOrd="0" parTransId="{1236E8B8-1846-4D06-BF6D-C8FF90C7031E}" sibTransId="{8102F0B1-5414-4C75-B334-C4C0E7F12EFA}"/>
    <dgm:cxn modelId="{AADFFC45-188C-4943-94D4-1972B5ADA1E1}" type="presOf" srcId="{F84886B4-37A1-4F19-A049-36696CDE4022}" destId="{ECC7C74F-3799-43B4-A94F-42CB68E6F832}" srcOrd="0" destOrd="0" presId="urn:microsoft.com/office/officeart/2005/8/layout/vList2"/>
    <dgm:cxn modelId="{1E8CE88E-5AC8-4A6A-9D94-4FEE26FBA344}" type="presOf" srcId="{8518661C-826C-490F-94D3-5AE11E6C584E}" destId="{FF843EE3-BA5D-4C7D-B0B5-F0DAD803F70C}" srcOrd="0" destOrd="0" presId="urn:microsoft.com/office/officeart/2005/8/layout/vList2"/>
    <dgm:cxn modelId="{05ABFEA8-2B05-4E9D-9DF3-4BF44E3AC7C6}" srcId="{000071B3-D31B-4B3F-B09C-3E479646F6A2}" destId="{8518661C-826C-490F-94D3-5AE11E6C584E}" srcOrd="0" destOrd="0" parTransId="{B17B4B87-D3B8-4EA1-A02A-E08D38C18023}" sibTransId="{ED463D00-08B1-45DF-90A6-B3726370619C}"/>
    <dgm:cxn modelId="{8FD92EBD-FD60-4D42-9CDD-E90474D472F9}" type="presOf" srcId="{000071B3-D31B-4B3F-B09C-3E479646F6A2}" destId="{6CC11FE3-B203-4D58-B564-D170DCA77CE7}" srcOrd="0" destOrd="0" presId="urn:microsoft.com/office/officeart/2005/8/layout/vList2"/>
    <dgm:cxn modelId="{ED0AC437-C88E-47EE-95A1-1A55ABF04D97}" type="presParOf" srcId="{6CC11FE3-B203-4D58-B564-D170DCA77CE7}" destId="{FF843EE3-BA5D-4C7D-B0B5-F0DAD803F70C}" srcOrd="0" destOrd="0" presId="urn:microsoft.com/office/officeart/2005/8/layout/vList2"/>
    <dgm:cxn modelId="{1F418507-6FC9-46D5-A9D6-89592623BFAB}" type="presParOf" srcId="{6CC11FE3-B203-4D58-B564-D170DCA77CE7}" destId="{5BF30B69-D5D2-4A1B-A5ED-5D774EBCE1F6}" srcOrd="1" destOrd="0" presId="urn:microsoft.com/office/officeart/2005/8/layout/vList2"/>
    <dgm:cxn modelId="{6A6733E0-9917-4920-B447-AAD8F07D54BD}" type="presParOf" srcId="{6CC11FE3-B203-4D58-B564-D170DCA77CE7}" destId="{5C42E0A3-E86F-4B67-BEEC-021EC614314A}" srcOrd="2" destOrd="0" presId="urn:microsoft.com/office/officeart/2005/8/layout/vList2"/>
    <dgm:cxn modelId="{3DD66101-7042-4753-B256-757E1BE48944}" type="presParOf" srcId="{6CC11FE3-B203-4D58-B564-D170DCA77CE7}" destId="{1990D408-9235-4549-A038-4FC1DD5B13BB}" srcOrd="3" destOrd="0" presId="urn:microsoft.com/office/officeart/2005/8/layout/vList2"/>
    <dgm:cxn modelId="{152C22E2-C6F8-4143-A69C-84C8727E2B4A}" type="presParOf" srcId="{6CC11FE3-B203-4D58-B564-D170DCA77CE7}" destId="{ECC7C74F-3799-43B4-A94F-42CB68E6F83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0071B3-D31B-4B3F-B09C-3E479646F6A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518661C-826C-490F-94D3-5AE11E6C584E}">
      <dgm:prSet phldrT="[Text]"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Hô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Hấp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7B4B87-D3B8-4EA1-A02A-E08D38C18023}" type="parTrans" cxnId="{05ABFEA8-2B05-4E9D-9DF3-4BF44E3AC7C6}">
      <dgm:prSet/>
      <dgm:spPr/>
      <dgm:t>
        <a:bodyPr/>
        <a:lstStyle/>
        <a:p>
          <a:endParaRPr lang="en-US"/>
        </a:p>
      </dgm:t>
    </dgm:pt>
    <dgm:pt modelId="{ED463D00-08B1-45DF-90A6-B3726370619C}" type="sibTrans" cxnId="{05ABFEA8-2B05-4E9D-9DF3-4BF44E3AC7C6}">
      <dgm:prSet/>
      <dgm:spPr/>
      <dgm:t>
        <a:bodyPr/>
        <a:lstStyle/>
        <a:p>
          <a:endParaRPr lang="en-US"/>
        </a:p>
      </dgm:t>
    </dgm:pt>
    <dgm:pt modelId="{D8F19F2A-3199-4D7C-96E3-DFDBB64C4FB2}">
      <dgm:prSet phldrT="[Text]"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Tiêu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Hóa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36E8B8-1846-4D06-BF6D-C8FF90C7031E}" type="parTrans" cxnId="{70C5A03B-E243-42A9-8F47-B1A7935A79AA}">
      <dgm:prSet/>
      <dgm:spPr/>
      <dgm:t>
        <a:bodyPr/>
        <a:lstStyle/>
        <a:p>
          <a:endParaRPr lang="en-US"/>
        </a:p>
      </dgm:t>
    </dgm:pt>
    <dgm:pt modelId="{8102F0B1-5414-4C75-B334-C4C0E7F12EFA}" type="sibTrans" cxnId="{70C5A03B-E243-42A9-8F47-B1A7935A79AA}">
      <dgm:prSet/>
      <dgm:spPr/>
      <dgm:t>
        <a:bodyPr/>
        <a:lstStyle/>
        <a:p>
          <a:endParaRPr lang="en-US"/>
        </a:p>
      </dgm:t>
    </dgm:pt>
    <dgm:pt modelId="{6CC11FE3-B203-4D58-B564-D170DCA77CE7}" type="pres">
      <dgm:prSet presAssocID="{000071B3-D31B-4B3F-B09C-3E479646F6A2}" presName="linear" presStyleCnt="0">
        <dgm:presLayoutVars>
          <dgm:animLvl val="lvl"/>
          <dgm:resizeHandles val="exact"/>
        </dgm:presLayoutVars>
      </dgm:prSet>
      <dgm:spPr/>
    </dgm:pt>
    <dgm:pt modelId="{FF843EE3-BA5D-4C7D-B0B5-F0DAD803F70C}" type="pres">
      <dgm:prSet presAssocID="{8518661C-826C-490F-94D3-5AE11E6C584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BF30B69-D5D2-4A1B-A5ED-5D774EBCE1F6}" type="pres">
      <dgm:prSet presAssocID="{ED463D00-08B1-45DF-90A6-B3726370619C}" presName="spacer" presStyleCnt="0"/>
      <dgm:spPr/>
    </dgm:pt>
    <dgm:pt modelId="{5C42E0A3-E86F-4B67-BEEC-021EC614314A}" type="pres">
      <dgm:prSet presAssocID="{D8F19F2A-3199-4D7C-96E3-DFDBB64C4FB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7861E36-BBAB-44B0-B29B-DDD678E5D4F3}" type="presOf" srcId="{D8F19F2A-3199-4D7C-96E3-DFDBB64C4FB2}" destId="{5C42E0A3-E86F-4B67-BEEC-021EC614314A}" srcOrd="0" destOrd="0" presId="urn:microsoft.com/office/officeart/2005/8/layout/vList2"/>
    <dgm:cxn modelId="{70C5A03B-E243-42A9-8F47-B1A7935A79AA}" srcId="{000071B3-D31B-4B3F-B09C-3E479646F6A2}" destId="{D8F19F2A-3199-4D7C-96E3-DFDBB64C4FB2}" srcOrd="1" destOrd="0" parTransId="{1236E8B8-1846-4D06-BF6D-C8FF90C7031E}" sibTransId="{8102F0B1-5414-4C75-B334-C4C0E7F12EFA}"/>
    <dgm:cxn modelId="{1E8CE88E-5AC8-4A6A-9D94-4FEE26FBA344}" type="presOf" srcId="{8518661C-826C-490F-94D3-5AE11E6C584E}" destId="{FF843EE3-BA5D-4C7D-B0B5-F0DAD803F70C}" srcOrd="0" destOrd="0" presId="urn:microsoft.com/office/officeart/2005/8/layout/vList2"/>
    <dgm:cxn modelId="{05ABFEA8-2B05-4E9D-9DF3-4BF44E3AC7C6}" srcId="{000071B3-D31B-4B3F-B09C-3E479646F6A2}" destId="{8518661C-826C-490F-94D3-5AE11E6C584E}" srcOrd="0" destOrd="0" parTransId="{B17B4B87-D3B8-4EA1-A02A-E08D38C18023}" sibTransId="{ED463D00-08B1-45DF-90A6-B3726370619C}"/>
    <dgm:cxn modelId="{8FD92EBD-FD60-4D42-9CDD-E90474D472F9}" type="presOf" srcId="{000071B3-D31B-4B3F-B09C-3E479646F6A2}" destId="{6CC11FE3-B203-4D58-B564-D170DCA77CE7}" srcOrd="0" destOrd="0" presId="urn:microsoft.com/office/officeart/2005/8/layout/vList2"/>
    <dgm:cxn modelId="{ED0AC437-C88E-47EE-95A1-1A55ABF04D97}" type="presParOf" srcId="{6CC11FE3-B203-4D58-B564-D170DCA77CE7}" destId="{FF843EE3-BA5D-4C7D-B0B5-F0DAD803F70C}" srcOrd="0" destOrd="0" presId="urn:microsoft.com/office/officeart/2005/8/layout/vList2"/>
    <dgm:cxn modelId="{1F418507-6FC9-46D5-A9D6-89592623BFAB}" type="presParOf" srcId="{6CC11FE3-B203-4D58-B564-D170DCA77CE7}" destId="{5BF30B69-D5D2-4A1B-A5ED-5D774EBCE1F6}" srcOrd="1" destOrd="0" presId="urn:microsoft.com/office/officeart/2005/8/layout/vList2"/>
    <dgm:cxn modelId="{6A6733E0-9917-4920-B447-AAD8F07D54BD}" type="presParOf" srcId="{6CC11FE3-B203-4D58-B564-D170DCA77CE7}" destId="{5C42E0A3-E86F-4B67-BEEC-021EC614314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43EE3-BA5D-4C7D-B0B5-F0DAD803F70C}">
      <dsp:nvSpPr>
        <dsp:cNvPr id="0" name=""/>
        <dsp:cNvSpPr/>
      </dsp:nvSpPr>
      <dsp:spPr>
        <a:xfrm>
          <a:off x="0" y="31018"/>
          <a:ext cx="10895369" cy="1029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 err="1">
              <a:latin typeface="Arial" panose="020B0604020202020204" pitchFamily="34" charset="0"/>
              <a:cs typeface="Arial" panose="020B0604020202020204" pitchFamily="34" charset="0"/>
            </a:rPr>
            <a:t>Hô</a:t>
          </a:r>
          <a:r>
            <a:rPr lang="en-US" sz="4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4400" kern="1200" dirty="0" err="1">
              <a:latin typeface="Arial" panose="020B0604020202020204" pitchFamily="34" charset="0"/>
              <a:cs typeface="Arial" panose="020B0604020202020204" pitchFamily="34" charset="0"/>
            </a:rPr>
            <a:t>Hấp</a:t>
          </a:r>
          <a:endParaRPr lang="en-US" sz="4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261" y="81279"/>
        <a:ext cx="10794847" cy="929078"/>
      </dsp:txXfrm>
    </dsp:sp>
    <dsp:sp modelId="{5C42E0A3-E86F-4B67-BEEC-021EC614314A}">
      <dsp:nvSpPr>
        <dsp:cNvPr id="0" name=""/>
        <dsp:cNvSpPr/>
      </dsp:nvSpPr>
      <dsp:spPr>
        <a:xfrm>
          <a:off x="0" y="1187338"/>
          <a:ext cx="10895369" cy="1029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Arial" panose="020B0604020202020204" pitchFamily="34" charset="0"/>
              <a:cs typeface="Arial" panose="020B0604020202020204" pitchFamily="34" charset="0"/>
            </a:rPr>
            <a:t>Tim </a:t>
          </a:r>
          <a:r>
            <a:rPr lang="en-US" sz="4400" kern="1200" dirty="0" err="1">
              <a:latin typeface="Arial" panose="020B0604020202020204" pitchFamily="34" charset="0"/>
              <a:cs typeface="Arial" panose="020B0604020202020204" pitchFamily="34" charset="0"/>
            </a:rPr>
            <a:t>Mạch</a:t>
          </a:r>
          <a:endParaRPr lang="en-US" sz="4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261" y="1237599"/>
        <a:ext cx="10794847" cy="929078"/>
      </dsp:txXfrm>
    </dsp:sp>
    <dsp:sp modelId="{ECC7C74F-3799-43B4-A94F-42CB68E6F832}">
      <dsp:nvSpPr>
        <dsp:cNvPr id="0" name=""/>
        <dsp:cNvSpPr/>
      </dsp:nvSpPr>
      <dsp:spPr>
        <a:xfrm>
          <a:off x="0" y="2343658"/>
          <a:ext cx="10895369" cy="1029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 err="1">
              <a:latin typeface="Arial" panose="020B0604020202020204" pitchFamily="34" charset="0"/>
              <a:cs typeface="Arial" panose="020B0604020202020204" pitchFamily="34" charset="0"/>
            </a:rPr>
            <a:t>Thần</a:t>
          </a:r>
          <a:r>
            <a:rPr lang="en-US" sz="4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4400" kern="1200" dirty="0" err="1">
              <a:latin typeface="Arial" panose="020B0604020202020204" pitchFamily="34" charset="0"/>
              <a:cs typeface="Arial" panose="020B0604020202020204" pitchFamily="34" charset="0"/>
            </a:rPr>
            <a:t>Kinh</a:t>
          </a:r>
          <a:r>
            <a:rPr lang="en-US" sz="4400" kern="1200" dirty="0">
              <a:latin typeface="Arial" panose="020B0604020202020204" pitchFamily="34" charset="0"/>
              <a:cs typeface="Arial" panose="020B0604020202020204" pitchFamily="34" charset="0"/>
            </a:rPr>
            <a:t> – </a:t>
          </a:r>
          <a:r>
            <a:rPr lang="en-US" sz="4400" kern="1200" dirty="0" err="1">
              <a:latin typeface="Arial" panose="020B0604020202020204" pitchFamily="34" charset="0"/>
              <a:cs typeface="Arial" panose="020B0604020202020204" pitchFamily="34" charset="0"/>
            </a:rPr>
            <a:t>Cơ</a:t>
          </a:r>
          <a:endParaRPr lang="en-US" sz="4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261" y="2393919"/>
        <a:ext cx="10794847" cy="9290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43EE3-BA5D-4C7D-B0B5-F0DAD803F70C}">
      <dsp:nvSpPr>
        <dsp:cNvPr id="0" name=""/>
        <dsp:cNvSpPr/>
      </dsp:nvSpPr>
      <dsp:spPr>
        <a:xfrm>
          <a:off x="0" y="31018"/>
          <a:ext cx="10895369" cy="1029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 err="1">
              <a:latin typeface="Arial" panose="020B0604020202020204" pitchFamily="34" charset="0"/>
              <a:cs typeface="Arial" panose="020B0604020202020204" pitchFamily="34" charset="0"/>
            </a:rPr>
            <a:t>Hô</a:t>
          </a:r>
          <a:r>
            <a:rPr lang="en-US" sz="4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4400" kern="1200" dirty="0" err="1">
              <a:latin typeface="Arial" panose="020B0604020202020204" pitchFamily="34" charset="0"/>
              <a:cs typeface="Arial" panose="020B0604020202020204" pitchFamily="34" charset="0"/>
            </a:rPr>
            <a:t>Hấp</a:t>
          </a:r>
          <a:endParaRPr lang="en-US" sz="4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261" y="81279"/>
        <a:ext cx="10794847" cy="929078"/>
      </dsp:txXfrm>
    </dsp:sp>
    <dsp:sp modelId="{5C42E0A3-E86F-4B67-BEEC-021EC614314A}">
      <dsp:nvSpPr>
        <dsp:cNvPr id="0" name=""/>
        <dsp:cNvSpPr/>
      </dsp:nvSpPr>
      <dsp:spPr>
        <a:xfrm>
          <a:off x="0" y="1187338"/>
          <a:ext cx="10895369" cy="1029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Arial" panose="020B0604020202020204" pitchFamily="34" charset="0"/>
              <a:cs typeface="Arial" panose="020B0604020202020204" pitchFamily="34" charset="0"/>
            </a:rPr>
            <a:t>Tim </a:t>
          </a:r>
          <a:r>
            <a:rPr lang="en-US" sz="4400" kern="1200" dirty="0" err="1">
              <a:latin typeface="Arial" panose="020B0604020202020204" pitchFamily="34" charset="0"/>
              <a:cs typeface="Arial" panose="020B0604020202020204" pitchFamily="34" charset="0"/>
            </a:rPr>
            <a:t>Mạch</a:t>
          </a:r>
          <a:endParaRPr lang="en-US" sz="4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261" y="1237599"/>
        <a:ext cx="10794847" cy="929078"/>
      </dsp:txXfrm>
    </dsp:sp>
    <dsp:sp modelId="{ECC7C74F-3799-43B4-A94F-42CB68E6F832}">
      <dsp:nvSpPr>
        <dsp:cNvPr id="0" name=""/>
        <dsp:cNvSpPr/>
      </dsp:nvSpPr>
      <dsp:spPr>
        <a:xfrm>
          <a:off x="0" y="2343658"/>
          <a:ext cx="10895369" cy="1029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 err="1">
              <a:latin typeface="Arial" panose="020B0604020202020204" pitchFamily="34" charset="0"/>
              <a:cs typeface="Arial" panose="020B0604020202020204" pitchFamily="34" charset="0"/>
            </a:rPr>
            <a:t>Thần</a:t>
          </a:r>
          <a:r>
            <a:rPr lang="en-US" sz="4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4400" kern="1200" dirty="0" err="1">
              <a:latin typeface="Arial" panose="020B0604020202020204" pitchFamily="34" charset="0"/>
              <a:cs typeface="Arial" panose="020B0604020202020204" pitchFamily="34" charset="0"/>
            </a:rPr>
            <a:t>Kinh</a:t>
          </a:r>
          <a:r>
            <a:rPr lang="en-US" sz="4400" kern="1200" dirty="0">
              <a:latin typeface="Arial" panose="020B0604020202020204" pitchFamily="34" charset="0"/>
              <a:cs typeface="Arial" panose="020B0604020202020204" pitchFamily="34" charset="0"/>
            </a:rPr>
            <a:t> – </a:t>
          </a:r>
          <a:r>
            <a:rPr lang="en-US" sz="4400" kern="1200" dirty="0" err="1">
              <a:latin typeface="Arial" panose="020B0604020202020204" pitchFamily="34" charset="0"/>
              <a:cs typeface="Arial" panose="020B0604020202020204" pitchFamily="34" charset="0"/>
            </a:rPr>
            <a:t>Cơ</a:t>
          </a:r>
          <a:endParaRPr lang="en-US" sz="4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261" y="2393919"/>
        <a:ext cx="10794847" cy="9290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43EE3-BA5D-4C7D-B0B5-F0DAD803F70C}">
      <dsp:nvSpPr>
        <dsp:cNvPr id="0" name=""/>
        <dsp:cNvSpPr/>
      </dsp:nvSpPr>
      <dsp:spPr>
        <a:xfrm>
          <a:off x="0" y="31018"/>
          <a:ext cx="10895369" cy="1029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 err="1">
              <a:latin typeface="Arial" panose="020B0604020202020204" pitchFamily="34" charset="0"/>
              <a:cs typeface="Arial" panose="020B0604020202020204" pitchFamily="34" charset="0"/>
            </a:rPr>
            <a:t>Hô</a:t>
          </a:r>
          <a:r>
            <a:rPr lang="en-US" sz="4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4400" kern="1200" dirty="0" err="1">
              <a:latin typeface="Arial" panose="020B0604020202020204" pitchFamily="34" charset="0"/>
              <a:cs typeface="Arial" panose="020B0604020202020204" pitchFamily="34" charset="0"/>
            </a:rPr>
            <a:t>Hấp</a:t>
          </a:r>
          <a:endParaRPr lang="en-US" sz="4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261" y="81279"/>
        <a:ext cx="10794847" cy="929078"/>
      </dsp:txXfrm>
    </dsp:sp>
    <dsp:sp modelId="{5C42E0A3-E86F-4B67-BEEC-021EC614314A}">
      <dsp:nvSpPr>
        <dsp:cNvPr id="0" name=""/>
        <dsp:cNvSpPr/>
      </dsp:nvSpPr>
      <dsp:spPr>
        <a:xfrm>
          <a:off x="0" y="1187338"/>
          <a:ext cx="10895369" cy="1029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Arial" panose="020B0604020202020204" pitchFamily="34" charset="0"/>
              <a:cs typeface="Arial" panose="020B0604020202020204" pitchFamily="34" charset="0"/>
            </a:rPr>
            <a:t>Tim </a:t>
          </a:r>
          <a:r>
            <a:rPr lang="en-US" sz="4400" kern="1200" dirty="0" err="1">
              <a:latin typeface="Arial" panose="020B0604020202020204" pitchFamily="34" charset="0"/>
              <a:cs typeface="Arial" panose="020B0604020202020204" pitchFamily="34" charset="0"/>
            </a:rPr>
            <a:t>Mạch</a:t>
          </a:r>
          <a:endParaRPr lang="en-US" sz="4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261" y="1237599"/>
        <a:ext cx="10794847" cy="929078"/>
      </dsp:txXfrm>
    </dsp:sp>
    <dsp:sp modelId="{ECC7C74F-3799-43B4-A94F-42CB68E6F832}">
      <dsp:nvSpPr>
        <dsp:cNvPr id="0" name=""/>
        <dsp:cNvSpPr/>
      </dsp:nvSpPr>
      <dsp:spPr>
        <a:xfrm>
          <a:off x="0" y="2343658"/>
          <a:ext cx="10895369" cy="1029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 err="1">
              <a:latin typeface="Arial" panose="020B0604020202020204" pitchFamily="34" charset="0"/>
              <a:cs typeface="Arial" panose="020B0604020202020204" pitchFamily="34" charset="0"/>
            </a:rPr>
            <a:t>Tiêu</a:t>
          </a:r>
          <a:r>
            <a:rPr lang="en-US" sz="4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4400" kern="1200" dirty="0" err="1">
              <a:latin typeface="Arial" panose="020B0604020202020204" pitchFamily="34" charset="0"/>
              <a:cs typeface="Arial" panose="020B0604020202020204" pitchFamily="34" charset="0"/>
            </a:rPr>
            <a:t>Hóa</a:t>
          </a:r>
          <a:endParaRPr lang="en-US" sz="4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261" y="2393919"/>
        <a:ext cx="10794847" cy="9290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43EE3-BA5D-4C7D-B0B5-F0DAD803F70C}">
      <dsp:nvSpPr>
        <dsp:cNvPr id="0" name=""/>
        <dsp:cNvSpPr/>
      </dsp:nvSpPr>
      <dsp:spPr>
        <a:xfrm>
          <a:off x="0" y="87538"/>
          <a:ext cx="10895369" cy="1521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 err="1">
              <a:latin typeface="Arial" panose="020B0604020202020204" pitchFamily="34" charset="0"/>
              <a:cs typeface="Arial" panose="020B0604020202020204" pitchFamily="34" charset="0"/>
            </a:rPr>
            <a:t>Hô</a:t>
          </a:r>
          <a:r>
            <a:rPr lang="en-US" sz="6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6500" kern="1200" dirty="0" err="1">
              <a:latin typeface="Arial" panose="020B0604020202020204" pitchFamily="34" charset="0"/>
              <a:cs typeface="Arial" panose="020B0604020202020204" pitchFamily="34" charset="0"/>
            </a:rPr>
            <a:t>Hấp</a:t>
          </a:r>
          <a:endParaRPr lang="en-US" sz="6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4249" y="161787"/>
        <a:ext cx="10746871" cy="1372502"/>
      </dsp:txXfrm>
    </dsp:sp>
    <dsp:sp modelId="{5C42E0A3-E86F-4B67-BEEC-021EC614314A}">
      <dsp:nvSpPr>
        <dsp:cNvPr id="0" name=""/>
        <dsp:cNvSpPr/>
      </dsp:nvSpPr>
      <dsp:spPr>
        <a:xfrm>
          <a:off x="0" y="1795738"/>
          <a:ext cx="10895369" cy="1521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 err="1">
              <a:latin typeface="Arial" panose="020B0604020202020204" pitchFamily="34" charset="0"/>
              <a:cs typeface="Arial" panose="020B0604020202020204" pitchFamily="34" charset="0"/>
            </a:rPr>
            <a:t>Tiêu</a:t>
          </a:r>
          <a:r>
            <a:rPr lang="en-US" sz="6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6500" kern="1200" dirty="0" err="1">
              <a:latin typeface="Arial" panose="020B0604020202020204" pitchFamily="34" charset="0"/>
              <a:cs typeface="Arial" panose="020B0604020202020204" pitchFamily="34" charset="0"/>
            </a:rPr>
            <a:t>Hóa</a:t>
          </a:r>
          <a:endParaRPr lang="en-US" sz="6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4249" y="1869987"/>
        <a:ext cx="10746871" cy="1372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6BB0-15D0-4909-92FC-788A4A76D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" y="123826"/>
            <a:ext cx="11468100" cy="3505199"/>
          </a:xfrm>
        </p:spPr>
        <p:txBody>
          <a:bodyPr/>
          <a:lstStyle/>
          <a:p>
            <a:r>
              <a:rPr lang="en-US" sz="5000" b="1" dirty="0" err="1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5000" b="1" dirty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en-US" sz="5000" b="1" dirty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5000" b="1" dirty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000" b="1" dirty="0" err="1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5000" b="1" dirty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triệu</a:t>
            </a:r>
            <a:r>
              <a:rPr lang="en-US" sz="5000" b="1" dirty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sz="5000" b="1" dirty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hô</a:t>
            </a:r>
            <a:r>
              <a:rPr lang="en-US" sz="5000" b="1" dirty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hấp</a:t>
            </a:r>
            <a:r>
              <a:rPr lang="en-US" sz="5000" b="1" dirty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5000" b="1" dirty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5000" b="1" dirty="0" err="1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5000" b="1" dirty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gặp</a:t>
            </a:r>
            <a:endParaRPr lang="en-US" sz="5000" b="1" dirty="0">
              <a:ln w="0"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DE353-9CB9-4638-919C-88F376DE4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10713195" cy="861420"/>
          </a:xfrm>
        </p:spPr>
        <p:txBody>
          <a:bodyPr/>
          <a:lstStyle/>
          <a:p>
            <a:pPr algn="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Bs.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Bm.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đhyd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tphcm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Y3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khoa, YHDP3, YHDP4</a:t>
            </a:r>
          </a:p>
        </p:txBody>
      </p:sp>
    </p:spTree>
    <p:extLst>
      <p:ext uri="{BB962C8B-B14F-4D97-AF65-F5344CB8AC3E}">
        <p14:creationId xmlns:p14="http://schemas.microsoft.com/office/powerpoint/2010/main" val="724822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4D2C-088F-440C-BB15-3D475875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 RA MÁU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18E8D-7605-4EE8-9D91-2CD8CA940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UNG THƯ PHỔI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LAO PHỔI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NẤM ASPERGILLUS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GIÃN PHẾ QUẢN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THUỐC/ RỐI LOẠN ĐÔNG MÁU</a:t>
            </a:r>
          </a:p>
        </p:txBody>
      </p:sp>
    </p:spTree>
    <p:extLst>
      <p:ext uri="{BB962C8B-B14F-4D97-AF65-F5344CB8AC3E}">
        <p14:creationId xmlns:p14="http://schemas.microsoft.com/office/powerpoint/2010/main" val="14659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4D2C-088F-440C-BB15-3D475875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18E8D-7605-4EE8-9D91-2CD8CA940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09726"/>
            <a:ext cx="8946541" cy="4638674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Ổ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nhiễm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trùng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nhiễm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trùng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320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4D2C-088F-440C-BB15-3D475875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18E8D-7605-4EE8-9D91-2CD8CA940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3716338" cy="4195481"/>
          </a:xfrm>
        </p:spPr>
        <p:txBody>
          <a:bodyPr>
            <a:normAutofit/>
          </a:bodyPr>
          <a:lstStyle/>
          <a:p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căn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Hen</a:t>
            </a:r>
          </a:p>
          <a:p>
            <a:pPr lvl="1"/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Viêm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mũi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dị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Dị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căn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đình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Hen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676461-EFB7-414D-8317-D0EECE190DE4}"/>
              </a:ext>
            </a:extLst>
          </p:cNvPr>
          <p:cNvSpPr txBox="1">
            <a:spLocks/>
          </p:cNvSpPr>
          <p:nvPr/>
        </p:nvSpPr>
        <p:spPr>
          <a:xfrm>
            <a:off x="6256338" y="2052918"/>
            <a:ext cx="371633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8814E9-DC4C-498F-93FC-09263B654901}"/>
              </a:ext>
            </a:extLst>
          </p:cNvPr>
          <p:cNvSpPr txBox="1">
            <a:spLocks/>
          </p:cNvSpPr>
          <p:nvPr/>
        </p:nvSpPr>
        <p:spPr>
          <a:xfrm>
            <a:off x="6096000" y="2052918"/>
            <a:ext cx="371633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HO</a:t>
            </a:r>
          </a:p>
          <a:p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KHÒ KHÈ</a:t>
            </a:r>
          </a:p>
          <a:p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KHÓ THỞ</a:t>
            </a:r>
          </a:p>
          <a:p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NẶNG NGỰC</a:t>
            </a:r>
          </a:p>
        </p:txBody>
      </p:sp>
    </p:spTree>
    <p:extLst>
      <p:ext uri="{BB962C8B-B14F-4D97-AF65-F5344CB8AC3E}">
        <p14:creationId xmlns:p14="http://schemas.microsoft.com/office/powerpoint/2010/main" val="284060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4D2C-088F-440C-BB15-3D475875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B18DBC-6B2A-43ED-9CC3-676DE729C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66" y="647641"/>
            <a:ext cx="7668841" cy="575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12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4D2C-088F-440C-BB15-3D475875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DCB44-E9ED-426D-B819-8DAF05279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66" y="638066"/>
            <a:ext cx="7681595" cy="576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26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4D2C-088F-440C-BB15-3D475875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A6AC8D-0966-4304-9DB6-292493AA0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3716338" cy="4195481"/>
          </a:xfrm>
        </p:spPr>
        <p:txBody>
          <a:bodyPr>
            <a:normAutofit/>
          </a:bodyPr>
          <a:lstStyle/>
          <a:p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căn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Hút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lá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20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gói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căn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đình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57BC8F-DDDD-49F3-A71A-E7240804AFDF}"/>
              </a:ext>
            </a:extLst>
          </p:cNvPr>
          <p:cNvSpPr txBox="1">
            <a:spLocks/>
          </p:cNvSpPr>
          <p:nvPr/>
        </p:nvSpPr>
        <p:spPr>
          <a:xfrm>
            <a:off x="6096000" y="2052918"/>
            <a:ext cx="4724400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HO KHẠC ĐÀM MẠN TÍNH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   (3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KHÓ THỞ KHI GẮNG SỨC</a:t>
            </a:r>
          </a:p>
        </p:txBody>
      </p:sp>
    </p:spTree>
    <p:extLst>
      <p:ext uri="{BB962C8B-B14F-4D97-AF65-F5344CB8AC3E}">
        <p14:creationId xmlns:p14="http://schemas.microsoft.com/office/powerpoint/2010/main" val="32070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4D2C-088F-440C-BB15-3D475875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COPD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AD27E5-60FF-49C0-BDF4-C86238F5C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664609"/>
              </p:ext>
            </p:extLst>
          </p:nvPr>
        </p:nvGraphicFramePr>
        <p:xfrm>
          <a:off x="446880" y="1574202"/>
          <a:ext cx="11298240" cy="483108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824560">
                  <a:extLst>
                    <a:ext uri="{9D8B030D-6E8A-4147-A177-3AD203B41FA5}">
                      <a16:colId xmlns:a16="http://schemas.microsoft.com/office/drawing/2014/main" val="885036287"/>
                    </a:ext>
                  </a:extLst>
                </a:gridCol>
                <a:gridCol w="2824560">
                  <a:extLst>
                    <a:ext uri="{9D8B030D-6E8A-4147-A177-3AD203B41FA5}">
                      <a16:colId xmlns:a16="http://schemas.microsoft.com/office/drawing/2014/main" val="868780798"/>
                    </a:ext>
                  </a:extLst>
                </a:gridCol>
                <a:gridCol w="2824560">
                  <a:extLst>
                    <a:ext uri="{9D8B030D-6E8A-4147-A177-3AD203B41FA5}">
                      <a16:colId xmlns:a16="http://schemas.microsoft.com/office/drawing/2014/main" val="1519969344"/>
                    </a:ext>
                  </a:extLst>
                </a:gridCol>
                <a:gridCol w="2824560">
                  <a:extLst>
                    <a:ext uri="{9D8B030D-6E8A-4147-A177-3AD203B41FA5}">
                      <a16:colId xmlns:a16="http://schemas.microsoft.com/office/drawing/2014/main" val="3686520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NHẸ</a:t>
                      </a:r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TRUNG BÌNH</a:t>
                      </a:r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NẶNG</a:t>
                      </a:r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578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b="1" dirty="0"/>
                        <a:t>TRIỆU CHỨNG CHÍNH</a:t>
                      </a:r>
                      <a:endParaRPr lang="en-US" sz="25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1 </a:t>
                      </a:r>
                      <a:r>
                        <a:rPr lang="en-US" sz="2500" dirty="0" err="1"/>
                        <a:t>trong</a:t>
                      </a:r>
                      <a:r>
                        <a:rPr lang="en-US" sz="2500" dirty="0"/>
                        <a:t> 3</a:t>
                      </a:r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2 </a:t>
                      </a:r>
                      <a:r>
                        <a:rPr lang="en-US" sz="2500" dirty="0" err="1"/>
                        <a:t>trong</a:t>
                      </a:r>
                      <a:r>
                        <a:rPr lang="en-US" sz="2500" dirty="0"/>
                        <a:t> 3</a:t>
                      </a:r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/>
                        <a:t>Cả</a:t>
                      </a:r>
                      <a:r>
                        <a:rPr lang="en-US" sz="2500" dirty="0"/>
                        <a:t> 3</a:t>
                      </a:r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46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b="1" dirty="0"/>
                        <a:t>TUỔI</a:t>
                      </a:r>
                      <a:endParaRPr lang="en-US" sz="25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/>
                        <a:t>Bất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kì</a:t>
                      </a:r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/>
                        <a:t>Bất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kì</a:t>
                      </a:r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Th</a:t>
                      </a:r>
                      <a:r>
                        <a:rPr lang="vi-VN" sz="2500" dirty="0"/>
                        <a:t>ư</a:t>
                      </a:r>
                      <a:r>
                        <a:rPr lang="en-US" sz="2500" dirty="0" err="1"/>
                        <a:t>ờng</a:t>
                      </a:r>
                      <a:r>
                        <a:rPr lang="en-US" sz="2500" dirty="0"/>
                        <a:t> ≥ 65</a:t>
                      </a:r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42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b="1" dirty="0"/>
                        <a:t>FEV1</a:t>
                      </a:r>
                      <a:endParaRPr lang="en-US" sz="25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FEV1 &gt; 50% </a:t>
                      </a:r>
                      <a:r>
                        <a:rPr lang="en-US" sz="2500" dirty="0" err="1"/>
                        <a:t>Pred</a:t>
                      </a:r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/>
                        <a:t>FEV1 &gt; 50% </a:t>
                      </a:r>
                      <a:r>
                        <a:rPr lang="en-US" sz="2500" dirty="0" err="1"/>
                        <a:t>Pred</a:t>
                      </a:r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/>
                        <a:t>FEV1 ≤ 50% </a:t>
                      </a:r>
                      <a:r>
                        <a:rPr lang="en-US" sz="2500" dirty="0" err="1"/>
                        <a:t>Pred</a:t>
                      </a:r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03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b="1" dirty="0"/>
                        <a:t>ĐỢT CẤP</a:t>
                      </a:r>
                      <a:endParaRPr lang="en-US" sz="25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&lt; 4 </a:t>
                      </a:r>
                      <a:r>
                        <a:rPr lang="en-US" sz="2500" dirty="0" err="1"/>
                        <a:t>lần</a:t>
                      </a:r>
                      <a:r>
                        <a:rPr lang="en-US" sz="2500" dirty="0"/>
                        <a:t>/ </a:t>
                      </a:r>
                      <a:r>
                        <a:rPr lang="en-US" sz="2500" dirty="0" err="1"/>
                        <a:t>năm</a:t>
                      </a:r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/>
                        <a:t>&lt; 4 </a:t>
                      </a:r>
                      <a:r>
                        <a:rPr lang="en-US" sz="2500" dirty="0" err="1"/>
                        <a:t>lần</a:t>
                      </a:r>
                      <a:r>
                        <a:rPr lang="en-US" sz="2500" dirty="0"/>
                        <a:t>/ </a:t>
                      </a:r>
                      <a:r>
                        <a:rPr lang="en-US" sz="2500" dirty="0" err="1"/>
                        <a:t>năm</a:t>
                      </a:r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≥ 4 </a:t>
                      </a:r>
                      <a:r>
                        <a:rPr lang="en-US" sz="2500" dirty="0" err="1"/>
                        <a:t>lần</a:t>
                      </a:r>
                      <a:r>
                        <a:rPr lang="en-US" sz="2500" dirty="0"/>
                        <a:t>/ </a:t>
                      </a:r>
                      <a:r>
                        <a:rPr lang="en-US" sz="2500" dirty="0" err="1"/>
                        <a:t>năm</a:t>
                      </a:r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07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b="1" dirty="0" err="1"/>
                        <a:t>Bệnh</a:t>
                      </a:r>
                      <a:r>
                        <a:rPr lang="en-US" sz="2500" b="1" dirty="0"/>
                        <a:t> </a:t>
                      </a:r>
                      <a:r>
                        <a:rPr lang="en-US" sz="2500" b="1" dirty="0" err="1"/>
                        <a:t>kèm</a:t>
                      </a:r>
                      <a:endParaRPr lang="en-US" sz="25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/>
                        <a:t>Không</a:t>
                      </a:r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/>
                        <a:t>Không</a:t>
                      </a:r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/>
                        <a:t>Rõ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ràng</a:t>
                      </a:r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44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dirty="0"/>
                        <a:t>TÁC NHÂN GÂY BỆNH Đ</a:t>
                      </a:r>
                      <a:r>
                        <a:rPr lang="vi-VN" sz="2500" b="1" dirty="0"/>
                        <a:t>Ư</a:t>
                      </a:r>
                      <a:r>
                        <a:rPr lang="en-US" sz="2500" b="1" dirty="0"/>
                        <a:t>ỜNG HÔ HẤP</a:t>
                      </a:r>
                    </a:p>
                    <a:p>
                      <a:endParaRPr lang="en-US" sz="25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Virus</a:t>
                      </a:r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i="1" dirty="0"/>
                        <a:t>H. influenzae</a:t>
                      </a:r>
                    </a:p>
                    <a:p>
                      <a:r>
                        <a:rPr lang="en-US" sz="2500" i="1" dirty="0"/>
                        <a:t>M. catarrhalis</a:t>
                      </a:r>
                    </a:p>
                    <a:p>
                      <a:r>
                        <a:rPr lang="en-US" sz="2500" i="1" dirty="0"/>
                        <a:t>S. pneumonia</a:t>
                      </a:r>
                      <a:endParaRPr lang="en-US" sz="25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Gram </a:t>
                      </a:r>
                      <a:r>
                        <a:rPr lang="en-US" sz="2500" dirty="0" err="1"/>
                        <a:t>âm</a:t>
                      </a:r>
                      <a:endParaRPr lang="en-US" sz="2500" dirty="0"/>
                    </a:p>
                    <a:p>
                      <a:r>
                        <a:rPr lang="en-US" sz="2500" i="1" dirty="0"/>
                        <a:t>P. </a:t>
                      </a:r>
                      <a:r>
                        <a:rPr lang="en-US" sz="2500" i="1" dirty="0" err="1"/>
                        <a:t>aegruginosa</a:t>
                      </a:r>
                      <a:endParaRPr lang="en-US" sz="25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798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177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4D2C-088F-440C-BB15-3D475875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239AF2-A582-4981-9DA2-EF530E1E1B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82" t="30316"/>
          <a:stretch/>
        </p:blipFill>
        <p:spPr>
          <a:xfrm>
            <a:off x="8414915" y="1853248"/>
            <a:ext cx="3443288" cy="2295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46EA8F-8414-4187-8B24-000C9C71D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4" y="1853248"/>
            <a:ext cx="7658100" cy="426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30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4D2C-088F-440C-BB15-3D475875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VIÊM PHỔI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E7F453-0494-431B-B308-9041BF9CD3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66" t="24592" r="12417" b="14667"/>
          <a:stretch/>
        </p:blipFill>
        <p:spPr>
          <a:xfrm>
            <a:off x="1999985" y="1463039"/>
            <a:ext cx="8050849" cy="470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87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644D2C-088F-440C-BB15-3D475875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 THỞ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A12BF97-BA58-4325-BD9A-5BA9B98F4E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0585243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0495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460BD499-C74F-47AE-9255-B35BA38631DE}"/>
              </a:ext>
            </a:extLst>
          </p:cNvPr>
          <p:cNvSpPr txBox="1">
            <a:spLocks/>
          </p:cNvSpPr>
          <p:nvPr/>
        </p:nvSpPr>
        <p:spPr>
          <a:xfrm>
            <a:off x="588960" y="477909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NGUYÊN NHÂN GÂY KHÓ THỞ</a:t>
            </a:r>
            <a:endParaRPr lang="en-US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2AEA96-020F-4326-8C99-966DB8678D3C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4468813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SUY TIM CẤP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Hội chứng vành cấp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Bệnh lý van tim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Tăng huyết áp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Viêm c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tim cấp</a:t>
            </a:r>
          </a:p>
          <a:p>
            <a:pPr lv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TRÀN DỊCH MÀNG NGOÀI TIM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CF668B0-055C-4FB3-9985-4C2D4BBE4D0F}"/>
              </a:ext>
            </a:extLst>
          </p:cNvPr>
          <p:cNvSpPr txBox="1">
            <a:spLocks/>
          </p:cNvSpPr>
          <p:nvPr/>
        </p:nvSpPr>
        <p:spPr>
          <a:xfrm>
            <a:off x="6619877" y="2052917"/>
            <a:ext cx="4468813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THẦN KINH-C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Guillain Barre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kiệt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vẹo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C1BBDC10-73E4-4FF8-9815-B47F21CF8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8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4D2C-088F-440C-BB15-3D475875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KHÓ THỞ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18E8D-7605-4EE8-9D91-2CD8CA940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3840164" cy="419548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VIÊM THANH QUẢN CẤP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DỊ VẬT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ỜNG THỞ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EA4C2F3-F99A-4569-9412-AD71EB24F1A4}"/>
              </a:ext>
            </a:extLst>
          </p:cNvPr>
          <p:cNvSpPr txBox="1">
            <a:spLocks/>
          </p:cNvSpPr>
          <p:nvPr/>
        </p:nvSpPr>
        <p:spPr>
          <a:xfrm>
            <a:off x="6677025" y="2052917"/>
            <a:ext cx="3676650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TRÀN KHÍ MÀNG PHỔI/ TRÀN DỊCH MÀNG PHỔI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THUYÊN TẮC PHỔI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GIÃN PHẾ QUẢN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VIÊM PHỔI</a:t>
            </a:r>
          </a:p>
        </p:txBody>
      </p:sp>
    </p:spTree>
    <p:extLst>
      <p:ext uri="{BB962C8B-B14F-4D97-AF65-F5344CB8AC3E}">
        <p14:creationId xmlns:p14="http://schemas.microsoft.com/office/powerpoint/2010/main" val="416513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644D2C-088F-440C-BB15-3D475875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ĐAU NGỰC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A12BF97-BA58-4325-BD9A-5BA9B98F4E69}"/>
              </a:ext>
            </a:extLst>
          </p:cNvPr>
          <p:cNvGraphicFramePr/>
          <p:nvPr/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6665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4D2C-088F-440C-BB15-3D475875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ĐAU NGỰC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18E8D-7605-4EE8-9D91-2CD8CA940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52918"/>
            <a:ext cx="8946541" cy="419548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NHỒI MÁU 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TIM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THUYÊN TẮC PHỔI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TRÀN KHÍ MÀNG PHỔI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TRÀN DỊCH MÀNG PHỔI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VIÊM PHỔI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7775BB-6459-4B05-BDC2-D649DFDC62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18" t="22074" r="36083" b="8889"/>
          <a:stretch/>
        </p:blipFill>
        <p:spPr>
          <a:xfrm>
            <a:off x="4693920" y="1513840"/>
            <a:ext cx="7010400" cy="473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0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644D2C-088F-440C-BB15-3D475875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A12BF97-BA58-4325-BD9A-5BA9B98F4E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5976127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1456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4D2C-088F-440C-BB15-3D475875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18E8D-7605-4EE8-9D91-2CD8CA940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TRÀO 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ỢC DẠ DÀY THỰC QUẢN (GERD)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SUY TIM TRÁI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BỆNH LÍ HÔ HẤP</a:t>
            </a:r>
          </a:p>
        </p:txBody>
      </p:sp>
    </p:spTree>
    <p:extLst>
      <p:ext uri="{BB962C8B-B14F-4D97-AF65-F5344CB8AC3E}">
        <p14:creationId xmlns:p14="http://schemas.microsoft.com/office/powerpoint/2010/main" val="26908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644D2C-088F-440C-BB15-3D475875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 RA MÁU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A12BF97-BA58-4325-BD9A-5BA9B98F4E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3873047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6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BFE57CB1B11440BCD12107BCD10307" ma:contentTypeVersion="13" ma:contentTypeDescription="Create a new document." ma:contentTypeScope="" ma:versionID="4abeb985fd771e86e8f61368cb882bcf">
  <xsd:schema xmlns:xsd="http://www.w3.org/2001/XMLSchema" xmlns:xs="http://www.w3.org/2001/XMLSchema" xmlns:p="http://schemas.microsoft.com/office/2006/metadata/properties" xmlns:ns2="d62cfb88-c9f5-440a-a294-7d451f7acc2d" xmlns:ns3="6974661b-99c1-42b6-9a95-0adf6dbf3e8c" targetNamespace="http://schemas.microsoft.com/office/2006/metadata/properties" ma:root="true" ma:fieldsID="681bfd8abc538ac4a728c46fa3b9717c" ns2:_="" ns3:_="">
    <xsd:import namespace="d62cfb88-c9f5-440a-a294-7d451f7acc2d"/>
    <xsd:import namespace="6974661b-99c1-42b6-9a95-0adf6dbf3e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cfb88-c9f5-440a-a294-7d451f7acc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74661b-99c1-42b6-9a95-0adf6dbf3e8c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4247B6-C8F5-47ED-8C19-3C680E3E5E07}"/>
</file>

<file path=customXml/itemProps2.xml><?xml version="1.0" encoding="utf-8"?>
<ds:datastoreItem xmlns:ds="http://schemas.openxmlformats.org/officeDocument/2006/customXml" ds:itemID="{BA20AF62-4352-41C9-AEBD-F833EC3F1DB2}"/>
</file>

<file path=customXml/itemProps3.xml><?xml version="1.0" encoding="utf-8"?>
<ds:datastoreItem xmlns:ds="http://schemas.openxmlformats.org/officeDocument/2006/customXml" ds:itemID="{F9991168-4D88-4BF3-9E8D-A2A0729B16CF}"/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392</Words>
  <Application>Microsoft Office PowerPoint</Application>
  <PresentationFormat>Widescreen</PresentationFormat>
  <Paragraphs>142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Tiếp cận: Các triệu chứng hô hấp thường gặp</vt:lpstr>
      <vt:lpstr>KHÓ THỞ</vt:lpstr>
      <vt:lpstr>PowerPoint Presentation</vt:lpstr>
      <vt:lpstr>KHÓ THỞ</vt:lpstr>
      <vt:lpstr>ĐAU NGỰC</vt:lpstr>
      <vt:lpstr>ĐAU NGỰC</vt:lpstr>
      <vt:lpstr>HO</vt:lpstr>
      <vt:lpstr>HO</vt:lpstr>
      <vt:lpstr>HO RA MÁU</vt:lpstr>
      <vt:lpstr>HO RA MÁU</vt:lpstr>
      <vt:lpstr>SỐT</vt:lpstr>
      <vt:lpstr>HEN</vt:lpstr>
      <vt:lpstr>HEN</vt:lpstr>
      <vt:lpstr>HEN</vt:lpstr>
      <vt:lpstr>COPD</vt:lpstr>
      <vt:lpstr>COPD</vt:lpstr>
      <vt:lpstr>COPD</vt:lpstr>
      <vt:lpstr>VIÊM PHỔI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Tiếp cận: Các triệu chứng hô hấp thường gặp</dc:title>
  <dc:creator>Nguyen Hai Thanh Ngo</dc:creator>
  <cp:lastModifiedBy>Nguyen Hai Thanh</cp:lastModifiedBy>
  <cp:revision>22</cp:revision>
  <dcterms:created xsi:type="dcterms:W3CDTF">2020-03-11T12:24:23Z</dcterms:created>
  <dcterms:modified xsi:type="dcterms:W3CDTF">2022-03-14T02:18:53Z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0x0101009CBFE57CB1B11440BCD12107BCD10307</vt:lpwstr>
  </property>
</Properties>
</file>