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63" r:id="rId6"/>
    <p:sldId id="266" r:id="rId7"/>
    <p:sldId id="318" r:id="rId8"/>
    <p:sldId id="315" r:id="rId9"/>
    <p:sldId id="316" r:id="rId10"/>
    <p:sldId id="319" r:id="rId11"/>
    <p:sldId id="270" r:id="rId12"/>
    <p:sldId id="323" r:id="rId13"/>
    <p:sldId id="326" r:id="rId14"/>
    <p:sldId id="325" r:id="rId15"/>
    <p:sldId id="272" r:id="rId16"/>
    <p:sldId id="32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BF01-12E7-4522-8090-DB971DDFFC2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280" y="868363"/>
            <a:ext cx="9144000" cy="2387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1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5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BN?</a:t>
            </a:r>
          </a:p>
        </p:txBody>
      </p:sp>
    </p:spTree>
    <p:extLst>
      <p:ext uri="{BB962C8B-B14F-4D97-AF65-F5344CB8AC3E}">
        <p14:creationId xmlns:p14="http://schemas.microsoft.com/office/powerpoint/2010/main" val="414966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727518"/>
            <a:ext cx="9860280" cy="2712402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RBC: 5.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91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T/L;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Hb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173 g/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fr-FR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Hct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52.5%. 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MCV 8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MCH 29.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MCHC 32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9g/L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WBC: 1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G/L; N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83%, L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7.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%, E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3%, 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ono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9.3%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PLT: 2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87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G/L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4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040" y="1686878"/>
            <a:ext cx="9657080" cy="4348162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huyết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110 mg/dl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Bilirubin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1.14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trực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0.51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0,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AST: 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120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U/L; ALT: 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U/L.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BUN: 50 mg/dl.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Creatinin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2.1 mg/dl. Na+: 138 mmol/L. K+: 4.0 mmol/L. Cl-: 102 mmol/L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Amylase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222 U/L;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Lipase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1184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U/L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Triglycerides: 282 mg/dL</a:t>
            </a: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CRP: 385 mg/L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5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E9033-3E1C-45F1-90DD-A6CFF0809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76" y="1325563"/>
            <a:ext cx="5064444" cy="4932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10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7B9A2-E12A-451C-BD99-1F759B5DA4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20" y="1452881"/>
            <a:ext cx="5750559" cy="4653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75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6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BN?</a:t>
            </a:r>
          </a:p>
        </p:txBody>
      </p:sp>
    </p:spTree>
    <p:extLst>
      <p:ext uri="{BB962C8B-B14F-4D97-AF65-F5344CB8AC3E}">
        <p14:creationId xmlns:p14="http://schemas.microsoft.com/office/powerpoint/2010/main" val="36871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040" y="254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CT Scan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040" y="1686878"/>
            <a:ext cx="9657080" cy="4348162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thước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3.3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thân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2.3cm, đuôi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3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đuôi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thuốc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(&lt;50%), thâm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nhiễm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quanh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quanh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lách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dọc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rãnh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tràng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khoang quanh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thận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khoang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cạnh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thận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luận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viêm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Balthazar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(CTSI = 8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8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7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BN?</a:t>
            </a:r>
          </a:p>
        </p:txBody>
      </p:sp>
    </p:spTree>
    <p:extLst>
      <p:ext uri="{BB962C8B-B14F-4D97-AF65-F5344CB8AC3E}">
        <p14:creationId xmlns:p14="http://schemas.microsoft.com/office/powerpoint/2010/main" val="380029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880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630"/>
            <a:ext cx="10652760" cy="544957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40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BN đi ăn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tiệc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uống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rượu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500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ngột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đau liên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dội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thượng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đau lan ra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sườn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sau lưng, đau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nhẹ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khi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BN nôn 2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ăn, sau nôn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đau.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BN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thuốc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uống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rõ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càng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dần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nhập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viện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Chợ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Rẫy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209675" algn="l"/>
              </a:tabLst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BN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không đau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ngực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thở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tiện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tiểu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trong #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1174730" cy="53149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725" lvl="0" indent="-365125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725" lvl="0" indent="-365125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Uống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rượu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năm, 0.5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lít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7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20" y="297180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45870"/>
            <a:ext cx="10276840" cy="53149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560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M: 1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/60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mmHg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Nhịp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thở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SpO2: 93% (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khí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trời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37</a:t>
            </a:r>
            <a:r>
              <a:rPr lang="vi-VN" sz="22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bình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nặng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 kg,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chiều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160 cm.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niêm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hồng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mắt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vàng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125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Phổi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</a:t>
            </a: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chướng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theo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nhịp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thở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nhu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ruột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ấn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đau,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thượng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Mayo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Robson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(+)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7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Câu hỏi 1 (5 phút)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346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2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0491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2E2D-C490-492F-B628-2AA2DA8F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20256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E5B2-D0E5-47D0-AB65-18434D9C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964565"/>
            <a:ext cx="10723880" cy="58934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ngọai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Chẩn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đoán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thượng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just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ống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38163" lvl="0" indent="-34290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rỗng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8163" lvl="0" indent="-34290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Tắc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ruột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8163" lvl="0" indent="-34290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Viêm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ruột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thừa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giai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đoạn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sớm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57E3D-5F56-4679-9260-AB75637C7DEA}"/>
              </a:ext>
            </a:extLst>
          </p:cNvPr>
          <p:cNvSpPr txBox="1"/>
          <p:nvPr/>
        </p:nvSpPr>
        <p:spPr>
          <a:xfrm>
            <a:off x="467360" y="4174490"/>
            <a:ext cx="6096000" cy="22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38163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Nhồi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nhồi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treo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bóc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nhiễm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ceton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4E7C4-9B4B-4FC7-8C67-B1C66BC3D926}"/>
              </a:ext>
            </a:extLst>
          </p:cNvPr>
          <p:cNvSpPr txBox="1"/>
          <p:nvPr/>
        </p:nvSpPr>
        <p:spPr>
          <a:xfrm>
            <a:off x="6563360" y="2382559"/>
            <a:ext cx="6212840" cy="22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mật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38163" lvl="0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quặn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lvl="0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lvl="0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lvl="0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3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3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64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4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nặng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viêm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Atlanta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năm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2013?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3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826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Ca lâm sàng Viêm tụy cấp</vt:lpstr>
      <vt:lpstr>Bệnh án</vt:lpstr>
      <vt:lpstr>Bệnh án  </vt:lpstr>
      <vt:lpstr>Bệnh án  </vt:lpstr>
      <vt:lpstr>Câu hỏi 1 (5 phút)</vt:lpstr>
      <vt:lpstr>Câu hỏi 2 (5 phút) </vt:lpstr>
      <vt:lpstr>Đáp án cho câu hỏi 2</vt:lpstr>
      <vt:lpstr>Câu hỏi 3 (5 phút) </vt:lpstr>
      <vt:lpstr>Câu hỏi 4 (5 phút) </vt:lpstr>
      <vt:lpstr>Câu hỏi 5 (5 phút)</vt:lpstr>
      <vt:lpstr>Một số kết quả cận lâm sàng của BN</vt:lpstr>
      <vt:lpstr>Một số kết quả cận lâm sàng của BN</vt:lpstr>
      <vt:lpstr>Một số kết quả cận lâm sàng của BN</vt:lpstr>
      <vt:lpstr>Một số kết quả cận lâm sàng của BN</vt:lpstr>
      <vt:lpstr>Câu hỏi 6 (5 phút)</vt:lpstr>
      <vt:lpstr>Kết quả CT Scan bụng của BN</vt:lpstr>
      <vt:lpstr>Câu hỏi 7 (5 phút)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 Xuất huyết tiêu hóa</dc:title>
  <dc:creator>LUAN DANG MINH</dc:creator>
  <cp:lastModifiedBy>Lenovo</cp:lastModifiedBy>
  <cp:revision>276</cp:revision>
  <dcterms:created xsi:type="dcterms:W3CDTF">2021-03-28T17:34:16Z</dcterms:created>
  <dcterms:modified xsi:type="dcterms:W3CDTF">2021-06-19T01:13:54Z</dcterms:modified>
</cp:coreProperties>
</file>