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7435-5911-44E3-8A59-D871950DC6E8}" type="datetimeFigureOut">
              <a:rPr lang="en-US" smtClean="0"/>
              <a:t>27-03-2021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CBB3-E03B-4566-8399-6066C49B4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6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7435-5911-44E3-8A59-D871950DC6E8}" type="datetimeFigureOut">
              <a:rPr lang="en-US" smtClean="0"/>
              <a:t>27-03-2021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CBB3-E03B-4566-8399-6066C49B4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7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7435-5911-44E3-8A59-D871950DC6E8}" type="datetimeFigureOut">
              <a:rPr lang="en-US" smtClean="0"/>
              <a:t>27-03-2021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CBB3-E03B-4566-8399-6066C49B4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7435-5911-44E3-8A59-D871950DC6E8}" type="datetimeFigureOut">
              <a:rPr lang="en-US" smtClean="0"/>
              <a:t>27-03-2021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CBB3-E03B-4566-8399-6066C49B4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5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7435-5911-44E3-8A59-D871950DC6E8}" type="datetimeFigureOut">
              <a:rPr lang="en-US" smtClean="0"/>
              <a:t>27-03-2021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CBB3-E03B-4566-8399-6066C49B4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7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7435-5911-44E3-8A59-D871950DC6E8}" type="datetimeFigureOut">
              <a:rPr lang="en-US" smtClean="0"/>
              <a:t>27-03-2021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CBB3-E03B-4566-8399-6066C49B4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7435-5911-44E3-8A59-D871950DC6E8}" type="datetimeFigureOut">
              <a:rPr lang="en-US" smtClean="0"/>
              <a:t>27-03-2021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CBB3-E03B-4566-8399-6066C49B4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9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7435-5911-44E3-8A59-D871950DC6E8}" type="datetimeFigureOut">
              <a:rPr lang="en-US" smtClean="0"/>
              <a:t>27-03-2021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CBB3-E03B-4566-8399-6066C49B4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7435-5911-44E3-8A59-D871950DC6E8}" type="datetimeFigureOut">
              <a:rPr lang="en-US" smtClean="0"/>
              <a:t>27-03-2021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CBB3-E03B-4566-8399-6066C49B4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7435-5911-44E3-8A59-D871950DC6E8}" type="datetimeFigureOut">
              <a:rPr lang="en-US" smtClean="0"/>
              <a:t>27-03-2021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CBB3-E03B-4566-8399-6066C49B4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7435-5911-44E3-8A59-D871950DC6E8}" type="datetimeFigureOut">
              <a:rPr lang="en-US" smtClean="0"/>
              <a:t>27-03-2021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CBB3-E03B-4566-8399-6066C49B4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1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B7435-5911-44E3-8A59-D871950DC6E8}" type="datetimeFigureOut">
              <a:rPr lang="en-US" smtClean="0"/>
              <a:t>27-03-2021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BCBB3-E03B-4566-8399-6066C49B4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Gynaecological cases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Long Vo Chau Hoang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#1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40 years old, G5P5.</a:t>
            </a:r>
          </a:p>
          <a:p>
            <a:pPr algn="just"/>
            <a:r>
              <a:rPr lang="en-US" smtClean="0"/>
              <a:t>Chief complaints: Heavy vaginal bleeding with clots of 2-year duration.</a:t>
            </a:r>
          </a:p>
          <a:p>
            <a:pPr algn="just"/>
            <a:r>
              <a:rPr lang="en-US" smtClean="0"/>
              <a:t>History: </a:t>
            </a:r>
          </a:p>
          <a:p>
            <a:pPr lvl="1" algn="just"/>
            <a:r>
              <a:rPr lang="en-US" smtClean="0"/>
              <a:t>No clot or intermenstrual bleeding. </a:t>
            </a:r>
          </a:p>
          <a:p>
            <a:pPr lvl="1" algn="just"/>
            <a:r>
              <a:rPr lang="en-US" smtClean="0"/>
              <a:t>Several years ago, doctor said that she had her enlarged uretus. </a:t>
            </a:r>
          </a:p>
          <a:p>
            <a:pPr lvl="1" algn="just"/>
            <a:r>
              <a:rPr lang="en-US" smtClean="0"/>
              <a:t>1 year ago, D&amp;C with benign pathology. </a:t>
            </a:r>
          </a:p>
          <a:p>
            <a:pPr lvl="1" algn="just"/>
            <a:r>
              <a:rPr lang="en-US" smtClean="0"/>
              <a:t>She denies fatigue, cold intolerance, or galactorrhea.</a:t>
            </a:r>
          </a:p>
          <a:p>
            <a:pPr algn="just"/>
            <a:r>
              <a:rPr lang="en-US" smtClean="0"/>
              <a:t>Physical examination: BP: 135/80 mmHg, HR 80 bpm, normal heart and lung examinations.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#1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Physical examination:</a:t>
            </a:r>
          </a:p>
          <a:p>
            <a:pPr lvl="1"/>
            <a:r>
              <a:rPr lang="en-US" smtClean="0"/>
              <a:t>A lower abdominal midline irregular mass.</a:t>
            </a:r>
          </a:p>
          <a:p>
            <a:pPr lvl="1"/>
            <a:r>
              <a:rPr lang="en-US" smtClean="0"/>
              <a:t>Lower abdominal midline irregular mass.</a:t>
            </a:r>
          </a:p>
          <a:p>
            <a:pPr lvl="1"/>
            <a:r>
              <a:rPr lang="en-US" smtClean="0"/>
              <a:t>Cervix is anteriorly displaced.</a:t>
            </a:r>
          </a:p>
          <a:p>
            <a:r>
              <a:rPr lang="en-US" smtClean="0"/>
              <a:t>Lab tests: </a:t>
            </a:r>
          </a:p>
          <a:p>
            <a:pPr lvl="1"/>
            <a:r>
              <a:rPr lang="en-US" smtClean="0"/>
              <a:t>Hb: 9.0 g/dL</a:t>
            </a:r>
          </a:p>
          <a:p>
            <a:pPr lvl="1"/>
            <a:r>
              <a:rPr lang="en-US" smtClean="0"/>
              <a:t>Leukocyte: 6 K/mm</a:t>
            </a:r>
            <a:r>
              <a:rPr lang="en-US" baseline="30000" smtClean="0"/>
              <a:t>3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PLT: 160 K/mm</a:t>
            </a:r>
            <a:r>
              <a:rPr lang="en-US" baseline="30000" smtClean="0"/>
              <a:t>3</a:t>
            </a:r>
            <a:r>
              <a:rPr lang="en-US" smtClean="0"/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most likely diagnosis?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314" y="365125"/>
            <a:ext cx="7831950" cy="3241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14" y="3579577"/>
            <a:ext cx="99631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Gynaecological cases</vt:lpstr>
      <vt:lpstr>Case #1</vt:lpstr>
      <vt:lpstr>Case #1</vt:lpstr>
      <vt:lpstr>What is the most likely diagnosis?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Võ Châu Hoàng</dc:creator>
  <cp:lastModifiedBy>Long Võ Châu Hoàng</cp:lastModifiedBy>
  <cp:revision>13</cp:revision>
  <dcterms:created xsi:type="dcterms:W3CDTF">2021-03-27T07:03:21Z</dcterms:created>
  <dcterms:modified xsi:type="dcterms:W3CDTF">2021-03-27T08:28:41Z</dcterms:modified>
</cp:coreProperties>
</file>