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handoutMasterIdLst>
    <p:handoutMasterId r:id="rId29"/>
  </p:handoutMasterIdLst>
  <p:sldIdLst>
    <p:sldId id="256" r:id="rId2"/>
    <p:sldId id="257" r:id="rId3"/>
    <p:sldId id="258" r:id="rId4"/>
    <p:sldId id="259" r:id="rId5"/>
    <p:sldId id="260" r:id="rId6"/>
    <p:sldId id="261" r:id="rId7"/>
    <p:sldId id="262" r:id="rId8"/>
    <p:sldId id="263" r:id="rId9"/>
    <p:sldId id="264" r:id="rId10"/>
    <p:sldId id="265" r:id="rId11"/>
    <p:sldId id="271" r:id="rId12"/>
    <p:sldId id="282" r:id="rId13"/>
    <p:sldId id="272" r:id="rId14"/>
    <p:sldId id="276" r:id="rId15"/>
    <p:sldId id="273" r:id="rId16"/>
    <p:sldId id="266" r:id="rId17"/>
    <p:sldId id="280" r:id="rId18"/>
    <p:sldId id="279" r:id="rId19"/>
    <p:sldId id="277" r:id="rId20"/>
    <p:sldId id="283" r:id="rId21"/>
    <p:sldId id="274" r:id="rId22"/>
    <p:sldId id="267" r:id="rId23"/>
    <p:sldId id="268" r:id="rId24"/>
    <p:sldId id="269" r:id="rId25"/>
    <p:sldId id="278" r:id="rId26"/>
    <p:sldId id="27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94745"/>
  </p:normalViewPr>
  <p:slideViewPr>
    <p:cSldViewPr>
      <p:cViewPr varScale="1">
        <p:scale>
          <a:sx n="106" d="100"/>
          <a:sy n="106" d="100"/>
        </p:scale>
        <p:origin x="696" y="176"/>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B469E32-D632-4ACE-A221-70D7E3EE82F8}" type="datetimeFigureOut">
              <a:rPr lang="en-US" smtClean="0"/>
              <a:t>4/22/21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13B2926-37DE-4E87-85A7-B598AD8DF06F}" type="slidenum">
              <a:rPr lang="en-US" smtClean="0"/>
              <a:t>‹#›</a:t>
            </a:fld>
            <a:endParaRPr lang="en-US"/>
          </a:p>
        </p:txBody>
      </p:sp>
    </p:spTree>
    <p:extLst>
      <p:ext uri="{BB962C8B-B14F-4D97-AF65-F5344CB8AC3E}">
        <p14:creationId xmlns:p14="http://schemas.microsoft.com/office/powerpoint/2010/main" val="7638108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BF566B-EE4E-49A5-A042-2105798A9E39}" type="datetimeFigureOut">
              <a:rPr lang="en-US" smtClean="0"/>
              <a:t>4/22/21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966BAA-291F-4713-8B95-9B7A93A39DE0}" type="slidenum">
              <a:rPr lang="en-US" smtClean="0"/>
              <a:t>‹#›</a:t>
            </a:fld>
            <a:endParaRPr lang="en-US"/>
          </a:p>
        </p:txBody>
      </p:sp>
    </p:spTree>
    <p:extLst>
      <p:ext uri="{BB962C8B-B14F-4D97-AF65-F5344CB8AC3E}">
        <p14:creationId xmlns:p14="http://schemas.microsoft.com/office/powerpoint/2010/main" val="3280736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52769" y="1539874"/>
            <a:ext cx="7772400" cy="1470025"/>
          </a:xfrm>
        </p:spPr>
        <p:txBody>
          <a:bodyPr>
            <a:noAutofit/>
          </a:bodyPr>
          <a:lstStyle>
            <a:lvl1pPr algn="ctr">
              <a:defRPr sz="4500">
                <a:solidFill>
                  <a:srgbClr val="C00000"/>
                </a:solidFill>
                <a:latin typeface="Arial" pitchFamily="34" charset="0"/>
                <a:cs typeface="Arial" pitchFamily="34" charset="0"/>
              </a:defRPr>
            </a:lvl1pPr>
          </a:lstStyle>
          <a:p>
            <a:r>
              <a:rPr lang="en-US"/>
              <a:t>Click to edit Master title style</a:t>
            </a:r>
          </a:p>
        </p:txBody>
      </p:sp>
      <p:sp>
        <p:nvSpPr>
          <p:cNvPr id="4" name="Date Placeholder 3"/>
          <p:cNvSpPr>
            <a:spLocks noGrp="1"/>
          </p:cNvSpPr>
          <p:nvPr>
            <p:ph type="dt" sz="half" idx="10"/>
          </p:nvPr>
        </p:nvSpPr>
        <p:spPr>
          <a:xfrm>
            <a:off x="3429000" y="6324600"/>
            <a:ext cx="2133600" cy="365125"/>
          </a:xfrm>
        </p:spPr>
        <p:txBody>
          <a:bodyPr/>
          <a:lstStyle>
            <a:lvl1pPr algn="ctr">
              <a:defRPr sz="1500">
                <a:solidFill>
                  <a:schemeClr val="tx1"/>
                </a:solidFill>
                <a:latin typeface="Arial" pitchFamily="34" charset="0"/>
                <a:cs typeface="Arial" pitchFamily="34" charset="0"/>
              </a:defRPr>
            </a:lvl1pPr>
          </a:lstStyle>
          <a:p>
            <a:fld id="{816871F1-9DDE-49EE-A29B-FBC5ACB082AF}" type="datetime1">
              <a:rPr lang="vi-VN" smtClean="0"/>
              <a:t>22/04/2021</a:t>
            </a:fld>
            <a:endParaRPr lang="en-US"/>
          </a:p>
        </p:txBody>
      </p:sp>
      <p:sp>
        <p:nvSpPr>
          <p:cNvPr id="5" name="Footer Placeholder 4"/>
          <p:cNvSpPr>
            <a:spLocks noGrp="1"/>
          </p:cNvSpPr>
          <p:nvPr>
            <p:ph type="ftr" sz="quarter" idx="11"/>
          </p:nvPr>
        </p:nvSpPr>
        <p:spPr>
          <a:xfrm>
            <a:off x="34619" y="6324600"/>
            <a:ext cx="2895600" cy="365125"/>
          </a:xfrm>
        </p:spPr>
        <p:txBody>
          <a:bodyPr/>
          <a:lstStyle>
            <a:lvl1pPr>
              <a:defRPr sz="1000">
                <a:latin typeface="Arial" pitchFamily="34" charset="0"/>
                <a:cs typeface="Arial" pitchFamily="34" charset="0"/>
              </a:defRPr>
            </a:lvl1pPr>
          </a:lstStyle>
          <a:p>
            <a:endParaRPr lang="en-US"/>
          </a:p>
        </p:txBody>
      </p:sp>
      <p:sp>
        <p:nvSpPr>
          <p:cNvPr id="6" name="Slide Number Placeholder 5"/>
          <p:cNvSpPr>
            <a:spLocks noGrp="1"/>
          </p:cNvSpPr>
          <p:nvPr>
            <p:ph type="sldNum" sz="quarter" idx="12"/>
          </p:nvPr>
        </p:nvSpPr>
        <p:spPr>
          <a:xfrm>
            <a:off x="6934200" y="6324600"/>
            <a:ext cx="2133600" cy="365125"/>
          </a:xfrm>
        </p:spPr>
        <p:txBody>
          <a:bodyPr/>
          <a:lstStyle>
            <a:lvl1pPr>
              <a:defRPr sz="1500">
                <a:solidFill>
                  <a:schemeClr val="tx1"/>
                </a:solidFill>
                <a:latin typeface="Arial" pitchFamily="34" charset="0"/>
                <a:cs typeface="Arial" pitchFamily="34" charset="0"/>
              </a:defRPr>
            </a:lvl1pPr>
          </a:lstStyle>
          <a:p>
            <a:fld id="{B6F15528-21DE-4FAA-801E-634DDDAF4B2B}" type="slidenum">
              <a:rPr lang="en-US" smtClean="0"/>
              <a:pPr/>
              <a:t>‹#›</a:t>
            </a:fld>
            <a:endParaRPr lang="en-US"/>
          </a:p>
        </p:txBody>
      </p:sp>
      <p:sp>
        <p:nvSpPr>
          <p:cNvPr id="7" name="Subtitle 2"/>
          <p:cNvSpPr txBox="1">
            <a:spLocks/>
          </p:cNvSpPr>
          <p:nvPr userDrawn="1"/>
        </p:nvSpPr>
        <p:spPr>
          <a:xfrm>
            <a:off x="3962400" y="4343400"/>
            <a:ext cx="5181599" cy="1879715"/>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2800" kern="1200" baseline="0">
                <a:solidFill>
                  <a:schemeClr val="tx1"/>
                </a:solidFill>
                <a:latin typeface="Arial" pitchFamily="34"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r>
              <a:rPr lang="en-US" noProof="1"/>
              <a:t>ThS.BS. Trần Công Duy</a:t>
            </a:r>
          </a:p>
          <a:p>
            <a:pPr algn="ctr"/>
            <a:r>
              <a:rPr lang="en-US" noProof="1"/>
              <a:t>ThS.</a:t>
            </a:r>
            <a:r>
              <a:rPr lang="en-US" baseline="0" noProof="1"/>
              <a:t> BS Nguyễn Minh Kha</a:t>
            </a:r>
            <a:endParaRPr lang="en-US" noProof="1"/>
          </a:p>
          <a:p>
            <a:pPr algn="ctr"/>
            <a:r>
              <a:rPr lang="en-US" noProof="1"/>
              <a:t>Bộ</a:t>
            </a:r>
            <a:r>
              <a:rPr lang="en-US" baseline="0" noProof="1"/>
              <a:t> môn</a:t>
            </a:r>
            <a:r>
              <a:rPr lang="en-US" noProof="1"/>
              <a:t> Nội Tổng Quát</a:t>
            </a:r>
          </a:p>
          <a:p>
            <a:pPr algn="ctr"/>
            <a:r>
              <a:rPr lang="en-US" noProof="1"/>
              <a:t>Đại học Y Dược TP HCM</a:t>
            </a:r>
          </a:p>
        </p:txBody>
      </p:sp>
      <p:sp>
        <p:nvSpPr>
          <p:cNvPr id="77" name="AutoShape 2" descr="Quality Improvement for Cardiovascular Disease Care in Low- and  Middle-Income Countries: A Systematic Review | mdCurrent India"/>
          <p:cNvSpPr>
            <a:spLocks noChangeAspect="1" noChangeArrowheads="1"/>
          </p:cNvSpPr>
          <p:nvPr userDrawn="1"/>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8" name="Group 77"/>
          <p:cNvGrpSpPr/>
          <p:nvPr userDrawn="1"/>
        </p:nvGrpSpPr>
        <p:grpSpPr>
          <a:xfrm>
            <a:off x="119204" y="3657600"/>
            <a:ext cx="2928796" cy="2343517"/>
            <a:chOff x="-8552" y="1444740"/>
            <a:chExt cx="6275211" cy="5600719"/>
          </a:xfrm>
        </p:grpSpPr>
        <p:grpSp>
          <p:nvGrpSpPr>
            <p:cNvPr id="189" name="Graphic 10">
              <a:extLst>
                <a:ext uri="{FF2B5EF4-FFF2-40B4-BE49-F238E27FC236}">
                  <a16:creationId xmlns:a16="http://schemas.microsoft.com/office/drawing/2014/main" id="{AFD54F8A-582B-401F-B30E-C125EF03F5CC}"/>
                </a:ext>
              </a:extLst>
            </p:cNvPr>
            <p:cNvGrpSpPr/>
            <p:nvPr userDrawn="1"/>
          </p:nvGrpSpPr>
          <p:grpSpPr>
            <a:xfrm rot="13114315" flipH="1" flipV="1">
              <a:off x="3981458" y="1444740"/>
              <a:ext cx="2285201" cy="3868437"/>
              <a:chOff x="947897" y="1831704"/>
              <a:chExt cx="2670285" cy="4520317"/>
            </a:xfrm>
          </p:grpSpPr>
          <p:sp>
            <p:nvSpPr>
              <p:cNvPr id="190" name="Freeform: Shape 131">
                <a:extLst>
                  <a:ext uri="{FF2B5EF4-FFF2-40B4-BE49-F238E27FC236}">
                    <a16:creationId xmlns:a16="http://schemas.microsoft.com/office/drawing/2014/main" id="{357E6D0E-2B40-46B7-83EE-2847216C7B8F}"/>
                  </a:ext>
                </a:extLst>
              </p:cNvPr>
              <p:cNvSpPr/>
              <p:nvPr/>
            </p:nvSpPr>
            <p:spPr>
              <a:xfrm>
                <a:off x="3129268" y="5540427"/>
                <a:ext cx="488914" cy="502556"/>
              </a:xfrm>
              <a:custGeom>
                <a:avLst/>
                <a:gdLst>
                  <a:gd name="connsiteX0" fmla="*/ 491422 w 488903"/>
                  <a:gd name="connsiteY0" fmla="*/ 222634 h 498489"/>
                  <a:gd name="connsiteX1" fmla="*/ 488546 w 488903"/>
                  <a:gd name="connsiteY1" fmla="*/ 246600 h 498489"/>
                  <a:gd name="connsiteX2" fmla="*/ 312157 w 488903"/>
                  <a:gd name="connsiteY2" fmla="*/ 483862 h 498489"/>
                  <a:gd name="connsiteX3" fmla="*/ 296819 w 488903"/>
                  <a:gd name="connsiteY3" fmla="*/ 488175 h 498489"/>
                  <a:gd name="connsiteX4" fmla="*/ 273812 w 488903"/>
                  <a:gd name="connsiteY4" fmla="*/ 496324 h 498489"/>
                  <a:gd name="connsiteX5" fmla="*/ 208625 w 488903"/>
                  <a:gd name="connsiteY5" fmla="*/ 495365 h 498489"/>
                  <a:gd name="connsiteX6" fmla="*/ 184180 w 488903"/>
                  <a:gd name="connsiteY6" fmla="*/ 502555 h 498489"/>
                  <a:gd name="connsiteX7" fmla="*/ 167883 w 488903"/>
                  <a:gd name="connsiteY7" fmla="*/ 480506 h 498489"/>
                  <a:gd name="connsiteX8" fmla="*/ 122 w 488903"/>
                  <a:gd name="connsiteY8" fmla="*/ 239410 h 498489"/>
                  <a:gd name="connsiteX9" fmla="*/ 205749 w 488903"/>
                  <a:gd name="connsiteY9" fmla="*/ 3586 h 498489"/>
                  <a:gd name="connsiteX10" fmla="*/ 487108 w 488903"/>
                  <a:gd name="connsiteY10" fmla="*/ 192437 h 498489"/>
                  <a:gd name="connsiteX11" fmla="*/ 490942 w 488903"/>
                  <a:gd name="connsiteY11" fmla="*/ 202023 h 498489"/>
                  <a:gd name="connsiteX12" fmla="*/ 491422 w 488903"/>
                  <a:gd name="connsiteY12" fmla="*/ 222634 h 498489"/>
                  <a:gd name="connsiteX0" fmla="*/ 491422 w 509389"/>
                  <a:gd name="connsiteY0" fmla="*/ 222634 h 502555"/>
                  <a:gd name="connsiteX1" fmla="*/ 488546 w 509389"/>
                  <a:gd name="connsiteY1" fmla="*/ 246600 h 502555"/>
                  <a:gd name="connsiteX2" fmla="*/ 312157 w 509389"/>
                  <a:gd name="connsiteY2" fmla="*/ 483862 h 502555"/>
                  <a:gd name="connsiteX3" fmla="*/ 296819 w 509389"/>
                  <a:gd name="connsiteY3" fmla="*/ 488175 h 502555"/>
                  <a:gd name="connsiteX4" fmla="*/ 273812 w 509389"/>
                  <a:gd name="connsiteY4" fmla="*/ 496324 h 502555"/>
                  <a:gd name="connsiteX5" fmla="*/ 208625 w 509389"/>
                  <a:gd name="connsiteY5" fmla="*/ 495365 h 502555"/>
                  <a:gd name="connsiteX6" fmla="*/ 184180 w 509389"/>
                  <a:gd name="connsiteY6" fmla="*/ 502555 h 502555"/>
                  <a:gd name="connsiteX7" fmla="*/ 167883 w 509389"/>
                  <a:gd name="connsiteY7" fmla="*/ 480506 h 502555"/>
                  <a:gd name="connsiteX8" fmla="*/ 122 w 509389"/>
                  <a:gd name="connsiteY8" fmla="*/ 239410 h 502555"/>
                  <a:gd name="connsiteX9" fmla="*/ 205749 w 509389"/>
                  <a:gd name="connsiteY9" fmla="*/ 3586 h 502555"/>
                  <a:gd name="connsiteX10" fmla="*/ 487108 w 509389"/>
                  <a:gd name="connsiteY10" fmla="*/ 192437 h 502555"/>
                  <a:gd name="connsiteX11" fmla="*/ 491422 w 509389"/>
                  <a:gd name="connsiteY11" fmla="*/ 222634 h 502555"/>
                  <a:gd name="connsiteX0" fmla="*/ 487108 w 516710"/>
                  <a:gd name="connsiteY0" fmla="*/ 192437 h 502555"/>
                  <a:gd name="connsiteX1" fmla="*/ 488546 w 516710"/>
                  <a:gd name="connsiteY1" fmla="*/ 246600 h 502555"/>
                  <a:gd name="connsiteX2" fmla="*/ 312157 w 516710"/>
                  <a:gd name="connsiteY2" fmla="*/ 483862 h 502555"/>
                  <a:gd name="connsiteX3" fmla="*/ 296819 w 516710"/>
                  <a:gd name="connsiteY3" fmla="*/ 488175 h 502555"/>
                  <a:gd name="connsiteX4" fmla="*/ 273812 w 516710"/>
                  <a:gd name="connsiteY4" fmla="*/ 496324 h 502555"/>
                  <a:gd name="connsiteX5" fmla="*/ 208625 w 516710"/>
                  <a:gd name="connsiteY5" fmla="*/ 495365 h 502555"/>
                  <a:gd name="connsiteX6" fmla="*/ 184180 w 516710"/>
                  <a:gd name="connsiteY6" fmla="*/ 502555 h 502555"/>
                  <a:gd name="connsiteX7" fmla="*/ 167883 w 516710"/>
                  <a:gd name="connsiteY7" fmla="*/ 480506 h 502555"/>
                  <a:gd name="connsiteX8" fmla="*/ 122 w 516710"/>
                  <a:gd name="connsiteY8" fmla="*/ 239410 h 502555"/>
                  <a:gd name="connsiteX9" fmla="*/ 205749 w 516710"/>
                  <a:gd name="connsiteY9" fmla="*/ 3586 h 502555"/>
                  <a:gd name="connsiteX10" fmla="*/ 487108 w 516710"/>
                  <a:gd name="connsiteY10" fmla="*/ 192437 h 502555"/>
                  <a:gd name="connsiteX0" fmla="*/ 487108 w 502324"/>
                  <a:gd name="connsiteY0" fmla="*/ 192437 h 502555"/>
                  <a:gd name="connsiteX1" fmla="*/ 488546 w 502324"/>
                  <a:gd name="connsiteY1" fmla="*/ 246600 h 502555"/>
                  <a:gd name="connsiteX2" fmla="*/ 312157 w 502324"/>
                  <a:gd name="connsiteY2" fmla="*/ 483862 h 502555"/>
                  <a:gd name="connsiteX3" fmla="*/ 296819 w 502324"/>
                  <a:gd name="connsiteY3" fmla="*/ 488175 h 502555"/>
                  <a:gd name="connsiteX4" fmla="*/ 273812 w 502324"/>
                  <a:gd name="connsiteY4" fmla="*/ 496324 h 502555"/>
                  <a:gd name="connsiteX5" fmla="*/ 208625 w 502324"/>
                  <a:gd name="connsiteY5" fmla="*/ 495365 h 502555"/>
                  <a:gd name="connsiteX6" fmla="*/ 184180 w 502324"/>
                  <a:gd name="connsiteY6" fmla="*/ 502555 h 502555"/>
                  <a:gd name="connsiteX7" fmla="*/ 167883 w 502324"/>
                  <a:gd name="connsiteY7" fmla="*/ 480506 h 502555"/>
                  <a:gd name="connsiteX8" fmla="*/ 122 w 502324"/>
                  <a:gd name="connsiteY8" fmla="*/ 239410 h 502555"/>
                  <a:gd name="connsiteX9" fmla="*/ 205749 w 502324"/>
                  <a:gd name="connsiteY9" fmla="*/ 3586 h 502555"/>
                  <a:gd name="connsiteX10" fmla="*/ 487108 w 502324"/>
                  <a:gd name="connsiteY10" fmla="*/ 192437 h 502555"/>
                  <a:gd name="connsiteX0" fmla="*/ 487108 w 489819"/>
                  <a:gd name="connsiteY0" fmla="*/ 192437 h 502555"/>
                  <a:gd name="connsiteX1" fmla="*/ 488546 w 489819"/>
                  <a:gd name="connsiteY1" fmla="*/ 246600 h 502555"/>
                  <a:gd name="connsiteX2" fmla="*/ 312157 w 489819"/>
                  <a:gd name="connsiteY2" fmla="*/ 483862 h 502555"/>
                  <a:gd name="connsiteX3" fmla="*/ 296819 w 489819"/>
                  <a:gd name="connsiteY3" fmla="*/ 488175 h 502555"/>
                  <a:gd name="connsiteX4" fmla="*/ 273812 w 489819"/>
                  <a:gd name="connsiteY4" fmla="*/ 496324 h 502555"/>
                  <a:gd name="connsiteX5" fmla="*/ 208625 w 489819"/>
                  <a:gd name="connsiteY5" fmla="*/ 495365 h 502555"/>
                  <a:gd name="connsiteX6" fmla="*/ 184180 w 489819"/>
                  <a:gd name="connsiteY6" fmla="*/ 502555 h 502555"/>
                  <a:gd name="connsiteX7" fmla="*/ 167883 w 489819"/>
                  <a:gd name="connsiteY7" fmla="*/ 480506 h 502555"/>
                  <a:gd name="connsiteX8" fmla="*/ 122 w 489819"/>
                  <a:gd name="connsiteY8" fmla="*/ 239410 h 502555"/>
                  <a:gd name="connsiteX9" fmla="*/ 205749 w 489819"/>
                  <a:gd name="connsiteY9" fmla="*/ 3586 h 502555"/>
                  <a:gd name="connsiteX10" fmla="*/ 487108 w 489819"/>
                  <a:gd name="connsiteY10" fmla="*/ 192437 h 502555"/>
                  <a:gd name="connsiteX0" fmla="*/ 487108 w 489819"/>
                  <a:gd name="connsiteY0" fmla="*/ 192437 h 503175"/>
                  <a:gd name="connsiteX1" fmla="*/ 488546 w 489819"/>
                  <a:gd name="connsiteY1" fmla="*/ 246600 h 503175"/>
                  <a:gd name="connsiteX2" fmla="*/ 312157 w 489819"/>
                  <a:gd name="connsiteY2" fmla="*/ 483862 h 503175"/>
                  <a:gd name="connsiteX3" fmla="*/ 296819 w 489819"/>
                  <a:gd name="connsiteY3" fmla="*/ 488175 h 503175"/>
                  <a:gd name="connsiteX4" fmla="*/ 273812 w 489819"/>
                  <a:gd name="connsiteY4" fmla="*/ 496324 h 503175"/>
                  <a:gd name="connsiteX5" fmla="*/ 184180 w 489819"/>
                  <a:gd name="connsiteY5" fmla="*/ 502555 h 503175"/>
                  <a:gd name="connsiteX6" fmla="*/ 167883 w 489819"/>
                  <a:gd name="connsiteY6" fmla="*/ 480506 h 503175"/>
                  <a:gd name="connsiteX7" fmla="*/ 122 w 489819"/>
                  <a:gd name="connsiteY7" fmla="*/ 239410 h 503175"/>
                  <a:gd name="connsiteX8" fmla="*/ 205749 w 489819"/>
                  <a:gd name="connsiteY8" fmla="*/ 3586 h 503175"/>
                  <a:gd name="connsiteX9" fmla="*/ 487108 w 489819"/>
                  <a:gd name="connsiteY9" fmla="*/ 192437 h 503175"/>
                  <a:gd name="connsiteX0" fmla="*/ 487108 w 489819"/>
                  <a:gd name="connsiteY0" fmla="*/ 192437 h 502646"/>
                  <a:gd name="connsiteX1" fmla="*/ 488546 w 489819"/>
                  <a:gd name="connsiteY1" fmla="*/ 246600 h 502646"/>
                  <a:gd name="connsiteX2" fmla="*/ 312157 w 489819"/>
                  <a:gd name="connsiteY2" fmla="*/ 483862 h 502646"/>
                  <a:gd name="connsiteX3" fmla="*/ 296819 w 489819"/>
                  <a:gd name="connsiteY3" fmla="*/ 488175 h 502646"/>
                  <a:gd name="connsiteX4" fmla="*/ 184180 w 489819"/>
                  <a:gd name="connsiteY4" fmla="*/ 502555 h 502646"/>
                  <a:gd name="connsiteX5" fmla="*/ 167883 w 489819"/>
                  <a:gd name="connsiteY5" fmla="*/ 480506 h 502646"/>
                  <a:gd name="connsiteX6" fmla="*/ 122 w 489819"/>
                  <a:gd name="connsiteY6" fmla="*/ 239410 h 502646"/>
                  <a:gd name="connsiteX7" fmla="*/ 205749 w 489819"/>
                  <a:gd name="connsiteY7" fmla="*/ 3586 h 502646"/>
                  <a:gd name="connsiteX8" fmla="*/ 487108 w 489819"/>
                  <a:gd name="connsiteY8" fmla="*/ 192437 h 502646"/>
                  <a:gd name="connsiteX0" fmla="*/ 487108 w 489819"/>
                  <a:gd name="connsiteY0" fmla="*/ 192437 h 502555"/>
                  <a:gd name="connsiteX1" fmla="*/ 488546 w 489819"/>
                  <a:gd name="connsiteY1" fmla="*/ 246600 h 502555"/>
                  <a:gd name="connsiteX2" fmla="*/ 312157 w 489819"/>
                  <a:gd name="connsiteY2" fmla="*/ 483862 h 502555"/>
                  <a:gd name="connsiteX3" fmla="*/ 184180 w 489819"/>
                  <a:gd name="connsiteY3" fmla="*/ 502555 h 502555"/>
                  <a:gd name="connsiteX4" fmla="*/ 167883 w 489819"/>
                  <a:gd name="connsiteY4" fmla="*/ 480506 h 502555"/>
                  <a:gd name="connsiteX5" fmla="*/ 122 w 489819"/>
                  <a:gd name="connsiteY5" fmla="*/ 239410 h 502555"/>
                  <a:gd name="connsiteX6" fmla="*/ 205749 w 489819"/>
                  <a:gd name="connsiteY6" fmla="*/ 3586 h 502555"/>
                  <a:gd name="connsiteX7" fmla="*/ 487108 w 489819"/>
                  <a:gd name="connsiteY7" fmla="*/ 192437 h 502555"/>
                  <a:gd name="connsiteX0" fmla="*/ 487108 w 488913"/>
                  <a:gd name="connsiteY0" fmla="*/ 192437 h 502555"/>
                  <a:gd name="connsiteX1" fmla="*/ 488546 w 488913"/>
                  <a:gd name="connsiteY1" fmla="*/ 246600 h 502555"/>
                  <a:gd name="connsiteX2" fmla="*/ 312157 w 488913"/>
                  <a:gd name="connsiteY2" fmla="*/ 483862 h 502555"/>
                  <a:gd name="connsiteX3" fmla="*/ 184180 w 488913"/>
                  <a:gd name="connsiteY3" fmla="*/ 502555 h 502555"/>
                  <a:gd name="connsiteX4" fmla="*/ 167883 w 488913"/>
                  <a:gd name="connsiteY4" fmla="*/ 480506 h 502555"/>
                  <a:gd name="connsiteX5" fmla="*/ 122 w 488913"/>
                  <a:gd name="connsiteY5" fmla="*/ 239410 h 502555"/>
                  <a:gd name="connsiteX6" fmla="*/ 205749 w 488913"/>
                  <a:gd name="connsiteY6" fmla="*/ 3586 h 502555"/>
                  <a:gd name="connsiteX7" fmla="*/ 487108 w 488913"/>
                  <a:gd name="connsiteY7" fmla="*/ 192437 h 502555"/>
                  <a:gd name="connsiteX0" fmla="*/ 487108 w 488913"/>
                  <a:gd name="connsiteY0" fmla="*/ 192437 h 502555"/>
                  <a:gd name="connsiteX1" fmla="*/ 488546 w 488913"/>
                  <a:gd name="connsiteY1" fmla="*/ 246600 h 502555"/>
                  <a:gd name="connsiteX2" fmla="*/ 312157 w 488913"/>
                  <a:gd name="connsiteY2" fmla="*/ 483862 h 502555"/>
                  <a:gd name="connsiteX3" fmla="*/ 184180 w 488913"/>
                  <a:gd name="connsiteY3" fmla="*/ 502555 h 502555"/>
                  <a:gd name="connsiteX4" fmla="*/ 167883 w 488913"/>
                  <a:gd name="connsiteY4" fmla="*/ 480506 h 502555"/>
                  <a:gd name="connsiteX5" fmla="*/ 122 w 488913"/>
                  <a:gd name="connsiteY5" fmla="*/ 239410 h 502555"/>
                  <a:gd name="connsiteX6" fmla="*/ 205749 w 488913"/>
                  <a:gd name="connsiteY6" fmla="*/ 3586 h 502555"/>
                  <a:gd name="connsiteX7" fmla="*/ 487108 w 488913"/>
                  <a:gd name="connsiteY7" fmla="*/ 192437 h 502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8913" h="502555">
                    <a:moveTo>
                      <a:pt x="487108" y="192437"/>
                    </a:moveTo>
                    <a:cubicBezTo>
                      <a:pt x="492332" y="226652"/>
                      <a:pt x="482083" y="229460"/>
                      <a:pt x="488546" y="246600"/>
                    </a:cubicBezTo>
                    <a:cubicBezTo>
                      <a:pt x="495256" y="362115"/>
                      <a:pt x="408979" y="457499"/>
                      <a:pt x="312157" y="483862"/>
                    </a:cubicBezTo>
                    <a:lnTo>
                      <a:pt x="184180" y="502555"/>
                    </a:lnTo>
                    <a:cubicBezTo>
                      <a:pt x="185138" y="490572"/>
                      <a:pt x="180345" y="484820"/>
                      <a:pt x="167883" y="480506"/>
                    </a:cubicBezTo>
                    <a:cubicBezTo>
                      <a:pt x="62912" y="444078"/>
                      <a:pt x="-3233" y="350612"/>
                      <a:pt x="122" y="239410"/>
                    </a:cubicBezTo>
                    <a:cubicBezTo>
                      <a:pt x="3956" y="116705"/>
                      <a:pt x="95985" y="22759"/>
                      <a:pt x="205749" y="3586"/>
                    </a:cubicBezTo>
                    <a:cubicBezTo>
                      <a:pt x="338040" y="-19421"/>
                      <a:pt x="460266" y="71170"/>
                      <a:pt x="487108" y="192437"/>
                    </a:cubicBezTo>
                    <a:close/>
                  </a:path>
                </a:pathLst>
              </a:custGeom>
              <a:solidFill>
                <a:schemeClr val="accent5"/>
              </a:solidFill>
              <a:ln w="4780" cap="flat">
                <a:noFill/>
                <a:prstDash val="solid"/>
                <a:miter/>
              </a:ln>
            </p:spPr>
            <p:txBody>
              <a:bodyPr rtlCol="0" anchor="ctr"/>
              <a:lstStyle/>
              <a:p>
                <a:endParaRPr lang="en-US"/>
              </a:p>
            </p:txBody>
          </p:sp>
          <p:sp>
            <p:nvSpPr>
              <p:cNvPr id="191" name="Freeform: Shape 132">
                <a:extLst>
                  <a:ext uri="{FF2B5EF4-FFF2-40B4-BE49-F238E27FC236}">
                    <a16:creationId xmlns:a16="http://schemas.microsoft.com/office/drawing/2014/main" id="{2F970132-3063-4570-944A-39F08F28C75C}"/>
                  </a:ext>
                </a:extLst>
              </p:cNvPr>
              <p:cNvSpPr/>
              <p:nvPr/>
            </p:nvSpPr>
            <p:spPr>
              <a:xfrm>
                <a:off x="1674333" y="1831704"/>
                <a:ext cx="273211" cy="158175"/>
              </a:xfrm>
              <a:custGeom>
                <a:avLst/>
                <a:gdLst>
                  <a:gd name="connsiteX0" fmla="*/ 2247 w 273210"/>
                  <a:gd name="connsiteY0" fmla="*/ 48890 h 158174"/>
                  <a:gd name="connsiteX1" fmla="*/ 36278 w 273210"/>
                  <a:gd name="connsiteY1" fmla="*/ 11504 h 158174"/>
                  <a:gd name="connsiteX2" fmla="*/ 192536 w 273210"/>
                  <a:gd name="connsiteY2" fmla="*/ 2876 h 158174"/>
                  <a:gd name="connsiteX3" fmla="*/ 228005 w 273210"/>
                  <a:gd name="connsiteY3" fmla="*/ 0 h 158174"/>
                  <a:gd name="connsiteX4" fmla="*/ 263475 w 273210"/>
                  <a:gd name="connsiteY4" fmla="*/ 0 h 158174"/>
                  <a:gd name="connsiteX5" fmla="*/ 272102 w 273210"/>
                  <a:gd name="connsiteY5" fmla="*/ 23966 h 158174"/>
                  <a:gd name="connsiteX6" fmla="*/ 277854 w 273210"/>
                  <a:gd name="connsiteY6" fmla="*/ 120309 h 158174"/>
                  <a:gd name="connsiteX7" fmla="*/ 257723 w 273210"/>
                  <a:gd name="connsiteY7" fmla="*/ 142836 h 158174"/>
                  <a:gd name="connsiteX8" fmla="*/ 161380 w 273210"/>
                  <a:gd name="connsiteY8" fmla="*/ 149068 h 158174"/>
                  <a:gd name="connsiteX9" fmla="*/ 123514 w 273210"/>
                  <a:gd name="connsiteY9" fmla="*/ 156257 h 158174"/>
                  <a:gd name="connsiteX10" fmla="*/ 37237 w 273210"/>
                  <a:gd name="connsiteY10" fmla="*/ 160571 h 158174"/>
                  <a:gd name="connsiteX11" fmla="*/ 809 w 273210"/>
                  <a:gd name="connsiteY11" fmla="*/ 123184 h 158174"/>
                  <a:gd name="connsiteX12" fmla="*/ 809 w 273210"/>
                  <a:gd name="connsiteY12" fmla="*/ 92987 h 158174"/>
                  <a:gd name="connsiteX13" fmla="*/ 2247 w 273210"/>
                  <a:gd name="connsiteY13" fmla="*/ 48890 h 158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3210" h="158174">
                    <a:moveTo>
                      <a:pt x="2247" y="48890"/>
                    </a:moveTo>
                    <a:cubicBezTo>
                      <a:pt x="330" y="15338"/>
                      <a:pt x="2726" y="12942"/>
                      <a:pt x="36278" y="11504"/>
                    </a:cubicBezTo>
                    <a:cubicBezTo>
                      <a:pt x="88524" y="8628"/>
                      <a:pt x="140290" y="5752"/>
                      <a:pt x="192536" y="2876"/>
                    </a:cubicBezTo>
                    <a:cubicBezTo>
                      <a:pt x="204039" y="-959"/>
                      <a:pt x="216501" y="4314"/>
                      <a:pt x="228005" y="0"/>
                    </a:cubicBezTo>
                    <a:cubicBezTo>
                      <a:pt x="239988" y="0"/>
                      <a:pt x="251492" y="0"/>
                      <a:pt x="263475" y="0"/>
                    </a:cubicBezTo>
                    <a:cubicBezTo>
                      <a:pt x="268747" y="7190"/>
                      <a:pt x="271623" y="14859"/>
                      <a:pt x="272102" y="23966"/>
                    </a:cubicBezTo>
                    <a:cubicBezTo>
                      <a:pt x="273540" y="56080"/>
                      <a:pt x="275457" y="88194"/>
                      <a:pt x="277854" y="120309"/>
                    </a:cubicBezTo>
                    <a:cubicBezTo>
                      <a:pt x="278813" y="135167"/>
                      <a:pt x="272102" y="141878"/>
                      <a:pt x="257723" y="142836"/>
                    </a:cubicBezTo>
                    <a:cubicBezTo>
                      <a:pt x="225609" y="144754"/>
                      <a:pt x="193494" y="147150"/>
                      <a:pt x="161380" y="149068"/>
                    </a:cubicBezTo>
                    <a:cubicBezTo>
                      <a:pt x="149876" y="156737"/>
                      <a:pt x="136456" y="155299"/>
                      <a:pt x="123514" y="156257"/>
                    </a:cubicBezTo>
                    <a:cubicBezTo>
                      <a:pt x="94755" y="158175"/>
                      <a:pt x="65996" y="160092"/>
                      <a:pt x="37237" y="160571"/>
                    </a:cubicBezTo>
                    <a:cubicBezTo>
                      <a:pt x="8957" y="161530"/>
                      <a:pt x="809" y="151943"/>
                      <a:pt x="809" y="123184"/>
                    </a:cubicBezTo>
                    <a:cubicBezTo>
                      <a:pt x="809" y="113119"/>
                      <a:pt x="809" y="103053"/>
                      <a:pt x="809" y="92987"/>
                    </a:cubicBezTo>
                    <a:cubicBezTo>
                      <a:pt x="-629" y="78608"/>
                      <a:pt x="-150" y="63749"/>
                      <a:pt x="2247" y="48890"/>
                    </a:cubicBezTo>
                    <a:close/>
                  </a:path>
                </a:pathLst>
              </a:custGeom>
              <a:solidFill>
                <a:schemeClr val="tx1"/>
              </a:solidFill>
              <a:ln w="4780" cap="flat">
                <a:noFill/>
                <a:prstDash val="solid"/>
                <a:miter/>
              </a:ln>
            </p:spPr>
            <p:txBody>
              <a:bodyPr rtlCol="0" anchor="ctr"/>
              <a:lstStyle/>
              <a:p>
                <a:endParaRPr lang="en-US"/>
              </a:p>
            </p:txBody>
          </p:sp>
          <p:sp>
            <p:nvSpPr>
              <p:cNvPr id="192" name="Freeform: Shape 133">
                <a:extLst>
                  <a:ext uri="{FF2B5EF4-FFF2-40B4-BE49-F238E27FC236}">
                    <a16:creationId xmlns:a16="http://schemas.microsoft.com/office/drawing/2014/main" id="{FED051D5-5CB6-4833-8B00-EC700F131352}"/>
                  </a:ext>
                </a:extLst>
              </p:cNvPr>
              <p:cNvSpPr/>
              <p:nvPr/>
            </p:nvSpPr>
            <p:spPr>
              <a:xfrm>
                <a:off x="1866868" y="1831704"/>
                <a:ext cx="33552" cy="4793"/>
              </a:xfrm>
              <a:custGeom>
                <a:avLst/>
                <a:gdLst>
                  <a:gd name="connsiteX0" fmla="*/ 35469 w 33552"/>
                  <a:gd name="connsiteY0" fmla="*/ 0 h 0"/>
                  <a:gd name="connsiteX1" fmla="*/ 0 w 33552"/>
                  <a:gd name="connsiteY1" fmla="*/ 2876 h 0"/>
                  <a:gd name="connsiteX2" fmla="*/ 479 w 33552"/>
                  <a:gd name="connsiteY2" fmla="*/ 0 h 0"/>
                  <a:gd name="connsiteX3" fmla="*/ 35469 w 33552"/>
                  <a:gd name="connsiteY3" fmla="*/ 0 h 0"/>
                </a:gdLst>
                <a:ahLst/>
                <a:cxnLst>
                  <a:cxn ang="0">
                    <a:pos x="connsiteX0" y="connsiteY0"/>
                  </a:cxn>
                  <a:cxn ang="0">
                    <a:pos x="connsiteX1" y="connsiteY1"/>
                  </a:cxn>
                  <a:cxn ang="0">
                    <a:pos x="connsiteX2" y="connsiteY2"/>
                  </a:cxn>
                  <a:cxn ang="0">
                    <a:pos x="connsiteX3" y="connsiteY3"/>
                  </a:cxn>
                </a:cxnLst>
                <a:rect l="l" t="t" r="r" b="b"/>
                <a:pathLst>
                  <a:path w="33552">
                    <a:moveTo>
                      <a:pt x="35469" y="0"/>
                    </a:moveTo>
                    <a:cubicBezTo>
                      <a:pt x="23966" y="5752"/>
                      <a:pt x="11983" y="3835"/>
                      <a:pt x="0" y="2876"/>
                    </a:cubicBezTo>
                    <a:cubicBezTo>
                      <a:pt x="479" y="1917"/>
                      <a:pt x="479" y="959"/>
                      <a:pt x="479" y="0"/>
                    </a:cubicBezTo>
                    <a:cubicBezTo>
                      <a:pt x="11983" y="0"/>
                      <a:pt x="23966" y="0"/>
                      <a:pt x="35469" y="0"/>
                    </a:cubicBezTo>
                    <a:close/>
                  </a:path>
                </a:pathLst>
              </a:custGeom>
              <a:solidFill>
                <a:srgbClr val="888888"/>
              </a:solidFill>
              <a:ln w="4780" cap="flat">
                <a:noFill/>
                <a:prstDash val="solid"/>
                <a:miter/>
              </a:ln>
            </p:spPr>
            <p:txBody>
              <a:bodyPr rtlCol="0" anchor="ctr"/>
              <a:lstStyle/>
              <a:p>
                <a:endParaRPr lang="en-US"/>
              </a:p>
            </p:txBody>
          </p:sp>
          <p:sp>
            <p:nvSpPr>
              <p:cNvPr id="193" name="Freeform: Shape 134">
                <a:extLst>
                  <a:ext uri="{FF2B5EF4-FFF2-40B4-BE49-F238E27FC236}">
                    <a16:creationId xmlns:a16="http://schemas.microsoft.com/office/drawing/2014/main" id="{F49DB99F-9BF4-4732-855E-B8AC7DE266E3}"/>
                  </a:ext>
                </a:extLst>
              </p:cNvPr>
              <p:cNvSpPr/>
              <p:nvPr/>
            </p:nvSpPr>
            <p:spPr>
              <a:xfrm>
                <a:off x="947897" y="2809870"/>
                <a:ext cx="2478068" cy="3542151"/>
              </a:xfrm>
              <a:custGeom>
                <a:avLst/>
                <a:gdLst>
                  <a:gd name="connsiteX0" fmla="*/ 2365550 w 2478068"/>
                  <a:gd name="connsiteY0" fmla="*/ 3232633 h 3542151"/>
                  <a:gd name="connsiteX1" fmla="*/ 2388078 w 2478068"/>
                  <a:gd name="connsiteY1" fmla="*/ 3219691 h 3542151"/>
                  <a:gd name="connsiteX2" fmla="*/ 2478189 w 2478068"/>
                  <a:gd name="connsiteY2" fmla="*/ 3217774 h 3542151"/>
                  <a:gd name="connsiteX3" fmla="*/ 2355005 w 2478068"/>
                  <a:gd name="connsiteY3" fmla="*/ 3476126 h 3542151"/>
                  <a:gd name="connsiteX4" fmla="*/ 2072687 w 2478068"/>
                  <a:gd name="connsiteY4" fmla="*/ 3510157 h 3542151"/>
                  <a:gd name="connsiteX5" fmla="*/ 1861308 w 2478068"/>
                  <a:gd name="connsiteY5" fmla="*/ 3353900 h 3542151"/>
                  <a:gd name="connsiteX6" fmla="*/ 1673416 w 2478068"/>
                  <a:gd name="connsiteY6" fmla="*/ 3133414 h 3542151"/>
                  <a:gd name="connsiteX7" fmla="*/ 1531539 w 2478068"/>
                  <a:gd name="connsiteY7" fmla="*/ 3003999 h 3542151"/>
                  <a:gd name="connsiteX8" fmla="*/ 1192182 w 2478068"/>
                  <a:gd name="connsiteY8" fmla="*/ 3018858 h 3542151"/>
                  <a:gd name="connsiteX9" fmla="*/ 1014356 w 2478068"/>
                  <a:gd name="connsiteY9" fmla="*/ 3204832 h 3542151"/>
                  <a:gd name="connsiteX10" fmla="*/ 841322 w 2478068"/>
                  <a:gd name="connsiteY10" fmla="*/ 3400873 h 3542151"/>
                  <a:gd name="connsiteX11" fmla="*/ 549898 w 2478068"/>
                  <a:gd name="connsiteY11" fmla="*/ 3543230 h 3542151"/>
                  <a:gd name="connsiteX12" fmla="*/ 180824 w 2478068"/>
                  <a:gd name="connsiteY12" fmla="*/ 3373552 h 3542151"/>
                  <a:gd name="connsiteX13" fmla="*/ 63870 w 2478068"/>
                  <a:gd name="connsiteY13" fmla="*/ 3055286 h 3542151"/>
                  <a:gd name="connsiteX14" fmla="*/ 132413 w 2478068"/>
                  <a:gd name="connsiteY14" fmla="*/ 2584596 h 3542151"/>
                  <a:gd name="connsiteX15" fmla="*/ 387888 w 2478068"/>
                  <a:gd name="connsiteY15" fmla="*/ 2089941 h 3542151"/>
                  <a:gd name="connsiteX16" fmla="*/ 630902 w 2478068"/>
                  <a:gd name="connsiteY16" fmla="*/ 1706488 h 3542151"/>
                  <a:gd name="connsiteX17" fmla="*/ 804415 w 2478068"/>
                  <a:gd name="connsiteY17" fmla="*/ 1289003 h 3542151"/>
                  <a:gd name="connsiteX18" fmla="*/ 804894 w 2478068"/>
                  <a:gd name="connsiteY18" fmla="*/ 1027296 h 3542151"/>
                  <a:gd name="connsiteX19" fmla="*/ 13542 w 2478068"/>
                  <a:gd name="connsiteY19" fmla="*/ 491899 h 3542151"/>
                  <a:gd name="connsiteX20" fmla="*/ 31756 w 2478068"/>
                  <a:gd name="connsiteY20" fmla="*/ 153501 h 3542151"/>
                  <a:gd name="connsiteX21" fmla="*/ 73936 w 2478068"/>
                  <a:gd name="connsiteY21" fmla="*/ 95983 h 3542151"/>
                  <a:gd name="connsiteX22" fmla="*/ 151585 w 2478068"/>
                  <a:gd name="connsiteY22" fmla="*/ 127139 h 3542151"/>
                  <a:gd name="connsiteX23" fmla="*/ 151585 w 2478068"/>
                  <a:gd name="connsiteY23" fmla="*/ 173633 h 3542151"/>
                  <a:gd name="connsiteX24" fmla="*/ 124264 w 2478068"/>
                  <a:gd name="connsiteY24" fmla="*/ 281479 h 3542151"/>
                  <a:gd name="connsiteX25" fmla="*/ 238342 w 2478068"/>
                  <a:gd name="connsiteY25" fmla="*/ 713343 h 3542151"/>
                  <a:gd name="connsiteX26" fmla="*/ 612209 w 2478068"/>
                  <a:gd name="connsiteY26" fmla="*/ 918970 h 3542151"/>
                  <a:gd name="connsiteX27" fmla="*/ 1174927 w 2478068"/>
                  <a:gd name="connsiteY27" fmla="*/ 839404 h 3542151"/>
                  <a:gd name="connsiteX28" fmla="*/ 1440468 w 2478068"/>
                  <a:gd name="connsiteY28" fmla="*/ 476561 h 3542151"/>
                  <a:gd name="connsiteX29" fmla="*/ 1385826 w 2478068"/>
                  <a:gd name="connsiteY29" fmla="*/ 113718 h 3542151"/>
                  <a:gd name="connsiteX30" fmla="*/ 1371926 w 2478068"/>
                  <a:gd name="connsiteY30" fmla="*/ 89273 h 3542151"/>
                  <a:gd name="connsiteX31" fmla="*/ 1372405 w 2478068"/>
                  <a:gd name="connsiteY31" fmla="*/ 35589 h 3542151"/>
                  <a:gd name="connsiteX32" fmla="*/ 1403561 w 2478068"/>
                  <a:gd name="connsiteY32" fmla="*/ 5392 h 3542151"/>
                  <a:gd name="connsiteX33" fmla="*/ 1446220 w 2478068"/>
                  <a:gd name="connsiteY33" fmla="*/ 8268 h 3542151"/>
                  <a:gd name="connsiteX34" fmla="*/ 1500862 w 2478068"/>
                  <a:gd name="connsiteY34" fmla="*/ 77290 h 3542151"/>
                  <a:gd name="connsiteX35" fmla="*/ 1505655 w 2478068"/>
                  <a:gd name="connsiteY35" fmla="*/ 647198 h 3542151"/>
                  <a:gd name="connsiteX36" fmla="*/ 1166299 w 2478068"/>
                  <a:gd name="connsiteY36" fmla="*/ 969778 h 3542151"/>
                  <a:gd name="connsiteX37" fmla="*/ 929037 w 2478068"/>
                  <a:gd name="connsiteY37" fmla="*/ 1021544 h 3542151"/>
                  <a:gd name="connsiteX38" fmla="*/ 875354 w 2478068"/>
                  <a:gd name="connsiteY38" fmla="*/ 1439508 h 3542151"/>
                  <a:gd name="connsiteX39" fmla="*/ 663975 w 2478068"/>
                  <a:gd name="connsiteY39" fmla="*/ 1870894 h 3542151"/>
                  <a:gd name="connsiteX40" fmla="*/ 427672 w 2478068"/>
                  <a:gd name="connsiteY40" fmla="*/ 2228943 h 3542151"/>
                  <a:gd name="connsiteX41" fmla="*/ 186575 w 2478068"/>
                  <a:gd name="connsiteY41" fmla="*/ 2759547 h 3542151"/>
                  <a:gd name="connsiteX42" fmla="*/ 205269 w 2478068"/>
                  <a:gd name="connsiteY42" fmla="*/ 3166008 h 3542151"/>
                  <a:gd name="connsiteX43" fmla="*/ 376864 w 2478068"/>
                  <a:gd name="connsiteY43" fmla="*/ 3386014 h 3542151"/>
                  <a:gd name="connsiteX44" fmla="*/ 648158 w 2478068"/>
                  <a:gd name="connsiteY44" fmla="*/ 3392725 h 3542151"/>
                  <a:gd name="connsiteX45" fmla="*/ 824546 w 2478068"/>
                  <a:gd name="connsiteY45" fmla="*/ 3237426 h 3542151"/>
                  <a:gd name="connsiteX46" fmla="*/ 1007166 w 2478068"/>
                  <a:gd name="connsiteY46" fmla="*/ 3022213 h 3542151"/>
                  <a:gd name="connsiteX47" fmla="*/ 1211355 w 2478068"/>
                  <a:gd name="connsiteY47" fmla="*/ 2864997 h 3542151"/>
                  <a:gd name="connsiteX48" fmla="*/ 1563653 w 2478068"/>
                  <a:gd name="connsiteY48" fmla="*/ 2888004 h 3542151"/>
                  <a:gd name="connsiteX49" fmla="*/ 1733810 w 2478068"/>
                  <a:gd name="connsiteY49" fmla="*/ 3029882 h 3542151"/>
                  <a:gd name="connsiteX50" fmla="*/ 1896299 w 2478068"/>
                  <a:gd name="connsiteY50" fmla="*/ 3227360 h 3542151"/>
                  <a:gd name="connsiteX51" fmla="*/ 2089943 w 2478068"/>
                  <a:gd name="connsiteY51" fmla="*/ 3395600 h 3542151"/>
                  <a:gd name="connsiteX52" fmla="*/ 2168071 w 2478068"/>
                  <a:gd name="connsiteY52" fmla="*/ 3421484 h 3542151"/>
                  <a:gd name="connsiteX53" fmla="*/ 2314742 w 2478068"/>
                  <a:gd name="connsiteY53" fmla="*/ 3358693 h 3542151"/>
                  <a:gd name="connsiteX54" fmla="*/ 2365550 w 2478068"/>
                  <a:gd name="connsiteY54" fmla="*/ 3232633 h 3542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478068" h="3542151">
                    <a:moveTo>
                      <a:pt x="2365550" y="3232633"/>
                    </a:moveTo>
                    <a:cubicBezTo>
                      <a:pt x="2368905" y="3220650"/>
                      <a:pt x="2375136" y="3217774"/>
                      <a:pt x="2388078" y="3219691"/>
                    </a:cubicBezTo>
                    <a:cubicBezTo>
                      <a:pt x="2418275" y="3224484"/>
                      <a:pt x="2448472" y="3223046"/>
                      <a:pt x="2478189" y="3217774"/>
                    </a:cubicBezTo>
                    <a:cubicBezTo>
                      <a:pt x="2470520" y="3319868"/>
                      <a:pt x="2436489" y="3410939"/>
                      <a:pt x="2355005" y="3476126"/>
                    </a:cubicBezTo>
                    <a:cubicBezTo>
                      <a:pt x="2269687" y="3544189"/>
                      <a:pt x="2172385" y="3548982"/>
                      <a:pt x="2072687" y="3510157"/>
                    </a:cubicBezTo>
                    <a:cubicBezTo>
                      <a:pt x="1988327" y="3477084"/>
                      <a:pt x="1922661" y="3418128"/>
                      <a:pt x="1861308" y="3353900"/>
                    </a:cubicBezTo>
                    <a:cubicBezTo>
                      <a:pt x="1794683" y="3283920"/>
                      <a:pt x="1738124" y="3205312"/>
                      <a:pt x="1673416" y="3133414"/>
                    </a:cubicBezTo>
                    <a:cubicBezTo>
                      <a:pt x="1630278" y="3085482"/>
                      <a:pt x="1585701" y="3039468"/>
                      <a:pt x="1531539" y="3003999"/>
                    </a:cubicBezTo>
                    <a:cubicBezTo>
                      <a:pt x="1417940" y="2930184"/>
                      <a:pt x="1299070" y="2935456"/>
                      <a:pt x="1192182" y="3018858"/>
                    </a:cubicBezTo>
                    <a:cubicBezTo>
                      <a:pt x="1123640" y="3072062"/>
                      <a:pt x="1069477" y="3138687"/>
                      <a:pt x="1014356" y="3204832"/>
                    </a:cubicBezTo>
                    <a:cubicBezTo>
                      <a:pt x="958755" y="3271937"/>
                      <a:pt x="905551" y="3340958"/>
                      <a:pt x="841322" y="3400873"/>
                    </a:cubicBezTo>
                    <a:cubicBezTo>
                      <a:pt x="758880" y="3478043"/>
                      <a:pt x="663975" y="3531247"/>
                      <a:pt x="549898" y="3543230"/>
                    </a:cubicBezTo>
                    <a:cubicBezTo>
                      <a:pt x="394120" y="3559047"/>
                      <a:pt x="270935" y="3499133"/>
                      <a:pt x="180824" y="3373552"/>
                    </a:cubicBezTo>
                    <a:cubicBezTo>
                      <a:pt x="113240" y="3278647"/>
                      <a:pt x="78729" y="3169842"/>
                      <a:pt x="63870" y="3055286"/>
                    </a:cubicBezTo>
                    <a:cubicBezTo>
                      <a:pt x="42301" y="2892318"/>
                      <a:pt x="75853" y="2736540"/>
                      <a:pt x="132413" y="2584596"/>
                    </a:cubicBezTo>
                    <a:cubicBezTo>
                      <a:pt x="198079" y="2409646"/>
                      <a:pt x="286753" y="2246678"/>
                      <a:pt x="387888" y="2089941"/>
                    </a:cubicBezTo>
                    <a:cubicBezTo>
                      <a:pt x="469852" y="1962922"/>
                      <a:pt x="555170" y="1837821"/>
                      <a:pt x="630902" y="1706488"/>
                    </a:cubicBezTo>
                    <a:cubicBezTo>
                      <a:pt x="706634" y="1574676"/>
                      <a:pt x="770383" y="1438070"/>
                      <a:pt x="804415" y="1289003"/>
                    </a:cubicBezTo>
                    <a:cubicBezTo>
                      <a:pt x="823108" y="1207040"/>
                      <a:pt x="817356" y="1024899"/>
                      <a:pt x="804894" y="1027296"/>
                    </a:cubicBezTo>
                    <a:cubicBezTo>
                      <a:pt x="456910" y="1092004"/>
                      <a:pt x="87357" y="886377"/>
                      <a:pt x="13542" y="491899"/>
                    </a:cubicBezTo>
                    <a:cubicBezTo>
                      <a:pt x="-8027" y="377342"/>
                      <a:pt x="-5151" y="264703"/>
                      <a:pt x="31756" y="153501"/>
                    </a:cubicBezTo>
                    <a:cubicBezTo>
                      <a:pt x="39425" y="130015"/>
                      <a:pt x="47573" y="106049"/>
                      <a:pt x="73936" y="95983"/>
                    </a:cubicBezTo>
                    <a:cubicBezTo>
                      <a:pt x="110843" y="81124"/>
                      <a:pt x="131454" y="89273"/>
                      <a:pt x="151585" y="127139"/>
                    </a:cubicBezTo>
                    <a:cubicBezTo>
                      <a:pt x="158775" y="142477"/>
                      <a:pt x="157337" y="157815"/>
                      <a:pt x="151585" y="173633"/>
                    </a:cubicBezTo>
                    <a:cubicBezTo>
                      <a:pt x="139123" y="208623"/>
                      <a:pt x="128578" y="244092"/>
                      <a:pt x="124264" y="281479"/>
                    </a:cubicBezTo>
                    <a:cubicBezTo>
                      <a:pt x="103654" y="441091"/>
                      <a:pt x="139123" y="586324"/>
                      <a:pt x="238342" y="713343"/>
                    </a:cubicBezTo>
                    <a:cubicBezTo>
                      <a:pt x="332767" y="834611"/>
                      <a:pt x="460745" y="899318"/>
                      <a:pt x="612209" y="918970"/>
                    </a:cubicBezTo>
                    <a:cubicBezTo>
                      <a:pt x="687941" y="928557"/>
                      <a:pt x="1002373" y="925681"/>
                      <a:pt x="1174927" y="839404"/>
                    </a:cubicBezTo>
                    <a:cubicBezTo>
                      <a:pt x="1303863" y="754085"/>
                      <a:pt x="1405478" y="630422"/>
                      <a:pt x="1440468" y="476561"/>
                    </a:cubicBezTo>
                    <a:cubicBezTo>
                      <a:pt x="1469707" y="349062"/>
                      <a:pt x="1451013" y="227316"/>
                      <a:pt x="1385826" y="113718"/>
                    </a:cubicBezTo>
                    <a:cubicBezTo>
                      <a:pt x="1381033" y="105570"/>
                      <a:pt x="1376240" y="97421"/>
                      <a:pt x="1371926" y="89273"/>
                    </a:cubicBezTo>
                    <a:cubicBezTo>
                      <a:pt x="1362819" y="71059"/>
                      <a:pt x="1361860" y="53324"/>
                      <a:pt x="1372405" y="35589"/>
                    </a:cubicBezTo>
                    <a:cubicBezTo>
                      <a:pt x="1381033" y="23606"/>
                      <a:pt x="1389661" y="11623"/>
                      <a:pt x="1403561" y="5392"/>
                    </a:cubicBezTo>
                    <a:cubicBezTo>
                      <a:pt x="1417940" y="-839"/>
                      <a:pt x="1432799" y="-3715"/>
                      <a:pt x="1446220" y="8268"/>
                    </a:cubicBezTo>
                    <a:cubicBezTo>
                      <a:pt x="1476417" y="21689"/>
                      <a:pt x="1487441" y="50927"/>
                      <a:pt x="1500862" y="77290"/>
                    </a:cubicBezTo>
                    <a:cubicBezTo>
                      <a:pt x="1597205" y="266141"/>
                      <a:pt x="1598643" y="456909"/>
                      <a:pt x="1505655" y="647198"/>
                    </a:cubicBezTo>
                    <a:cubicBezTo>
                      <a:pt x="1433279" y="795786"/>
                      <a:pt x="1317284" y="900277"/>
                      <a:pt x="1166299" y="969778"/>
                    </a:cubicBezTo>
                    <a:cubicBezTo>
                      <a:pt x="1080981" y="1003330"/>
                      <a:pt x="929037" y="1021544"/>
                      <a:pt x="929037" y="1021544"/>
                    </a:cubicBezTo>
                    <a:cubicBezTo>
                      <a:pt x="929037" y="1021544"/>
                      <a:pt x="941020" y="1268392"/>
                      <a:pt x="875354" y="1439508"/>
                    </a:cubicBezTo>
                    <a:cubicBezTo>
                      <a:pt x="824546" y="1592890"/>
                      <a:pt x="750731" y="1735247"/>
                      <a:pt x="663975" y="1870894"/>
                    </a:cubicBezTo>
                    <a:cubicBezTo>
                      <a:pt x="586805" y="1991202"/>
                      <a:pt x="504842" y="2108635"/>
                      <a:pt x="427672" y="2228943"/>
                    </a:cubicBezTo>
                    <a:cubicBezTo>
                      <a:pt x="321743" y="2393828"/>
                      <a:pt x="230673" y="2566382"/>
                      <a:pt x="186575" y="2759547"/>
                    </a:cubicBezTo>
                    <a:cubicBezTo>
                      <a:pt x="155420" y="2896152"/>
                      <a:pt x="154940" y="3032758"/>
                      <a:pt x="205269" y="3166008"/>
                    </a:cubicBezTo>
                    <a:cubicBezTo>
                      <a:pt x="239780" y="3256599"/>
                      <a:pt x="292984" y="3333768"/>
                      <a:pt x="376864" y="3386014"/>
                    </a:cubicBezTo>
                    <a:cubicBezTo>
                      <a:pt x="466017" y="3441615"/>
                      <a:pt x="556129" y="3441615"/>
                      <a:pt x="648158" y="3392725"/>
                    </a:cubicBezTo>
                    <a:cubicBezTo>
                      <a:pt x="719576" y="3354859"/>
                      <a:pt x="772780" y="3296861"/>
                      <a:pt x="824546" y="3237426"/>
                    </a:cubicBezTo>
                    <a:cubicBezTo>
                      <a:pt x="886378" y="3166487"/>
                      <a:pt x="944855" y="3092672"/>
                      <a:pt x="1007166" y="3022213"/>
                    </a:cubicBezTo>
                    <a:cubicBezTo>
                      <a:pt x="1064684" y="2956546"/>
                      <a:pt x="1130830" y="2901425"/>
                      <a:pt x="1211355" y="2864997"/>
                    </a:cubicBezTo>
                    <a:cubicBezTo>
                      <a:pt x="1332622" y="2809875"/>
                      <a:pt x="1450055" y="2825693"/>
                      <a:pt x="1563653" y="2888004"/>
                    </a:cubicBezTo>
                    <a:cubicBezTo>
                      <a:pt x="1629319" y="2923953"/>
                      <a:pt x="1682523" y="2976198"/>
                      <a:pt x="1733810" y="3029882"/>
                    </a:cubicBezTo>
                    <a:cubicBezTo>
                      <a:pt x="1793246" y="3091713"/>
                      <a:pt x="1839260" y="3164091"/>
                      <a:pt x="1896299" y="3227360"/>
                    </a:cubicBezTo>
                    <a:cubicBezTo>
                      <a:pt x="1953817" y="3291109"/>
                      <a:pt x="2011335" y="3355338"/>
                      <a:pt x="2089943" y="3395600"/>
                    </a:cubicBezTo>
                    <a:cubicBezTo>
                      <a:pt x="2114867" y="3408542"/>
                      <a:pt x="2140750" y="3417649"/>
                      <a:pt x="2168071" y="3421484"/>
                    </a:cubicBezTo>
                    <a:cubicBezTo>
                      <a:pt x="2229424" y="3430111"/>
                      <a:pt x="2277835" y="3406146"/>
                      <a:pt x="2314742" y="3358693"/>
                    </a:cubicBezTo>
                    <a:cubicBezTo>
                      <a:pt x="2343501" y="3321786"/>
                      <a:pt x="2358360" y="3278647"/>
                      <a:pt x="2365550" y="3232633"/>
                    </a:cubicBezTo>
                    <a:close/>
                  </a:path>
                </a:pathLst>
              </a:custGeom>
              <a:solidFill>
                <a:schemeClr val="tx1">
                  <a:lumMod val="75000"/>
                  <a:lumOff val="25000"/>
                </a:schemeClr>
              </a:solidFill>
              <a:ln w="4780" cap="flat">
                <a:noFill/>
                <a:prstDash val="solid"/>
                <a:miter/>
              </a:ln>
            </p:spPr>
            <p:txBody>
              <a:bodyPr rtlCol="0" anchor="ctr"/>
              <a:lstStyle/>
              <a:p>
                <a:endParaRPr lang="en-US"/>
              </a:p>
            </p:txBody>
          </p:sp>
          <p:sp>
            <p:nvSpPr>
              <p:cNvPr id="194" name="Freeform: Shape 135">
                <a:extLst>
                  <a:ext uri="{FF2B5EF4-FFF2-40B4-BE49-F238E27FC236}">
                    <a16:creationId xmlns:a16="http://schemas.microsoft.com/office/drawing/2014/main" id="{D6BC5642-2A13-4372-B926-853734EEF5CC}"/>
                  </a:ext>
                </a:extLst>
              </p:cNvPr>
              <p:cNvSpPr/>
              <p:nvPr/>
            </p:nvSpPr>
            <p:spPr>
              <a:xfrm>
                <a:off x="1601327" y="1922774"/>
                <a:ext cx="790873" cy="920288"/>
              </a:xfrm>
              <a:custGeom>
                <a:avLst/>
                <a:gdLst>
                  <a:gd name="connsiteX0" fmla="*/ 792790 w 790872"/>
                  <a:gd name="connsiteY0" fmla="*/ 894885 h 920288"/>
                  <a:gd name="connsiteX1" fmla="*/ 722331 w 790872"/>
                  <a:gd name="connsiteY1" fmla="*/ 923644 h 920288"/>
                  <a:gd name="connsiteX2" fmla="*/ 707951 w 790872"/>
                  <a:gd name="connsiteY2" fmla="*/ 904471 h 920288"/>
                  <a:gd name="connsiteX3" fmla="*/ 583329 w 790872"/>
                  <a:gd name="connsiteY3" fmla="*/ 645161 h 920288"/>
                  <a:gd name="connsiteX4" fmla="*/ 425154 w 790872"/>
                  <a:gd name="connsiteY4" fmla="*/ 363322 h 920288"/>
                  <a:gd name="connsiteX5" fmla="*/ 307721 w 790872"/>
                  <a:gd name="connsiteY5" fmla="*/ 220006 h 920288"/>
                  <a:gd name="connsiteX6" fmla="*/ 15817 w 790872"/>
                  <a:gd name="connsiteY6" fmla="*/ 65187 h 920288"/>
                  <a:gd name="connsiteX7" fmla="*/ 0 w 790872"/>
                  <a:gd name="connsiteY7" fmla="*/ 58956 h 920288"/>
                  <a:gd name="connsiteX8" fmla="*/ 46973 w 790872"/>
                  <a:gd name="connsiteY8" fmla="*/ 38345 h 920288"/>
                  <a:gd name="connsiteX9" fmla="*/ 70939 w 790872"/>
                  <a:gd name="connsiteY9" fmla="*/ 10066 h 920288"/>
                  <a:gd name="connsiteX10" fmla="*/ 78129 w 790872"/>
                  <a:gd name="connsiteY10" fmla="*/ 0 h 920288"/>
                  <a:gd name="connsiteX11" fmla="*/ 79087 w 790872"/>
                  <a:gd name="connsiteY11" fmla="*/ 33552 h 920288"/>
                  <a:gd name="connsiteX12" fmla="*/ 107846 w 790872"/>
                  <a:gd name="connsiteY12" fmla="*/ 63749 h 920288"/>
                  <a:gd name="connsiteX13" fmla="*/ 234386 w 790872"/>
                  <a:gd name="connsiteY13" fmla="*/ 57039 h 920288"/>
                  <a:gd name="connsiteX14" fmla="*/ 249724 w 790872"/>
                  <a:gd name="connsiteY14" fmla="*/ 72377 h 920288"/>
                  <a:gd name="connsiteX15" fmla="*/ 464458 w 790872"/>
                  <a:gd name="connsiteY15" fmla="*/ 278962 h 920288"/>
                  <a:gd name="connsiteX16" fmla="*/ 621674 w 790872"/>
                  <a:gd name="connsiteY16" fmla="*/ 544504 h 920288"/>
                  <a:gd name="connsiteX17" fmla="*/ 784162 w 790872"/>
                  <a:gd name="connsiteY17" fmla="*/ 869481 h 920288"/>
                  <a:gd name="connsiteX18" fmla="*/ 792790 w 790872"/>
                  <a:gd name="connsiteY18" fmla="*/ 894885 h 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90872" h="920288">
                    <a:moveTo>
                      <a:pt x="792790" y="894885"/>
                    </a:moveTo>
                    <a:cubicBezTo>
                      <a:pt x="760676" y="883860"/>
                      <a:pt x="739586" y="898240"/>
                      <a:pt x="722331" y="923644"/>
                    </a:cubicBezTo>
                    <a:cubicBezTo>
                      <a:pt x="713224" y="920768"/>
                      <a:pt x="711306" y="911661"/>
                      <a:pt x="707951" y="904471"/>
                    </a:cubicBezTo>
                    <a:cubicBezTo>
                      <a:pt x="668647" y="816756"/>
                      <a:pt x="626946" y="730479"/>
                      <a:pt x="583329" y="645161"/>
                    </a:cubicBezTo>
                    <a:cubicBezTo>
                      <a:pt x="533959" y="549297"/>
                      <a:pt x="485548" y="452954"/>
                      <a:pt x="425154" y="363322"/>
                    </a:cubicBezTo>
                    <a:cubicBezTo>
                      <a:pt x="390164" y="312035"/>
                      <a:pt x="352777" y="262666"/>
                      <a:pt x="307721" y="220006"/>
                    </a:cubicBezTo>
                    <a:cubicBezTo>
                      <a:pt x="224800" y="141398"/>
                      <a:pt x="130374" y="84360"/>
                      <a:pt x="15817" y="65187"/>
                    </a:cubicBezTo>
                    <a:cubicBezTo>
                      <a:pt x="10066" y="64228"/>
                      <a:pt x="3835" y="65187"/>
                      <a:pt x="0" y="58956"/>
                    </a:cubicBezTo>
                    <a:cubicBezTo>
                      <a:pt x="12942" y="45535"/>
                      <a:pt x="30676" y="43139"/>
                      <a:pt x="46973" y="38345"/>
                    </a:cubicBezTo>
                    <a:cubicBezTo>
                      <a:pt x="61832" y="33552"/>
                      <a:pt x="72856" y="28280"/>
                      <a:pt x="70939" y="10066"/>
                    </a:cubicBezTo>
                    <a:cubicBezTo>
                      <a:pt x="70460" y="6231"/>
                      <a:pt x="71418" y="479"/>
                      <a:pt x="78129" y="0"/>
                    </a:cubicBezTo>
                    <a:cubicBezTo>
                      <a:pt x="79087" y="11024"/>
                      <a:pt x="80046" y="22049"/>
                      <a:pt x="79087" y="33552"/>
                    </a:cubicBezTo>
                    <a:cubicBezTo>
                      <a:pt x="77170" y="57518"/>
                      <a:pt x="83880" y="64708"/>
                      <a:pt x="107846" y="63749"/>
                    </a:cubicBezTo>
                    <a:cubicBezTo>
                      <a:pt x="150026" y="61832"/>
                      <a:pt x="192206" y="59435"/>
                      <a:pt x="234386" y="57039"/>
                    </a:cubicBezTo>
                    <a:cubicBezTo>
                      <a:pt x="233907" y="67104"/>
                      <a:pt x="243972" y="68542"/>
                      <a:pt x="249724" y="72377"/>
                    </a:cubicBezTo>
                    <a:cubicBezTo>
                      <a:pt x="335042" y="127498"/>
                      <a:pt x="404064" y="198437"/>
                      <a:pt x="464458" y="278962"/>
                    </a:cubicBezTo>
                    <a:cubicBezTo>
                      <a:pt x="526290" y="361884"/>
                      <a:pt x="573742" y="453434"/>
                      <a:pt x="621674" y="544504"/>
                    </a:cubicBezTo>
                    <a:cubicBezTo>
                      <a:pt x="677754" y="651871"/>
                      <a:pt x="731437" y="760676"/>
                      <a:pt x="784162" y="869481"/>
                    </a:cubicBezTo>
                    <a:cubicBezTo>
                      <a:pt x="787518" y="878108"/>
                      <a:pt x="793269" y="885778"/>
                      <a:pt x="792790" y="894885"/>
                    </a:cubicBezTo>
                    <a:close/>
                  </a:path>
                </a:pathLst>
              </a:custGeom>
              <a:solidFill>
                <a:schemeClr val="accent3">
                  <a:lumMod val="40000"/>
                  <a:lumOff val="60000"/>
                </a:schemeClr>
              </a:solidFill>
              <a:ln w="4780" cap="flat">
                <a:noFill/>
                <a:prstDash val="solid"/>
                <a:miter/>
              </a:ln>
            </p:spPr>
            <p:txBody>
              <a:bodyPr rtlCol="0" anchor="ctr"/>
              <a:lstStyle/>
              <a:p>
                <a:endParaRPr lang="en-US"/>
              </a:p>
            </p:txBody>
          </p:sp>
          <p:sp>
            <p:nvSpPr>
              <p:cNvPr id="195" name="Freeform: Shape 136">
                <a:extLst>
                  <a:ext uri="{FF2B5EF4-FFF2-40B4-BE49-F238E27FC236}">
                    <a16:creationId xmlns:a16="http://schemas.microsoft.com/office/drawing/2014/main" id="{A964182C-5E96-423D-B057-16CE57E7479D}"/>
                  </a:ext>
                </a:extLst>
              </p:cNvPr>
              <p:cNvSpPr/>
              <p:nvPr/>
            </p:nvSpPr>
            <p:spPr>
              <a:xfrm>
                <a:off x="1021833" y="1881553"/>
                <a:ext cx="656664" cy="1054497"/>
              </a:xfrm>
              <a:custGeom>
                <a:avLst/>
                <a:gdLst>
                  <a:gd name="connsiteX0" fmla="*/ 657143 w 656664"/>
                  <a:gd name="connsiteY0" fmla="*/ 42180 h 1054497"/>
                  <a:gd name="connsiteX1" fmla="*/ 654747 w 656664"/>
                  <a:gd name="connsiteY1" fmla="*/ 46494 h 1054497"/>
                  <a:gd name="connsiteX2" fmla="*/ 622633 w 656664"/>
                  <a:gd name="connsiteY2" fmla="*/ 86756 h 1054497"/>
                  <a:gd name="connsiteX3" fmla="*/ 579973 w 656664"/>
                  <a:gd name="connsiteY3" fmla="*/ 102094 h 1054497"/>
                  <a:gd name="connsiteX4" fmla="*/ 535397 w 656664"/>
                  <a:gd name="connsiteY4" fmla="*/ 132291 h 1054497"/>
                  <a:gd name="connsiteX5" fmla="*/ 389685 w 656664"/>
                  <a:gd name="connsiteY5" fmla="*/ 256435 h 1054497"/>
                  <a:gd name="connsiteX6" fmla="*/ 228634 w 656664"/>
                  <a:gd name="connsiteY6" fmla="*/ 555049 h 1054497"/>
                  <a:gd name="connsiteX7" fmla="*/ 92029 w 656664"/>
                  <a:gd name="connsiteY7" fmla="*/ 996979 h 1054497"/>
                  <a:gd name="connsiteX8" fmla="*/ 74294 w 656664"/>
                  <a:gd name="connsiteY8" fmla="*/ 1057373 h 1054497"/>
                  <a:gd name="connsiteX9" fmla="*/ 0 w 656664"/>
                  <a:gd name="connsiteY9" fmla="*/ 1025259 h 1054497"/>
                  <a:gd name="connsiteX10" fmla="*/ 9107 w 656664"/>
                  <a:gd name="connsiteY10" fmla="*/ 1009441 h 1054497"/>
                  <a:gd name="connsiteX11" fmla="*/ 130854 w 656664"/>
                  <a:gd name="connsiteY11" fmla="*/ 601063 h 1054497"/>
                  <a:gd name="connsiteX12" fmla="*/ 286152 w 656664"/>
                  <a:gd name="connsiteY12" fmla="*/ 266500 h 1054497"/>
                  <a:gd name="connsiteX13" fmla="*/ 382495 w 656664"/>
                  <a:gd name="connsiteY13" fmla="*/ 153381 h 1054497"/>
                  <a:gd name="connsiteX14" fmla="*/ 363802 w 656664"/>
                  <a:gd name="connsiteY14" fmla="*/ 151464 h 1054497"/>
                  <a:gd name="connsiteX15" fmla="*/ 366198 w 656664"/>
                  <a:gd name="connsiteY15" fmla="*/ 147150 h 1054497"/>
                  <a:gd name="connsiteX16" fmla="*/ 416047 w 656664"/>
                  <a:gd name="connsiteY16" fmla="*/ 115995 h 1054497"/>
                  <a:gd name="connsiteX17" fmla="*/ 546421 w 656664"/>
                  <a:gd name="connsiteY17" fmla="*/ 32594 h 1054497"/>
                  <a:gd name="connsiteX18" fmla="*/ 551694 w 656664"/>
                  <a:gd name="connsiteY18" fmla="*/ 32114 h 1054497"/>
                  <a:gd name="connsiteX19" fmla="*/ 654747 w 656664"/>
                  <a:gd name="connsiteY19" fmla="*/ 0 h 1054497"/>
                  <a:gd name="connsiteX20" fmla="*/ 657143 w 656664"/>
                  <a:gd name="connsiteY20" fmla="*/ 42180 h 10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56664" h="1054497">
                    <a:moveTo>
                      <a:pt x="657143" y="42180"/>
                    </a:moveTo>
                    <a:cubicBezTo>
                      <a:pt x="656185" y="43618"/>
                      <a:pt x="654267" y="45535"/>
                      <a:pt x="654747" y="46494"/>
                    </a:cubicBezTo>
                    <a:cubicBezTo>
                      <a:pt x="660019" y="72856"/>
                      <a:pt x="645640" y="81963"/>
                      <a:pt x="622633" y="86756"/>
                    </a:cubicBezTo>
                    <a:cubicBezTo>
                      <a:pt x="608253" y="89632"/>
                      <a:pt x="594353" y="96822"/>
                      <a:pt x="579973" y="102094"/>
                    </a:cubicBezTo>
                    <a:cubicBezTo>
                      <a:pt x="569428" y="118391"/>
                      <a:pt x="551214" y="123664"/>
                      <a:pt x="535397" y="132291"/>
                    </a:cubicBezTo>
                    <a:cubicBezTo>
                      <a:pt x="477879" y="163447"/>
                      <a:pt x="431385" y="206106"/>
                      <a:pt x="389685" y="256435"/>
                    </a:cubicBezTo>
                    <a:cubicBezTo>
                      <a:pt x="315870" y="345108"/>
                      <a:pt x="266979" y="447203"/>
                      <a:pt x="228634" y="555049"/>
                    </a:cubicBezTo>
                    <a:cubicBezTo>
                      <a:pt x="176389" y="700282"/>
                      <a:pt x="132291" y="847912"/>
                      <a:pt x="92029" y="996979"/>
                    </a:cubicBezTo>
                    <a:cubicBezTo>
                      <a:pt x="86756" y="1017110"/>
                      <a:pt x="83880" y="1038200"/>
                      <a:pt x="74294" y="1057373"/>
                    </a:cubicBezTo>
                    <a:cubicBezTo>
                      <a:pt x="58477" y="1026217"/>
                      <a:pt x="33552" y="1016152"/>
                      <a:pt x="0" y="1025259"/>
                    </a:cubicBezTo>
                    <a:cubicBezTo>
                      <a:pt x="6231" y="1021904"/>
                      <a:pt x="7190" y="1015672"/>
                      <a:pt x="9107" y="1009441"/>
                    </a:cubicBezTo>
                    <a:cubicBezTo>
                      <a:pt x="46014" y="872357"/>
                      <a:pt x="85318" y="735751"/>
                      <a:pt x="130854" y="601063"/>
                    </a:cubicBezTo>
                    <a:cubicBezTo>
                      <a:pt x="170637" y="484110"/>
                      <a:pt x="215693" y="369074"/>
                      <a:pt x="286152" y="266500"/>
                    </a:cubicBezTo>
                    <a:cubicBezTo>
                      <a:pt x="313953" y="226238"/>
                      <a:pt x="345108" y="189330"/>
                      <a:pt x="382495" y="153381"/>
                    </a:cubicBezTo>
                    <a:cubicBezTo>
                      <a:pt x="374826" y="152423"/>
                      <a:pt x="369074" y="151943"/>
                      <a:pt x="363802" y="151464"/>
                    </a:cubicBezTo>
                    <a:cubicBezTo>
                      <a:pt x="363802" y="149547"/>
                      <a:pt x="364760" y="147150"/>
                      <a:pt x="366198" y="147150"/>
                    </a:cubicBezTo>
                    <a:cubicBezTo>
                      <a:pt x="387767" y="144274"/>
                      <a:pt x="400709" y="128457"/>
                      <a:pt x="416047" y="115995"/>
                    </a:cubicBezTo>
                    <a:cubicBezTo>
                      <a:pt x="455830" y="82443"/>
                      <a:pt x="500886" y="57039"/>
                      <a:pt x="546421" y="32594"/>
                    </a:cubicBezTo>
                    <a:cubicBezTo>
                      <a:pt x="547859" y="31635"/>
                      <a:pt x="549776" y="31635"/>
                      <a:pt x="551694" y="32114"/>
                    </a:cubicBezTo>
                    <a:cubicBezTo>
                      <a:pt x="587163" y="24924"/>
                      <a:pt x="621195" y="12462"/>
                      <a:pt x="654747" y="0"/>
                    </a:cubicBezTo>
                    <a:cubicBezTo>
                      <a:pt x="658102" y="13421"/>
                      <a:pt x="657623" y="27800"/>
                      <a:pt x="657143" y="42180"/>
                    </a:cubicBezTo>
                    <a:close/>
                  </a:path>
                </a:pathLst>
              </a:custGeom>
              <a:solidFill>
                <a:schemeClr val="accent3">
                  <a:lumMod val="40000"/>
                  <a:lumOff val="60000"/>
                </a:schemeClr>
              </a:solidFill>
              <a:ln w="4780" cap="flat">
                <a:noFill/>
                <a:prstDash val="solid"/>
                <a:miter/>
              </a:ln>
            </p:spPr>
            <p:txBody>
              <a:bodyPr rtlCol="0" anchor="ctr"/>
              <a:lstStyle/>
              <a:p>
                <a:endParaRPr lang="en-US"/>
              </a:p>
            </p:txBody>
          </p:sp>
          <p:sp>
            <p:nvSpPr>
              <p:cNvPr id="196" name="Freeform: Shape 137">
                <a:extLst>
                  <a:ext uri="{FF2B5EF4-FFF2-40B4-BE49-F238E27FC236}">
                    <a16:creationId xmlns:a16="http://schemas.microsoft.com/office/drawing/2014/main" id="{DBD8623F-A7E6-46F5-AF3B-08C54EB7B435}"/>
                  </a:ext>
                </a:extLst>
              </p:cNvPr>
              <p:cNvSpPr/>
              <p:nvPr/>
            </p:nvSpPr>
            <p:spPr>
              <a:xfrm>
                <a:off x="1299963" y="1870238"/>
                <a:ext cx="273211" cy="167761"/>
              </a:xfrm>
              <a:custGeom>
                <a:avLst/>
                <a:gdLst>
                  <a:gd name="connsiteX0" fmla="*/ 273564 w 273210"/>
                  <a:gd name="connsiteY0" fmla="*/ 42950 h 167760"/>
                  <a:gd name="connsiteX1" fmla="*/ 258226 w 273210"/>
                  <a:gd name="connsiteY1" fmla="*/ 54454 h 167760"/>
                  <a:gd name="connsiteX2" fmla="*/ 120662 w 273210"/>
                  <a:gd name="connsiteY2" fmla="*/ 148400 h 167760"/>
                  <a:gd name="connsiteX3" fmla="*/ 85672 w 273210"/>
                  <a:gd name="connsiteY3" fmla="*/ 162779 h 167760"/>
                  <a:gd name="connsiteX4" fmla="*/ 36302 w 273210"/>
                  <a:gd name="connsiteY4" fmla="*/ 167573 h 167760"/>
                  <a:gd name="connsiteX5" fmla="*/ 11377 w 273210"/>
                  <a:gd name="connsiteY5" fmla="*/ 147441 h 167760"/>
                  <a:gd name="connsiteX6" fmla="*/ 353 w 273210"/>
                  <a:gd name="connsiteY6" fmla="*/ 51099 h 167760"/>
                  <a:gd name="connsiteX7" fmla="*/ 20964 w 273210"/>
                  <a:gd name="connsiteY7" fmla="*/ 25216 h 167760"/>
                  <a:gd name="connsiteX8" fmla="*/ 236656 w 273210"/>
                  <a:gd name="connsiteY8" fmla="*/ 770 h 167760"/>
                  <a:gd name="connsiteX9" fmla="*/ 269250 w 273210"/>
                  <a:gd name="connsiteY9" fmla="*/ 28571 h 167760"/>
                  <a:gd name="connsiteX10" fmla="*/ 273564 w 273210"/>
                  <a:gd name="connsiteY10" fmla="*/ 42950 h 167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3210" h="167760">
                    <a:moveTo>
                      <a:pt x="273564" y="42950"/>
                    </a:moveTo>
                    <a:cubicBezTo>
                      <a:pt x="269729" y="48223"/>
                      <a:pt x="264457" y="51578"/>
                      <a:pt x="258226" y="54454"/>
                    </a:cubicBezTo>
                    <a:cubicBezTo>
                      <a:pt x="207897" y="78899"/>
                      <a:pt x="161404" y="110055"/>
                      <a:pt x="120662" y="148400"/>
                    </a:cubicBezTo>
                    <a:cubicBezTo>
                      <a:pt x="110117" y="157986"/>
                      <a:pt x="97655" y="158466"/>
                      <a:pt x="85672" y="162779"/>
                    </a:cubicBezTo>
                    <a:cubicBezTo>
                      <a:pt x="69375" y="164217"/>
                      <a:pt x="52599" y="165655"/>
                      <a:pt x="36302" y="167573"/>
                    </a:cubicBezTo>
                    <a:cubicBezTo>
                      <a:pt x="20964" y="169011"/>
                      <a:pt x="13295" y="163259"/>
                      <a:pt x="11377" y="147441"/>
                    </a:cubicBezTo>
                    <a:cubicBezTo>
                      <a:pt x="8022" y="115327"/>
                      <a:pt x="4667" y="83213"/>
                      <a:pt x="353" y="51099"/>
                    </a:cubicBezTo>
                    <a:cubicBezTo>
                      <a:pt x="-1564" y="34802"/>
                      <a:pt x="4188" y="27133"/>
                      <a:pt x="20964" y="25216"/>
                    </a:cubicBezTo>
                    <a:cubicBezTo>
                      <a:pt x="92861" y="17546"/>
                      <a:pt x="164759" y="8919"/>
                      <a:pt x="236656" y="770"/>
                    </a:cubicBezTo>
                    <a:cubicBezTo>
                      <a:pt x="263019" y="-2106"/>
                      <a:pt x="267812" y="2208"/>
                      <a:pt x="269250" y="28571"/>
                    </a:cubicBezTo>
                    <a:cubicBezTo>
                      <a:pt x="270209" y="32885"/>
                      <a:pt x="269729" y="38157"/>
                      <a:pt x="273564" y="42950"/>
                    </a:cubicBezTo>
                    <a:close/>
                  </a:path>
                </a:pathLst>
              </a:custGeom>
              <a:solidFill>
                <a:schemeClr val="tx1"/>
              </a:solidFill>
              <a:ln w="4780" cap="flat">
                <a:noFill/>
                <a:prstDash val="solid"/>
                <a:miter/>
              </a:ln>
            </p:spPr>
            <p:txBody>
              <a:bodyPr rtlCol="0" anchor="ctr"/>
              <a:lstStyle/>
              <a:p>
                <a:endParaRPr lang="en-US"/>
              </a:p>
            </p:txBody>
          </p:sp>
          <p:sp>
            <p:nvSpPr>
              <p:cNvPr id="197" name="Freeform: Shape 138">
                <a:extLst>
                  <a:ext uri="{FF2B5EF4-FFF2-40B4-BE49-F238E27FC236}">
                    <a16:creationId xmlns:a16="http://schemas.microsoft.com/office/drawing/2014/main" id="{6FAD1816-8842-4401-917A-E02E1E73AB2A}"/>
                  </a:ext>
                </a:extLst>
              </p:cNvPr>
              <p:cNvSpPr/>
              <p:nvPr/>
            </p:nvSpPr>
            <p:spPr>
              <a:xfrm>
                <a:off x="3206080" y="5617828"/>
                <a:ext cx="335522" cy="335522"/>
              </a:xfrm>
              <a:custGeom>
                <a:avLst/>
                <a:gdLst>
                  <a:gd name="connsiteX0" fmla="*/ 169678 w 335521"/>
                  <a:gd name="connsiteY0" fmla="*/ 339835 h 335521"/>
                  <a:gd name="connsiteX1" fmla="*/ 0 w 335521"/>
                  <a:gd name="connsiteY1" fmla="*/ 171116 h 335521"/>
                  <a:gd name="connsiteX2" fmla="*/ 169678 w 335521"/>
                  <a:gd name="connsiteY2" fmla="*/ 0 h 335521"/>
                  <a:gd name="connsiteX3" fmla="*/ 339836 w 335521"/>
                  <a:gd name="connsiteY3" fmla="*/ 169199 h 335521"/>
                  <a:gd name="connsiteX4" fmla="*/ 169678 w 335521"/>
                  <a:gd name="connsiteY4" fmla="*/ 339835 h 335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521" h="335521">
                    <a:moveTo>
                      <a:pt x="169678" y="339835"/>
                    </a:moveTo>
                    <a:cubicBezTo>
                      <a:pt x="74773" y="339835"/>
                      <a:pt x="479" y="266021"/>
                      <a:pt x="0" y="171116"/>
                    </a:cubicBezTo>
                    <a:cubicBezTo>
                      <a:pt x="0" y="75732"/>
                      <a:pt x="74294" y="0"/>
                      <a:pt x="169678" y="0"/>
                    </a:cubicBezTo>
                    <a:cubicBezTo>
                      <a:pt x="263624" y="0"/>
                      <a:pt x="339836" y="75732"/>
                      <a:pt x="339836" y="169199"/>
                    </a:cubicBezTo>
                    <a:cubicBezTo>
                      <a:pt x="340315" y="264103"/>
                      <a:pt x="265062" y="339835"/>
                      <a:pt x="169678" y="339835"/>
                    </a:cubicBezTo>
                    <a:close/>
                  </a:path>
                </a:pathLst>
              </a:custGeom>
              <a:solidFill>
                <a:schemeClr val="accent5">
                  <a:lumMod val="50000"/>
                </a:schemeClr>
              </a:solidFill>
              <a:ln w="4780" cap="flat">
                <a:noFill/>
                <a:prstDash val="solid"/>
                <a:miter/>
              </a:ln>
            </p:spPr>
            <p:txBody>
              <a:bodyPr rtlCol="0" anchor="ctr"/>
              <a:lstStyle/>
              <a:p>
                <a:endParaRPr lang="en-US"/>
              </a:p>
            </p:txBody>
          </p:sp>
        </p:grpSp>
        <p:grpSp>
          <p:nvGrpSpPr>
            <p:cNvPr id="198" name="Group 197">
              <a:extLst>
                <a:ext uri="{FF2B5EF4-FFF2-40B4-BE49-F238E27FC236}">
                  <a16:creationId xmlns:a16="http://schemas.microsoft.com/office/drawing/2014/main" id="{F1004EE6-06B9-496F-B215-1D0051D2DEF4}"/>
                </a:ext>
              </a:extLst>
            </p:cNvPr>
            <p:cNvGrpSpPr/>
            <p:nvPr userDrawn="1"/>
          </p:nvGrpSpPr>
          <p:grpSpPr>
            <a:xfrm>
              <a:off x="-8552" y="1518838"/>
              <a:ext cx="4328810" cy="5526621"/>
              <a:chOff x="898378" y="2610709"/>
              <a:chExt cx="2740278" cy="3498531"/>
            </a:xfrm>
          </p:grpSpPr>
          <p:grpSp>
            <p:nvGrpSpPr>
              <p:cNvPr id="199" name="Group 198">
                <a:extLst>
                  <a:ext uri="{FF2B5EF4-FFF2-40B4-BE49-F238E27FC236}">
                    <a16:creationId xmlns:a16="http://schemas.microsoft.com/office/drawing/2014/main" id="{F8FF5A22-6309-432C-984A-16EC4FCFD079}"/>
                  </a:ext>
                </a:extLst>
              </p:cNvPr>
              <p:cNvGrpSpPr/>
              <p:nvPr/>
            </p:nvGrpSpPr>
            <p:grpSpPr>
              <a:xfrm rot="5179347">
                <a:off x="1630799" y="2722666"/>
                <a:ext cx="2119814" cy="1895900"/>
                <a:chOff x="9423207" y="3983156"/>
                <a:chExt cx="2119814" cy="1895900"/>
              </a:xfrm>
            </p:grpSpPr>
            <p:sp>
              <p:nvSpPr>
                <p:cNvPr id="204" name="Freeform: Shape 95">
                  <a:extLst>
                    <a:ext uri="{FF2B5EF4-FFF2-40B4-BE49-F238E27FC236}">
                      <a16:creationId xmlns:a16="http://schemas.microsoft.com/office/drawing/2014/main" id="{CED786EB-EC7E-4AE0-B3C3-11FAC3E50D52}"/>
                    </a:ext>
                  </a:extLst>
                </p:cNvPr>
                <p:cNvSpPr>
                  <a:spLocks/>
                </p:cNvSpPr>
                <p:nvPr/>
              </p:nvSpPr>
              <p:spPr>
                <a:xfrm rot="18902941">
                  <a:off x="9423207" y="4277920"/>
                  <a:ext cx="2119814" cy="1396196"/>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chemeClr val="bg1">
                    <a:lumMod val="75000"/>
                  </a:schemeClr>
                </a:solidFill>
                <a:ln w="9525" cap="flat">
                  <a:noFill/>
                  <a:prstDash val="solid"/>
                  <a:miter/>
                </a:ln>
              </p:spPr>
              <p:txBody>
                <a:bodyPr rtlCol="0" anchor="ctr"/>
                <a:lstStyle/>
                <a:p>
                  <a:endParaRPr lang="en-US"/>
                </a:p>
              </p:txBody>
            </p:sp>
            <p:sp>
              <p:nvSpPr>
                <p:cNvPr id="205" name="Freeform: Shape 96">
                  <a:extLst>
                    <a:ext uri="{FF2B5EF4-FFF2-40B4-BE49-F238E27FC236}">
                      <a16:creationId xmlns:a16="http://schemas.microsoft.com/office/drawing/2014/main" id="{B99E20AC-F9BE-4D3C-9ECB-27F95C9690BA}"/>
                    </a:ext>
                  </a:extLst>
                </p:cNvPr>
                <p:cNvSpPr/>
                <p:nvPr/>
              </p:nvSpPr>
              <p:spPr>
                <a:xfrm rot="18902941">
                  <a:off x="9431062" y="4290263"/>
                  <a:ext cx="2101836" cy="1370763"/>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206" name="Freeform: Shape 97">
                  <a:extLst>
                    <a:ext uri="{FF2B5EF4-FFF2-40B4-BE49-F238E27FC236}">
                      <a16:creationId xmlns:a16="http://schemas.microsoft.com/office/drawing/2014/main" id="{EB5806DA-0205-4571-A6B9-0811ECC1CFA5}"/>
                    </a:ext>
                  </a:extLst>
                </p:cNvPr>
                <p:cNvSpPr/>
                <p:nvPr/>
              </p:nvSpPr>
              <p:spPr>
                <a:xfrm rot="18902941">
                  <a:off x="9510609" y="4379560"/>
                  <a:ext cx="1919067" cy="1172764"/>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chemeClr val="accent4"/>
                </a:solidFill>
                <a:ln w="9525" cap="flat">
                  <a:noFill/>
                  <a:prstDash val="solid"/>
                  <a:miter/>
                </a:ln>
              </p:spPr>
              <p:txBody>
                <a:bodyPr rtlCol="0" anchor="ctr"/>
                <a:lstStyle/>
                <a:p>
                  <a:endParaRPr lang="en-US"/>
                </a:p>
              </p:txBody>
            </p:sp>
            <p:sp>
              <p:nvSpPr>
                <p:cNvPr id="207" name="Freeform 18">
                  <a:extLst>
                    <a:ext uri="{FF2B5EF4-FFF2-40B4-BE49-F238E27FC236}">
                      <a16:creationId xmlns:a16="http://schemas.microsoft.com/office/drawing/2014/main" id="{C1A3C684-C1C1-4914-8D59-A72841108E92}"/>
                    </a:ext>
                  </a:extLst>
                </p:cNvPr>
                <p:cNvSpPr>
                  <a:spLocks/>
                </p:cNvSpPr>
                <p:nvPr/>
              </p:nvSpPr>
              <p:spPr bwMode="auto">
                <a:xfrm rot="18902941">
                  <a:off x="9922753" y="4999678"/>
                  <a:ext cx="239076" cy="879378"/>
                </a:xfrm>
                <a:custGeom>
                  <a:avLst/>
                  <a:gdLst>
                    <a:gd name="T0" fmla="*/ 564 w 862"/>
                    <a:gd name="T1" fmla="*/ 78 h 2998"/>
                    <a:gd name="T2" fmla="*/ 579 w 862"/>
                    <a:gd name="T3" fmla="*/ 156 h 2998"/>
                    <a:gd name="T4" fmla="*/ 570 w 862"/>
                    <a:gd name="T5" fmla="*/ 282 h 2998"/>
                    <a:gd name="T6" fmla="*/ 531 w 862"/>
                    <a:gd name="T7" fmla="*/ 420 h 2998"/>
                    <a:gd name="T8" fmla="*/ 675 w 862"/>
                    <a:gd name="T9" fmla="*/ 489 h 2998"/>
                    <a:gd name="T10" fmla="*/ 819 w 862"/>
                    <a:gd name="T11" fmla="*/ 589 h 2998"/>
                    <a:gd name="T12" fmla="*/ 851 w 862"/>
                    <a:gd name="T13" fmla="*/ 876 h 2998"/>
                    <a:gd name="T14" fmla="*/ 846 w 862"/>
                    <a:gd name="T15" fmla="*/ 1427 h 2998"/>
                    <a:gd name="T16" fmla="*/ 817 w 862"/>
                    <a:gd name="T17" fmla="*/ 1724 h 2998"/>
                    <a:gd name="T18" fmla="*/ 739 w 862"/>
                    <a:gd name="T19" fmla="*/ 1745 h 2998"/>
                    <a:gd name="T20" fmla="*/ 753 w 862"/>
                    <a:gd name="T21" fmla="*/ 1714 h 2998"/>
                    <a:gd name="T22" fmla="*/ 750 w 862"/>
                    <a:gd name="T23" fmla="*/ 1698 h 2998"/>
                    <a:gd name="T24" fmla="*/ 790 w 862"/>
                    <a:gd name="T25" fmla="*/ 1658 h 2998"/>
                    <a:gd name="T26" fmla="*/ 788 w 862"/>
                    <a:gd name="T27" fmla="*/ 1607 h 2998"/>
                    <a:gd name="T28" fmla="*/ 742 w 862"/>
                    <a:gd name="T29" fmla="*/ 1660 h 2998"/>
                    <a:gd name="T30" fmla="*/ 751 w 862"/>
                    <a:gd name="T31" fmla="*/ 1380 h 2998"/>
                    <a:gd name="T32" fmla="*/ 702 w 862"/>
                    <a:gd name="T33" fmla="*/ 1000 h 2998"/>
                    <a:gd name="T34" fmla="*/ 684 w 862"/>
                    <a:gd name="T35" fmla="*/ 831 h 2998"/>
                    <a:gd name="T36" fmla="*/ 642 w 862"/>
                    <a:gd name="T37" fmla="*/ 1014 h 2998"/>
                    <a:gd name="T38" fmla="*/ 730 w 862"/>
                    <a:gd name="T39" fmla="*/ 1656 h 2998"/>
                    <a:gd name="T40" fmla="*/ 708 w 862"/>
                    <a:gd name="T41" fmla="*/ 1924 h 2998"/>
                    <a:gd name="T42" fmla="*/ 753 w 862"/>
                    <a:gd name="T43" fmla="*/ 2256 h 2998"/>
                    <a:gd name="T44" fmla="*/ 671 w 862"/>
                    <a:gd name="T45" fmla="*/ 2687 h 2998"/>
                    <a:gd name="T46" fmla="*/ 722 w 862"/>
                    <a:gd name="T47" fmla="*/ 2894 h 2998"/>
                    <a:gd name="T48" fmla="*/ 568 w 862"/>
                    <a:gd name="T49" fmla="*/ 2989 h 2998"/>
                    <a:gd name="T50" fmla="*/ 551 w 862"/>
                    <a:gd name="T51" fmla="*/ 2773 h 2998"/>
                    <a:gd name="T52" fmla="*/ 570 w 862"/>
                    <a:gd name="T53" fmla="*/ 2627 h 2998"/>
                    <a:gd name="T54" fmla="*/ 539 w 862"/>
                    <a:gd name="T55" fmla="*/ 2349 h 2998"/>
                    <a:gd name="T56" fmla="*/ 515 w 862"/>
                    <a:gd name="T57" fmla="*/ 1994 h 2998"/>
                    <a:gd name="T58" fmla="*/ 422 w 862"/>
                    <a:gd name="T59" fmla="*/ 1576 h 2998"/>
                    <a:gd name="T60" fmla="*/ 386 w 862"/>
                    <a:gd name="T61" fmla="*/ 1833 h 2998"/>
                    <a:gd name="T62" fmla="*/ 319 w 862"/>
                    <a:gd name="T63" fmla="*/ 2120 h 2998"/>
                    <a:gd name="T64" fmla="*/ 311 w 862"/>
                    <a:gd name="T65" fmla="*/ 2525 h 2998"/>
                    <a:gd name="T66" fmla="*/ 339 w 862"/>
                    <a:gd name="T67" fmla="*/ 2773 h 2998"/>
                    <a:gd name="T68" fmla="*/ 331 w 862"/>
                    <a:gd name="T69" fmla="*/ 2984 h 2998"/>
                    <a:gd name="T70" fmla="*/ 210 w 862"/>
                    <a:gd name="T71" fmla="*/ 2989 h 2998"/>
                    <a:gd name="T72" fmla="*/ 195 w 862"/>
                    <a:gd name="T73" fmla="*/ 2838 h 2998"/>
                    <a:gd name="T74" fmla="*/ 191 w 862"/>
                    <a:gd name="T75" fmla="*/ 2504 h 2998"/>
                    <a:gd name="T76" fmla="*/ 130 w 862"/>
                    <a:gd name="T77" fmla="*/ 2254 h 2998"/>
                    <a:gd name="T78" fmla="*/ 171 w 862"/>
                    <a:gd name="T79" fmla="*/ 1971 h 2998"/>
                    <a:gd name="T80" fmla="*/ 148 w 862"/>
                    <a:gd name="T81" fmla="*/ 1718 h 2998"/>
                    <a:gd name="T82" fmla="*/ 204 w 862"/>
                    <a:gd name="T83" fmla="*/ 1189 h 2998"/>
                    <a:gd name="T84" fmla="*/ 195 w 862"/>
                    <a:gd name="T85" fmla="*/ 809 h 2998"/>
                    <a:gd name="T86" fmla="*/ 168 w 862"/>
                    <a:gd name="T87" fmla="*/ 962 h 2998"/>
                    <a:gd name="T88" fmla="*/ 144 w 862"/>
                    <a:gd name="T89" fmla="*/ 1229 h 2998"/>
                    <a:gd name="T90" fmla="*/ 110 w 862"/>
                    <a:gd name="T91" fmla="*/ 1402 h 2998"/>
                    <a:gd name="T92" fmla="*/ 122 w 862"/>
                    <a:gd name="T93" fmla="*/ 1656 h 2998"/>
                    <a:gd name="T94" fmla="*/ 82 w 862"/>
                    <a:gd name="T95" fmla="*/ 1656 h 2998"/>
                    <a:gd name="T96" fmla="*/ 110 w 862"/>
                    <a:gd name="T97" fmla="*/ 1704 h 2998"/>
                    <a:gd name="T98" fmla="*/ 124 w 862"/>
                    <a:gd name="T99" fmla="*/ 1729 h 2998"/>
                    <a:gd name="T100" fmla="*/ 95 w 862"/>
                    <a:gd name="T101" fmla="*/ 1751 h 2998"/>
                    <a:gd name="T102" fmla="*/ 2 w 862"/>
                    <a:gd name="T103" fmla="*/ 1640 h 2998"/>
                    <a:gd name="T104" fmla="*/ 2 w 862"/>
                    <a:gd name="T105" fmla="*/ 1140 h 2998"/>
                    <a:gd name="T106" fmla="*/ 11 w 862"/>
                    <a:gd name="T107" fmla="*/ 933 h 2998"/>
                    <a:gd name="T108" fmla="*/ 22 w 862"/>
                    <a:gd name="T109" fmla="*/ 693 h 2998"/>
                    <a:gd name="T110" fmla="*/ 99 w 862"/>
                    <a:gd name="T111" fmla="*/ 524 h 2998"/>
                    <a:gd name="T112" fmla="*/ 288 w 862"/>
                    <a:gd name="T113" fmla="*/ 453 h 2998"/>
                    <a:gd name="T114" fmla="*/ 339 w 862"/>
                    <a:gd name="T115" fmla="*/ 311 h 2998"/>
                    <a:gd name="T116" fmla="*/ 299 w 862"/>
                    <a:gd name="T117" fmla="*/ 224 h 2998"/>
                    <a:gd name="T118" fmla="*/ 313 w 862"/>
                    <a:gd name="T119" fmla="*/ 104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2" h="2998">
                      <a:moveTo>
                        <a:pt x="439" y="0"/>
                      </a:moveTo>
                      <a:lnTo>
                        <a:pt x="522" y="27"/>
                      </a:lnTo>
                      <a:lnTo>
                        <a:pt x="551" y="73"/>
                      </a:lnTo>
                      <a:lnTo>
                        <a:pt x="555" y="76"/>
                      </a:lnTo>
                      <a:lnTo>
                        <a:pt x="560" y="78"/>
                      </a:lnTo>
                      <a:lnTo>
                        <a:pt x="564" y="78"/>
                      </a:lnTo>
                      <a:lnTo>
                        <a:pt x="568" y="80"/>
                      </a:lnTo>
                      <a:lnTo>
                        <a:pt x="570" y="80"/>
                      </a:lnTo>
                      <a:lnTo>
                        <a:pt x="573" y="84"/>
                      </a:lnTo>
                      <a:lnTo>
                        <a:pt x="575" y="87"/>
                      </a:lnTo>
                      <a:lnTo>
                        <a:pt x="579" y="93"/>
                      </a:lnTo>
                      <a:lnTo>
                        <a:pt x="579" y="156"/>
                      </a:lnTo>
                      <a:lnTo>
                        <a:pt x="580" y="180"/>
                      </a:lnTo>
                      <a:lnTo>
                        <a:pt x="584" y="202"/>
                      </a:lnTo>
                      <a:lnTo>
                        <a:pt x="588" y="222"/>
                      </a:lnTo>
                      <a:lnTo>
                        <a:pt x="588" y="240"/>
                      </a:lnTo>
                      <a:lnTo>
                        <a:pt x="580" y="262"/>
                      </a:lnTo>
                      <a:lnTo>
                        <a:pt x="570" y="282"/>
                      </a:lnTo>
                      <a:lnTo>
                        <a:pt x="557" y="302"/>
                      </a:lnTo>
                      <a:lnTo>
                        <a:pt x="544" y="324"/>
                      </a:lnTo>
                      <a:lnTo>
                        <a:pt x="533" y="344"/>
                      </a:lnTo>
                      <a:lnTo>
                        <a:pt x="526" y="367"/>
                      </a:lnTo>
                      <a:lnTo>
                        <a:pt x="524" y="393"/>
                      </a:lnTo>
                      <a:lnTo>
                        <a:pt x="531" y="420"/>
                      </a:lnTo>
                      <a:lnTo>
                        <a:pt x="544" y="438"/>
                      </a:lnTo>
                      <a:lnTo>
                        <a:pt x="562" y="453"/>
                      </a:lnTo>
                      <a:lnTo>
                        <a:pt x="586" y="464"/>
                      </a:lnTo>
                      <a:lnTo>
                        <a:pt x="613" y="473"/>
                      </a:lnTo>
                      <a:lnTo>
                        <a:pt x="644" y="482"/>
                      </a:lnTo>
                      <a:lnTo>
                        <a:pt x="675" y="489"/>
                      </a:lnTo>
                      <a:lnTo>
                        <a:pt x="706" y="498"/>
                      </a:lnTo>
                      <a:lnTo>
                        <a:pt x="737" y="507"/>
                      </a:lnTo>
                      <a:lnTo>
                        <a:pt x="762" y="520"/>
                      </a:lnTo>
                      <a:lnTo>
                        <a:pt x="786" y="536"/>
                      </a:lnTo>
                      <a:lnTo>
                        <a:pt x="802" y="556"/>
                      </a:lnTo>
                      <a:lnTo>
                        <a:pt x="819" y="589"/>
                      </a:lnTo>
                      <a:lnTo>
                        <a:pt x="831" y="629"/>
                      </a:lnTo>
                      <a:lnTo>
                        <a:pt x="840" y="674"/>
                      </a:lnTo>
                      <a:lnTo>
                        <a:pt x="846" y="722"/>
                      </a:lnTo>
                      <a:lnTo>
                        <a:pt x="850" y="774"/>
                      </a:lnTo>
                      <a:lnTo>
                        <a:pt x="851" y="825"/>
                      </a:lnTo>
                      <a:lnTo>
                        <a:pt x="851" y="876"/>
                      </a:lnTo>
                      <a:lnTo>
                        <a:pt x="851" y="925"/>
                      </a:lnTo>
                      <a:lnTo>
                        <a:pt x="851" y="973"/>
                      </a:lnTo>
                      <a:lnTo>
                        <a:pt x="862" y="1127"/>
                      </a:lnTo>
                      <a:lnTo>
                        <a:pt x="850" y="1227"/>
                      </a:lnTo>
                      <a:lnTo>
                        <a:pt x="844" y="1329"/>
                      </a:lnTo>
                      <a:lnTo>
                        <a:pt x="846" y="1427"/>
                      </a:lnTo>
                      <a:lnTo>
                        <a:pt x="853" y="1524"/>
                      </a:lnTo>
                      <a:lnTo>
                        <a:pt x="862" y="1616"/>
                      </a:lnTo>
                      <a:lnTo>
                        <a:pt x="862" y="1649"/>
                      </a:lnTo>
                      <a:lnTo>
                        <a:pt x="853" y="1676"/>
                      </a:lnTo>
                      <a:lnTo>
                        <a:pt x="839" y="1702"/>
                      </a:lnTo>
                      <a:lnTo>
                        <a:pt x="817" y="1724"/>
                      </a:lnTo>
                      <a:lnTo>
                        <a:pt x="793" y="1742"/>
                      </a:lnTo>
                      <a:lnTo>
                        <a:pt x="768" y="1754"/>
                      </a:lnTo>
                      <a:lnTo>
                        <a:pt x="742" y="1764"/>
                      </a:lnTo>
                      <a:lnTo>
                        <a:pt x="742" y="1756"/>
                      </a:lnTo>
                      <a:lnTo>
                        <a:pt x="740" y="1751"/>
                      </a:lnTo>
                      <a:lnTo>
                        <a:pt x="739" y="1745"/>
                      </a:lnTo>
                      <a:lnTo>
                        <a:pt x="739" y="1742"/>
                      </a:lnTo>
                      <a:lnTo>
                        <a:pt x="739" y="1736"/>
                      </a:lnTo>
                      <a:lnTo>
                        <a:pt x="739" y="1729"/>
                      </a:lnTo>
                      <a:lnTo>
                        <a:pt x="744" y="1724"/>
                      </a:lnTo>
                      <a:lnTo>
                        <a:pt x="750" y="1720"/>
                      </a:lnTo>
                      <a:lnTo>
                        <a:pt x="753" y="1714"/>
                      </a:lnTo>
                      <a:lnTo>
                        <a:pt x="757" y="1707"/>
                      </a:lnTo>
                      <a:lnTo>
                        <a:pt x="759" y="1700"/>
                      </a:lnTo>
                      <a:lnTo>
                        <a:pt x="755" y="1698"/>
                      </a:lnTo>
                      <a:lnTo>
                        <a:pt x="751" y="1698"/>
                      </a:lnTo>
                      <a:lnTo>
                        <a:pt x="750" y="1698"/>
                      </a:lnTo>
                      <a:lnTo>
                        <a:pt x="750" y="1698"/>
                      </a:lnTo>
                      <a:lnTo>
                        <a:pt x="750" y="1696"/>
                      </a:lnTo>
                      <a:lnTo>
                        <a:pt x="750" y="1694"/>
                      </a:lnTo>
                      <a:lnTo>
                        <a:pt x="748" y="1693"/>
                      </a:lnTo>
                      <a:lnTo>
                        <a:pt x="748" y="1687"/>
                      </a:lnTo>
                      <a:lnTo>
                        <a:pt x="770" y="1674"/>
                      </a:lnTo>
                      <a:lnTo>
                        <a:pt x="790" y="1658"/>
                      </a:lnTo>
                      <a:lnTo>
                        <a:pt x="808" y="1640"/>
                      </a:lnTo>
                      <a:lnTo>
                        <a:pt x="806" y="1631"/>
                      </a:lnTo>
                      <a:lnTo>
                        <a:pt x="804" y="1624"/>
                      </a:lnTo>
                      <a:lnTo>
                        <a:pt x="802" y="1618"/>
                      </a:lnTo>
                      <a:lnTo>
                        <a:pt x="799" y="1613"/>
                      </a:lnTo>
                      <a:lnTo>
                        <a:pt x="788" y="1607"/>
                      </a:lnTo>
                      <a:lnTo>
                        <a:pt x="779" y="1613"/>
                      </a:lnTo>
                      <a:lnTo>
                        <a:pt x="775" y="1625"/>
                      </a:lnTo>
                      <a:lnTo>
                        <a:pt x="771" y="1638"/>
                      </a:lnTo>
                      <a:lnTo>
                        <a:pt x="766" y="1647"/>
                      </a:lnTo>
                      <a:lnTo>
                        <a:pt x="757" y="1656"/>
                      </a:lnTo>
                      <a:lnTo>
                        <a:pt x="742" y="1660"/>
                      </a:lnTo>
                      <a:lnTo>
                        <a:pt x="735" y="1547"/>
                      </a:lnTo>
                      <a:lnTo>
                        <a:pt x="768" y="1493"/>
                      </a:lnTo>
                      <a:lnTo>
                        <a:pt x="768" y="1469"/>
                      </a:lnTo>
                      <a:lnTo>
                        <a:pt x="766" y="1442"/>
                      </a:lnTo>
                      <a:lnTo>
                        <a:pt x="759" y="1413"/>
                      </a:lnTo>
                      <a:lnTo>
                        <a:pt x="751" y="1380"/>
                      </a:lnTo>
                      <a:lnTo>
                        <a:pt x="742" y="1349"/>
                      </a:lnTo>
                      <a:lnTo>
                        <a:pt x="733" y="1318"/>
                      </a:lnTo>
                      <a:lnTo>
                        <a:pt x="724" y="1291"/>
                      </a:lnTo>
                      <a:lnTo>
                        <a:pt x="719" y="1267"/>
                      </a:lnTo>
                      <a:lnTo>
                        <a:pt x="722" y="1056"/>
                      </a:lnTo>
                      <a:lnTo>
                        <a:pt x="702" y="1000"/>
                      </a:lnTo>
                      <a:lnTo>
                        <a:pt x="699" y="974"/>
                      </a:lnTo>
                      <a:lnTo>
                        <a:pt x="697" y="945"/>
                      </a:lnTo>
                      <a:lnTo>
                        <a:pt x="695" y="914"/>
                      </a:lnTo>
                      <a:lnTo>
                        <a:pt x="695" y="884"/>
                      </a:lnTo>
                      <a:lnTo>
                        <a:pt x="691" y="854"/>
                      </a:lnTo>
                      <a:lnTo>
                        <a:pt x="684" y="831"/>
                      </a:lnTo>
                      <a:lnTo>
                        <a:pt x="671" y="813"/>
                      </a:lnTo>
                      <a:lnTo>
                        <a:pt x="668" y="809"/>
                      </a:lnTo>
                      <a:lnTo>
                        <a:pt x="668" y="889"/>
                      </a:lnTo>
                      <a:lnTo>
                        <a:pt x="653" y="927"/>
                      </a:lnTo>
                      <a:lnTo>
                        <a:pt x="644" y="969"/>
                      </a:lnTo>
                      <a:lnTo>
                        <a:pt x="642" y="1014"/>
                      </a:lnTo>
                      <a:lnTo>
                        <a:pt x="642" y="1060"/>
                      </a:lnTo>
                      <a:lnTo>
                        <a:pt x="648" y="1105"/>
                      </a:lnTo>
                      <a:lnTo>
                        <a:pt x="655" y="1149"/>
                      </a:lnTo>
                      <a:lnTo>
                        <a:pt x="662" y="1187"/>
                      </a:lnTo>
                      <a:lnTo>
                        <a:pt x="728" y="1620"/>
                      </a:lnTo>
                      <a:lnTo>
                        <a:pt x="730" y="1656"/>
                      </a:lnTo>
                      <a:lnTo>
                        <a:pt x="728" y="1698"/>
                      </a:lnTo>
                      <a:lnTo>
                        <a:pt x="722" y="1744"/>
                      </a:lnTo>
                      <a:lnTo>
                        <a:pt x="717" y="1789"/>
                      </a:lnTo>
                      <a:lnTo>
                        <a:pt x="710" y="1836"/>
                      </a:lnTo>
                      <a:lnTo>
                        <a:pt x="708" y="1882"/>
                      </a:lnTo>
                      <a:lnTo>
                        <a:pt x="708" y="1924"/>
                      </a:lnTo>
                      <a:lnTo>
                        <a:pt x="713" y="1974"/>
                      </a:lnTo>
                      <a:lnTo>
                        <a:pt x="722" y="2027"/>
                      </a:lnTo>
                      <a:lnTo>
                        <a:pt x="733" y="2082"/>
                      </a:lnTo>
                      <a:lnTo>
                        <a:pt x="744" y="2140"/>
                      </a:lnTo>
                      <a:lnTo>
                        <a:pt x="751" y="2198"/>
                      </a:lnTo>
                      <a:lnTo>
                        <a:pt x="753" y="2256"/>
                      </a:lnTo>
                      <a:lnTo>
                        <a:pt x="748" y="2313"/>
                      </a:lnTo>
                      <a:lnTo>
                        <a:pt x="731" y="2387"/>
                      </a:lnTo>
                      <a:lnTo>
                        <a:pt x="715" y="2458"/>
                      </a:lnTo>
                      <a:lnTo>
                        <a:pt x="699" y="2531"/>
                      </a:lnTo>
                      <a:lnTo>
                        <a:pt x="684" y="2607"/>
                      </a:lnTo>
                      <a:lnTo>
                        <a:pt x="671" y="2687"/>
                      </a:lnTo>
                      <a:lnTo>
                        <a:pt x="670" y="2727"/>
                      </a:lnTo>
                      <a:lnTo>
                        <a:pt x="675" y="2762"/>
                      </a:lnTo>
                      <a:lnTo>
                        <a:pt x="684" y="2796"/>
                      </a:lnTo>
                      <a:lnTo>
                        <a:pt x="697" y="2829"/>
                      </a:lnTo>
                      <a:lnTo>
                        <a:pt x="710" y="2862"/>
                      </a:lnTo>
                      <a:lnTo>
                        <a:pt x="722" y="2894"/>
                      </a:lnTo>
                      <a:lnTo>
                        <a:pt x="731" y="2927"/>
                      </a:lnTo>
                      <a:lnTo>
                        <a:pt x="735" y="2964"/>
                      </a:lnTo>
                      <a:lnTo>
                        <a:pt x="699" y="2980"/>
                      </a:lnTo>
                      <a:lnTo>
                        <a:pt x="659" y="2989"/>
                      </a:lnTo>
                      <a:lnTo>
                        <a:pt x="615" y="2991"/>
                      </a:lnTo>
                      <a:lnTo>
                        <a:pt x="568" y="2989"/>
                      </a:lnTo>
                      <a:lnTo>
                        <a:pt x="559" y="2962"/>
                      </a:lnTo>
                      <a:lnTo>
                        <a:pt x="551" y="2929"/>
                      </a:lnTo>
                      <a:lnTo>
                        <a:pt x="548" y="2894"/>
                      </a:lnTo>
                      <a:lnTo>
                        <a:pt x="551" y="2856"/>
                      </a:lnTo>
                      <a:lnTo>
                        <a:pt x="555" y="2784"/>
                      </a:lnTo>
                      <a:lnTo>
                        <a:pt x="551" y="2773"/>
                      </a:lnTo>
                      <a:lnTo>
                        <a:pt x="546" y="2760"/>
                      </a:lnTo>
                      <a:lnTo>
                        <a:pt x="542" y="2745"/>
                      </a:lnTo>
                      <a:lnTo>
                        <a:pt x="542" y="2727"/>
                      </a:lnTo>
                      <a:lnTo>
                        <a:pt x="551" y="2696"/>
                      </a:lnTo>
                      <a:lnTo>
                        <a:pt x="560" y="2664"/>
                      </a:lnTo>
                      <a:lnTo>
                        <a:pt x="570" y="2627"/>
                      </a:lnTo>
                      <a:lnTo>
                        <a:pt x="575" y="2589"/>
                      </a:lnTo>
                      <a:lnTo>
                        <a:pt x="577" y="2545"/>
                      </a:lnTo>
                      <a:lnTo>
                        <a:pt x="571" y="2500"/>
                      </a:lnTo>
                      <a:lnTo>
                        <a:pt x="560" y="2453"/>
                      </a:lnTo>
                      <a:lnTo>
                        <a:pt x="550" y="2402"/>
                      </a:lnTo>
                      <a:lnTo>
                        <a:pt x="539" y="2349"/>
                      </a:lnTo>
                      <a:lnTo>
                        <a:pt x="535" y="2294"/>
                      </a:lnTo>
                      <a:lnTo>
                        <a:pt x="539" y="2240"/>
                      </a:lnTo>
                      <a:lnTo>
                        <a:pt x="559" y="2116"/>
                      </a:lnTo>
                      <a:lnTo>
                        <a:pt x="548" y="2076"/>
                      </a:lnTo>
                      <a:lnTo>
                        <a:pt x="531" y="2036"/>
                      </a:lnTo>
                      <a:lnTo>
                        <a:pt x="515" y="1994"/>
                      </a:lnTo>
                      <a:lnTo>
                        <a:pt x="502" y="1953"/>
                      </a:lnTo>
                      <a:lnTo>
                        <a:pt x="491" y="1784"/>
                      </a:lnTo>
                      <a:lnTo>
                        <a:pt x="439" y="1540"/>
                      </a:lnTo>
                      <a:lnTo>
                        <a:pt x="431" y="1540"/>
                      </a:lnTo>
                      <a:lnTo>
                        <a:pt x="426" y="1556"/>
                      </a:lnTo>
                      <a:lnTo>
                        <a:pt x="422" y="1576"/>
                      </a:lnTo>
                      <a:lnTo>
                        <a:pt x="422" y="1600"/>
                      </a:lnTo>
                      <a:lnTo>
                        <a:pt x="406" y="1642"/>
                      </a:lnTo>
                      <a:lnTo>
                        <a:pt x="397" y="1685"/>
                      </a:lnTo>
                      <a:lnTo>
                        <a:pt x="391" y="1733"/>
                      </a:lnTo>
                      <a:lnTo>
                        <a:pt x="390" y="1782"/>
                      </a:lnTo>
                      <a:lnTo>
                        <a:pt x="386" y="1833"/>
                      </a:lnTo>
                      <a:lnTo>
                        <a:pt x="382" y="1885"/>
                      </a:lnTo>
                      <a:lnTo>
                        <a:pt x="375" y="1936"/>
                      </a:lnTo>
                      <a:lnTo>
                        <a:pt x="362" y="1985"/>
                      </a:lnTo>
                      <a:lnTo>
                        <a:pt x="346" y="2031"/>
                      </a:lnTo>
                      <a:lnTo>
                        <a:pt x="330" y="2076"/>
                      </a:lnTo>
                      <a:lnTo>
                        <a:pt x="319" y="2120"/>
                      </a:lnTo>
                      <a:lnTo>
                        <a:pt x="339" y="2209"/>
                      </a:lnTo>
                      <a:lnTo>
                        <a:pt x="339" y="2364"/>
                      </a:lnTo>
                      <a:lnTo>
                        <a:pt x="331" y="2400"/>
                      </a:lnTo>
                      <a:lnTo>
                        <a:pt x="322" y="2438"/>
                      </a:lnTo>
                      <a:lnTo>
                        <a:pt x="315" y="2482"/>
                      </a:lnTo>
                      <a:lnTo>
                        <a:pt x="311" y="2525"/>
                      </a:lnTo>
                      <a:lnTo>
                        <a:pt x="315" y="2569"/>
                      </a:lnTo>
                      <a:lnTo>
                        <a:pt x="319" y="2664"/>
                      </a:lnTo>
                      <a:lnTo>
                        <a:pt x="348" y="2727"/>
                      </a:lnTo>
                      <a:lnTo>
                        <a:pt x="348" y="2744"/>
                      </a:lnTo>
                      <a:lnTo>
                        <a:pt x="344" y="2758"/>
                      </a:lnTo>
                      <a:lnTo>
                        <a:pt x="339" y="2773"/>
                      </a:lnTo>
                      <a:lnTo>
                        <a:pt x="335" y="2784"/>
                      </a:lnTo>
                      <a:lnTo>
                        <a:pt x="331" y="2822"/>
                      </a:lnTo>
                      <a:lnTo>
                        <a:pt x="333" y="2862"/>
                      </a:lnTo>
                      <a:lnTo>
                        <a:pt x="335" y="2902"/>
                      </a:lnTo>
                      <a:lnTo>
                        <a:pt x="337" y="2944"/>
                      </a:lnTo>
                      <a:lnTo>
                        <a:pt x="331" y="2984"/>
                      </a:lnTo>
                      <a:lnTo>
                        <a:pt x="322" y="2984"/>
                      </a:lnTo>
                      <a:lnTo>
                        <a:pt x="304" y="2993"/>
                      </a:lnTo>
                      <a:lnTo>
                        <a:pt x="280" y="2998"/>
                      </a:lnTo>
                      <a:lnTo>
                        <a:pt x="257" y="2998"/>
                      </a:lnTo>
                      <a:lnTo>
                        <a:pt x="233" y="2996"/>
                      </a:lnTo>
                      <a:lnTo>
                        <a:pt x="210" y="2989"/>
                      </a:lnTo>
                      <a:lnTo>
                        <a:pt x="190" y="2980"/>
                      </a:lnTo>
                      <a:lnTo>
                        <a:pt x="173" y="2965"/>
                      </a:lnTo>
                      <a:lnTo>
                        <a:pt x="162" y="2949"/>
                      </a:lnTo>
                      <a:lnTo>
                        <a:pt x="159" y="2929"/>
                      </a:lnTo>
                      <a:lnTo>
                        <a:pt x="179" y="2885"/>
                      </a:lnTo>
                      <a:lnTo>
                        <a:pt x="195" y="2838"/>
                      </a:lnTo>
                      <a:lnTo>
                        <a:pt x="206" y="2784"/>
                      </a:lnTo>
                      <a:lnTo>
                        <a:pt x="211" y="2727"/>
                      </a:lnTo>
                      <a:lnTo>
                        <a:pt x="213" y="2671"/>
                      </a:lnTo>
                      <a:lnTo>
                        <a:pt x="210" y="2613"/>
                      </a:lnTo>
                      <a:lnTo>
                        <a:pt x="202" y="2556"/>
                      </a:lnTo>
                      <a:lnTo>
                        <a:pt x="191" y="2504"/>
                      </a:lnTo>
                      <a:lnTo>
                        <a:pt x="179" y="2467"/>
                      </a:lnTo>
                      <a:lnTo>
                        <a:pt x="166" y="2431"/>
                      </a:lnTo>
                      <a:lnTo>
                        <a:pt x="153" y="2389"/>
                      </a:lnTo>
                      <a:lnTo>
                        <a:pt x="140" y="2347"/>
                      </a:lnTo>
                      <a:lnTo>
                        <a:pt x="133" y="2302"/>
                      </a:lnTo>
                      <a:lnTo>
                        <a:pt x="130" y="2254"/>
                      </a:lnTo>
                      <a:lnTo>
                        <a:pt x="135" y="2204"/>
                      </a:lnTo>
                      <a:lnTo>
                        <a:pt x="142" y="2165"/>
                      </a:lnTo>
                      <a:lnTo>
                        <a:pt x="151" y="2120"/>
                      </a:lnTo>
                      <a:lnTo>
                        <a:pt x="159" y="2071"/>
                      </a:lnTo>
                      <a:lnTo>
                        <a:pt x="166" y="2022"/>
                      </a:lnTo>
                      <a:lnTo>
                        <a:pt x="171" y="1971"/>
                      </a:lnTo>
                      <a:lnTo>
                        <a:pt x="171" y="1924"/>
                      </a:lnTo>
                      <a:lnTo>
                        <a:pt x="168" y="1880"/>
                      </a:lnTo>
                      <a:lnTo>
                        <a:pt x="162" y="1847"/>
                      </a:lnTo>
                      <a:lnTo>
                        <a:pt x="157" y="1809"/>
                      </a:lnTo>
                      <a:lnTo>
                        <a:pt x="151" y="1765"/>
                      </a:lnTo>
                      <a:lnTo>
                        <a:pt x="148" y="1718"/>
                      </a:lnTo>
                      <a:lnTo>
                        <a:pt x="144" y="1673"/>
                      </a:lnTo>
                      <a:lnTo>
                        <a:pt x="142" y="1629"/>
                      </a:lnTo>
                      <a:lnTo>
                        <a:pt x="144" y="1591"/>
                      </a:lnTo>
                      <a:lnTo>
                        <a:pt x="148" y="1560"/>
                      </a:lnTo>
                      <a:lnTo>
                        <a:pt x="195" y="1224"/>
                      </a:lnTo>
                      <a:lnTo>
                        <a:pt x="204" y="1189"/>
                      </a:lnTo>
                      <a:lnTo>
                        <a:pt x="213" y="1153"/>
                      </a:lnTo>
                      <a:lnTo>
                        <a:pt x="222" y="1113"/>
                      </a:lnTo>
                      <a:lnTo>
                        <a:pt x="226" y="1071"/>
                      </a:lnTo>
                      <a:lnTo>
                        <a:pt x="222" y="1029"/>
                      </a:lnTo>
                      <a:lnTo>
                        <a:pt x="199" y="904"/>
                      </a:lnTo>
                      <a:lnTo>
                        <a:pt x="195" y="809"/>
                      </a:lnTo>
                      <a:lnTo>
                        <a:pt x="191" y="813"/>
                      </a:lnTo>
                      <a:lnTo>
                        <a:pt x="180" y="836"/>
                      </a:lnTo>
                      <a:lnTo>
                        <a:pt x="175" y="865"/>
                      </a:lnTo>
                      <a:lnTo>
                        <a:pt x="171" y="896"/>
                      </a:lnTo>
                      <a:lnTo>
                        <a:pt x="171" y="929"/>
                      </a:lnTo>
                      <a:lnTo>
                        <a:pt x="168" y="962"/>
                      </a:lnTo>
                      <a:lnTo>
                        <a:pt x="162" y="993"/>
                      </a:lnTo>
                      <a:lnTo>
                        <a:pt x="139" y="1067"/>
                      </a:lnTo>
                      <a:lnTo>
                        <a:pt x="135" y="1107"/>
                      </a:lnTo>
                      <a:lnTo>
                        <a:pt x="135" y="1147"/>
                      </a:lnTo>
                      <a:lnTo>
                        <a:pt x="140" y="1189"/>
                      </a:lnTo>
                      <a:lnTo>
                        <a:pt x="144" y="1229"/>
                      </a:lnTo>
                      <a:lnTo>
                        <a:pt x="144" y="1269"/>
                      </a:lnTo>
                      <a:lnTo>
                        <a:pt x="139" y="1309"/>
                      </a:lnTo>
                      <a:lnTo>
                        <a:pt x="135" y="1325"/>
                      </a:lnTo>
                      <a:lnTo>
                        <a:pt x="128" y="1347"/>
                      </a:lnTo>
                      <a:lnTo>
                        <a:pt x="119" y="1373"/>
                      </a:lnTo>
                      <a:lnTo>
                        <a:pt x="110" y="1402"/>
                      </a:lnTo>
                      <a:lnTo>
                        <a:pt x="102" y="1429"/>
                      </a:lnTo>
                      <a:lnTo>
                        <a:pt x="99" y="1456"/>
                      </a:lnTo>
                      <a:lnTo>
                        <a:pt x="97" y="1480"/>
                      </a:lnTo>
                      <a:lnTo>
                        <a:pt x="99" y="1500"/>
                      </a:lnTo>
                      <a:lnTo>
                        <a:pt x="128" y="1544"/>
                      </a:lnTo>
                      <a:lnTo>
                        <a:pt x="122" y="1656"/>
                      </a:lnTo>
                      <a:lnTo>
                        <a:pt x="108" y="1660"/>
                      </a:lnTo>
                      <a:lnTo>
                        <a:pt x="99" y="1640"/>
                      </a:lnTo>
                      <a:lnTo>
                        <a:pt x="91" y="1616"/>
                      </a:lnTo>
                      <a:lnTo>
                        <a:pt x="68" y="1607"/>
                      </a:lnTo>
                      <a:lnTo>
                        <a:pt x="62" y="1636"/>
                      </a:lnTo>
                      <a:lnTo>
                        <a:pt x="82" y="1656"/>
                      </a:lnTo>
                      <a:lnTo>
                        <a:pt x="104" y="1678"/>
                      </a:lnTo>
                      <a:lnTo>
                        <a:pt x="119" y="1700"/>
                      </a:lnTo>
                      <a:lnTo>
                        <a:pt x="115" y="1702"/>
                      </a:lnTo>
                      <a:lnTo>
                        <a:pt x="111" y="1702"/>
                      </a:lnTo>
                      <a:lnTo>
                        <a:pt x="110" y="1702"/>
                      </a:lnTo>
                      <a:lnTo>
                        <a:pt x="110" y="1704"/>
                      </a:lnTo>
                      <a:lnTo>
                        <a:pt x="110" y="1704"/>
                      </a:lnTo>
                      <a:lnTo>
                        <a:pt x="110" y="1705"/>
                      </a:lnTo>
                      <a:lnTo>
                        <a:pt x="108" y="1707"/>
                      </a:lnTo>
                      <a:lnTo>
                        <a:pt x="108" y="1713"/>
                      </a:lnTo>
                      <a:lnTo>
                        <a:pt x="119" y="1718"/>
                      </a:lnTo>
                      <a:lnTo>
                        <a:pt x="124" y="1729"/>
                      </a:lnTo>
                      <a:lnTo>
                        <a:pt x="128" y="1744"/>
                      </a:lnTo>
                      <a:lnTo>
                        <a:pt x="124" y="1749"/>
                      </a:lnTo>
                      <a:lnTo>
                        <a:pt x="122" y="1754"/>
                      </a:lnTo>
                      <a:lnTo>
                        <a:pt x="119" y="1760"/>
                      </a:lnTo>
                      <a:lnTo>
                        <a:pt x="115" y="1764"/>
                      </a:lnTo>
                      <a:lnTo>
                        <a:pt x="95" y="1751"/>
                      </a:lnTo>
                      <a:lnTo>
                        <a:pt x="75" y="1740"/>
                      </a:lnTo>
                      <a:lnTo>
                        <a:pt x="57" y="1729"/>
                      </a:lnTo>
                      <a:lnTo>
                        <a:pt x="39" y="1714"/>
                      </a:lnTo>
                      <a:lnTo>
                        <a:pt x="24" y="1696"/>
                      </a:lnTo>
                      <a:lnTo>
                        <a:pt x="11" y="1673"/>
                      </a:lnTo>
                      <a:lnTo>
                        <a:pt x="2" y="1640"/>
                      </a:lnTo>
                      <a:lnTo>
                        <a:pt x="2" y="1607"/>
                      </a:lnTo>
                      <a:lnTo>
                        <a:pt x="6" y="1574"/>
                      </a:lnTo>
                      <a:lnTo>
                        <a:pt x="11" y="1540"/>
                      </a:lnTo>
                      <a:lnTo>
                        <a:pt x="17" y="1505"/>
                      </a:lnTo>
                      <a:lnTo>
                        <a:pt x="19" y="1473"/>
                      </a:lnTo>
                      <a:lnTo>
                        <a:pt x="2" y="1140"/>
                      </a:lnTo>
                      <a:lnTo>
                        <a:pt x="0" y="1105"/>
                      </a:lnTo>
                      <a:lnTo>
                        <a:pt x="2" y="1071"/>
                      </a:lnTo>
                      <a:lnTo>
                        <a:pt x="8" y="1038"/>
                      </a:lnTo>
                      <a:lnTo>
                        <a:pt x="13" y="1005"/>
                      </a:lnTo>
                      <a:lnTo>
                        <a:pt x="15" y="969"/>
                      </a:lnTo>
                      <a:lnTo>
                        <a:pt x="11" y="933"/>
                      </a:lnTo>
                      <a:lnTo>
                        <a:pt x="8" y="904"/>
                      </a:lnTo>
                      <a:lnTo>
                        <a:pt x="6" y="867"/>
                      </a:lnTo>
                      <a:lnTo>
                        <a:pt x="8" y="825"/>
                      </a:lnTo>
                      <a:lnTo>
                        <a:pt x="11" y="782"/>
                      </a:lnTo>
                      <a:lnTo>
                        <a:pt x="17" y="736"/>
                      </a:lnTo>
                      <a:lnTo>
                        <a:pt x="22" y="693"/>
                      </a:lnTo>
                      <a:lnTo>
                        <a:pt x="30" y="653"/>
                      </a:lnTo>
                      <a:lnTo>
                        <a:pt x="39" y="616"/>
                      </a:lnTo>
                      <a:lnTo>
                        <a:pt x="46" y="587"/>
                      </a:lnTo>
                      <a:lnTo>
                        <a:pt x="55" y="567"/>
                      </a:lnTo>
                      <a:lnTo>
                        <a:pt x="75" y="544"/>
                      </a:lnTo>
                      <a:lnTo>
                        <a:pt x="99" y="524"/>
                      </a:lnTo>
                      <a:lnTo>
                        <a:pt x="128" y="509"/>
                      </a:lnTo>
                      <a:lnTo>
                        <a:pt x="159" y="496"/>
                      </a:lnTo>
                      <a:lnTo>
                        <a:pt x="191" y="485"/>
                      </a:lnTo>
                      <a:lnTo>
                        <a:pt x="224" y="476"/>
                      </a:lnTo>
                      <a:lnTo>
                        <a:pt x="257" y="465"/>
                      </a:lnTo>
                      <a:lnTo>
                        <a:pt x="288" y="453"/>
                      </a:lnTo>
                      <a:lnTo>
                        <a:pt x="315" y="436"/>
                      </a:lnTo>
                      <a:lnTo>
                        <a:pt x="339" y="416"/>
                      </a:lnTo>
                      <a:lnTo>
                        <a:pt x="339" y="391"/>
                      </a:lnTo>
                      <a:lnTo>
                        <a:pt x="340" y="364"/>
                      </a:lnTo>
                      <a:lnTo>
                        <a:pt x="340" y="336"/>
                      </a:lnTo>
                      <a:lnTo>
                        <a:pt x="339" y="311"/>
                      </a:lnTo>
                      <a:lnTo>
                        <a:pt x="331" y="293"/>
                      </a:lnTo>
                      <a:lnTo>
                        <a:pt x="322" y="280"/>
                      </a:lnTo>
                      <a:lnTo>
                        <a:pt x="313" y="269"/>
                      </a:lnTo>
                      <a:lnTo>
                        <a:pt x="304" y="254"/>
                      </a:lnTo>
                      <a:lnTo>
                        <a:pt x="299" y="236"/>
                      </a:lnTo>
                      <a:lnTo>
                        <a:pt x="299" y="224"/>
                      </a:lnTo>
                      <a:lnTo>
                        <a:pt x="302" y="214"/>
                      </a:lnTo>
                      <a:lnTo>
                        <a:pt x="306" y="207"/>
                      </a:lnTo>
                      <a:lnTo>
                        <a:pt x="311" y="200"/>
                      </a:lnTo>
                      <a:lnTo>
                        <a:pt x="315" y="193"/>
                      </a:lnTo>
                      <a:lnTo>
                        <a:pt x="302" y="133"/>
                      </a:lnTo>
                      <a:lnTo>
                        <a:pt x="313" y="104"/>
                      </a:lnTo>
                      <a:lnTo>
                        <a:pt x="330" y="74"/>
                      </a:lnTo>
                      <a:lnTo>
                        <a:pt x="353" y="47"/>
                      </a:lnTo>
                      <a:lnTo>
                        <a:pt x="380" y="25"/>
                      </a:lnTo>
                      <a:lnTo>
                        <a:pt x="410" y="9"/>
                      </a:lnTo>
                      <a:lnTo>
                        <a:pt x="439"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sz="2701"/>
                </a:p>
              </p:txBody>
            </p:sp>
            <p:grpSp>
              <p:nvGrpSpPr>
                <p:cNvPr id="208" name="Group 207">
                  <a:extLst>
                    <a:ext uri="{FF2B5EF4-FFF2-40B4-BE49-F238E27FC236}">
                      <a16:creationId xmlns:a16="http://schemas.microsoft.com/office/drawing/2014/main" id="{97FC43C6-750E-44FB-866B-D4E084370269}"/>
                    </a:ext>
                  </a:extLst>
                </p:cNvPr>
                <p:cNvGrpSpPr/>
                <p:nvPr/>
              </p:nvGrpSpPr>
              <p:grpSpPr>
                <a:xfrm rot="18900000">
                  <a:off x="10066374" y="4360768"/>
                  <a:ext cx="1196173" cy="911419"/>
                  <a:chOff x="11413389" y="3573459"/>
                  <a:chExt cx="1196173" cy="911419"/>
                </a:xfrm>
              </p:grpSpPr>
              <p:sp>
                <p:nvSpPr>
                  <p:cNvPr id="215" name="Rectangle 214">
                    <a:extLst>
                      <a:ext uri="{FF2B5EF4-FFF2-40B4-BE49-F238E27FC236}">
                        <a16:creationId xmlns:a16="http://schemas.microsoft.com/office/drawing/2014/main" id="{E4CB187E-9062-4669-8CF3-3BFD4491F470}"/>
                      </a:ext>
                    </a:extLst>
                  </p:cNvPr>
                  <p:cNvSpPr/>
                  <p:nvPr/>
                </p:nvSpPr>
                <p:spPr>
                  <a:xfrm>
                    <a:off x="11413389" y="3573459"/>
                    <a:ext cx="1196173" cy="13803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a:extLst>
                      <a:ext uri="{FF2B5EF4-FFF2-40B4-BE49-F238E27FC236}">
                        <a16:creationId xmlns:a16="http://schemas.microsoft.com/office/drawing/2014/main" id="{5781CE2B-822C-4A91-B2CF-E540EF865A08}"/>
                      </a:ext>
                    </a:extLst>
                  </p:cNvPr>
                  <p:cNvSpPr/>
                  <p:nvPr/>
                </p:nvSpPr>
                <p:spPr>
                  <a:xfrm>
                    <a:off x="11422238" y="3822358"/>
                    <a:ext cx="543285" cy="3978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Freeform: Shape 108">
                    <a:extLst>
                      <a:ext uri="{FF2B5EF4-FFF2-40B4-BE49-F238E27FC236}">
                        <a16:creationId xmlns:a16="http://schemas.microsoft.com/office/drawing/2014/main" id="{2104D4C5-3BE5-40EC-9EF8-AAE979025671}"/>
                      </a:ext>
                    </a:extLst>
                  </p:cNvPr>
                  <p:cNvSpPr/>
                  <p:nvPr/>
                </p:nvSpPr>
                <p:spPr>
                  <a:xfrm>
                    <a:off x="11473996" y="3874089"/>
                    <a:ext cx="451750" cy="301194"/>
                  </a:xfrm>
                  <a:custGeom>
                    <a:avLst/>
                    <a:gdLst>
                      <a:gd name="connsiteX0" fmla="*/ 146903 w 451750"/>
                      <a:gd name="connsiteY0" fmla="*/ 254995 h 301194"/>
                      <a:gd name="connsiteX1" fmla="*/ 442184 w 451750"/>
                      <a:gd name="connsiteY1" fmla="*/ 254995 h 301194"/>
                      <a:gd name="connsiteX2" fmla="*/ 451747 w 451750"/>
                      <a:gd name="connsiteY2" fmla="*/ 264558 h 301194"/>
                      <a:gd name="connsiteX3" fmla="*/ 451747 w 451750"/>
                      <a:gd name="connsiteY3" fmla="*/ 291631 h 301194"/>
                      <a:gd name="connsiteX4" fmla="*/ 442184 w 451750"/>
                      <a:gd name="connsiteY4" fmla="*/ 301194 h 301194"/>
                      <a:gd name="connsiteX5" fmla="*/ 146903 w 451750"/>
                      <a:gd name="connsiteY5" fmla="*/ 301194 h 301194"/>
                      <a:gd name="connsiteX6" fmla="*/ 137340 w 451750"/>
                      <a:gd name="connsiteY6" fmla="*/ 291631 h 301194"/>
                      <a:gd name="connsiteX7" fmla="*/ 137340 w 451750"/>
                      <a:gd name="connsiteY7" fmla="*/ 264558 h 301194"/>
                      <a:gd name="connsiteX8" fmla="*/ 146903 w 451750"/>
                      <a:gd name="connsiteY8" fmla="*/ 254995 h 301194"/>
                      <a:gd name="connsiteX9" fmla="*/ 9563 w 451750"/>
                      <a:gd name="connsiteY9" fmla="*/ 254995 h 301194"/>
                      <a:gd name="connsiteX10" fmla="*/ 83300 w 451750"/>
                      <a:gd name="connsiteY10" fmla="*/ 254995 h 301194"/>
                      <a:gd name="connsiteX11" fmla="*/ 92863 w 451750"/>
                      <a:gd name="connsiteY11" fmla="*/ 264558 h 301194"/>
                      <a:gd name="connsiteX12" fmla="*/ 92863 w 451750"/>
                      <a:gd name="connsiteY12" fmla="*/ 291631 h 301194"/>
                      <a:gd name="connsiteX13" fmla="*/ 83300 w 451750"/>
                      <a:gd name="connsiteY13" fmla="*/ 301194 h 301194"/>
                      <a:gd name="connsiteX14" fmla="*/ 9563 w 451750"/>
                      <a:gd name="connsiteY14" fmla="*/ 301194 h 301194"/>
                      <a:gd name="connsiteX15" fmla="*/ 0 w 451750"/>
                      <a:gd name="connsiteY15" fmla="*/ 291631 h 301194"/>
                      <a:gd name="connsiteX16" fmla="*/ 0 w 451750"/>
                      <a:gd name="connsiteY16" fmla="*/ 264558 h 301194"/>
                      <a:gd name="connsiteX17" fmla="*/ 9563 w 451750"/>
                      <a:gd name="connsiteY17" fmla="*/ 254995 h 301194"/>
                      <a:gd name="connsiteX18" fmla="*/ 146904 w 451750"/>
                      <a:gd name="connsiteY18" fmla="*/ 169997 h 301194"/>
                      <a:gd name="connsiteX19" fmla="*/ 442185 w 451750"/>
                      <a:gd name="connsiteY19" fmla="*/ 169997 h 301194"/>
                      <a:gd name="connsiteX20" fmla="*/ 451748 w 451750"/>
                      <a:gd name="connsiteY20" fmla="*/ 179560 h 301194"/>
                      <a:gd name="connsiteX21" fmla="*/ 451748 w 451750"/>
                      <a:gd name="connsiteY21" fmla="*/ 206633 h 301194"/>
                      <a:gd name="connsiteX22" fmla="*/ 442185 w 451750"/>
                      <a:gd name="connsiteY22" fmla="*/ 216196 h 301194"/>
                      <a:gd name="connsiteX23" fmla="*/ 146904 w 451750"/>
                      <a:gd name="connsiteY23" fmla="*/ 216196 h 301194"/>
                      <a:gd name="connsiteX24" fmla="*/ 137341 w 451750"/>
                      <a:gd name="connsiteY24" fmla="*/ 206633 h 301194"/>
                      <a:gd name="connsiteX25" fmla="*/ 137341 w 451750"/>
                      <a:gd name="connsiteY25" fmla="*/ 179560 h 301194"/>
                      <a:gd name="connsiteX26" fmla="*/ 146904 w 451750"/>
                      <a:gd name="connsiteY26" fmla="*/ 169997 h 301194"/>
                      <a:gd name="connsiteX27" fmla="*/ 9563 w 451750"/>
                      <a:gd name="connsiteY27" fmla="*/ 169997 h 301194"/>
                      <a:gd name="connsiteX28" fmla="*/ 83300 w 451750"/>
                      <a:gd name="connsiteY28" fmla="*/ 169997 h 301194"/>
                      <a:gd name="connsiteX29" fmla="*/ 92863 w 451750"/>
                      <a:gd name="connsiteY29" fmla="*/ 179560 h 301194"/>
                      <a:gd name="connsiteX30" fmla="*/ 92863 w 451750"/>
                      <a:gd name="connsiteY30" fmla="*/ 206633 h 301194"/>
                      <a:gd name="connsiteX31" fmla="*/ 83300 w 451750"/>
                      <a:gd name="connsiteY31" fmla="*/ 216196 h 301194"/>
                      <a:gd name="connsiteX32" fmla="*/ 9563 w 451750"/>
                      <a:gd name="connsiteY32" fmla="*/ 216196 h 301194"/>
                      <a:gd name="connsiteX33" fmla="*/ 0 w 451750"/>
                      <a:gd name="connsiteY33" fmla="*/ 206633 h 301194"/>
                      <a:gd name="connsiteX34" fmla="*/ 0 w 451750"/>
                      <a:gd name="connsiteY34" fmla="*/ 179560 h 301194"/>
                      <a:gd name="connsiteX35" fmla="*/ 9563 w 451750"/>
                      <a:gd name="connsiteY35" fmla="*/ 169997 h 301194"/>
                      <a:gd name="connsiteX36" fmla="*/ 146903 w 451750"/>
                      <a:gd name="connsiteY36" fmla="*/ 84998 h 301194"/>
                      <a:gd name="connsiteX37" fmla="*/ 442184 w 451750"/>
                      <a:gd name="connsiteY37" fmla="*/ 84998 h 301194"/>
                      <a:gd name="connsiteX38" fmla="*/ 451747 w 451750"/>
                      <a:gd name="connsiteY38" fmla="*/ 94561 h 301194"/>
                      <a:gd name="connsiteX39" fmla="*/ 451747 w 451750"/>
                      <a:gd name="connsiteY39" fmla="*/ 121634 h 301194"/>
                      <a:gd name="connsiteX40" fmla="*/ 442184 w 451750"/>
                      <a:gd name="connsiteY40" fmla="*/ 131197 h 301194"/>
                      <a:gd name="connsiteX41" fmla="*/ 146903 w 451750"/>
                      <a:gd name="connsiteY41" fmla="*/ 131197 h 301194"/>
                      <a:gd name="connsiteX42" fmla="*/ 137340 w 451750"/>
                      <a:gd name="connsiteY42" fmla="*/ 121634 h 301194"/>
                      <a:gd name="connsiteX43" fmla="*/ 137340 w 451750"/>
                      <a:gd name="connsiteY43" fmla="*/ 94561 h 301194"/>
                      <a:gd name="connsiteX44" fmla="*/ 146903 w 451750"/>
                      <a:gd name="connsiteY44" fmla="*/ 84998 h 301194"/>
                      <a:gd name="connsiteX45" fmla="*/ 9563 w 451750"/>
                      <a:gd name="connsiteY45" fmla="*/ 84998 h 301194"/>
                      <a:gd name="connsiteX46" fmla="*/ 83300 w 451750"/>
                      <a:gd name="connsiteY46" fmla="*/ 84998 h 301194"/>
                      <a:gd name="connsiteX47" fmla="*/ 92863 w 451750"/>
                      <a:gd name="connsiteY47" fmla="*/ 94561 h 301194"/>
                      <a:gd name="connsiteX48" fmla="*/ 92863 w 451750"/>
                      <a:gd name="connsiteY48" fmla="*/ 121634 h 301194"/>
                      <a:gd name="connsiteX49" fmla="*/ 83300 w 451750"/>
                      <a:gd name="connsiteY49" fmla="*/ 131197 h 301194"/>
                      <a:gd name="connsiteX50" fmla="*/ 9563 w 451750"/>
                      <a:gd name="connsiteY50" fmla="*/ 131197 h 301194"/>
                      <a:gd name="connsiteX51" fmla="*/ 0 w 451750"/>
                      <a:gd name="connsiteY51" fmla="*/ 121634 h 301194"/>
                      <a:gd name="connsiteX52" fmla="*/ 0 w 451750"/>
                      <a:gd name="connsiteY52" fmla="*/ 94561 h 301194"/>
                      <a:gd name="connsiteX53" fmla="*/ 9563 w 451750"/>
                      <a:gd name="connsiteY53" fmla="*/ 84998 h 301194"/>
                      <a:gd name="connsiteX54" fmla="*/ 9564 w 451750"/>
                      <a:gd name="connsiteY54" fmla="*/ 1 h 301194"/>
                      <a:gd name="connsiteX55" fmla="*/ 83301 w 451750"/>
                      <a:gd name="connsiteY55" fmla="*/ 1 h 301194"/>
                      <a:gd name="connsiteX56" fmla="*/ 92864 w 451750"/>
                      <a:gd name="connsiteY56" fmla="*/ 9564 h 301194"/>
                      <a:gd name="connsiteX57" fmla="*/ 92864 w 451750"/>
                      <a:gd name="connsiteY57" fmla="*/ 36637 h 301194"/>
                      <a:gd name="connsiteX58" fmla="*/ 83301 w 451750"/>
                      <a:gd name="connsiteY58" fmla="*/ 46200 h 301194"/>
                      <a:gd name="connsiteX59" fmla="*/ 9564 w 451750"/>
                      <a:gd name="connsiteY59" fmla="*/ 46200 h 301194"/>
                      <a:gd name="connsiteX60" fmla="*/ 1 w 451750"/>
                      <a:gd name="connsiteY60" fmla="*/ 36637 h 301194"/>
                      <a:gd name="connsiteX61" fmla="*/ 1 w 451750"/>
                      <a:gd name="connsiteY61" fmla="*/ 9564 h 301194"/>
                      <a:gd name="connsiteX62" fmla="*/ 9564 w 451750"/>
                      <a:gd name="connsiteY62" fmla="*/ 1 h 301194"/>
                      <a:gd name="connsiteX63" fmla="*/ 146906 w 451750"/>
                      <a:gd name="connsiteY63" fmla="*/ 0 h 301194"/>
                      <a:gd name="connsiteX64" fmla="*/ 442187 w 451750"/>
                      <a:gd name="connsiteY64" fmla="*/ 0 h 301194"/>
                      <a:gd name="connsiteX65" fmla="*/ 451750 w 451750"/>
                      <a:gd name="connsiteY65" fmla="*/ 9563 h 301194"/>
                      <a:gd name="connsiteX66" fmla="*/ 451750 w 451750"/>
                      <a:gd name="connsiteY66" fmla="*/ 36636 h 301194"/>
                      <a:gd name="connsiteX67" fmla="*/ 442187 w 451750"/>
                      <a:gd name="connsiteY67" fmla="*/ 46199 h 301194"/>
                      <a:gd name="connsiteX68" fmla="*/ 146906 w 451750"/>
                      <a:gd name="connsiteY68" fmla="*/ 46199 h 301194"/>
                      <a:gd name="connsiteX69" fmla="*/ 137343 w 451750"/>
                      <a:gd name="connsiteY69" fmla="*/ 36636 h 301194"/>
                      <a:gd name="connsiteX70" fmla="*/ 137343 w 451750"/>
                      <a:gd name="connsiteY70" fmla="*/ 9563 h 301194"/>
                      <a:gd name="connsiteX71" fmla="*/ 146906 w 451750"/>
                      <a:gd name="connsiteY71" fmla="*/ 0 h 301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451750" h="301194">
                        <a:moveTo>
                          <a:pt x="146903" y="254995"/>
                        </a:moveTo>
                        <a:lnTo>
                          <a:pt x="442184" y="254995"/>
                        </a:lnTo>
                        <a:cubicBezTo>
                          <a:pt x="447465" y="254995"/>
                          <a:pt x="451747" y="259277"/>
                          <a:pt x="451747" y="264558"/>
                        </a:cubicBezTo>
                        <a:lnTo>
                          <a:pt x="451747" y="291631"/>
                        </a:lnTo>
                        <a:cubicBezTo>
                          <a:pt x="451747" y="296912"/>
                          <a:pt x="447465" y="301194"/>
                          <a:pt x="442184" y="301194"/>
                        </a:cubicBezTo>
                        <a:lnTo>
                          <a:pt x="146903" y="301194"/>
                        </a:lnTo>
                        <a:cubicBezTo>
                          <a:pt x="141622" y="301194"/>
                          <a:pt x="137340" y="296912"/>
                          <a:pt x="137340" y="291631"/>
                        </a:cubicBezTo>
                        <a:lnTo>
                          <a:pt x="137340" y="264558"/>
                        </a:lnTo>
                        <a:cubicBezTo>
                          <a:pt x="137340" y="259277"/>
                          <a:pt x="141622" y="254995"/>
                          <a:pt x="146903" y="254995"/>
                        </a:cubicBezTo>
                        <a:close/>
                        <a:moveTo>
                          <a:pt x="9563" y="254995"/>
                        </a:moveTo>
                        <a:lnTo>
                          <a:pt x="83300" y="254995"/>
                        </a:lnTo>
                        <a:cubicBezTo>
                          <a:pt x="88581" y="254995"/>
                          <a:pt x="92863" y="259277"/>
                          <a:pt x="92863" y="264558"/>
                        </a:cubicBezTo>
                        <a:lnTo>
                          <a:pt x="92863" y="291631"/>
                        </a:lnTo>
                        <a:cubicBezTo>
                          <a:pt x="92863" y="296912"/>
                          <a:pt x="88581" y="301194"/>
                          <a:pt x="83300" y="301194"/>
                        </a:cubicBezTo>
                        <a:lnTo>
                          <a:pt x="9563" y="301194"/>
                        </a:lnTo>
                        <a:cubicBezTo>
                          <a:pt x="4282" y="301194"/>
                          <a:pt x="0" y="296912"/>
                          <a:pt x="0" y="291631"/>
                        </a:cubicBezTo>
                        <a:lnTo>
                          <a:pt x="0" y="264558"/>
                        </a:lnTo>
                        <a:cubicBezTo>
                          <a:pt x="0" y="259277"/>
                          <a:pt x="4282" y="254995"/>
                          <a:pt x="9563" y="254995"/>
                        </a:cubicBezTo>
                        <a:close/>
                        <a:moveTo>
                          <a:pt x="146904" y="169997"/>
                        </a:moveTo>
                        <a:lnTo>
                          <a:pt x="442185" y="169997"/>
                        </a:lnTo>
                        <a:cubicBezTo>
                          <a:pt x="447466" y="169997"/>
                          <a:pt x="451748" y="174279"/>
                          <a:pt x="451748" y="179560"/>
                        </a:cubicBezTo>
                        <a:lnTo>
                          <a:pt x="451748" y="206633"/>
                        </a:lnTo>
                        <a:cubicBezTo>
                          <a:pt x="451748" y="211914"/>
                          <a:pt x="447466" y="216196"/>
                          <a:pt x="442185" y="216196"/>
                        </a:cubicBezTo>
                        <a:lnTo>
                          <a:pt x="146904" y="216196"/>
                        </a:lnTo>
                        <a:cubicBezTo>
                          <a:pt x="141623" y="216196"/>
                          <a:pt x="137341" y="211914"/>
                          <a:pt x="137341" y="206633"/>
                        </a:cubicBezTo>
                        <a:lnTo>
                          <a:pt x="137341" y="179560"/>
                        </a:lnTo>
                        <a:cubicBezTo>
                          <a:pt x="137341" y="174279"/>
                          <a:pt x="141623" y="169997"/>
                          <a:pt x="146904" y="169997"/>
                        </a:cubicBezTo>
                        <a:close/>
                        <a:moveTo>
                          <a:pt x="9563" y="169997"/>
                        </a:moveTo>
                        <a:lnTo>
                          <a:pt x="83300" y="169997"/>
                        </a:lnTo>
                        <a:cubicBezTo>
                          <a:pt x="88581" y="169997"/>
                          <a:pt x="92863" y="174279"/>
                          <a:pt x="92863" y="179560"/>
                        </a:cubicBezTo>
                        <a:lnTo>
                          <a:pt x="92863" y="206633"/>
                        </a:lnTo>
                        <a:cubicBezTo>
                          <a:pt x="92863" y="211914"/>
                          <a:pt x="88581" y="216196"/>
                          <a:pt x="83300" y="216196"/>
                        </a:cubicBezTo>
                        <a:lnTo>
                          <a:pt x="9563" y="216196"/>
                        </a:lnTo>
                        <a:cubicBezTo>
                          <a:pt x="4282" y="216196"/>
                          <a:pt x="0" y="211914"/>
                          <a:pt x="0" y="206633"/>
                        </a:cubicBezTo>
                        <a:lnTo>
                          <a:pt x="0" y="179560"/>
                        </a:lnTo>
                        <a:cubicBezTo>
                          <a:pt x="0" y="174279"/>
                          <a:pt x="4282" y="169997"/>
                          <a:pt x="9563" y="169997"/>
                        </a:cubicBezTo>
                        <a:close/>
                        <a:moveTo>
                          <a:pt x="146903" y="84998"/>
                        </a:moveTo>
                        <a:lnTo>
                          <a:pt x="442184" y="84998"/>
                        </a:lnTo>
                        <a:cubicBezTo>
                          <a:pt x="447465" y="84998"/>
                          <a:pt x="451747" y="89280"/>
                          <a:pt x="451747" y="94561"/>
                        </a:cubicBezTo>
                        <a:lnTo>
                          <a:pt x="451747" y="121634"/>
                        </a:lnTo>
                        <a:cubicBezTo>
                          <a:pt x="451747" y="126915"/>
                          <a:pt x="447465" y="131197"/>
                          <a:pt x="442184" y="131197"/>
                        </a:cubicBezTo>
                        <a:lnTo>
                          <a:pt x="146903" y="131197"/>
                        </a:lnTo>
                        <a:cubicBezTo>
                          <a:pt x="141622" y="131197"/>
                          <a:pt x="137340" y="126915"/>
                          <a:pt x="137340" y="121634"/>
                        </a:cubicBezTo>
                        <a:lnTo>
                          <a:pt x="137340" y="94561"/>
                        </a:lnTo>
                        <a:cubicBezTo>
                          <a:pt x="137340" y="89280"/>
                          <a:pt x="141622" y="84998"/>
                          <a:pt x="146903" y="84998"/>
                        </a:cubicBezTo>
                        <a:close/>
                        <a:moveTo>
                          <a:pt x="9563" y="84998"/>
                        </a:moveTo>
                        <a:lnTo>
                          <a:pt x="83300" y="84998"/>
                        </a:lnTo>
                        <a:cubicBezTo>
                          <a:pt x="88581" y="84998"/>
                          <a:pt x="92863" y="89280"/>
                          <a:pt x="92863" y="94561"/>
                        </a:cubicBezTo>
                        <a:lnTo>
                          <a:pt x="92863" y="121634"/>
                        </a:lnTo>
                        <a:cubicBezTo>
                          <a:pt x="92863" y="126915"/>
                          <a:pt x="88581" y="131197"/>
                          <a:pt x="83300" y="131197"/>
                        </a:cubicBezTo>
                        <a:lnTo>
                          <a:pt x="9563" y="131197"/>
                        </a:lnTo>
                        <a:cubicBezTo>
                          <a:pt x="4282" y="131197"/>
                          <a:pt x="0" y="126915"/>
                          <a:pt x="0" y="121634"/>
                        </a:cubicBezTo>
                        <a:lnTo>
                          <a:pt x="0" y="94561"/>
                        </a:lnTo>
                        <a:cubicBezTo>
                          <a:pt x="0" y="89280"/>
                          <a:pt x="4282" y="84998"/>
                          <a:pt x="9563" y="84998"/>
                        </a:cubicBezTo>
                        <a:close/>
                        <a:moveTo>
                          <a:pt x="9564" y="1"/>
                        </a:moveTo>
                        <a:lnTo>
                          <a:pt x="83301" y="1"/>
                        </a:lnTo>
                        <a:cubicBezTo>
                          <a:pt x="88582" y="1"/>
                          <a:pt x="92864" y="4283"/>
                          <a:pt x="92864" y="9564"/>
                        </a:cubicBezTo>
                        <a:lnTo>
                          <a:pt x="92864" y="36637"/>
                        </a:lnTo>
                        <a:cubicBezTo>
                          <a:pt x="92864" y="41918"/>
                          <a:pt x="88582" y="46200"/>
                          <a:pt x="83301" y="46200"/>
                        </a:cubicBezTo>
                        <a:lnTo>
                          <a:pt x="9564" y="46200"/>
                        </a:lnTo>
                        <a:cubicBezTo>
                          <a:pt x="4283" y="46200"/>
                          <a:pt x="1" y="41918"/>
                          <a:pt x="1" y="36637"/>
                        </a:cubicBezTo>
                        <a:lnTo>
                          <a:pt x="1" y="9564"/>
                        </a:lnTo>
                        <a:cubicBezTo>
                          <a:pt x="1" y="4283"/>
                          <a:pt x="4283" y="1"/>
                          <a:pt x="9564" y="1"/>
                        </a:cubicBezTo>
                        <a:close/>
                        <a:moveTo>
                          <a:pt x="146906" y="0"/>
                        </a:moveTo>
                        <a:lnTo>
                          <a:pt x="442187" y="0"/>
                        </a:lnTo>
                        <a:cubicBezTo>
                          <a:pt x="447468" y="0"/>
                          <a:pt x="451750" y="4282"/>
                          <a:pt x="451750" y="9563"/>
                        </a:cubicBezTo>
                        <a:lnTo>
                          <a:pt x="451750" y="36636"/>
                        </a:lnTo>
                        <a:cubicBezTo>
                          <a:pt x="451750" y="41917"/>
                          <a:pt x="447468" y="46199"/>
                          <a:pt x="442187" y="46199"/>
                        </a:cubicBezTo>
                        <a:lnTo>
                          <a:pt x="146906" y="46199"/>
                        </a:lnTo>
                        <a:cubicBezTo>
                          <a:pt x="141625" y="46199"/>
                          <a:pt x="137343" y="41917"/>
                          <a:pt x="137343" y="36636"/>
                        </a:cubicBezTo>
                        <a:lnTo>
                          <a:pt x="137343" y="9563"/>
                        </a:lnTo>
                        <a:cubicBezTo>
                          <a:pt x="137343" y="4282"/>
                          <a:pt x="141625" y="0"/>
                          <a:pt x="146906" y="0"/>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8" name="Rectangle 217">
                    <a:extLst>
                      <a:ext uri="{FF2B5EF4-FFF2-40B4-BE49-F238E27FC236}">
                        <a16:creationId xmlns:a16="http://schemas.microsoft.com/office/drawing/2014/main" id="{7C9A29DD-8188-43CD-94E1-DF945BFE33A9}"/>
                      </a:ext>
                    </a:extLst>
                  </p:cNvPr>
                  <p:cNvSpPr/>
                  <p:nvPr/>
                </p:nvSpPr>
                <p:spPr>
                  <a:xfrm>
                    <a:off x="12066277" y="3822357"/>
                    <a:ext cx="543285" cy="3978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Freeform: Shape 110">
                    <a:extLst>
                      <a:ext uri="{FF2B5EF4-FFF2-40B4-BE49-F238E27FC236}">
                        <a16:creationId xmlns:a16="http://schemas.microsoft.com/office/drawing/2014/main" id="{0CC52F52-AB1B-4C85-8C43-6DDB5A74DCCD}"/>
                      </a:ext>
                    </a:extLst>
                  </p:cNvPr>
                  <p:cNvSpPr/>
                  <p:nvPr/>
                </p:nvSpPr>
                <p:spPr>
                  <a:xfrm>
                    <a:off x="12140596" y="3858434"/>
                    <a:ext cx="394645" cy="307976"/>
                  </a:xfrm>
                  <a:custGeom>
                    <a:avLst/>
                    <a:gdLst>
                      <a:gd name="connsiteX0" fmla="*/ 0 w 785813"/>
                      <a:gd name="connsiteY0" fmla="*/ 527286 h 700821"/>
                      <a:gd name="connsiteX1" fmla="*/ 69056 w 785813"/>
                      <a:gd name="connsiteY1" fmla="*/ 470136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0136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0136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1064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1064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6273 w 785813"/>
                      <a:gd name="connsiteY1" fmla="*/ 486832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6273 w 785813"/>
                      <a:gd name="connsiteY1" fmla="*/ 486832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6273 w 785813"/>
                      <a:gd name="connsiteY1" fmla="*/ 486832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2563 w 785813"/>
                      <a:gd name="connsiteY1" fmla="*/ 487760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2563 w 785813"/>
                      <a:gd name="connsiteY1" fmla="*/ 487760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2563 w 785813"/>
                      <a:gd name="connsiteY1" fmla="*/ 487760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8 h 700823"/>
                      <a:gd name="connsiteX1" fmla="*/ 62563 w 785813"/>
                      <a:gd name="connsiteY1" fmla="*/ 487762 h 700823"/>
                      <a:gd name="connsiteX2" fmla="*/ 88205 w 785813"/>
                      <a:gd name="connsiteY2" fmla="*/ 448983 h 700823"/>
                      <a:gd name="connsiteX3" fmla="*/ 192881 w 785813"/>
                      <a:gd name="connsiteY3" fmla="*/ 529669 h 700823"/>
                      <a:gd name="connsiteX4" fmla="*/ 204788 w 785813"/>
                      <a:gd name="connsiteY4" fmla="*/ 1032 h 700823"/>
                      <a:gd name="connsiteX5" fmla="*/ 290513 w 785813"/>
                      <a:gd name="connsiteY5" fmla="*/ 686832 h 700823"/>
                      <a:gd name="connsiteX6" fmla="*/ 447675 w 785813"/>
                      <a:gd name="connsiteY6" fmla="*/ 451088 h 700823"/>
                      <a:gd name="connsiteX7" fmla="*/ 581025 w 785813"/>
                      <a:gd name="connsiteY7" fmla="*/ 310594 h 700823"/>
                      <a:gd name="connsiteX8" fmla="*/ 745331 w 785813"/>
                      <a:gd name="connsiteY8" fmla="*/ 422513 h 700823"/>
                      <a:gd name="connsiteX9" fmla="*/ 785813 w 785813"/>
                      <a:gd name="connsiteY9" fmla="*/ 448707 h 700823"/>
                      <a:gd name="connsiteX0" fmla="*/ 0 w 785813"/>
                      <a:gd name="connsiteY0" fmla="*/ 527288 h 700823"/>
                      <a:gd name="connsiteX1" fmla="*/ 62563 w 785813"/>
                      <a:gd name="connsiteY1" fmla="*/ 487762 h 700823"/>
                      <a:gd name="connsiteX2" fmla="*/ 88205 w 785813"/>
                      <a:gd name="connsiteY2" fmla="*/ 448983 h 700823"/>
                      <a:gd name="connsiteX3" fmla="*/ 192881 w 785813"/>
                      <a:gd name="connsiteY3" fmla="*/ 529669 h 700823"/>
                      <a:gd name="connsiteX4" fmla="*/ 204788 w 785813"/>
                      <a:gd name="connsiteY4" fmla="*/ 1032 h 700823"/>
                      <a:gd name="connsiteX5" fmla="*/ 290513 w 785813"/>
                      <a:gd name="connsiteY5" fmla="*/ 686832 h 700823"/>
                      <a:gd name="connsiteX6" fmla="*/ 447675 w 785813"/>
                      <a:gd name="connsiteY6" fmla="*/ 451088 h 700823"/>
                      <a:gd name="connsiteX7" fmla="*/ 581025 w 785813"/>
                      <a:gd name="connsiteY7" fmla="*/ 310594 h 700823"/>
                      <a:gd name="connsiteX8" fmla="*/ 745331 w 785813"/>
                      <a:gd name="connsiteY8" fmla="*/ 422513 h 700823"/>
                      <a:gd name="connsiteX9" fmla="*/ 785813 w 785813"/>
                      <a:gd name="connsiteY9" fmla="*/ 448707 h 700823"/>
                      <a:gd name="connsiteX0" fmla="*/ 0 w 785813"/>
                      <a:gd name="connsiteY0" fmla="*/ 527288 h 700823"/>
                      <a:gd name="connsiteX1" fmla="*/ 62563 w 785813"/>
                      <a:gd name="connsiteY1" fmla="*/ 487762 h 700823"/>
                      <a:gd name="connsiteX2" fmla="*/ 88205 w 785813"/>
                      <a:gd name="connsiteY2" fmla="*/ 448983 h 700823"/>
                      <a:gd name="connsiteX3" fmla="*/ 192881 w 785813"/>
                      <a:gd name="connsiteY3" fmla="*/ 529669 h 700823"/>
                      <a:gd name="connsiteX4" fmla="*/ 204788 w 785813"/>
                      <a:gd name="connsiteY4" fmla="*/ 1032 h 700823"/>
                      <a:gd name="connsiteX5" fmla="*/ 290513 w 785813"/>
                      <a:gd name="connsiteY5" fmla="*/ 686832 h 700823"/>
                      <a:gd name="connsiteX6" fmla="*/ 447675 w 785813"/>
                      <a:gd name="connsiteY6" fmla="*/ 451088 h 700823"/>
                      <a:gd name="connsiteX7" fmla="*/ 581025 w 785813"/>
                      <a:gd name="connsiteY7" fmla="*/ 310594 h 700823"/>
                      <a:gd name="connsiteX8" fmla="*/ 745331 w 785813"/>
                      <a:gd name="connsiteY8" fmla="*/ 422513 h 700823"/>
                      <a:gd name="connsiteX9" fmla="*/ 785813 w 785813"/>
                      <a:gd name="connsiteY9" fmla="*/ 448707 h 700823"/>
                      <a:gd name="connsiteX0" fmla="*/ 0 w 785813"/>
                      <a:gd name="connsiteY0" fmla="*/ 527343 h 700878"/>
                      <a:gd name="connsiteX1" fmla="*/ 62563 w 785813"/>
                      <a:gd name="connsiteY1" fmla="*/ 487817 h 700878"/>
                      <a:gd name="connsiteX2" fmla="*/ 88205 w 785813"/>
                      <a:gd name="connsiteY2" fmla="*/ 449038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262 h 700797"/>
                      <a:gd name="connsiteX1" fmla="*/ 62563 w 785813"/>
                      <a:gd name="connsiteY1" fmla="*/ 487736 h 700797"/>
                      <a:gd name="connsiteX2" fmla="*/ 88205 w 785813"/>
                      <a:gd name="connsiteY2" fmla="*/ 448957 h 700797"/>
                      <a:gd name="connsiteX3" fmla="*/ 206794 w 785813"/>
                      <a:gd name="connsiteY3" fmla="*/ 525933 h 700797"/>
                      <a:gd name="connsiteX4" fmla="*/ 204788 w 785813"/>
                      <a:gd name="connsiteY4" fmla="*/ 1006 h 700797"/>
                      <a:gd name="connsiteX5" fmla="*/ 290513 w 785813"/>
                      <a:gd name="connsiteY5" fmla="*/ 686806 h 700797"/>
                      <a:gd name="connsiteX6" fmla="*/ 447675 w 785813"/>
                      <a:gd name="connsiteY6" fmla="*/ 451062 h 700797"/>
                      <a:gd name="connsiteX7" fmla="*/ 581025 w 785813"/>
                      <a:gd name="connsiteY7" fmla="*/ 310568 h 700797"/>
                      <a:gd name="connsiteX8" fmla="*/ 745331 w 785813"/>
                      <a:gd name="connsiteY8" fmla="*/ 422487 h 700797"/>
                      <a:gd name="connsiteX9" fmla="*/ 785813 w 785813"/>
                      <a:gd name="connsiteY9" fmla="*/ 448681 h 700797"/>
                      <a:gd name="connsiteX0" fmla="*/ 0 w 785813"/>
                      <a:gd name="connsiteY0" fmla="*/ 527247 h 700782"/>
                      <a:gd name="connsiteX1" fmla="*/ 62563 w 785813"/>
                      <a:gd name="connsiteY1" fmla="*/ 487721 h 700782"/>
                      <a:gd name="connsiteX2" fmla="*/ 88205 w 785813"/>
                      <a:gd name="connsiteY2" fmla="*/ 448942 h 700782"/>
                      <a:gd name="connsiteX3" fmla="*/ 206794 w 785813"/>
                      <a:gd name="connsiteY3" fmla="*/ 525918 h 700782"/>
                      <a:gd name="connsiteX4" fmla="*/ 204788 w 785813"/>
                      <a:gd name="connsiteY4" fmla="*/ 991 h 700782"/>
                      <a:gd name="connsiteX5" fmla="*/ 290513 w 785813"/>
                      <a:gd name="connsiteY5" fmla="*/ 686791 h 700782"/>
                      <a:gd name="connsiteX6" fmla="*/ 447675 w 785813"/>
                      <a:gd name="connsiteY6" fmla="*/ 451047 h 700782"/>
                      <a:gd name="connsiteX7" fmla="*/ 581025 w 785813"/>
                      <a:gd name="connsiteY7" fmla="*/ 310553 h 700782"/>
                      <a:gd name="connsiteX8" fmla="*/ 745331 w 785813"/>
                      <a:gd name="connsiteY8" fmla="*/ 422472 h 700782"/>
                      <a:gd name="connsiteX9" fmla="*/ 785813 w 785813"/>
                      <a:gd name="connsiteY9" fmla="*/ 448666 h 700782"/>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7184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7184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57 h 700892"/>
                      <a:gd name="connsiteX1" fmla="*/ 62563 w 785813"/>
                      <a:gd name="connsiteY1" fmla="*/ 487831 h 700892"/>
                      <a:gd name="connsiteX2" fmla="*/ 91915 w 785813"/>
                      <a:gd name="connsiteY2" fmla="*/ 447198 h 700892"/>
                      <a:gd name="connsiteX3" fmla="*/ 204011 w 785813"/>
                      <a:gd name="connsiteY3" fmla="*/ 525100 h 700892"/>
                      <a:gd name="connsiteX4" fmla="*/ 204788 w 785813"/>
                      <a:gd name="connsiteY4" fmla="*/ 1101 h 700892"/>
                      <a:gd name="connsiteX5" fmla="*/ 290513 w 785813"/>
                      <a:gd name="connsiteY5" fmla="*/ 686901 h 700892"/>
                      <a:gd name="connsiteX6" fmla="*/ 447675 w 785813"/>
                      <a:gd name="connsiteY6" fmla="*/ 451157 h 700892"/>
                      <a:gd name="connsiteX7" fmla="*/ 581025 w 785813"/>
                      <a:gd name="connsiteY7" fmla="*/ 310663 h 700892"/>
                      <a:gd name="connsiteX8" fmla="*/ 745331 w 785813"/>
                      <a:gd name="connsiteY8" fmla="*/ 422582 h 700892"/>
                      <a:gd name="connsiteX9" fmla="*/ 785813 w 785813"/>
                      <a:gd name="connsiteY9" fmla="*/ 448776 h 700892"/>
                      <a:gd name="connsiteX0" fmla="*/ 0 w 785813"/>
                      <a:gd name="connsiteY0" fmla="*/ 527305 h 700840"/>
                      <a:gd name="connsiteX1" fmla="*/ 62563 w 785813"/>
                      <a:gd name="connsiteY1" fmla="*/ 487779 h 700840"/>
                      <a:gd name="connsiteX2" fmla="*/ 91915 w 785813"/>
                      <a:gd name="connsiteY2" fmla="*/ 447146 h 700840"/>
                      <a:gd name="connsiteX3" fmla="*/ 204011 w 785813"/>
                      <a:gd name="connsiteY3" fmla="*/ 525048 h 700840"/>
                      <a:gd name="connsiteX4" fmla="*/ 204788 w 785813"/>
                      <a:gd name="connsiteY4" fmla="*/ 1049 h 700840"/>
                      <a:gd name="connsiteX5" fmla="*/ 290513 w 785813"/>
                      <a:gd name="connsiteY5" fmla="*/ 686849 h 700840"/>
                      <a:gd name="connsiteX6" fmla="*/ 447675 w 785813"/>
                      <a:gd name="connsiteY6" fmla="*/ 451105 h 700840"/>
                      <a:gd name="connsiteX7" fmla="*/ 581025 w 785813"/>
                      <a:gd name="connsiteY7" fmla="*/ 310611 h 700840"/>
                      <a:gd name="connsiteX8" fmla="*/ 745331 w 785813"/>
                      <a:gd name="connsiteY8" fmla="*/ 422530 h 700840"/>
                      <a:gd name="connsiteX9" fmla="*/ 785813 w 785813"/>
                      <a:gd name="connsiteY9" fmla="*/ 448724 h 700840"/>
                      <a:gd name="connsiteX0" fmla="*/ 0 w 785813"/>
                      <a:gd name="connsiteY0" fmla="*/ 527305 h 700840"/>
                      <a:gd name="connsiteX1" fmla="*/ 62563 w 785813"/>
                      <a:gd name="connsiteY1" fmla="*/ 487779 h 700840"/>
                      <a:gd name="connsiteX2" fmla="*/ 91915 w 785813"/>
                      <a:gd name="connsiteY2" fmla="*/ 447146 h 700840"/>
                      <a:gd name="connsiteX3" fmla="*/ 204011 w 785813"/>
                      <a:gd name="connsiteY3" fmla="*/ 525048 h 700840"/>
                      <a:gd name="connsiteX4" fmla="*/ 204788 w 785813"/>
                      <a:gd name="connsiteY4" fmla="*/ 1049 h 700840"/>
                      <a:gd name="connsiteX5" fmla="*/ 290513 w 785813"/>
                      <a:gd name="connsiteY5" fmla="*/ 686849 h 700840"/>
                      <a:gd name="connsiteX6" fmla="*/ 447675 w 785813"/>
                      <a:gd name="connsiteY6" fmla="*/ 451105 h 700840"/>
                      <a:gd name="connsiteX7" fmla="*/ 581025 w 785813"/>
                      <a:gd name="connsiteY7" fmla="*/ 310611 h 700840"/>
                      <a:gd name="connsiteX8" fmla="*/ 745331 w 785813"/>
                      <a:gd name="connsiteY8" fmla="*/ 422530 h 700840"/>
                      <a:gd name="connsiteX9" fmla="*/ 785813 w 785813"/>
                      <a:gd name="connsiteY9" fmla="*/ 448724 h 700840"/>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47675 w 785813"/>
                      <a:gd name="connsiteY6" fmla="*/ 450056 h 685800"/>
                      <a:gd name="connsiteX7" fmla="*/ 581025 w 785813"/>
                      <a:gd name="connsiteY7" fmla="*/ 309562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581025 w 785813"/>
                      <a:gd name="connsiteY7" fmla="*/ 309562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581025 w 785813"/>
                      <a:gd name="connsiteY7" fmla="*/ 309562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693389 w 785813"/>
                      <a:gd name="connsiteY8" fmla="*/ 407568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693389 w 785813"/>
                      <a:gd name="connsiteY8" fmla="*/ 407568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1939 h 685800"/>
                      <a:gd name="connsiteX8" fmla="*/ 693389 w 785813"/>
                      <a:gd name="connsiteY8" fmla="*/ 407568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1939 h 685800"/>
                      <a:gd name="connsiteX8" fmla="*/ 693389 w 785813"/>
                      <a:gd name="connsiteY8" fmla="*/ 407568 h 685800"/>
                      <a:gd name="connsiteX9" fmla="*/ 785813 w 785813"/>
                      <a:gd name="connsiteY9" fmla="*/ 447675 h 685800"/>
                      <a:gd name="connsiteX0" fmla="*/ 0 w 752422"/>
                      <a:gd name="connsiteY0" fmla="*/ 526256 h 685800"/>
                      <a:gd name="connsiteX1" fmla="*/ 62563 w 752422"/>
                      <a:gd name="connsiteY1" fmla="*/ 486730 h 685800"/>
                      <a:gd name="connsiteX2" fmla="*/ 91915 w 752422"/>
                      <a:gd name="connsiteY2" fmla="*/ 446097 h 685800"/>
                      <a:gd name="connsiteX3" fmla="*/ 204011 w 752422"/>
                      <a:gd name="connsiteY3" fmla="*/ 523999 h 685800"/>
                      <a:gd name="connsiteX4" fmla="*/ 204788 w 752422"/>
                      <a:gd name="connsiteY4" fmla="*/ 0 h 685800"/>
                      <a:gd name="connsiteX5" fmla="*/ 290513 w 752422"/>
                      <a:gd name="connsiteY5" fmla="*/ 685800 h 685800"/>
                      <a:gd name="connsiteX6" fmla="*/ 481994 w 752422"/>
                      <a:gd name="connsiteY6" fmla="*/ 463042 h 685800"/>
                      <a:gd name="connsiteX7" fmla="*/ 603286 w 752422"/>
                      <a:gd name="connsiteY7" fmla="*/ 291939 h 685800"/>
                      <a:gd name="connsiteX8" fmla="*/ 693389 w 752422"/>
                      <a:gd name="connsiteY8" fmla="*/ 407568 h 685800"/>
                      <a:gd name="connsiteX9" fmla="*/ 752422 w 752422"/>
                      <a:gd name="connsiteY9" fmla="*/ 445820 h 685800"/>
                      <a:gd name="connsiteX0" fmla="*/ 0 w 752422"/>
                      <a:gd name="connsiteY0" fmla="*/ 526256 h 685800"/>
                      <a:gd name="connsiteX1" fmla="*/ 62563 w 752422"/>
                      <a:gd name="connsiteY1" fmla="*/ 486730 h 685800"/>
                      <a:gd name="connsiteX2" fmla="*/ 91915 w 752422"/>
                      <a:gd name="connsiteY2" fmla="*/ 446097 h 685800"/>
                      <a:gd name="connsiteX3" fmla="*/ 204011 w 752422"/>
                      <a:gd name="connsiteY3" fmla="*/ 523999 h 685800"/>
                      <a:gd name="connsiteX4" fmla="*/ 204788 w 752422"/>
                      <a:gd name="connsiteY4" fmla="*/ 0 h 685800"/>
                      <a:gd name="connsiteX5" fmla="*/ 290513 w 752422"/>
                      <a:gd name="connsiteY5" fmla="*/ 685800 h 685800"/>
                      <a:gd name="connsiteX6" fmla="*/ 481994 w 752422"/>
                      <a:gd name="connsiteY6" fmla="*/ 463042 h 685800"/>
                      <a:gd name="connsiteX7" fmla="*/ 603286 w 752422"/>
                      <a:gd name="connsiteY7" fmla="*/ 291939 h 685800"/>
                      <a:gd name="connsiteX8" fmla="*/ 693389 w 752422"/>
                      <a:gd name="connsiteY8" fmla="*/ 407568 h 685800"/>
                      <a:gd name="connsiteX9" fmla="*/ 752422 w 752422"/>
                      <a:gd name="connsiteY9" fmla="*/ 445820 h 685800"/>
                      <a:gd name="connsiteX0" fmla="*/ 0 w 791379"/>
                      <a:gd name="connsiteY0" fmla="*/ 526256 h 685800"/>
                      <a:gd name="connsiteX1" fmla="*/ 62563 w 791379"/>
                      <a:gd name="connsiteY1" fmla="*/ 486730 h 685800"/>
                      <a:gd name="connsiteX2" fmla="*/ 91915 w 791379"/>
                      <a:gd name="connsiteY2" fmla="*/ 446097 h 685800"/>
                      <a:gd name="connsiteX3" fmla="*/ 204011 w 791379"/>
                      <a:gd name="connsiteY3" fmla="*/ 523999 h 685800"/>
                      <a:gd name="connsiteX4" fmla="*/ 204788 w 791379"/>
                      <a:gd name="connsiteY4" fmla="*/ 0 h 685800"/>
                      <a:gd name="connsiteX5" fmla="*/ 290513 w 791379"/>
                      <a:gd name="connsiteY5" fmla="*/ 685800 h 685800"/>
                      <a:gd name="connsiteX6" fmla="*/ 481994 w 791379"/>
                      <a:gd name="connsiteY6" fmla="*/ 463042 h 685800"/>
                      <a:gd name="connsiteX7" fmla="*/ 603286 w 791379"/>
                      <a:gd name="connsiteY7" fmla="*/ 291939 h 685800"/>
                      <a:gd name="connsiteX8" fmla="*/ 693389 w 791379"/>
                      <a:gd name="connsiteY8" fmla="*/ 407568 h 685800"/>
                      <a:gd name="connsiteX9" fmla="*/ 791379 w 791379"/>
                      <a:gd name="connsiteY9" fmla="*/ 453240 h 685800"/>
                      <a:gd name="connsiteX0" fmla="*/ 0 w 791379"/>
                      <a:gd name="connsiteY0" fmla="*/ 526256 h 685800"/>
                      <a:gd name="connsiteX1" fmla="*/ 62563 w 791379"/>
                      <a:gd name="connsiteY1" fmla="*/ 486730 h 685800"/>
                      <a:gd name="connsiteX2" fmla="*/ 91915 w 791379"/>
                      <a:gd name="connsiteY2" fmla="*/ 446097 h 685800"/>
                      <a:gd name="connsiteX3" fmla="*/ 204011 w 791379"/>
                      <a:gd name="connsiteY3" fmla="*/ 523999 h 685800"/>
                      <a:gd name="connsiteX4" fmla="*/ 204788 w 791379"/>
                      <a:gd name="connsiteY4" fmla="*/ 0 h 685800"/>
                      <a:gd name="connsiteX5" fmla="*/ 290513 w 791379"/>
                      <a:gd name="connsiteY5" fmla="*/ 685800 h 685800"/>
                      <a:gd name="connsiteX6" fmla="*/ 481994 w 791379"/>
                      <a:gd name="connsiteY6" fmla="*/ 463042 h 685800"/>
                      <a:gd name="connsiteX7" fmla="*/ 603286 w 791379"/>
                      <a:gd name="connsiteY7" fmla="*/ 291939 h 685800"/>
                      <a:gd name="connsiteX8" fmla="*/ 693389 w 791379"/>
                      <a:gd name="connsiteY8" fmla="*/ 407568 h 685800"/>
                      <a:gd name="connsiteX9" fmla="*/ 791379 w 791379"/>
                      <a:gd name="connsiteY9" fmla="*/ 453240 h 685800"/>
                      <a:gd name="connsiteX0" fmla="*/ 0 w 791379"/>
                      <a:gd name="connsiteY0" fmla="*/ 585340 h 744884"/>
                      <a:gd name="connsiteX1" fmla="*/ 62563 w 791379"/>
                      <a:gd name="connsiteY1" fmla="*/ 545814 h 744884"/>
                      <a:gd name="connsiteX2" fmla="*/ 91915 w 791379"/>
                      <a:gd name="connsiteY2" fmla="*/ 505181 h 744884"/>
                      <a:gd name="connsiteX3" fmla="*/ 204011 w 791379"/>
                      <a:gd name="connsiteY3" fmla="*/ 583083 h 744884"/>
                      <a:gd name="connsiteX4" fmla="*/ 204788 w 791379"/>
                      <a:gd name="connsiteY4" fmla="*/ 59084 h 744884"/>
                      <a:gd name="connsiteX5" fmla="*/ 211293 w 791379"/>
                      <a:gd name="connsiteY5" fmla="*/ 89141 h 744884"/>
                      <a:gd name="connsiteX6" fmla="*/ 290513 w 791379"/>
                      <a:gd name="connsiteY6" fmla="*/ 744884 h 744884"/>
                      <a:gd name="connsiteX7" fmla="*/ 481994 w 791379"/>
                      <a:gd name="connsiteY7" fmla="*/ 522126 h 744884"/>
                      <a:gd name="connsiteX8" fmla="*/ 603286 w 791379"/>
                      <a:gd name="connsiteY8" fmla="*/ 351023 h 744884"/>
                      <a:gd name="connsiteX9" fmla="*/ 693389 w 791379"/>
                      <a:gd name="connsiteY9" fmla="*/ 466652 h 744884"/>
                      <a:gd name="connsiteX10" fmla="*/ 791379 w 791379"/>
                      <a:gd name="connsiteY10" fmla="*/ 512324 h 744884"/>
                      <a:gd name="connsiteX0" fmla="*/ 0 w 791379"/>
                      <a:gd name="connsiteY0" fmla="*/ 554003 h 713547"/>
                      <a:gd name="connsiteX1" fmla="*/ 62563 w 791379"/>
                      <a:gd name="connsiteY1" fmla="*/ 514477 h 713547"/>
                      <a:gd name="connsiteX2" fmla="*/ 91915 w 791379"/>
                      <a:gd name="connsiteY2" fmla="*/ 473844 h 713547"/>
                      <a:gd name="connsiteX3" fmla="*/ 204011 w 791379"/>
                      <a:gd name="connsiteY3" fmla="*/ 551746 h 713547"/>
                      <a:gd name="connsiteX4" fmla="*/ 207463 w 791379"/>
                      <a:gd name="connsiteY4" fmla="*/ 102636 h 713547"/>
                      <a:gd name="connsiteX5" fmla="*/ 211293 w 791379"/>
                      <a:gd name="connsiteY5" fmla="*/ 57804 h 713547"/>
                      <a:gd name="connsiteX6" fmla="*/ 290513 w 791379"/>
                      <a:gd name="connsiteY6" fmla="*/ 713547 h 713547"/>
                      <a:gd name="connsiteX7" fmla="*/ 481994 w 791379"/>
                      <a:gd name="connsiteY7" fmla="*/ 490789 h 713547"/>
                      <a:gd name="connsiteX8" fmla="*/ 603286 w 791379"/>
                      <a:gd name="connsiteY8" fmla="*/ 319686 h 713547"/>
                      <a:gd name="connsiteX9" fmla="*/ 693389 w 791379"/>
                      <a:gd name="connsiteY9" fmla="*/ 435315 h 713547"/>
                      <a:gd name="connsiteX10" fmla="*/ 791379 w 791379"/>
                      <a:gd name="connsiteY10" fmla="*/ 480987 h 713547"/>
                      <a:gd name="connsiteX0" fmla="*/ 0 w 791379"/>
                      <a:gd name="connsiteY0" fmla="*/ 541094 h 700638"/>
                      <a:gd name="connsiteX1" fmla="*/ 62563 w 791379"/>
                      <a:gd name="connsiteY1" fmla="*/ 501568 h 700638"/>
                      <a:gd name="connsiteX2" fmla="*/ 91915 w 791379"/>
                      <a:gd name="connsiteY2" fmla="*/ 460935 h 700638"/>
                      <a:gd name="connsiteX3" fmla="*/ 204011 w 791379"/>
                      <a:gd name="connsiteY3" fmla="*/ 538837 h 700638"/>
                      <a:gd name="connsiteX4" fmla="*/ 207463 w 791379"/>
                      <a:gd name="connsiteY4" fmla="*/ 89727 h 700638"/>
                      <a:gd name="connsiteX5" fmla="*/ 211293 w 791379"/>
                      <a:gd name="connsiteY5" fmla="*/ 44895 h 700638"/>
                      <a:gd name="connsiteX6" fmla="*/ 290513 w 791379"/>
                      <a:gd name="connsiteY6" fmla="*/ 700638 h 700638"/>
                      <a:gd name="connsiteX7" fmla="*/ 481994 w 791379"/>
                      <a:gd name="connsiteY7" fmla="*/ 477880 h 700638"/>
                      <a:gd name="connsiteX8" fmla="*/ 603286 w 791379"/>
                      <a:gd name="connsiteY8" fmla="*/ 306777 h 700638"/>
                      <a:gd name="connsiteX9" fmla="*/ 693389 w 791379"/>
                      <a:gd name="connsiteY9" fmla="*/ 422406 h 700638"/>
                      <a:gd name="connsiteX10" fmla="*/ 791379 w 791379"/>
                      <a:gd name="connsiteY10" fmla="*/ 468078 h 700638"/>
                      <a:gd name="connsiteX0" fmla="*/ 0 w 791379"/>
                      <a:gd name="connsiteY0" fmla="*/ 506900 h 666444"/>
                      <a:gd name="connsiteX1" fmla="*/ 62563 w 791379"/>
                      <a:gd name="connsiteY1" fmla="*/ 467374 h 666444"/>
                      <a:gd name="connsiteX2" fmla="*/ 91915 w 791379"/>
                      <a:gd name="connsiteY2" fmla="*/ 426741 h 666444"/>
                      <a:gd name="connsiteX3" fmla="*/ 204011 w 791379"/>
                      <a:gd name="connsiteY3" fmla="*/ 504643 h 666444"/>
                      <a:gd name="connsiteX4" fmla="*/ 207463 w 791379"/>
                      <a:gd name="connsiteY4" fmla="*/ 55533 h 666444"/>
                      <a:gd name="connsiteX5" fmla="*/ 218425 w 791379"/>
                      <a:gd name="connsiteY5" fmla="*/ 56169 h 666444"/>
                      <a:gd name="connsiteX6" fmla="*/ 290513 w 791379"/>
                      <a:gd name="connsiteY6" fmla="*/ 666444 h 666444"/>
                      <a:gd name="connsiteX7" fmla="*/ 481994 w 791379"/>
                      <a:gd name="connsiteY7" fmla="*/ 443686 h 666444"/>
                      <a:gd name="connsiteX8" fmla="*/ 603286 w 791379"/>
                      <a:gd name="connsiteY8" fmla="*/ 272583 h 666444"/>
                      <a:gd name="connsiteX9" fmla="*/ 693389 w 791379"/>
                      <a:gd name="connsiteY9" fmla="*/ 388212 h 666444"/>
                      <a:gd name="connsiteX10" fmla="*/ 791379 w 791379"/>
                      <a:gd name="connsiteY10" fmla="*/ 433884 h 666444"/>
                      <a:gd name="connsiteX0" fmla="*/ 0 w 791379"/>
                      <a:gd name="connsiteY0" fmla="*/ 489672 h 649216"/>
                      <a:gd name="connsiteX1" fmla="*/ 62563 w 791379"/>
                      <a:gd name="connsiteY1" fmla="*/ 450146 h 649216"/>
                      <a:gd name="connsiteX2" fmla="*/ 91915 w 791379"/>
                      <a:gd name="connsiteY2" fmla="*/ 409513 h 649216"/>
                      <a:gd name="connsiteX3" fmla="*/ 204011 w 791379"/>
                      <a:gd name="connsiteY3" fmla="*/ 487415 h 649216"/>
                      <a:gd name="connsiteX4" fmla="*/ 207463 w 791379"/>
                      <a:gd name="connsiteY4" fmla="*/ 38305 h 649216"/>
                      <a:gd name="connsiteX5" fmla="*/ 218425 w 791379"/>
                      <a:gd name="connsiteY5" fmla="*/ 38941 h 649216"/>
                      <a:gd name="connsiteX6" fmla="*/ 290513 w 791379"/>
                      <a:gd name="connsiteY6" fmla="*/ 649216 h 649216"/>
                      <a:gd name="connsiteX7" fmla="*/ 481994 w 791379"/>
                      <a:gd name="connsiteY7" fmla="*/ 426458 h 649216"/>
                      <a:gd name="connsiteX8" fmla="*/ 603286 w 791379"/>
                      <a:gd name="connsiteY8" fmla="*/ 255355 h 649216"/>
                      <a:gd name="connsiteX9" fmla="*/ 693389 w 791379"/>
                      <a:gd name="connsiteY9" fmla="*/ 370984 h 649216"/>
                      <a:gd name="connsiteX10" fmla="*/ 791379 w 791379"/>
                      <a:gd name="connsiteY10" fmla="*/ 416656 h 649216"/>
                      <a:gd name="connsiteX0" fmla="*/ 0 w 791379"/>
                      <a:gd name="connsiteY0" fmla="*/ 489672 h 665434"/>
                      <a:gd name="connsiteX1" fmla="*/ 62563 w 791379"/>
                      <a:gd name="connsiteY1" fmla="*/ 450146 h 665434"/>
                      <a:gd name="connsiteX2" fmla="*/ 91915 w 791379"/>
                      <a:gd name="connsiteY2" fmla="*/ 409513 h 665434"/>
                      <a:gd name="connsiteX3" fmla="*/ 204011 w 791379"/>
                      <a:gd name="connsiteY3" fmla="*/ 487415 h 665434"/>
                      <a:gd name="connsiteX4" fmla="*/ 207463 w 791379"/>
                      <a:gd name="connsiteY4" fmla="*/ 38305 h 665434"/>
                      <a:gd name="connsiteX5" fmla="*/ 218425 w 791379"/>
                      <a:gd name="connsiteY5" fmla="*/ 38941 h 665434"/>
                      <a:gd name="connsiteX6" fmla="*/ 267460 w 791379"/>
                      <a:gd name="connsiteY6" fmla="*/ 580102 h 665434"/>
                      <a:gd name="connsiteX7" fmla="*/ 290513 w 791379"/>
                      <a:gd name="connsiteY7" fmla="*/ 649216 h 665434"/>
                      <a:gd name="connsiteX8" fmla="*/ 481994 w 791379"/>
                      <a:gd name="connsiteY8" fmla="*/ 426458 h 665434"/>
                      <a:gd name="connsiteX9" fmla="*/ 603286 w 791379"/>
                      <a:gd name="connsiteY9" fmla="*/ 255355 h 665434"/>
                      <a:gd name="connsiteX10" fmla="*/ 693389 w 791379"/>
                      <a:gd name="connsiteY10" fmla="*/ 370984 h 665434"/>
                      <a:gd name="connsiteX11" fmla="*/ 791379 w 791379"/>
                      <a:gd name="connsiteY11" fmla="*/ 416656 h 665434"/>
                      <a:gd name="connsiteX0" fmla="*/ 0 w 791379"/>
                      <a:gd name="connsiteY0" fmla="*/ 489672 h 664647"/>
                      <a:gd name="connsiteX1" fmla="*/ 62563 w 791379"/>
                      <a:gd name="connsiteY1" fmla="*/ 450146 h 664647"/>
                      <a:gd name="connsiteX2" fmla="*/ 91915 w 791379"/>
                      <a:gd name="connsiteY2" fmla="*/ 409513 h 664647"/>
                      <a:gd name="connsiteX3" fmla="*/ 204011 w 791379"/>
                      <a:gd name="connsiteY3" fmla="*/ 487415 h 664647"/>
                      <a:gd name="connsiteX4" fmla="*/ 207463 w 791379"/>
                      <a:gd name="connsiteY4" fmla="*/ 38305 h 664647"/>
                      <a:gd name="connsiteX5" fmla="*/ 218425 w 791379"/>
                      <a:gd name="connsiteY5" fmla="*/ 38941 h 664647"/>
                      <a:gd name="connsiteX6" fmla="*/ 275484 w 791379"/>
                      <a:gd name="connsiteY6" fmla="*/ 577428 h 664647"/>
                      <a:gd name="connsiteX7" fmla="*/ 290513 w 791379"/>
                      <a:gd name="connsiteY7" fmla="*/ 649216 h 664647"/>
                      <a:gd name="connsiteX8" fmla="*/ 481994 w 791379"/>
                      <a:gd name="connsiteY8" fmla="*/ 426458 h 664647"/>
                      <a:gd name="connsiteX9" fmla="*/ 603286 w 791379"/>
                      <a:gd name="connsiteY9" fmla="*/ 255355 h 664647"/>
                      <a:gd name="connsiteX10" fmla="*/ 693389 w 791379"/>
                      <a:gd name="connsiteY10" fmla="*/ 370984 h 664647"/>
                      <a:gd name="connsiteX11" fmla="*/ 791379 w 791379"/>
                      <a:gd name="connsiteY11" fmla="*/ 416656 h 664647"/>
                      <a:gd name="connsiteX0" fmla="*/ 0 w 791379"/>
                      <a:gd name="connsiteY0" fmla="*/ 489672 h 658593"/>
                      <a:gd name="connsiteX1" fmla="*/ 62563 w 791379"/>
                      <a:gd name="connsiteY1" fmla="*/ 450146 h 658593"/>
                      <a:gd name="connsiteX2" fmla="*/ 91915 w 791379"/>
                      <a:gd name="connsiteY2" fmla="*/ 409513 h 658593"/>
                      <a:gd name="connsiteX3" fmla="*/ 204011 w 791379"/>
                      <a:gd name="connsiteY3" fmla="*/ 487415 h 658593"/>
                      <a:gd name="connsiteX4" fmla="*/ 207463 w 791379"/>
                      <a:gd name="connsiteY4" fmla="*/ 38305 h 658593"/>
                      <a:gd name="connsiteX5" fmla="*/ 218425 w 791379"/>
                      <a:gd name="connsiteY5" fmla="*/ 38941 h 658593"/>
                      <a:gd name="connsiteX6" fmla="*/ 275484 w 791379"/>
                      <a:gd name="connsiteY6" fmla="*/ 577428 h 658593"/>
                      <a:gd name="connsiteX7" fmla="*/ 290513 w 791379"/>
                      <a:gd name="connsiteY7" fmla="*/ 649216 h 658593"/>
                      <a:gd name="connsiteX8" fmla="*/ 481994 w 791379"/>
                      <a:gd name="connsiteY8" fmla="*/ 426458 h 658593"/>
                      <a:gd name="connsiteX9" fmla="*/ 603286 w 791379"/>
                      <a:gd name="connsiteY9" fmla="*/ 255355 h 658593"/>
                      <a:gd name="connsiteX10" fmla="*/ 693389 w 791379"/>
                      <a:gd name="connsiteY10" fmla="*/ 370984 h 658593"/>
                      <a:gd name="connsiteX11" fmla="*/ 791379 w 791379"/>
                      <a:gd name="connsiteY11" fmla="*/ 416656 h 658593"/>
                      <a:gd name="connsiteX0" fmla="*/ 0 w 791379"/>
                      <a:gd name="connsiteY0" fmla="*/ 489672 h 623191"/>
                      <a:gd name="connsiteX1" fmla="*/ 62563 w 791379"/>
                      <a:gd name="connsiteY1" fmla="*/ 450146 h 623191"/>
                      <a:gd name="connsiteX2" fmla="*/ 91915 w 791379"/>
                      <a:gd name="connsiteY2" fmla="*/ 409513 h 623191"/>
                      <a:gd name="connsiteX3" fmla="*/ 204011 w 791379"/>
                      <a:gd name="connsiteY3" fmla="*/ 487415 h 623191"/>
                      <a:gd name="connsiteX4" fmla="*/ 207463 w 791379"/>
                      <a:gd name="connsiteY4" fmla="*/ 38305 h 623191"/>
                      <a:gd name="connsiteX5" fmla="*/ 218425 w 791379"/>
                      <a:gd name="connsiteY5" fmla="*/ 38941 h 623191"/>
                      <a:gd name="connsiteX6" fmla="*/ 275484 w 791379"/>
                      <a:gd name="connsiteY6" fmla="*/ 577428 h 623191"/>
                      <a:gd name="connsiteX7" fmla="*/ 309235 w 791379"/>
                      <a:gd name="connsiteY7" fmla="*/ 597507 h 623191"/>
                      <a:gd name="connsiteX8" fmla="*/ 481994 w 791379"/>
                      <a:gd name="connsiteY8" fmla="*/ 426458 h 623191"/>
                      <a:gd name="connsiteX9" fmla="*/ 603286 w 791379"/>
                      <a:gd name="connsiteY9" fmla="*/ 255355 h 623191"/>
                      <a:gd name="connsiteX10" fmla="*/ 693389 w 791379"/>
                      <a:gd name="connsiteY10" fmla="*/ 370984 h 623191"/>
                      <a:gd name="connsiteX11" fmla="*/ 791379 w 791379"/>
                      <a:gd name="connsiteY11" fmla="*/ 416656 h 623191"/>
                      <a:gd name="connsiteX0" fmla="*/ 0 w 791379"/>
                      <a:gd name="connsiteY0" fmla="*/ 489672 h 623191"/>
                      <a:gd name="connsiteX1" fmla="*/ 62563 w 791379"/>
                      <a:gd name="connsiteY1" fmla="*/ 450146 h 623191"/>
                      <a:gd name="connsiteX2" fmla="*/ 91915 w 791379"/>
                      <a:gd name="connsiteY2" fmla="*/ 409513 h 623191"/>
                      <a:gd name="connsiteX3" fmla="*/ 204011 w 791379"/>
                      <a:gd name="connsiteY3" fmla="*/ 487415 h 623191"/>
                      <a:gd name="connsiteX4" fmla="*/ 207463 w 791379"/>
                      <a:gd name="connsiteY4" fmla="*/ 38305 h 623191"/>
                      <a:gd name="connsiteX5" fmla="*/ 218425 w 791379"/>
                      <a:gd name="connsiteY5" fmla="*/ 38941 h 623191"/>
                      <a:gd name="connsiteX6" fmla="*/ 275484 w 791379"/>
                      <a:gd name="connsiteY6" fmla="*/ 577428 h 623191"/>
                      <a:gd name="connsiteX7" fmla="*/ 309235 w 791379"/>
                      <a:gd name="connsiteY7" fmla="*/ 597507 h 623191"/>
                      <a:gd name="connsiteX8" fmla="*/ 481994 w 791379"/>
                      <a:gd name="connsiteY8" fmla="*/ 426458 h 623191"/>
                      <a:gd name="connsiteX9" fmla="*/ 603286 w 791379"/>
                      <a:gd name="connsiteY9" fmla="*/ 255355 h 623191"/>
                      <a:gd name="connsiteX10" fmla="*/ 693389 w 791379"/>
                      <a:gd name="connsiteY10" fmla="*/ 370984 h 623191"/>
                      <a:gd name="connsiteX11" fmla="*/ 791379 w 791379"/>
                      <a:gd name="connsiteY11" fmla="*/ 416656 h 623191"/>
                      <a:gd name="connsiteX0" fmla="*/ 0 w 791379"/>
                      <a:gd name="connsiteY0" fmla="*/ 489672 h 627575"/>
                      <a:gd name="connsiteX1" fmla="*/ 62563 w 791379"/>
                      <a:gd name="connsiteY1" fmla="*/ 450146 h 627575"/>
                      <a:gd name="connsiteX2" fmla="*/ 91915 w 791379"/>
                      <a:gd name="connsiteY2" fmla="*/ 409513 h 627575"/>
                      <a:gd name="connsiteX3" fmla="*/ 204011 w 791379"/>
                      <a:gd name="connsiteY3" fmla="*/ 487415 h 627575"/>
                      <a:gd name="connsiteX4" fmla="*/ 207463 w 791379"/>
                      <a:gd name="connsiteY4" fmla="*/ 38305 h 627575"/>
                      <a:gd name="connsiteX5" fmla="*/ 218425 w 791379"/>
                      <a:gd name="connsiteY5" fmla="*/ 38941 h 627575"/>
                      <a:gd name="connsiteX6" fmla="*/ 275484 w 791379"/>
                      <a:gd name="connsiteY6" fmla="*/ 577428 h 627575"/>
                      <a:gd name="connsiteX7" fmla="*/ 309235 w 791379"/>
                      <a:gd name="connsiteY7" fmla="*/ 597507 h 627575"/>
                      <a:gd name="connsiteX8" fmla="*/ 481994 w 791379"/>
                      <a:gd name="connsiteY8" fmla="*/ 426458 h 627575"/>
                      <a:gd name="connsiteX9" fmla="*/ 603286 w 791379"/>
                      <a:gd name="connsiteY9" fmla="*/ 255355 h 627575"/>
                      <a:gd name="connsiteX10" fmla="*/ 693389 w 791379"/>
                      <a:gd name="connsiteY10" fmla="*/ 370984 h 627575"/>
                      <a:gd name="connsiteX11" fmla="*/ 791379 w 791379"/>
                      <a:gd name="connsiteY11" fmla="*/ 416656 h 627575"/>
                      <a:gd name="connsiteX0" fmla="*/ 0 w 791379"/>
                      <a:gd name="connsiteY0" fmla="*/ 489672 h 621933"/>
                      <a:gd name="connsiteX1" fmla="*/ 62563 w 791379"/>
                      <a:gd name="connsiteY1" fmla="*/ 450146 h 621933"/>
                      <a:gd name="connsiteX2" fmla="*/ 91915 w 791379"/>
                      <a:gd name="connsiteY2" fmla="*/ 409513 h 621933"/>
                      <a:gd name="connsiteX3" fmla="*/ 204011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1994 w 791379"/>
                      <a:gd name="connsiteY8" fmla="*/ 42645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204011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204011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195987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195987 w 791379"/>
                      <a:gd name="connsiteY3" fmla="*/ 487415 h 621933"/>
                      <a:gd name="connsiteX4" fmla="*/ 207463 w 791379"/>
                      <a:gd name="connsiteY4" fmla="*/ 38305 h 621933"/>
                      <a:gd name="connsiteX5" fmla="*/ 229123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195987 w 791379"/>
                      <a:gd name="connsiteY3" fmla="*/ 487415 h 621933"/>
                      <a:gd name="connsiteX4" fmla="*/ 212812 w 791379"/>
                      <a:gd name="connsiteY4" fmla="*/ 38305 h 621933"/>
                      <a:gd name="connsiteX5" fmla="*/ 229123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8002 h 620263"/>
                      <a:gd name="connsiteX1" fmla="*/ 62563 w 791379"/>
                      <a:gd name="connsiteY1" fmla="*/ 448476 h 620263"/>
                      <a:gd name="connsiteX2" fmla="*/ 91915 w 791379"/>
                      <a:gd name="connsiteY2" fmla="*/ 407843 h 620263"/>
                      <a:gd name="connsiteX3" fmla="*/ 195987 w 791379"/>
                      <a:gd name="connsiteY3" fmla="*/ 485745 h 620263"/>
                      <a:gd name="connsiteX4" fmla="*/ 212812 w 791379"/>
                      <a:gd name="connsiteY4" fmla="*/ 36635 h 620263"/>
                      <a:gd name="connsiteX5" fmla="*/ 229123 w 791379"/>
                      <a:gd name="connsiteY5" fmla="*/ 37271 h 620263"/>
                      <a:gd name="connsiteX6" fmla="*/ 275484 w 791379"/>
                      <a:gd name="connsiteY6" fmla="*/ 575758 h 620263"/>
                      <a:gd name="connsiteX7" fmla="*/ 308343 w 791379"/>
                      <a:gd name="connsiteY7" fmla="*/ 584247 h 620263"/>
                      <a:gd name="connsiteX8" fmla="*/ 480211 w 791379"/>
                      <a:gd name="connsiteY8" fmla="*/ 418548 h 620263"/>
                      <a:gd name="connsiteX9" fmla="*/ 603286 w 791379"/>
                      <a:gd name="connsiteY9" fmla="*/ 253685 h 620263"/>
                      <a:gd name="connsiteX10" fmla="*/ 693389 w 791379"/>
                      <a:gd name="connsiteY10" fmla="*/ 369314 h 620263"/>
                      <a:gd name="connsiteX11" fmla="*/ 791379 w 791379"/>
                      <a:gd name="connsiteY11" fmla="*/ 414986 h 620263"/>
                      <a:gd name="connsiteX0" fmla="*/ 0 w 791379"/>
                      <a:gd name="connsiteY0" fmla="*/ 488002 h 620263"/>
                      <a:gd name="connsiteX1" fmla="*/ 62563 w 791379"/>
                      <a:gd name="connsiteY1" fmla="*/ 448476 h 620263"/>
                      <a:gd name="connsiteX2" fmla="*/ 91915 w 791379"/>
                      <a:gd name="connsiteY2" fmla="*/ 407843 h 620263"/>
                      <a:gd name="connsiteX3" fmla="*/ 195987 w 791379"/>
                      <a:gd name="connsiteY3" fmla="*/ 485745 h 620263"/>
                      <a:gd name="connsiteX4" fmla="*/ 212812 w 791379"/>
                      <a:gd name="connsiteY4" fmla="*/ 36635 h 620263"/>
                      <a:gd name="connsiteX5" fmla="*/ 231798 w 791379"/>
                      <a:gd name="connsiteY5" fmla="*/ 37271 h 620263"/>
                      <a:gd name="connsiteX6" fmla="*/ 275484 w 791379"/>
                      <a:gd name="connsiteY6" fmla="*/ 575758 h 620263"/>
                      <a:gd name="connsiteX7" fmla="*/ 308343 w 791379"/>
                      <a:gd name="connsiteY7" fmla="*/ 584247 h 620263"/>
                      <a:gd name="connsiteX8" fmla="*/ 480211 w 791379"/>
                      <a:gd name="connsiteY8" fmla="*/ 418548 h 620263"/>
                      <a:gd name="connsiteX9" fmla="*/ 603286 w 791379"/>
                      <a:gd name="connsiteY9" fmla="*/ 253685 h 620263"/>
                      <a:gd name="connsiteX10" fmla="*/ 693389 w 791379"/>
                      <a:gd name="connsiteY10" fmla="*/ 369314 h 620263"/>
                      <a:gd name="connsiteX11" fmla="*/ 791379 w 791379"/>
                      <a:gd name="connsiteY11" fmla="*/ 414986 h 620263"/>
                      <a:gd name="connsiteX0" fmla="*/ 0 w 791379"/>
                      <a:gd name="connsiteY0" fmla="*/ 484082 h 616343"/>
                      <a:gd name="connsiteX1" fmla="*/ 62563 w 791379"/>
                      <a:gd name="connsiteY1" fmla="*/ 444556 h 616343"/>
                      <a:gd name="connsiteX2" fmla="*/ 91915 w 791379"/>
                      <a:gd name="connsiteY2" fmla="*/ 403923 h 616343"/>
                      <a:gd name="connsiteX3" fmla="*/ 195987 w 791379"/>
                      <a:gd name="connsiteY3" fmla="*/ 481825 h 616343"/>
                      <a:gd name="connsiteX4" fmla="*/ 212812 w 791379"/>
                      <a:gd name="connsiteY4" fmla="*/ 32715 h 616343"/>
                      <a:gd name="connsiteX5" fmla="*/ 231798 w 791379"/>
                      <a:gd name="connsiteY5" fmla="*/ 33351 h 616343"/>
                      <a:gd name="connsiteX6" fmla="*/ 275484 w 791379"/>
                      <a:gd name="connsiteY6" fmla="*/ 571838 h 616343"/>
                      <a:gd name="connsiteX7" fmla="*/ 308343 w 791379"/>
                      <a:gd name="connsiteY7" fmla="*/ 580327 h 616343"/>
                      <a:gd name="connsiteX8" fmla="*/ 480211 w 791379"/>
                      <a:gd name="connsiteY8" fmla="*/ 414628 h 616343"/>
                      <a:gd name="connsiteX9" fmla="*/ 603286 w 791379"/>
                      <a:gd name="connsiteY9" fmla="*/ 249765 h 616343"/>
                      <a:gd name="connsiteX10" fmla="*/ 693389 w 791379"/>
                      <a:gd name="connsiteY10" fmla="*/ 365394 h 616343"/>
                      <a:gd name="connsiteX11" fmla="*/ 791379 w 791379"/>
                      <a:gd name="connsiteY11" fmla="*/ 411066 h 616343"/>
                      <a:gd name="connsiteX0" fmla="*/ 0 w 791379"/>
                      <a:gd name="connsiteY0" fmla="*/ 486297 h 618558"/>
                      <a:gd name="connsiteX1" fmla="*/ 62563 w 791379"/>
                      <a:gd name="connsiteY1" fmla="*/ 446771 h 618558"/>
                      <a:gd name="connsiteX2" fmla="*/ 91915 w 791379"/>
                      <a:gd name="connsiteY2" fmla="*/ 406138 h 618558"/>
                      <a:gd name="connsiteX3" fmla="*/ 195987 w 791379"/>
                      <a:gd name="connsiteY3" fmla="*/ 484040 h 618558"/>
                      <a:gd name="connsiteX4" fmla="*/ 212812 w 791379"/>
                      <a:gd name="connsiteY4" fmla="*/ 34930 h 618558"/>
                      <a:gd name="connsiteX5" fmla="*/ 231798 w 791379"/>
                      <a:gd name="connsiteY5" fmla="*/ 35566 h 618558"/>
                      <a:gd name="connsiteX6" fmla="*/ 275484 w 791379"/>
                      <a:gd name="connsiteY6" fmla="*/ 574053 h 618558"/>
                      <a:gd name="connsiteX7" fmla="*/ 308343 w 791379"/>
                      <a:gd name="connsiteY7" fmla="*/ 582542 h 618558"/>
                      <a:gd name="connsiteX8" fmla="*/ 480211 w 791379"/>
                      <a:gd name="connsiteY8" fmla="*/ 416843 h 618558"/>
                      <a:gd name="connsiteX9" fmla="*/ 603286 w 791379"/>
                      <a:gd name="connsiteY9" fmla="*/ 251980 h 618558"/>
                      <a:gd name="connsiteX10" fmla="*/ 693389 w 791379"/>
                      <a:gd name="connsiteY10" fmla="*/ 367609 h 618558"/>
                      <a:gd name="connsiteX11" fmla="*/ 791379 w 791379"/>
                      <a:gd name="connsiteY11" fmla="*/ 413281 h 618558"/>
                      <a:gd name="connsiteX0" fmla="*/ 0 w 791379"/>
                      <a:gd name="connsiteY0" fmla="*/ 486297 h 617583"/>
                      <a:gd name="connsiteX1" fmla="*/ 62563 w 791379"/>
                      <a:gd name="connsiteY1" fmla="*/ 446771 h 617583"/>
                      <a:gd name="connsiteX2" fmla="*/ 91915 w 791379"/>
                      <a:gd name="connsiteY2" fmla="*/ 406138 h 617583"/>
                      <a:gd name="connsiteX3" fmla="*/ 195987 w 791379"/>
                      <a:gd name="connsiteY3" fmla="*/ 484040 h 617583"/>
                      <a:gd name="connsiteX4" fmla="*/ 212812 w 791379"/>
                      <a:gd name="connsiteY4" fmla="*/ 34930 h 617583"/>
                      <a:gd name="connsiteX5" fmla="*/ 231798 w 791379"/>
                      <a:gd name="connsiteY5" fmla="*/ 35566 h 617583"/>
                      <a:gd name="connsiteX6" fmla="*/ 279942 w 791379"/>
                      <a:gd name="connsiteY6" fmla="*/ 572270 h 617583"/>
                      <a:gd name="connsiteX7" fmla="*/ 308343 w 791379"/>
                      <a:gd name="connsiteY7" fmla="*/ 582542 h 617583"/>
                      <a:gd name="connsiteX8" fmla="*/ 480211 w 791379"/>
                      <a:gd name="connsiteY8" fmla="*/ 416843 h 617583"/>
                      <a:gd name="connsiteX9" fmla="*/ 603286 w 791379"/>
                      <a:gd name="connsiteY9" fmla="*/ 251980 h 617583"/>
                      <a:gd name="connsiteX10" fmla="*/ 693389 w 791379"/>
                      <a:gd name="connsiteY10" fmla="*/ 367609 h 617583"/>
                      <a:gd name="connsiteX11" fmla="*/ 791379 w 791379"/>
                      <a:gd name="connsiteY11" fmla="*/ 413281 h 617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1379" h="617583">
                        <a:moveTo>
                          <a:pt x="0" y="486297"/>
                        </a:moveTo>
                        <a:cubicBezTo>
                          <a:pt x="25399" y="486200"/>
                          <a:pt x="40751" y="485019"/>
                          <a:pt x="62563" y="446771"/>
                        </a:cubicBezTo>
                        <a:cubicBezTo>
                          <a:pt x="73244" y="426146"/>
                          <a:pt x="71587" y="408120"/>
                          <a:pt x="91915" y="406138"/>
                        </a:cubicBezTo>
                        <a:cubicBezTo>
                          <a:pt x="118735" y="403228"/>
                          <a:pt x="142855" y="528863"/>
                          <a:pt x="195987" y="484040"/>
                        </a:cubicBezTo>
                        <a:cubicBezTo>
                          <a:pt x="225606" y="441712"/>
                          <a:pt x="205815" y="120194"/>
                          <a:pt x="212812" y="34930"/>
                        </a:cubicBezTo>
                        <a:cubicBezTo>
                          <a:pt x="211352" y="11447"/>
                          <a:pt x="226425" y="-30591"/>
                          <a:pt x="231798" y="35566"/>
                        </a:cubicBezTo>
                        <a:cubicBezTo>
                          <a:pt x="241797" y="125865"/>
                          <a:pt x="267927" y="470558"/>
                          <a:pt x="279942" y="572270"/>
                        </a:cubicBezTo>
                        <a:cubicBezTo>
                          <a:pt x="285717" y="641887"/>
                          <a:pt x="304682" y="619739"/>
                          <a:pt x="308343" y="582542"/>
                        </a:cubicBezTo>
                        <a:cubicBezTo>
                          <a:pt x="326320" y="385074"/>
                          <a:pt x="431054" y="471937"/>
                          <a:pt x="480211" y="416843"/>
                        </a:cubicBezTo>
                        <a:cubicBezTo>
                          <a:pt x="529368" y="361749"/>
                          <a:pt x="567756" y="260186"/>
                          <a:pt x="603286" y="251980"/>
                        </a:cubicBezTo>
                        <a:cubicBezTo>
                          <a:pt x="638816" y="243774"/>
                          <a:pt x="659258" y="344590"/>
                          <a:pt x="693389" y="367609"/>
                        </a:cubicBezTo>
                        <a:cubicBezTo>
                          <a:pt x="726593" y="396193"/>
                          <a:pt x="757594" y="408910"/>
                          <a:pt x="791379" y="413281"/>
                        </a:cubicBezTo>
                      </a:path>
                    </a:pathLst>
                  </a:custGeom>
                  <a:noFill/>
                  <a:ln w="15875">
                    <a:gradFill>
                      <a:gsLst>
                        <a:gs pos="23000">
                          <a:schemeClr val="accent3"/>
                        </a:gs>
                        <a:gs pos="0">
                          <a:schemeClr val="bg1">
                            <a:alpha val="0"/>
                          </a:schemeClr>
                        </a:gs>
                        <a:gs pos="100000">
                          <a:schemeClr val="accent3"/>
                        </a:gs>
                      </a:gsLst>
                      <a:lin ang="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07F1FF0A-4BF9-4BD6-B829-600548ABB0C6}"/>
                      </a:ext>
                    </a:extLst>
                  </p:cNvPr>
                  <p:cNvSpPr/>
                  <p:nvPr/>
                </p:nvSpPr>
                <p:spPr>
                  <a:xfrm>
                    <a:off x="11505753" y="4304075"/>
                    <a:ext cx="180803" cy="18080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Cross 220">
                    <a:extLst>
                      <a:ext uri="{FF2B5EF4-FFF2-40B4-BE49-F238E27FC236}">
                        <a16:creationId xmlns:a16="http://schemas.microsoft.com/office/drawing/2014/main" id="{8003D912-04A4-4099-B99D-BC6BD5B3765C}"/>
                      </a:ext>
                    </a:extLst>
                  </p:cNvPr>
                  <p:cNvSpPr/>
                  <p:nvPr/>
                </p:nvSpPr>
                <p:spPr>
                  <a:xfrm>
                    <a:off x="11535888" y="4334209"/>
                    <a:ext cx="120536" cy="120536"/>
                  </a:xfrm>
                  <a:prstGeom prst="plus">
                    <a:avLst>
                      <a:gd name="adj" fmla="val 363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D275EEE9-4048-4B60-B668-60219468CF36}"/>
                      </a:ext>
                    </a:extLst>
                  </p:cNvPr>
                  <p:cNvSpPr/>
                  <p:nvPr/>
                </p:nvSpPr>
                <p:spPr>
                  <a:xfrm>
                    <a:off x="11745842" y="4314812"/>
                    <a:ext cx="43935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a:extLst>
                      <a:ext uri="{FF2B5EF4-FFF2-40B4-BE49-F238E27FC236}">
                        <a16:creationId xmlns:a16="http://schemas.microsoft.com/office/drawing/2014/main" id="{80CB0F9D-CB5F-4057-AB82-FBA88E32F5DA}"/>
                      </a:ext>
                    </a:extLst>
                  </p:cNvPr>
                  <p:cNvSpPr/>
                  <p:nvPr/>
                </p:nvSpPr>
                <p:spPr>
                  <a:xfrm>
                    <a:off x="12244484" y="4314810"/>
                    <a:ext cx="23962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58BCCA39-D490-4D1B-9299-4523AD498AA1}"/>
                      </a:ext>
                    </a:extLst>
                  </p:cNvPr>
                  <p:cNvSpPr/>
                  <p:nvPr/>
                </p:nvSpPr>
                <p:spPr>
                  <a:xfrm>
                    <a:off x="11745842" y="4399539"/>
                    <a:ext cx="23962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224">
                    <a:extLst>
                      <a:ext uri="{FF2B5EF4-FFF2-40B4-BE49-F238E27FC236}">
                        <a16:creationId xmlns:a16="http://schemas.microsoft.com/office/drawing/2014/main" id="{DEFDE57A-E55F-49A0-9228-F275B3627A9A}"/>
                      </a:ext>
                    </a:extLst>
                  </p:cNvPr>
                  <p:cNvSpPr/>
                  <p:nvPr/>
                </p:nvSpPr>
                <p:spPr>
                  <a:xfrm>
                    <a:off x="12030922" y="4398532"/>
                    <a:ext cx="23962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Freeform: Shape 117">
                    <a:extLst>
                      <a:ext uri="{FF2B5EF4-FFF2-40B4-BE49-F238E27FC236}">
                        <a16:creationId xmlns:a16="http://schemas.microsoft.com/office/drawing/2014/main" id="{61BAD244-70BE-4D95-9029-1E9E35636776}"/>
                      </a:ext>
                    </a:extLst>
                  </p:cNvPr>
                  <p:cNvSpPr/>
                  <p:nvPr/>
                </p:nvSpPr>
                <p:spPr>
                  <a:xfrm>
                    <a:off x="11772627" y="4331149"/>
                    <a:ext cx="686368" cy="105236"/>
                  </a:xfrm>
                  <a:custGeom>
                    <a:avLst/>
                    <a:gdLst>
                      <a:gd name="connsiteX0" fmla="*/ 153859 w 686368"/>
                      <a:gd name="connsiteY0" fmla="*/ 84729 h 105236"/>
                      <a:gd name="connsiteX1" fmla="*/ 183481 w 686368"/>
                      <a:gd name="connsiteY1" fmla="*/ 84729 h 105236"/>
                      <a:gd name="connsiteX2" fmla="*/ 187726 w 686368"/>
                      <a:gd name="connsiteY2" fmla="*/ 88974 h 105236"/>
                      <a:gd name="connsiteX3" fmla="*/ 187726 w 686368"/>
                      <a:gd name="connsiteY3" fmla="*/ 100991 h 105236"/>
                      <a:gd name="connsiteX4" fmla="*/ 183481 w 686368"/>
                      <a:gd name="connsiteY4" fmla="*/ 105236 h 105236"/>
                      <a:gd name="connsiteX5" fmla="*/ 153859 w 686368"/>
                      <a:gd name="connsiteY5" fmla="*/ 105236 h 105236"/>
                      <a:gd name="connsiteX6" fmla="*/ 149614 w 686368"/>
                      <a:gd name="connsiteY6" fmla="*/ 100991 h 105236"/>
                      <a:gd name="connsiteX7" fmla="*/ 149614 w 686368"/>
                      <a:gd name="connsiteY7" fmla="*/ 88974 h 105236"/>
                      <a:gd name="connsiteX8" fmla="*/ 153859 w 686368"/>
                      <a:gd name="connsiteY8" fmla="*/ 84729 h 105236"/>
                      <a:gd name="connsiteX9" fmla="*/ 4245 w 686368"/>
                      <a:gd name="connsiteY9" fmla="*/ 84729 h 105236"/>
                      <a:gd name="connsiteX10" fmla="*/ 114508 w 686368"/>
                      <a:gd name="connsiteY10" fmla="*/ 84729 h 105236"/>
                      <a:gd name="connsiteX11" fmla="*/ 118753 w 686368"/>
                      <a:gd name="connsiteY11" fmla="*/ 88974 h 105236"/>
                      <a:gd name="connsiteX12" fmla="*/ 118753 w 686368"/>
                      <a:gd name="connsiteY12" fmla="*/ 100991 h 105236"/>
                      <a:gd name="connsiteX13" fmla="*/ 114508 w 686368"/>
                      <a:gd name="connsiteY13" fmla="*/ 105236 h 105236"/>
                      <a:gd name="connsiteX14" fmla="*/ 4245 w 686368"/>
                      <a:gd name="connsiteY14" fmla="*/ 105236 h 105236"/>
                      <a:gd name="connsiteX15" fmla="*/ 0 w 686368"/>
                      <a:gd name="connsiteY15" fmla="*/ 100991 h 105236"/>
                      <a:gd name="connsiteX16" fmla="*/ 0 w 686368"/>
                      <a:gd name="connsiteY16" fmla="*/ 88974 h 105236"/>
                      <a:gd name="connsiteX17" fmla="*/ 4245 w 686368"/>
                      <a:gd name="connsiteY17" fmla="*/ 84729 h 105236"/>
                      <a:gd name="connsiteX18" fmla="*/ 438939 w 686368"/>
                      <a:gd name="connsiteY18" fmla="*/ 83722 h 105236"/>
                      <a:gd name="connsiteX19" fmla="*/ 468561 w 686368"/>
                      <a:gd name="connsiteY19" fmla="*/ 83722 h 105236"/>
                      <a:gd name="connsiteX20" fmla="*/ 472806 w 686368"/>
                      <a:gd name="connsiteY20" fmla="*/ 87967 h 105236"/>
                      <a:gd name="connsiteX21" fmla="*/ 472806 w 686368"/>
                      <a:gd name="connsiteY21" fmla="*/ 99984 h 105236"/>
                      <a:gd name="connsiteX22" fmla="*/ 468561 w 686368"/>
                      <a:gd name="connsiteY22" fmla="*/ 104229 h 105236"/>
                      <a:gd name="connsiteX23" fmla="*/ 438939 w 686368"/>
                      <a:gd name="connsiteY23" fmla="*/ 104229 h 105236"/>
                      <a:gd name="connsiteX24" fmla="*/ 434694 w 686368"/>
                      <a:gd name="connsiteY24" fmla="*/ 99984 h 105236"/>
                      <a:gd name="connsiteX25" fmla="*/ 434694 w 686368"/>
                      <a:gd name="connsiteY25" fmla="*/ 87967 h 105236"/>
                      <a:gd name="connsiteX26" fmla="*/ 438939 w 686368"/>
                      <a:gd name="connsiteY26" fmla="*/ 83722 h 105236"/>
                      <a:gd name="connsiteX27" fmla="*/ 289325 w 686368"/>
                      <a:gd name="connsiteY27" fmla="*/ 83722 h 105236"/>
                      <a:gd name="connsiteX28" fmla="*/ 399588 w 686368"/>
                      <a:gd name="connsiteY28" fmla="*/ 83722 h 105236"/>
                      <a:gd name="connsiteX29" fmla="*/ 403833 w 686368"/>
                      <a:gd name="connsiteY29" fmla="*/ 87967 h 105236"/>
                      <a:gd name="connsiteX30" fmla="*/ 403833 w 686368"/>
                      <a:gd name="connsiteY30" fmla="*/ 99984 h 105236"/>
                      <a:gd name="connsiteX31" fmla="*/ 399588 w 686368"/>
                      <a:gd name="connsiteY31" fmla="*/ 104229 h 105236"/>
                      <a:gd name="connsiteX32" fmla="*/ 289325 w 686368"/>
                      <a:gd name="connsiteY32" fmla="*/ 104229 h 105236"/>
                      <a:gd name="connsiteX33" fmla="*/ 285080 w 686368"/>
                      <a:gd name="connsiteY33" fmla="*/ 99984 h 105236"/>
                      <a:gd name="connsiteX34" fmla="*/ 285080 w 686368"/>
                      <a:gd name="connsiteY34" fmla="*/ 87967 h 105236"/>
                      <a:gd name="connsiteX35" fmla="*/ 289325 w 686368"/>
                      <a:gd name="connsiteY35" fmla="*/ 83722 h 105236"/>
                      <a:gd name="connsiteX36" fmla="*/ 353589 w 686368"/>
                      <a:gd name="connsiteY36" fmla="*/ 2 h 105236"/>
                      <a:gd name="connsiteX37" fmla="*/ 383211 w 686368"/>
                      <a:gd name="connsiteY37" fmla="*/ 2 h 105236"/>
                      <a:gd name="connsiteX38" fmla="*/ 387456 w 686368"/>
                      <a:gd name="connsiteY38" fmla="*/ 4247 h 105236"/>
                      <a:gd name="connsiteX39" fmla="*/ 387456 w 686368"/>
                      <a:gd name="connsiteY39" fmla="*/ 16264 h 105236"/>
                      <a:gd name="connsiteX40" fmla="*/ 383211 w 686368"/>
                      <a:gd name="connsiteY40" fmla="*/ 20509 h 105236"/>
                      <a:gd name="connsiteX41" fmla="*/ 353589 w 686368"/>
                      <a:gd name="connsiteY41" fmla="*/ 20509 h 105236"/>
                      <a:gd name="connsiteX42" fmla="*/ 349344 w 686368"/>
                      <a:gd name="connsiteY42" fmla="*/ 16264 h 105236"/>
                      <a:gd name="connsiteX43" fmla="*/ 349344 w 686368"/>
                      <a:gd name="connsiteY43" fmla="*/ 4247 h 105236"/>
                      <a:gd name="connsiteX44" fmla="*/ 353589 w 686368"/>
                      <a:gd name="connsiteY44" fmla="*/ 2 h 105236"/>
                      <a:gd name="connsiteX45" fmla="*/ 8320 w 686368"/>
                      <a:gd name="connsiteY45" fmla="*/ 2 h 105236"/>
                      <a:gd name="connsiteX46" fmla="*/ 314237 w 686368"/>
                      <a:gd name="connsiteY46" fmla="*/ 2 h 105236"/>
                      <a:gd name="connsiteX47" fmla="*/ 318482 w 686368"/>
                      <a:gd name="connsiteY47" fmla="*/ 4247 h 105236"/>
                      <a:gd name="connsiteX48" fmla="*/ 318482 w 686368"/>
                      <a:gd name="connsiteY48" fmla="*/ 16264 h 105236"/>
                      <a:gd name="connsiteX49" fmla="*/ 314237 w 686368"/>
                      <a:gd name="connsiteY49" fmla="*/ 20509 h 105236"/>
                      <a:gd name="connsiteX50" fmla="*/ 8320 w 686368"/>
                      <a:gd name="connsiteY50" fmla="*/ 20509 h 105236"/>
                      <a:gd name="connsiteX51" fmla="*/ 4075 w 686368"/>
                      <a:gd name="connsiteY51" fmla="*/ 16264 h 105236"/>
                      <a:gd name="connsiteX52" fmla="*/ 4075 w 686368"/>
                      <a:gd name="connsiteY52" fmla="*/ 4247 h 105236"/>
                      <a:gd name="connsiteX53" fmla="*/ 8320 w 686368"/>
                      <a:gd name="connsiteY53" fmla="*/ 2 h 105236"/>
                      <a:gd name="connsiteX54" fmla="*/ 652501 w 686368"/>
                      <a:gd name="connsiteY54" fmla="*/ 0 h 105236"/>
                      <a:gd name="connsiteX55" fmla="*/ 682123 w 686368"/>
                      <a:gd name="connsiteY55" fmla="*/ 0 h 105236"/>
                      <a:gd name="connsiteX56" fmla="*/ 686368 w 686368"/>
                      <a:gd name="connsiteY56" fmla="*/ 4245 h 105236"/>
                      <a:gd name="connsiteX57" fmla="*/ 686368 w 686368"/>
                      <a:gd name="connsiteY57" fmla="*/ 16262 h 105236"/>
                      <a:gd name="connsiteX58" fmla="*/ 682123 w 686368"/>
                      <a:gd name="connsiteY58" fmla="*/ 20507 h 105236"/>
                      <a:gd name="connsiteX59" fmla="*/ 652501 w 686368"/>
                      <a:gd name="connsiteY59" fmla="*/ 20507 h 105236"/>
                      <a:gd name="connsiteX60" fmla="*/ 648256 w 686368"/>
                      <a:gd name="connsiteY60" fmla="*/ 16262 h 105236"/>
                      <a:gd name="connsiteX61" fmla="*/ 648256 w 686368"/>
                      <a:gd name="connsiteY61" fmla="*/ 4245 h 105236"/>
                      <a:gd name="connsiteX62" fmla="*/ 652501 w 686368"/>
                      <a:gd name="connsiteY62" fmla="*/ 0 h 105236"/>
                      <a:gd name="connsiteX63" fmla="*/ 502887 w 686368"/>
                      <a:gd name="connsiteY63" fmla="*/ 0 h 105236"/>
                      <a:gd name="connsiteX64" fmla="*/ 613150 w 686368"/>
                      <a:gd name="connsiteY64" fmla="*/ 0 h 105236"/>
                      <a:gd name="connsiteX65" fmla="*/ 617395 w 686368"/>
                      <a:gd name="connsiteY65" fmla="*/ 4245 h 105236"/>
                      <a:gd name="connsiteX66" fmla="*/ 617395 w 686368"/>
                      <a:gd name="connsiteY66" fmla="*/ 16262 h 105236"/>
                      <a:gd name="connsiteX67" fmla="*/ 613150 w 686368"/>
                      <a:gd name="connsiteY67" fmla="*/ 20507 h 105236"/>
                      <a:gd name="connsiteX68" fmla="*/ 502887 w 686368"/>
                      <a:gd name="connsiteY68" fmla="*/ 20507 h 105236"/>
                      <a:gd name="connsiteX69" fmla="*/ 498642 w 686368"/>
                      <a:gd name="connsiteY69" fmla="*/ 16262 h 105236"/>
                      <a:gd name="connsiteX70" fmla="*/ 498642 w 686368"/>
                      <a:gd name="connsiteY70" fmla="*/ 4245 h 105236"/>
                      <a:gd name="connsiteX71" fmla="*/ 502887 w 686368"/>
                      <a:gd name="connsiteY71" fmla="*/ 0 h 105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86368" h="105236">
                        <a:moveTo>
                          <a:pt x="153859" y="84729"/>
                        </a:moveTo>
                        <a:lnTo>
                          <a:pt x="183481" y="84729"/>
                        </a:lnTo>
                        <a:cubicBezTo>
                          <a:pt x="185825" y="84729"/>
                          <a:pt x="187726" y="86630"/>
                          <a:pt x="187726" y="88974"/>
                        </a:cubicBezTo>
                        <a:lnTo>
                          <a:pt x="187726" y="100991"/>
                        </a:lnTo>
                        <a:cubicBezTo>
                          <a:pt x="187726" y="103335"/>
                          <a:pt x="185825" y="105236"/>
                          <a:pt x="183481" y="105236"/>
                        </a:cubicBezTo>
                        <a:lnTo>
                          <a:pt x="153859" y="105236"/>
                        </a:lnTo>
                        <a:cubicBezTo>
                          <a:pt x="151515" y="105236"/>
                          <a:pt x="149614" y="103335"/>
                          <a:pt x="149614" y="100991"/>
                        </a:cubicBezTo>
                        <a:lnTo>
                          <a:pt x="149614" y="88974"/>
                        </a:lnTo>
                        <a:cubicBezTo>
                          <a:pt x="149614" y="86630"/>
                          <a:pt x="151515" y="84729"/>
                          <a:pt x="153859" y="84729"/>
                        </a:cubicBezTo>
                        <a:close/>
                        <a:moveTo>
                          <a:pt x="4245" y="84729"/>
                        </a:moveTo>
                        <a:lnTo>
                          <a:pt x="114508" y="84729"/>
                        </a:lnTo>
                        <a:cubicBezTo>
                          <a:pt x="116852" y="84729"/>
                          <a:pt x="118753" y="86630"/>
                          <a:pt x="118753" y="88974"/>
                        </a:cubicBezTo>
                        <a:lnTo>
                          <a:pt x="118753" y="100991"/>
                        </a:lnTo>
                        <a:cubicBezTo>
                          <a:pt x="118753" y="103335"/>
                          <a:pt x="116852" y="105236"/>
                          <a:pt x="114508" y="105236"/>
                        </a:cubicBezTo>
                        <a:lnTo>
                          <a:pt x="4245" y="105236"/>
                        </a:lnTo>
                        <a:cubicBezTo>
                          <a:pt x="1901" y="105236"/>
                          <a:pt x="0" y="103335"/>
                          <a:pt x="0" y="100991"/>
                        </a:cubicBezTo>
                        <a:lnTo>
                          <a:pt x="0" y="88974"/>
                        </a:lnTo>
                        <a:cubicBezTo>
                          <a:pt x="0" y="86630"/>
                          <a:pt x="1901" y="84729"/>
                          <a:pt x="4245" y="84729"/>
                        </a:cubicBezTo>
                        <a:close/>
                        <a:moveTo>
                          <a:pt x="438939" y="83722"/>
                        </a:moveTo>
                        <a:lnTo>
                          <a:pt x="468561" y="83722"/>
                        </a:lnTo>
                        <a:cubicBezTo>
                          <a:pt x="470905" y="83722"/>
                          <a:pt x="472806" y="85623"/>
                          <a:pt x="472806" y="87967"/>
                        </a:cubicBezTo>
                        <a:lnTo>
                          <a:pt x="472806" y="99984"/>
                        </a:lnTo>
                        <a:cubicBezTo>
                          <a:pt x="472806" y="102328"/>
                          <a:pt x="470905" y="104229"/>
                          <a:pt x="468561" y="104229"/>
                        </a:cubicBezTo>
                        <a:lnTo>
                          <a:pt x="438939" y="104229"/>
                        </a:lnTo>
                        <a:cubicBezTo>
                          <a:pt x="436595" y="104229"/>
                          <a:pt x="434694" y="102328"/>
                          <a:pt x="434694" y="99984"/>
                        </a:cubicBezTo>
                        <a:lnTo>
                          <a:pt x="434694" y="87967"/>
                        </a:lnTo>
                        <a:cubicBezTo>
                          <a:pt x="434694" y="85623"/>
                          <a:pt x="436595" y="83722"/>
                          <a:pt x="438939" y="83722"/>
                        </a:cubicBezTo>
                        <a:close/>
                        <a:moveTo>
                          <a:pt x="289325" y="83722"/>
                        </a:moveTo>
                        <a:lnTo>
                          <a:pt x="399588" y="83722"/>
                        </a:lnTo>
                        <a:cubicBezTo>
                          <a:pt x="401932" y="83722"/>
                          <a:pt x="403833" y="85623"/>
                          <a:pt x="403833" y="87967"/>
                        </a:cubicBezTo>
                        <a:lnTo>
                          <a:pt x="403833" y="99984"/>
                        </a:lnTo>
                        <a:cubicBezTo>
                          <a:pt x="403833" y="102328"/>
                          <a:pt x="401932" y="104229"/>
                          <a:pt x="399588" y="104229"/>
                        </a:cubicBezTo>
                        <a:lnTo>
                          <a:pt x="289325" y="104229"/>
                        </a:lnTo>
                        <a:cubicBezTo>
                          <a:pt x="286981" y="104229"/>
                          <a:pt x="285080" y="102328"/>
                          <a:pt x="285080" y="99984"/>
                        </a:cubicBezTo>
                        <a:lnTo>
                          <a:pt x="285080" y="87967"/>
                        </a:lnTo>
                        <a:cubicBezTo>
                          <a:pt x="285080" y="85623"/>
                          <a:pt x="286981" y="83722"/>
                          <a:pt x="289325" y="83722"/>
                        </a:cubicBezTo>
                        <a:close/>
                        <a:moveTo>
                          <a:pt x="353589" y="2"/>
                        </a:moveTo>
                        <a:lnTo>
                          <a:pt x="383211" y="2"/>
                        </a:lnTo>
                        <a:cubicBezTo>
                          <a:pt x="385555" y="2"/>
                          <a:pt x="387456" y="1903"/>
                          <a:pt x="387456" y="4247"/>
                        </a:cubicBezTo>
                        <a:lnTo>
                          <a:pt x="387456" y="16264"/>
                        </a:lnTo>
                        <a:cubicBezTo>
                          <a:pt x="387456" y="18608"/>
                          <a:pt x="385555" y="20509"/>
                          <a:pt x="383211" y="20509"/>
                        </a:cubicBezTo>
                        <a:lnTo>
                          <a:pt x="353589" y="20509"/>
                        </a:lnTo>
                        <a:cubicBezTo>
                          <a:pt x="351245" y="20509"/>
                          <a:pt x="349344" y="18608"/>
                          <a:pt x="349344" y="16264"/>
                        </a:cubicBezTo>
                        <a:lnTo>
                          <a:pt x="349344" y="4247"/>
                        </a:lnTo>
                        <a:cubicBezTo>
                          <a:pt x="349344" y="1903"/>
                          <a:pt x="351245" y="2"/>
                          <a:pt x="353589" y="2"/>
                        </a:cubicBezTo>
                        <a:close/>
                        <a:moveTo>
                          <a:pt x="8320" y="2"/>
                        </a:moveTo>
                        <a:lnTo>
                          <a:pt x="314237" y="2"/>
                        </a:lnTo>
                        <a:cubicBezTo>
                          <a:pt x="316581" y="2"/>
                          <a:pt x="318482" y="1903"/>
                          <a:pt x="318482" y="4247"/>
                        </a:cubicBezTo>
                        <a:lnTo>
                          <a:pt x="318482" y="16264"/>
                        </a:lnTo>
                        <a:cubicBezTo>
                          <a:pt x="318482" y="18608"/>
                          <a:pt x="316581" y="20509"/>
                          <a:pt x="314237" y="20509"/>
                        </a:cubicBezTo>
                        <a:lnTo>
                          <a:pt x="8320" y="20509"/>
                        </a:lnTo>
                        <a:cubicBezTo>
                          <a:pt x="5976" y="20509"/>
                          <a:pt x="4075" y="18608"/>
                          <a:pt x="4075" y="16264"/>
                        </a:cubicBezTo>
                        <a:lnTo>
                          <a:pt x="4075" y="4247"/>
                        </a:lnTo>
                        <a:cubicBezTo>
                          <a:pt x="4075" y="1903"/>
                          <a:pt x="5976" y="2"/>
                          <a:pt x="8320" y="2"/>
                        </a:cubicBezTo>
                        <a:close/>
                        <a:moveTo>
                          <a:pt x="652501" y="0"/>
                        </a:moveTo>
                        <a:lnTo>
                          <a:pt x="682123" y="0"/>
                        </a:lnTo>
                        <a:cubicBezTo>
                          <a:pt x="684467" y="0"/>
                          <a:pt x="686368" y="1901"/>
                          <a:pt x="686368" y="4245"/>
                        </a:cubicBezTo>
                        <a:lnTo>
                          <a:pt x="686368" y="16262"/>
                        </a:lnTo>
                        <a:cubicBezTo>
                          <a:pt x="686368" y="18606"/>
                          <a:pt x="684467" y="20507"/>
                          <a:pt x="682123" y="20507"/>
                        </a:cubicBezTo>
                        <a:lnTo>
                          <a:pt x="652501" y="20507"/>
                        </a:lnTo>
                        <a:cubicBezTo>
                          <a:pt x="650157" y="20507"/>
                          <a:pt x="648256" y="18606"/>
                          <a:pt x="648256" y="16262"/>
                        </a:cubicBezTo>
                        <a:lnTo>
                          <a:pt x="648256" y="4245"/>
                        </a:lnTo>
                        <a:cubicBezTo>
                          <a:pt x="648256" y="1901"/>
                          <a:pt x="650157" y="0"/>
                          <a:pt x="652501" y="0"/>
                        </a:cubicBezTo>
                        <a:close/>
                        <a:moveTo>
                          <a:pt x="502887" y="0"/>
                        </a:moveTo>
                        <a:lnTo>
                          <a:pt x="613150" y="0"/>
                        </a:lnTo>
                        <a:cubicBezTo>
                          <a:pt x="615494" y="0"/>
                          <a:pt x="617395" y="1901"/>
                          <a:pt x="617395" y="4245"/>
                        </a:cubicBezTo>
                        <a:lnTo>
                          <a:pt x="617395" y="16262"/>
                        </a:lnTo>
                        <a:cubicBezTo>
                          <a:pt x="617395" y="18606"/>
                          <a:pt x="615494" y="20507"/>
                          <a:pt x="613150" y="20507"/>
                        </a:cubicBezTo>
                        <a:lnTo>
                          <a:pt x="502887" y="20507"/>
                        </a:lnTo>
                        <a:cubicBezTo>
                          <a:pt x="500543" y="20507"/>
                          <a:pt x="498642" y="18606"/>
                          <a:pt x="498642" y="16262"/>
                        </a:cubicBezTo>
                        <a:lnTo>
                          <a:pt x="498642" y="4245"/>
                        </a:lnTo>
                        <a:cubicBezTo>
                          <a:pt x="498642" y="1901"/>
                          <a:pt x="500543" y="0"/>
                          <a:pt x="502887" y="0"/>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09" name="Freeform: Shape 100">
                  <a:extLst>
                    <a:ext uri="{FF2B5EF4-FFF2-40B4-BE49-F238E27FC236}">
                      <a16:creationId xmlns:a16="http://schemas.microsoft.com/office/drawing/2014/main" id="{83C5066A-5770-412C-9DDC-86C9A3BDA3B6}"/>
                    </a:ext>
                  </a:extLst>
                </p:cNvPr>
                <p:cNvSpPr/>
                <p:nvPr/>
              </p:nvSpPr>
              <p:spPr>
                <a:xfrm rot="18902941">
                  <a:off x="10242661" y="3983156"/>
                  <a:ext cx="1144096" cy="1352486"/>
                </a:xfrm>
                <a:custGeom>
                  <a:avLst/>
                  <a:gdLst>
                    <a:gd name="connsiteX0" fmla="*/ 1697155 w 3375646"/>
                    <a:gd name="connsiteY0" fmla="*/ 0 h 3990500"/>
                    <a:gd name="connsiteX1" fmla="*/ 3236340 w 3375646"/>
                    <a:gd name="connsiteY1" fmla="*/ 0 h 3990500"/>
                    <a:gd name="connsiteX2" fmla="*/ 3375646 w 3375646"/>
                    <a:gd name="connsiteY2" fmla="*/ 184244 h 3990500"/>
                    <a:gd name="connsiteX3" fmla="*/ 3375646 w 3375646"/>
                    <a:gd name="connsiteY3" fmla="*/ 3806252 h 3990500"/>
                    <a:gd name="connsiteX4" fmla="*/ 3236340 w 3375646"/>
                    <a:gd name="connsiteY4" fmla="*/ 3990500 h 3990500"/>
                    <a:gd name="connsiteX5" fmla="*/ 0 w 3375646"/>
                    <a:gd name="connsiteY5" fmla="*/ 3990500 h 39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75646" h="3990500">
                      <a:moveTo>
                        <a:pt x="1697155" y="0"/>
                      </a:moveTo>
                      <a:lnTo>
                        <a:pt x="3236340" y="0"/>
                      </a:lnTo>
                      <a:cubicBezTo>
                        <a:pt x="3312732" y="0"/>
                        <a:pt x="3375646" y="80888"/>
                        <a:pt x="3375646" y="184244"/>
                      </a:cubicBezTo>
                      <a:lnTo>
                        <a:pt x="3375646" y="3806252"/>
                      </a:lnTo>
                      <a:cubicBezTo>
                        <a:pt x="3375646" y="3905115"/>
                        <a:pt x="3312732" y="3990500"/>
                        <a:pt x="3236340" y="3990500"/>
                      </a:cubicBezTo>
                      <a:lnTo>
                        <a:pt x="0" y="3990500"/>
                      </a:lnTo>
                      <a:close/>
                    </a:path>
                  </a:pathLst>
                </a:custGeom>
                <a:solidFill>
                  <a:schemeClr val="bg1">
                    <a:alpha val="10000"/>
                  </a:schemeClr>
                </a:solidFill>
                <a:ln w="9525" cap="flat">
                  <a:noFill/>
                  <a:prstDash val="solid"/>
                  <a:miter/>
                </a:ln>
              </p:spPr>
              <p:txBody>
                <a:bodyPr wrap="square" rtlCol="0" anchor="ctr">
                  <a:noAutofit/>
                </a:bodyPr>
                <a:lstStyle/>
                <a:p>
                  <a:endParaRPr lang="en-US"/>
                </a:p>
              </p:txBody>
            </p:sp>
            <p:grpSp>
              <p:nvGrpSpPr>
                <p:cNvPr id="210" name="Group 209">
                  <a:extLst>
                    <a:ext uri="{FF2B5EF4-FFF2-40B4-BE49-F238E27FC236}">
                      <a16:creationId xmlns:a16="http://schemas.microsoft.com/office/drawing/2014/main" id="{11131EAE-DEBD-4A5B-A10A-EA33FEB99931}"/>
                    </a:ext>
                  </a:extLst>
                </p:cNvPr>
                <p:cNvGrpSpPr/>
                <p:nvPr/>
              </p:nvGrpSpPr>
              <p:grpSpPr>
                <a:xfrm rot="18902941">
                  <a:off x="9825321" y="5247373"/>
                  <a:ext cx="109147" cy="109147"/>
                  <a:chOff x="8118251" y="2289511"/>
                  <a:chExt cx="453435" cy="453435"/>
                </a:xfrm>
                <a:solidFill>
                  <a:schemeClr val="accent1">
                    <a:alpha val="40000"/>
                  </a:schemeClr>
                </a:solidFill>
              </p:grpSpPr>
              <p:sp>
                <p:nvSpPr>
                  <p:cNvPr id="211" name="Oval 210">
                    <a:extLst>
                      <a:ext uri="{FF2B5EF4-FFF2-40B4-BE49-F238E27FC236}">
                        <a16:creationId xmlns:a16="http://schemas.microsoft.com/office/drawing/2014/main" id="{81B28ED9-B262-4DB8-BCDF-A83C6C311999}"/>
                      </a:ext>
                    </a:extLst>
                  </p:cNvPr>
                  <p:cNvSpPr/>
                  <p:nvPr/>
                </p:nvSpPr>
                <p:spPr>
                  <a:xfrm>
                    <a:off x="8118251" y="2289511"/>
                    <a:ext cx="453435" cy="45343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6FB6D6F3-DBC7-487C-916B-4E1E04DFA43A}"/>
                      </a:ext>
                    </a:extLst>
                  </p:cNvPr>
                  <p:cNvSpPr/>
                  <p:nvPr/>
                </p:nvSpPr>
                <p:spPr>
                  <a:xfrm>
                    <a:off x="8160877" y="2332137"/>
                    <a:ext cx="368182" cy="368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7CD5F196-9926-420E-90FD-06F4A0BF8885}"/>
                      </a:ext>
                    </a:extLst>
                  </p:cNvPr>
                  <p:cNvSpPr/>
                  <p:nvPr/>
                </p:nvSpPr>
                <p:spPr>
                  <a:xfrm>
                    <a:off x="8207808" y="2379068"/>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C2366E07-BAF6-46E1-AF4B-6BA241CE1266}"/>
                      </a:ext>
                    </a:extLst>
                  </p:cNvPr>
                  <p:cNvSpPr/>
                  <p:nvPr/>
                </p:nvSpPr>
                <p:spPr>
                  <a:xfrm>
                    <a:off x="8253528" y="2424788"/>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00" name="Group 199">
                <a:extLst>
                  <a:ext uri="{FF2B5EF4-FFF2-40B4-BE49-F238E27FC236}">
                    <a16:creationId xmlns:a16="http://schemas.microsoft.com/office/drawing/2014/main" id="{D933F608-F26F-488B-BC51-4439A502B17D}"/>
                  </a:ext>
                </a:extLst>
              </p:cNvPr>
              <p:cNvGrpSpPr/>
              <p:nvPr/>
            </p:nvGrpSpPr>
            <p:grpSpPr>
              <a:xfrm flipH="1">
                <a:off x="898378" y="3540367"/>
                <a:ext cx="2725552" cy="2568873"/>
                <a:chOff x="898378" y="3540367"/>
                <a:chExt cx="2725552" cy="2568873"/>
              </a:xfrm>
            </p:grpSpPr>
            <p:sp>
              <p:nvSpPr>
                <p:cNvPr id="201" name="Freeform: Shape 118">
                  <a:extLst>
                    <a:ext uri="{FF2B5EF4-FFF2-40B4-BE49-F238E27FC236}">
                      <a16:creationId xmlns:a16="http://schemas.microsoft.com/office/drawing/2014/main" id="{CCB2C17B-98CA-4554-8959-B900F1393699}"/>
                    </a:ext>
                  </a:extLst>
                </p:cNvPr>
                <p:cNvSpPr/>
                <p:nvPr/>
              </p:nvSpPr>
              <p:spPr>
                <a:xfrm rot="19146890">
                  <a:off x="898378" y="3540367"/>
                  <a:ext cx="2647906" cy="2053702"/>
                </a:xfrm>
                <a:custGeom>
                  <a:avLst/>
                  <a:gdLst>
                    <a:gd name="connsiteX0" fmla="*/ 802501 w 2647906"/>
                    <a:gd name="connsiteY0" fmla="*/ 64780 h 2053702"/>
                    <a:gd name="connsiteX1" fmla="*/ 824412 w 2647906"/>
                    <a:gd name="connsiteY1" fmla="*/ 137612 h 2053702"/>
                    <a:gd name="connsiteX2" fmla="*/ 735907 w 2647906"/>
                    <a:gd name="connsiteY2" fmla="*/ 300638 h 2053702"/>
                    <a:gd name="connsiteX3" fmla="*/ 672970 w 2647906"/>
                    <a:gd name="connsiteY3" fmla="*/ 375812 h 2053702"/>
                    <a:gd name="connsiteX4" fmla="*/ 644123 w 2647906"/>
                    <a:gd name="connsiteY4" fmla="*/ 429134 h 2053702"/>
                    <a:gd name="connsiteX5" fmla="*/ 630356 w 2647906"/>
                    <a:gd name="connsiteY5" fmla="*/ 546704 h 2053702"/>
                    <a:gd name="connsiteX6" fmla="*/ 618992 w 2647906"/>
                    <a:gd name="connsiteY6" fmla="*/ 620349 h 2053702"/>
                    <a:gd name="connsiteX7" fmla="*/ 576379 w 2647906"/>
                    <a:gd name="connsiteY7" fmla="*/ 714318 h 2053702"/>
                    <a:gd name="connsiteX8" fmla="*/ 559114 w 2647906"/>
                    <a:gd name="connsiteY8" fmla="*/ 771355 h 2053702"/>
                    <a:gd name="connsiteX9" fmla="*/ 507760 w 2647906"/>
                    <a:gd name="connsiteY9" fmla="*/ 891329 h 2053702"/>
                    <a:gd name="connsiteX10" fmla="*/ 462960 w 2647906"/>
                    <a:gd name="connsiteY10" fmla="*/ 948802 h 2053702"/>
                    <a:gd name="connsiteX11" fmla="*/ 412480 w 2647906"/>
                    <a:gd name="connsiteY11" fmla="*/ 1078829 h 2053702"/>
                    <a:gd name="connsiteX12" fmla="*/ 403301 w 2647906"/>
                    <a:gd name="connsiteY12" fmla="*/ 1333200 h 2053702"/>
                    <a:gd name="connsiteX13" fmla="*/ 421058 w 2647906"/>
                    <a:gd name="connsiteY13" fmla="*/ 1503955 h 2053702"/>
                    <a:gd name="connsiteX14" fmla="*/ 425443 w 2647906"/>
                    <a:gd name="connsiteY14" fmla="*/ 1540797 h 2053702"/>
                    <a:gd name="connsiteX15" fmla="*/ 0 w 2647906"/>
                    <a:gd name="connsiteY15" fmla="*/ 1172459 h 2053702"/>
                    <a:gd name="connsiteX16" fmla="*/ 16659 w 2647906"/>
                    <a:gd name="connsiteY16" fmla="*/ 1116181 h 2053702"/>
                    <a:gd name="connsiteX17" fmla="*/ 118337 w 2647906"/>
                    <a:gd name="connsiteY17" fmla="*/ 780533 h 2053702"/>
                    <a:gd name="connsiteX18" fmla="*/ 209683 w 2647906"/>
                    <a:gd name="connsiteY18" fmla="*/ 463662 h 2053702"/>
                    <a:gd name="connsiteX19" fmla="*/ 259071 w 2647906"/>
                    <a:gd name="connsiteY19" fmla="*/ 293425 h 2053702"/>
                    <a:gd name="connsiteX20" fmla="*/ 276772 w 2647906"/>
                    <a:gd name="connsiteY20" fmla="*/ 205139 h 2053702"/>
                    <a:gd name="connsiteX21" fmla="*/ 329219 w 2647906"/>
                    <a:gd name="connsiteY21" fmla="*/ 137394 h 2053702"/>
                    <a:gd name="connsiteX22" fmla="*/ 512349 w 2647906"/>
                    <a:gd name="connsiteY22" fmla="*/ 41458 h 2053702"/>
                    <a:gd name="connsiteX23" fmla="*/ 578564 w 2647906"/>
                    <a:gd name="connsiteY23" fmla="*/ 3434 h 2053702"/>
                    <a:gd name="connsiteX24" fmla="*/ 598232 w 2647906"/>
                    <a:gd name="connsiteY24" fmla="*/ 2123 h 2053702"/>
                    <a:gd name="connsiteX25" fmla="*/ 603914 w 2647906"/>
                    <a:gd name="connsiteY25" fmla="*/ 16546 h 2053702"/>
                    <a:gd name="connsiteX26" fmla="*/ 614402 w 2647906"/>
                    <a:gd name="connsiteY26" fmla="*/ 153128 h 2053702"/>
                    <a:gd name="connsiteX27" fmla="*/ 624237 w 2647906"/>
                    <a:gd name="connsiteY27" fmla="*/ 147446 h 2053702"/>
                    <a:gd name="connsiteX28" fmla="*/ 710120 w 2647906"/>
                    <a:gd name="connsiteY28" fmla="*/ 63749 h 2053702"/>
                    <a:gd name="connsiteX29" fmla="*/ 779832 w 2647906"/>
                    <a:gd name="connsiteY29" fmla="*/ 50418 h 2053702"/>
                    <a:gd name="connsiteX30" fmla="*/ 802501 w 2647906"/>
                    <a:gd name="connsiteY30" fmla="*/ 64780 h 2053702"/>
                    <a:gd name="connsiteX31" fmla="*/ 2419034 w 2647906"/>
                    <a:gd name="connsiteY31" fmla="*/ 721093 h 2053702"/>
                    <a:gd name="connsiteX32" fmla="*/ 2504043 w 2647906"/>
                    <a:gd name="connsiteY32" fmla="*/ 904441 h 2053702"/>
                    <a:gd name="connsiteX33" fmla="*/ 2545782 w 2647906"/>
                    <a:gd name="connsiteY33" fmla="*/ 1068995 h 2053702"/>
                    <a:gd name="connsiteX34" fmla="*/ 2540975 w 2647906"/>
                    <a:gd name="connsiteY34" fmla="*/ 1200552 h 2053702"/>
                    <a:gd name="connsiteX35" fmla="*/ 2527207 w 2647906"/>
                    <a:gd name="connsiteY35" fmla="*/ 1309818 h 2053702"/>
                    <a:gd name="connsiteX36" fmla="*/ 2533108 w 2647906"/>
                    <a:gd name="connsiteY36" fmla="*/ 1417991 h 2053702"/>
                    <a:gd name="connsiteX37" fmla="*/ 2647906 w 2647906"/>
                    <a:gd name="connsiteY37" fmla="*/ 1623311 h 2053702"/>
                    <a:gd name="connsiteX38" fmla="*/ 2238821 w 2647906"/>
                    <a:gd name="connsiteY38" fmla="*/ 2053445 h 2053702"/>
                    <a:gd name="connsiteX39" fmla="*/ 2107487 w 2647906"/>
                    <a:gd name="connsiteY39" fmla="*/ 1625728 h 2053702"/>
                    <a:gd name="connsiteX40" fmla="*/ 1832058 w 2647906"/>
                    <a:gd name="connsiteY40" fmla="*/ 1241636 h 2053702"/>
                    <a:gd name="connsiteX41" fmla="*/ 1746394 w 2647906"/>
                    <a:gd name="connsiteY41" fmla="*/ 1095656 h 2053702"/>
                    <a:gd name="connsiteX42" fmla="*/ 1701159 w 2647906"/>
                    <a:gd name="connsiteY42" fmla="*/ 1015237 h 2053702"/>
                    <a:gd name="connsiteX43" fmla="*/ 1666849 w 2647906"/>
                    <a:gd name="connsiteY43" fmla="*/ 935910 h 2053702"/>
                    <a:gd name="connsiteX44" fmla="*/ 1618990 w 2647906"/>
                    <a:gd name="connsiteY44" fmla="*/ 854398 h 2053702"/>
                    <a:gd name="connsiteX45" fmla="*/ 1588178 w 2647906"/>
                    <a:gd name="connsiteY45" fmla="*/ 825770 h 2053702"/>
                    <a:gd name="connsiteX46" fmla="*/ 1612435 w 2647906"/>
                    <a:gd name="connsiteY46" fmla="*/ 764145 h 2053702"/>
                    <a:gd name="connsiteX47" fmla="*/ 1642592 w 2647906"/>
                    <a:gd name="connsiteY47" fmla="*/ 763488 h 2053702"/>
                    <a:gd name="connsiteX48" fmla="*/ 1691106 w 2647906"/>
                    <a:gd name="connsiteY48" fmla="*/ 775726 h 2053702"/>
                    <a:gd name="connsiteX49" fmla="*/ 1749017 w 2647906"/>
                    <a:gd name="connsiteY49" fmla="*/ 812658 h 2053702"/>
                    <a:gd name="connsiteX50" fmla="*/ 1751420 w 2647906"/>
                    <a:gd name="connsiteY50" fmla="*/ 814843 h 2053702"/>
                    <a:gd name="connsiteX51" fmla="*/ 1755354 w 2647906"/>
                    <a:gd name="connsiteY51" fmla="*/ 815280 h 2053702"/>
                    <a:gd name="connsiteX52" fmla="*/ 1638003 w 2647906"/>
                    <a:gd name="connsiteY52" fmla="*/ 354397 h 2053702"/>
                    <a:gd name="connsiteX53" fmla="*/ 1635598 w 2647906"/>
                    <a:gd name="connsiteY53" fmla="*/ 303261 h 2053702"/>
                    <a:gd name="connsiteX54" fmla="*/ 1657234 w 2647906"/>
                    <a:gd name="connsiteY54" fmla="*/ 263925 h 2053702"/>
                    <a:gd name="connsiteX55" fmla="*/ 1707714 w 2647906"/>
                    <a:gd name="connsiteY55" fmla="*/ 258243 h 2053702"/>
                    <a:gd name="connsiteX56" fmla="*/ 1784419 w 2647906"/>
                    <a:gd name="connsiteY56" fmla="*/ 306538 h 2053702"/>
                    <a:gd name="connsiteX57" fmla="*/ 1823973 w 2647906"/>
                    <a:gd name="connsiteY57" fmla="*/ 408592 h 2053702"/>
                    <a:gd name="connsiteX58" fmla="*/ 1907234 w 2647906"/>
                    <a:gd name="connsiteY58" fmla="*/ 690280 h 2053702"/>
                    <a:gd name="connsiteX59" fmla="*/ 1926465 w 2647906"/>
                    <a:gd name="connsiteY59" fmla="*/ 698148 h 2053702"/>
                    <a:gd name="connsiteX60" fmla="*/ 2046438 w 2647906"/>
                    <a:gd name="connsiteY60" fmla="*/ 694651 h 2053702"/>
                    <a:gd name="connsiteX61" fmla="*/ 2065013 w 2647906"/>
                    <a:gd name="connsiteY61" fmla="*/ 706014 h 2053702"/>
                    <a:gd name="connsiteX62" fmla="*/ 2076595 w 2647906"/>
                    <a:gd name="connsiteY62" fmla="*/ 703392 h 2053702"/>
                    <a:gd name="connsiteX63" fmla="*/ 2142155 w 2647906"/>
                    <a:gd name="connsiteY63" fmla="*/ 667553 h 2053702"/>
                    <a:gd name="connsiteX64" fmla="*/ 2230442 w 2647906"/>
                    <a:gd name="connsiteY64" fmla="*/ 696399 h 2053702"/>
                    <a:gd name="connsiteX65" fmla="*/ 2279612 w 2647906"/>
                    <a:gd name="connsiteY65" fmla="*/ 706670 h 2053702"/>
                    <a:gd name="connsiteX66" fmla="*/ 2328562 w 2647906"/>
                    <a:gd name="connsiteY66" fmla="*/ 691592 h 2053702"/>
                    <a:gd name="connsiteX67" fmla="*/ 2419034 w 2647906"/>
                    <a:gd name="connsiteY67" fmla="*/ 721093 h 2053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647906" h="2053702">
                      <a:moveTo>
                        <a:pt x="802501" y="64780"/>
                      </a:moveTo>
                      <a:cubicBezTo>
                        <a:pt x="822159" y="83035"/>
                        <a:pt x="831951" y="111553"/>
                        <a:pt x="824412" y="137612"/>
                      </a:cubicBezTo>
                      <a:cubicBezTo>
                        <a:pt x="813704" y="174981"/>
                        <a:pt x="750767" y="282281"/>
                        <a:pt x="735907" y="300638"/>
                      </a:cubicBezTo>
                      <a:cubicBezTo>
                        <a:pt x="715146" y="325768"/>
                        <a:pt x="691108" y="348277"/>
                        <a:pt x="672970" y="375812"/>
                      </a:cubicBezTo>
                      <a:cubicBezTo>
                        <a:pt x="665758" y="386739"/>
                        <a:pt x="658546" y="395480"/>
                        <a:pt x="644123" y="429134"/>
                      </a:cubicBezTo>
                      <a:cubicBezTo>
                        <a:pt x="629045" y="467158"/>
                        <a:pt x="625330" y="506275"/>
                        <a:pt x="630356" y="546704"/>
                      </a:cubicBezTo>
                      <a:cubicBezTo>
                        <a:pt x="633634" y="572054"/>
                        <a:pt x="626641" y="596310"/>
                        <a:pt x="618992" y="620349"/>
                      </a:cubicBezTo>
                      <a:cubicBezTo>
                        <a:pt x="608285" y="653348"/>
                        <a:pt x="595391" y="685035"/>
                        <a:pt x="576379" y="714318"/>
                      </a:cubicBezTo>
                      <a:cubicBezTo>
                        <a:pt x="565452" y="731363"/>
                        <a:pt x="563704" y="752124"/>
                        <a:pt x="559114" y="771355"/>
                      </a:cubicBezTo>
                      <a:cubicBezTo>
                        <a:pt x="548625" y="814187"/>
                        <a:pt x="536387" y="856145"/>
                        <a:pt x="507760" y="891329"/>
                      </a:cubicBezTo>
                      <a:cubicBezTo>
                        <a:pt x="492462" y="910122"/>
                        <a:pt x="476947" y="929135"/>
                        <a:pt x="462960" y="948802"/>
                      </a:cubicBezTo>
                      <a:cubicBezTo>
                        <a:pt x="435426" y="987919"/>
                        <a:pt x="422751" y="1032937"/>
                        <a:pt x="412480" y="1078829"/>
                      </a:cubicBezTo>
                      <a:cubicBezTo>
                        <a:pt x="404395" y="1115761"/>
                        <a:pt x="399150" y="1285779"/>
                        <a:pt x="403301" y="1333200"/>
                      </a:cubicBezTo>
                      <a:cubicBezTo>
                        <a:pt x="407890" y="1384883"/>
                        <a:pt x="414447" y="1446399"/>
                        <a:pt x="421058" y="1503955"/>
                      </a:cubicBezTo>
                      <a:lnTo>
                        <a:pt x="425443" y="1540797"/>
                      </a:lnTo>
                      <a:lnTo>
                        <a:pt x="0" y="1172459"/>
                      </a:lnTo>
                      <a:lnTo>
                        <a:pt x="16659" y="1116181"/>
                      </a:lnTo>
                      <a:cubicBezTo>
                        <a:pt x="58412" y="975757"/>
                        <a:pt x="97686" y="845601"/>
                        <a:pt x="118337" y="780533"/>
                      </a:cubicBezTo>
                      <a:cubicBezTo>
                        <a:pt x="151553" y="675857"/>
                        <a:pt x="183240" y="570524"/>
                        <a:pt x="209683" y="463662"/>
                      </a:cubicBezTo>
                      <a:cubicBezTo>
                        <a:pt x="223888" y="406188"/>
                        <a:pt x="240714" y="349588"/>
                        <a:pt x="259071" y="293425"/>
                      </a:cubicBezTo>
                      <a:cubicBezTo>
                        <a:pt x="268467" y="264798"/>
                        <a:pt x="273276" y="234859"/>
                        <a:pt x="276772" y="205139"/>
                      </a:cubicBezTo>
                      <a:cubicBezTo>
                        <a:pt x="280924" y="171922"/>
                        <a:pt x="298407" y="147883"/>
                        <a:pt x="329219" y="137394"/>
                      </a:cubicBezTo>
                      <a:cubicBezTo>
                        <a:pt x="395216" y="114667"/>
                        <a:pt x="452472" y="75550"/>
                        <a:pt x="512349" y="41458"/>
                      </a:cubicBezTo>
                      <a:cubicBezTo>
                        <a:pt x="534421" y="28784"/>
                        <a:pt x="556492" y="16109"/>
                        <a:pt x="578564" y="3434"/>
                      </a:cubicBezTo>
                      <a:cubicBezTo>
                        <a:pt x="584901" y="-282"/>
                        <a:pt x="591457" y="-1374"/>
                        <a:pt x="598232" y="2123"/>
                      </a:cubicBezTo>
                      <a:cubicBezTo>
                        <a:pt x="603477" y="5620"/>
                        <a:pt x="603258" y="11082"/>
                        <a:pt x="603914" y="16546"/>
                      </a:cubicBezTo>
                      <a:cubicBezTo>
                        <a:pt x="605880" y="34466"/>
                        <a:pt x="609159" y="149195"/>
                        <a:pt x="614402" y="153128"/>
                      </a:cubicBezTo>
                      <a:cubicBezTo>
                        <a:pt x="618774" y="152910"/>
                        <a:pt x="621177" y="149413"/>
                        <a:pt x="624237" y="147446"/>
                      </a:cubicBezTo>
                      <a:cubicBezTo>
                        <a:pt x="646309" y="129745"/>
                        <a:pt x="701160" y="71616"/>
                        <a:pt x="710120" y="63749"/>
                      </a:cubicBezTo>
                      <a:cubicBezTo>
                        <a:pt x="730881" y="45829"/>
                        <a:pt x="753827" y="40147"/>
                        <a:pt x="779832" y="50418"/>
                      </a:cubicBezTo>
                      <a:cubicBezTo>
                        <a:pt x="788300" y="53751"/>
                        <a:pt x="795948" y="58695"/>
                        <a:pt x="802501" y="64780"/>
                      </a:cubicBezTo>
                      <a:close/>
                      <a:moveTo>
                        <a:pt x="2419034" y="721093"/>
                      </a:moveTo>
                      <a:cubicBezTo>
                        <a:pt x="2425371" y="728523"/>
                        <a:pt x="2486342" y="856583"/>
                        <a:pt x="2504043" y="904441"/>
                      </a:cubicBezTo>
                      <a:cubicBezTo>
                        <a:pt x="2523711" y="957763"/>
                        <a:pt x="2539227" y="1012396"/>
                        <a:pt x="2545782" y="1068995"/>
                      </a:cubicBezTo>
                      <a:cubicBezTo>
                        <a:pt x="2550809" y="1113139"/>
                        <a:pt x="2547749" y="1156846"/>
                        <a:pt x="2540975" y="1200552"/>
                      </a:cubicBezTo>
                      <a:cubicBezTo>
                        <a:pt x="2535512" y="1236828"/>
                        <a:pt x="2528737" y="1273104"/>
                        <a:pt x="2527207" y="1309818"/>
                      </a:cubicBezTo>
                      <a:cubicBezTo>
                        <a:pt x="2525678" y="1346531"/>
                        <a:pt x="2522181" y="1383026"/>
                        <a:pt x="2533108" y="1417991"/>
                      </a:cubicBezTo>
                      <a:cubicBezTo>
                        <a:pt x="2547750" y="1465631"/>
                        <a:pt x="2626271" y="1578730"/>
                        <a:pt x="2647906" y="1623311"/>
                      </a:cubicBezTo>
                      <a:cubicBezTo>
                        <a:pt x="2530422" y="1724748"/>
                        <a:pt x="2319956" y="2043116"/>
                        <a:pt x="2238821" y="2053445"/>
                      </a:cubicBezTo>
                      <a:cubicBezTo>
                        <a:pt x="2157686" y="2063775"/>
                        <a:pt x="2175281" y="1761030"/>
                        <a:pt x="2107487" y="1625728"/>
                      </a:cubicBezTo>
                      <a:cubicBezTo>
                        <a:pt x="2039693" y="1490426"/>
                        <a:pt x="1892241" y="1329981"/>
                        <a:pt x="1832058" y="1241636"/>
                      </a:cubicBezTo>
                      <a:cubicBezTo>
                        <a:pt x="1771877" y="1153291"/>
                        <a:pt x="1768248" y="1148541"/>
                        <a:pt x="1746394" y="1095656"/>
                      </a:cubicBezTo>
                      <a:cubicBezTo>
                        <a:pt x="1734812" y="1067248"/>
                        <a:pt x="1721044" y="1039494"/>
                        <a:pt x="1701159" y="1015237"/>
                      </a:cubicBezTo>
                      <a:cubicBezTo>
                        <a:pt x="1682365" y="992291"/>
                        <a:pt x="1674716" y="964100"/>
                        <a:pt x="1666849" y="935910"/>
                      </a:cubicBezTo>
                      <a:cubicBezTo>
                        <a:pt x="1658108" y="904878"/>
                        <a:pt x="1643904" y="876251"/>
                        <a:pt x="1618990" y="854398"/>
                      </a:cubicBezTo>
                      <a:cubicBezTo>
                        <a:pt x="1611342" y="850027"/>
                        <a:pt x="1591237" y="830578"/>
                        <a:pt x="1588178" y="825770"/>
                      </a:cubicBezTo>
                      <a:cubicBezTo>
                        <a:pt x="1570913" y="800202"/>
                        <a:pt x="1582277" y="771355"/>
                        <a:pt x="1612435" y="764145"/>
                      </a:cubicBezTo>
                      <a:cubicBezTo>
                        <a:pt x="1622487" y="761740"/>
                        <a:pt x="1632321" y="761303"/>
                        <a:pt x="1642592" y="763488"/>
                      </a:cubicBezTo>
                      <a:cubicBezTo>
                        <a:pt x="1658982" y="766985"/>
                        <a:pt x="1675153" y="770481"/>
                        <a:pt x="1691106" y="775726"/>
                      </a:cubicBezTo>
                      <a:cubicBezTo>
                        <a:pt x="1713614" y="783156"/>
                        <a:pt x="1733719" y="793864"/>
                        <a:pt x="1749017" y="812658"/>
                      </a:cubicBezTo>
                      <a:cubicBezTo>
                        <a:pt x="1749672" y="813532"/>
                        <a:pt x="1750546" y="814188"/>
                        <a:pt x="1751420" y="814843"/>
                      </a:cubicBezTo>
                      <a:cubicBezTo>
                        <a:pt x="1752076" y="815281"/>
                        <a:pt x="1752732" y="815499"/>
                        <a:pt x="1755354" y="815280"/>
                      </a:cubicBezTo>
                      <a:cubicBezTo>
                        <a:pt x="1742242" y="765455"/>
                        <a:pt x="1644559" y="387177"/>
                        <a:pt x="1638003" y="354397"/>
                      </a:cubicBezTo>
                      <a:cubicBezTo>
                        <a:pt x="1637129" y="346749"/>
                        <a:pt x="1635162" y="310909"/>
                        <a:pt x="1635598" y="303261"/>
                      </a:cubicBezTo>
                      <a:cubicBezTo>
                        <a:pt x="1636691" y="286652"/>
                        <a:pt x="1642810" y="273103"/>
                        <a:pt x="1657234" y="263925"/>
                      </a:cubicBezTo>
                      <a:cubicBezTo>
                        <a:pt x="1673186" y="255184"/>
                        <a:pt x="1690451" y="255839"/>
                        <a:pt x="1707714" y="258243"/>
                      </a:cubicBezTo>
                      <a:cubicBezTo>
                        <a:pt x="1739401" y="264580"/>
                        <a:pt x="1764314" y="281845"/>
                        <a:pt x="1784419" y="306538"/>
                      </a:cubicBezTo>
                      <a:cubicBezTo>
                        <a:pt x="1802339" y="328610"/>
                        <a:pt x="1813921" y="382369"/>
                        <a:pt x="1823973" y="408592"/>
                      </a:cubicBezTo>
                      <a:cubicBezTo>
                        <a:pt x="1827469" y="417771"/>
                        <a:pt x="1906797" y="688095"/>
                        <a:pt x="1907234" y="690280"/>
                      </a:cubicBezTo>
                      <a:cubicBezTo>
                        <a:pt x="1911386" y="705140"/>
                        <a:pt x="1912915" y="704266"/>
                        <a:pt x="1926465" y="698148"/>
                      </a:cubicBezTo>
                      <a:cubicBezTo>
                        <a:pt x="1965581" y="680010"/>
                        <a:pt x="2005791" y="670613"/>
                        <a:pt x="2046438" y="694651"/>
                      </a:cubicBezTo>
                      <a:cubicBezTo>
                        <a:pt x="2052776" y="698366"/>
                        <a:pt x="2059113" y="702081"/>
                        <a:pt x="2065013" y="706014"/>
                      </a:cubicBezTo>
                      <a:cubicBezTo>
                        <a:pt x="2069820" y="709293"/>
                        <a:pt x="2073536" y="709074"/>
                        <a:pt x="2076595" y="703392"/>
                      </a:cubicBezTo>
                      <a:cubicBezTo>
                        <a:pt x="2090581" y="677168"/>
                        <a:pt x="2114401" y="669082"/>
                        <a:pt x="2142155" y="667553"/>
                      </a:cubicBezTo>
                      <a:cubicBezTo>
                        <a:pt x="2175371" y="665804"/>
                        <a:pt x="2204873" y="675420"/>
                        <a:pt x="2230442" y="696399"/>
                      </a:cubicBezTo>
                      <a:cubicBezTo>
                        <a:pt x="2245302" y="708637"/>
                        <a:pt x="2261255" y="711259"/>
                        <a:pt x="2279612" y="706670"/>
                      </a:cubicBezTo>
                      <a:cubicBezTo>
                        <a:pt x="2296220" y="702518"/>
                        <a:pt x="2312391" y="696399"/>
                        <a:pt x="2328562" y="691592"/>
                      </a:cubicBezTo>
                      <a:cubicBezTo>
                        <a:pt x="2365712" y="680446"/>
                        <a:pt x="2394996" y="692903"/>
                        <a:pt x="2419034" y="721093"/>
                      </a:cubicBezTo>
                      <a:close/>
                    </a:path>
                  </a:pathLst>
                </a:custGeom>
                <a:solidFill>
                  <a:srgbClr val="FCD9C1"/>
                </a:solidFill>
                <a:ln w="2539" cap="flat">
                  <a:noFill/>
                  <a:prstDash val="solid"/>
                  <a:miter/>
                </a:ln>
              </p:spPr>
              <p:txBody>
                <a:bodyPr rtlCol="0" anchor="ctr"/>
                <a:lstStyle/>
                <a:p>
                  <a:endParaRPr lang="en-US"/>
                </a:p>
              </p:txBody>
            </p:sp>
            <p:sp>
              <p:nvSpPr>
                <p:cNvPr id="202" name="Freeform: Shape 119">
                  <a:extLst>
                    <a:ext uri="{FF2B5EF4-FFF2-40B4-BE49-F238E27FC236}">
                      <a16:creationId xmlns:a16="http://schemas.microsoft.com/office/drawing/2014/main" id="{C212F0FB-DFBC-4FDA-9E14-951265627556}"/>
                    </a:ext>
                  </a:extLst>
                </p:cNvPr>
                <p:cNvSpPr/>
                <p:nvPr/>
              </p:nvSpPr>
              <p:spPr>
                <a:xfrm rot="18494506">
                  <a:off x="1277685" y="5118874"/>
                  <a:ext cx="859228" cy="1121504"/>
                </a:xfrm>
                <a:custGeom>
                  <a:avLst/>
                  <a:gdLst>
                    <a:gd name="connsiteX0" fmla="*/ 627099 w 627402"/>
                    <a:gd name="connsiteY0" fmla="*/ 265576 h 671928"/>
                    <a:gd name="connsiteX1" fmla="*/ 622871 w 627402"/>
                    <a:gd name="connsiteY1" fmla="*/ 282230 h 671928"/>
                    <a:gd name="connsiteX2" fmla="*/ 438705 w 627402"/>
                    <a:gd name="connsiteY2" fmla="*/ 670937 h 671928"/>
                    <a:gd name="connsiteX3" fmla="*/ 438236 w 627402"/>
                    <a:gd name="connsiteY3" fmla="*/ 671928 h 671928"/>
                    <a:gd name="connsiteX4" fmla="*/ 0 w 627402"/>
                    <a:gd name="connsiteY4" fmla="*/ 115864 h 671928"/>
                    <a:gd name="connsiteX5" fmla="*/ 52443 w 627402"/>
                    <a:gd name="connsiteY5" fmla="*/ 14129 h 671928"/>
                    <a:gd name="connsiteX6" fmla="*/ 94818 w 627402"/>
                    <a:gd name="connsiteY6" fmla="*/ 9241 h 671928"/>
                    <a:gd name="connsiteX7" fmla="*/ 350695 w 627402"/>
                    <a:gd name="connsiteY7" fmla="*/ 128216 h 671928"/>
                    <a:gd name="connsiteX8" fmla="*/ 556865 w 627402"/>
                    <a:gd name="connsiteY8" fmla="*/ 223558 h 671928"/>
                    <a:gd name="connsiteX9" fmla="*/ 577237 w 627402"/>
                    <a:gd name="connsiteY9" fmla="*/ 239449 h 671928"/>
                    <a:gd name="connsiteX10" fmla="*/ 613907 w 627402"/>
                    <a:gd name="connsiteY10" fmla="*/ 255339 h 671928"/>
                    <a:gd name="connsiteX11" fmla="*/ 627099 w 627402"/>
                    <a:gd name="connsiteY11" fmla="*/ 265576 h 671928"/>
                    <a:gd name="connsiteX0" fmla="*/ 627099 w 627402"/>
                    <a:gd name="connsiteY0" fmla="*/ 265576 h 1121504"/>
                    <a:gd name="connsiteX1" fmla="*/ 622871 w 627402"/>
                    <a:gd name="connsiteY1" fmla="*/ 282230 h 1121504"/>
                    <a:gd name="connsiteX2" fmla="*/ 438705 w 627402"/>
                    <a:gd name="connsiteY2" fmla="*/ 670937 h 1121504"/>
                    <a:gd name="connsiteX3" fmla="*/ 235877 w 627402"/>
                    <a:gd name="connsiteY3" fmla="*/ 1121504 h 1121504"/>
                    <a:gd name="connsiteX4" fmla="*/ 0 w 627402"/>
                    <a:gd name="connsiteY4" fmla="*/ 115864 h 1121504"/>
                    <a:gd name="connsiteX5" fmla="*/ 52443 w 627402"/>
                    <a:gd name="connsiteY5" fmla="*/ 14129 h 1121504"/>
                    <a:gd name="connsiteX6" fmla="*/ 94818 w 627402"/>
                    <a:gd name="connsiteY6" fmla="*/ 9241 h 1121504"/>
                    <a:gd name="connsiteX7" fmla="*/ 350695 w 627402"/>
                    <a:gd name="connsiteY7" fmla="*/ 128216 h 1121504"/>
                    <a:gd name="connsiteX8" fmla="*/ 556865 w 627402"/>
                    <a:gd name="connsiteY8" fmla="*/ 223558 h 1121504"/>
                    <a:gd name="connsiteX9" fmla="*/ 577237 w 627402"/>
                    <a:gd name="connsiteY9" fmla="*/ 239449 h 1121504"/>
                    <a:gd name="connsiteX10" fmla="*/ 613907 w 627402"/>
                    <a:gd name="connsiteY10" fmla="*/ 255339 h 1121504"/>
                    <a:gd name="connsiteX11" fmla="*/ 627099 w 627402"/>
                    <a:gd name="connsiteY11" fmla="*/ 265576 h 1121504"/>
                    <a:gd name="connsiteX0" fmla="*/ 858926 w 859229"/>
                    <a:gd name="connsiteY0" fmla="*/ 265576 h 1121504"/>
                    <a:gd name="connsiteX1" fmla="*/ 854698 w 859229"/>
                    <a:gd name="connsiteY1" fmla="*/ 282230 h 1121504"/>
                    <a:gd name="connsiteX2" fmla="*/ 670532 w 859229"/>
                    <a:gd name="connsiteY2" fmla="*/ 670937 h 1121504"/>
                    <a:gd name="connsiteX3" fmla="*/ 467704 w 859229"/>
                    <a:gd name="connsiteY3" fmla="*/ 1121504 h 1121504"/>
                    <a:gd name="connsiteX4" fmla="*/ 0 w 859229"/>
                    <a:gd name="connsiteY4" fmla="*/ 518100 h 1121504"/>
                    <a:gd name="connsiteX5" fmla="*/ 284270 w 859229"/>
                    <a:gd name="connsiteY5" fmla="*/ 14129 h 1121504"/>
                    <a:gd name="connsiteX6" fmla="*/ 326645 w 859229"/>
                    <a:gd name="connsiteY6" fmla="*/ 9241 h 1121504"/>
                    <a:gd name="connsiteX7" fmla="*/ 582522 w 859229"/>
                    <a:gd name="connsiteY7" fmla="*/ 128216 h 1121504"/>
                    <a:gd name="connsiteX8" fmla="*/ 788692 w 859229"/>
                    <a:gd name="connsiteY8" fmla="*/ 223558 h 1121504"/>
                    <a:gd name="connsiteX9" fmla="*/ 809064 w 859229"/>
                    <a:gd name="connsiteY9" fmla="*/ 239449 h 1121504"/>
                    <a:gd name="connsiteX10" fmla="*/ 845734 w 859229"/>
                    <a:gd name="connsiteY10" fmla="*/ 255339 h 1121504"/>
                    <a:gd name="connsiteX11" fmla="*/ 858926 w 859229"/>
                    <a:gd name="connsiteY11" fmla="*/ 265576 h 112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9229" h="1121504">
                      <a:moveTo>
                        <a:pt x="858926" y="265576"/>
                      </a:moveTo>
                      <a:cubicBezTo>
                        <a:pt x="859995" y="269906"/>
                        <a:pt x="858161" y="275304"/>
                        <a:pt x="854698" y="282230"/>
                      </a:cubicBezTo>
                      <a:cubicBezTo>
                        <a:pt x="792765" y="411799"/>
                        <a:pt x="731649" y="541369"/>
                        <a:pt x="670532" y="670937"/>
                      </a:cubicBezTo>
                      <a:lnTo>
                        <a:pt x="467704" y="1121504"/>
                      </a:lnTo>
                      <a:lnTo>
                        <a:pt x="0" y="518100"/>
                      </a:lnTo>
                      <a:lnTo>
                        <a:pt x="284270" y="14129"/>
                      </a:lnTo>
                      <a:cubicBezTo>
                        <a:pt x="298124" y="-3798"/>
                        <a:pt x="298938" y="-3798"/>
                        <a:pt x="326645" y="9241"/>
                      </a:cubicBezTo>
                      <a:lnTo>
                        <a:pt x="582522" y="128216"/>
                      </a:lnTo>
                      <a:lnTo>
                        <a:pt x="788692" y="223558"/>
                      </a:lnTo>
                      <a:cubicBezTo>
                        <a:pt x="797249" y="227225"/>
                        <a:pt x="806212" y="229670"/>
                        <a:pt x="809064" y="239449"/>
                      </a:cubicBezTo>
                      <a:cubicBezTo>
                        <a:pt x="821288" y="244745"/>
                        <a:pt x="833103" y="251265"/>
                        <a:pt x="845734" y="255339"/>
                      </a:cubicBezTo>
                      <a:cubicBezTo>
                        <a:pt x="853883" y="257988"/>
                        <a:pt x="857856" y="261247"/>
                        <a:pt x="858926" y="265576"/>
                      </a:cubicBezTo>
                      <a:close/>
                    </a:path>
                  </a:pathLst>
                </a:custGeom>
                <a:solidFill>
                  <a:schemeClr val="accent6">
                    <a:lumMod val="60000"/>
                    <a:lumOff val="40000"/>
                  </a:schemeClr>
                </a:solidFill>
                <a:ln w="4251" cap="flat">
                  <a:noFill/>
                  <a:prstDash val="solid"/>
                  <a:miter/>
                </a:ln>
              </p:spPr>
              <p:txBody>
                <a:bodyPr wrap="square" rtlCol="0" anchor="ctr">
                  <a:noAutofit/>
                </a:bodyPr>
                <a:lstStyle/>
                <a:p>
                  <a:endParaRPr lang="en-US"/>
                </a:p>
              </p:txBody>
            </p:sp>
            <p:sp>
              <p:nvSpPr>
                <p:cNvPr id="203" name="Freeform: Shape 120">
                  <a:extLst>
                    <a:ext uri="{FF2B5EF4-FFF2-40B4-BE49-F238E27FC236}">
                      <a16:creationId xmlns:a16="http://schemas.microsoft.com/office/drawing/2014/main" id="{AE52DB6F-30FF-46AF-AE71-09EE6AAFB333}"/>
                    </a:ext>
                  </a:extLst>
                </p:cNvPr>
                <p:cNvSpPr/>
                <p:nvPr/>
              </p:nvSpPr>
              <p:spPr>
                <a:xfrm rot="16200000">
                  <a:off x="3032248" y="4203473"/>
                  <a:ext cx="777883" cy="405480"/>
                </a:xfrm>
                <a:custGeom>
                  <a:avLst/>
                  <a:gdLst>
                    <a:gd name="connsiteX0" fmla="*/ 777580 w 777883"/>
                    <a:gd name="connsiteY0" fmla="*/ 265577 h 405480"/>
                    <a:gd name="connsiteX1" fmla="*/ 773352 w 777883"/>
                    <a:gd name="connsiteY1" fmla="*/ 282231 h 405480"/>
                    <a:gd name="connsiteX2" fmla="*/ 714957 w 777883"/>
                    <a:gd name="connsiteY2" fmla="*/ 405480 h 405480"/>
                    <a:gd name="connsiteX3" fmla="*/ 0 w 777883"/>
                    <a:gd name="connsiteY3" fmla="*/ 405480 h 405480"/>
                    <a:gd name="connsiteX4" fmla="*/ 128362 w 777883"/>
                    <a:gd name="connsiteY4" fmla="*/ 158774 h 405480"/>
                    <a:gd name="connsiteX5" fmla="*/ 202924 w 777883"/>
                    <a:gd name="connsiteY5" fmla="*/ 14130 h 405480"/>
                    <a:gd name="connsiteX6" fmla="*/ 245299 w 777883"/>
                    <a:gd name="connsiteY6" fmla="*/ 9241 h 405480"/>
                    <a:gd name="connsiteX7" fmla="*/ 501176 w 777883"/>
                    <a:gd name="connsiteY7" fmla="*/ 128216 h 405480"/>
                    <a:gd name="connsiteX8" fmla="*/ 707346 w 777883"/>
                    <a:gd name="connsiteY8" fmla="*/ 223558 h 405480"/>
                    <a:gd name="connsiteX9" fmla="*/ 727718 w 777883"/>
                    <a:gd name="connsiteY9" fmla="*/ 239449 h 405480"/>
                    <a:gd name="connsiteX10" fmla="*/ 764388 w 777883"/>
                    <a:gd name="connsiteY10" fmla="*/ 255339 h 405480"/>
                    <a:gd name="connsiteX11" fmla="*/ 777580 w 777883"/>
                    <a:gd name="connsiteY11" fmla="*/ 265577 h 405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7883" h="405480">
                      <a:moveTo>
                        <a:pt x="777580" y="265577"/>
                      </a:moveTo>
                      <a:cubicBezTo>
                        <a:pt x="778649" y="269906"/>
                        <a:pt x="776815" y="275305"/>
                        <a:pt x="773352" y="282231"/>
                      </a:cubicBezTo>
                      <a:lnTo>
                        <a:pt x="714957" y="405480"/>
                      </a:lnTo>
                      <a:lnTo>
                        <a:pt x="0" y="405480"/>
                      </a:lnTo>
                      <a:lnTo>
                        <a:pt x="128362" y="158774"/>
                      </a:lnTo>
                      <a:cubicBezTo>
                        <a:pt x="153623" y="110695"/>
                        <a:pt x="178885" y="62617"/>
                        <a:pt x="202924" y="14130"/>
                      </a:cubicBezTo>
                      <a:cubicBezTo>
                        <a:pt x="216778" y="-3799"/>
                        <a:pt x="217592" y="-3799"/>
                        <a:pt x="245299" y="9241"/>
                      </a:cubicBezTo>
                      <a:cubicBezTo>
                        <a:pt x="330863" y="48356"/>
                        <a:pt x="415612" y="89101"/>
                        <a:pt x="501176" y="128216"/>
                      </a:cubicBezTo>
                      <a:cubicBezTo>
                        <a:pt x="570035" y="159589"/>
                        <a:pt x="638487" y="192593"/>
                        <a:pt x="707346" y="223558"/>
                      </a:cubicBezTo>
                      <a:cubicBezTo>
                        <a:pt x="715902" y="227226"/>
                        <a:pt x="724866" y="229670"/>
                        <a:pt x="727718" y="239449"/>
                      </a:cubicBezTo>
                      <a:cubicBezTo>
                        <a:pt x="739942" y="244746"/>
                        <a:pt x="751757" y="251265"/>
                        <a:pt x="764388" y="255339"/>
                      </a:cubicBezTo>
                      <a:cubicBezTo>
                        <a:pt x="772537" y="257988"/>
                        <a:pt x="776510" y="261248"/>
                        <a:pt x="777580" y="265577"/>
                      </a:cubicBezTo>
                      <a:close/>
                    </a:path>
                  </a:pathLst>
                </a:custGeom>
                <a:solidFill>
                  <a:schemeClr val="accent6">
                    <a:lumMod val="60000"/>
                    <a:lumOff val="40000"/>
                  </a:schemeClr>
                </a:solidFill>
                <a:ln w="4251" cap="flat">
                  <a:noFill/>
                  <a:prstDash val="solid"/>
                  <a:miter/>
                </a:ln>
              </p:spPr>
              <p:txBody>
                <a:bodyPr wrap="square" rtlCol="0" anchor="ctr">
                  <a:noAutofit/>
                </a:bodyPr>
                <a:lstStyle/>
                <a:p>
                  <a:endParaRPr lang="en-US"/>
                </a:p>
              </p:txBody>
            </p:sp>
          </p:grpSp>
        </p:grpSp>
      </p:grpSp>
      <p:pic>
        <p:nvPicPr>
          <p:cNvPr id="48"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700"/>
            <a:ext cx="1207934" cy="1207934"/>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288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A5CA33B-2349-4A47-A43B-4BAABD9DD94B}" type="datetime1">
              <a:rPr lang="vi-VN" smtClean="0"/>
              <a:t>22/04/2021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7E05473-650A-4906-8C88-BFD0D2F6B0AE}" type="datetime1">
              <a:rPr lang="vi-VN" smtClean="0"/>
              <a:t>22/04/2021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AB92F02-BE41-4EE2-93CD-21A5E8A6CFC1}" type="datetime1">
              <a:rPr lang="vi-VN" smtClean="0"/>
              <a:t>22/04/2021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315200" cy="1066800"/>
          </a:xfrm>
        </p:spPr>
        <p:txBody>
          <a:bodyPr/>
          <a:lstStyle>
            <a:lvl1pPr>
              <a:defRPr>
                <a:solidFill>
                  <a:srgbClr val="C00000"/>
                </a:solidFill>
              </a:defRPr>
            </a:lvl1pPr>
          </a:lstStyle>
          <a:p>
            <a:r>
              <a:rPr kumimoji="0" lang="en-US"/>
              <a:t>Click to edit Master title style</a:t>
            </a:r>
          </a:p>
        </p:txBody>
      </p:sp>
      <p:sp>
        <p:nvSpPr>
          <p:cNvPr id="3" name="Content Placeholder 2"/>
          <p:cNvSpPr>
            <a:spLocks noGrp="1"/>
          </p:cNvSpPr>
          <p:nvPr>
            <p:ph idx="1"/>
          </p:nvPr>
        </p:nvSpPr>
        <p:spPr>
          <a:xfrm>
            <a:off x="457200" y="1981200"/>
            <a:ext cx="8229600" cy="4191000"/>
          </a:xfrm>
        </p:spPr>
        <p:txBody>
          <a:bodyPr/>
          <a:lstStyle>
            <a:lvl2pPr>
              <a:defRPr>
                <a:solidFill>
                  <a:schemeClr val="tx1"/>
                </a:solidFill>
              </a:defRPr>
            </a:lvl2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a:xfrm>
            <a:off x="0" y="6400800"/>
            <a:ext cx="457200" cy="457200"/>
          </a:xfrm>
        </p:spPr>
        <p:txBody>
          <a:bodyPr/>
          <a:lstStyle/>
          <a:p>
            <a:endParaRPr lang="en-US"/>
          </a:p>
        </p:txBody>
      </p:sp>
      <p:sp>
        <p:nvSpPr>
          <p:cNvPr id="6" name="Slide Number Placeholder 5"/>
          <p:cNvSpPr>
            <a:spLocks noGrp="1"/>
          </p:cNvSpPr>
          <p:nvPr>
            <p:ph type="sldNum" sz="quarter" idx="12"/>
          </p:nvPr>
        </p:nvSpPr>
        <p:spPr>
          <a:xfrm>
            <a:off x="8763000" y="6492240"/>
            <a:ext cx="381000" cy="365760"/>
          </a:xfrm>
        </p:spPr>
        <p:txBody>
          <a:bodyPr/>
          <a:lstStyle>
            <a:lvl1pPr>
              <a:defRPr sz="1200">
                <a:solidFill>
                  <a:schemeClr val="tx1"/>
                </a:solidFill>
                <a:latin typeface="Arial" pitchFamily="34" charset="0"/>
                <a:cs typeface="Arial" pitchFamily="34" charset="0"/>
              </a:defRPr>
            </a:lvl1pPr>
          </a:lstStyle>
          <a:p>
            <a:fld id="{B6F15528-21DE-4FAA-801E-634DDDAF4B2B}" type="slidenum">
              <a:rPr lang="en-US" smtClean="0"/>
              <a:pPr/>
              <a:t>‹#›</a:t>
            </a:fld>
            <a:endParaRPr lang="en-US"/>
          </a:p>
        </p:txBody>
      </p:sp>
      <p:pic>
        <p:nvPicPr>
          <p:cNvPr id="10"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07934" cy="1207934"/>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E441DB37-9D8C-48C7-A902-C2783C8B4D76}" type="datetime1">
              <a:rPr lang="vi-VN" smtClean="0"/>
              <a:t>22/04/2021</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427EF62-4E9D-4A50-9B7A-0F7397EA2E2C}" type="datetime1">
              <a:rPr lang="vi-VN" smtClean="0"/>
              <a:t>22/04/2021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8341A5F-6A09-43CA-8E52-BAD4A1569368}" type="datetime1">
              <a:rPr lang="vi-VN" smtClean="0"/>
              <a:t>22/04/2021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B625370A-EF3B-4F85-95B1-7C2317B0FB36}" type="datetime1">
              <a:rPr lang="vi-VN" smtClean="0"/>
              <a:t>22/04/2021</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7B66058B-6CB7-4591-BB07-8629EC9750D4}" type="datetime1">
              <a:rPr lang="vi-VN" smtClean="0"/>
              <a:t>22/04/2021</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A9FD0F-7D25-4335-95EE-E1D36BF6F6D0}" type="datetime1">
              <a:rPr lang="vi-VN" smtClean="0"/>
              <a:t>22/04/2021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0FF5E90-3C56-45C2-9997-EB320578DC87}" type="datetime1">
              <a:rPr lang="vi-VN" smtClean="0"/>
              <a:t>22/04/2021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6C225D6E-1B1F-46DE-8437-D1AB34E6AC57}" type="datetime1">
              <a:rPr lang="vi-VN" smtClean="0"/>
              <a:t>22/04/2021</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4" r:id="rId1"/>
    <p:sldLayoutId id="2147483674" r:id="rId2"/>
    <p:sldLayoutId id="2147483673"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hdr="0"/>
  <p:txStyles>
    <p:titleStyle>
      <a:lvl1pPr algn="ctr" rtl="0" eaLnBrk="1" latinLnBrk="0" hangingPunct="1">
        <a:spcBef>
          <a:spcPct val="0"/>
        </a:spcBef>
        <a:buNone/>
        <a:defRPr kumimoji="0" sz="4000" kern="1200">
          <a:solidFill>
            <a:schemeClr val="tx2"/>
          </a:solidFill>
          <a:latin typeface="Arial" pitchFamily="34" charset="0"/>
          <a:ea typeface="+mj-ea"/>
          <a:cs typeface="Arial" pitchFamily="34" charset="0"/>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Arial" pitchFamily="34" charset="0"/>
          <a:ea typeface="+mn-ea"/>
          <a:cs typeface="Arial" pitchFamily="34" charset="0"/>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Arial" pitchFamily="34" charset="0"/>
          <a:ea typeface="+mn-ea"/>
          <a:cs typeface="Arial" pitchFamily="34" charset="0"/>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2769" y="1539874"/>
            <a:ext cx="7772400" cy="1660526"/>
          </a:xfrm>
        </p:spPr>
        <p:txBody>
          <a:bodyPr/>
          <a:lstStyle/>
          <a:p>
            <a:pPr>
              <a:lnSpc>
                <a:spcPct val="150000"/>
              </a:lnSpc>
            </a:pPr>
            <a:r>
              <a:rPr lang="en-US" sz="4000" b="1" dirty="0"/>
              <a:t>CA LÂM SÀNG </a:t>
            </a:r>
            <a:br>
              <a:rPr lang="en-US" sz="4000" b="1" dirty="0"/>
            </a:br>
            <a:r>
              <a:rPr lang="en-US" sz="4000" b="1" dirty="0"/>
              <a:t>HỘI CHỨNG MẠCH VÀNH MẠN</a:t>
            </a:r>
          </a:p>
        </p:txBody>
      </p:sp>
      <p:sp>
        <p:nvSpPr>
          <p:cNvPr id="3" name="Date Placeholder 2"/>
          <p:cNvSpPr>
            <a:spLocks noGrp="1"/>
          </p:cNvSpPr>
          <p:nvPr>
            <p:ph type="dt" sz="half" idx="10"/>
          </p:nvPr>
        </p:nvSpPr>
        <p:spPr/>
        <p:txBody>
          <a:bodyPr/>
          <a:lstStyle/>
          <a:p>
            <a:fld id="{7E332872-EEEB-4A1F-80FB-7C7E11CB688B}" type="datetime1">
              <a:rPr lang="vi-VN" smtClean="0"/>
              <a:t>22/04/2021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dirty="0"/>
          </a:p>
        </p:txBody>
      </p:sp>
    </p:spTree>
    <p:extLst>
      <p:ext uri="{BB962C8B-B14F-4D97-AF65-F5344CB8AC3E}">
        <p14:creationId xmlns:p14="http://schemas.microsoft.com/office/powerpoint/2010/main" val="142235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CÂU HỎI 1</a:t>
            </a:r>
          </a:p>
        </p:txBody>
      </p:sp>
      <p:sp>
        <p:nvSpPr>
          <p:cNvPr id="3" name="Content Placeholder 2"/>
          <p:cNvSpPr>
            <a:spLocks noGrp="1"/>
          </p:cNvSpPr>
          <p:nvPr>
            <p:ph idx="1"/>
          </p:nvPr>
        </p:nvSpPr>
        <p:spPr/>
        <p:txBody>
          <a:bodyPr/>
          <a:lstStyle/>
          <a:p>
            <a:pPr marL="569913" indent="-460375" algn="just">
              <a:lnSpc>
                <a:spcPct val="150000"/>
              </a:lnSpc>
              <a:buFont typeface="Wingdings" panose="05000000000000000000" pitchFamily="2" charset="2"/>
              <a:buChar char="v"/>
            </a:pPr>
            <a:r>
              <a:rPr lang="en-US" noProof="1"/>
              <a:t>Chẩn đoán sơ bộ?</a:t>
            </a:r>
          </a:p>
          <a:p>
            <a:pPr marL="569913" indent="-460375" algn="just">
              <a:lnSpc>
                <a:spcPct val="150000"/>
              </a:lnSpc>
              <a:buFont typeface="Wingdings" panose="05000000000000000000" pitchFamily="2" charset="2"/>
              <a:buChar char="v"/>
            </a:pPr>
            <a:r>
              <a:rPr lang="en-US" noProof="1"/>
              <a:t>Chẩn đoán phân biệt?</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741092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CÂU HỎI 2</a:t>
            </a:r>
          </a:p>
        </p:txBody>
      </p:sp>
      <p:sp>
        <p:nvSpPr>
          <p:cNvPr id="3" name="Content Placeholder 2"/>
          <p:cNvSpPr>
            <a:spLocks noGrp="1"/>
          </p:cNvSpPr>
          <p:nvPr>
            <p:ph idx="1"/>
          </p:nvPr>
        </p:nvSpPr>
        <p:spPr/>
        <p:txBody>
          <a:bodyPr/>
          <a:lstStyle/>
          <a:p>
            <a:pPr marL="109728" indent="0" algn="just">
              <a:lnSpc>
                <a:spcPct val="150000"/>
              </a:lnSpc>
              <a:buNone/>
            </a:pPr>
            <a:r>
              <a:rPr lang="en-US" noProof="1"/>
              <a:t>Đề nghị cận lâm sàng nào chẩn đoán xác định và giải thích tại sao lựa chọn cận lâm sàng đó?</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329138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665E-2AE3-45C4-B24D-EEC3822A0758}"/>
              </a:ext>
            </a:extLst>
          </p:cNvPr>
          <p:cNvSpPr>
            <a:spLocks noGrp="1"/>
          </p:cNvSpPr>
          <p:nvPr>
            <p:ph type="title"/>
          </p:nvPr>
        </p:nvSpPr>
        <p:spPr/>
        <p:txBody>
          <a:bodyPr/>
          <a:lstStyle/>
          <a:p>
            <a:r>
              <a:rPr lang="en-US" b="1" dirty="0"/>
              <a:t>CẬN LÂM SÀNG</a:t>
            </a:r>
            <a:endParaRPr lang="vi-VN" b="1" dirty="0"/>
          </a:p>
        </p:txBody>
      </p:sp>
      <p:sp>
        <p:nvSpPr>
          <p:cNvPr id="3" name="Content Placeholder 2">
            <a:extLst>
              <a:ext uri="{FF2B5EF4-FFF2-40B4-BE49-F238E27FC236}">
                <a16:creationId xmlns:a16="http://schemas.microsoft.com/office/drawing/2014/main" id="{2E196AB7-C1AB-480C-A338-74A9BDEDCAAB}"/>
              </a:ext>
            </a:extLst>
          </p:cNvPr>
          <p:cNvSpPr>
            <a:spLocks noGrp="1"/>
          </p:cNvSpPr>
          <p:nvPr>
            <p:ph idx="1"/>
          </p:nvPr>
        </p:nvSpPr>
        <p:spPr>
          <a:xfrm>
            <a:off x="439994" y="1600200"/>
            <a:ext cx="8475406" cy="4191000"/>
          </a:xfrm>
        </p:spPr>
        <p:txBody>
          <a:bodyPr>
            <a:noAutofit/>
          </a:bodyPr>
          <a:lstStyle/>
          <a:p>
            <a:pPr marL="0" marR="0" indent="0" algn="just">
              <a:lnSpc>
                <a:spcPct val="150000"/>
              </a:lnSpc>
              <a:spcBef>
                <a:spcPts val="0"/>
              </a:spcBef>
              <a:spcAft>
                <a:spcPts val="0"/>
              </a:spcAft>
              <a:buNone/>
            </a:pPr>
            <a:r>
              <a:rPr lang="vi-VN" sz="2000" b="1" dirty="0">
                <a:effectLst/>
                <a:latin typeface="Times New Roman" panose="02020603050405020304" pitchFamily="18" charset="0"/>
                <a:ea typeface="Calibri" panose="020F0502020204030204" pitchFamily="34" charset="0"/>
                <a:cs typeface="Times New Roman" panose="02020603050405020304" pitchFamily="18" charset="0"/>
              </a:rPr>
              <a:t>Xét nghiệm huyết học và sinh hoá</a:t>
            </a:r>
            <a:endParaRPr lang="vi-V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Công </a:t>
            </a:r>
            <a:r>
              <a:rPr lang="en-US" sz="2000" b="1"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effectLst/>
                <a:latin typeface="Times New Roman" panose="02020603050405020304" pitchFamily="18" charset="0"/>
                <a:ea typeface="Calibri" panose="020F0502020204030204" pitchFamily="34" charset="0"/>
                <a:cs typeface="Times New Roman" panose="02020603050405020304" pitchFamily="18" charset="0"/>
              </a:rPr>
              <a:t>máu</a:t>
            </a:r>
            <a:endParaRPr lang="vi-VN"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50000"/>
              </a:lnSpc>
              <a:spcBef>
                <a:spcPts val="0"/>
              </a:spcBef>
              <a:spcAft>
                <a:spcPts val="0"/>
              </a:spcAft>
              <a:buFont typeface="Courier New" panose="02070309020205020404" pitchFamily="49" charset="0"/>
              <a:buChar char="o"/>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HGB: 110 G/L; WBC 9,5 G/L (Neu 70%); PLT 198 G/L</a:t>
            </a:r>
            <a:endParaRPr lang="vi-VN"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50000"/>
              </a:lnSpc>
              <a:spcBef>
                <a:spcPts val="0"/>
              </a:spcBef>
              <a:spcAft>
                <a:spcPts val="0"/>
              </a:spcAft>
              <a:buFont typeface="Courier New" panose="02070309020205020404" pitchFamily="49" charset="0"/>
              <a:buChar char="o"/>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PT 12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giây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INR 1,2;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aPTT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27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giây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Fibrinogen 2,2 G/L</a:t>
            </a:r>
            <a:endParaRPr lang="vi-V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000" b="1" dirty="0" err="1">
                <a:effectLst/>
                <a:latin typeface="Times New Roman" panose="02020603050405020304" pitchFamily="18" charset="0"/>
                <a:ea typeface="Calibri" panose="020F0502020204030204" pitchFamily="34" charset="0"/>
                <a:cs typeface="Times New Roman" panose="02020603050405020304" pitchFamily="18" charset="0"/>
              </a:rPr>
              <a:t>Sinh</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effectLst/>
                <a:latin typeface="Times New Roman" panose="02020603050405020304" pitchFamily="18" charset="0"/>
                <a:ea typeface="Calibri" panose="020F0502020204030204" pitchFamily="34" charset="0"/>
                <a:cs typeface="Times New Roman" panose="02020603050405020304" pitchFamily="18" charset="0"/>
              </a:rPr>
              <a:t>hoá</a:t>
            </a:r>
            <a:endParaRPr lang="vi-VN"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50000"/>
              </a:lnSpc>
              <a:spcBef>
                <a:spcPts val="0"/>
              </a:spcBef>
              <a:spcAft>
                <a:spcPts val="0"/>
              </a:spcAft>
              <a:buFont typeface="Courier New" panose="02070309020205020404" pitchFamily="49" charset="0"/>
              <a:buChar char="o"/>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Glucose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máu</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107 mg/dL; AST 30 U/L, ALT 32 U/L, BUN 25 mg/dL, Creatinine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máu</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1,05 (eGFR 68 ml/</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phút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/1,73 m</a:t>
            </a:r>
            <a:r>
              <a:rPr lang="en-US" sz="20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Troponin I 0,015 ng/mL</a:t>
            </a:r>
            <a:endParaRPr lang="vi-VN"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50000"/>
              </a:lnSpc>
              <a:spcBef>
                <a:spcPts val="0"/>
              </a:spcBef>
              <a:spcAft>
                <a:spcPts val="0"/>
              </a:spcAft>
              <a:buFont typeface="Courier New" panose="02070309020205020404" pitchFamily="49" charset="0"/>
              <a:buChar char="o"/>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Na</a:t>
            </a:r>
            <a:r>
              <a:rPr lang="en-US" sz="200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138 mmol/L, K+ 4,2 mmol/L, Cl</a:t>
            </a:r>
            <a:r>
              <a:rPr lang="en-US" sz="200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102 mmol/L, Mg</a:t>
            </a:r>
            <a:r>
              <a:rPr lang="en-US" sz="200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1,25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mmo</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a:t>
            </a:r>
            <a:endParaRPr lang="vi-VN"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50000"/>
              </a:lnSpc>
              <a:spcBef>
                <a:spcPts val="0"/>
              </a:spcBef>
              <a:spcAft>
                <a:spcPts val="0"/>
              </a:spcAft>
              <a:buFont typeface="Courier New" panose="02070309020205020404" pitchFamily="49" charset="0"/>
              <a:buChar char="o"/>
            </a:pP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Bilan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lipid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máu</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Cholesterol 259 mg/dL, HDL-C 52 mg/dL, LDL-C 176 mg/dL, Triglyceride 156 mg/dL.</a:t>
            </a:r>
            <a:endParaRPr lang="vi-VN" sz="2000" dirty="0">
              <a:effectLst/>
              <a:latin typeface="Calibri" panose="020F0502020204030204" pitchFamily="34" charset="0"/>
              <a:ea typeface="Calibri" panose="020F0502020204030204" pitchFamily="34" charset="0"/>
              <a:cs typeface="Times New Roman" panose="02020603050405020304" pitchFamily="18" charset="0"/>
            </a:endParaRPr>
          </a:p>
          <a:p>
            <a:pPr marL="109728" indent="0">
              <a:buNone/>
            </a:pPr>
            <a:endParaRPr lang="vi-VN" sz="2000" dirty="0"/>
          </a:p>
        </p:txBody>
      </p:sp>
      <p:sp>
        <p:nvSpPr>
          <p:cNvPr id="4" name="Footer Placeholder 3">
            <a:extLst>
              <a:ext uri="{FF2B5EF4-FFF2-40B4-BE49-F238E27FC236}">
                <a16:creationId xmlns:a16="http://schemas.microsoft.com/office/drawing/2014/main" id="{09C22B5D-815E-467B-BA99-3F1FD4BAA6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BB8ABC-1362-447F-B00F-5AA045379758}"/>
              </a:ext>
            </a:extLst>
          </p:cNvPr>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717287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339A4-1EC2-1642-A14E-C296A1C2320D}"/>
              </a:ext>
            </a:extLst>
          </p:cNvPr>
          <p:cNvSpPr>
            <a:spLocks noGrp="1"/>
          </p:cNvSpPr>
          <p:nvPr>
            <p:ph type="title"/>
          </p:nvPr>
        </p:nvSpPr>
        <p:spPr/>
        <p:txBody>
          <a:bodyPr>
            <a:normAutofit/>
          </a:bodyPr>
          <a:lstStyle/>
          <a:p>
            <a:r>
              <a:rPr lang="en-VN" b="1" dirty="0">
                <a:latin typeface="Arial" panose="020B0604020202020204" pitchFamily="34" charset="0"/>
                <a:cs typeface="Arial" panose="020B0604020202020204" pitchFamily="34" charset="0"/>
              </a:rPr>
              <a:t>Điện tâm đồ </a:t>
            </a:r>
            <a:r>
              <a:rPr lang="vi-VN" b="1" dirty="0">
                <a:latin typeface="Arial" panose="020B0604020202020204" pitchFamily="34" charset="0"/>
                <a:cs typeface="Arial" panose="020B0604020202020204" pitchFamily="34" charset="0"/>
              </a:rPr>
              <a:t>lúc nghỉ</a:t>
            </a:r>
            <a:endParaRPr lang="en-VN" b="1"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E66C09FD-2620-044C-B9E4-BCEAFD7457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6B394C-23D7-BF4C-A2D0-BD477182095F}"/>
              </a:ext>
            </a:extLst>
          </p:cNvPr>
          <p:cNvSpPr>
            <a:spLocks noGrp="1"/>
          </p:cNvSpPr>
          <p:nvPr>
            <p:ph type="sldNum" sz="quarter" idx="12"/>
          </p:nvPr>
        </p:nvSpPr>
        <p:spPr/>
        <p:txBody>
          <a:bodyPr/>
          <a:lstStyle/>
          <a:p>
            <a:fld id="{B6F15528-21DE-4FAA-801E-634DDDAF4B2B}" type="slidenum">
              <a:rPr lang="en-US" smtClean="0"/>
              <a:pPr/>
              <a:t>13</a:t>
            </a:fld>
            <a:endParaRPr lang="en-US"/>
          </a:p>
        </p:txBody>
      </p:sp>
      <p:pic>
        <p:nvPicPr>
          <p:cNvPr id="6" name="Picture 5">
            <a:extLst>
              <a:ext uri="{FF2B5EF4-FFF2-40B4-BE49-F238E27FC236}">
                <a16:creationId xmlns:a16="http://schemas.microsoft.com/office/drawing/2014/main" id="{5C7E65B8-D440-4495-9651-80B10F93F34C}"/>
              </a:ext>
            </a:extLst>
          </p:cNvPr>
          <p:cNvPicPr/>
          <p:nvPr/>
        </p:nvPicPr>
        <p:blipFill>
          <a:blip r:embed="rId2"/>
          <a:stretch>
            <a:fillRect/>
          </a:stretch>
        </p:blipFill>
        <p:spPr>
          <a:xfrm>
            <a:off x="381000" y="1752600"/>
            <a:ext cx="8534400" cy="4648200"/>
          </a:xfrm>
          <a:prstGeom prst="rect">
            <a:avLst/>
          </a:prstGeom>
        </p:spPr>
      </p:pic>
    </p:spTree>
    <p:extLst>
      <p:ext uri="{BB962C8B-B14F-4D97-AF65-F5344CB8AC3E}">
        <p14:creationId xmlns:p14="http://schemas.microsoft.com/office/powerpoint/2010/main" val="4155817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339A4-1EC2-1642-A14E-C296A1C2320D}"/>
              </a:ext>
            </a:extLst>
          </p:cNvPr>
          <p:cNvSpPr>
            <a:spLocks noGrp="1"/>
          </p:cNvSpPr>
          <p:nvPr>
            <p:ph type="title"/>
          </p:nvPr>
        </p:nvSpPr>
        <p:spPr/>
        <p:txBody>
          <a:bodyPr/>
          <a:lstStyle/>
          <a:p>
            <a:r>
              <a:rPr lang="vi-VN" b="1" dirty="0"/>
              <a:t>X-quang ngực thẳng</a:t>
            </a:r>
            <a:endParaRPr lang="en-VN" b="1" dirty="0"/>
          </a:p>
        </p:txBody>
      </p:sp>
      <p:sp>
        <p:nvSpPr>
          <p:cNvPr id="4" name="Footer Placeholder 3">
            <a:extLst>
              <a:ext uri="{FF2B5EF4-FFF2-40B4-BE49-F238E27FC236}">
                <a16:creationId xmlns:a16="http://schemas.microsoft.com/office/drawing/2014/main" id="{E66C09FD-2620-044C-B9E4-BCEAFD7457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6B394C-23D7-BF4C-A2D0-BD477182095F}"/>
              </a:ext>
            </a:extLst>
          </p:cNvPr>
          <p:cNvSpPr>
            <a:spLocks noGrp="1"/>
          </p:cNvSpPr>
          <p:nvPr>
            <p:ph type="sldNum" sz="quarter" idx="12"/>
          </p:nvPr>
        </p:nvSpPr>
        <p:spPr/>
        <p:txBody>
          <a:bodyPr/>
          <a:lstStyle/>
          <a:p>
            <a:fld id="{B6F15528-21DE-4FAA-801E-634DDDAF4B2B}" type="slidenum">
              <a:rPr lang="en-US" smtClean="0"/>
              <a:pPr/>
              <a:t>14</a:t>
            </a:fld>
            <a:endParaRPr lang="en-US"/>
          </a:p>
        </p:txBody>
      </p:sp>
      <p:pic>
        <p:nvPicPr>
          <p:cNvPr id="10" name="Content Placeholder 9" descr="A picture containing text, monitor, indoor, screen&#10;&#10;Description automatically generated">
            <a:extLst>
              <a:ext uri="{FF2B5EF4-FFF2-40B4-BE49-F238E27FC236}">
                <a16:creationId xmlns:a16="http://schemas.microsoft.com/office/drawing/2014/main" id="{CC280895-9000-8F40-B8E8-6E79A5C8B9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0536" y="1524000"/>
            <a:ext cx="4672263" cy="5192347"/>
          </a:xfrm>
        </p:spPr>
      </p:pic>
    </p:spTree>
    <p:extLst>
      <p:ext uri="{BB962C8B-B14F-4D97-AF65-F5344CB8AC3E}">
        <p14:creationId xmlns:p14="http://schemas.microsoft.com/office/powerpoint/2010/main" val="2865186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339A4-1EC2-1642-A14E-C296A1C2320D}"/>
              </a:ext>
            </a:extLst>
          </p:cNvPr>
          <p:cNvSpPr>
            <a:spLocks noGrp="1"/>
          </p:cNvSpPr>
          <p:nvPr>
            <p:ph type="title"/>
          </p:nvPr>
        </p:nvSpPr>
        <p:spPr/>
        <p:txBody>
          <a:bodyPr/>
          <a:lstStyle/>
          <a:p>
            <a:r>
              <a:rPr lang="en-VN" b="1" dirty="0">
                <a:latin typeface="Arial" panose="020B0604020202020204" pitchFamily="34" charset="0"/>
                <a:cs typeface="Arial" panose="020B0604020202020204" pitchFamily="34" charset="0"/>
              </a:rPr>
              <a:t>Siêu âm tim Doppler m</a:t>
            </a:r>
            <a:r>
              <a:rPr lang="en-US" b="1" dirty="0">
                <a:latin typeface="Arial" panose="020B0604020202020204" pitchFamily="34" charset="0"/>
                <a:cs typeface="Arial" panose="020B0604020202020204" pitchFamily="34" charset="0"/>
              </a:rPr>
              <a:t>à</a:t>
            </a:r>
            <a:r>
              <a:rPr lang="en-VN" b="1" dirty="0">
                <a:latin typeface="Arial" panose="020B0604020202020204" pitchFamily="34" charset="0"/>
                <a:cs typeface="Arial" panose="020B0604020202020204" pitchFamily="34" charset="0"/>
              </a:rPr>
              <a:t>u</a:t>
            </a:r>
          </a:p>
        </p:txBody>
      </p:sp>
      <p:sp>
        <p:nvSpPr>
          <p:cNvPr id="4" name="Footer Placeholder 3">
            <a:extLst>
              <a:ext uri="{FF2B5EF4-FFF2-40B4-BE49-F238E27FC236}">
                <a16:creationId xmlns:a16="http://schemas.microsoft.com/office/drawing/2014/main" id="{E66C09FD-2620-044C-B9E4-BCEAFD7457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6B394C-23D7-BF4C-A2D0-BD477182095F}"/>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8" name="TextBox 7">
            <a:extLst>
              <a:ext uri="{FF2B5EF4-FFF2-40B4-BE49-F238E27FC236}">
                <a16:creationId xmlns:a16="http://schemas.microsoft.com/office/drawing/2014/main" id="{EC5A571F-BEC0-6D41-8373-A7088A85CDB2}"/>
              </a:ext>
            </a:extLst>
          </p:cNvPr>
          <p:cNvSpPr txBox="1"/>
          <p:nvPr/>
        </p:nvSpPr>
        <p:spPr>
          <a:xfrm>
            <a:off x="447368" y="1524000"/>
            <a:ext cx="8315632" cy="4939814"/>
          </a:xfrm>
          <a:prstGeom prst="rect">
            <a:avLst/>
          </a:prstGeom>
          <a:noFill/>
        </p:spPr>
        <p:txBody>
          <a:bodyPr wrap="square" rtlCol="0">
            <a:spAutoFit/>
          </a:bodyPr>
          <a:lstStyle/>
          <a:p>
            <a:pPr marL="342900" marR="0" lvl="0" indent="-342900" algn="just">
              <a:lnSpc>
                <a:spcPct val="150000"/>
              </a:lnSpc>
              <a:spcBef>
                <a:spcPts val="0"/>
              </a:spcBef>
              <a:spcAft>
                <a:spcPts val="0"/>
              </a:spcAft>
              <a:buFont typeface="Wingdings" panose="05000000000000000000" pitchFamily="2" charset="2"/>
              <a:buChar char="Ø"/>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Van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dày</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Ø"/>
              <a:tabLst>
                <a:tab pos="457200" algn="l"/>
              </a:tabLs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Các buồn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tim không dày dãn</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Ø"/>
              <a:tabLst>
                <a:tab pos="457200" algn="l"/>
              </a:tabLs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vẹn</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Ø"/>
              <a:tabLst>
                <a:tab pos="457200" algn="l"/>
              </a:tabLs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huyết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buồng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&gt; 3 mm</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Ø"/>
              <a:tabLst>
                <a:tab pos="457200" algn="l"/>
              </a:tabLs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tràn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ngoài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tim</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Ø"/>
              <a:tabLst>
                <a:tab pos="457200" algn="l"/>
              </a:tabLs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loạn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vùng</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Ø"/>
              <a:tabLst>
                <a:tab pos="457200" algn="l"/>
              </a:tabLs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Chức năng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tâm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thất trái EF</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62</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(Teicho</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lz</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Ø"/>
              <a:tabLst>
                <a:tab pos="457200" algn="l"/>
              </a:tabLs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Không ghi nhận tràn dịch màng ngoài tim</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Ø"/>
              <a:tabLst>
                <a:tab pos="457200" algn="l"/>
              </a:tabLs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Hở</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van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1/4</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Ø"/>
              <a:tabLst>
                <a:tab pos="457200" algn="l"/>
              </a:tabLs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Hở</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van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¼;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PAPs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0 mmHg</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Kết luận: Chức năng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tâm</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thu</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thất trái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bình</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thường</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(EF = 62%)</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itchFamily="2" charset="2"/>
              <a:buChar char="Ø"/>
            </a:pPr>
            <a:endParaRPr lang="en-V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8451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077" y="762000"/>
            <a:ext cx="8229600" cy="553044"/>
          </a:xfrm>
        </p:spPr>
        <p:txBody>
          <a:bodyPr>
            <a:noAutofit/>
          </a:bodyPr>
          <a:lstStyle/>
          <a:p>
            <a:pPr marL="109728" indent="0" algn="ctr">
              <a:buNone/>
            </a:pPr>
            <a:r>
              <a:rPr lang="en-US" sz="3500" b="1" noProof="1">
                <a:solidFill>
                  <a:srgbClr val="FF0000"/>
                </a:solidFill>
              </a:rPr>
              <a:t>Điện tâm đồ gắng sức</a:t>
            </a:r>
          </a:p>
          <a:p>
            <a:pPr marL="109728" indent="0" algn="ctr">
              <a:buNone/>
            </a:pPr>
            <a:endParaRPr lang="en-US" sz="3500" b="1" noProof="1">
              <a:solidFill>
                <a:srgbClr val="FF000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pic>
        <p:nvPicPr>
          <p:cNvPr id="7" name="Picture 6">
            <a:extLst>
              <a:ext uri="{FF2B5EF4-FFF2-40B4-BE49-F238E27FC236}">
                <a16:creationId xmlns:a16="http://schemas.microsoft.com/office/drawing/2014/main" id="{BC2C97C5-3D54-49A5-8F64-2D3530FFC5A9}"/>
              </a:ext>
            </a:extLst>
          </p:cNvPr>
          <p:cNvPicPr/>
          <p:nvPr/>
        </p:nvPicPr>
        <p:blipFill>
          <a:blip r:embed="rId2"/>
          <a:stretch>
            <a:fillRect/>
          </a:stretch>
        </p:blipFill>
        <p:spPr>
          <a:xfrm>
            <a:off x="381000" y="1600201"/>
            <a:ext cx="8458200" cy="4892040"/>
          </a:xfrm>
          <a:prstGeom prst="rect">
            <a:avLst/>
          </a:prstGeom>
        </p:spPr>
      </p:pic>
      <p:sp>
        <p:nvSpPr>
          <p:cNvPr id="10" name="Footer Placeholder 9">
            <a:extLst>
              <a:ext uri="{FF2B5EF4-FFF2-40B4-BE49-F238E27FC236}">
                <a16:creationId xmlns:a16="http://schemas.microsoft.com/office/drawing/2014/main" id="{0A879B37-9257-42CE-92A8-B92D56E061FD}"/>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93939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229600" cy="762000"/>
          </a:xfrm>
        </p:spPr>
        <p:txBody>
          <a:bodyPr>
            <a:normAutofit/>
          </a:bodyPr>
          <a:lstStyle/>
          <a:p>
            <a:pPr marL="109728" indent="0" algn="ctr">
              <a:buNone/>
            </a:pPr>
            <a:r>
              <a:rPr lang="en-US" sz="3500" b="1" noProof="1">
                <a:solidFill>
                  <a:srgbClr val="FF0000"/>
                </a:solidFill>
              </a:rPr>
              <a:t>Điện tâm đồ gắng sức</a:t>
            </a:r>
          </a:p>
          <a:p>
            <a:pPr marL="109728" indent="0" algn="ctr">
              <a:buNone/>
            </a:pPr>
            <a:endParaRPr lang="en-US" sz="3500" b="1" noProof="1">
              <a:solidFill>
                <a:srgbClr val="FF000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
        <p:nvSpPr>
          <p:cNvPr id="9" name="TextBox 8">
            <a:extLst>
              <a:ext uri="{FF2B5EF4-FFF2-40B4-BE49-F238E27FC236}">
                <a16:creationId xmlns:a16="http://schemas.microsoft.com/office/drawing/2014/main" id="{6B066EC3-BA3C-475C-8D3C-5DD2C55EE97F}"/>
              </a:ext>
            </a:extLst>
          </p:cNvPr>
          <p:cNvSpPr txBox="1"/>
          <p:nvPr/>
        </p:nvSpPr>
        <p:spPr>
          <a:xfrm>
            <a:off x="304800" y="1600200"/>
            <a:ext cx="8610600" cy="5355312"/>
          </a:xfrm>
          <a:prstGeom prst="rect">
            <a:avLst/>
          </a:prstGeom>
          <a:noFill/>
        </p:spPr>
        <p:txBody>
          <a:bodyPr wrap="square" rtlCol="0">
            <a:spAutoFit/>
          </a:bodyPr>
          <a:lstStyle/>
          <a:p>
            <a:pPr marL="0" marR="0" indent="114300" algn="just">
              <a:lnSpc>
                <a:spcPct val="15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nghiệm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10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phút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22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giây</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114300" algn="just">
              <a:lnSpc>
                <a:spcPct val="15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gắng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4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phút</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114300" algn="just">
              <a:lnSpc>
                <a:spcPct val="15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126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phút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82%</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11430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METs: 7,05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gắng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trung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bình</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114300" algn="just">
              <a:lnSpc>
                <a:spcPct val="15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lúc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nghiệm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thắt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thở</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114300" algn="just">
              <a:lnSpc>
                <a:spcPct val="15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Huyết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áp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42900" algn="just">
              <a:lnSpc>
                <a:spcPct val="15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lúc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gắng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130/74 mmHg</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4290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Sau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lúc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gắng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169/76 mmHg</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11430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chênh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xuống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ngang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khoảng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1,5 mm ở DI, DII,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avL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V3, V4, V5, V6</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114300" algn="just">
              <a:lnSpc>
                <a:spcPct val="15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xuất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loạn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nhịp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tim</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114300" algn="just">
              <a:lnSpc>
                <a:spcPct val="15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Bệnh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mệt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thắt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tục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nghiệm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pháp</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114300" algn="just">
              <a:lnSpc>
                <a:spcPct val="150000"/>
              </a:lnSpc>
              <a:spcBef>
                <a:spcPts val="0"/>
              </a:spcBef>
              <a:spcAft>
                <a:spcPts val="0"/>
              </a:spcAft>
            </a:pPr>
            <a:r>
              <a:rPr lang="en-US" sz="1800" i="1" u="sng"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i="1" u="sng"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u="sng"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luận</a:t>
            </a: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nghiệm</a:t>
            </a:r>
            <a:r>
              <a:rPr lang="en-US" sz="1800"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pháp</a:t>
            </a:r>
            <a:r>
              <a:rPr lang="en-US" sz="1800"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điện</a:t>
            </a:r>
            <a:r>
              <a:rPr lang="en-US" sz="1800"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tâm</a:t>
            </a:r>
            <a:r>
              <a:rPr lang="en-US" sz="1800"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đồ</a:t>
            </a:r>
            <a:r>
              <a:rPr lang="en-US" sz="1800"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gắng</a:t>
            </a:r>
            <a:r>
              <a:rPr lang="en-US" sz="1800"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sức</a:t>
            </a:r>
            <a:r>
              <a:rPr lang="en-US" sz="1800"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dương</a:t>
            </a:r>
            <a:r>
              <a:rPr lang="en-US" sz="1800"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nguy</a:t>
            </a:r>
            <a:r>
              <a:rPr lang="en-US" sz="1800"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cơ</a:t>
            </a:r>
            <a:r>
              <a:rPr lang="en-US" sz="1800"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cao</a:t>
            </a:r>
            <a:r>
              <a:rPr lang="en-US" sz="1800"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(Duke score: -11,5)</a:t>
            </a:r>
            <a:endParaRPr lang="vi-V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vi-VN" dirty="0"/>
          </a:p>
        </p:txBody>
      </p:sp>
      <p:sp>
        <p:nvSpPr>
          <p:cNvPr id="10" name="Footer Placeholder 9">
            <a:extLst>
              <a:ext uri="{FF2B5EF4-FFF2-40B4-BE49-F238E27FC236}">
                <a16:creationId xmlns:a16="http://schemas.microsoft.com/office/drawing/2014/main" id="{3037AF54-CD79-4F12-802E-B46F079CD82C}"/>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798076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CÂU HỎI 3</a:t>
            </a:r>
          </a:p>
        </p:txBody>
      </p:sp>
      <p:sp>
        <p:nvSpPr>
          <p:cNvPr id="3" name="Content Placeholder 2"/>
          <p:cNvSpPr>
            <a:spLocks noGrp="1"/>
          </p:cNvSpPr>
          <p:nvPr>
            <p:ph idx="1"/>
          </p:nvPr>
        </p:nvSpPr>
        <p:spPr/>
        <p:txBody>
          <a:bodyPr/>
          <a:lstStyle/>
          <a:p>
            <a:pPr marL="109728" indent="0">
              <a:lnSpc>
                <a:spcPct val="150000"/>
              </a:lnSpc>
              <a:buNone/>
            </a:pPr>
            <a:r>
              <a:rPr lang="en-US" noProof="1"/>
              <a:t>Chẩn đoán xác định của bệnh nhân là gì? </a:t>
            </a:r>
          </a:p>
          <a:p>
            <a:pPr marL="109728" indent="0">
              <a:lnSpc>
                <a:spcPct val="150000"/>
              </a:lnSpc>
              <a:buNone/>
            </a:pPr>
            <a:r>
              <a:rPr lang="en-US" noProof="1"/>
              <a:t>Lý giải tại sao?</a:t>
            </a:r>
          </a:p>
          <a:p>
            <a:pPr marL="109728" indent="0">
              <a:buNone/>
            </a:pPr>
            <a:endParaRPr lang="en-US" noProof="1"/>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602974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315200" cy="1066800"/>
          </a:xfrm>
        </p:spPr>
        <p:txBody>
          <a:bodyPr/>
          <a:lstStyle/>
          <a:p>
            <a:r>
              <a:rPr lang="en-US" b="1" noProof="1"/>
              <a:t>Diễn tiến</a:t>
            </a:r>
          </a:p>
        </p:txBody>
      </p:sp>
      <p:sp>
        <p:nvSpPr>
          <p:cNvPr id="3" name="Content Placeholder 2"/>
          <p:cNvSpPr>
            <a:spLocks noGrp="1"/>
          </p:cNvSpPr>
          <p:nvPr>
            <p:ph idx="1"/>
          </p:nvPr>
        </p:nvSpPr>
        <p:spPr/>
        <p:txBody>
          <a:bodyPr>
            <a:normAutofit/>
          </a:bodyPr>
          <a:lstStyle/>
          <a:p>
            <a:pPr marL="109728" indent="0">
              <a:lnSpc>
                <a:spcPct val="150000"/>
              </a:lnSpc>
              <a:buNone/>
            </a:pPr>
            <a:r>
              <a:rPr lang="en-US" noProof="1"/>
              <a:t>Bệnh nhân được bác sĩ chỉ định chụp mạch vành xâm lấn. Kết quả ghi nhận như sau:</a:t>
            </a:r>
          </a:p>
          <a:p>
            <a:pPr>
              <a:lnSpc>
                <a:spcPct val="150000"/>
              </a:lnSpc>
              <a:buFontTx/>
              <a:buChar char="-"/>
            </a:pPr>
            <a:r>
              <a:rPr lang="en-US" noProof="1"/>
              <a:t>Left main: Không hẹp</a:t>
            </a:r>
          </a:p>
          <a:p>
            <a:pPr>
              <a:lnSpc>
                <a:spcPct val="150000"/>
              </a:lnSpc>
              <a:buFontTx/>
              <a:buChar char="-"/>
            </a:pPr>
            <a:r>
              <a:rPr lang="en-US" noProof="1"/>
              <a:t>LAD: Hẹp 90% đoạn LAD I – II</a:t>
            </a:r>
          </a:p>
          <a:p>
            <a:pPr>
              <a:lnSpc>
                <a:spcPct val="150000"/>
              </a:lnSpc>
              <a:buFontTx/>
              <a:buChar char="-"/>
            </a:pPr>
            <a:r>
              <a:rPr lang="en-US" noProof="1"/>
              <a:t>LCx: Hẹp 40% đoạn LCx II</a:t>
            </a:r>
          </a:p>
          <a:p>
            <a:pPr>
              <a:lnSpc>
                <a:spcPct val="150000"/>
              </a:lnSpc>
              <a:buFontTx/>
              <a:buChar char="-"/>
            </a:pPr>
            <a:r>
              <a:rPr lang="en-US" noProof="1"/>
              <a:t>RCA: Không hẹp</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419634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MỤC TIÊU HỌC TẬP</a:t>
            </a:r>
          </a:p>
        </p:txBody>
      </p:sp>
      <p:sp>
        <p:nvSpPr>
          <p:cNvPr id="3" name="Content Placeholder 2"/>
          <p:cNvSpPr>
            <a:spLocks noGrp="1"/>
          </p:cNvSpPr>
          <p:nvPr>
            <p:ph idx="1"/>
          </p:nvPr>
        </p:nvSpPr>
        <p:spPr>
          <a:xfrm>
            <a:off x="432618" y="1676400"/>
            <a:ext cx="8406581" cy="4510548"/>
          </a:xfrm>
        </p:spPr>
        <p:txBody>
          <a:bodyPr>
            <a:noAutofit/>
          </a:bodyPr>
          <a:lstStyle/>
          <a:p>
            <a:pPr marL="0" marR="0" indent="0">
              <a:lnSpc>
                <a:spcPct val="150000"/>
              </a:lnSpc>
              <a:spcBef>
                <a:spcPts val="0"/>
              </a:spcBef>
              <a:spcAft>
                <a:spcPts val="0"/>
              </a:spcAft>
              <a:buNone/>
            </a:pPr>
            <a:r>
              <a:rPr lang="vi-VN" sz="2000" dirty="0">
                <a:effectLst/>
                <a:ea typeface="Calibri" panose="020F0502020204030204" pitchFamily="34" charset="0"/>
              </a:rPr>
              <a:t>Sau khi học xong </a:t>
            </a:r>
            <a:r>
              <a:rPr lang="en-US" sz="2000" dirty="0">
                <a:effectLst/>
                <a:ea typeface="Calibri" panose="020F0502020204030204" pitchFamily="34" charset="0"/>
              </a:rPr>
              <a:t>ca </a:t>
            </a:r>
            <a:r>
              <a:rPr lang="en-US" sz="2000" dirty="0" err="1">
                <a:effectLst/>
                <a:ea typeface="Calibri" panose="020F0502020204030204" pitchFamily="34" charset="0"/>
              </a:rPr>
              <a:t>lâm</a:t>
            </a:r>
            <a:r>
              <a:rPr lang="en-US" sz="2000" dirty="0">
                <a:effectLst/>
                <a:ea typeface="Calibri" panose="020F0502020204030204" pitchFamily="34" charset="0"/>
              </a:rPr>
              <a:t> </a:t>
            </a:r>
            <a:r>
              <a:rPr lang="en-US" sz="2000" dirty="0" err="1">
                <a:effectLst/>
                <a:ea typeface="Calibri" panose="020F0502020204030204" pitchFamily="34" charset="0"/>
              </a:rPr>
              <a:t>sàng</a:t>
            </a:r>
            <a:r>
              <a:rPr lang="en-US" sz="2000" dirty="0">
                <a:effectLst/>
                <a:ea typeface="Calibri" panose="020F0502020204030204" pitchFamily="34" charset="0"/>
              </a:rPr>
              <a:t>,</a:t>
            </a:r>
            <a:r>
              <a:rPr lang="vi-VN" sz="2000" dirty="0">
                <a:effectLst/>
                <a:ea typeface="Calibri" panose="020F0502020204030204" pitchFamily="34" charset="0"/>
              </a:rPr>
              <a:t> sinh viên có </a:t>
            </a:r>
            <a:r>
              <a:rPr lang="en-US" sz="2000" dirty="0" err="1">
                <a:effectLst/>
                <a:ea typeface="Calibri" panose="020F0502020204030204" pitchFamily="34" charset="0"/>
              </a:rPr>
              <a:t>thể</a:t>
            </a:r>
            <a:r>
              <a:rPr lang="en-US" sz="2000" dirty="0">
                <a:effectLst/>
                <a:ea typeface="Calibri" panose="020F0502020204030204" pitchFamily="34" charset="0"/>
              </a:rPr>
              <a:t>: </a:t>
            </a:r>
            <a:endParaRPr lang="vi-VN" sz="2000" dirty="0">
              <a:effectLst/>
              <a:ea typeface="Calibri" panose="020F0502020204030204" pitchFamily="34" charset="0"/>
            </a:endParaRPr>
          </a:p>
          <a:p>
            <a:pPr marL="342900" marR="0" lvl="0" indent="-342900" algn="just">
              <a:lnSpc>
                <a:spcPct val="150000"/>
              </a:lnSpc>
              <a:spcBef>
                <a:spcPts val="0"/>
              </a:spcBef>
              <a:spcAft>
                <a:spcPts val="0"/>
              </a:spcAft>
              <a:buFont typeface="+mj-lt"/>
              <a:buAutoNum type="arabicPeriod"/>
            </a:pPr>
            <a:r>
              <a:rPr lang="en-US" sz="2000" dirty="0" err="1">
                <a:effectLst/>
                <a:ea typeface="Calibri" panose="020F0502020204030204" pitchFamily="34" charset="0"/>
              </a:rPr>
              <a:t>Áp</a:t>
            </a:r>
            <a:r>
              <a:rPr lang="en-US" sz="2000" dirty="0">
                <a:effectLst/>
                <a:ea typeface="Calibri" panose="020F0502020204030204" pitchFamily="34" charset="0"/>
              </a:rPr>
              <a:t> </a:t>
            </a:r>
            <a:r>
              <a:rPr lang="en-US" sz="2000" dirty="0" err="1">
                <a:effectLst/>
                <a:ea typeface="Calibri" panose="020F0502020204030204" pitchFamily="34" charset="0"/>
              </a:rPr>
              <a:t>dụng</a:t>
            </a:r>
            <a:r>
              <a:rPr lang="en-US" sz="2000" dirty="0">
                <a:effectLst/>
                <a:ea typeface="Calibri" panose="020F0502020204030204" pitchFamily="34" charset="0"/>
              </a:rPr>
              <a:t> </a:t>
            </a:r>
            <a:r>
              <a:rPr lang="en-US" sz="2000" dirty="0" err="1">
                <a:effectLst/>
                <a:ea typeface="Calibri" panose="020F0502020204030204" pitchFamily="34" charset="0"/>
              </a:rPr>
              <a:t>các</a:t>
            </a:r>
            <a:r>
              <a:rPr lang="en-US" sz="2000" dirty="0">
                <a:effectLst/>
                <a:ea typeface="Calibri" panose="020F0502020204030204" pitchFamily="34" charset="0"/>
              </a:rPr>
              <a:t> </a:t>
            </a:r>
            <a:r>
              <a:rPr lang="en-US" sz="2000" dirty="0" err="1">
                <a:effectLst/>
                <a:ea typeface="Calibri" panose="020F0502020204030204" pitchFamily="34" charset="0"/>
              </a:rPr>
              <a:t>bước</a:t>
            </a:r>
            <a:r>
              <a:rPr lang="en-US" sz="2000" dirty="0">
                <a:effectLst/>
                <a:ea typeface="Calibri" panose="020F0502020204030204" pitchFamily="34" charset="0"/>
              </a:rPr>
              <a:t> </a:t>
            </a:r>
            <a:r>
              <a:rPr lang="vi-VN" sz="2000" dirty="0">
                <a:effectLst/>
                <a:ea typeface="Calibri" panose="020F0502020204030204" pitchFamily="34" charset="0"/>
              </a:rPr>
              <a:t>chẩn đoán được hội chứng mạch vành mạn </a:t>
            </a:r>
          </a:p>
          <a:p>
            <a:pPr marL="342900" marR="0" lvl="0" indent="-342900" algn="just">
              <a:lnSpc>
                <a:spcPct val="150000"/>
              </a:lnSpc>
              <a:spcBef>
                <a:spcPts val="0"/>
              </a:spcBef>
              <a:spcAft>
                <a:spcPts val="0"/>
              </a:spcAft>
              <a:buFont typeface="+mj-lt"/>
              <a:buAutoNum type="arabicPeriod"/>
            </a:pPr>
            <a:r>
              <a:rPr lang="vi-VN" sz="2000" dirty="0">
                <a:effectLst/>
                <a:ea typeface="Calibri" panose="020F0502020204030204" pitchFamily="34" charset="0"/>
              </a:rPr>
              <a:t>Trình bày các thuốc điều trị</a:t>
            </a:r>
            <a:r>
              <a:rPr lang="en-US" sz="2000" dirty="0">
                <a:effectLst/>
                <a:ea typeface="Calibri" panose="020F0502020204030204" pitchFamily="34" charset="0"/>
              </a:rPr>
              <a:t> </a:t>
            </a:r>
            <a:r>
              <a:rPr lang="en-US" sz="2000" dirty="0" err="1">
                <a:effectLst/>
                <a:ea typeface="Calibri" panose="020F0502020204030204" pitchFamily="34" charset="0"/>
              </a:rPr>
              <a:t>triệu</a:t>
            </a:r>
            <a:r>
              <a:rPr lang="en-US" sz="2000" dirty="0">
                <a:effectLst/>
                <a:ea typeface="Calibri" panose="020F0502020204030204" pitchFamily="34" charset="0"/>
              </a:rPr>
              <a:t> </a:t>
            </a:r>
            <a:r>
              <a:rPr lang="en-US" sz="2000" dirty="0" err="1">
                <a:effectLst/>
                <a:ea typeface="Calibri" panose="020F0502020204030204" pitchFamily="34" charset="0"/>
              </a:rPr>
              <a:t>chứng</a:t>
            </a:r>
            <a:r>
              <a:rPr lang="en-US" sz="2000" dirty="0">
                <a:effectLst/>
                <a:ea typeface="Calibri" panose="020F0502020204030204" pitchFamily="34" charset="0"/>
              </a:rPr>
              <a:t> </a:t>
            </a:r>
            <a:r>
              <a:rPr lang="en-US" sz="2000" dirty="0" err="1">
                <a:effectLst/>
                <a:ea typeface="Calibri" panose="020F0502020204030204" pitchFamily="34" charset="0"/>
              </a:rPr>
              <a:t>và</a:t>
            </a:r>
            <a:r>
              <a:rPr lang="en-US" sz="2000" dirty="0">
                <a:effectLst/>
                <a:ea typeface="Calibri" panose="020F0502020204030204" pitchFamily="34" charset="0"/>
              </a:rPr>
              <a:t> </a:t>
            </a:r>
            <a:r>
              <a:rPr lang="vi-VN" sz="2000" dirty="0">
                <a:effectLst/>
                <a:ea typeface="Calibri" panose="020F0502020204030204" pitchFamily="34" charset="0"/>
              </a:rPr>
              <a:t>phòng ngừa biến cố ở bệnh nhân hội chứng mạch vành mạn </a:t>
            </a:r>
          </a:p>
          <a:p>
            <a:pPr marL="342900" marR="0" lvl="0" indent="-342900" algn="just">
              <a:lnSpc>
                <a:spcPct val="150000"/>
              </a:lnSpc>
              <a:spcBef>
                <a:spcPts val="0"/>
              </a:spcBef>
              <a:spcAft>
                <a:spcPts val="0"/>
              </a:spcAft>
              <a:buFont typeface="+mj-lt"/>
              <a:buAutoNum type="arabicPeriod"/>
            </a:pPr>
            <a:r>
              <a:rPr lang="vi-VN" sz="2000" dirty="0">
                <a:effectLst/>
                <a:ea typeface="Calibri" panose="020F0502020204030204" pitchFamily="34" charset="0"/>
              </a:rPr>
              <a:t>Phân tích</a:t>
            </a:r>
            <a:r>
              <a:rPr lang="en-US" sz="2000" dirty="0">
                <a:effectLst/>
                <a:ea typeface="Calibri" panose="020F0502020204030204" pitchFamily="34" charset="0"/>
              </a:rPr>
              <a:t> </a:t>
            </a:r>
            <a:r>
              <a:rPr lang="en-US" sz="2000" dirty="0" err="1">
                <a:effectLst/>
                <a:ea typeface="Calibri" panose="020F0502020204030204" pitchFamily="34" charset="0"/>
              </a:rPr>
              <a:t>biện</a:t>
            </a:r>
            <a:r>
              <a:rPr lang="en-US" sz="2000" dirty="0">
                <a:effectLst/>
                <a:ea typeface="Calibri" panose="020F0502020204030204" pitchFamily="34" charset="0"/>
              </a:rPr>
              <a:t> </a:t>
            </a:r>
            <a:r>
              <a:rPr lang="en-US" sz="2000" dirty="0" err="1">
                <a:effectLst/>
                <a:ea typeface="Calibri" panose="020F0502020204030204" pitchFamily="34" charset="0"/>
              </a:rPr>
              <a:t>pháp</a:t>
            </a:r>
            <a:r>
              <a:rPr lang="en-US" sz="2000" dirty="0">
                <a:effectLst/>
                <a:ea typeface="Calibri" panose="020F0502020204030204" pitchFamily="34" charset="0"/>
              </a:rPr>
              <a:t> </a:t>
            </a:r>
            <a:r>
              <a:rPr lang="en-US" sz="2000" dirty="0" err="1">
                <a:effectLst/>
                <a:ea typeface="Calibri" panose="020F0502020204030204" pitchFamily="34" charset="0"/>
              </a:rPr>
              <a:t>kiểm</a:t>
            </a:r>
            <a:r>
              <a:rPr lang="en-US" sz="2000" dirty="0">
                <a:effectLst/>
                <a:ea typeface="Calibri" panose="020F0502020204030204" pitchFamily="34" charset="0"/>
              </a:rPr>
              <a:t> </a:t>
            </a:r>
            <a:r>
              <a:rPr lang="en-US" sz="2000" dirty="0" err="1">
                <a:effectLst/>
                <a:ea typeface="Calibri" panose="020F0502020204030204" pitchFamily="34" charset="0"/>
              </a:rPr>
              <a:t>soát</a:t>
            </a:r>
            <a:r>
              <a:rPr lang="vi-VN" sz="2000" dirty="0">
                <a:effectLst/>
                <a:ea typeface="Calibri" panose="020F0502020204030204" pitchFamily="34" charset="0"/>
              </a:rPr>
              <a:t> các yếu tố nguy cơ tim mạch </a:t>
            </a:r>
            <a:r>
              <a:rPr lang="en-US" sz="2000" dirty="0">
                <a:effectLst/>
                <a:ea typeface="Calibri" panose="020F0502020204030204" pitchFamily="34" charset="0"/>
              </a:rPr>
              <a:t>ở</a:t>
            </a:r>
            <a:r>
              <a:rPr lang="vi-VN" sz="2000" dirty="0">
                <a:effectLst/>
                <a:ea typeface="Calibri" panose="020F0502020204030204" pitchFamily="34" charset="0"/>
              </a:rPr>
              <a:t> bệnh nhân hội chứng mạch vành mạn</a:t>
            </a:r>
          </a:p>
          <a:p>
            <a:pPr marL="342900" marR="0" lvl="0" indent="-342900" algn="just">
              <a:lnSpc>
                <a:spcPct val="150000"/>
              </a:lnSpc>
              <a:spcBef>
                <a:spcPts val="0"/>
              </a:spcBef>
              <a:spcAft>
                <a:spcPts val="0"/>
              </a:spcAft>
              <a:buFont typeface="+mj-lt"/>
              <a:buAutoNum type="arabicPeriod"/>
            </a:pPr>
            <a:r>
              <a:rPr lang="en-US" sz="2000" dirty="0" err="1">
                <a:effectLst/>
                <a:ea typeface="Calibri" panose="020F0502020204030204" pitchFamily="34" charset="0"/>
              </a:rPr>
              <a:t>Hiểu</a:t>
            </a:r>
            <a:r>
              <a:rPr lang="vi-VN" sz="2000" dirty="0">
                <a:effectLst/>
                <a:ea typeface="Calibri" panose="020F0502020204030204" pitchFamily="34" charset="0"/>
              </a:rPr>
              <a:t> được chỉ định và lựa chọn chiến lược tái thông </a:t>
            </a:r>
            <a:r>
              <a:rPr lang="en-US" sz="2000" dirty="0" err="1">
                <a:effectLst/>
                <a:ea typeface="Calibri" panose="020F0502020204030204" pitchFamily="34" charset="0"/>
              </a:rPr>
              <a:t>mạch</a:t>
            </a:r>
            <a:r>
              <a:rPr lang="en-US" sz="2000" dirty="0">
                <a:effectLst/>
                <a:ea typeface="Calibri" panose="020F0502020204030204" pitchFamily="34" charset="0"/>
              </a:rPr>
              <a:t> </a:t>
            </a:r>
            <a:r>
              <a:rPr lang="en-US" sz="2000" dirty="0" err="1">
                <a:effectLst/>
                <a:ea typeface="Calibri" panose="020F0502020204030204" pitchFamily="34" charset="0"/>
              </a:rPr>
              <a:t>vành</a:t>
            </a:r>
            <a:r>
              <a:rPr lang="en-US" sz="2000" dirty="0">
                <a:effectLst/>
                <a:ea typeface="Calibri" panose="020F0502020204030204" pitchFamily="34" charset="0"/>
              </a:rPr>
              <a:t> </a:t>
            </a:r>
            <a:r>
              <a:rPr lang="vi-VN" sz="2000" dirty="0">
                <a:effectLst/>
                <a:ea typeface="Calibri" panose="020F0502020204030204" pitchFamily="34" charset="0"/>
              </a:rPr>
              <a:t>cho bệnh nhân</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127107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CÂU HỎI 4</a:t>
            </a:r>
          </a:p>
        </p:txBody>
      </p:sp>
      <p:sp>
        <p:nvSpPr>
          <p:cNvPr id="3" name="Content Placeholder 2"/>
          <p:cNvSpPr>
            <a:spLocks noGrp="1"/>
          </p:cNvSpPr>
          <p:nvPr>
            <p:ph idx="1"/>
          </p:nvPr>
        </p:nvSpPr>
        <p:spPr/>
        <p:txBody>
          <a:bodyPr/>
          <a:lstStyle/>
          <a:p>
            <a:pPr marL="109728" indent="0">
              <a:lnSpc>
                <a:spcPct val="150000"/>
              </a:lnSpc>
              <a:buNone/>
            </a:pPr>
            <a:r>
              <a:rPr lang="en-US" noProof="1"/>
              <a:t>Trình bày mục tiêu điều trị ở bệnh nhân này?</a:t>
            </a:r>
          </a:p>
          <a:p>
            <a:pPr marL="109728" indent="0">
              <a:lnSpc>
                <a:spcPct val="150000"/>
              </a:lnSpc>
              <a:buNone/>
            </a:pPr>
            <a:endParaRPr lang="en-US" noProof="1"/>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440255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CÂU HỎI 5</a:t>
            </a:r>
          </a:p>
        </p:txBody>
      </p:sp>
      <p:sp>
        <p:nvSpPr>
          <p:cNvPr id="3" name="Content Placeholder 2"/>
          <p:cNvSpPr>
            <a:spLocks noGrp="1"/>
          </p:cNvSpPr>
          <p:nvPr>
            <p:ph idx="1"/>
          </p:nvPr>
        </p:nvSpPr>
        <p:spPr/>
        <p:txBody>
          <a:bodyPr/>
          <a:lstStyle/>
          <a:p>
            <a:pPr marL="109728" indent="0">
              <a:lnSpc>
                <a:spcPct val="150000"/>
              </a:lnSpc>
              <a:buNone/>
            </a:pPr>
            <a:r>
              <a:rPr lang="en-US" noProof="1"/>
              <a:t>Trình bày các thuốc điều trị triệu chứng đau thắt ngực ở bệnh nhân này?</a:t>
            </a:r>
          </a:p>
          <a:p>
            <a:pPr marL="109728" indent="0">
              <a:lnSpc>
                <a:spcPct val="150000"/>
              </a:lnSpc>
              <a:buNone/>
            </a:pPr>
            <a:endParaRPr lang="en-US" noProof="1"/>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230151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CÂU HỎI 6</a:t>
            </a:r>
          </a:p>
        </p:txBody>
      </p:sp>
      <p:sp>
        <p:nvSpPr>
          <p:cNvPr id="3" name="Content Placeholder 2"/>
          <p:cNvSpPr>
            <a:spLocks noGrp="1"/>
          </p:cNvSpPr>
          <p:nvPr>
            <p:ph idx="1"/>
          </p:nvPr>
        </p:nvSpPr>
        <p:spPr/>
        <p:txBody>
          <a:bodyPr/>
          <a:lstStyle/>
          <a:p>
            <a:pPr marL="109728" indent="0" algn="just">
              <a:lnSpc>
                <a:spcPct val="150000"/>
              </a:lnSpc>
              <a:buNone/>
            </a:pPr>
            <a:r>
              <a:rPr lang="en-US" noProof="1"/>
              <a:t>Trình bày các thuốc phòng ngừa biến cố tim mạch dài hạn cho bệnh nhân này?</a:t>
            </a:r>
          </a:p>
          <a:p>
            <a:pPr marL="109728" indent="0" algn="just">
              <a:lnSpc>
                <a:spcPct val="150000"/>
              </a:lnSpc>
              <a:buNone/>
            </a:pPr>
            <a:endParaRPr lang="en-US" noProof="1"/>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988610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CÂU HỎI 7</a:t>
            </a:r>
          </a:p>
        </p:txBody>
      </p:sp>
      <p:sp>
        <p:nvSpPr>
          <p:cNvPr id="3" name="Content Placeholder 2"/>
          <p:cNvSpPr>
            <a:spLocks noGrp="1"/>
          </p:cNvSpPr>
          <p:nvPr>
            <p:ph idx="1"/>
          </p:nvPr>
        </p:nvSpPr>
        <p:spPr/>
        <p:txBody>
          <a:bodyPr>
            <a:normAutofit/>
          </a:bodyPr>
          <a:lstStyle/>
          <a:p>
            <a:pPr marL="457200" marR="0" lvl="1" indent="0" algn="just">
              <a:lnSpc>
                <a:spcPct val="150000"/>
              </a:lnSpc>
              <a:spcBef>
                <a:spcPts val="0"/>
              </a:spcBef>
              <a:spcAft>
                <a:spcPts val="1000"/>
              </a:spcAft>
              <a:buNone/>
            </a:pPr>
            <a:r>
              <a:rPr lang="vi-VN" sz="2400" dirty="0">
                <a:effectLst/>
                <a:ea typeface="Calibri" panose="020F0502020204030204" pitchFamily="34" charset="0"/>
              </a:rPr>
              <a:t>Sau khi có kết quả chụp mạch vành, nếu chiến lược điều trị tiếp theo cho bệnh nhân này?</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593838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CÂU HỎI 8</a:t>
            </a:r>
          </a:p>
        </p:txBody>
      </p:sp>
      <p:sp>
        <p:nvSpPr>
          <p:cNvPr id="3" name="Content Placeholder 2"/>
          <p:cNvSpPr>
            <a:spLocks noGrp="1"/>
          </p:cNvSpPr>
          <p:nvPr>
            <p:ph idx="1"/>
          </p:nvPr>
        </p:nvSpPr>
        <p:spPr/>
        <p:txBody>
          <a:bodyPr>
            <a:normAutofit/>
          </a:bodyPr>
          <a:lstStyle/>
          <a:p>
            <a:pPr marL="457200" marR="0" lvl="1" indent="0" algn="just">
              <a:lnSpc>
                <a:spcPct val="150000"/>
              </a:lnSpc>
              <a:spcBef>
                <a:spcPts val="0"/>
              </a:spcBef>
              <a:spcAft>
                <a:spcPts val="1000"/>
              </a:spcAft>
              <a:buNone/>
            </a:pPr>
            <a:r>
              <a:rPr lang="en-US" sz="2400" dirty="0" err="1">
                <a:effectLst/>
                <a:ea typeface="Calibri" panose="020F0502020204030204" pitchFamily="34" charset="0"/>
              </a:rPr>
              <a:t>Kiểm</a:t>
            </a:r>
            <a:r>
              <a:rPr lang="en-US" sz="2400" dirty="0">
                <a:effectLst/>
                <a:ea typeface="Calibri" panose="020F0502020204030204" pitchFamily="34" charset="0"/>
              </a:rPr>
              <a:t> </a:t>
            </a:r>
            <a:r>
              <a:rPr lang="en-US" sz="2400" dirty="0" err="1">
                <a:effectLst/>
                <a:ea typeface="Calibri" panose="020F0502020204030204" pitchFamily="34" charset="0"/>
              </a:rPr>
              <a:t>soát</a:t>
            </a:r>
            <a:r>
              <a:rPr lang="vi-VN" sz="2400" dirty="0">
                <a:effectLst/>
                <a:ea typeface="Calibri" panose="020F0502020204030204" pitchFamily="34" charset="0"/>
              </a:rPr>
              <a:t> các yếu tố nguy cơ tim mạch ở bệnh nhân này </a:t>
            </a:r>
            <a:r>
              <a:rPr lang="en-US" sz="2400" dirty="0" err="1">
                <a:effectLst/>
                <a:ea typeface="Calibri" panose="020F0502020204030204" pitchFamily="34" charset="0"/>
              </a:rPr>
              <a:t>như</a:t>
            </a:r>
            <a:r>
              <a:rPr lang="en-US" sz="2400" dirty="0">
                <a:effectLst/>
                <a:ea typeface="Calibri" panose="020F0502020204030204" pitchFamily="34" charset="0"/>
              </a:rPr>
              <a:t> </a:t>
            </a:r>
            <a:r>
              <a:rPr lang="en-US" sz="2400" dirty="0" err="1">
                <a:effectLst/>
                <a:ea typeface="Calibri" panose="020F0502020204030204" pitchFamily="34" charset="0"/>
              </a:rPr>
              <a:t>thế</a:t>
            </a:r>
            <a:r>
              <a:rPr lang="en-US" sz="2400" dirty="0">
                <a:effectLst/>
                <a:ea typeface="Calibri" panose="020F0502020204030204" pitchFamily="34" charset="0"/>
              </a:rPr>
              <a:t> </a:t>
            </a:r>
            <a:r>
              <a:rPr lang="en-US" sz="2400" dirty="0" err="1">
                <a:effectLst/>
                <a:ea typeface="Calibri" panose="020F0502020204030204" pitchFamily="34" charset="0"/>
              </a:rPr>
              <a:t>nào</a:t>
            </a:r>
            <a:r>
              <a:rPr lang="vi-VN" sz="2400" dirty="0">
                <a:effectLst/>
                <a:ea typeface="Calibri" panose="020F0502020204030204" pitchFamily="34" charset="0"/>
              </a:rPr>
              <a:t>?</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4130443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CÂU HỎI 9</a:t>
            </a:r>
          </a:p>
        </p:txBody>
      </p:sp>
      <p:sp>
        <p:nvSpPr>
          <p:cNvPr id="3" name="Content Placeholder 2"/>
          <p:cNvSpPr>
            <a:spLocks noGrp="1"/>
          </p:cNvSpPr>
          <p:nvPr>
            <p:ph idx="1"/>
          </p:nvPr>
        </p:nvSpPr>
        <p:spPr/>
        <p:txBody>
          <a:bodyPr>
            <a:normAutofit/>
          </a:bodyPr>
          <a:lstStyle/>
          <a:p>
            <a:pPr marL="457200" marR="0" lvl="1" indent="0" algn="just">
              <a:lnSpc>
                <a:spcPct val="150000"/>
              </a:lnSpc>
              <a:spcBef>
                <a:spcPts val="0"/>
              </a:spcBef>
              <a:spcAft>
                <a:spcPts val="1000"/>
              </a:spcAft>
              <a:buNone/>
            </a:pPr>
            <a:r>
              <a:rPr lang="en-US" sz="2400" dirty="0" err="1">
                <a:effectLst/>
                <a:ea typeface="Calibri" panose="020F0502020204030204" pitchFamily="34" charset="0"/>
              </a:rPr>
              <a:t>Tư</a:t>
            </a:r>
            <a:r>
              <a:rPr lang="en-US" sz="2400" dirty="0">
                <a:effectLst/>
                <a:ea typeface="Calibri" panose="020F0502020204030204" pitchFamily="34" charset="0"/>
              </a:rPr>
              <a:t> </a:t>
            </a:r>
            <a:r>
              <a:rPr lang="en-US" sz="2400" dirty="0" err="1">
                <a:effectLst/>
                <a:ea typeface="Calibri" panose="020F0502020204030204" pitchFamily="34" charset="0"/>
              </a:rPr>
              <a:t>vấn</a:t>
            </a:r>
            <a:r>
              <a:rPr lang="en-US" sz="2400" dirty="0">
                <a:effectLst/>
                <a:ea typeface="Calibri" panose="020F0502020204030204" pitchFamily="34" charset="0"/>
              </a:rPr>
              <a:t> </a:t>
            </a:r>
            <a:r>
              <a:rPr lang="en-US" sz="2400" dirty="0" err="1">
                <a:effectLst/>
                <a:ea typeface="Calibri" panose="020F0502020204030204" pitchFamily="34" charset="0"/>
              </a:rPr>
              <a:t>bệnh</a:t>
            </a:r>
            <a:r>
              <a:rPr lang="en-US" sz="2400" dirty="0">
                <a:effectLst/>
                <a:ea typeface="Calibri" panose="020F0502020204030204" pitchFamily="34" charset="0"/>
              </a:rPr>
              <a:t> </a:t>
            </a:r>
            <a:r>
              <a:rPr lang="en-US" sz="2400" dirty="0" err="1">
                <a:effectLst/>
                <a:ea typeface="Calibri" panose="020F0502020204030204" pitchFamily="34" charset="0"/>
              </a:rPr>
              <a:t>nhân</a:t>
            </a:r>
            <a:r>
              <a:rPr lang="en-US" sz="2400" dirty="0">
                <a:effectLst/>
                <a:ea typeface="Calibri" panose="020F0502020204030204" pitchFamily="34" charset="0"/>
              </a:rPr>
              <a:t> </a:t>
            </a:r>
            <a:r>
              <a:rPr lang="en-US" sz="2400" dirty="0" err="1">
                <a:effectLst/>
                <a:ea typeface="Calibri" panose="020F0502020204030204" pitchFamily="34" charset="0"/>
              </a:rPr>
              <a:t>này</a:t>
            </a:r>
            <a:r>
              <a:rPr lang="en-US" sz="2400" dirty="0">
                <a:effectLst/>
                <a:ea typeface="Calibri" panose="020F0502020204030204" pitchFamily="34" charset="0"/>
              </a:rPr>
              <a:t> </a:t>
            </a:r>
            <a:r>
              <a:rPr lang="en-US" sz="2400" dirty="0" err="1">
                <a:effectLst/>
                <a:ea typeface="Calibri" panose="020F0502020204030204" pitchFamily="34" charset="0"/>
              </a:rPr>
              <a:t>điều</a:t>
            </a:r>
            <a:r>
              <a:rPr lang="en-US" sz="2400" dirty="0">
                <a:effectLst/>
                <a:ea typeface="Calibri" panose="020F0502020204030204" pitchFamily="34" charset="0"/>
              </a:rPr>
              <a:t> </a:t>
            </a:r>
            <a:r>
              <a:rPr lang="en-US" sz="2400" dirty="0" err="1">
                <a:effectLst/>
                <a:ea typeface="Calibri" panose="020F0502020204030204" pitchFamily="34" charset="0"/>
              </a:rPr>
              <a:t>chỉnh</a:t>
            </a:r>
            <a:r>
              <a:rPr lang="en-US" sz="2400" dirty="0">
                <a:effectLst/>
                <a:ea typeface="Calibri" panose="020F0502020204030204" pitchFamily="34" charset="0"/>
              </a:rPr>
              <a:t> </a:t>
            </a:r>
            <a:r>
              <a:rPr lang="en-US" sz="2400" dirty="0" err="1">
                <a:effectLst/>
                <a:ea typeface="Calibri" panose="020F0502020204030204" pitchFamily="34" charset="0"/>
              </a:rPr>
              <a:t>lối</a:t>
            </a:r>
            <a:r>
              <a:rPr lang="en-US" sz="2400" dirty="0">
                <a:effectLst/>
                <a:ea typeface="Calibri" panose="020F0502020204030204" pitchFamily="34" charset="0"/>
              </a:rPr>
              <a:t> </a:t>
            </a:r>
            <a:r>
              <a:rPr lang="en-US" sz="2400" dirty="0" err="1">
                <a:effectLst/>
                <a:ea typeface="Calibri" panose="020F0502020204030204" pitchFamily="34" charset="0"/>
              </a:rPr>
              <a:t>sống</a:t>
            </a:r>
            <a:r>
              <a:rPr lang="en-US" sz="2400" dirty="0">
                <a:effectLst/>
                <a:ea typeface="Calibri" panose="020F0502020204030204" pitchFamily="34" charset="0"/>
              </a:rPr>
              <a:t> </a:t>
            </a:r>
            <a:r>
              <a:rPr lang="en-US" sz="2400" dirty="0" err="1">
                <a:effectLst/>
                <a:ea typeface="Calibri" panose="020F0502020204030204" pitchFamily="34" charset="0"/>
              </a:rPr>
              <a:t>như</a:t>
            </a:r>
            <a:r>
              <a:rPr lang="en-US" sz="2400" dirty="0">
                <a:effectLst/>
                <a:ea typeface="Calibri" panose="020F0502020204030204" pitchFamily="34" charset="0"/>
              </a:rPr>
              <a:t> </a:t>
            </a:r>
            <a:r>
              <a:rPr lang="en-US" sz="2400" dirty="0" err="1">
                <a:effectLst/>
                <a:ea typeface="Calibri" panose="020F0502020204030204" pitchFamily="34" charset="0"/>
              </a:rPr>
              <a:t>thế</a:t>
            </a:r>
            <a:r>
              <a:rPr lang="en-US" sz="2400" dirty="0">
                <a:effectLst/>
                <a:ea typeface="Calibri" panose="020F0502020204030204" pitchFamily="34" charset="0"/>
              </a:rPr>
              <a:t> </a:t>
            </a:r>
            <a:r>
              <a:rPr lang="en-US" sz="2400" dirty="0" err="1">
                <a:effectLst/>
                <a:ea typeface="Calibri" panose="020F0502020204030204" pitchFamily="34" charset="0"/>
              </a:rPr>
              <a:t>nào</a:t>
            </a:r>
            <a:r>
              <a:rPr lang="vi-VN" sz="2400" dirty="0">
                <a:effectLst/>
                <a:ea typeface="Calibri" panose="020F0502020204030204" pitchFamily="34" charset="0"/>
              </a:rPr>
              <a:t>?</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470921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315200" cy="1066800"/>
          </a:xfrm>
        </p:spPr>
        <p:txBody>
          <a:bodyPr>
            <a:normAutofit fontScale="90000"/>
          </a:bodyPr>
          <a:lstStyle/>
          <a:p>
            <a:r>
              <a:rPr lang="en-US" sz="4000" b="1" cap="all" dirty="0">
                <a:ln w="9000" cmpd="sng">
                  <a:solidFill>
                    <a:schemeClr val="accent4">
                      <a:shade val="50000"/>
                      <a:satMod val="120000"/>
                    </a:schemeClr>
                  </a:solidFill>
                  <a:prstDash val="solid"/>
                </a:ln>
                <a:solidFill>
                  <a:srgbClr val="00B050"/>
                </a:solidFill>
                <a:effectLst>
                  <a:reflection blurRad="12700" stA="28000" endPos="45000" dist="1000" dir="5400000" sy="-100000" algn="bl" rotWithShape="0"/>
                </a:effectLst>
              </a:rPr>
              <a:t>Xin </a:t>
            </a:r>
            <a:r>
              <a:rPr lang="en-US" sz="4000" b="1" cap="all" dirty="0" err="1">
                <a:ln w="9000" cmpd="sng">
                  <a:solidFill>
                    <a:schemeClr val="accent4">
                      <a:shade val="50000"/>
                      <a:satMod val="120000"/>
                    </a:schemeClr>
                  </a:solidFill>
                  <a:prstDash val="solid"/>
                </a:ln>
                <a:solidFill>
                  <a:srgbClr val="00B050"/>
                </a:solidFill>
                <a:effectLst>
                  <a:reflection blurRad="12700" stA="28000" endPos="45000" dist="1000" dir="5400000" sy="-100000" algn="bl" rotWithShape="0"/>
                </a:effectLst>
              </a:rPr>
              <a:t>chân</a:t>
            </a:r>
            <a:r>
              <a:rPr lang="en-US" sz="4000" b="1" cap="all" dirty="0">
                <a:ln w="9000" cmpd="sng">
                  <a:solidFill>
                    <a:schemeClr val="accent4">
                      <a:shade val="50000"/>
                      <a:satMod val="120000"/>
                    </a:schemeClr>
                  </a:solidFill>
                  <a:prstDash val="solid"/>
                </a:ln>
                <a:solidFill>
                  <a:srgbClr val="00B050"/>
                </a:solidFill>
                <a:effectLst>
                  <a:reflection blurRad="12700" stA="28000" endPos="45000" dist="1000" dir="5400000" sy="-100000" algn="bl" rotWithShape="0"/>
                </a:effectLst>
              </a:rPr>
              <a:t> </a:t>
            </a:r>
            <a:r>
              <a:rPr lang="en-US" sz="4000" b="1" cap="all" dirty="0" err="1">
                <a:ln w="9000" cmpd="sng">
                  <a:solidFill>
                    <a:schemeClr val="accent4">
                      <a:shade val="50000"/>
                      <a:satMod val="120000"/>
                    </a:schemeClr>
                  </a:solidFill>
                  <a:prstDash val="solid"/>
                </a:ln>
                <a:solidFill>
                  <a:srgbClr val="00B050"/>
                </a:solidFill>
                <a:effectLst>
                  <a:reflection blurRad="12700" stA="28000" endPos="45000" dist="1000" dir="5400000" sy="-100000" algn="bl" rotWithShape="0"/>
                </a:effectLst>
              </a:rPr>
              <a:t>thành</a:t>
            </a:r>
            <a:r>
              <a:rPr lang="en-US" sz="4000" b="1" cap="all" dirty="0">
                <a:ln w="9000" cmpd="sng">
                  <a:solidFill>
                    <a:schemeClr val="accent4">
                      <a:shade val="50000"/>
                      <a:satMod val="120000"/>
                    </a:schemeClr>
                  </a:solidFill>
                  <a:prstDash val="solid"/>
                </a:ln>
                <a:solidFill>
                  <a:srgbClr val="00B050"/>
                </a:solidFill>
                <a:effectLst>
                  <a:reflection blurRad="12700" stA="28000" endPos="45000" dist="1000" dir="5400000" sy="-100000" algn="bl" rotWithShape="0"/>
                </a:effectLst>
              </a:rPr>
              <a:t>  </a:t>
            </a:r>
            <a:r>
              <a:rPr lang="en-US" sz="4000" b="1" cap="all" dirty="0" err="1">
                <a:ln w="9000" cmpd="sng">
                  <a:solidFill>
                    <a:schemeClr val="accent4">
                      <a:shade val="50000"/>
                      <a:satMod val="120000"/>
                    </a:schemeClr>
                  </a:solidFill>
                  <a:prstDash val="solid"/>
                </a:ln>
                <a:solidFill>
                  <a:srgbClr val="00B050"/>
                </a:solidFill>
                <a:effectLst>
                  <a:reflection blurRad="12700" stA="28000" endPos="45000" dist="1000" dir="5400000" sy="-100000" algn="bl" rotWithShape="0"/>
                </a:effectLst>
              </a:rPr>
              <a:t>cảm</a:t>
            </a:r>
            <a:r>
              <a:rPr lang="en-US" sz="4000" b="1" cap="all" dirty="0">
                <a:ln w="9000" cmpd="sng">
                  <a:solidFill>
                    <a:schemeClr val="accent4">
                      <a:shade val="50000"/>
                      <a:satMod val="120000"/>
                    </a:schemeClr>
                  </a:solidFill>
                  <a:prstDash val="solid"/>
                </a:ln>
                <a:solidFill>
                  <a:srgbClr val="00B050"/>
                </a:solidFill>
                <a:effectLst>
                  <a:reflection blurRad="12700" stA="28000" endPos="45000" dist="1000" dir="5400000" sy="-100000" algn="bl" rotWithShape="0"/>
                </a:effectLst>
              </a:rPr>
              <a:t> </a:t>
            </a:r>
            <a:r>
              <a:rPr lang="en-US" sz="4000" b="1" cap="all" dirty="0" err="1">
                <a:ln w="9000" cmpd="sng">
                  <a:solidFill>
                    <a:schemeClr val="accent4">
                      <a:shade val="50000"/>
                      <a:satMod val="120000"/>
                    </a:schemeClr>
                  </a:solidFill>
                  <a:prstDash val="solid"/>
                </a:ln>
                <a:solidFill>
                  <a:srgbClr val="00B050"/>
                </a:solidFill>
                <a:effectLst>
                  <a:reflection blurRad="12700" stA="28000" endPos="45000" dist="1000" dir="5400000" sy="-100000" algn="bl" rotWithShape="0"/>
                </a:effectLst>
              </a:rPr>
              <a:t>ơn</a:t>
            </a:r>
            <a:r>
              <a:rPr lang="en-US" sz="4000" b="1" cap="all" dirty="0">
                <a:ln w="9000" cmpd="sng">
                  <a:solidFill>
                    <a:schemeClr val="accent4">
                      <a:shade val="50000"/>
                      <a:satMod val="120000"/>
                    </a:schemeClr>
                  </a:solidFill>
                  <a:prstDash val="solid"/>
                </a:ln>
                <a:solidFill>
                  <a:srgbClr val="00B050"/>
                </a:solidFill>
                <a:effectLst>
                  <a:reflection blurRad="12700" stA="28000" endPos="45000" dist="1000" dir="5400000" sy="-100000" algn="bl" rotWithShape="0"/>
                </a:effectLst>
              </a:rPr>
              <a:t>!</a:t>
            </a:r>
            <a:br>
              <a:rPr lang="en-US" sz="4000" b="1" cap="all" dirty="0">
                <a:ln w="9000" cmpd="sng">
                  <a:solidFill>
                    <a:schemeClr val="accent4">
                      <a:shade val="50000"/>
                      <a:satMod val="120000"/>
                    </a:schemeClr>
                  </a:solidFill>
                  <a:prstDash val="solid"/>
                </a:ln>
                <a:solidFill>
                  <a:srgbClr val="00B050"/>
                </a:solidFill>
                <a:effectLst>
                  <a:reflection blurRad="12700" stA="28000" endPos="45000" dist="1000" dir="5400000" sy="-100000" algn="bl" rotWithShape="0"/>
                </a:effectLst>
              </a:rPr>
            </a:br>
            <a:endParaRPr lang="en-US" dirty="0">
              <a:solidFill>
                <a:srgbClr val="00B050"/>
              </a:solidFill>
            </a:endParaRP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pic>
        <p:nvPicPr>
          <p:cNvPr id="3074" name="Picture 2" descr="Top 120 William Osler Quotes | 2021 Edition | Free Images - QuoteFancy">
            <a:extLst>
              <a:ext uri="{FF2B5EF4-FFF2-40B4-BE49-F238E27FC236}">
                <a16:creationId xmlns:a16="http://schemas.microsoft.com/office/drawing/2014/main" id="{98567235-3BA0-40F1-B5E9-964045A96E9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8" y="1371600"/>
            <a:ext cx="9144000" cy="5520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266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315200" cy="1066800"/>
          </a:xfrm>
        </p:spPr>
        <p:txBody>
          <a:bodyPr/>
          <a:lstStyle/>
          <a:p>
            <a:r>
              <a:rPr lang="en-US" b="1" dirty="0"/>
              <a:t>HÀNH CHÍNH</a:t>
            </a:r>
          </a:p>
        </p:txBody>
      </p:sp>
      <p:sp>
        <p:nvSpPr>
          <p:cNvPr id="3" name="Content Placeholder 2"/>
          <p:cNvSpPr>
            <a:spLocks noGrp="1"/>
          </p:cNvSpPr>
          <p:nvPr>
            <p:ph idx="1"/>
          </p:nvPr>
        </p:nvSpPr>
        <p:spPr/>
        <p:txBody>
          <a:bodyPr/>
          <a:lstStyle/>
          <a:p>
            <a:pPr>
              <a:lnSpc>
                <a:spcPct val="150000"/>
              </a:lnSpc>
            </a:pPr>
            <a:r>
              <a:rPr lang="en-US" noProof="1"/>
              <a:t>Họ và tên: T.N.N</a:t>
            </a:r>
          </a:p>
          <a:p>
            <a:pPr>
              <a:lnSpc>
                <a:spcPct val="150000"/>
              </a:lnSpc>
            </a:pPr>
            <a:r>
              <a:rPr lang="en-US" noProof="1"/>
              <a:t>Giới: Nam</a:t>
            </a:r>
          </a:p>
          <a:p>
            <a:pPr>
              <a:lnSpc>
                <a:spcPct val="150000"/>
              </a:lnSpc>
            </a:pPr>
            <a:r>
              <a:rPr lang="en-US" noProof="1"/>
              <a:t>Tuổi: 66</a:t>
            </a:r>
          </a:p>
          <a:p>
            <a:pPr>
              <a:lnSpc>
                <a:spcPct val="150000"/>
              </a:lnSpc>
            </a:pPr>
            <a:r>
              <a:rPr lang="en-US" noProof="1"/>
              <a:t>Nghề nghiệp: Kĩ sư xây dựng, đã nghỉ hưu</a:t>
            </a:r>
          </a:p>
          <a:p>
            <a:pPr>
              <a:lnSpc>
                <a:spcPct val="150000"/>
              </a:lnSpc>
            </a:pPr>
            <a:r>
              <a:rPr lang="en-US" noProof="1"/>
              <a:t>Địa chỉ: Quận 5, TP. Hồ Chí Minh</a:t>
            </a:r>
          </a:p>
          <a:p>
            <a:pPr marL="109728" indent="0">
              <a:lnSpc>
                <a:spcPct val="150000"/>
              </a:lnSpc>
              <a:buNone/>
            </a:pPr>
            <a:endParaRPr lang="en-US" noProof="1"/>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516577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LÝ DO NHẬP VIỆN</a:t>
            </a:r>
          </a:p>
        </p:txBody>
      </p:sp>
      <p:sp>
        <p:nvSpPr>
          <p:cNvPr id="3" name="Content Placeholder 2"/>
          <p:cNvSpPr>
            <a:spLocks noGrp="1"/>
          </p:cNvSpPr>
          <p:nvPr>
            <p:ph idx="1"/>
          </p:nvPr>
        </p:nvSpPr>
        <p:spPr/>
        <p:txBody>
          <a:bodyPr/>
          <a:lstStyle/>
          <a:p>
            <a:r>
              <a:rPr lang="en-US" noProof="1"/>
              <a:t>Lý do nhập viện: Đau ngực</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pic>
        <p:nvPicPr>
          <p:cNvPr id="2050" name="Picture 2" descr="Đau ngực có phải đau tim? - Thầy Thuốc Việt Nam">
            <a:extLst>
              <a:ext uri="{FF2B5EF4-FFF2-40B4-BE49-F238E27FC236}">
                <a16:creationId xmlns:a16="http://schemas.microsoft.com/office/drawing/2014/main" id="{B76D33FC-0785-4D64-88A2-6F596CF90C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2819400"/>
            <a:ext cx="4267200"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6490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BỆNH SỬ</a:t>
            </a:r>
          </a:p>
        </p:txBody>
      </p:sp>
      <p:sp>
        <p:nvSpPr>
          <p:cNvPr id="3" name="Content Placeholder 2"/>
          <p:cNvSpPr>
            <a:spLocks noGrp="1"/>
          </p:cNvSpPr>
          <p:nvPr>
            <p:ph idx="1"/>
          </p:nvPr>
        </p:nvSpPr>
        <p:spPr>
          <a:xfrm>
            <a:off x="457200" y="1524000"/>
            <a:ext cx="8305800" cy="4953000"/>
          </a:xfrm>
        </p:spPr>
        <p:txBody>
          <a:bodyPr>
            <a:noAutofit/>
          </a:bodyPr>
          <a:lstStyle/>
          <a:p>
            <a:pPr marL="0" marR="0" indent="228600" algn="just">
              <a:lnSpc>
                <a:spcPct val="150000"/>
              </a:lnSpc>
              <a:spcBef>
                <a:spcPts val="0"/>
              </a:spcBef>
              <a:spcAft>
                <a:spcPts val="0"/>
              </a:spcAft>
              <a:tabLst>
                <a:tab pos="228600" algn="l"/>
              </a:tabLst>
            </a:pPr>
            <a:r>
              <a:rPr lang="vi-VN" sz="2200" dirty="0">
                <a:effectLst/>
                <a:ea typeface="Calibri" panose="020F0502020204030204" pitchFamily="34" charset="0"/>
              </a:rPr>
              <a:t>Cách nhập viện 2 tháng, thỉnh thoảng bệnh nhân có cơn đau sau xương ức khi đi lại khoảng 200</a:t>
            </a:r>
            <a:r>
              <a:rPr lang="en-US" sz="2200" dirty="0">
                <a:effectLst/>
                <a:ea typeface="Calibri" panose="020F0502020204030204" pitchFamily="34" charset="0"/>
              </a:rPr>
              <a:t> </a:t>
            </a:r>
            <a:r>
              <a:rPr lang="en-US" sz="2200" dirty="0" err="1">
                <a:effectLst/>
                <a:ea typeface="Calibri" panose="020F0502020204030204" pitchFamily="34" charset="0"/>
              </a:rPr>
              <a:t>mét</a:t>
            </a:r>
            <a:r>
              <a:rPr lang="vi-VN" sz="2200" dirty="0">
                <a:effectLst/>
                <a:ea typeface="Calibri" panose="020F0502020204030204" pitchFamily="34" charset="0"/>
              </a:rPr>
              <a:t> hay khiêng vác đồ nặng, cơn đau kiểu bóp nghẹt, lan đến hàm dưới và </a:t>
            </a:r>
            <a:r>
              <a:rPr lang="en-US" sz="2200" dirty="0" err="1">
                <a:effectLst/>
                <a:ea typeface="Calibri" panose="020F0502020204030204" pitchFamily="34" charset="0"/>
              </a:rPr>
              <a:t>mặt</a:t>
            </a:r>
            <a:r>
              <a:rPr lang="en-US" sz="2200" dirty="0">
                <a:effectLst/>
                <a:ea typeface="Calibri" panose="020F0502020204030204" pitchFamily="34" charset="0"/>
              </a:rPr>
              <a:t> </a:t>
            </a:r>
            <a:r>
              <a:rPr lang="en-US" sz="2200" dirty="0" err="1">
                <a:effectLst/>
                <a:ea typeface="Calibri" panose="020F0502020204030204" pitchFamily="34" charset="0"/>
              </a:rPr>
              <a:t>trong</a:t>
            </a:r>
            <a:r>
              <a:rPr lang="vi-VN" sz="2200" dirty="0">
                <a:effectLst/>
                <a:ea typeface="Calibri" panose="020F0502020204030204" pitchFamily="34" charset="0"/>
              </a:rPr>
              <a:t> cánh tay trái, cơn kéo dài khoảng 3-5 phút, giảm khi bệnh nhân ngồi nghỉ, không kèm khó thở hay triệu chứng khác. Bệnh nhân không đi khám hay điều trị gì. </a:t>
            </a:r>
          </a:p>
          <a:p>
            <a:pPr marL="0" marR="0" indent="228600" algn="just">
              <a:lnSpc>
                <a:spcPct val="150000"/>
              </a:lnSpc>
              <a:spcBef>
                <a:spcPts val="0"/>
              </a:spcBef>
              <a:spcAft>
                <a:spcPts val="0"/>
              </a:spcAft>
              <a:tabLst>
                <a:tab pos="228600" algn="l"/>
              </a:tabLst>
            </a:pPr>
            <a:r>
              <a:rPr lang="en-US" sz="2200" dirty="0" err="1">
                <a:effectLst/>
                <a:ea typeface="Calibri" panose="020F0502020204030204" pitchFamily="34" charset="0"/>
              </a:rPr>
              <a:t>Một</a:t>
            </a:r>
            <a:r>
              <a:rPr lang="en-US" sz="2200" dirty="0">
                <a:effectLst/>
                <a:ea typeface="Calibri" panose="020F0502020204030204" pitchFamily="34" charset="0"/>
              </a:rPr>
              <a:t> </a:t>
            </a:r>
            <a:r>
              <a:rPr lang="vi-VN" sz="2200" dirty="0">
                <a:effectLst/>
                <a:ea typeface="Calibri" panose="020F0502020204030204" pitchFamily="34" charset="0"/>
              </a:rPr>
              <a:t>tuần nay, bệnh nhân thấy đau ngực với tính chất như trên ngay cả khi gắng sức vừa phải hoặc chỉ khi đi bộ 100 mét. Bệnh nhân đi khám và nhập </a:t>
            </a:r>
            <a:r>
              <a:rPr lang="en-US" sz="2200" dirty="0">
                <a:effectLst/>
                <a:ea typeface="Calibri" panose="020F0502020204030204" pitchFamily="34" charset="0"/>
              </a:rPr>
              <a:t>khoa</a:t>
            </a:r>
            <a:r>
              <a:rPr lang="vi-VN" sz="2200" dirty="0">
                <a:effectLst/>
                <a:ea typeface="Calibri" panose="020F0502020204030204" pitchFamily="34" charset="0"/>
              </a:rPr>
              <a:t> Nội Tim mạch, Bệnh viện Chợ Rẫy.</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6" name="Footer Placeholder 5">
            <a:extLst>
              <a:ext uri="{FF2B5EF4-FFF2-40B4-BE49-F238E27FC236}">
                <a16:creationId xmlns:a16="http://schemas.microsoft.com/office/drawing/2014/main" id="{7C645FDE-0EE3-454D-9DF8-DCD20F6F6225}"/>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04623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85800"/>
            <a:ext cx="7315200" cy="1066800"/>
          </a:xfrm>
        </p:spPr>
        <p:txBody>
          <a:bodyPr/>
          <a:lstStyle/>
          <a:p>
            <a:r>
              <a:rPr lang="en-US" b="1" dirty="0"/>
              <a:t>TIỀN CĂN</a:t>
            </a:r>
          </a:p>
        </p:txBody>
      </p:sp>
      <p:sp>
        <p:nvSpPr>
          <p:cNvPr id="3" name="Content Placeholder 2"/>
          <p:cNvSpPr>
            <a:spLocks noGrp="1"/>
          </p:cNvSpPr>
          <p:nvPr>
            <p:ph idx="1"/>
          </p:nvPr>
        </p:nvSpPr>
        <p:spPr>
          <a:xfrm>
            <a:off x="477252" y="1904198"/>
            <a:ext cx="8438147" cy="4572000"/>
          </a:xfrm>
        </p:spPr>
        <p:txBody>
          <a:bodyPr>
            <a:normAutofit fontScale="70000" lnSpcReduction="20000"/>
          </a:bodyPr>
          <a:lstStyle/>
          <a:p>
            <a:pPr marL="109728" indent="0" algn="just">
              <a:lnSpc>
                <a:spcPct val="170000"/>
              </a:lnSpc>
              <a:buNone/>
            </a:pPr>
            <a:r>
              <a:rPr lang="en-US" b="1" noProof="1"/>
              <a:t>1. Bản thân</a:t>
            </a:r>
          </a:p>
          <a:p>
            <a:pPr algn="just">
              <a:lnSpc>
                <a:spcPct val="170000"/>
              </a:lnSpc>
            </a:pPr>
            <a:r>
              <a:rPr lang="en-US" noProof="1"/>
              <a:t>Lao phổi cách đây 20 năm, điều trị khởi với phác đồ 6 tháng.</a:t>
            </a:r>
          </a:p>
          <a:p>
            <a:pPr algn="just">
              <a:lnSpc>
                <a:spcPct val="170000"/>
              </a:lnSpc>
            </a:pPr>
            <a:r>
              <a:rPr lang="en-US" noProof="1"/>
              <a:t>Tăng huyết áp 5 năm nay, điều trị không liên tục, huyết áp tâm thu cao nhất 180 mmHg, HATT sinh hoạt dễ chịu 120-130 mmHg.</a:t>
            </a:r>
          </a:p>
          <a:p>
            <a:pPr algn="just">
              <a:lnSpc>
                <a:spcPct val="170000"/>
              </a:lnSpc>
            </a:pPr>
            <a:r>
              <a:rPr lang="en-US" noProof="1"/>
              <a:t>Chưa ghi nhận tiền căn bệnh lý nội, ngoại khoa khác.</a:t>
            </a:r>
          </a:p>
          <a:p>
            <a:pPr algn="just">
              <a:lnSpc>
                <a:spcPct val="170000"/>
              </a:lnSpc>
            </a:pPr>
            <a:r>
              <a:rPr lang="en-US" noProof="1"/>
              <a:t>Hút thuốc lá 40 gói-năm, hiện vẫn đang hút. </a:t>
            </a:r>
          </a:p>
          <a:p>
            <a:pPr marL="109728" indent="0" algn="just">
              <a:lnSpc>
                <a:spcPct val="170000"/>
              </a:lnSpc>
              <a:buNone/>
            </a:pPr>
            <a:r>
              <a:rPr lang="en-US" b="1" noProof="1"/>
              <a:t>2. Gia đình</a:t>
            </a:r>
          </a:p>
          <a:p>
            <a:pPr algn="just">
              <a:lnSpc>
                <a:spcPct val="170000"/>
              </a:lnSpc>
            </a:pPr>
            <a:r>
              <a:rPr lang="en-US" noProof="1"/>
              <a:t>Bố mất năm 50 tuổi vì nhồi máu cơ tim cấp. </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026064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KHÁM LÂM SÀNG</a:t>
            </a:r>
          </a:p>
        </p:txBody>
      </p:sp>
      <p:sp>
        <p:nvSpPr>
          <p:cNvPr id="3" name="Content Placeholder 2"/>
          <p:cNvSpPr>
            <a:spLocks noGrp="1"/>
          </p:cNvSpPr>
          <p:nvPr>
            <p:ph idx="1"/>
          </p:nvPr>
        </p:nvSpPr>
        <p:spPr>
          <a:xfrm>
            <a:off x="457200" y="1752600"/>
            <a:ext cx="8229600" cy="4724400"/>
          </a:xfrm>
        </p:spPr>
        <p:txBody>
          <a:bodyPr>
            <a:normAutofit fontScale="77500" lnSpcReduction="20000"/>
          </a:bodyPr>
          <a:lstStyle/>
          <a:p>
            <a:pPr marL="109728" indent="0" algn="just">
              <a:lnSpc>
                <a:spcPct val="160000"/>
              </a:lnSpc>
              <a:buNone/>
            </a:pPr>
            <a:r>
              <a:rPr lang="en-US" b="1" noProof="1"/>
              <a:t>Tổng trạng</a:t>
            </a:r>
          </a:p>
          <a:p>
            <a:pPr algn="just">
              <a:lnSpc>
                <a:spcPct val="160000"/>
              </a:lnSpc>
            </a:pPr>
            <a:r>
              <a:rPr lang="en-US" noProof="1"/>
              <a:t>Bệnh nhân tỉnh, tiếp xúc tốt</a:t>
            </a:r>
          </a:p>
          <a:p>
            <a:pPr algn="just">
              <a:lnSpc>
                <a:spcPct val="160000"/>
              </a:lnSpc>
            </a:pPr>
            <a:r>
              <a:rPr lang="en-US" noProof="1"/>
              <a:t>Sinh hiệu:</a:t>
            </a:r>
          </a:p>
          <a:p>
            <a:pPr marL="109538" indent="352425" algn="just">
              <a:lnSpc>
                <a:spcPct val="160000"/>
              </a:lnSpc>
              <a:buNone/>
            </a:pPr>
            <a:r>
              <a:rPr lang="en-US" noProof="1"/>
              <a:t>M: 70 l/p, đều	Huyết áp: 160/100 mmHg, đều 2 tay</a:t>
            </a:r>
          </a:p>
          <a:p>
            <a:pPr marL="109538" indent="352425" algn="just">
              <a:lnSpc>
                <a:spcPct val="160000"/>
              </a:lnSpc>
              <a:buNone/>
            </a:pPr>
            <a:r>
              <a:rPr lang="en-US" noProof="1"/>
              <a:t>T: 37 độ C		Nhịp thở: 18 lần/phút, SpO</a:t>
            </a:r>
            <a:r>
              <a:rPr lang="en-US" baseline="-25000" noProof="1"/>
              <a:t>2</a:t>
            </a:r>
            <a:r>
              <a:rPr lang="en-US" noProof="1"/>
              <a:t> 97% (khí trời)</a:t>
            </a:r>
          </a:p>
          <a:p>
            <a:pPr algn="just">
              <a:lnSpc>
                <a:spcPct val="160000"/>
              </a:lnSpc>
              <a:buFont typeface="Arial" panose="020B0604020202020204" pitchFamily="34" charset="0"/>
              <a:buChar char="•"/>
            </a:pPr>
            <a:r>
              <a:rPr lang="en-US" noProof="1"/>
              <a:t>Chiều cao: 165 cm, Cân nặng 65 Kg (BMI = 23,9 kg/m</a:t>
            </a:r>
            <a:r>
              <a:rPr lang="en-US" baseline="30000" noProof="1"/>
              <a:t>2</a:t>
            </a:r>
            <a:r>
              <a:rPr lang="en-US" noProof="1"/>
              <a:t>)</a:t>
            </a:r>
          </a:p>
          <a:p>
            <a:pPr algn="just">
              <a:lnSpc>
                <a:spcPct val="160000"/>
              </a:lnSpc>
            </a:pPr>
            <a:r>
              <a:rPr lang="en-US" noProof="1"/>
              <a:t>Niêm mạc mắt hồng</a:t>
            </a:r>
          </a:p>
          <a:p>
            <a:pPr algn="just">
              <a:lnSpc>
                <a:spcPct val="160000"/>
              </a:lnSpc>
            </a:pPr>
            <a:r>
              <a:rPr lang="en-US" noProof="1"/>
              <a:t>Không phù</a:t>
            </a:r>
          </a:p>
          <a:p>
            <a:pPr algn="just">
              <a:lnSpc>
                <a:spcPct val="160000"/>
              </a:lnSpc>
            </a:pPr>
            <a:r>
              <a:rPr lang="en-US" noProof="1"/>
              <a:t>Không xuất huyết da niêm</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628178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KHÁM LÂM SÀNG</a:t>
            </a:r>
            <a:endParaRPr lang="en-US" dirty="0"/>
          </a:p>
        </p:txBody>
      </p:sp>
      <p:sp>
        <p:nvSpPr>
          <p:cNvPr id="3" name="Content Placeholder 2"/>
          <p:cNvSpPr>
            <a:spLocks noGrp="1"/>
          </p:cNvSpPr>
          <p:nvPr>
            <p:ph idx="1"/>
          </p:nvPr>
        </p:nvSpPr>
        <p:spPr/>
        <p:txBody>
          <a:bodyPr>
            <a:normAutofit fontScale="70000" lnSpcReduction="20000"/>
          </a:bodyPr>
          <a:lstStyle/>
          <a:p>
            <a:pPr algn="just">
              <a:lnSpc>
                <a:spcPct val="170000"/>
              </a:lnSpc>
            </a:pPr>
            <a:r>
              <a:rPr lang="en-US" noProof="1"/>
              <a:t>Nằm đầu ngang, thở êm</a:t>
            </a:r>
          </a:p>
          <a:p>
            <a:pPr algn="just">
              <a:lnSpc>
                <a:spcPct val="170000"/>
              </a:lnSpc>
            </a:pPr>
            <a:r>
              <a:rPr lang="en-US" noProof="1"/>
              <a:t>Tim: </a:t>
            </a:r>
          </a:p>
          <a:p>
            <a:pPr marL="747713" indent="-403225" algn="just">
              <a:lnSpc>
                <a:spcPct val="170000"/>
              </a:lnSpc>
              <a:buFont typeface="Wingdings" panose="05000000000000000000" pitchFamily="2" charset="2"/>
              <a:buChar char="ü"/>
            </a:pPr>
            <a:r>
              <a:rPr lang="en-US" noProof="1"/>
              <a:t>Mỏm tim KLS V, đường trung đòn trái, diện đập 1x1 cm</a:t>
            </a:r>
          </a:p>
          <a:p>
            <a:pPr marL="747713" indent="-403225" algn="just">
              <a:lnSpc>
                <a:spcPct val="170000"/>
              </a:lnSpc>
              <a:buFont typeface="Wingdings" panose="05000000000000000000" pitchFamily="2" charset="2"/>
              <a:buChar char="ü"/>
            </a:pPr>
            <a:r>
              <a:rPr lang="en-US" noProof="1"/>
              <a:t>Harzer (-), Dấu nảy trước ngực (-)</a:t>
            </a:r>
          </a:p>
          <a:p>
            <a:pPr marL="747713" indent="-403225" algn="just">
              <a:lnSpc>
                <a:spcPct val="170000"/>
              </a:lnSpc>
              <a:buFont typeface="Wingdings" panose="05000000000000000000" pitchFamily="2" charset="2"/>
              <a:buChar char="ü"/>
            </a:pPr>
            <a:r>
              <a:rPr lang="en-US" noProof="1"/>
              <a:t>T1, T2 đều, rõ; không âm thổi</a:t>
            </a:r>
          </a:p>
          <a:p>
            <a:pPr algn="just">
              <a:lnSpc>
                <a:spcPct val="170000"/>
              </a:lnSpc>
            </a:pPr>
            <a:r>
              <a:rPr lang="en-US" noProof="1"/>
              <a:t>Phổi âm phế bào 2 bên đều</a:t>
            </a:r>
          </a:p>
          <a:p>
            <a:pPr algn="just">
              <a:lnSpc>
                <a:spcPct val="170000"/>
              </a:lnSpc>
            </a:pPr>
            <a:r>
              <a:rPr lang="en-US" noProof="1"/>
              <a:t>Bụng mềm; gan, lách không sờ chạm</a:t>
            </a:r>
          </a:p>
          <a:p>
            <a:pPr algn="just">
              <a:lnSpc>
                <a:spcPct val="170000"/>
              </a:lnSpc>
            </a:pPr>
            <a:r>
              <a:rPr lang="en-US" noProof="1"/>
              <a:t>Chưa phát hiện dấu hiệu bất thường ở cơ quan khác</a:t>
            </a:r>
          </a:p>
          <a:p>
            <a:pPr algn="just">
              <a:lnSpc>
                <a:spcPct val="170000"/>
              </a:lnSpc>
            </a:pPr>
            <a:endParaRPr lang="en-US" noProof="1"/>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4257962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TÓM TẮT BỆNH ÁN</a:t>
            </a:r>
          </a:p>
        </p:txBody>
      </p:sp>
      <p:sp>
        <p:nvSpPr>
          <p:cNvPr id="3" name="Content Placeholder 2"/>
          <p:cNvSpPr>
            <a:spLocks noGrp="1"/>
          </p:cNvSpPr>
          <p:nvPr>
            <p:ph idx="1"/>
          </p:nvPr>
        </p:nvSpPr>
        <p:spPr>
          <a:xfrm>
            <a:off x="457200" y="1333500"/>
            <a:ext cx="8229600" cy="4191000"/>
          </a:xfrm>
        </p:spPr>
        <p:txBody>
          <a:bodyPr>
            <a:noAutofit/>
          </a:bodyPr>
          <a:lstStyle/>
          <a:p>
            <a:pPr marL="109728" indent="0" algn="just">
              <a:lnSpc>
                <a:spcPct val="170000"/>
              </a:lnSpc>
              <a:buNone/>
            </a:pPr>
            <a:r>
              <a:rPr lang="en-US" sz="1800" noProof="1"/>
              <a:t>BN nam, 66 tuổi, nhập viện vì đau ngực khi gắng sức:</a:t>
            </a:r>
          </a:p>
          <a:p>
            <a:pPr algn="just">
              <a:lnSpc>
                <a:spcPct val="170000"/>
              </a:lnSpc>
            </a:pPr>
            <a:r>
              <a:rPr lang="en-US" sz="1800" noProof="1"/>
              <a:t>TCCN: đau ngực khi gắng sức 2 tháng nay</a:t>
            </a:r>
          </a:p>
          <a:p>
            <a:pPr algn="just">
              <a:lnSpc>
                <a:spcPct val="170000"/>
              </a:lnSpc>
            </a:pPr>
            <a:r>
              <a:rPr lang="en-US" sz="1800" noProof="1"/>
              <a:t>TCTT: </a:t>
            </a:r>
          </a:p>
          <a:p>
            <a:pPr marL="688975" indent="-227013" algn="just">
              <a:lnSpc>
                <a:spcPct val="170000"/>
              </a:lnSpc>
              <a:buFont typeface="Courier New" panose="02070309020205020404" pitchFamily="49" charset="0"/>
              <a:buChar char="o"/>
            </a:pPr>
            <a:r>
              <a:rPr lang="en-US" sz="1800" noProof="1"/>
              <a:t>Huyết áp: 160/100 mmHg</a:t>
            </a:r>
          </a:p>
          <a:p>
            <a:pPr marL="688975" indent="-227013" algn="just">
              <a:lnSpc>
                <a:spcPct val="170000"/>
              </a:lnSpc>
              <a:buFont typeface="Courier New" panose="02070309020205020404" pitchFamily="49" charset="0"/>
              <a:buChar char="o"/>
            </a:pPr>
            <a:r>
              <a:rPr lang="en-US" sz="1800" noProof="1"/>
              <a:t>BMI = 23,9 kg/m</a:t>
            </a:r>
            <a:r>
              <a:rPr lang="en-US" sz="1800" baseline="30000" noProof="1"/>
              <a:t>2</a:t>
            </a:r>
          </a:p>
          <a:p>
            <a:pPr algn="just">
              <a:lnSpc>
                <a:spcPct val="170000"/>
              </a:lnSpc>
            </a:pPr>
            <a:r>
              <a:rPr lang="en-US" sz="1800" noProof="1"/>
              <a:t>Tiền căn: </a:t>
            </a:r>
          </a:p>
          <a:p>
            <a:pPr marL="688975" indent="-227013" algn="just">
              <a:lnSpc>
                <a:spcPct val="170000"/>
              </a:lnSpc>
              <a:buFont typeface="Courier New" pitchFamily="49" charset="0"/>
              <a:buChar char="o"/>
            </a:pPr>
            <a:r>
              <a:rPr lang="en-US" sz="1800" noProof="1"/>
              <a:t>Tăng huyết áp điều trị không thường xuyên</a:t>
            </a:r>
          </a:p>
          <a:p>
            <a:pPr marL="688975" indent="-227013" algn="just">
              <a:lnSpc>
                <a:spcPct val="170000"/>
              </a:lnSpc>
              <a:buFont typeface="Courier New" pitchFamily="49" charset="0"/>
              <a:buChar char="o"/>
            </a:pPr>
            <a:r>
              <a:rPr lang="en-US" sz="1800" noProof="1"/>
              <a:t>Lao phổi </a:t>
            </a:r>
          </a:p>
          <a:p>
            <a:pPr marL="688975" indent="-227013" algn="just">
              <a:lnSpc>
                <a:spcPct val="170000"/>
              </a:lnSpc>
              <a:buFont typeface="Courier New" pitchFamily="49" charset="0"/>
              <a:buChar char="o"/>
            </a:pPr>
            <a:r>
              <a:rPr lang="en-US" sz="1800" noProof="1"/>
              <a:t>Hút thuốc lá 40 gói-năm</a:t>
            </a:r>
          </a:p>
          <a:p>
            <a:pPr marL="688975" indent="-227013" algn="just">
              <a:lnSpc>
                <a:spcPct val="170000"/>
              </a:lnSpc>
              <a:buFont typeface="Courier New" pitchFamily="49" charset="0"/>
              <a:buChar char="o"/>
            </a:pPr>
            <a:r>
              <a:rPr lang="en-US" sz="1800" noProof="1"/>
              <a:t>Bố mất năm 50 tuổi vì nhồi máu cơ tim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6" name="Footer Placeholder 5">
            <a:extLst>
              <a:ext uri="{FF2B5EF4-FFF2-40B4-BE49-F238E27FC236}">
                <a16:creationId xmlns:a16="http://schemas.microsoft.com/office/drawing/2014/main" id="{83FD532A-D021-4C68-95EE-0019AABBE568}"/>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2654914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{4AD4573E-C833-E744-A31E-4F336790803B}tf10001071</Template>
  <TotalTime>1103</TotalTime>
  <Words>1246</Words>
  <Application>Microsoft Macintosh PowerPoint</Application>
  <PresentationFormat>On-screen Show (4:3)</PresentationFormat>
  <Paragraphs>147</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Courier New</vt:lpstr>
      <vt:lpstr>Georgia</vt:lpstr>
      <vt:lpstr>Symbol</vt:lpstr>
      <vt:lpstr>Times New Roman</vt:lpstr>
      <vt:lpstr>Wingdings</vt:lpstr>
      <vt:lpstr>Wingdings 2</vt:lpstr>
      <vt:lpstr>Urban</vt:lpstr>
      <vt:lpstr>CA LÂM SÀNG  HỘI CHỨNG MẠCH VÀNH MẠN</vt:lpstr>
      <vt:lpstr>MỤC TIÊU HỌC TẬP</vt:lpstr>
      <vt:lpstr>HÀNH CHÍNH</vt:lpstr>
      <vt:lpstr>LÝ DO NHẬP VIỆN</vt:lpstr>
      <vt:lpstr>BỆNH SỬ</vt:lpstr>
      <vt:lpstr>TIỀN CĂN</vt:lpstr>
      <vt:lpstr>KHÁM LÂM SÀNG</vt:lpstr>
      <vt:lpstr>KHÁM LÂM SÀNG</vt:lpstr>
      <vt:lpstr>TÓM TẮT BỆNH ÁN</vt:lpstr>
      <vt:lpstr>CÂU HỎI 1</vt:lpstr>
      <vt:lpstr>CÂU HỎI 2</vt:lpstr>
      <vt:lpstr>CẬN LÂM SÀNG</vt:lpstr>
      <vt:lpstr>Điện tâm đồ lúc nghỉ</vt:lpstr>
      <vt:lpstr>X-quang ngực thẳng</vt:lpstr>
      <vt:lpstr>Siêu âm tim Doppler màu</vt:lpstr>
      <vt:lpstr>PowerPoint Presentation</vt:lpstr>
      <vt:lpstr>PowerPoint Presentation</vt:lpstr>
      <vt:lpstr>CÂU HỎI 3</vt:lpstr>
      <vt:lpstr>Diễn tiến</vt:lpstr>
      <vt:lpstr>CÂU HỎI 4</vt:lpstr>
      <vt:lpstr>CÂU HỎI 5</vt:lpstr>
      <vt:lpstr>CÂU HỎI 6</vt:lpstr>
      <vt:lpstr>CÂU HỎI 7</vt:lpstr>
      <vt:lpstr>CÂU HỎI 8</vt:lpstr>
      <vt:lpstr>CÂU HỎI 9</vt:lpstr>
      <vt:lpstr>Xin chân thành  cảm ơn!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SONY</dc:creator>
  <cp:lastModifiedBy>dr.si.nguyen@gmail.com</cp:lastModifiedBy>
  <cp:revision>71</cp:revision>
  <dcterms:created xsi:type="dcterms:W3CDTF">2006-08-16T00:00:00Z</dcterms:created>
  <dcterms:modified xsi:type="dcterms:W3CDTF">2021-04-22T13:13:56Z</dcterms:modified>
</cp:coreProperties>
</file>