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handoutMasterIdLst>
    <p:handoutMasterId r:id="rId45"/>
  </p:handoutMasterIdLst>
  <p:sldIdLst>
    <p:sldId id="256" r:id="rId5"/>
    <p:sldId id="344" r:id="rId6"/>
    <p:sldId id="417" r:id="rId7"/>
    <p:sldId id="467" r:id="rId8"/>
    <p:sldId id="470" r:id="rId9"/>
    <p:sldId id="471" r:id="rId10"/>
    <p:sldId id="472" r:id="rId11"/>
    <p:sldId id="473" r:id="rId12"/>
    <p:sldId id="418" r:id="rId13"/>
    <p:sldId id="419" r:id="rId14"/>
    <p:sldId id="420" r:id="rId15"/>
    <p:sldId id="412" r:id="rId16"/>
    <p:sldId id="474" r:id="rId17"/>
    <p:sldId id="421" r:id="rId18"/>
    <p:sldId id="422" r:id="rId19"/>
    <p:sldId id="423" r:id="rId20"/>
    <p:sldId id="432" r:id="rId21"/>
    <p:sldId id="468" r:id="rId22"/>
    <p:sldId id="413" r:id="rId23"/>
    <p:sldId id="424" r:id="rId24"/>
    <p:sldId id="414" r:id="rId25"/>
    <p:sldId id="425" r:id="rId26"/>
    <p:sldId id="428" r:id="rId27"/>
    <p:sldId id="427" r:id="rId28"/>
    <p:sldId id="469" r:id="rId29"/>
    <p:sldId id="435" r:id="rId30"/>
    <p:sldId id="429" r:id="rId31"/>
    <p:sldId id="431" r:id="rId32"/>
    <p:sldId id="433" r:id="rId33"/>
    <p:sldId id="436" r:id="rId34"/>
    <p:sldId id="439" r:id="rId35"/>
    <p:sldId id="437" r:id="rId36"/>
    <p:sldId id="440" r:id="rId37"/>
    <p:sldId id="446" r:id="rId38"/>
    <p:sldId id="465" r:id="rId39"/>
    <p:sldId id="448" r:id="rId40"/>
    <p:sldId id="449" r:id="rId41"/>
    <p:sldId id="451" r:id="rId42"/>
    <p:sldId id="458" r:id="rId43"/>
    <p:sldId id="466" r:id="rId4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VNI-Helve-Condense" pitchFamily="2" charset="0"/>
        <a:ea typeface="+mn-ea"/>
        <a:cs typeface="+mn-cs"/>
      </a:defRPr>
    </a:lvl1pPr>
    <a:lvl2pPr marL="457200" algn="l" rtl="0" eaLnBrk="0" fontAlgn="base" hangingPunct="0">
      <a:spcBef>
        <a:spcPct val="0"/>
      </a:spcBef>
      <a:spcAft>
        <a:spcPct val="0"/>
      </a:spcAft>
      <a:defRPr sz="2400" b="1" kern="1200">
        <a:solidFill>
          <a:schemeClr val="tx1"/>
        </a:solidFill>
        <a:latin typeface="VNI-Helve-Condense" pitchFamily="2" charset="0"/>
        <a:ea typeface="+mn-ea"/>
        <a:cs typeface="+mn-cs"/>
      </a:defRPr>
    </a:lvl2pPr>
    <a:lvl3pPr marL="914400" algn="l" rtl="0" eaLnBrk="0" fontAlgn="base" hangingPunct="0">
      <a:spcBef>
        <a:spcPct val="0"/>
      </a:spcBef>
      <a:spcAft>
        <a:spcPct val="0"/>
      </a:spcAft>
      <a:defRPr sz="2400" b="1" kern="1200">
        <a:solidFill>
          <a:schemeClr val="tx1"/>
        </a:solidFill>
        <a:latin typeface="VNI-Helve-Condense" pitchFamily="2" charset="0"/>
        <a:ea typeface="+mn-ea"/>
        <a:cs typeface="+mn-cs"/>
      </a:defRPr>
    </a:lvl3pPr>
    <a:lvl4pPr marL="1371600" algn="l" rtl="0" eaLnBrk="0" fontAlgn="base" hangingPunct="0">
      <a:spcBef>
        <a:spcPct val="0"/>
      </a:spcBef>
      <a:spcAft>
        <a:spcPct val="0"/>
      </a:spcAft>
      <a:defRPr sz="2400" b="1" kern="1200">
        <a:solidFill>
          <a:schemeClr val="tx1"/>
        </a:solidFill>
        <a:latin typeface="VNI-Helve-Condense" pitchFamily="2" charset="0"/>
        <a:ea typeface="+mn-ea"/>
        <a:cs typeface="+mn-cs"/>
      </a:defRPr>
    </a:lvl4pPr>
    <a:lvl5pPr marL="1828800" algn="l" rtl="0" eaLnBrk="0" fontAlgn="base" hangingPunct="0">
      <a:spcBef>
        <a:spcPct val="0"/>
      </a:spcBef>
      <a:spcAft>
        <a:spcPct val="0"/>
      </a:spcAft>
      <a:defRPr sz="2400" b="1" kern="1200">
        <a:solidFill>
          <a:schemeClr val="tx1"/>
        </a:solidFill>
        <a:latin typeface="VNI-Helve-Condense" pitchFamily="2" charset="0"/>
        <a:ea typeface="+mn-ea"/>
        <a:cs typeface="+mn-cs"/>
      </a:defRPr>
    </a:lvl5pPr>
    <a:lvl6pPr marL="2286000" algn="l" defTabSz="914400" rtl="0" eaLnBrk="1" latinLnBrk="0" hangingPunct="1">
      <a:defRPr sz="2400" b="1" kern="1200">
        <a:solidFill>
          <a:schemeClr val="tx1"/>
        </a:solidFill>
        <a:latin typeface="VNI-Helve-Condense" pitchFamily="2" charset="0"/>
        <a:ea typeface="+mn-ea"/>
        <a:cs typeface="+mn-cs"/>
      </a:defRPr>
    </a:lvl6pPr>
    <a:lvl7pPr marL="2743200" algn="l" defTabSz="914400" rtl="0" eaLnBrk="1" latinLnBrk="0" hangingPunct="1">
      <a:defRPr sz="2400" b="1" kern="1200">
        <a:solidFill>
          <a:schemeClr val="tx1"/>
        </a:solidFill>
        <a:latin typeface="VNI-Helve-Condense" pitchFamily="2" charset="0"/>
        <a:ea typeface="+mn-ea"/>
        <a:cs typeface="+mn-cs"/>
      </a:defRPr>
    </a:lvl7pPr>
    <a:lvl8pPr marL="3200400" algn="l" defTabSz="914400" rtl="0" eaLnBrk="1" latinLnBrk="0" hangingPunct="1">
      <a:defRPr sz="2400" b="1" kern="1200">
        <a:solidFill>
          <a:schemeClr val="tx1"/>
        </a:solidFill>
        <a:latin typeface="VNI-Helve-Condense" pitchFamily="2" charset="0"/>
        <a:ea typeface="+mn-ea"/>
        <a:cs typeface="+mn-cs"/>
      </a:defRPr>
    </a:lvl8pPr>
    <a:lvl9pPr marL="3657600" algn="l" defTabSz="914400" rtl="0" eaLnBrk="1" latinLnBrk="0" hangingPunct="1">
      <a:defRPr sz="2400" b="1" kern="1200">
        <a:solidFill>
          <a:schemeClr val="tx1"/>
        </a:solidFill>
        <a:latin typeface="VNI-Helve-Condense" pitchFamily="2" charset="0"/>
        <a:ea typeface="+mn-ea"/>
        <a:cs typeface="+mn-cs"/>
      </a:defRPr>
    </a:lvl9pPr>
  </p:defaultTextStyle>
  <p:modifyVerifier cryptProviderType="rsaAES" cryptAlgorithmClass="hash" cryptAlgorithmType="typeAny" cryptAlgorithmSid="14" spinCount="100000" saltData="aYq+00fV7tN9gqOi/EP3CQ==" hashData="v3DVK3eRyeH88I1Ee9UrtxeudFkfTIfqWo+KLYJyh6c/Xhu++p0dCCUbCX2fSR+Tl2zgnsxXhsGXagdKxphel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99"/>
    <a:srgbClr val="FFFF00"/>
    <a:srgbClr val="006600"/>
    <a:srgbClr val="111111"/>
    <a:srgbClr val="1C1C1C"/>
    <a:srgbClr val="3333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60" autoAdjust="0"/>
    <p:restoredTop sz="94718" autoAdjust="0"/>
  </p:normalViewPr>
  <p:slideViewPr>
    <p:cSldViewPr>
      <p:cViewPr varScale="1">
        <p:scale>
          <a:sx n="90" d="100"/>
          <a:sy n="90" d="100"/>
        </p:scale>
        <p:origin x="5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i Library User" userId="b38e8abe-debd-4b7b-a571-441ea48c3b71" providerId="ADAL" clId="{1A68F9F1-25D6-4D6F-B1F6-B19C5C23C30A}"/>
    <pc:docChg chg="undo custSel modSld">
      <pc:chgData name="Sci Library User" userId="b38e8abe-debd-4b7b-a571-441ea48c3b71" providerId="ADAL" clId="{1A68F9F1-25D6-4D6F-B1F6-B19C5C23C30A}" dt="2020-04-20T15:38:10.222" v="17" actId="20577"/>
      <pc:docMkLst>
        <pc:docMk/>
      </pc:docMkLst>
      <pc:sldChg chg="modSp">
        <pc:chgData name="Sci Library User" userId="b38e8abe-debd-4b7b-a571-441ea48c3b71" providerId="ADAL" clId="{1A68F9F1-25D6-4D6F-B1F6-B19C5C23C30A}" dt="2020-04-20T15:13:58.778" v="1" actId="14100"/>
        <pc:sldMkLst>
          <pc:docMk/>
          <pc:sldMk cId="0" sldId="422"/>
        </pc:sldMkLst>
        <pc:spChg chg="mod">
          <ac:chgData name="Sci Library User" userId="b38e8abe-debd-4b7b-a571-441ea48c3b71" providerId="ADAL" clId="{1A68F9F1-25D6-4D6F-B1F6-B19C5C23C30A}" dt="2020-04-20T15:13:58.778" v="1" actId="14100"/>
          <ac:spMkLst>
            <pc:docMk/>
            <pc:sldMk cId="0" sldId="422"/>
            <ac:spMk id="6" creationId="{3F4B16BD-E187-4023-B59B-792F1FA30A40}"/>
          </ac:spMkLst>
        </pc:spChg>
      </pc:sldChg>
      <pc:sldChg chg="modSp">
        <pc:chgData name="Sci Library User" userId="b38e8abe-debd-4b7b-a571-441ea48c3b71" providerId="ADAL" clId="{1A68F9F1-25D6-4D6F-B1F6-B19C5C23C30A}" dt="2020-04-20T15:19:57.501" v="7" actId="1076"/>
        <pc:sldMkLst>
          <pc:docMk/>
          <pc:sldMk cId="0" sldId="432"/>
        </pc:sldMkLst>
        <pc:spChg chg="mod">
          <ac:chgData name="Sci Library User" userId="b38e8abe-debd-4b7b-a571-441ea48c3b71" providerId="ADAL" clId="{1A68F9F1-25D6-4D6F-B1F6-B19C5C23C30A}" dt="2020-04-20T15:19:57.137" v="6" actId="1076"/>
          <ac:spMkLst>
            <pc:docMk/>
            <pc:sldMk cId="0" sldId="432"/>
            <ac:spMk id="3" creationId="{3867A66D-8D6C-4CEE-825E-0832820A4CF3}"/>
          </ac:spMkLst>
        </pc:spChg>
        <pc:spChg chg="mod">
          <ac:chgData name="Sci Library User" userId="b38e8abe-debd-4b7b-a571-441ea48c3b71" providerId="ADAL" clId="{1A68F9F1-25D6-4D6F-B1F6-B19C5C23C30A}" dt="2020-04-20T15:19:57.501" v="7" actId="1076"/>
          <ac:spMkLst>
            <pc:docMk/>
            <pc:sldMk cId="0" sldId="432"/>
            <ac:spMk id="4" creationId="{39F54C28-1A43-4015-8276-C5007A2B9181}"/>
          </ac:spMkLst>
        </pc:spChg>
        <pc:grpChg chg="mod">
          <ac:chgData name="Sci Library User" userId="b38e8abe-debd-4b7b-a571-441ea48c3b71" providerId="ADAL" clId="{1A68F9F1-25D6-4D6F-B1F6-B19C5C23C30A}" dt="2020-04-20T15:17:20.887" v="3" actId="1076"/>
          <ac:grpSpMkLst>
            <pc:docMk/>
            <pc:sldMk cId="0" sldId="432"/>
            <ac:grpSpMk id="2" creationId="{63ABAC4D-05EF-4FA8-9FB0-5C8324ED9C9C}"/>
          </ac:grpSpMkLst>
        </pc:grpChg>
      </pc:sldChg>
      <pc:sldChg chg="modSp">
        <pc:chgData name="Sci Library User" userId="b38e8abe-debd-4b7b-a571-441ea48c3b71" providerId="ADAL" clId="{1A68F9F1-25D6-4D6F-B1F6-B19C5C23C30A}" dt="2020-04-20T15:38:10.222" v="17" actId="20577"/>
        <pc:sldMkLst>
          <pc:docMk/>
          <pc:sldMk cId="0" sldId="439"/>
        </pc:sldMkLst>
        <pc:spChg chg="mod">
          <ac:chgData name="Sci Library User" userId="b38e8abe-debd-4b7b-a571-441ea48c3b71" providerId="ADAL" clId="{1A68F9F1-25D6-4D6F-B1F6-B19C5C23C30A}" dt="2020-04-20T15:38:10.222" v="17" actId="20577"/>
          <ac:spMkLst>
            <pc:docMk/>
            <pc:sldMk cId="0" sldId="439"/>
            <ac:spMk id="89090" creationId="{644F024E-E327-4C07-8225-319599D90481}"/>
          </ac:spMkLst>
        </pc:spChg>
      </pc:sldChg>
    </pc:docChg>
  </pc:docChgLst>
  <pc:docChgLst>
    <pc:chgData name="Sci Library User" userId="b38e8abe-debd-4b7b-a571-441ea48c3b71" providerId="ADAL" clId="{8132BC28-2F50-4FC6-AD77-6A77CB7DD025}"/>
    <pc:docChg chg="undo custSel addSld delSld modSld">
      <pc:chgData name="Sci Library User" userId="b38e8abe-debd-4b7b-a571-441ea48c3b71" providerId="ADAL" clId="{8132BC28-2F50-4FC6-AD77-6A77CB7DD025}" dt="2020-01-04T19:29:11.385" v="375" actId="47"/>
      <pc:docMkLst>
        <pc:docMk/>
      </pc:docMkLst>
      <pc:sldChg chg="delSp modSp">
        <pc:chgData name="Sci Library User" userId="b38e8abe-debd-4b7b-a571-441ea48c3b71" providerId="ADAL" clId="{8132BC28-2F50-4FC6-AD77-6A77CB7DD025}" dt="2020-01-04T19:13:41.316" v="23" actId="1076"/>
        <pc:sldMkLst>
          <pc:docMk/>
          <pc:sldMk cId="0" sldId="413"/>
        </pc:sldMkLst>
        <pc:spChg chg="mod">
          <ac:chgData name="Sci Library User" userId="b38e8abe-debd-4b7b-a571-441ea48c3b71" providerId="ADAL" clId="{8132BC28-2F50-4FC6-AD77-6A77CB7DD025}" dt="2020-01-04T19:13:41.316" v="23" actId="1076"/>
          <ac:spMkLst>
            <pc:docMk/>
            <pc:sldMk cId="0" sldId="413"/>
            <ac:spMk id="48132" creationId="{91883FB3-EF18-4892-9BBF-B6F3B8253F90}"/>
          </ac:spMkLst>
        </pc:spChg>
        <pc:picChg chg="del">
          <ac:chgData name="Sci Library User" userId="b38e8abe-debd-4b7b-a571-441ea48c3b71" providerId="ADAL" clId="{8132BC28-2F50-4FC6-AD77-6A77CB7DD025}" dt="2020-01-04T19:13:05.062" v="0" actId="478"/>
          <ac:picMkLst>
            <pc:docMk/>
            <pc:sldMk cId="0" sldId="413"/>
            <ac:picMk id="15363" creationId="{59192B75-F1AA-42B4-8AAB-3E2A7F72768D}"/>
          </ac:picMkLst>
        </pc:picChg>
      </pc:sldChg>
      <pc:sldChg chg="addSp modSp">
        <pc:chgData name="Sci Library User" userId="b38e8abe-debd-4b7b-a571-441ea48c3b71" providerId="ADAL" clId="{8132BC28-2F50-4FC6-AD77-6A77CB7DD025}" dt="2020-01-04T19:14:26.021" v="38" actId="20577"/>
        <pc:sldMkLst>
          <pc:docMk/>
          <pc:sldMk cId="0" sldId="414"/>
        </pc:sldMkLst>
        <pc:spChg chg="add mod">
          <ac:chgData name="Sci Library User" userId="b38e8abe-debd-4b7b-a571-441ea48c3b71" providerId="ADAL" clId="{8132BC28-2F50-4FC6-AD77-6A77CB7DD025}" dt="2020-01-04T19:14:26.021" v="38" actId="20577"/>
          <ac:spMkLst>
            <pc:docMk/>
            <pc:sldMk cId="0" sldId="414"/>
            <ac:spMk id="2" creationId="{232AF1CA-61A3-4B92-8371-6022F08BE992}"/>
          </ac:spMkLst>
        </pc:spChg>
        <pc:spChg chg="mod">
          <ac:chgData name="Sci Library User" userId="b38e8abe-debd-4b7b-a571-441ea48c3b71" providerId="ADAL" clId="{8132BC28-2F50-4FC6-AD77-6A77CB7DD025}" dt="2020-01-04T19:14:19.849" v="35" actId="14"/>
          <ac:spMkLst>
            <pc:docMk/>
            <pc:sldMk cId="0" sldId="414"/>
            <ac:spMk id="49154" creationId="{0366242E-BEDB-48BA-B0EE-E0A2C53DB236}"/>
          </ac:spMkLst>
        </pc:spChg>
      </pc:sldChg>
      <pc:sldChg chg="modSp del">
        <pc:chgData name="Sci Library User" userId="b38e8abe-debd-4b7b-a571-441ea48c3b71" providerId="ADAL" clId="{8132BC28-2F50-4FC6-AD77-6A77CB7DD025}" dt="2020-01-04T19:29:11.385" v="375" actId="47"/>
        <pc:sldMkLst>
          <pc:docMk/>
          <pc:sldMk cId="0" sldId="416"/>
        </pc:sldMkLst>
        <pc:spChg chg="mod">
          <ac:chgData name="Sci Library User" userId="b38e8abe-debd-4b7b-a571-441ea48c3b71" providerId="ADAL" clId="{8132BC28-2F50-4FC6-AD77-6A77CB7DD025}" dt="2020-01-04T19:28:58.066" v="373" actId="20577"/>
          <ac:spMkLst>
            <pc:docMk/>
            <pc:sldMk cId="0" sldId="416"/>
            <ac:spMk id="51202" creationId="{74032649-0886-478C-94D1-BCF88D7D709C}"/>
          </ac:spMkLst>
        </pc:spChg>
      </pc:sldChg>
      <pc:sldChg chg="modSp">
        <pc:chgData name="Sci Library User" userId="b38e8abe-debd-4b7b-a571-441ea48c3b71" providerId="ADAL" clId="{8132BC28-2F50-4FC6-AD77-6A77CB7DD025}" dt="2020-01-04T19:14:02.522" v="27" actId="167"/>
        <pc:sldMkLst>
          <pc:docMk/>
          <pc:sldMk cId="0" sldId="424"/>
        </pc:sldMkLst>
        <pc:picChg chg="mod">
          <ac:chgData name="Sci Library User" userId="b38e8abe-debd-4b7b-a571-441ea48c3b71" providerId="ADAL" clId="{8132BC28-2F50-4FC6-AD77-6A77CB7DD025}" dt="2020-01-04T19:14:02.522" v="27" actId="167"/>
          <ac:picMkLst>
            <pc:docMk/>
            <pc:sldMk cId="0" sldId="424"/>
            <ac:picMk id="16387" creationId="{9BEDB7DF-27FF-457E-8613-7ADFC690DFAF}"/>
          </ac:picMkLst>
        </pc:picChg>
      </pc:sldChg>
      <pc:sldChg chg="modSp">
        <pc:chgData name="Sci Library User" userId="b38e8abe-debd-4b7b-a571-441ea48c3b71" providerId="ADAL" clId="{8132BC28-2F50-4FC6-AD77-6A77CB7DD025}" dt="2020-01-04T19:14:51.172" v="50" actId="14100"/>
        <pc:sldMkLst>
          <pc:docMk/>
          <pc:sldMk cId="0" sldId="425"/>
        </pc:sldMkLst>
        <pc:spChg chg="mod">
          <ac:chgData name="Sci Library User" userId="b38e8abe-debd-4b7b-a571-441ea48c3b71" providerId="ADAL" clId="{8132BC28-2F50-4FC6-AD77-6A77CB7DD025}" dt="2020-01-04T19:14:47.747" v="48" actId="207"/>
          <ac:spMkLst>
            <pc:docMk/>
            <pc:sldMk cId="0" sldId="425"/>
            <ac:spMk id="18434" creationId="{97A0CBA8-C74C-44F5-84D7-E42E9A9122B9}"/>
          </ac:spMkLst>
        </pc:spChg>
        <pc:picChg chg="mod">
          <ac:chgData name="Sci Library User" userId="b38e8abe-debd-4b7b-a571-441ea48c3b71" providerId="ADAL" clId="{8132BC28-2F50-4FC6-AD77-6A77CB7DD025}" dt="2020-01-04T19:14:51.172" v="50" actId="14100"/>
          <ac:picMkLst>
            <pc:docMk/>
            <pc:sldMk cId="0" sldId="425"/>
            <ac:picMk id="18435" creationId="{4FE1CEBB-84D7-45C1-9C6F-2F6EB1183751}"/>
          </ac:picMkLst>
        </pc:picChg>
      </pc:sldChg>
      <pc:sldChg chg="modSp">
        <pc:chgData name="Sci Library User" userId="b38e8abe-debd-4b7b-a571-441ea48c3b71" providerId="ADAL" clId="{8132BC28-2F50-4FC6-AD77-6A77CB7DD025}" dt="2020-01-04T19:15:23.113" v="63" actId="20577"/>
        <pc:sldMkLst>
          <pc:docMk/>
          <pc:sldMk cId="0" sldId="427"/>
        </pc:sldMkLst>
        <pc:spChg chg="mod">
          <ac:chgData name="Sci Library User" userId="b38e8abe-debd-4b7b-a571-441ea48c3b71" providerId="ADAL" clId="{8132BC28-2F50-4FC6-AD77-6A77CB7DD025}" dt="2020-01-04T19:15:23.113" v="63" actId="20577"/>
          <ac:spMkLst>
            <pc:docMk/>
            <pc:sldMk cId="0" sldId="427"/>
            <ac:spMk id="66562" creationId="{9DA40388-7B58-4841-BC51-4992B592B6F7}"/>
          </ac:spMkLst>
        </pc:spChg>
      </pc:sldChg>
      <pc:sldChg chg="delSp modSp">
        <pc:chgData name="Sci Library User" userId="b38e8abe-debd-4b7b-a571-441ea48c3b71" providerId="ADAL" clId="{8132BC28-2F50-4FC6-AD77-6A77CB7DD025}" dt="2020-01-04T19:15:02.520" v="54" actId="1076"/>
        <pc:sldMkLst>
          <pc:docMk/>
          <pc:sldMk cId="0" sldId="428"/>
        </pc:sldMkLst>
        <pc:spChg chg="del">
          <ac:chgData name="Sci Library User" userId="b38e8abe-debd-4b7b-a571-441ea48c3b71" providerId="ADAL" clId="{8132BC28-2F50-4FC6-AD77-6A77CB7DD025}" dt="2020-01-04T19:14:56.746" v="51" actId="478"/>
          <ac:spMkLst>
            <pc:docMk/>
            <pc:sldMk cId="0" sldId="428"/>
            <ac:spMk id="19459" creationId="{0F8175AF-2722-41BC-BAA1-DF133826E32C}"/>
          </ac:spMkLst>
        </pc:spChg>
        <pc:picChg chg="mod">
          <ac:chgData name="Sci Library User" userId="b38e8abe-debd-4b7b-a571-441ea48c3b71" providerId="ADAL" clId="{8132BC28-2F50-4FC6-AD77-6A77CB7DD025}" dt="2020-01-04T19:15:02.520" v="54" actId="1076"/>
          <ac:picMkLst>
            <pc:docMk/>
            <pc:sldMk cId="0" sldId="428"/>
            <ac:picMk id="200708" creationId="{3732CCE8-EA6F-4240-8A6D-1867B081687C}"/>
          </ac:picMkLst>
        </pc:picChg>
      </pc:sldChg>
      <pc:sldChg chg="addSp modSp">
        <pc:chgData name="Sci Library User" userId="b38e8abe-debd-4b7b-a571-441ea48c3b71" providerId="ADAL" clId="{8132BC28-2F50-4FC6-AD77-6A77CB7DD025}" dt="2020-01-04T19:17:43.518" v="136" actId="403"/>
        <pc:sldMkLst>
          <pc:docMk/>
          <pc:sldMk cId="0" sldId="433"/>
        </pc:sldMkLst>
        <pc:spChg chg="add mod">
          <ac:chgData name="Sci Library User" userId="b38e8abe-debd-4b7b-a571-441ea48c3b71" providerId="ADAL" clId="{8132BC28-2F50-4FC6-AD77-6A77CB7DD025}" dt="2020-01-04T19:17:35.076" v="134" actId="20577"/>
          <ac:spMkLst>
            <pc:docMk/>
            <pc:sldMk cId="0" sldId="433"/>
            <ac:spMk id="2" creationId="{9B471018-DA03-423E-8F1C-EB856087849F}"/>
          </ac:spMkLst>
        </pc:spChg>
        <pc:spChg chg="mod">
          <ac:chgData name="Sci Library User" userId="b38e8abe-debd-4b7b-a571-441ea48c3b71" providerId="ADAL" clId="{8132BC28-2F50-4FC6-AD77-6A77CB7DD025}" dt="2020-01-04T19:17:43.518" v="136" actId="403"/>
          <ac:spMkLst>
            <pc:docMk/>
            <pc:sldMk cId="0" sldId="433"/>
            <ac:spMk id="74754" creationId="{9F287EEC-B892-43AF-8CC1-C747801E39C5}"/>
          </ac:spMkLst>
        </pc:spChg>
      </pc:sldChg>
      <pc:sldChg chg="addSp modSp">
        <pc:chgData name="Sci Library User" userId="b38e8abe-debd-4b7b-a571-441ea48c3b71" providerId="ADAL" clId="{8132BC28-2F50-4FC6-AD77-6A77CB7DD025}" dt="2020-01-04T19:17:05.329" v="127" actId="20577"/>
        <pc:sldMkLst>
          <pc:docMk/>
          <pc:sldMk cId="0" sldId="435"/>
        </pc:sldMkLst>
        <pc:spChg chg="add mod">
          <ac:chgData name="Sci Library User" userId="b38e8abe-debd-4b7b-a571-441ea48c3b71" providerId="ADAL" clId="{8132BC28-2F50-4FC6-AD77-6A77CB7DD025}" dt="2020-01-04T19:17:05.329" v="127" actId="20577"/>
          <ac:spMkLst>
            <pc:docMk/>
            <pc:sldMk cId="0" sldId="435"/>
            <ac:spMk id="2" creationId="{869B813F-87A0-4349-B38B-8C65DF32FCBD}"/>
          </ac:spMkLst>
        </pc:spChg>
        <pc:spChg chg="mod">
          <ac:chgData name="Sci Library User" userId="b38e8abe-debd-4b7b-a571-441ea48c3b71" providerId="ADAL" clId="{8132BC28-2F50-4FC6-AD77-6A77CB7DD025}" dt="2020-01-04T19:17:01.774" v="124" actId="1076"/>
          <ac:spMkLst>
            <pc:docMk/>
            <pc:sldMk cId="0" sldId="435"/>
            <ac:spMk id="77826" creationId="{7BFBABEC-E0D8-4072-B420-491E252CD9FB}"/>
          </ac:spMkLst>
        </pc:spChg>
      </pc:sldChg>
      <pc:sldChg chg="addSp delSp modSp">
        <pc:chgData name="Sci Library User" userId="b38e8abe-debd-4b7b-a571-441ea48c3b71" providerId="ADAL" clId="{8132BC28-2F50-4FC6-AD77-6A77CB7DD025}" dt="2020-01-04T19:20:17.330" v="201" actId="113"/>
        <pc:sldMkLst>
          <pc:docMk/>
          <pc:sldMk cId="0" sldId="436"/>
        </pc:sldMkLst>
        <pc:spChg chg="add mod">
          <ac:chgData name="Sci Library User" userId="b38e8abe-debd-4b7b-a571-441ea48c3b71" providerId="ADAL" clId="{8132BC28-2F50-4FC6-AD77-6A77CB7DD025}" dt="2020-01-04T19:17:56.261" v="143" actId="20577"/>
          <ac:spMkLst>
            <pc:docMk/>
            <pc:sldMk cId="0" sldId="436"/>
            <ac:spMk id="2" creationId="{0F1A2629-2802-40C7-B3A6-80C2BE3815C0}"/>
          </ac:spMkLst>
        </pc:spChg>
        <pc:spChg chg="add mod">
          <ac:chgData name="Sci Library User" userId="b38e8abe-debd-4b7b-a571-441ea48c3b71" providerId="ADAL" clId="{8132BC28-2F50-4FC6-AD77-6A77CB7DD025}" dt="2020-01-04T19:20:17.330" v="201" actId="113"/>
          <ac:spMkLst>
            <pc:docMk/>
            <pc:sldMk cId="0" sldId="436"/>
            <ac:spMk id="3" creationId="{E16B783B-E89A-4BFC-83CE-D51354C07A08}"/>
          </ac:spMkLst>
        </pc:spChg>
        <pc:spChg chg="del mod">
          <ac:chgData name="Sci Library User" userId="b38e8abe-debd-4b7b-a571-441ea48c3b71" providerId="ADAL" clId="{8132BC28-2F50-4FC6-AD77-6A77CB7DD025}" dt="2020-01-04T19:18:12.282" v="154"/>
          <ac:spMkLst>
            <pc:docMk/>
            <pc:sldMk cId="0" sldId="436"/>
            <ac:spMk id="78851" creationId="{63EEFA60-D836-4B19-8510-DDB5D2518FCF}"/>
          </ac:spMkLst>
        </pc:spChg>
        <pc:spChg chg="del mod">
          <ac:chgData name="Sci Library User" userId="b38e8abe-debd-4b7b-a571-441ea48c3b71" providerId="ADAL" clId="{8132BC28-2F50-4FC6-AD77-6A77CB7DD025}" dt="2020-01-04T19:17:49.687" v="140"/>
          <ac:spMkLst>
            <pc:docMk/>
            <pc:sldMk cId="0" sldId="436"/>
            <ac:spMk id="78853" creationId="{5819D130-BB43-4652-8C09-F36E45CC9BA9}"/>
          </ac:spMkLst>
        </pc:spChg>
      </pc:sldChg>
      <pc:sldChg chg="modSp">
        <pc:chgData name="Sci Library User" userId="b38e8abe-debd-4b7b-a571-441ea48c3b71" providerId="ADAL" clId="{8132BC28-2F50-4FC6-AD77-6A77CB7DD025}" dt="2020-01-04T19:20:56.021" v="204" actId="1076"/>
        <pc:sldMkLst>
          <pc:docMk/>
          <pc:sldMk cId="0" sldId="437"/>
        </pc:sldMkLst>
        <pc:spChg chg="mod">
          <ac:chgData name="Sci Library User" userId="b38e8abe-debd-4b7b-a571-441ea48c3b71" providerId="ADAL" clId="{8132BC28-2F50-4FC6-AD77-6A77CB7DD025}" dt="2020-01-04T19:20:56.021" v="204" actId="1076"/>
          <ac:spMkLst>
            <pc:docMk/>
            <pc:sldMk cId="0" sldId="437"/>
            <ac:spMk id="27650" creationId="{4519CA20-8172-40F5-821A-1CB19F0B00AD}"/>
          </ac:spMkLst>
        </pc:spChg>
      </pc:sldChg>
      <pc:sldChg chg="addSp modSp">
        <pc:chgData name="Sci Library User" userId="b38e8abe-debd-4b7b-a571-441ea48c3b71" providerId="ADAL" clId="{8132BC28-2F50-4FC6-AD77-6A77CB7DD025}" dt="2020-01-04T19:29:05.163" v="374" actId="14100"/>
        <pc:sldMkLst>
          <pc:docMk/>
          <pc:sldMk cId="0" sldId="439"/>
        </pc:sldMkLst>
        <pc:spChg chg="add mod">
          <ac:chgData name="Sci Library User" userId="b38e8abe-debd-4b7b-a571-441ea48c3b71" providerId="ADAL" clId="{8132BC28-2F50-4FC6-AD77-6A77CB7DD025}" dt="2020-01-04T19:18:24.378" v="160" actId="20577"/>
          <ac:spMkLst>
            <pc:docMk/>
            <pc:sldMk cId="0" sldId="439"/>
            <ac:spMk id="2" creationId="{E6E5557E-1B6A-479E-8F37-F129A99669F6}"/>
          </ac:spMkLst>
        </pc:spChg>
        <pc:spChg chg="mod">
          <ac:chgData name="Sci Library User" userId="b38e8abe-debd-4b7b-a571-441ea48c3b71" providerId="ADAL" clId="{8132BC28-2F50-4FC6-AD77-6A77CB7DD025}" dt="2020-01-04T19:20:30.204" v="202" actId="2710"/>
          <ac:spMkLst>
            <pc:docMk/>
            <pc:sldMk cId="0" sldId="439"/>
            <ac:spMk id="89090" creationId="{644F024E-E327-4C07-8225-319599D90481}"/>
          </ac:spMkLst>
        </pc:spChg>
        <pc:picChg chg="mod">
          <ac:chgData name="Sci Library User" userId="b38e8abe-debd-4b7b-a571-441ea48c3b71" providerId="ADAL" clId="{8132BC28-2F50-4FC6-AD77-6A77CB7DD025}" dt="2020-01-04T19:29:05.163" v="374" actId="14100"/>
          <ac:picMkLst>
            <pc:docMk/>
            <pc:sldMk cId="0" sldId="439"/>
            <ac:picMk id="26627" creationId="{D9F57960-FA0A-4524-9C3D-5D7B95DD4CCA}"/>
          </ac:picMkLst>
        </pc:picChg>
      </pc:sldChg>
      <pc:sldChg chg="delSp modSp">
        <pc:chgData name="Sci Library User" userId="b38e8abe-debd-4b7b-a571-441ea48c3b71" providerId="ADAL" clId="{8132BC28-2F50-4FC6-AD77-6A77CB7DD025}" dt="2020-01-04T19:22:15.603" v="241" actId="1076"/>
        <pc:sldMkLst>
          <pc:docMk/>
          <pc:sldMk cId="0" sldId="440"/>
        </pc:sldMkLst>
        <pc:spChg chg="mod">
          <ac:chgData name="Sci Library User" userId="b38e8abe-debd-4b7b-a571-441ea48c3b71" providerId="ADAL" clId="{8132BC28-2F50-4FC6-AD77-6A77CB7DD025}" dt="2020-01-04T19:21:04.123" v="206" actId="1076"/>
          <ac:spMkLst>
            <pc:docMk/>
            <pc:sldMk cId="0" sldId="440"/>
            <ac:spMk id="90114" creationId="{77BA4FB2-1D62-42AD-A7EF-295A4351CBCF}"/>
          </ac:spMkLst>
        </pc:spChg>
        <pc:spChg chg="mod">
          <ac:chgData name="Sci Library User" userId="b38e8abe-debd-4b7b-a571-441ea48c3b71" providerId="ADAL" clId="{8132BC28-2F50-4FC6-AD77-6A77CB7DD025}" dt="2020-01-04T19:22:15.603" v="241" actId="1076"/>
          <ac:spMkLst>
            <pc:docMk/>
            <pc:sldMk cId="0" sldId="440"/>
            <ac:spMk id="90115" creationId="{05EE11D2-73FA-4E9D-809E-95E6995805CF}"/>
          </ac:spMkLst>
        </pc:spChg>
        <pc:spChg chg="del mod">
          <ac:chgData name="Sci Library User" userId="b38e8abe-debd-4b7b-a571-441ea48c3b71" providerId="ADAL" clId="{8132BC28-2F50-4FC6-AD77-6A77CB7DD025}" dt="2020-01-04T19:22:07.950" v="235" actId="478"/>
          <ac:spMkLst>
            <pc:docMk/>
            <pc:sldMk cId="0" sldId="440"/>
            <ac:spMk id="90116" creationId="{1FFBEE71-F967-4642-A218-AB8C6AA16286}"/>
          </ac:spMkLst>
        </pc:spChg>
      </pc:sldChg>
      <pc:sldChg chg="modSp">
        <pc:chgData name="Sci Library User" userId="b38e8abe-debd-4b7b-a571-441ea48c3b71" providerId="ADAL" clId="{8132BC28-2F50-4FC6-AD77-6A77CB7DD025}" dt="2020-01-04T19:23:18.136" v="261" actId="20577"/>
        <pc:sldMkLst>
          <pc:docMk/>
          <pc:sldMk cId="0" sldId="446"/>
        </pc:sldMkLst>
        <pc:spChg chg="mod">
          <ac:chgData name="Sci Library User" userId="b38e8abe-debd-4b7b-a571-441ea48c3b71" providerId="ADAL" clId="{8132BC28-2F50-4FC6-AD77-6A77CB7DD025}" dt="2020-01-04T19:21:42.924" v="226" actId="1076"/>
          <ac:spMkLst>
            <pc:docMk/>
            <pc:sldMk cId="0" sldId="446"/>
            <ac:spMk id="96260" creationId="{C12B8994-1729-4E3B-ABC6-6E03D0E025DE}"/>
          </ac:spMkLst>
        </pc:spChg>
        <pc:spChg chg="mod">
          <ac:chgData name="Sci Library User" userId="b38e8abe-debd-4b7b-a571-441ea48c3b71" providerId="ADAL" clId="{8132BC28-2F50-4FC6-AD77-6A77CB7DD025}" dt="2020-01-04T19:23:18.136" v="261" actId="20577"/>
          <ac:spMkLst>
            <pc:docMk/>
            <pc:sldMk cId="0" sldId="446"/>
            <ac:spMk id="96261" creationId="{16B210DB-AA38-4292-B011-E3172ABF1CBF}"/>
          </ac:spMkLst>
        </pc:spChg>
      </pc:sldChg>
      <pc:sldChg chg="addSp delSp modSp">
        <pc:chgData name="Sci Library User" userId="b38e8abe-debd-4b7b-a571-441ea48c3b71" providerId="ADAL" clId="{8132BC28-2F50-4FC6-AD77-6A77CB7DD025}" dt="2020-01-04T19:25:45.742" v="325" actId="207"/>
        <pc:sldMkLst>
          <pc:docMk/>
          <pc:sldMk cId="0" sldId="448"/>
        </pc:sldMkLst>
        <pc:spChg chg="add del mod">
          <ac:chgData name="Sci Library User" userId="b38e8abe-debd-4b7b-a571-441ea48c3b71" providerId="ADAL" clId="{8132BC28-2F50-4FC6-AD77-6A77CB7DD025}" dt="2020-01-04T19:24:33.400" v="290" actId="478"/>
          <ac:spMkLst>
            <pc:docMk/>
            <pc:sldMk cId="0" sldId="448"/>
            <ac:spMk id="2" creationId="{5D611E5F-E6BC-471C-AE17-FB3174EE5834}"/>
          </ac:spMkLst>
        </pc:spChg>
        <pc:spChg chg="add mod">
          <ac:chgData name="Sci Library User" userId="b38e8abe-debd-4b7b-a571-441ea48c3b71" providerId="ADAL" clId="{8132BC28-2F50-4FC6-AD77-6A77CB7DD025}" dt="2020-01-04T19:25:45.742" v="325" actId="207"/>
          <ac:spMkLst>
            <pc:docMk/>
            <pc:sldMk cId="0" sldId="448"/>
            <ac:spMk id="3" creationId="{0D685B4E-65C7-4D1F-B1BF-F3FAFC944E6C}"/>
          </ac:spMkLst>
        </pc:spChg>
        <pc:spChg chg="add mod">
          <ac:chgData name="Sci Library User" userId="b38e8abe-debd-4b7b-a571-441ea48c3b71" providerId="ADAL" clId="{8132BC28-2F50-4FC6-AD77-6A77CB7DD025}" dt="2020-01-04T19:25:41.555" v="322" actId="115"/>
          <ac:spMkLst>
            <pc:docMk/>
            <pc:sldMk cId="0" sldId="448"/>
            <ac:spMk id="4" creationId="{6341402A-2DDC-4D45-AB56-3A8C88680FD9}"/>
          </ac:spMkLst>
        </pc:spChg>
        <pc:spChg chg="mod">
          <ac:chgData name="Sci Library User" userId="b38e8abe-debd-4b7b-a571-441ea48c3b71" providerId="ADAL" clId="{8132BC28-2F50-4FC6-AD77-6A77CB7DD025}" dt="2020-01-04T19:23:15.516" v="260" actId="1076"/>
          <ac:spMkLst>
            <pc:docMk/>
            <pc:sldMk cId="0" sldId="448"/>
            <ac:spMk id="98306" creationId="{3DAD9DB7-C302-4097-AE60-FA6B6B1B5F1C}"/>
          </ac:spMkLst>
        </pc:spChg>
        <pc:spChg chg="mod">
          <ac:chgData name="Sci Library User" userId="b38e8abe-debd-4b7b-a571-441ea48c3b71" providerId="ADAL" clId="{8132BC28-2F50-4FC6-AD77-6A77CB7DD025}" dt="2020-01-04T19:25:12.548" v="308" actId="14100"/>
          <ac:spMkLst>
            <pc:docMk/>
            <pc:sldMk cId="0" sldId="448"/>
            <ac:spMk id="98307" creationId="{06CDF4E5-D5C9-448F-8474-9283867634AE}"/>
          </ac:spMkLst>
        </pc:spChg>
      </pc:sldChg>
      <pc:sldChg chg="modSp">
        <pc:chgData name="Sci Library User" userId="b38e8abe-debd-4b7b-a571-441ea48c3b71" providerId="ADAL" clId="{8132BC28-2F50-4FC6-AD77-6A77CB7DD025}" dt="2020-01-04T19:26:20.236" v="334" actId="1076"/>
        <pc:sldMkLst>
          <pc:docMk/>
          <pc:sldMk cId="0" sldId="449"/>
        </pc:sldMkLst>
        <pc:spChg chg="mod">
          <ac:chgData name="Sci Library User" userId="b38e8abe-debd-4b7b-a571-441ea48c3b71" providerId="ADAL" clId="{8132BC28-2F50-4FC6-AD77-6A77CB7DD025}" dt="2020-01-04T19:26:20.236" v="334" actId="1076"/>
          <ac:spMkLst>
            <pc:docMk/>
            <pc:sldMk cId="0" sldId="449"/>
            <ac:spMk id="99330" creationId="{2328B549-2FF3-454A-9B3C-02F97C079344}"/>
          </ac:spMkLst>
        </pc:spChg>
      </pc:sldChg>
      <pc:sldChg chg="delSp modSp">
        <pc:chgData name="Sci Library User" userId="b38e8abe-debd-4b7b-a571-441ea48c3b71" providerId="ADAL" clId="{8132BC28-2F50-4FC6-AD77-6A77CB7DD025}" dt="2020-01-04T19:27:35.596" v="364" actId="1076"/>
        <pc:sldMkLst>
          <pc:docMk/>
          <pc:sldMk cId="0" sldId="451"/>
        </pc:sldMkLst>
        <pc:spChg chg="mod">
          <ac:chgData name="Sci Library User" userId="b38e8abe-debd-4b7b-a571-441ea48c3b71" providerId="ADAL" clId="{8132BC28-2F50-4FC6-AD77-6A77CB7DD025}" dt="2020-01-04T19:27:35.596" v="364" actId="1076"/>
          <ac:spMkLst>
            <pc:docMk/>
            <pc:sldMk cId="0" sldId="451"/>
            <ac:spMk id="101380" creationId="{5278AB21-40FE-4AA5-96DA-2FFFE4280589}"/>
          </ac:spMkLst>
        </pc:spChg>
        <pc:spChg chg="del mod">
          <ac:chgData name="Sci Library User" userId="b38e8abe-debd-4b7b-a571-441ea48c3b71" providerId="ADAL" clId="{8132BC28-2F50-4FC6-AD77-6A77CB7DD025}" dt="2020-01-04T19:26:54.866" v="347"/>
          <ac:spMkLst>
            <pc:docMk/>
            <pc:sldMk cId="0" sldId="451"/>
            <ac:spMk id="101381" creationId="{9C71F676-77C6-47CB-B8AE-2C3E63EE48EB}"/>
          </ac:spMkLst>
        </pc:spChg>
        <pc:spChg chg="del mod">
          <ac:chgData name="Sci Library User" userId="b38e8abe-debd-4b7b-a571-441ea48c3b71" providerId="ADAL" clId="{8132BC28-2F50-4FC6-AD77-6A77CB7DD025}" dt="2020-01-04T19:26:54.846" v="345" actId="478"/>
          <ac:spMkLst>
            <pc:docMk/>
            <pc:sldMk cId="0" sldId="451"/>
            <ac:spMk id="101382" creationId="{53AB3BAB-25BF-4499-94E6-02A3B784335C}"/>
          </ac:spMkLst>
        </pc:spChg>
      </pc:sldChg>
      <pc:sldChg chg="modSp">
        <pc:chgData name="Sci Library User" userId="b38e8abe-debd-4b7b-a571-441ea48c3b71" providerId="ADAL" clId="{8132BC28-2F50-4FC6-AD77-6A77CB7DD025}" dt="2020-01-04T19:28:21.690" v="372" actId="6549"/>
        <pc:sldMkLst>
          <pc:docMk/>
          <pc:sldMk cId="0" sldId="458"/>
        </pc:sldMkLst>
        <pc:spChg chg="mod">
          <ac:chgData name="Sci Library User" userId="b38e8abe-debd-4b7b-a571-441ea48c3b71" providerId="ADAL" clId="{8132BC28-2F50-4FC6-AD77-6A77CB7DD025}" dt="2020-01-04T19:28:17.604" v="371" actId="1076"/>
          <ac:spMkLst>
            <pc:docMk/>
            <pc:sldMk cId="0" sldId="458"/>
            <ac:spMk id="108548" creationId="{4EF67B1A-392E-4D77-A3A6-5597A1D4B4F0}"/>
          </ac:spMkLst>
        </pc:spChg>
        <pc:spChg chg="mod">
          <ac:chgData name="Sci Library User" userId="b38e8abe-debd-4b7b-a571-441ea48c3b71" providerId="ADAL" clId="{8132BC28-2F50-4FC6-AD77-6A77CB7DD025}" dt="2020-01-04T19:28:21.690" v="372" actId="6549"/>
          <ac:spMkLst>
            <pc:docMk/>
            <pc:sldMk cId="0" sldId="458"/>
            <ac:spMk id="108549" creationId="{399957E2-3994-48F0-B250-3E9A348A2569}"/>
          </ac:spMkLst>
        </pc:spChg>
      </pc:sldChg>
      <pc:sldChg chg="modSp">
        <pc:chgData name="Sci Library User" userId="b38e8abe-debd-4b7b-a571-441ea48c3b71" providerId="ADAL" clId="{8132BC28-2F50-4FC6-AD77-6A77CB7DD025}" dt="2020-01-04T19:23:08.281" v="258" actId="20577"/>
        <pc:sldMkLst>
          <pc:docMk/>
          <pc:sldMk cId="0" sldId="465"/>
        </pc:sldMkLst>
        <pc:spChg chg="mod">
          <ac:chgData name="Sci Library User" userId="b38e8abe-debd-4b7b-a571-441ea48c3b71" providerId="ADAL" clId="{8132BC28-2F50-4FC6-AD77-6A77CB7DD025}" dt="2020-01-04T19:23:08.281" v="258" actId="20577"/>
          <ac:spMkLst>
            <pc:docMk/>
            <pc:sldMk cId="0" sldId="465"/>
            <ac:spMk id="115715" creationId="{264D8314-8E92-45D6-9149-9A6DB4217086}"/>
          </ac:spMkLst>
        </pc:spChg>
        <pc:spChg chg="mod">
          <ac:chgData name="Sci Library User" userId="b38e8abe-debd-4b7b-a571-441ea48c3b71" providerId="ADAL" clId="{8132BC28-2F50-4FC6-AD77-6A77CB7DD025}" dt="2020-01-04T19:23:00.525" v="255" actId="20577"/>
          <ac:spMkLst>
            <pc:docMk/>
            <pc:sldMk cId="0" sldId="465"/>
            <ac:spMk id="115716" creationId="{ABB51836-FA0B-442F-A445-14258F92C5E9}"/>
          </ac:spMkLst>
        </pc:spChg>
      </pc:sldChg>
      <pc:sldChg chg="addSp modSp add">
        <pc:chgData name="Sci Library User" userId="b38e8abe-debd-4b7b-a571-441ea48c3b71" providerId="ADAL" clId="{8132BC28-2F50-4FC6-AD77-6A77CB7DD025}" dt="2020-01-04T19:16:40.591" v="115" actId="14100"/>
        <pc:sldMkLst>
          <pc:docMk/>
          <pc:sldMk cId="2393680632" sldId="469"/>
        </pc:sldMkLst>
        <pc:spChg chg="add mod">
          <ac:chgData name="Sci Library User" userId="b38e8abe-debd-4b7b-a571-441ea48c3b71" providerId="ADAL" clId="{8132BC28-2F50-4FC6-AD77-6A77CB7DD025}" dt="2020-01-04T19:15:48.644" v="73" actId="20577"/>
          <ac:spMkLst>
            <pc:docMk/>
            <pc:sldMk cId="2393680632" sldId="469"/>
            <ac:spMk id="2" creationId="{D260E958-69A3-4CAB-815C-C13BF71E11D2}"/>
          </ac:spMkLst>
        </pc:spChg>
        <pc:spChg chg="add mod">
          <ac:chgData name="Sci Library User" userId="b38e8abe-debd-4b7b-a571-441ea48c3b71" providerId="ADAL" clId="{8132BC28-2F50-4FC6-AD77-6A77CB7DD025}" dt="2020-01-04T19:16:40.591" v="115" actId="14100"/>
          <ac:spMkLst>
            <pc:docMk/>
            <pc:sldMk cId="2393680632" sldId="469"/>
            <ac:spMk id="3" creationId="{D2C14183-2BE9-46AE-90C2-1021962C482A}"/>
          </ac:spMkLst>
        </pc:spChg>
      </pc:sldChg>
    </pc:docChg>
  </pc:docChgLst>
  <pc:docChgLst>
    <pc:chgData name="Sci Library User" userId="b38e8abe-debd-4b7b-a571-441ea48c3b71" providerId="ADAL" clId="{5F9D13A3-0F5A-4DE6-98AD-B63C83868343}"/>
    <pc:docChg chg="undo custSel addSld modSld modMainMaster">
      <pc:chgData name="Sci Library User" userId="b38e8abe-debd-4b7b-a571-441ea48c3b71" providerId="ADAL" clId="{5F9D13A3-0F5A-4DE6-98AD-B63C83868343}" dt="2020-01-04T18:57:25.201" v="231" actId="14100"/>
      <pc:docMkLst>
        <pc:docMk/>
      </pc:docMkLst>
      <pc:sldChg chg="modSp">
        <pc:chgData name="Sci Library User" userId="b38e8abe-debd-4b7b-a571-441ea48c3b71" providerId="ADAL" clId="{5F9D13A3-0F5A-4DE6-98AD-B63C83868343}" dt="2020-01-04T18:34:15.023" v="0" actId="2711"/>
        <pc:sldMkLst>
          <pc:docMk/>
          <pc:sldMk cId="0" sldId="256"/>
        </pc:sldMkLst>
        <pc:spChg chg="mod">
          <ac:chgData name="Sci Library User" userId="b38e8abe-debd-4b7b-a571-441ea48c3b71" providerId="ADAL" clId="{5F9D13A3-0F5A-4DE6-98AD-B63C83868343}" dt="2020-01-04T18:34:15.023" v="0" actId="2711"/>
          <ac:spMkLst>
            <pc:docMk/>
            <pc:sldMk cId="0" sldId="256"/>
            <ac:spMk id="4099" creationId="{AD1CEC75-A04F-45BA-9335-FF6BDAD63C18}"/>
          </ac:spMkLst>
        </pc:spChg>
      </pc:sldChg>
      <pc:sldChg chg="addSp modSp">
        <pc:chgData name="Sci Library User" userId="b38e8abe-debd-4b7b-a571-441ea48c3b71" providerId="ADAL" clId="{5F9D13A3-0F5A-4DE6-98AD-B63C83868343}" dt="2020-01-04T18:52:21.637" v="169" actId="207"/>
        <pc:sldMkLst>
          <pc:docMk/>
          <pc:sldMk cId="0" sldId="412"/>
        </pc:sldMkLst>
        <pc:spChg chg="add mod">
          <ac:chgData name="Sci Library User" userId="b38e8abe-debd-4b7b-a571-441ea48c3b71" providerId="ADAL" clId="{5F9D13A3-0F5A-4DE6-98AD-B63C83868343}" dt="2020-01-04T18:52:21.637" v="169" actId="207"/>
          <ac:spMkLst>
            <pc:docMk/>
            <pc:sldMk cId="0" sldId="412"/>
            <ac:spMk id="3" creationId="{58E9EC6D-2BCA-4631-A61F-FF7590CD272B}"/>
          </ac:spMkLst>
        </pc:spChg>
        <pc:spChg chg="mod">
          <ac:chgData name="Sci Library User" userId="b38e8abe-debd-4b7b-a571-441ea48c3b71" providerId="ADAL" clId="{5F9D13A3-0F5A-4DE6-98AD-B63C83868343}" dt="2020-01-04T18:49:55.588" v="123" actId="1076"/>
          <ac:spMkLst>
            <pc:docMk/>
            <pc:sldMk cId="0" sldId="412"/>
            <ac:spMk id="10247" creationId="{16A65E3A-1862-452D-99B1-7784BFB153B1}"/>
          </ac:spMkLst>
        </pc:spChg>
        <pc:spChg chg="mod">
          <ac:chgData name="Sci Library User" userId="b38e8abe-debd-4b7b-a571-441ea48c3b71" providerId="ADAL" clId="{5F9D13A3-0F5A-4DE6-98AD-B63C83868343}" dt="2020-01-04T18:46:06.137" v="89" actId="164"/>
          <ac:spMkLst>
            <pc:docMk/>
            <pc:sldMk cId="0" sldId="412"/>
            <ac:spMk id="10248" creationId="{24A772E0-8FE6-4670-8A64-7058193DE261}"/>
          </ac:spMkLst>
        </pc:spChg>
        <pc:spChg chg="mod">
          <ac:chgData name="Sci Library User" userId="b38e8abe-debd-4b7b-a571-441ea48c3b71" providerId="ADAL" clId="{5F9D13A3-0F5A-4DE6-98AD-B63C83868343}" dt="2020-01-04T18:50:11.814" v="128" actId="1076"/>
          <ac:spMkLst>
            <pc:docMk/>
            <pc:sldMk cId="0" sldId="412"/>
            <ac:spMk id="10249" creationId="{8BEE7ACF-2E09-4984-87EF-F29280A53FC2}"/>
          </ac:spMkLst>
        </pc:spChg>
        <pc:spChg chg="mod">
          <ac:chgData name="Sci Library User" userId="b38e8abe-debd-4b7b-a571-441ea48c3b71" providerId="ADAL" clId="{5F9D13A3-0F5A-4DE6-98AD-B63C83868343}" dt="2020-01-04T18:46:06.137" v="89" actId="164"/>
          <ac:spMkLst>
            <pc:docMk/>
            <pc:sldMk cId="0" sldId="412"/>
            <ac:spMk id="10251" creationId="{AF719E16-683E-4B47-AF8C-DC250FBAAF3A}"/>
          </ac:spMkLst>
        </pc:spChg>
        <pc:spChg chg="mod">
          <ac:chgData name="Sci Library User" userId="b38e8abe-debd-4b7b-a571-441ea48c3b71" providerId="ADAL" clId="{5F9D13A3-0F5A-4DE6-98AD-B63C83868343}" dt="2020-01-04T18:50:48.828" v="137" actId="1076"/>
          <ac:spMkLst>
            <pc:docMk/>
            <pc:sldMk cId="0" sldId="412"/>
            <ac:spMk id="47106" creationId="{E5459E4B-6043-444A-9653-3042B0C4BC78}"/>
          </ac:spMkLst>
        </pc:spChg>
        <pc:spChg chg="mod">
          <ac:chgData name="Sci Library User" userId="b38e8abe-debd-4b7b-a571-441ea48c3b71" providerId="ADAL" clId="{5F9D13A3-0F5A-4DE6-98AD-B63C83868343}" dt="2020-01-04T18:49:50.279" v="122" actId="20577"/>
          <ac:spMkLst>
            <pc:docMk/>
            <pc:sldMk cId="0" sldId="412"/>
            <ac:spMk id="47108" creationId="{41291968-D179-49FB-B72E-BE5A1A986EF7}"/>
          </ac:spMkLst>
        </pc:spChg>
        <pc:spChg chg="mod">
          <ac:chgData name="Sci Library User" userId="b38e8abe-debd-4b7b-a571-441ea48c3b71" providerId="ADAL" clId="{5F9D13A3-0F5A-4DE6-98AD-B63C83868343}" dt="2020-01-04T18:50:04.076" v="125" actId="1076"/>
          <ac:spMkLst>
            <pc:docMk/>
            <pc:sldMk cId="0" sldId="412"/>
            <ac:spMk id="47109" creationId="{89B11BB6-30DD-453D-88CD-CDA741305E05}"/>
          </ac:spMkLst>
        </pc:spChg>
        <pc:spChg chg="mod">
          <ac:chgData name="Sci Library User" userId="b38e8abe-debd-4b7b-a571-441ea48c3b71" providerId="ADAL" clId="{5F9D13A3-0F5A-4DE6-98AD-B63C83868343}" dt="2020-01-04T18:49:58.052" v="124" actId="1076"/>
          <ac:spMkLst>
            <pc:docMk/>
            <pc:sldMk cId="0" sldId="412"/>
            <ac:spMk id="47110" creationId="{E821F05A-2A64-4F6A-BF41-DB96D614C091}"/>
          </ac:spMkLst>
        </pc:spChg>
        <pc:spChg chg="mod">
          <ac:chgData name="Sci Library User" userId="b38e8abe-debd-4b7b-a571-441ea48c3b71" providerId="ADAL" clId="{5F9D13A3-0F5A-4DE6-98AD-B63C83868343}" dt="2020-01-04T18:46:06.137" v="89" actId="164"/>
          <ac:spMkLst>
            <pc:docMk/>
            <pc:sldMk cId="0" sldId="412"/>
            <ac:spMk id="47114" creationId="{BA1323F5-283A-4B7A-8DAC-8A513D2EECD1}"/>
          </ac:spMkLst>
        </pc:spChg>
        <pc:grpChg chg="add mod">
          <ac:chgData name="Sci Library User" userId="b38e8abe-debd-4b7b-a571-441ea48c3b71" providerId="ADAL" clId="{5F9D13A3-0F5A-4DE6-98AD-B63C83868343}" dt="2020-01-04T18:50:28.813" v="129" actId="1076"/>
          <ac:grpSpMkLst>
            <pc:docMk/>
            <pc:sldMk cId="0" sldId="412"/>
            <ac:grpSpMk id="2" creationId="{16D6AC71-B5CA-4773-90A0-DF361FB19090}"/>
          </ac:grpSpMkLst>
        </pc:grpChg>
        <pc:picChg chg="mod">
          <ac:chgData name="Sci Library User" userId="b38e8abe-debd-4b7b-a571-441ea48c3b71" providerId="ADAL" clId="{5F9D13A3-0F5A-4DE6-98AD-B63C83868343}" dt="2020-01-04T18:50:51.509" v="138" actId="1076"/>
          <ac:picMkLst>
            <pc:docMk/>
            <pc:sldMk cId="0" sldId="412"/>
            <ac:picMk id="10243" creationId="{225F83EE-D4B9-42DC-AD0E-C81AEA780AD0}"/>
          </ac:picMkLst>
        </pc:picChg>
      </pc:sldChg>
      <pc:sldChg chg="addSp delSp modSp">
        <pc:chgData name="Sci Library User" userId="b38e8abe-debd-4b7b-a571-441ea48c3b71" providerId="ADAL" clId="{5F9D13A3-0F5A-4DE6-98AD-B63C83868343}" dt="2020-01-04T18:37:29.405" v="32" actId="1076"/>
        <pc:sldMkLst>
          <pc:docMk/>
          <pc:sldMk cId="0" sldId="417"/>
        </pc:sldMkLst>
        <pc:spChg chg="add del">
          <ac:chgData name="Sci Library User" userId="b38e8abe-debd-4b7b-a571-441ea48c3b71" providerId="ADAL" clId="{5F9D13A3-0F5A-4DE6-98AD-B63C83868343}" dt="2020-01-04T18:36:49.924" v="16"/>
          <ac:spMkLst>
            <pc:docMk/>
            <pc:sldMk cId="0" sldId="417"/>
            <ac:spMk id="6148" creationId="{DCAAE7F7-9A86-4846-BC83-E1C4CF8B283A}"/>
          </ac:spMkLst>
        </pc:spChg>
        <pc:spChg chg="mod">
          <ac:chgData name="Sci Library User" userId="b38e8abe-debd-4b7b-a571-441ea48c3b71" providerId="ADAL" clId="{5F9D13A3-0F5A-4DE6-98AD-B63C83868343}" dt="2020-01-04T18:36:43.373" v="15" actId="1076"/>
          <ac:spMkLst>
            <pc:docMk/>
            <pc:sldMk cId="0" sldId="417"/>
            <ac:spMk id="6150" creationId="{3EAA5024-6558-449C-A827-3A01216DD297}"/>
          </ac:spMkLst>
        </pc:spChg>
        <pc:spChg chg="mod">
          <ac:chgData name="Sci Library User" userId="b38e8abe-debd-4b7b-a571-441ea48c3b71" providerId="ADAL" clId="{5F9D13A3-0F5A-4DE6-98AD-B63C83868343}" dt="2020-01-04T18:36:57.694" v="20" actId="403"/>
          <ac:spMkLst>
            <pc:docMk/>
            <pc:sldMk cId="0" sldId="417"/>
            <ac:spMk id="6151" creationId="{7D7AF219-8D92-4DA8-A25B-EDD6C80183C2}"/>
          </ac:spMkLst>
        </pc:spChg>
        <pc:spChg chg="mod">
          <ac:chgData name="Sci Library User" userId="b38e8abe-debd-4b7b-a571-441ea48c3b71" providerId="ADAL" clId="{5F9D13A3-0F5A-4DE6-98AD-B63C83868343}" dt="2020-01-04T18:37:10.734" v="24" actId="403"/>
          <ac:spMkLst>
            <pc:docMk/>
            <pc:sldMk cId="0" sldId="417"/>
            <ac:spMk id="6152" creationId="{416198FB-5EDC-4921-A625-02A0EB71C4D0}"/>
          </ac:spMkLst>
        </pc:spChg>
        <pc:spChg chg="mod">
          <ac:chgData name="Sci Library User" userId="b38e8abe-debd-4b7b-a571-441ea48c3b71" providerId="ADAL" clId="{5F9D13A3-0F5A-4DE6-98AD-B63C83868343}" dt="2020-01-04T18:37:22.614" v="31" actId="1076"/>
          <ac:spMkLst>
            <pc:docMk/>
            <pc:sldMk cId="0" sldId="417"/>
            <ac:spMk id="6153" creationId="{3EEE734B-0F1B-4246-96AA-4FDDBCD58A04}"/>
          </ac:spMkLst>
        </pc:spChg>
        <pc:grpChg chg="mod">
          <ac:chgData name="Sci Library User" userId="b38e8abe-debd-4b7b-a571-441ea48c3b71" providerId="ADAL" clId="{5F9D13A3-0F5A-4DE6-98AD-B63C83868343}" dt="2020-01-04T18:37:29.405" v="32" actId="1076"/>
          <ac:grpSpMkLst>
            <pc:docMk/>
            <pc:sldMk cId="0" sldId="417"/>
            <ac:grpSpMk id="6147" creationId="{F60338D7-4601-4AF5-B3E3-5318317B97BC}"/>
          </ac:grpSpMkLst>
        </pc:grpChg>
        <pc:picChg chg="mod">
          <ac:chgData name="Sci Library User" userId="b38e8abe-debd-4b7b-a571-441ea48c3b71" providerId="ADAL" clId="{5F9D13A3-0F5A-4DE6-98AD-B63C83868343}" dt="2020-01-04T18:37:19.780" v="30" actId="1076"/>
          <ac:picMkLst>
            <pc:docMk/>
            <pc:sldMk cId="0" sldId="417"/>
            <ac:picMk id="6149" creationId="{60B1EBE3-BA0D-4121-AD05-A7C454793188}"/>
          </ac:picMkLst>
        </pc:picChg>
      </pc:sldChg>
      <pc:sldChg chg="modSp">
        <pc:chgData name="Sci Library User" userId="b38e8abe-debd-4b7b-a571-441ea48c3b71" providerId="ADAL" clId="{5F9D13A3-0F5A-4DE6-98AD-B63C83868343}" dt="2020-01-04T18:38:06.197" v="35" actId="1076"/>
        <pc:sldMkLst>
          <pc:docMk/>
          <pc:sldMk cId="0" sldId="418"/>
        </pc:sldMkLst>
        <pc:picChg chg="mod">
          <ac:chgData name="Sci Library User" userId="b38e8abe-debd-4b7b-a571-441ea48c3b71" providerId="ADAL" clId="{5F9D13A3-0F5A-4DE6-98AD-B63C83868343}" dt="2020-01-04T18:38:06.197" v="35" actId="1076"/>
          <ac:picMkLst>
            <pc:docMk/>
            <pc:sldMk cId="0" sldId="418"/>
            <ac:picMk id="7173" creationId="{A9F06223-1A13-4F53-93B9-378FC3F9608D}"/>
          </ac:picMkLst>
        </pc:picChg>
      </pc:sldChg>
      <pc:sldChg chg="modSp">
        <pc:chgData name="Sci Library User" userId="b38e8abe-debd-4b7b-a571-441ea48c3b71" providerId="ADAL" clId="{5F9D13A3-0F5A-4DE6-98AD-B63C83868343}" dt="2020-01-04T18:40:51.613" v="81" actId="1076"/>
        <pc:sldMkLst>
          <pc:docMk/>
          <pc:sldMk cId="0" sldId="419"/>
        </pc:sldMkLst>
        <pc:spChg chg="mod">
          <ac:chgData name="Sci Library User" userId="b38e8abe-debd-4b7b-a571-441ea48c3b71" providerId="ADAL" clId="{5F9D13A3-0F5A-4DE6-98AD-B63C83868343}" dt="2020-01-04T18:40:51.613" v="81" actId="1076"/>
          <ac:spMkLst>
            <pc:docMk/>
            <pc:sldMk cId="0" sldId="419"/>
            <ac:spMk id="8195" creationId="{9F15E905-AE77-48A5-BAEA-A47A1A57A8D8}"/>
          </ac:spMkLst>
        </pc:spChg>
        <pc:picChg chg="mod">
          <ac:chgData name="Sci Library User" userId="b38e8abe-debd-4b7b-a571-441ea48c3b71" providerId="ADAL" clId="{5F9D13A3-0F5A-4DE6-98AD-B63C83868343}" dt="2020-01-04T18:40:46.080" v="79" actId="14100"/>
          <ac:picMkLst>
            <pc:docMk/>
            <pc:sldMk cId="0" sldId="419"/>
            <ac:picMk id="8196" creationId="{DC96C179-D21F-43C9-9CDE-36C5DBFEC852}"/>
          </ac:picMkLst>
        </pc:picChg>
      </pc:sldChg>
      <pc:sldChg chg="delSp modSp">
        <pc:chgData name="Sci Library User" userId="b38e8abe-debd-4b7b-a571-441ea48c3b71" providerId="ADAL" clId="{5F9D13A3-0F5A-4DE6-98AD-B63C83868343}" dt="2020-01-04T18:41:20.215" v="87" actId="403"/>
        <pc:sldMkLst>
          <pc:docMk/>
          <pc:sldMk cId="0" sldId="420"/>
        </pc:sldMkLst>
        <pc:spChg chg="del">
          <ac:chgData name="Sci Library User" userId="b38e8abe-debd-4b7b-a571-441ea48c3b71" providerId="ADAL" clId="{5F9D13A3-0F5A-4DE6-98AD-B63C83868343}" dt="2020-01-04T18:41:02.859" v="82" actId="478"/>
          <ac:spMkLst>
            <pc:docMk/>
            <pc:sldMk cId="0" sldId="420"/>
            <ac:spMk id="9218" creationId="{527E0BC2-ABB8-4E0D-A818-066285A84979}"/>
          </ac:spMkLst>
        </pc:spChg>
        <pc:spChg chg="mod">
          <ac:chgData name="Sci Library User" userId="b38e8abe-debd-4b7b-a571-441ea48c3b71" providerId="ADAL" clId="{5F9D13A3-0F5A-4DE6-98AD-B63C83868343}" dt="2020-01-04T18:41:20.215" v="87" actId="403"/>
          <ac:spMkLst>
            <pc:docMk/>
            <pc:sldMk cId="0" sldId="420"/>
            <ac:spMk id="9220" creationId="{D47D4EC6-09C1-44BF-ADF8-EC2C5AA59A18}"/>
          </ac:spMkLst>
        </pc:spChg>
      </pc:sldChg>
      <pc:sldChg chg="modSp">
        <pc:chgData name="Sci Library User" userId="b38e8abe-debd-4b7b-a571-441ea48c3b71" providerId="ADAL" clId="{5F9D13A3-0F5A-4DE6-98AD-B63C83868343}" dt="2020-01-04T18:52:53.817" v="179" actId="115"/>
        <pc:sldMkLst>
          <pc:docMk/>
          <pc:sldMk cId="0" sldId="421"/>
        </pc:sldMkLst>
        <pc:spChg chg="mod">
          <ac:chgData name="Sci Library User" userId="b38e8abe-debd-4b7b-a571-441ea48c3b71" providerId="ADAL" clId="{5F9D13A3-0F5A-4DE6-98AD-B63C83868343}" dt="2020-01-04T18:52:53.817" v="179" actId="115"/>
          <ac:spMkLst>
            <pc:docMk/>
            <pc:sldMk cId="0" sldId="421"/>
            <ac:spMk id="11267" creationId="{12D306C2-C5BC-4E64-9F25-A7ECB7938B8B}"/>
          </ac:spMkLst>
        </pc:spChg>
      </pc:sldChg>
      <pc:sldChg chg="modSp">
        <pc:chgData name="Sci Library User" userId="b38e8abe-debd-4b7b-a571-441ea48c3b71" providerId="ADAL" clId="{5F9D13A3-0F5A-4DE6-98AD-B63C83868343}" dt="2020-01-04T18:52:57.114" v="181" actId="115"/>
        <pc:sldMkLst>
          <pc:docMk/>
          <pc:sldMk cId="0" sldId="422"/>
        </pc:sldMkLst>
        <pc:spChg chg="mod">
          <ac:chgData name="Sci Library User" userId="b38e8abe-debd-4b7b-a571-441ea48c3b71" providerId="ADAL" clId="{5F9D13A3-0F5A-4DE6-98AD-B63C83868343}" dt="2020-01-04T18:52:57.114" v="181" actId="115"/>
          <ac:spMkLst>
            <pc:docMk/>
            <pc:sldMk cId="0" sldId="422"/>
            <ac:spMk id="12290" creationId="{6782677C-B0A3-4263-89B2-9E84E071BF5D}"/>
          </ac:spMkLst>
        </pc:spChg>
      </pc:sldChg>
      <pc:sldChg chg="modSp">
        <pc:chgData name="Sci Library User" userId="b38e8abe-debd-4b7b-a571-441ea48c3b71" providerId="ADAL" clId="{5F9D13A3-0F5A-4DE6-98AD-B63C83868343}" dt="2020-01-04T18:53:13.428" v="187" actId="1076"/>
        <pc:sldMkLst>
          <pc:docMk/>
          <pc:sldMk cId="0" sldId="423"/>
        </pc:sldMkLst>
        <pc:spChg chg="mod">
          <ac:chgData name="Sci Library User" userId="b38e8abe-debd-4b7b-a571-441ea48c3b71" providerId="ADAL" clId="{5F9D13A3-0F5A-4DE6-98AD-B63C83868343}" dt="2020-01-04T18:53:13.428" v="187" actId="1076"/>
          <ac:spMkLst>
            <pc:docMk/>
            <pc:sldMk cId="0" sldId="423"/>
            <ac:spMk id="13316" creationId="{521B2724-69F5-4E62-89E2-536495343D53}"/>
          </ac:spMkLst>
        </pc:spChg>
      </pc:sldChg>
      <pc:sldChg chg="addSp modSp">
        <pc:chgData name="Sci Library User" userId="b38e8abe-debd-4b7b-a571-441ea48c3b71" providerId="ADAL" clId="{5F9D13A3-0F5A-4DE6-98AD-B63C83868343}" dt="2020-01-04T18:57:25.201" v="231" actId="14100"/>
        <pc:sldMkLst>
          <pc:docMk/>
          <pc:sldMk cId="0" sldId="432"/>
        </pc:sldMkLst>
        <pc:spChg chg="add mod">
          <ac:chgData name="Sci Library User" userId="b38e8abe-debd-4b7b-a571-441ea48c3b71" providerId="ADAL" clId="{5F9D13A3-0F5A-4DE6-98AD-B63C83868343}" dt="2020-01-04T18:57:25.201" v="231" actId="14100"/>
          <ac:spMkLst>
            <pc:docMk/>
            <pc:sldMk cId="0" sldId="432"/>
            <ac:spMk id="3" creationId="{3867A66D-8D6C-4CEE-825E-0832820A4CF3}"/>
          </ac:spMkLst>
        </pc:spChg>
        <pc:spChg chg="mod">
          <ac:chgData name="Sci Library User" userId="b38e8abe-debd-4b7b-a571-441ea48c3b71" providerId="ADAL" clId="{5F9D13A3-0F5A-4DE6-98AD-B63C83868343}" dt="2020-01-04T18:48:44.011" v="108" actId="164"/>
          <ac:spMkLst>
            <pc:docMk/>
            <pc:sldMk cId="0" sldId="432"/>
            <ac:spMk id="73731" creationId="{CDC56642-47F7-4BCE-8A65-341C4F886BB0}"/>
          </ac:spMkLst>
        </pc:spChg>
        <pc:spChg chg="mod">
          <ac:chgData name="Sci Library User" userId="b38e8abe-debd-4b7b-a571-441ea48c3b71" providerId="ADAL" clId="{5F9D13A3-0F5A-4DE6-98AD-B63C83868343}" dt="2020-01-04T18:56:06.700" v="193" actId="1076"/>
          <ac:spMkLst>
            <pc:docMk/>
            <pc:sldMk cId="0" sldId="432"/>
            <ac:spMk id="73732" creationId="{10FBA87C-2152-4272-ADDC-3AB1A7858B4A}"/>
          </ac:spMkLst>
        </pc:spChg>
        <pc:spChg chg="mod">
          <ac:chgData name="Sci Library User" userId="b38e8abe-debd-4b7b-a571-441ea48c3b71" providerId="ADAL" clId="{5F9D13A3-0F5A-4DE6-98AD-B63C83868343}" dt="2020-01-04T18:48:44.011" v="108" actId="164"/>
          <ac:spMkLst>
            <pc:docMk/>
            <pc:sldMk cId="0" sldId="432"/>
            <ac:spMk id="73734" creationId="{15F601C1-1819-429F-A003-C50631A1E17A}"/>
          </ac:spMkLst>
        </pc:spChg>
        <pc:spChg chg="mod">
          <ac:chgData name="Sci Library User" userId="b38e8abe-debd-4b7b-a571-441ea48c3b71" providerId="ADAL" clId="{5F9D13A3-0F5A-4DE6-98AD-B63C83868343}" dt="2020-01-04T18:48:44.011" v="108" actId="164"/>
          <ac:spMkLst>
            <pc:docMk/>
            <pc:sldMk cId="0" sldId="432"/>
            <ac:spMk id="73735" creationId="{41709BAA-6AB3-41B7-B670-BA663F705FDA}"/>
          </ac:spMkLst>
        </pc:spChg>
        <pc:spChg chg="mod">
          <ac:chgData name="Sci Library User" userId="b38e8abe-debd-4b7b-a571-441ea48c3b71" providerId="ADAL" clId="{5F9D13A3-0F5A-4DE6-98AD-B63C83868343}" dt="2020-01-04T18:48:44.011" v="108" actId="164"/>
          <ac:spMkLst>
            <pc:docMk/>
            <pc:sldMk cId="0" sldId="432"/>
            <ac:spMk id="73736" creationId="{DB2EFA4A-E1AD-411E-801C-CF8EACB164E4}"/>
          </ac:spMkLst>
        </pc:spChg>
        <pc:spChg chg="mod">
          <ac:chgData name="Sci Library User" userId="b38e8abe-debd-4b7b-a571-441ea48c3b71" providerId="ADAL" clId="{5F9D13A3-0F5A-4DE6-98AD-B63C83868343}" dt="2020-01-04T18:48:44.011" v="108" actId="164"/>
          <ac:spMkLst>
            <pc:docMk/>
            <pc:sldMk cId="0" sldId="432"/>
            <ac:spMk id="73737" creationId="{D4919483-9B1A-4158-BDE3-DFFB8CE6F0EB}"/>
          </ac:spMkLst>
        </pc:spChg>
        <pc:spChg chg="mod">
          <ac:chgData name="Sci Library User" userId="b38e8abe-debd-4b7b-a571-441ea48c3b71" providerId="ADAL" clId="{5F9D13A3-0F5A-4DE6-98AD-B63C83868343}" dt="2020-01-04T18:48:44.011" v="108" actId="164"/>
          <ac:spMkLst>
            <pc:docMk/>
            <pc:sldMk cId="0" sldId="432"/>
            <ac:spMk id="73738" creationId="{410FF856-5216-480B-8722-D7E7891BE194}"/>
          </ac:spMkLst>
        </pc:spChg>
        <pc:spChg chg="mod">
          <ac:chgData name="Sci Library User" userId="b38e8abe-debd-4b7b-a571-441ea48c3b71" providerId="ADAL" clId="{5F9D13A3-0F5A-4DE6-98AD-B63C83868343}" dt="2020-01-04T18:48:44.011" v="108" actId="164"/>
          <ac:spMkLst>
            <pc:docMk/>
            <pc:sldMk cId="0" sldId="432"/>
            <ac:spMk id="73739" creationId="{FA061C26-8846-455D-8F69-F43BD649889C}"/>
          </ac:spMkLst>
        </pc:spChg>
        <pc:grpChg chg="add mod">
          <ac:chgData name="Sci Library User" userId="b38e8abe-debd-4b7b-a571-441ea48c3b71" providerId="ADAL" clId="{5F9D13A3-0F5A-4DE6-98AD-B63C83868343}" dt="2020-01-04T18:53:24.172" v="190" actId="1076"/>
          <ac:grpSpMkLst>
            <pc:docMk/>
            <pc:sldMk cId="0" sldId="432"/>
            <ac:grpSpMk id="2" creationId="{63ABAC4D-05EF-4FA8-9FB0-5C8324ED9C9C}"/>
          </ac:grpSpMkLst>
        </pc:grpChg>
        <pc:picChg chg="mod">
          <ac:chgData name="Sci Library User" userId="b38e8abe-debd-4b7b-a571-441ea48c3b71" providerId="ADAL" clId="{5F9D13A3-0F5A-4DE6-98AD-B63C83868343}" dt="2020-01-04T18:48:44.011" v="108" actId="164"/>
          <ac:picMkLst>
            <pc:docMk/>
            <pc:sldMk cId="0" sldId="432"/>
            <ac:picMk id="14338" creationId="{29350D45-0F23-446E-A69F-B887CB4B25C7}"/>
          </ac:picMkLst>
        </pc:picChg>
      </pc:sldChg>
      <pc:sldChg chg="addSp delSp modSp add">
        <pc:chgData name="Sci Library User" userId="b38e8abe-debd-4b7b-a571-441ea48c3b71" providerId="ADAL" clId="{5F9D13A3-0F5A-4DE6-98AD-B63C83868343}" dt="2020-01-04T18:40:01.623" v="72" actId="13926"/>
        <pc:sldMkLst>
          <pc:docMk/>
          <pc:sldMk cId="1332933175" sldId="467"/>
        </pc:sldMkLst>
        <pc:spChg chg="del">
          <ac:chgData name="Sci Library User" userId="b38e8abe-debd-4b7b-a571-441ea48c3b71" providerId="ADAL" clId="{5F9D13A3-0F5A-4DE6-98AD-B63C83868343}" dt="2020-01-04T18:38:22.945" v="37"/>
          <ac:spMkLst>
            <pc:docMk/>
            <pc:sldMk cId="1332933175" sldId="467"/>
            <ac:spMk id="2" creationId="{3612B645-22C9-4ED9-8944-528D0542AB41}"/>
          </ac:spMkLst>
        </pc:spChg>
        <pc:spChg chg="add mod">
          <ac:chgData name="Sci Library User" userId="b38e8abe-debd-4b7b-a571-441ea48c3b71" providerId="ADAL" clId="{5F9D13A3-0F5A-4DE6-98AD-B63C83868343}" dt="2020-01-04T18:38:49.478" v="47"/>
          <ac:spMkLst>
            <pc:docMk/>
            <pc:sldMk cId="1332933175" sldId="467"/>
            <ac:spMk id="3" creationId="{91B53BC4-4FA1-470D-B48C-04C1B6746BD3}"/>
          </ac:spMkLst>
        </pc:spChg>
        <pc:spChg chg="add mod">
          <ac:chgData name="Sci Library User" userId="b38e8abe-debd-4b7b-a571-441ea48c3b71" providerId="ADAL" clId="{5F9D13A3-0F5A-4DE6-98AD-B63C83868343}" dt="2020-01-04T18:40:01.623" v="72" actId="13926"/>
          <ac:spMkLst>
            <pc:docMk/>
            <pc:sldMk cId="1332933175" sldId="467"/>
            <ac:spMk id="4" creationId="{4237F320-EDFA-4825-9400-0A4D0EF074CA}"/>
          </ac:spMkLst>
        </pc:spChg>
      </pc:sldChg>
      <pc:sldChg chg="addSp modSp add">
        <pc:chgData name="Sci Library User" userId="b38e8abe-debd-4b7b-a571-441ea48c3b71" providerId="ADAL" clId="{5F9D13A3-0F5A-4DE6-98AD-B63C83868343}" dt="2020-01-04T18:56:43.631" v="212" actId="255"/>
        <pc:sldMkLst>
          <pc:docMk/>
          <pc:sldMk cId="1891227927" sldId="468"/>
        </pc:sldMkLst>
        <pc:spChg chg="add mod">
          <ac:chgData name="Sci Library User" userId="b38e8abe-debd-4b7b-a571-441ea48c3b71" providerId="ADAL" clId="{5F9D13A3-0F5A-4DE6-98AD-B63C83868343}" dt="2020-01-04T18:56:21.359" v="206" actId="20577"/>
          <ac:spMkLst>
            <pc:docMk/>
            <pc:sldMk cId="1891227927" sldId="468"/>
            <ac:spMk id="2" creationId="{396A4D5E-4CD0-4BE0-8273-BB7BA9F94212}"/>
          </ac:spMkLst>
        </pc:spChg>
        <pc:spChg chg="add mod">
          <ac:chgData name="Sci Library User" userId="b38e8abe-debd-4b7b-a571-441ea48c3b71" providerId="ADAL" clId="{5F9D13A3-0F5A-4DE6-98AD-B63C83868343}" dt="2020-01-04T18:56:43.631" v="212" actId="255"/>
          <ac:spMkLst>
            <pc:docMk/>
            <pc:sldMk cId="1891227927" sldId="468"/>
            <ac:spMk id="3" creationId="{894C6441-D748-46D5-A095-FBE73BC264DB}"/>
          </ac:spMkLst>
        </pc:spChg>
      </pc:sldChg>
      <pc:sldMasterChg chg="modSp">
        <pc:chgData name="Sci Library User" userId="b38e8abe-debd-4b7b-a571-441ea48c3b71" providerId="ADAL" clId="{5F9D13A3-0F5A-4DE6-98AD-B63C83868343}" dt="2020-01-04T18:39:28.665" v="54" actId="2711"/>
        <pc:sldMasterMkLst>
          <pc:docMk/>
          <pc:sldMasterMk cId="0" sldId="2147483649"/>
        </pc:sldMasterMkLst>
        <pc:spChg chg="mod">
          <ac:chgData name="Sci Library User" userId="b38e8abe-debd-4b7b-a571-441ea48c3b71" providerId="ADAL" clId="{5F9D13A3-0F5A-4DE6-98AD-B63C83868343}" dt="2020-01-04T18:39:16.780" v="51" actId="14100"/>
          <ac:spMkLst>
            <pc:docMk/>
            <pc:sldMasterMk cId="0" sldId="2147483649"/>
            <ac:spMk id="1027" creationId="{3604758B-21C5-440B-9661-E1A905E13BF6}"/>
          </ac:spMkLst>
        </pc:spChg>
        <pc:spChg chg="mod">
          <ac:chgData name="Sci Library User" userId="b38e8abe-debd-4b7b-a571-441ea48c3b71" providerId="ADAL" clId="{5F9D13A3-0F5A-4DE6-98AD-B63C83868343}" dt="2020-01-04T18:39:28.665" v="54" actId="2711"/>
          <ac:spMkLst>
            <pc:docMk/>
            <pc:sldMasterMk cId="0" sldId="2147483649"/>
            <ac:spMk id="1028" creationId="{10455E8B-3F29-403C-8673-D61726B0DB46}"/>
          </ac:spMkLst>
        </pc:spChg>
      </pc:sldMasterChg>
    </pc:docChg>
  </pc:docChgLst>
  <pc:docChgLst>
    <pc:chgData name="Sci Library User" userId="b38e8abe-debd-4b7b-a571-441ea48c3b71" providerId="ADAL" clId="{D0188E76-8F4F-4D03-9016-3A9548766EBB}"/>
    <pc:docChg chg="undo custSel modSld">
      <pc:chgData name="Sci Library User" userId="b38e8abe-debd-4b7b-a571-441ea48c3b71" providerId="ADAL" clId="{D0188E76-8F4F-4D03-9016-3A9548766EBB}" dt="2020-01-07T18:34:34.957" v="993" actId="14100"/>
      <pc:docMkLst>
        <pc:docMk/>
      </pc:docMkLst>
      <pc:sldChg chg="addSp modSp">
        <pc:chgData name="Sci Library User" userId="b38e8abe-debd-4b7b-a571-441ea48c3b71" providerId="ADAL" clId="{D0188E76-8F4F-4D03-9016-3A9548766EBB}" dt="2020-01-07T18:18:58.598" v="344" actId="1076"/>
        <pc:sldMkLst>
          <pc:docMk/>
          <pc:sldMk cId="0" sldId="412"/>
        </pc:sldMkLst>
        <pc:spChg chg="add mod">
          <ac:chgData name="Sci Library User" userId="b38e8abe-debd-4b7b-a571-441ea48c3b71" providerId="ADAL" clId="{D0188E76-8F4F-4D03-9016-3A9548766EBB}" dt="2020-01-07T18:18:58.598" v="344" actId="1076"/>
          <ac:spMkLst>
            <pc:docMk/>
            <pc:sldMk cId="0" sldId="412"/>
            <ac:spMk id="3" creationId="{5CE55E80-8778-4F22-B03C-D54F49A600C8}"/>
          </ac:spMkLst>
        </pc:spChg>
      </pc:sldChg>
      <pc:sldChg chg="modSp">
        <pc:chgData name="Sci Library User" userId="b38e8abe-debd-4b7b-a571-441ea48c3b71" providerId="ADAL" clId="{D0188E76-8F4F-4D03-9016-3A9548766EBB}" dt="2020-01-07T18:22:23.624" v="478" actId="20577"/>
        <pc:sldMkLst>
          <pc:docMk/>
          <pc:sldMk cId="0" sldId="413"/>
        </pc:sldMkLst>
        <pc:spChg chg="mod">
          <ac:chgData name="Sci Library User" userId="b38e8abe-debd-4b7b-a571-441ea48c3b71" providerId="ADAL" clId="{D0188E76-8F4F-4D03-9016-3A9548766EBB}" dt="2020-01-07T18:22:23.624" v="478" actId="20577"/>
          <ac:spMkLst>
            <pc:docMk/>
            <pc:sldMk cId="0" sldId="413"/>
            <ac:spMk id="48132" creationId="{91883FB3-EF18-4892-9BBF-B6F3B8253F90}"/>
          </ac:spMkLst>
        </pc:spChg>
      </pc:sldChg>
      <pc:sldChg chg="modSp">
        <pc:chgData name="Sci Library User" userId="b38e8abe-debd-4b7b-a571-441ea48c3b71" providerId="ADAL" clId="{D0188E76-8F4F-4D03-9016-3A9548766EBB}" dt="2020-01-07T18:23:05.061" v="490" actId="20577"/>
        <pc:sldMkLst>
          <pc:docMk/>
          <pc:sldMk cId="0" sldId="414"/>
        </pc:sldMkLst>
        <pc:spChg chg="mod">
          <ac:chgData name="Sci Library User" userId="b38e8abe-debd-4b7b-a571-441ea48c3b71" providerId="ADAL" clId="{D0188E76-8F4F-4D03-9016-3A9548766EBB}" dt="2020-01-07T18:23:05.061" v="490" actId="20577"/>
          <ac:spMkLst>
            <pc:docMk/>
            <pc:sldMk cId="0" sldId="414"/>
            <ac:spMk id="49154" creationId="{0366242E-BEDB-48BA-B0EE-E0A2C53DB236}"/>
          </ac:spMkLst>
        </pc:spChg>
      </pc:sldChg>
      <pc:sldChg chg="addSp modSp">
        <pc:chgData name="Sci Library User" userId="b38e8abe-debd-4b7b-a571-441ea48c3b71" providerId="ADAL" clId="{D0188E76-8F4F-4D03-9016-3A9548766EBB}" dt="2020-01-07T18:12:47.977" v="25" actId="1076"/>
        <pc:sldMkLst>
          <pc:docMk/>
          <pc:sldMk cId="0" sldId="417"/>
        </pc:sldMkLst>
        <pc:spChg chg="add mod">
          <ac:chgData name="Sci Library User" userId="b38e8abe-debd-4b7b-a571-441ea48c3b71" providerId="ADAL" clId="{D0188E76-8F4F-4D03-9016-3A9548766EBB}" dt="2020-01-07T18:12:47.977" v="25" actId="1076"/>
          <ac:spMkLst>
            <pc:docMk/>
            <pc:sldMk cId="0" sldId="417"/>
            <ac:spMk id="2" creationId="{64BE4773-F932-4D1D-8BC9-A6DC7D72B77D}"/>
          </ac:spMkLst>
        </pc:spChg>
        <pc:spChg chg="add mod">
          <ac:chgData name="Sci Library User" userId="b38e8abe-debd-4b7b-a571-441ea48c3b71" providerId="ADAL" clId="{D0188E76-8F4F-4D03-9016-3A9548766EBB}" dt="2020-01-07T18:12:41.990" v="22" actId="164"/>
          <ac:spMkLst>
            <pc:docMk/>
            <pc:sldMk cId="0" sldId="417"/>
            <ac:spMk id="3" creationId="{D9B2F93C-E159-43BF-A3C0-1477FD052FBA}"/>
          </ac:spMkLst>
        </pc:spChg>
        <pc:spChg chg="mod">
          <ac:chgData name="Sci Library User" userId="b38e8abe-debd-4b7b-a571-441ea48c3b71" providerId="ADAL" clId="{D0188E76-8F4F-4D03-9016-3A9548766EBB}" dt="2020-01-07T18:12:09.788" v="14"/>
          <ac:spMkLst>
            <pc:docMk/>
            <pc:sldMk cId="0" sldId="417"/>
            <ac:spMk id="6150" creationId="{3EAA5024-6558-449C-A827-3A01216DD297}"/>
          </ac:spMkLst>
        </pc:spChg>
        <pc:grpChg chg="add mod">
          <ac:chgData name="Sci Library User" userId="b38e8abe-debd-4b7b-a571-441ea48c3b71" providerId="ADAL" clId="{D0188E76-8F4F-4D03-9016-3A9548766EBB}" dt="2020-01-07T18:12:44.168" v="24" actId="1076"/>
          <ac:grpSpMkLst>
            <pc:docMk/>
            <pc:sldMk cId="0" sldId="417"/>
            <ac:grpSpMk id="4" creationId="{6F5A14C5-2A1F-4692-8505-DF16459FC018}"/>
          </ac:grpSpMkLst>
        </pc:grpChg>
        <pc:grpChg chg="mod">
          <ac:chgData name="Sci Library User" userId="b38e8abe-debd-4b7b-a571-441ea48c3b71" providerId="ADAL" clId="{D0188E76-8F4F-4D03-9016-3A9548766EBB}" dt="2020-01-07T18:12:44.168" v="24" actId="1076"/>
          <ac:grpSpMkLst>
            <pc:docMk/>
            <pc:sldMk cId="0" sldId="417"/>
            <ac:grpSpMk id="6147" creationId="{F60338D7-4601-4AF5-B3E3-5318317B97BC}"/>
          </ac:grpSpMkLst>
        </pc:grpChg>
        <pc:picChg chg="mod">
          <ac:chgData name="Sci Library User" userId="b38e8abe-debd-4b7b-a571-441ea48c3b71" providerId="ADAL" clId="{D0188E76-8F4F-4D03-9016-3A9548766EBB}" dt="2020-01-07T18:11:57.220" v="10" actId="1076"/>
          <ac:picMkLst>
            <pc:docMk/>
            <pc:sldMk cId="0" sldId="417"/>
            <ac:picMk id="6149" creationId="{60B1EBE3-BA0D-4121-AD05-A7C454793188}"/>
          </ac:picMkLst>
        </pc:picChg>
      </pc:sldChg>
      <pc:sldChg chg="modSp">
        <pc:chgData name="Sci Library User" userId="b38e8abe-debd-4b7b-a571-441ea48c3b71" providerId="ADAL" clId="{D0188E76-8F4F-4D03-9016-3A9548766EBB}" dt="2020-01-07T18:15:34.601" v="139" actId="20577"/>
        <pc:sldMkLst>
          <pc:docMk/>
          <pc:sldMk cId="0" sldId="418"/>
        </pc:sldMkLst>
        <pc:spChg chg="mod">
          <ac:chgData name="Sci Library User" userId="b38e8abe-debd-4b7b-a571-441ea48c3b71" providerId="ADAL" clId="{D0188E76-8F4F-4D03-9016-3A9548766EBB}" dt="2020-01-07T18:15:34.601" v="139" actId="20577"/>
          <ac:spMkLst>
            <pc:docMk/>
            <pc:sldMk cId="0" sldId="418"/>
            <ac:spMk id="54281" creationId="{02E7A8F7-DE9A-49B7-B6EA-18DCDED86BD1}"/>
          </ac:spMkLst>
        </pc:spChg>
      </pc:sldChg>
      <pc:sldChg chg="modSp">
        <pc:chgData name="Sci Library User" userId="b38e8abe-debd-4b7b-a571-441ea48c3b71" providerId="ADAL" clId="{D0188E76-8F4F-4D03-9016-3A9548766EBB}" dt="2020-01-07T18:18:21.891" v="325" actId="114"/>
        <pc:sldMkLst>
          <pc:docMk/>
          <pc:sldMk cId="0" sldId="419"/>
        </pc:sldMkLst>
        <pc:spChg chg="mod">
          <ac:chgData name="Sci Library User" userId="b38e8abe-debd-4b7b-a571-441ea48c3b71" providerId="ADAL" clId="{D0188E76-8F4F-4D03-9016-3A9548766EBB}" dt="2020-01-07T18:18:21.891" v="325" actId="114"/>
          <ac:spMkLst>
            <pc:docMk/>
            <pc:sldMk cId="0" sldId="419"/>
            <ac:spMk id="8195" creationId="{9F15E905-AE77-48A5-BAEA-A47A1A57A8D8}"/>
          </ac:spMkLst>
        </pc:spChg>
      </pc:sldChg>
      <pc:sldChg chg="modSp">
        <pc:chgData name="Sci Library User" userId="b38e8abe-debd-4b7b-a571-441ea48c3b71" providerId="ADAL" clId="{D0188E76-8F4F-4D03-9016-3A9548766EBB}" dt="2020-01-07T18:19:52.841" v="373" actId="20577"/>
        <pc:sldMkLst>
          <pc:docMk/>
          <pc:sldMk cId="0" sldId="421"/>
        </pc:sldMkLst>
        <pc:spChg chg="mod">
          <ac:chgData name="Sci Library User" userId="b38e8abe-debd-4b7b-a571-441ea48c3b71" providerId="ADAL" clId="{D0188E76-8F4F-4D03-9016-3A9548766EBB}" dt="2020-01-07T18:19:52.841" v="373" actId="20577"/>
          <ac:spMkLst>
            <pc:docMk/>
            <pc:sldMk cId="0" sldId="421"/>
            <ac:spMk id="11267" creationId="{12D306C2-C5BC-4E64-9F25-A7ECB7938B8B}"/>
          </ac:spMkLst>
        </pc:spChg>
      </pc:sldChg>
      <pc:sldChg chg="modSp">
        <pc:chgData name="Sci Library User" userId="b38e8abe-debd-4b7b-a571-441ea48c3b71" providerId="ADAL" clId="{D0188E76-8F4F-4D03-9016-3A9548766EBB}" dt="2020-01-07T18:20:38.240" v="418" actId="6549"/>
        <pc:sldMkLst>
          <pc:docMk/>
          <pc:sldMk cId="0" sldId="422"/>
        </pc:sldMkLst>
        <pc:spChg chg="mod">
          <ac:chgData name="Sci Library User" userId="b38e8abe-debd-4b7b-a571-441ea48c3b71" providerId="ADAL" clId="{D0188E76-8F4F-4D03-9016-3A9548766EBB}" dt="2020-01-07T18:20:38.240" v="418" actId="6549"/>
          <ac:spMkLst>
            <pc:docMk/>
            <pc:sldMk cId="0" sldId="422"/>
            <ac:spMk id="6" creationId="{3F4B16BD-E187-4023-B59B-792F1FA30A40}"/>
          </ac:spMkLst>
        </pc:spChg>
      </pc:sldChg>
      <pc:sldChg chg="addSp delSp modSp">
        <pc:chgData name="Sci Library User" userId="b38e8abe-debd-4b7b-a571-441ea48c3b71" providerId="ADAL" clId="{D0188E76-8F4F-4D03-9016-3A9548766EBB}" dt="2020-01-07T18:25:07.562" v="519" actId="164"/>
        <pc:sldMkLst>
          <pc:docMk/>
          <pc:sldMk cId="0" sldId="427"/>
        </pc:sldMkLst>
        <pc:spChg chg="add del">
          <ac:chgData name="Sci Library User" userId="b38e8abe-debd-4b7b-a571-441ea48c3b71" providerId="ADAL" clId="{D0188E76-8F4F-4D03-9016-3A9548766EBB}" dt="2020-01-07T18:24:11.661" v="506"/>
          <ac:spMkLst>
            <pc:docMk/>
            <pc:sldMk cId="0" sldId="427"/>
            <ac:spMk id="4" creationId="{C08ABA51-5871-4B26-95A1-65D9DA9D5FB5}"/>
          </ac:spMkLst>
        </pc:spChg>
        <pc:spChg chg="add mod">
          <ac:chgData name="Sci Library User" userId="b38e8abe-debd-4b7b-a571-441ea48c3b71" providerId="ADAL" clId="{D0188E76-8F4F-4D03-9016-3A9548766EBB}" dt="2020-01-07T18:25:07.562" v="519" actId="164"/>
          <ac:spMkLst>
            <pc:docMk/>
            <pc:sldMk cId="0" sldId="427"/>
            <ac:spMk id="5" creationId="{F545982C-C70F-4814-AD79-DE2B8114C389}"/>
          </ac:spMkLst>
        </pc:spChg>
        <pc:spChg chg="add mod">
          <ac:chgData name="Sci Library User" userId="b38e8abe-debd-4b7b-a571-441ea48c3b71" providerId="ADAL" clId="{D0188E76-8F4F-4D03-9016-3A9548766EBB}" dt="2020-01-07T18:25:07.562" v="519" actId="164"/>
          <ac:spMkLst>
            <pc:docMk/>
            <pc:sldMk cId="0" sldId="427"/>
            <ac:spMk id="6" creationId="{4E36ECC2-41A0-480A-99EB-9E826C2CCA7E}"/>
          </ac:spMkLst>
        </pc:spChg>
        <pc:spChg chg="del">
          <ac:chgData name="Sci Library User" userId="b38e8abe-debd-4b7b-a571-441ea48c3b71" providerId="ADAL" clId="{D0188E76-8F4F-4D03-9016-3A9548766EBB}" dt="2020-01-07T18:25:02.380" v="518"/>
          <ac:spMkLst>
            <pc:docMk/>
            <pc:sldMk cId="0" sldId="427"/>
            <ac:spMk id="20483" creationId="{82B5C2E3-2C3D-4EA5-A054-DDC6E3C86FAC}"/>
          </ac:spMkLst>
        </pc:spChg>
        <pc:grpChg chg="mod">
          <ac:chgData name="Sci Library User" userId="b38e8abe-debd-4b7b-a571-441ea48c3b71" providerId="ADAL" clId="{D0188E76-8F4F-4D03-9016-3A9548766EBB}" dt="2020-01-07T18:25:07.562" v="519" actId="164"/>
          <ac:grpSpMkLst>
            <pc:docMk/>
            <pc:sldMk cId="0" sldId="427"/>
            <ac:grpSpMk id="3" creationId="{46879506-50DF-4804-BF44-32E5E3BE3C98}"/>
          </ac:grpSpMkLst>
        </pc:grpChg>
        <pc:grpChg chg="add mod">
          <ac:chgData name="Sci Library User" userId="b38e8abe-debd-4b7b-a571-441ea48c3b71" providerId="ADAL" clId="{D0188E76-8F4F-4D03-9016-3A9548766EBB}" dt="2020-01-07T18:25:07.562" v="519" actId="164"/>
          <ac:grpSpMkLst>
            <pc:docMk/>
            <pc:sldMk cId="0" sldId="427"/>
            <ac:grpSpMk id="7" creationId="{282F22DE-80A7-4E54-9EBB-3D8EBA5FB16C}"/>
          </ac:grpSpMkLst>
        </pc:grpChg>
      </pc:sldChg>
      <pc:sldChg chg="addSp modSp">
        <pc:chgData name="Sci Library User" userId="b38e8abe-debd-4b7b-a571-441ea48c3b71" providerId="ADAL" clId="{D0188E76-8F4F-4D03-9016-3A9548766EBB}" dt="2020-01-07T18:23:54.977" v="504" actId="14100"/>
        <pc:sldMkLst>
          <pc:docMk/>
          <pc:sldMk cId="0" sldId="428"/>
        </pc:sldMkLst>
        <pc:spChg chg="add mod">
          <ac:chgData name="Sci Library User" userId="b38e8abe-debd-4b7b-a571-441ea48c3b71" providerId="ADAL" clId="{D0188E76-8F4F-4D03-9016-3A9548766EBB}" dt="2020-01-07T18:23:54.977" v="504" actId="14100"/>
          <ac:spMkLst>
            <pc:docMk/>
            <pc:sldMk cId="0" sldId="428"/>
            <ac:spMk id="3" creationId="{83E47D51-5CD8-48F6-A54A-D67849E63F4C}"/>
          </ac:spMkLst>
        </pc:spChg>
        <pc:spChg chg="mod">
          <ac:chgData name="Sci Library User" userId="b38e8abe-debd-4b7b-a571-441ea48c3b71" providerId="ADAL" clId="{D0188E76-8F4F-4D03-9016-3A9548766EBB}" dt="2020-01-07T18:23:30.312" v="495" actId="14100"/>
          <ac:spMkLst>
            <pc:docMk/>
            <pc:sldMk cId="0" sldId="428"/>
            <ac:spMk id="19458" creationId="{02216D19-73D1-4513-9625-F92697EAE2FA}"/>
          </ac:spMkLst>
        </pc:spChg>
      </pc:sldChg>
      <pc:sldChg chg="addSp modSp">
        <pc:chgData name="Sci Library User" userId="b38e8abe-debd-4b7b-a571-441ea48c3b71" providerId="ADAL" clId="{D0188E76-8F4F-4D03-9016-3A9548766EBB}" dt="2020-01-07T18:25:34.945" v="529" actId="164"/>
        <pc:sldMkLst>
          <pc:docMk/>
          <pc:sldMk cId="0" sldId="429"/>
        </pc:sldMkLst>
        <pc:spChg chg="add mod">
          <ac:chgData name="Sci Library User" userId="b38e8abe-debd-4b7b-a571-441ea48c3b71" providerId="ADAL" clId="{D0188E76-8F4F-4D03-9016-3A9548766EBB}" dt="2020-01-07T18:25:34.945" v="529" actId="164"/>
          <ac:spMkLst>
            <pc:docMk/>
            <pc:sldMk cId="0" sldId="429"/>
            <ac:spMk id="2" creationId="{72EE051A-7D63-4D08-BEEA-66D545E6B764}"/>
          </ac:spMkLst>
        </pc:spChg>
        <pc:grpChg chg="add mod">
          <ac:chgData name="Sci Library User" userId="b38e8abe-debd-4b7b-a571-441ea48c3b71" providerId="ADAL" clId="{D0188E76-8F4F-4D03-9016-3A9548766EBB}" dt="2020-01-07T18:25:34.945" v="529" actId="164"/>
          <ac:grpSpMkLst>
            <pc:docMk/>
            <pc:sldMk cId="0" sldId="429"/>
            <ac:grpSpMk id="3" creationId="{D84B1444-D704-45B1-A893-18EFA229FDCB}"/>
          </ac:grpSpMkLst>
        </pc:grpChg>
        <pc:picChg chg="mod">
          <ac:chgData name="Sci Library User" userId="b38e8abe-debd-4b7b-a571-441ea48c3b71" providerId="ADAL" clId="{D0188E76-8F4F-4D03-9016-3A9548766EBB}" dt="2020-01-07T18:25:34.945" v="529" actId="164"/>
          <ac:picMkLst>
            <pc:docMk/>
            <pc:sldMk cId="0" sldId="429"/>
            <ac:picMk id="22530" creationId="{D5B5AFF5-E622-4A12-8090-690AFFB190D0}"/>
          </ac:picMkLst>
        </pc:picChg>
      </pc:sldChg>
      <pc:sldChg chg="addSp modSp">
        <pc:chgData name="Sci Library User" userId="b38e8abe-debd-4b7b-a571-441ea48c3b71" providerId="ADAL" clId="{D0188E76-8F4F-4D03-9016-3A9548766EBB}" dt="2020-01-07T18:21:17.928" v="431" actId="1076"/>
        <pc:sldMkLst>
          <pc:docMk/>
          <pc:sldMk cId="0" sldId="432"/>
        </pc:sldMkLst>
        <pc:spChg chg="add mod">
          <ac:chgData name="Sci Library User" userId="b38e8abe-debd-4b7b-a571-441ea48c3b71" providerId="ADAL" clId="{D0188E76-8F4F-4D03-9016-3A9548766EBB}" dt="2020-01-07T18:21:17.928" v="431" actId="1076"/>
          <ac:spMkLst>
            <pc:docMk/>
            <pc:sldMk cId="0" sldId="432"/>
            <ac:spMk id="4" creationId="{39F54C28-1A43-4015-8276-C5007A2B9181}"/>
          </ac:spMkLst>
        </pc:spChg>
        <pc:spChg chg="mod">
          <ac:chgData name="Sci Library User" userId="b38e8abe-debd-4b7b-a571-441ea48c3b71" providerId="ADAL" clId="{D0188E76-8F4F-4D03-9016-3A9548766EBB}" dt="2020-01-07T18:20:58.192" v="423" actId="1076"/>
          <ac:spMkLst>
            <pc:docMk/>
            <pc:sldMk cId="0" sldId="432"/>
            <ac:spMk id="14363" creationId="{784C39F1-B9E0-4AD0-B65D-5E9973102B4C}"/>
          </ac:spMkLst>
        </pc:spChg>
      </pc:sldChg>
      <pc:sldChg chg="modSp">
        <pc:chgData name="Sci Library User" userId="b38e8abe-debd-4b7b-a571-441ea48c3b71" providerId="ADAL" clId="{D0188E76-8F4F-4D03-9016-3A9548766EBB}" dt="2020-01-07T18:30:33.223" v="769" actId="1076"/>
        <pc:sldMkLst>
          <pc:docMk/>
          <pc:sldMk cId="0" sldId="433"/>
        </pc:sldMkLst>
        <pc:spChg chg="mod">
          <ac:chgData name="Sci Library User" userId="b38e8abe-debd-4b7b-a571-441ea48c3b71" providerId="ADAL" clId="{D0188E76-8F4F-4D03-9016-3A9548766EBB}" dt="2020-01-07T18:29:12.902" v="724" actId="120"/>
          <ac:spMkLst>
            <pc:docMk/>
            <pc:sldMk cId="0" sldId="433"/>
            <ac:spMk id="2" creationId="{9B471018-DA03-423E-8F1C-EB856087849F}"/>
          </ac:spMkLst>
        </pc:spChg>
        <pc:spChg chg="mod">
          <ac:chgData name="Sci Library User" userId="b38e8abe-debd-4b7b-a571-441ea48c3b71" providerId="ADAL" clId="{D0188E76-8F4F-4D03-9016-3A9548766EBB}" dt="2020-01-07T18:30:33.223" v="769" actId="1076"/>
          <ac:spMkLst>
            <pc:docMk/>
            <pc:sldMk cId="0" sldId="433"/>
            <ac:spMk id="3" creationId="{75D16D30-3502-4045-9330-ACA814D0F685}"/>
          </ac:spMkLst>
        </pc:spChg>
        <pc:spChg chg="mod">
          <ac:chgData name="Sci Library User" userId="b38e8abe-debd-4b7b-a571-441ea48c3b71" providerId="ADAL" clId="{D0188E76-8F4F-4D03-9016-3A9548766EBB}" dt="2020-01-07T18:28:59.039" v="719" actId="20577"/>
          <ac:spMkLst>
            <pc:docMk/>
            <pc:sldMk cId="0" sldId="433"/>
            <ac:spMk id="74754" creationId="{9F287EEC-B892-43AF-8CC1-C747801E39C5}"/>
          </ac:spMkLst>
        </pc:spChg>
      </pc:sldChg>
      <pc:sldChg chg="modSp">
        <pc:chgData name="Sci Library User" userId="b38e8abe-debd-4b7b-a571-441ea48c3b71" providerId="ADAL" clId="{D0188E76-8F4F-4D03-9016-3A9548766EBB}" dt="2020-01-07T18:28:39.826" v="713" actId="404"/>
        <pc:sldMkLst>
          <pc:docMk/>
          <pc:sldMk cId="0" sldId="436"/>
        </pc:sldMkLst>
        <pc:spChg chg="mod">
          <ac:chgData name="Sci Library User" userId="b38e8abe-debd-4b7b-a571-441ea48c3b71" providerId="ADAL" clId="{D0188E76-8F4F-4D03-9016-3A9548766EBB}" dt="2020-01-07T18:28:39.826" v="713" actId="404"/>
          <ac:spMkLst>
            <pc:docMk/>
            <pc:sldMk cId="0" sldId="436"/>
            <ac:spMk id="3" creationId="{E16B783B-E89A-4BFC-83CE-D51354C07A08}"/>
          </ac:spMkLst>
        </pc:spChg>
      </pc:sldChg>
      <pc:sldChg chg="modSp">
        <pc:chgData name="Sci Library User" userId="b38e8abe-debd-4b7b-a571-441ea48c3b71" providerId="ADAL" clId="{D0188E76-8F4F-4D03-9016-3A9548766EBB}" dt="2020-01-07T18:32:34.648" v="924" actId="1076"/>
        <pc:sldMkLst>
          <pc:docMk/>
          <pc:sldMk cId="0" sldId="437"/>
        </pc:sldMkLst>
        <pc:spChg chg="mod">
          <ac:chgData name="Sci Library User" userId="b38e8abe-debd-4b7b-a571-441ea48c3b71" providerId="ADAL" clId="{D0188E76-8F4F-4D03-9016-3A9548766EBB}" dt="2020-01-07T18:32:34.648" v="924" actId="1076"/>
          <ac:spMkLst>
            <pc:docMk/>
            <pc:sldMk cId="0" sldId="437"/>
            <ac:spMk id="27650" creationId="{4519CA20-8172-40F5-821A-1CB19F0B00AD}"/>
          </ac:spMkLst>
        </pc:spChg>
      </pc:sldChg>
      <pc:sldChg chg="modSp">
        <pc:chgData name="Sci Library User" userId="b38e8abe-debd-4b7b-a571-441ea48c3b71" providerId="ADAL" clId="{D0188E76-8F4F-4D03-9016-3A9548766EBB}" dt="2020-01-07T18:31:44.572" v="835" actId="20577"/>
        <pc:sldMkLst>
          <pc:docMk/>
          <pc:sldMk cId="0" sldId="439"/>
        </pc:sldMkLst>
        <pc:spChg chg="mod">
          <ac:chgData name="Sci Library User" userId="b38e8abe-debd-4b7b-a571-441ea48c3b71" providerId="ADAL" clId="{D0188E76-8F4F-4D03-9016-3A9548766EBB}" dt="2020-01-07T18:31:44.572" v="835" actId="20577"/>
          <ac:spMkLst>
            <pc:docMk/>
            <pc:sldMk cId="0" sldId="439"/>
            <ac:spMk id="89090" creationId="{644F024E-E327-4C07-8225-319599D90481}"/>
          </ac:spMkLst>
        </pc:spChg>
      </pc:sldChg>
      <pc:sldChg chg="modSp">
        <pc:chgData name="Sci Library User" userId="b38e8abe-debd-4b7b-a571-441ea48c3b71" providerId="ADAL" clId="{D0188E76-8F4F-4D03-9016-3A9548766EBB}" dt="2020-01-07T18:33:27.974" v="975" actId="5793"/>
        <pc:sldMkLst>
          <pc:docMk/>
          <pc:sldMk cId="0" sldId="440"/>
        </pc:sldMkLst>
        <pc:spChg chg="mod">
          <ac:chgData name="Sci Library User" userId="b38e8abe-debd-4b7b-a571-441ea48c3b71" providerId="ADAL" clId="{D0188E76-8F4F-4D03-9016-3A9548766EBB}" dt="2020-01-07T18:33:27.974" v="975" actId="5793"/>
          <ac:spMkLst>
            <pc:docMk/>
            <pc:sldMk cId="0" sldId="440"/>
            <ac:spMk id="90115" creationId="{05EE11D2-73FA-4E9D-809E-95E6995805CF}"/>
          </ac:spMkLst>
        </pc:spChg>
      </pc:sldChg>
      <pc:sldChg chg="modSp">
        <pc:chgData name="Sci Library User" userId="b38e8abe-debd-4b7b-a571-441ea48c3b71" providerId="ADAL" clId="{D0188E76-8F4F-4D03-9016-3A9548766EBB}" dt="2020-01-07T18:33:49.795" v="980" actId="404"/>
        <pc:sldMkLst>
          <pc:docMk/>
          <pc:sldMk cId="0" sldId="446"/>
        </pc:sldMkLst>
        <pc:spChg chg="mod">
          <ac:chgData name="Sci Library User" userId="b38e8abe-debd-4b7b-a571-441ea48c3b71" providerId="ADAL" clId="{D0188E76-8F4F-4D03-9016-3A9548766EBB}" dt="2020-01-07T18:33:49.795" v="980" actId="404"/>
          <ac:spMkLst>
            <pc:docMk/>
            <pc:sldMk cId="0" sldId="446"/>
            <ac:spMk id="96260" creationId="{C12B8994-1729-4E3B-ABC6-6E03D0E025DE}"/>
          </ac:spMkLst>
        </pc:spChg>
      </pc:sldChg>
      <pc:sldChg chg="modSp">
        <pc:chgData name="Sci Library User" userId="b38e8abe-debd-4b7b-a571-441ea48c3b71" providerId="ADAL" clId="{D0188E76-8F4F-4D03-9016-3A9548766EBB}" dt="2020-01-07T18:34:34.957" v="993" actId="14100"/>
        <pc:sldMkLst>
          <pc:docMk/>
          <pc:sldMk cId="0" sldId="458"/>
        </pc:sldMkLst>
        <pc:spChg chg="mod">
          <ac:chgData name="Sci Library User" userId="b38e8abe-debd-4b7b-a571-441ea48c3b71" providerId="ADAL" clId="{D0188E76-8F4F-4D03-9016-3A9548766EBB}" dt="2020-01-07T18:34:34.957" v="993" actId="14100"/>
          <ac:spMkLst>
            <pc:docMk/>
            <pc:sldMk cId="0" sldId="458"/>
            <ac:spMk id="2" creationId="{4F91F3F0-59AE-4BD9-ADA4-96E0A857BBAF}"/>
          </ac:spMkLst>
        </pc:spChg>
      </pc:sldChg>
      <pc:sldChg chg="modSp">
        <pc:chgData name="Sci Library User" userId="b38e8abe-debd-4b7b-a571-441ea48c3b71" providerId="ADAL" clId="{D0188E76-8F4F-4D03-9016-3A9548766EBB}" dt="2020-01-07T18:13:13.628" v="26" actId="13926"/>
        <pc:sldMkLst>
          <pc:docMk/>
          <pc:sldMk cId="1753425960" sldId="471"/>
        </pc:sldMkLst>
        <pc:spChg chg="mod">
          <ac:chgData name="Sci Library User" userId="b38e8abe-debd-4b7b-a571-441ea48c3b71" providerId="ADAL" clId="{D0188E76-8F4F-4D03-9016-3A9548766EBB}" dt="2020-01-07T18:13:13.628" v="26" actId="13926"/>
          <ac:spMkLst>
            <pc:docMk/>
            <pc:sldMk cId="1753425960" sldId="471"/>
            <ac:spMk id="3" creationId="{C3027AEB-24E2-48B5-B650-B5E4D028F3A8}"/>
          </ac:spMkLst>
        </pc:spChg>
      </pc:sldChg>
      <pc:sldChg chg="modSp">
        <pc:chgData name="Sci Library User" userId="b38e8abe-debd-4b7b-a571-441ea48c3b71" providerId="ADAL" clId="{D0188E76-8F4F-4D03-9016-3A9548766EBB}" dt="2020-01-07T18:16:33.928" v="169" actId="20577"/>
        <pc:sldMkLst>
          <pc:docMk/>
          <pc:sldMk cId="2019939601" sldId="472"/>
        </pc:sldMkLst>
        <pc:spChg chg="mod">
          <ac:chgData name="Sci Library User" userId="b38e8abe-debd-4b7b-a571-441ea48c3b71" providerId="ADAL" clId="{D0188E76-8F4F-4D03-9016-3A9548766EBB}" dt="2020-01-07T18:16:33.928" v="169" actId="20577"/>
          <ac:spMkLst>
            <pc:docMk/>
            <pc:sldMk cId="2019939601" sldId="472"/>
            <ac:spMk id="3" creationId="{26356745-D192-4577-BA90-910DB8720A62}"/>
          </ac:spMkLst>
        </pc:spChg>
      </pc:sldChg>
      <pc:sldChg chg="modSp">
        <pc:chgData name="Sci Library User" userId="b38e8abe-debd-4b7b-a571-441ea48c3b71" providerId="ADAL" clId="{D0188E76-8F4F-4D03-9016-3A9548766EBB}" dt="2020-01-07T18:15:14.106" v="110" actId="207"/>
        <pc:sldMkLst>
          <pc:docMk/>
          <pc:sldMk cId="1377401486" sldId="473"/>
        </pc:sldMkLst>
        <pc:spChg chg="mod">
          <ac:chgData name="Sci Library User" userId="b38e8abe-debd-4b7b-a571-441ea48c3b71" providerId="ADAL" clId="{D0188E76-8F4F-4D03-9016-3A9548766EBB}" dt="2020-01-07T18:15:14.106" v="110" actId="207"/>
          <ac:spMkLst>
            <pc:docMk/>
            <pc:sldMk cId="1377401486" sldId="473"/>
            <ac:spMk id="3" creationId="{04661260-992D-4C2E-B105-77BB3FBFE781}"/>
          </ac:spMkLst>
        </pc:spChg>
      </pc:sldChg>
    </pc:docChg>
  </pc:docChgLst>
  <pc:docChgLst>
    <pc:chgData name="Sci Library User" userId="b38e8abe-debd-4b7b-a571-441ea48c3b71" providerId="ADAL" clId="{477EAA07-E5DB-498B-880B-47D610FF6547}"/>
    <pc:docChg chg="undo custSel addSld modSld">
      <pc:chgData name="Sci Library User" userId="b38e8abe-debd-4b7b-a571-441ea48c3b71" providerId="ADAL" clId="{477EAA07-E5DB-498B-880B-47D610FF6547}" dt="2020-01-05T17:26:20.751" v="1873" actId="20577"/>
      <pc:docMkLst>
        <pc:docMk/>
      </pc:docMkLst>
      <pc:sldChg chg="modSp">
        <pc:chgData name="Sci Library User" userId="b38e8abe-debd-4b7b-a571-441ea48c3b71" providerId="ADAL" clId="{477EAA07-E5DB-498B-880B-47D610FF6547}" dt="2020-01-05T15:41:37.288" v="582" actId="14100"/>
        <pc:sldMkLst>
          <pc:docMk/>
          <pc:sldMk cId="0" sldId="344"/>
        </pc:sldMkLst>
        <pc:spChg chg="mod">
          <ac:chgData name="Sci Library User" userId="b38e8abe-debd-4b7b-a571-441ea48c3b71" providerId="ADAL" clId="{477EAA07-E5DB-498B-880B-47D610FF6547}" dt="2020-01-05T15:41:37.288" v="582" actId="14100"/>
          <ac:spMkLst>
            <pc:docMk/>
            <pc:sldMk cId="0" sldId="344"/>
            <ac:spMk id="5123" creationId="{62EF8178-DA0D-4E18-BBB1-42BF2D0EB4AD}"/>
          </ac:spMkLst>
        </pc:spChg>
      </pc:sldChg>
      <pc:sldChg chg="delSp modSp">
        <pc:chgData name="Sci Library User" userId="b38e8abe-debd-4b7b-a571-441ea48c3b71" providerId="ADAL" clId="{477EAA07-E5DB-498B-880B-47D610FF6547}" dt="2020-01-05T16:51:46.253" v="1098" actId="1076"/>
        <pc:sldMkLst>
          <pc:docMk/>
          <pc:sldMk cId="0" sldId="412"/>
        </pc:sldMkLst>
        <pc:spChg chg="del mod">
          <ac:chgData name="Sci Library User" userId="b38e8abe-debd-4b7b-a571-441ea48c3b71" providerId="ADAL" clId="{477EAA07-E5DB-498B-880B-47D610FF6547}" dt="2020-01-05T16:51:26.938" v="1094" actId="478"/>
          <ac:spMkLst>
            <pc:docMk/>
            <pc:sldMk cId="0" sldId="412"/>
            <ac:spMk id="3" creationId="{58E9EC6D-2BCA-4631-A61F-FF7590CD272B}"/>
          </ac:spMkLst>
        </pc:spChg>
        <pc:grpChg chg="mod">
          <ac:chgData name="Sci Library User" userId="b38e8abe-debd-4b7b-a571-441ea48c3b71" providerId="ADAL" clId="{477EAA07-E5DB-498B-880B-47D610FF6547}" dt="2020-01-05T16:51:46.253" v="1098" actId="1076"/>
          <ac:grpSpMkLst>
            <pc:docMk/>
            <pc:sldMk cId="0" sldId="412"/>
            <ac:grpSpMk id="2" creationId="{16D6AC71-B5CA-4773-90A0-DF361FB19090}"/>
          </ac:grpSpMkLst>
        </pc:grpChg>
        <pc:picChg chg="mod">
          <ac:chgData name="Sci Library User" userId="b38e8abe-debd-4b7b-a571-441ea48c3b71" providerId="ADAL" clId="{477EAA07-E5DB-498B-880B-47D610FF6547}" dt="2020-01-05T16:51:43.518" v="1097" actId="1076"/>
          <ac:picMkLst>
            <pc:docMk/>
            <pc:sldMk cId="0" sldId="412"/>
            <ac:picMk id="10243" creationId="{225F83EE-D4B9-42DC-AD0E-C81AEA780AD0}"/>
          </ac:picMkLst>
        </pc:picChg>
      </pc:sldChg>
      <pc:sldChg chg="addSp modSp">
        <pc:chgData name="Sci Library User" userId="b38e8abe-debd-4b7b-a571-441ea48c3b71" providerId="ADAL" clId="{477EAA07-E5DB-498B-880B-47D610FF6547}" dt="2020-01-05T17:13:15.821" v="1522" actId="948"/>
        <pc:sldMkLst>
          <pc:docMk/>
          <pc:sldMk cId="0" sldId="413"/>
        </pc:sldMkLst>
        <pc:spChg chg="add mod">
          <ac:chgData name="Sci Library User" userId="b38e8abe-debd-4b7b-a571-441ea48c3b71" providerId="ADAL" clId="{477EAA07-E5DB-498B-880B-47D610FF6547}" dt="2020-01-05T17:11:48.272" v="1492" actId="1076"/>
          <ac:spMkLst>
            <pc:docMk/>
            <pc:sldMk cId="0" sldId="413"/>
            <ac:spMk id="2" creationId="{D0627A70-617A-498A-AD4F-D3D3FF37A6F8}"/>
          </ac:spMkLst>
        </pc:spChg>
        <pc:spChg chg="mod">
          <ac:chgData name="Sci Library User" userId="b38e8abe-debd-4b7b-a571-441ea48c3b71" providerId="ADAL" clId="{477EAA07-E5DB-498B-880B-47D610FF6547}" dt="2020-01-05T17:13:15.821" v="1522" actId="948"/>
          <ac:spMkLst>
            <pc:docMk/>
            <pc:sldMk cId="0" sldId="413"/>
            <ac:spMk id="48132" creationId="{91883FB3-EF18-4892-9BBF-B6F3B8253F90}"/>
          </ac:spMkLst>
        </pc:spChg>
      </pc:sldChg>
      <pc:sldChg chg="addSp modSp">
        <pc:chgData name="Sci Library User" userId="b38e8abe-debd-4b7b-a571-441ea48c3b71" providerId="ADAL" clId="{477EAA07-E5DB-498B-880B-47D610FF6547}" dt="2020-01-05T16:34:12.161" v="920" actId="1076"/>
        <pc:sldMkLst>
          <pc:docMk/>
          <pc:sldMk cId="0" sldId="418"/>
        </pc:sldMkLst>
        <pc:spChg chg="add mod">
          <ac:chgData name="Sci Library User" userId="b38e8abe-debd-4b7b-a571-441ea48c3b71" providerId="ADAL" clId="{477EAA07-E5DB-498B-880B-47D610FF6547}" dt="2020-01-05T16:34:12.161" v="920" actId="1076"/>
          <ac:spMkLst>
            <pc:docMk/>
            <pc:sldMk cId="0" sldId="418"/>
            <ac:spMk id="2" creationId="{76050376-C97C-42C3-AD5B-69552DB7A338}"/>
          </ac:spMkLst>
        </pc:spChg>
        <pc:spChg chg="mod">
          <ac:chgData name="Sci Library User" userId="b38e8abe-debd-4b7b-a571-441ea48c3b71" providerId="ADAL" clId="{477EAA07-E5DB-498B-880B-47D610FF6547}" dt="2020-01-05T15:13:01.410" v="11" actId="5793"/>
          <ac:spMkLst>
            <pc:docMk/>
            <pc:sldMk cId="0" sldId="418"/>
            <ac:spMk id="54281" creationId="{02E7A8F7-DE9A-49B7-B6EA-18DCDED86BD1}"/>
          </ac:spMkLst>
        </pc:spChg>
        <pc:picChg chg="mod">
          <ac:chgData name="Sci Library User" userId="b38e8abe-debd-4b7b-a571-441ea48c3b71" providerId="ADAL" clId="{477EAA07-E5DB-498B-880B-47D610FF6547}" dt="2020-01-05T15:12:35.892" v="0" actId="1076"/>
          <ac:picMkLst>
            <pc:docMk/>
            <pc:sldMk cId="0" sldId="418"/>
            <ac:picMk id="7173" creationId="{A9F06223-1A13-4F53-93B9-378FC3F9608D}"/>
          </ac:picMkLst>
        </pc:picChg>
      </pc:sldChg>
      <pc:sldChg chg="modSp">
        <pc:chgData name="Sci Library User" userId="b38e8abe-debd-4b7b-a571-441ea48c3b71" providerId="ADAL" clId="{477EAA07-E5DB-498B-880B-47D610FF6547}" dt="2020-01-05T16:35:16.218" v="950" actId="1076"/>
        <pc:sldMkLst>
          <pc:docMk/>
          <pc:sldMk cId="0" sldId="419"/>
        </pc:sldMkLst>
        <pc:spChg chg="mod">
          <ac:chgData name="Sci Library User" userId="b38e8abe-debd-4b7b-a571-441ea48c3b71" providerId="ADAL" clId="{477EAA07-E5DB-498B-880B-47D610FF6547}" dt="2020-01-05T16:35:16.218" v="950" actId="1076"/>
          <ac:spMkLst>
            <pc:docMk/>
            <pc:sldMk cId="0" sldId="419"/>
            <ac:spMk id="8195" creationId="{9F15E905-AE77-48A5-BAEA-A47A1A57A8D8}"/>
          </ac:spMkLst>
        </pc:spChg>
      </pc:sldChg>
      <pc:sldChg chg="addSp modSp">
        <pc:chgData name="Sci Library User" userId="b38e8abe-debd-4b7b-a571-441ea48c3b71" providerId="ADAL" clId="{477EAA07-E5DB-498B-880B-47D610FF6547}" dt="2020-01-05T16:36:36.676" v="964" actId="404"/>
        <pc:sldMkLst>
          <pc:docMk/>
          <pc:sldMk cId="0" sldId="420"/>
        </pc:sldMkLst>
        <pc:spChg chg="add mod">
          <ac:chgData name="Sci Library User" userId="b38e8abe-debd-4b7b-a571-441ea48c3b71" providerId="ADAL" clId="{477EAA07-E5DB-498B-880B-47D610FF6547}" dt="2020-01-05T16:36:36.676" v="964" actId="404"/>
          <ac:spMkLst>
            <pc:docMk/>
            <pc:sldMk cId="0" sldId="420"/>
            <ac:spMk id="2" creationId="{95DE8E9B-BFFF-4C0A-8438-7AE51DEFE3BA}"/>
          </ac:spMkLst>
        </pc:spChg>
        <pc:picChg chg="mod">
          <ac:chgData name="Sci Library User" userId="b38e8abe-debd-4b7b-a571-441ea48c3b71" providerId="ADAL" clId="{477EAA07-E5DB-498B-880B-47D610FF6547}" dt="2020-01-05T16:36:27.594" v="959" actId="1076"/>
          <ac:picMkLst>
            <pc:docMk/>
            <pc:sldMk cId="0" sldId="420"/>
            <ac:picMk id="9219" creationId="{175333E6-CA42-4600-923B-35C1C933D5BE}"/>
          </ac:picMkLst>
        </pc:picChg>
      </pc:sldChg>
      <pc:sldChg chg="addSp delSp modSp">
        <pc:chgData name="Sci Library User" userId="b38e8abe-debd-4b7b-a571-441ea48c3b71" providerId="ADAL" clId="{477EAA07-E5DB-498B-880B-47D610FF6547}" dt="2020-01-05T16:54:55.478" v="1172"/>
        <pc:sldMkLst>
          <pc:docMk/>
          <pc:sldMk cId="0" sldId="421"/>
        </pc:sldMkLst>
        <pc:spChg chg="add del mod">
          <ac:chgData name="Sci Library User" userId="b38e8abe-debd-4b7b-a571-441ea48c3b71" providerId="ADAL" clId="{477EAA07-E5DB-498B-880B-47D610FF6547}" dt="2020-01-05T16:51:06.854" v="1093" actId="478"/>
          <ac:spMkLst>
            <pc:docMk/>
            <pc:sldMk cId="0" sldId="421"/>
            <ac:spMk id="2" creationId="{E82AD26E-B4CC-4F6C-BD04-C0AFFBC0D87A}"/>
          </ac:spMkLst>
        </pc:spChg>
        <pc:spChg chg="add del mod">
          <ac:chgData name="Sci Library User" userId="b38e8abe-debd-4b7b-a571-441ea48c3b71" providerId="ADAL" clId="{477EAA07-E5DB-498B-880B-47D610FF6547}" dt="2020-01-05T16:54:55.478" v="1172"/>
          <ac:spMkLst>
            <pc:docMk/>
            <pc:sldMk cId="0" sldId="421"/>
            <ac:spMk id="5" creationId="{D58DE917-93C0-499A-B69C-B543B21CD7AC}"/>
          </ac:spMkLst>
        </pc:spChg>
        <pc:spChg chg="mod">
          <ac:chgData name="Sci Library User" userId="b38e8abe-debd-4b7b-a571-441ea48c3b71" providerId="ADAL" clId="{477EAA07-E5DB-498B-880B-47D610FF6547}" dt="2020-01-05T15:19:06.066" v="78" actId="1076"/>
          <ac:spMkLst>
            <pc:docMk/>
            <pc:sldMk cId="0" sldId="421"/>
            <ac:spMk id="11267" creationId="{12D306C2-C5BC-4E64-9F25-A7ECB7938B8B}"/>
          </ac:spMkLst>
        </pc:spChg>
      </pc:sldChg>
      <pc:sldChg chg="addSp delSp modSp">
        <pc:chgData name="Sci Library User" userId="b38e8abe-debd-4b7b-a571-441ea48c3b71" providerId="ADAL" clId="{477EAA07-E5DB-498B-880B-47D610FF6547}" dt="2020-01-05T16:56:15.711" v="1184" actId="1076"/>
        <pc:sldMkLst>
          <pc:docMk/>
          <pc:sldMk cId="0" sldId="422"/>
        </pc:sldMkLst>
        <pc:spChg chg="add del mod">
          <ac:chgData name="Sci Library User" userId="b38e8abe-debd-4b7b-a571-441ea48c3b71" providerId="ADAL" clId="{477EAA07-E5DB-498B-880B-47D610FF6547}" dt="2020-01-05T15:23:03.423" v="193"/>
          <ac:spMkLst>
            <pc:docMk/>
            <pc:sldMk cId="0" sldId="422"/>
            <ac:spMk id="2" creationId="{798735B5-E2D8-40A9-963B-88BD271CE267}"/>
          </ac:spMkLst>
        </pc:spChg>
        <pc:spChg chg="add del mod">
          <ac:chgData name="Sci Library User" userId="b38e8abe-debd-4b7b-a571-441ea48c3b71" providerId="ADAL" clId="{477EAA07-E5DB-498B-880B-47D610FF6547}" dt="2020-01-05T16:54:02.139" v="1137"/>
          <ac:spMkLst>
            <pc:docMk/>
            <pc:sldMk cId="0" sldId="422"/>
            <ac:spMk id="5" creationId="{6928B192-DFFA-4C69-969F-EE233E90D04A}"/>
          </ac:spMkLst>
        </pc:spChg>
        <pc:spChg chg="add mod">
          <ac:chgData name="Sci Library User" userId="b38e8abe-debd-4b7b-a571-441ea48c3b71" providerId="ADAL" clId="{477EAA07-E5DB-498B-880B-47D610FF6547}" dt="2020-01-05T16:56:15.711" v="1184" actId="1076"/>
          <ac:spMkLst>
            <pc:docMk/>
            <pc:sldMk cId="0" sldId="422"/>
            <ac:spMk id="6" creationId="{3F4B16BD-E187-4023-B59B-792F1FA30A40}"/>
          </ac:spMkLst>
        </pc:spChg>
        <pc:spChg chg="mod">
          <ac:chgData name="Sci Library User" userId="b38e8abe-debd-4b7b-a571-441ea48c3b71" providerId="ADAL" clId="{477EAA07-E5DB-498B-880B-47D610FF6547}" dt="2020-01-05T16:56:11.806" v="1183" actId="948"/>
          <ac:spMkLst>
            <pc:docMk/>
            <pc:sldMk cId="0" sldId="422"/>
            <ac:spMk id="12290" creationId="{6782677C-B0A3-4263-89B2-9E84E071BF5D}"/>
          </ac:spMkLst>
        </pc:spChg>
      </pc:sldChg>
      <pc:sldChg chg="addSp modSp">
        <pc:chgData name="Sci Library User" userId="b38e8abe-debd-4b7b-a571-441ea48c3b71" providerId="ADAL" clId="{477EAA07-E5DB-498B-880B-47D610FF6547}" dt="2020-01-05T16:57:59.327" v="1208" actId="1076"/>
        <pc:sldMkLst>
          <pc:docMk/>
          <pc:sldMk cId="0" sldId="423"/>
        </pc:sldMkLst>
        <pc:spChg chg="add mod">
          <ac:chgData name="Sci Library User" userId="b38e8abe-debd-4b7b-a571-441ea48c3b71" providerId="ADAL" clId="{477EAA07-E5DB-498B-880B-47D610FF6547}" dt="2020-01-05T16:57:59.327" v="1208" actId="1076"/>
          <ac:spMkLst>
            <pc:docMk/>
            <pc:sldMk cId="0" sldId="423"/>
            <ac:spMk id="2" creationId="{D8CA1CA5-1E0A-49DF-AED1-CA13D4F1C185}"/>
          </ac:spMkLst>
        </pc:spChg>
        <pc:spChg chg="mod">
          <ac:chgData name="Sci Library User" userId="b38e8abe-debd-4b7b-a571-441ea48c3b71" providerId="ADAL" clId="{477EAA07-E5DB-498B-880B-47D610FF6547}" dt="2020-01-05T16:57:08.118" v="1188" actId="1076"/>
          <ac:spMkLst>
            <pc:docMk/>
            <pc:sldMk cId="0" sldId="423"/>
            <ac:spMk id="13316" creationId="{521B2724-69F5-4E62-89E2-536495343D53}"/>
          </ac:spMkLst>
        </pc:spChg>
        <pc:spChg chg="mod">
          <ac:chgData name="Sci Library User" userId="b38e8abe-debd-4b7b-a571-441ea48c3b71" providerId="ADAL" clId="{477EAA07-E5DB-498B-880B-47D610FF6547}" dt="2020-01-05T16:57:10.899" v="1189" actId="1076"/>
          <ac:spMkLst>
            <pc:docMk/>
            <pc:sldMk cId="0" sldId="423"/>
            <ac:spMk id="60418" creationId="{0B65136C-D9CC-4B7B-A4D2-F165CCD70222}"/>
          </ac:spMkLst>
        </pc:spChg>
      </pc:sldChg>
      <pc:sldChg chg="addSp delSp modSp">
        <pc:chgData name="Sci Library User" userId="b38e8abe-debd-4b7b-a571-441ea48c3b71" providerId="ADAL" clId="{477EAA07-E5DB-498B-880B-47D610FF6547}" dt="2020-01-05T15:30:23.889" v="345" actId="478"/>
        <pc:sldMkLst>
          <pc:docMk/>
          <pc:sldMk cId="0" sldId="425"/>
        </pc:sldMkLst>
        <pc:spChg chg="add mod">
          <ac:chgData name="Sci Library User" userId="b38e8abe-debd-4b7b-a571-441ea48c3b71" providerId="ADAL" clId="{477EAA07-E5DB-498B-880B-47D610FF6547}" dt="2020-01-05T15:30:19.513" v="344" actId="1076"/>
          <ac:spMkLst>
            <pc:docMk/>
            <pc:sldMk cId="0" sldId="425"/>
            <ac:spMk id="2" creationId="{E95D4783-F414-4F18-A790-F3653CD5B482}"/>
          </ac:spMkLst>
        </pc:spChg>
        <pc:spChg chg="add del mod">
          <ac:chgData name="Sci Library User" userId="b38e8abe-debd-4b7b-a571-441ea48c3b71" providerId="ADAL" clId="{477EAA07-E5DB-498B-880B-47D610FF6547}" dt="2020-01-05T15:30:23.889" v="345" actId="478"/>
          <ac:spMkLst>
            <pc:docMk/>
            <pc:sldMk cId="0" sldId="425"/>
            <ac:spMk id="3" creationId="{CF0276DB-D934-4088-B05A-DF8997F511F1}"/>
          </ac:spMkLst>
        </pc:spChg>
        <pc:picChg chg="mod">
          <ac:chgData name="Sci Library User" userId="b38e8abe-debd-4b7b-a571-441ea48c3b71" providerId="ADAL" clId="{477EAA07-E5DB-498B-880B-47D610FF6547}" dt="2020-01-05T15:30:19.513" v="344" actId="1076"/>
          <ac:picMkLst>
            <pc:docMk/>
            <pc:sldMk cId="0" sldId="425"/>
            <ac:picMk id="18435" creationId="{4FE1CEBB-84D7-45C1-9C6F-2F6EB1183751}"/>
          </ac:picMkLst>
        </pc:picChg>
      </pc:sldChg>
      <pc:sldChg chg="addSp modSp">
        <pc:chgData name="Sci Library User" userId="b38e8abe-debd-4b7b-a571-441ea48c3b71" providerId="ADAL" clId="{477EAA07-E5DB-498B-880B-47D610FF6547}" dt="2020-01-05T17:21:45.146" v="1720" actId="1076"/>
        <pc:sldMkLst>
          <pc:docMk/>
          <pc:sldMk cId="0" sldId="427"/>
        </pc:sldMkLst>
        <pc:spChg chg="add mod">
          <ac:chgData name="Sci Library User" userId="b38e8abe-debd-4b7b-a571-441ea48c3b71" providerId="ADAL" clId="{477EAA07-E5DB-498B-880B-47D610FF6547}" dt="2020-01-05T17:21:45.146" v="1720" actId="1076"/>
          <ac:spMkLst>
            <pc:docMk/>
            <pc:sldMk cId="0" sldId="427"/>
            <ac:spMk id="2" creationId="{8191517B-BAF7-495A-8D0D-8C930D398770}"/>
          </ac:spMkLst>
        </pc:spChg>
        <pc:grpChg chg="add mod">
          <ac:chgData name="Sci Library User" userId="b38e8abe-debd-4b7b-a571-441ea48c3b71" providerId="ADAL" clId="{477EAA07-E5DB-498B-880B-47D610FF6547}" dt="2020-01-05T17:21:31.345" v="1718" actId="164"/>
          <ac:grpSpMkLst>
            <pc:docMk/>
            <pc:sldMk cId="0" sldId="427"/>
            <ac:grpSpMk id="3" creationId="{46879506-50DF-4804-BF44-32E5E3BE3C98}"/>
          </ac:grpSpMkLst>
        </pc:grpChg>
        <pc:picChg chg="mod">
          <ac:chgData name="Sci Library User" userId="b38e8abe-debd-4b7b-a571-441ea48c3b71" providerId="ADAL" clId="{477EAA07-E5DB-498B-880B-47D610FF6547}" dt="2020-01-05T17:21:31.345" v="1718" actId="164"/>
          <ac:picMkLst>
            <pc:docMk/>
            <pc:sldMk cId="0" sldId="427"/>
            <ac:picMk id="20484" creationId="{00FD6A72-22BB-41E5-84EF-18F427D4F4CB}"/>
          </ac:picMkLst>
        </pc:picChg>
      </pc:sldChg>
      <pc:sldChg chg="addSp modSp">
        <pc:chgData name="Sci Library User" userId="b38e8abe-debd-4b7b-a571-441ea48c3b71" providerId="ADAL" clId="{477EAA07-E5DB-498B-880B-47D610FF6547}" dt="2020-01-05T15:31:53.999" v="420" actId="14100"/>
        <pc:sldMkLst>
          <pc:docMk/>
          <pc:sldMk cId="0" sldId="428"/>
        </pc:sldMkLst>
        <pc:spChg chg="add mod">
          <ac:chgData name="Sci Library User" userId="b38e8abe-debd-4b7b-a571-441ea48c3b71" providerId="ADAL" clId="{477EAA07-E5DB-498B-880B-47D610FF6547}" dt="2020-01-05T15:31:53.999" v="420" actId="14100"/>
          <ac:spMkLst>
            <pc:docMk/>
            <pc:sldMk cId="0" sldId="428"/>
            <ac:spMk id="2" creationId="{D1826A9A-D866-47D4-97DD-7767EB567A86}"/>
          </ac:spMkLst>
        </pc:spChg>
      </pc:sldChg>
      <pc:sldChg chg="addSp modSp">
        <pc:chgData name="Sci Library User" userId="b38e8abe-debd-4b7b-a571-441ea48c3b71" providerId="ADAL" clId="{477EAA07-E5DB-498B-880B-47D610FF6547}" dt="2020-01-05T15:29:27.081" v="339" actId="1076"/>
        <pc:sldMkLst>
          <pc:docMk/>
          <pc:sldMk cId="0" sldId="433"/>
        </pc:sldMkLst>
        <pc:spChg chg="add mod">
          <ac:chgData name="Sci Library User" userId="b38e8abe-debd-4b7b-a571-441ea48c3b71" providerId="ADAL" clId="{477EAA07-E5DB-498B-880B-47D610FF6547}" dt="2020-01-05T15:29:27.081" v="339" actId="1076"/>
          <ac:spMkLst>
            <pc:docMk/>
            <pc:sldMk cId="0" sldId="433"/>
            <ac:spMk id="3" creationId="{75D16D30-3502-4045-9330-ACA814D0F685}"/>
          </ac:spMkLst>
        </pc:spChg>
        <pc:spChg chg="mod">
          <ac:chgData name="Sci Library User" userId="b38e8abe-debd-4b7b-a571-441ea48c3b71" providerId="ADAL" clId="{477EAA07-E5DB-498B-880B-47D610FF6547}" dt="2020-01-05T15:28:27.227" v="300" actId="1076"/>
          <ac:spMkLst>
            <pc:docMk/>
            <pc:sldMk cId="0" sldId="433"/>
            <ac:spMk id="74754" creationId="{9F287EEC-B892-43AF-8CC1-C747801E39C5}"/>
          </ac:spMkLst>
        </pc:spChg>
      </pc:sldChg>
      <pc:sldChg chg="modSp">
        <pc:chgData name="Sci Library User" userId="b38e8abe-debd-4b7b-a571-441ea48c3b71" providerId="ADAL" clId="{477EAA07-E5DB-498B-880B-47D610FF6547}" dt="2020-01-05T17:22:54.230" v="1755" actId="1076"/>
        <pc:sldMkLst>
          <pc:docMk/>
          <pc:sldMk cId="0" sldId="435"/>
        </pc:sldMkLst>
        <pc:spChg chg="mod">
          <ac:chgData name="Sci Library User" userId="b38e8abe-debd-4b7b-a571-441ea48c3b71" providerId="ADAL" clId="{477EAA07-E5DB-498B-880B-47D610FF6547}" dt="2020-01-05T17:22:54.230" v="1755" actId="1076"/>
          <ac:spMkLst>
            <pc:docMk/>
            <pc:sldMk cId="0" sldId="435"/>
            <ac:spMk id="77826" creationId="{7BFBABEC-E0D8-4072-B420-491E252CD9FB}"/>
          </ac:spMkLst>
        </pc:spChg>
      </pc:sldChg>
      <pc:sldChg chg="modSp">
        <pc:chgData name="Sci Library User" userId="b38e8abe-debd-4b7b-a571-441ea48c3b71" providerId="ADAL" clId="{477EAA07-E5DB-498B-880B-47D610FF6547}" dt="2020-01-05T15:28:03.842" v="291"/>
        <pc:sldMkLst>
          <pc:docMk/>
          <pc:sldMk cId="0" sldId="436"/>
        </pc:sldMkLst>
        <pc:spChg chg="mod">
          <ac:chgData name="Sci Library User" userId="b38e8abe-debd-4b7b-a571-441ea48c3b71" providerId="ADAL" clId="{477EAA07-E5DB-498B-880B-47D610FF6547}" dt="2020-01-05T15:28:03.842" v="291"/>
          <ac:spMkLst>
            <pc:docMk/>
            <pc:sldMk cId="0" sldId="436"/>
            <ac:spMk id="3" creationId="{E16B783B-E89A-4BFC-83CE-D51354C07A08}"/>
          </ac:spMkLst>
        </pc:spChg>
      </pc:sldChg>
      <pc:sldChg chg="modSp">
        <pc:chgData name="Sci Library User" userId="b38e8abe-debd-4b7b-a571-441ea48c3b71" providerId="ADAL" clId="{477EAA07-E5DB-498B-880B-47D610FF6547}" dt="2020-01-05T17:24:19.249" v="1820" actId="1076"/>
        <pc:sldMkLst>
          <pc:docMk/>
          <pc:sldMk cId="0" sldId="437"/>
        </pc:sldMkLst>
        <pc:spChg chg="mod">
          <ac:chgData name="Sci Library User" userId="b38e8abe-debd-4b7b-a571-441ea48c3b71" providerId="ADAL" clId="{477EAA07-E5DB-498B-880B-47D610FF6547}" dt="2020-01-05T17:24:19.249" v="1820" actId="1076"/>
          <ac:spMkLst>
            <pc:docMk/>
            <pc:sldMk cId="0" sldId="437"/>
            <ac:spMk id="27650" creationId="{4519CA20-8172-40F5-821A-1CB19F0B00AD}"/>
          </ac:spMkLst>
        </pc:spChg>
      </pc:sldChg>
      <pc:sldChg chg="modSp">
        <pc:chgData name="Sci Library User" userId="b38e8abe-debd-4b7b-a571-441ea48c3b71" providerId="ADAL" clId="{477EAA07-E5DB-498B-880B-47D610FF6547}" dt="2020-01-05T15:53:26.873" v="786" actId="20577"/>
        <pc:sldMkLst>
          <pc:docMk/>
          <pc:sldMk cId="0" sldId="439"/>
        </pc:sldMkLst>
        <pc:spChg chg="mod">
          <ac:chgData name="Sci Library User" userId="b38e8abe-debd-4b7b-a571-441ea48c3b71" providerId="ADAL" clId="{477EAA07-E5DB-498B-880B-47D610FF6547}" dt="2020-01-05T15:53:26.873" v="786" actId="20577"/>
          <ac:spMkLst>
            <pc:docMk/>
            <pc:sldMk cId="0" sldId="439"/>
            <ac:spMk id="89090" creationId="{644F024E-E327-4C07-8225-319599D90481}"/>
          </ac:spMkLst>
        </pc:spChg>
      </pc:sldChg>
      <pc:sldChg chg="modSp">
        <pc:chgData name="Sci Library User" userId="b38e8abe-debd-4b7b-a571-441ea48c3b71" providerId="ADAL" clId="{477EAA07-E5DB-498B-880B-47D610FF6547}" dt="2020-01-05T15:54:06.622" v="787" actId="14100"/>
        <pc:sldMkLst>
          <pc:docMk/>
          <pc:sldMk cId="0" sldId="448"/>
        </pc:sldMkLst>
        <pc:spChg chg="mod">
          <ac:chgData name="Sci Library User" userId="b38e8abe-debd-4b7b-a571-441ea48c3b71" providerId="ADAL" clId="{477EAA07-E5DB-498B-880B-47D610FF6547}" dt="2020-01-05T15:54:06.622" v="787" actId="14100"/>
          <ac:spMkLst>
            <pc:docMk/>
            <pc:sldMk cId="0" sldId="448"/>
            <ac:spMk id="3" creationId="{0D685B4E-65C7-4D1F-B1BF-F3FAFC944E6C}"/>
          </ac:spMkLst>
        </pc:spChg>
      </pc:sldChg>
      <pc:sldChg chg="modSp">
        <pc:chgData name="Sci Library User" userId="b38e8abe-debd-4b7b-a571-441ea48c3b71" providerId="ADAL" clId="{477EAA07-E5DB-498B-880B-47D610FF6547}" dt="2020-01-05T17:25:05.357" v="1847" actId="1076"/>
        <pc:sldMkLst>
          <pc:docMk/>
          <pc:sldMk cId="0" sldId="449"/>
        </pc:sldMkLst>
        <pc:spChg chg="mod">
          <ac:chgData name="Sci Library User" userId="b38e8abe-debd-4b7b-a571-441ea48c3b71" providerId="ADAL" clId="{477EAA07-E5DB-498B-880B-47D610FF6547}" dt="2020-01-05T17:25:05.357" v="1847" actId="1076"/>
          <ac:spMkLst>
            <pc:docMk/>
            <pc:sldMk cId="0" sldId="449"/>
            <ac:spMk id="99330" creationId="{2328B549-2FF3-454A-9B3C-02F97C079344}"/>
          </ac:spMkLst>
        </pc:spChg>
      </pc:sldChg>
      <pc:sldChg chg="addSp modSp">
        <pc:chgData name="Sci Library User" userId="b38e8abe-debd-4b7b-a571-441ea48c3b71" providerId="ADAL" clId="{477EAA07-E5DB-498B-880B-47D610FF6547}" dt="2020-01-05T15:37:59.382" v="568" actId="1076"/>
        <pc:sldMkLst>
          <pc:docMk/>
          <pc:sldMk cId="0" sldId="458"/>
        </pc:sldMkLst>
        <pc:spChg chg="add mod">
          <ac:chgData name="Sci Library User" userId="b38e8abe-debd-4b7b-a571-441ea48c3b71" providerId="ADAL" clId="{477EAA07-E5DB-498B-880B-47D610FF6547}" dt="2020-01-05T15:37:59.382" v="568" actId="1076"/>
          <ac:spMkLst>
            <pc:docMk/>
            <pc:sldMk cId="0" sldId="458"/>
            <ac:spMk id="2" creationId="{4F91F3F0-59AE-4BD9-ADA4-96E0A857BBAF}"/>
          </ac:spMkLst>
        </pc:spChg>
        <pc:spChg chg="mod">
          <ac:chgData name="Sci Library User" userId="b38e8abe-debd-4b7b-a571-441ea48c3b71" providerId="ADAL" clId="{477EAA07-E5DB-498B-880B-47D610FF6547}" dt="2020-01-05T15:37:17.928" v="555" actId="114"/>
          <ac:spMkLst>
            <pc:docMk/>
            <pc:sldMk cId="0" sldId="458"/>
            <ac:spMk id="108548" creationId="{4EF67B1A-392E-4D77-A3A6-5597A1D4B4F0}"/>
          </ac:spMkLst>
        </pc:spChg>
      </pc:sldChg>
      <pc:sldChg chg="addSp modSp">
        <pc:chgData name="Sci Library User" userId="b38e8abe-debd-4b7b-a571-441ea48c3b71" providerId="ADAL" clId="{477EAA07-E5DB-498B-880B-47D610FF6547}" dt="2020-01-05T15:54:53.903" v="816" actId="20577"/>
        <pc:sldMkLst>
          <pc:docMk/>
          <pc:sldMk cId="0" sldId="465"/>
        </pc:sldMkLst>
        <pc:spChg chg="add mod">
          <ac:chgData name="Sci Library User" userId="b38e8abe-debd-4b7b-a571-441ea48c3b71" providerId="ADAL" clId="{477EAA07-E5DB-498B-880B-47D610FF6547}" dt="2020-01-05T15:54:53.903" v="816" actId="20577"/>
          <ac:spMkLst>
            <pc:docMk/>
            <pc:sldMk cId="0" sldId="465"/>
            <ac:spMk id="2" creationId="{061197FC-3057-4AC1-A4A7-E19E0A1AAB80}"/>
          </ac:spMkLst>
        </pc:spChg>
        <pc:spChg chg="mod">
          <ac:chgData name="Sci Library User" userId="b38e8abe-debd-4b7b-a571-441ea48c3b71" providerId="ADAL" clId="{477EAA07-E5DB-498B-880B-47D610FF6547}" dt="2020-01-05T15:36:23.957" v="527" actId="1076"/>
          <ac:spMkLst>
            <pc:docMk/>
            <pc:sldMk cId="0" sldId="465"/>
            <ac:spMk id="115715" creationId="{264D8314-8E92-45D6-9149-9A6DB4217086}"/>
          </ac:spMkLst>
        </pc:spChg>
      </pc:sldChg>
      <pc:sldChg chg="addSp modSp">
        <pc:chgData name="Sci Library User" userId="b38e8abe-debd-4b7b-a571-441ea48c3b71" providerId="ADAL" clId="{477EAA07-E5DB-498B-880B-47D610FF6547}" dt="2020-01-05T17:26:20.751" v="1873" actId="20577"/>
        <pc:sldMkLst>
          <pc:docMk/>
          <pc:sldMk cId="0" sldId="466"/>
        </pc:sldMkLst>
        <pc:spChg chg="add mod">
          <ac:chgData name="Sci Library User" userId="b38e8abe-debd-4b7b-a571-441ea48c3b71" providerId="ADAL" clId="{477EAA07-E5DB-498B-880B-47D610FF6547}" dt="2020-01-05T17:26:20.751" v="1873" actId="20577"/>
          <ac:spMkLst>
            <pc:docMk/>
            <pc:sldMk cId="0" sldId="466"/>
            <ac:spMk id="2" creationId="{06EEC4FF-A33C-4D00-B87F-2D6B5A871861}"/>
          </ac:spMkLst>
        </pc:spChg>
      </pc:sldChg>
      <pc:sldChg chg="modSp">
        <pc:chgData name="Sci Library User" userId="b38e8abe-debd-4b7b-a571-441ea48c3b71" providerId="ADAL" clId="{477EAA07-E5DB-498B-880B-47D610FF6547}" dt="2020-01-05T17:08:08.656" v="1434" actId="948"/>
        <pc:sldMkLst>
          <pc:docMk/>
          <pc:sldMk cId="1891227927" sldId="468"/>
        </pc:sldMkLst>
        <pc:spChg chg="mod">
          <ac:chgData name="Sci Library User" userId="b38e8abe-debd-4b7b-a571-441ea48c3b71" providerId="ADAL" clId="{477EAA07-E5DB-498B-880B-47D610FF6547}" dt="2020-01-05T16:58:39.645" v="1211" actId="404"/>
          <ac:spMkLst>
            <pc:docMk/>
            <pc:sldMk cId="1891227927" sldId="468"/>
            <ac:spMk id="2" creationId="{396A4D5E-4CD0-4BE0-8273-BB7BA9F94212}"/>
          </ac:spMkLst>
        </pc:spChg>
        <pc:spChg chg="mod">
          <ac:chgData name="Sci Library User" userId="b38e8abe-debd-4b7b-a571-441ea48c3b71" providerId="ADAL" clId="{477EAA07-E5DB-498B-880B-47D610FF6547}" dt="2020-01-05T17:08:08.656" v="1434" actId="948"/>
          <ac:spMkLst>
            <pc:docMk/>
            <pc:sldMk cId="1891227927" sldId="468"/>
            <ac:spMk id="3" creationId="{894C6441-D748-46D5-A095-FBE73BC264DB}"/>
          </ac:spMkLst>
        </pc:spChg>
      </pc:sldChg>
      <pc:sldChg chg="modSp">
        <pc:chgData name="Sci Library User" userId="b38e8abe-debd-4b7b-a571-441ea48c3b71" providerId="ADAL" clId="{477EAA07-E5DB-498B-880B-47D610FF6547}" dt="2020-01-05T17:20:41.282" v="1707" actId="948"/>
        <pc:sldMkLst>
          <pc:docMk/>
          <pc:sldMk cId="2393680632" sldId="469"/>
        </pc:sldMkLst>
        <pc:spChg chg="mod">
          <ac:chgData name="Sci Library User" userId="b38e8abe-debd-4b7b-a571-441ea48c3b71" providerId="ADAL" clId="{477EAA07-E5DB-498B-880B-47D610FF6547}" dt="2020-01-05T17:15:04.909" v="1541" actId="20577"/>
          <ac:spMkLst>
            <pc:docMk/>
            <pc:sldMk cId="2393680632" sldId="469"/>
            <ac:spMk id="2" creationId="{D260E958-69A3-4CAB-815C-C13BF71E11D2}"/>
          </ac:spMkLst>
        </pc:spChg>
        <pc:spChg chg="mod">
          <ac:chgData name="Sci Library User" userId="b38e8abe-debd-4b7b-a571-441ea48c3b71" providerId="ADAL" clId="{477EAA07-E5DB-498B-880B-47D610FF6547}" dt="2020-01-05T17:20:41.282" v="1707" actId="948"/>
          <ac:spMkLst>
            <pc:docMk/>
            <pc:sldMk cId="2393680632" sldId="469"/>
            <ac:spMk id="3" creationId="{D2C14183-2BE9-46AE-90C2-1021962C482A}"/>
          </ac:spMkLst>
        </pc:spChg>
      </pc:sldChg>
      <pc:sldChg chg="modSp add">
        <pc:chgData name="Sci Library User" userId="b38e8abe-debd-4b7b-a571-441ea48c3b71" providerId="ADAL" clId="{477EAA07-E5DB-498B-880B-47D610FF6547}" dt="2020-01-05T16:20:37.652" v="820" actId="207"/>
        <pc:sldMkLst>
          <pc:docMk/>
          <pc:sldMk cId="1724968703" sldId="470"/>
        </pc:sldMkLst>
        <pc:spChg chg="mod">
          <ac:chgData name="Sci Library User" userId="b38e8abe-debd-4b7b-a571-441ea48c3b71" providerId="ADAL" clId="{477EAA07-E5DB-498B-880B-47D610FF6547}" dt="2020-01-05T15:42:22.917" v="584"/>
          <ac:spMkLst>
            <pc:docMk/>
            <pc:sldMk cId="1724968703" sldId="470"/>
            <ac:spMk id="2" creationId="{EE4DFFA0-CC26-412C-A289-E13BD5545F27}"/>
          </ac:spMkLst>
        </pc:spChg>
        <pc:spChg chg="mod">
          <ac:chgData name="Sci Library User" userId="b38e8abe-debd-4b7b-a571-441ea48c3b71" providerId="ADAL" clId="{477EAA07-E5DB-498B-880B-47D610FF6547}" dt="2020-01-05T16:20:37.652" v="820" actId="207"/>
          <ac:spMkLst>
            <pc:docMk/>
            <pc:sldMk cId="1724968703" sldId="470"/>
            <ac:spMk id="3" creationId="{C3027AEB-24E2-48B5-B650-B5E4D028F3A8}"/>
          </ac:spMkLst>
        </pc:spChg>
      </pc:sldChg>
      <pc:sldChg chg="modSp add">
        <pc:chgData name="Sci Library User" userId="b38e8abe-debd-4b7b-a571-441ea48c3b71" providerId="ADAL" clId="{477EAA07-E5DB-498B-880B-47D610FF6547}" dt="2020-01-05T16:26:00.475" v="886" actId="115"/>
        <pc:sldMkLst>
          <pc:docMk/>
          <pc:sldMk cId="1753425960" sldId="471"/>
        </pc:sldMkLst>
        <pc:spChg chg="mod">
          <ac:chgData name="Sci Library User" userId="b38e8abe-debd-4b7b-a571-441ea48c3b71" providerId="ADAL" clId="{477EAA07-E5DB-498B-880B-47D610FF6547}" dt="2020-01-05T16:26:00.475" v="886" actId="115"/>
          <ac:spMkLst>
            <pc:docMk/>
            <pc:sldMk cId="1753425960" sldId="471"/>
            <ac:spMk id="3" creationId="{C3027AEB-24E2-48B5-B650-B5E4D028F3A8}"/>
          </ac:spMkLst>
        </pc:spChg>
      </pc:sldChg>
      <pc:sldChg chg="modSp add">
        <pc:chgData name="Sci Library User" userId="b38e8abe-debd-4b7b-a571-441ea48c3b71" providerId="ADAL" clId="{477EAA07-E5DB-498B-880B-47D610FF6547}" dt="2020-01-05T15:48:44.685" v="752" actId="1076"/>
        <pc:sldMkLst>
          <pc:docMk/>
          <pc:sldMk cId="2019939601" sldId="472"/>
        </pc:sldMkLst>
        <pc:spChg chg="mod">
          <ac:chgData name="Sci Library User" userId="b38e8abe-debd-4b7b-a571-441ea48c3b71" providerId="ADAL" clId="{477EAA07-E5DB-498B-880B-47D610FF6547}" dt="2020-01-05T15:43:40.175" v="613" actId="207"/>
          <ac:spMkLst>
            <pc:docMk/>
            <pc:sldMk cId="2019939601" sldId="472"/>
            <ac:spMk id="2" creationId="{5A4780CD-3064-49F2-AE61-DE5CA9F7E69C}"/>
          </ac:spMkLst>
        </pc:spChg>
        <pc:spChg chg="mod">
          <ac:chgData name="Sci Library User" userId="b38e8abe-debd-4b7b-a571-441ea48c3b71" providerId="ADAL" clId="{477EAA07-E5DB-498B-880B-47D610FF6547}" dt="2020-01-05T15:48:44.685" v="752" actId="1076"/>
          <ac:spMkLst>
            <pc:docMk/>
            <pc:sldMk cId="2019939601" sldId="472"/>
            <ac:spMk id="3" creationId="{26356745-D192-4577-BA90-910DB8720A62}"/>
          </ac:spMkLst>
        </pc:spChg>
      </pc:sldChg>
      <pc:sldChg chg="modSp add">
        <pc:chgData name="Sci Library User" userId="b38e8abe-debd-4b7b-a571-441ea48c3b71" providerId="ADAL" clId="{477EAA07-E5DB-498B-880B-47D610FF6547}" dt="2020-01-05T16:25:47.530" v="884" actId="207"/>
        <pc:sldMkLst>
          <pc:docMk/>
          <pc:sldMk cId="1377401486" sldId="473"/>
        </pc:sldMkLst>
        <pc:spChg chg="mod">
          <ac:chgData name="Sci Library User" userId="b38e8abe-debd-4b7b-a571-441ea48c3b71" providerId="ADAL" clId="{477EAA07-E5DB-498B-880B-47D610FF6547}" dt="2020-01-05T16:25:47.530" v="884" actId="207"/>
          <ac:spMkLst>
            <pc:docMk/>
            <pc:sldMk cId="1377401486" sldId="473"/>
            <ac:spMk id="2" creationId="{20F2FE00-5F3C-441B-AFE0-A77969E54876}"/>
          </ac:spMkLst>
        </pc:spChg>
        <pc:spChg chg="mod">
          <ac:chgData name="Sci Library User" userId="b38e8abe-debd-4b7b-a571-441ea48c3b71" providerId="ADAL" clId="{477EAA07-E5DB-498B-880B-47D610FF6547}" dt="2020-01-05T16:24:56.730" v="875" actId="14100"/>
          <ac:spMkLst>
            <pc:docMk/>
            <pc:sldMk cId="1377401486" sldId="473"/>
            <ac:spMk id="3" creationId="{04661260-992D-4C2E-B105-77BB3FBFE781}"/>
          </ac:spMkLst>
        </pc:spChg>
      </pc:sldChg>
      <pc:sldChg chg="modSp add">
        <pc:chgData name="Sci Library User" userId="b38e8abe-debd-4b7b-a571-441ea48c3b71" providerId="ADAL" clId="{477EAA07-E5DB-498B-880B-47D610FF6547}" dt="2020-01-05T16:56:31.304" v="1187" actId="948"/>
        <pc:sldMkLst>
          <pc:docMk/>
          <pc:sldMk cId="1409925013" sldId="474"/>
        </pc:sldMkLst>
        <pc:spChg chg="mod">
          <ac:chgData name="Sci Library User" userId="b38e8abe-debd-4b7b-a571-441ea48c3b71" providerId="ADAL" clId="{477EAA07-E5DB-498B-880B-47D610FF6547}" dt="2020-01-05T16:51:32.032" v="1096" actId="20577"/>
          <ac:spMkLst>
            <pc:docMk/>
            <pc:sldMk cId="1409925013" sldId="474"/>
            <ac:spMk id="2" creationId="{E1DCBA14-3717-4AEB-ABF9-A81D1C582548}"/>
          </ac:spMkLst>
        </pc:spChg>
        <pc:spChg chg="mod">
          <ac:chgData name="Sci Library User" userId="b38e8abe-debd-4b7b-a571-441ea48c3b71" providerId="ADAL" clId="{477EAA07-E5DB-498B-880B-47D610FF6547}" dt="2020-01-05T16:56:31.304" v="1187" actId="948"/>
          <ac:spMkLst>
            <pc:docMk/>
            <pc:sldMk cId="1409925013" sldId="474"/>
            <ac:spMk id="3" creationId="{A30763E4-0BBF-46D2-9CA9-93D0F671FB6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8F77A22F-6AFB-4534-9849-53987FCE04B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97283" name="Rectangle 3">
            <a:extLst>
              <a:ext uri="{FF2B5EF4-FFF2-40B4-BE49-F238E27FC236}">
                <a16:creationId xmlns:a16="http://schemas.microsoft.com/office/drawing/2014/main" id="{8403CD4D-BFA7-407F-AE1D-882AD324339F}"/>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97284" name="Rectangle 4">
            <a:extLst>
              <a:ext uri="{FF2B5EF4-FFF2-40B4-BE49-F238E27FC236}">
                <a16:creationId xmlns:a16="http://schemas.microsoft.com/office/drawing/2014/main" id="{9F58E2D2-9D47-4C80-8AB6-429C03AB96FD}"/>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97285" name="Rectangle 5">
            <a:extLst>
              <a:ext uri="{FF2B5EF4-FFF2-40B4-BE49-F238E27FC236}">
                <a16:creationId xmlns:a16="http://schemas.microsoft.com/office/drawing/2014/main" id="{C8773D89-1CE4-4543-9F98-9B08BE65CE00}"/>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2F12FD15-C85B-4FB5-AE2C-B338B5CDFDD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6B5E6354-CAF7-424A-A615-AB2C53D50B3E}"/>
              </a:ext>
            </a:extLst>
          </p:cNvPr>
          <p:cNvGrpSpPr>
            <a:grpSpLocks/>
          </p:cNvGrpSpPr>
          <p:nvPr/>
        </p:nvGrpSpPr>
        <p:grpSpPr bwMode="auto">
          <a:xfrm>
            <a:off x="4763" y="3276600"/>
            <a:ext cx="9137650" cy="152400"/>
            <a:chOff x="3" y="2064"/>
            <a:chExt cx="5756" cy="96"/>
          </a:xfrm>
        </p:grpSpPr>
        <p:sp>
          <p:nvSpPr>
            <p:cNvPr id="5" name="Rectangle 8">
              <a:extLst>
                <a:ext uri="{FF2B5EF4-FFF2-40B4-BE49-F238E27FC236}">
                  <a16:creationId xmlns:a16="http://schemas.microsoft.com/office/drawing/2014/main" id="{1AFCF4DB-D39A-4983-A265-5FC203EEF340}"/>
                </a:ext>
              </a:extLst>
            </p:cNvPr>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defRPr/>
              </a:pPr>
              <a:endParaRPr lang="en-US"/>
            </a:p>
          </p:txBody>
        </p:sp>
        <p:sp>
          <p:nvSpPr>
            <p:cNvPr id="6" name="Rectangle 9">
              <a:extLst>
                <a:ext uri="{FF2B5EF4-FFF2-40B4-BE49-F238E27FC236}">
                  <a16:creationId xmlns:a16="http://schemas.microsoft.com/office/drawing/2014/main" id="{6CE4256F-9EBD-4C4D-96B1-3E1DD48EF8A0}"/>
                </a:ext>
              </a:extLst>
            </p:cNvPr>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defRPr/>
              </a:pPr>
              <a:endParaRPr lang="en-US"/>
            </a:p>
          </p:txBody>
        </p:sp>
      </p:grpSp>
      <p:sp>
        <p:nvSpPr>
          <p:cNvPr id="7" name="Freeform 10">
            <a:extLst>
              <a:ext uri="{FF2B5EF4-FFF2-40B4-BE49-F238E27FC236}">
                <a16:creationId xmlns:a16="http://schemas.microsoft.com/office/drawing/2014/main" id="{3E36531E-DE65-4EE8-95C6-EEC0FFA95AC3}"/>
              </a:ext>
            </a:extLst>
          </p:cNvPr>
          <p:cNvSpPr>
            <a:spLocks/>
          </p:cNvSpPr>
          <p:nvPr userDrawn="1"/>
        </p:nvSpPr>
        <p:spPr bwMode="auto">
          <a:xfrm>
            <a:off x="8077200" y="990600"/>
            <a:ext cx="1066800" cy="598488"/>
          </a:xfrm>
          <a:custGeom>
            <a:avLst/>
            <a:gdLst>
              <a:gd name="T0" fmla="*/ 0 w 982"/>
              <a:gd name="T1" fmla="*/ 298794 h 665"/>
              <a:gd name="T2" fmla="*/ 203148 w 982"/>
              <a:gd name="T3" fmla="*/ 298794 h 665"/>
              <a:gd name="T4" fmla="*/ 265070 w 982"/>
              <a:gd name="T5" fmla="*/ 125997 h 665"/>
              <a:gd name="T6" fmla="*/ 351979 w 982"/>
              <a:gd name="T7" fmla="*/ 414892 h 665"/>
              <a:gd name="T8" fmla="*/ 481255 w 982"/>
              <a:gd name="T9" fmla="*/ 0 h 665"/>
              <a:gd name="T10" fmla="*/ 609445 w 982"/>
              <a:gd name="T11" fmla="*/ 597588 h 665"/>
              <a:gd name="T12" fmla="*/ 757189 w 982"/>
              <a:gd name="T13" fmla="*/ 102598 h 665"/>
              <a:gd name="T14" fmla="*/ 806075 w 982"/>
              <a:gd name="T15" fmla="*/ 264595 h 665"/>
              <a:gd name="T16" fmla="*/ 1065714 w 982"/>
              <a:gd name="T17" fmla="*/ 264595 h 6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2" h="665">
                <a:moveTo>
                  <a:pt x="0" y="332"/>
                </a:moveTo>
                <a:lnTo>
                  <a:pt x="187" y="332"/>
                </a:lnTo>
                <a:lnTo>
                  <a:pt x="244" y="140"/>
                </a:lnTo>
                <a:lnTo>
                  <a:pt x="324" y="461"/>
                </a:lnTo>
                <a:lnTo>
                  <a:pt x="443" y="0"/>
                </a:lnTo>
                <a:lnTo>
                  <a:pt x="561" y="664"/>
                </a:lnTo>
                <a:lnTo>
                  <a:pt x="697" y="114"/>
                </a:lnTo>
                <a:lnTo>
                  <a:pt x="742" y="294"/>
                </a:lnTo>
                <a:lnTo>
                  <a:pt x="981" y="294"/>
                </a:lnTo>
              </a:path>
            </a:pathLst>
          </a:custGeom>
          <a:noFill/>
          <a:ln w="25400" cap="rnd" cmpd="sng">
            <a:solidFill>
              <a:srgbClr val="E5003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8" name="Group 11">
            <a:extLst>
              <a:ext uri="{FF2B5EF4-FFF2-40B4-BE49-F238E27FC236}">
                <a16:creationId xmlns:a16="http://schemas.microsoft.com/office/drawing/2014/main" id="{6FA58AC8-8ED0-4426-AB7C-16AB4FDBC44A}"/>
              </a:ext>
            </a:extLst>
          </p:cNvPr>
          <p:cNvGrpSpPr>
            <a:grpSpLocks/>
          </p:cNvGrpSpPr>
          <p:nvPr userDrawn="1"/>
        </p:nvGrpSpPr>
        <p:grpSpPr bwMode="auto">
          <a:xfrm>
            <a:off x="8348663" y="400050"/>
            <a:ext cx="609600" cy="914400"/>
            <a:chOff x="5136" y="3023"/>
            <a:chExt cx="1153" cy="1153"/>
          </a:xfrm>
        </p:grpSpPr>
        <p:sp>
          <p:nvSpPr>
            <p:cNvPr id="9" name="Rectangle 12">
              <a:extLst>
                <a:ext uri="{FF2B5EF4-FFF2-40B4-BE49-F238E27FC236}">
                  <a16:creationId xmlns:a16="http://schemas.microsoft.com/office/drawing/2014/main" id="{FDBCECB3-90E9-4325-89B0-0DC68AC45CEF}"/>
                </a:ext>
              </a:extLst>
            </p:cNvPr>
            <p:cNvSpPr>
              <a:spLocks noChangeArrowheads="1"/>
            </p:cNvSpPr>
            <p:nvPr/>
          </p:nvSpPr>
          <p:spPr bwMode="auto">
            <a:xfrm>
              <a:off x="5625" y="3349"/>
              <a:ext cx="162" cy="402"/>
            </a:xfrm>
            <a:prstGeom prst="rect">
              <a:avLst/>
            </a:prstGeom>
            <a:solidFill>
              <a:schemeClr val="tx1"/>
            </a:solidFill>
            <a:ln w="12700">
              <a:solidFill>
                <a:schemeClr val="tx1"/>
              </a:solidFill>
              <a:miter lim="800000"/>
              <a:headEnd/>
              <a:tailEnd/>
            </a:ln>
          </p:spPr>
          <p:txBody>
            <a:bodyPr wrap="none" anchor="ctr"/>
            <a:lstStyle>
              <a:lvl1pPr>
                <a:defRPr sz="2400" b="1">
                  <a:solidFill>
                    <a:schemeClr val="tx1"/>
                  </a:solidFill>
                  <a:latin typeface="VNI-Helve-Condense" pitchFamily="2" charset="0"/>
                </a:defRPr>
              </a:lvl1pPr>
              <a:lvl2pPr marL="742950" indent="-285750">
                <a:defRPr sz="2400" b="1">
                  <a:solidFill>
                    <a:schemeClr val="tx1"/>
                  </a:solidFill>
                  <a:latin typeface="VNI-Helve-Condense" pitchFamily="2" charset="0"/>
                </a:defRPr>
              </a:lvl2pPr>
              <a:lvl3pPr marL="1143000" indent="-228600">
                <a:defRPr sz="2400" b="1">
                  <a:solidFill>
                    <a:schemeClr val="tx1"/>
                  </a:solidFill>
                  <a:latin typeface="VNI-Helve-Condense" pitchFamily="2" charset="0"/>
                </a:defRPr>
              </a:lvl3pPr>
              <a:lvl4pPr marL="1600200" indent="-228600">
                <a:defRPr sz="2400" b="1">
                  <a:solidFill>
                    <a:schemeClr val="tx1"/>
                  </a:solidFill>
                  <a:latin typeface="VNI-Helve-Condense" pitchFamily="2" charset="0"/>
                </a:defRPr>
              </a:lvl4pPr>
              <a:lvl5pPr marL="2057400" indent="-228600">
                <a:defRPr sz="2400" b="1">
                  <a:solidFill>
                    <a:schemeClr val="tx1"/>
                  </a:solidFill>
                  <a:latin typeface="VNI-Helve-Condense" pitchFamily="2" charset="0"/>
                </a:defRPr>
              </a:lvl5pPr>
              <a:lvl6pPr marL="2514600" indent="-228600" eaLnBrk="0" fontAlgn="base" hangingPunct="0">
                <a:spcBef>
                  <a:spcPct val="0"/>
                </a:spcBef>
                <a:spcAft>
                  <a:spcPct val="0"/>
                </a:spcAft>
                <a:defRPr sz="2400" b="1">
                  <a:solidFill>
                    <a:schemeClr val="tx1"/>
                  </a:solidFill>
                  <a:latin typeface="VNI-Helve-Condense" pitchFamily="2" charset="0"/>
                </a:defRPr>
              </a:lvl6pPr>
              <a:lvl7pPr marL="2971800" indent="-228600" eaLnBrk="0" fontAlgn="base" hangingPunct="0">
                <a:spcBef>
                  <a:spcPct val="0"/>
                </a:spcBef>
                <a:spcAft>
                  <a:spcPct val="0"/>
                </a:spcAft>
                <a:defRPr sz="2400" b="1">
                  <a:solidFill>
                    <a:schemeClr val="tx1"/>
                  </a:solidFill>
                  <a:latin typeface="VNI-Helve-Condense" pitchFamily="2" charset="0"/>
                </a:defRPr>
              </a:lvl7pPr>
              <a:lvl8pPr marL="3429000" indent="-228600" eaLnBrk="0" fontAlgn="base" hangingPunct="0">
                <a:spcBef>
                  <a:spcPct val="0"/>
                </a:spcBef>
                <a:spcAft>
                  <a:spcPct val="0"/>
                </a:spcAft>
                <a:defRPr sz="2400" b="1">
                  <a:solidFill>
                    <a:schemeClr val="tx1"/>
                  </a:solidFill>
                  <a:latin typeface="VNI-Helve-Condense" pitchFamily="2" charset="0"/>
                </a:defRPr>
              </a:lvl8pPr>
              <a:lvl9pPr marL="3886200" indent="-228600" eaLnBrk="0" fontAlgn="base" hangingPunct="0">
                <a:spcBef>
                  <a:spcPct val="0"/>
                </a:spcBef>
                <a:spcAft>
                  <a:spcPct val="0"/>
                </a:spcAft>
                <a:defRPr sz="2400" b="1">
                  <a:solidFill>
                    <a:schemeClr val="tx1"/>
                  </a:solidFill>
                  <a:latin typeface="VNI-Helve-Condense" pitchFamily="2" charset="0"/>
                </a:defRPr>
              </a:lvl9pPr>
            </a:lstStyle>
            <a:p>
              <a:pPr>
                <a:defRPr/>
              </a:pPr>
              <a:endParaRPr lang="en-US" altLang="en-US"/>
            </a:p>
          </p:txBody>
        </p:sp>
        <p:sp>
          <p:nvSpPr>
            <p:cNvPr id="10" name="Rectangle 13">
              <a:extLst>
                <a:ext uri="{FF2B5EF4-FFF2-40B4-BE49-F238E27FC236}">
                  <a16:creationId xmlns:a16="http://schemas.microsoft.com/office/drawing/2014/main" id="{66BB88C3-5097-4AA0-8080-62E1015FD007}"/>
                </a:ext>
              </a:extLst>
            </p:cNvPr>
            <p:cNvSpPr>
              <a:spLocks noChangeArrowheads="1"/>
            </p:cNvSpPr>
            <p:nvPr/>
          </p:nvSpPr>
          <p:spPr bwMode="auto">
            <a:xfrm>
              <a:off x="5505" y="3469"/>
              <a:ext cx="408" cy="164"/>
            </a:xfrm>
            <a:prstGeom prst="rect">
              <a:avLst/>
            </a:prstGeom>
            <a:solidFill>
              <a:schemeClr val="tx1"/>
            </a:solidFill>
            <a:ln w="12700">
              <a:solidFill>
                <a:schemeClr val="tx1"/>
              </a:solidFill>
              <a:miter lim="800000"/>
              <a:headEnd/>
              <a:tailEnd/>
            </a:ln>
          </p:spPr>
          <p:txBody>
            <a:bodyPr wrap="none" anchor="ctr"/>
            <a:lstStyle>
              <a:lvl1pPr>
                <a:defRPr sz="2400" b="1">
                  <a:solidFill>
                    <a:schemeClr val="tx1"/>
                  </a:solidFill>
                  <a:latin typeface="VNI-Helve-Condense" pitchFamily="2" charset="0"/>
                </a:defRPr>
              </a:lvl1pPr>
              <a:lvl2pPr marL="742950" indent="-285750">
                <a:defRPr sz="2400" b="1">
                  <a:solidFill>
                    <a:schemeClr val="tx1"/>
                  </a:solidFill>
                  <a:latin typeface="VNI-Helve-Condense" pitchFamily="2" charset="0"/>
                </a:defRPr>
              </a:lvl2pPr>
              <a:lvl3pPr marL="1143000" indent="-228600">
                <a:defRPr sz="2400" b="1">
                  <a:solidFill>
                    <a:schemeClr val="tx1"/>
                  </a:solidFill>
                  <a:latin typeface="VNI-Helve-Condense" pitchFamily="2" charset="0"/>
                </a:defRPr>
              </a:lvl3pPr>
              <a:lvl4pPr marL="1600200" indent="-228600">
                <a:defRPr sz="2400" b="1">
                  <a:solidFill>
                    <a:schemeClr val="tx1"/>
                  </a:solidFill>
                  <a:latin typeface="VNI-Helve-Condense" pitchFamily="2" charset="0"/>
                </a:defRPr>
              </a:lvl4pPr>
              <a:lvl5pPr marL="2057400" indent="-228600">
                <a:defRPr sz="2400" b="1">
                  <a:solidFill>
                    <a:schemeClr val="tx1"/>
                  </a:solidFill>
                  <a:latin typeface="VNI-Helve-Condense" pitchFamily="2" charset="0"/>
                </a:defRPr>
              </a:lvl5pPr>
              <a:lvl6pPr marL="2514600" indent="-228600" eaLnBrk="0" fontAlgn="base" hangingPunct="0">
                <a:spcBef>
                  <a:spcPct val="0"/>
                </a:spcBef>
                <a:spcAft>
                  <a:spcPct val="0"/>
                </a:spcAft>
                <a:defRPr sz="2400" b="1">
                  <a:solidFill>
                    <a:schemeClr val="tx1"/>
                  </a:solidFill>
                  <a:latin typeface="VNI-Helve-Condense" pitchFamily="2" charset="0"/>
                </a:defRPr>
              </a:lvl6pPr>
              <a:lvl7pPr marL="2971800" indent="-228600" eaLnBrk="0" fontAlgn="base" hangingPunct="0">
                <a:spcBef>
                  <a:spcPct val="0"/>
                </a:spcBef>
                <a:spcAft>
                  <a:spcPct val="0"/>
                </a:spcAft>
                <a:defRPr sz="2400" b="1">
                  <a:solidFill>
                    <a:schemeClr val="tx1"/>
                  </a:solidFill>
                  <a:latin typeface="VNI-Helve-Condense" pitchFamily="2" charset="0"/>
                </a:defRPr>
              </a:lvl7pPr>
              <a:lvl8pPr marL="3429000" indent="-228600" eaLnBrk="0" fontAlgn="base" hangingPunct="0">
                <a:spcBef>
                  <a:spcPct val="0"/>
                </a:spcBef>
                <a:spcAft>
                  <a:spcPct val="0"/>
                </a:spcAft>
                <a:defRPr sz="2400" b="1">
                  <a:solidFill>
                    <a:schemeClr val="tx1"/>
                  </a:solidFill>
                  <a:latin typeface="VNI-Helve-Condense" pitchFamily="2" charset="0"/>
                </a:defRPr>
              </a:lvl8pPr>
              <a:lvl9pPr marL="3886200" indent="-228600" eaLnBrk="0" fontAlgn="base" hangingPunct="0">
                <a:spcBef>
                  <a:spcPct val="0"/>
                </a:spcBef>
                <a:spcAft>
                  <a:spcPct val="0"/>
                </a:spcAft>
                <a:defRPr sz="2400" b="1">
                  <a:solidFill>
                    <a:schemeClr val="tx1"/>
                  </a:solidFill>
                  <a:latin typeface="VNI-Helve-Condense" pitchFamily="2" charset="0"/>
                </a:defRPr>
              </a:lvl9pPr>
            </a:lstStyle>
            <a:p>
              <a:pPr>
                <a:defRPr/>
              </a:pPr>
              <a:endParaRPr lang="en-US" altLang="en-US"/>
            </a:p>
          </p:txBody>
        </p:sp>
        <p:sp>
          <p:nvSpPr>
            <p:cNvPr id="11" name="Freeform 14">
              <a:extLst>
                <a:ext uri="{FF2B5EF4-FFF2-40B4-BE49-F238E27FC236}">
                  <a16:creationId xmlns:a16="http://schemas.microsoft.com/office/drawing/2014/main" id="{58E6CA0A-CEE2-42B8-AAF5-8FAEBC51AC93}"/>
                </a:ext>
              </a:extLst>
            </p:cNvPr>
            <p:cNvSpPr>
              <a:spLocks/>
            </p:cNvSpPr>
            <p:nvPr/>
          </p:nvSpPr>
          <p:spPr bwMode="auto">
            <a:xfrm>
              <a:off x="5136" y="3023"/>
              <a:ext cx="1153" cy="1153"/>
            </a:xfrm>
            <a:custGeom>
              <a:avLst/>
              <a:gdLst>
                <a:gd name="T0" fmla="*/ 211 w 1153"/>
                <a:gd name="T1" fmla="*/ 654 h 1153"/>
                <a:gd name="T2" fmla="*/ 310 w 1153"/>
                <a:gd name="T3" fmla="*/ 793 h 1153"/>
                <a:gd name="T4" fmla="*/ 423 w 1153"/>
                <a:gd name="T5" fmla="*/ 914 h 1153"/>
                <a:gd name="T6" fmla="*/ 557 w 1153"/>
                <a:gd name="T7" fmla="*/ 1042 h 1153"/>
                <a:gd name="T8" fmla="*/ 701 w 1153"/>
                <a:gd name="T9" fmla="*/ 914 h 1153"/>
                <a:gd name="T10" fmla="*/ 818 w 1153"/>
                <a:gd name="T11" fmla="*/ 793 h 1153"/>
                <a:gd name="T12" fmla="*/ 928 w 1153"/>
                <a:gd name="T13" fmla="*/ 643 h 1153"/>
                <a:gd name="T14" fmla="*/ 979 w 1153"/>
                <a:gd name="T15" fmla="*/ 549 h 1153"/>
                <a:gd name="T16" fmla="*/ 1014 w 1153"/>
                <a:gd name="T17" fmla="*/ 456 h 1153"/>
                <a:gd name="T18" fmla="*/ 1021 w 1153"/>
                <a:gd name="T19" fmla="*/ 399 h 1153"/>
                <a:gd name="T20" fmla="*/ 1015 w 1153"/>
                <a:gd name="T21" fmla="*/ 332 h 1153"/>
                <a:gd name="T22" fmla="*/ 998 w 1153"/>
                <a:gd name="T23" fmla="*/ 270 h 1153"/>
                <a:gd name="T24" fmla="*/ 972 w 1153"/>
                <a:gd name="T25" fmla="*/ 219 h 1153"/>
                <a:gd name="T26" fmla="*/ 938 w 1153"/>
                <a:gd name="T27" fmla="*/ 187 h 1153"/>
                <a:gd name="T28" fmla="*/ 888 w 1153"/>
                <a:gd name="T29" fmla="*/ 159 h 1153"/>
                <a:gd name="T30" fmla="*/ 830 w 1153"/>
                <a:gd name="T31" fmla="*/ 142 h 1153"/>
                <a:gd name="T32" fmla="*/ 766 w 1153"/>
                <a:gd name="T33" fmla="*/ 137 h 1153"/>
                <a:gd name="T34" fmla="*/ 710 w 1153"/>
                <a:gd name="T35" fmla="*/ 148 h 1153"/>
                <a:gd name="T36" fmla="*/ 657 w 1153"/>
                <a:gd name="T37" fmla="*/ 170 h 1153"/>
                <a:gd name="T38" fmla="*/ 566 w 1153"/>
                <a:gd name="T39" fmla="*/ 242 h 1153"/>
                <a:gd name="T40" fmla="*/ 476 w 1153"/>
                <a:gd name="T41" fmla="*/ 170 h 1153"/>
                <a:gd name="T42" fmla="*/ 423 w 1153"/>
                <a:gd name="T43" fmla="*/ 148 h 1153"/>
                <a:gd name="T44" fmla="*/ 364 w 1153"/>
                <a:gd name="T45" fmla="*/ 137 h 1153"/>
                <a:gd name="T46" fmla="*/ 301 w 1153"/>
                <a:gd name="T47" fmla="*/ 142 h 1153"/>
                <a:gd name="T48" fmla="*/ 245 w 1153"/>
                <a:gd name="T49" fmla="*/ 161 h 1153"/>
                <a:gd name="T50" fmla="*/ 199 w 1153"/>
                <a:gd name="T51" fmla="*/ 189 h 1153"/>
                <a:gd name="T52" fmla="*/ 169 w 1153"/>
                <a:gd name="T53" fmla="*/ 225 h 1153"/>
                <a:gd name="T54" fmla="*/ 146 w 1153"/>
                <a:gd name="T55" fmla="*/ 264 h 1153"/>
                <a:gd name="T56" fmla="*/ 0 w 1153"/>
                <a:gd name="T57" fmla="*/ 266 h 1153"/>
                <a:gd name="T58" fmla="*/ 27 w 1153"/>
                <a:gd name="T59" fmla="*/ 178 h 1153"/>
                <a:gd name="T60" fmla="*/ 67 w 1153"/>
                <a:gd name="T61" fmla="*/ 113 h 1153"/>
                <a:gd name="T62" fmla="*/ 110 w 1153"/>
                <a:gd name="T63" fmla="*/ 72 h 1153"/>
                <a:gd name="T64" fmla="*/ 169 w 1153"/>
                <a:gd name="T65" fmla="*/ 34 h 1153"/>
                <a:gd name="T66" fmla="*/ 237 w 1153"/>
                <a:gd name="T67" fmla="*/ 8 h 1153"/>
                <a:gd name="T68" fmla="*/ 316 w 1153"/>
                <a:gd name="T69" fmla="*/ 0 h 1153"/>
                <a:gd name="T70" fmla="*/ 388 w 1153"/>
                <a:gd name="T71" fmla="*/ 13 h 1153"/>
                <a:gd name="T72" fmla="*/ 457 w 1153"/>
                <a:gd name="T73" fmla="*/ 43 h 1153"/>
                <a:gd name="T74" fmla="*/ 572 w 1153"/>
                <a:gd name="T75" fmla="*/ 135 h 1153"/>
                <a:gd name="T76" fmla="*/ 688 w 1153"/>
                <a:gd name="T77" fmla="*/ 43 h 1153"/>
                <a:gd name="T78" fmla="*/ 754 w 1153"/>
                <a:gd name="T79" fmla="*/ 13 h 1153"/>
                <a:gd name="T80" fmla="*/ 824 w 1153"/>
                <a:gd name="T81" fmla="*/ 0 h 1153"/>
                <a:gd name="T82" fmla="*/ 905 w 1153"/>
                <a:gd name="T83" fmla="*/ 8 h 1153"/>
                <a:gd name="T84" fmla="*/ 978 w 1153"/>
                <a:gd name="T85" fmla="*/ 32 h 1153"/>
                <a:gd name="T86" fmla="*/ 1032 w 1153"/>
                <a:gd name="T87" fmla="*/ 69 h 1153"/>
                <a:gd name="T88" fmla="*/ 1076 w 1153"/>
                <a:gd name="T89" fmla="*/ 113 h 1153"/>
                <a:gd name="T90" fmla="*/ 1110 w 1153"/>
                <a:gd name="T91" fmla="*/ 163 h 1153"/>
                <a:gd name="T92" fmla="*/ 1138 w 1153"/>
                <a:gd name="T93" fmla="*/ 225 h 1153"/>
                <a:gd name="T94" fmla="*/ 1152 w 1153"/>
                <a:gd name="T95" fmla="*/ 304 h 1153"/>
                <a:gd name="T96" fmla="*/ 1144 w 1153"/>
                <a:gd name="T97" fmla="*/ 405 h 1153"/>
                <a:gd name="T98" fmla="*/ 1107 w 1153"/>
                <a:gd name="T99" fmla="*/ 525 h 1153"/>
                <a:gd name="T100" fmla="*/ 1040 w 1153"/>
                <a:gd name="T101" fmla="*/ 647 h 1153"/>
                <a:gd name="T102" fmla="*/ 964 w 1153"/>
                <a:gd name="T103" fmla="*/ 753 h 1153"/>
                <a:gd name="T104" fmla="*/ 892 w 1153"/>
                <a:gd name="T105" fmla="*/ 834 h 1153"/>
                <a:gd name="T106" fmla="*/ 563 w 1153"/>
                <a:gd name="T107" fmla="*/ 1152 h 1153"/>
                <a:gd name="T108" fmla="*/ 388 w 1153"/>
                <a:gd name="T109" fmla="*/ 990 h 1153"/>
                <a:gd name="T110" fmla="*/ 248 w 1153"/>
                <a:gd name="T111" fmla="*/ 834 h 1153"/>
                <a:gd name="T112" fmla="*/ 119 w 1153"/>
                <a:gd name="T113" fmla="*/ 654 h 1153"/>
                <a:gd name="T114" fmla="*/ 211 w 1153"/>
                <a:gd name="T115" fmla="*/ 654 h 11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53" h="1153">
                  <a:moveTo>
                    <a:pt x="211" y="654"/>
                  </a:moveTo>
                  <a:lnTo>
                    <a:pt x="310" y="793"/>
                  </a:lnTo>
                  <a:lnTo>
                    <a:pt x="423" y="914"/>
                  </a:lnTo>
                  <a:lnTo>
                    <a:pt x="557" y="1042"/>
                  </a:lnTo>
                  <a:lnTo>
                    <a:pt x="701" y="914"/>
                  </a:lnTo>
                  <a:lnTo>
                    <a:pt x="818" y="793"/>
                  </a:lnTo>
                  <a:lnTo>
                    <a:pt x="928" y="643"/>
                  </a:lnTo>
                  <a:lnTo>
                    <a:pt x="979" y="549"/>
                  </a:lnTo>
                  <a:lnTo>
                    <a:pt x="1014" y="456"/>
                  </a:lnTo>
                  <a:lnTo>
                    <a:pt x="1021" y="399"/>
                  </a:lnTo>
                  <a:lnTo>
                    <a:pt x="1015" y="332"/>
                  </a:lnTo>
                  <a:lnTo>
                    <a:pt x="998" y="270"/>
                  </a:lnTo>
                  <a:lnTo>
                    <a:pt x="972" y="219"/>
                  </a:lnTo>
                  <a:lnTo>
                    <a:pt x="938" y="187"/>
                  </a:lnTo>
                  <a:lnTo>
                    <a:pt x="888" y="159"/>
                  </a:lnTo>
                  <a:lnTo>
                    <a:pt x="830" y="142"/>
                  </a:lnTo>
                  <a:lnTo>
                    <a:pt x="766" y="137"/>
                  </a:lnTo>
                  <a:lnTo>
                    <a:pt x="710" y="148"/>
                  </a:lnTo>
                  <a:lnTo>
                    <a:pt x="657" y="170"/>
                  </a:lnTo>
                  <a:lnTo>
                    <a:pt x="566" y="242"/>
                  </a:lnTo>
                  <a:lnTo>
                    <a:pt x="476" y="170"/>
                  </a:lnTo>
                  <a:lnTo>
                    <a:pt x="423" y="148"/>
                  </a:lnTo>
                  <a:lnTo>
                    <a:pt x="364" y="137"/>
                  </a:lnTo>
                  <a:lnTo>
                    <a:pt x="301" y="142"/>
                  </a:lnTo>
                  <a:lnTo>
                    <a:pt x="245" y="161"/>
                  </a:lnTo>
                  <a:lnTo>
                    <a:pt x="199" y="189"/>
                  </a:lnTo>
                  <a:lnTo>
                    <a:pt x="169" y="225"/>
                  </a:lnTo>
                  <a:lnTo>
                    <a:pt x="146" y="264"/>
                  </a:lnTo>
                  <a:lnTo>
                    <a:pt x="0" y="266"/>
                  </a:lnTo>
                  <a:lnTo>
                    <a:pt x="27" y="178"/>
                  </a:lnTo>
                  <a:lnTo>
                    <a:pt x="67" y="113"/>
                  </a:lnTo>
                  <a:lnTo>
                    <a:pt x="110" y="72"/>
                  </a:lnTo>
                  <a:lnTo>
                    <a:pt x="169" y="34"/>
                  </a:lnTo>
                  <a:lnTo>
                    <a:pt x="237" y="8"/>
                  </a:lnTo>
                  <a:lnTo>
                    <a:pt x="316" y="0"/>
                  </a:lnTo>
                  <a:lnTo>
                    <a:pt x="388" y="13"/>
                  </a:lnTo>
                  <a:lnTo>
                    <a:pt x="457" y="43"/>
                  </a:lnTo>
                  <a:lnTo>
                    <a:pt x="572" y="135"/>
                  </a:lnTo>
                  <a:lnTo>
                    <a:pt x="688" y="43"/>
                  </a:lnTo>
                  <a:lnTo>
                    <a:pt x="754" y="13"/>
                  </a:lnTo>
                  <a:lnTo>
                    <a:pt x="824" y="0"/>
                  </a:lnTo>
                  <a:lnTo>
                    <a:pt x="905" y="8"/>
                  </a:lnTo>
                  <a:lnTo>
                    <a:pt x="978" y="32"/>
                  </a:lnTo>
                  <a:lnTo>
                    <a:pt x="1032" y="69"/>
                  </a:lnTo>
                  <a:lnTo>
                    <a:pt x="1076" y="113"/>
                  </a:lnTo>
                  <a:lnTo>
                    <a:pt x="1110" y="163"/>
                  </a:lnTo>
                  <a:lnTo>
                    <a:pt x="1138" y="225"/>
                  </a:lnTo>
                  <a:lnTo>
                    <a:pt x="1152" y="304"/>
                  </a:lnTo>
                  <a:lnTo>
                    <a:pt x="1144" y="405"/>
                  </a:lnTo>
                  <a:lnTo>
                    <a:pt x="1107" y="525"/>
                  </a:lnTo>
                  <a:lnTo>
                    <a:pt x="1040" y="647"/>
                  </a:lnTo>
                  <a:lnTo>
                    <a:pt x="964" y="753"/>
                  </a:lnTo>
                  <a:lnTo>
                    <a:pt x="892" y="834"/>
                  </a:lnTo>
                  <a:lnTo>
                    <a:pt x="563" y="1152"/>
                  </a:lnTo>
                  <a:lnTo>
                    <a:pt x="388" y="990"/>
                  </a:lnTo>
                  <a:lnTo>
                    <a:pt x="248" y="834"/>
                  </a:lnTo>
                  <a:lnTo>
                    <a:pt x="119" y="654"/>
                  </a:lnTo>
                  <a:lnTo>
                    <a:pt x="211" y="654"/>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sp>
        <p:nvSpPr>
          <p:cNvPr id="4098" name="Rectangle 2"/>
          <p:cNvSpPr>
            <a:spLocks noGrp="1" noChangeArrowheads="1"/>
          </p:cNvSpPr>
          <p:nvPr>
            <p:ph type="ctrTitle" sz="quarter"/>
          </p:nvPr>
        </p:nvSpPr>
        <p:spPr>
          <a:xfrm>
            <a:off x="685800" y="2057400"/>
            <a:ext cx="7772400" cy="1143000"/>
          </a:xfrm>
        </p:spPr>
        <p:txBody>
          <a:bodyPr/>
          <a:lstStyle>
            <a:lvl1pPr>
              <a:defRPr>
                <a:latin typeface="VNI-Times" pitchFamily="2" charset="0"/>
              </a:defRPr>
            </a:lvl1pPr>
          </a:lstStyle>
          <a:p>
            <a:r>
              <a:rPr lang="en-US"/>
              <a:t>Click to edit Master title style</a:t>
            </a:r>
          </a:p>
        </p:txBody>
      </p:sp>
      <p:sp>
        <p:nvSpPr>
          <p:cNvPr id="4099" name="Rectangle 3"/>
          <p:cNvSpPr>
            <a:spLocks noGrp="1" noChangeArrowheads="1"/>
          </p:cNvSpPr>
          <p:nvPr>
            <p:ph type="subTitle" sz="quarter" idx="1"/>
          </p:nvPr>
        </p:nvSpPr>
        <p:spPr>
          <a:xfrm>
            <a:off x="1371600" y="4114800"/>
            <a:ext cx="6400800" cy="1752600"/>
          </a:xfrm>
        </p:spPr>
        <p:txBody>
          <a:bodyPr/>
          <a:lstStyle>
            <a:lvl1pPr marL="0" indent="0" algn="ctr">
              <a:buFontTx/>
              <a:buNone/>
              <a:defRPr/>
            </a:lvl1pPr>
          </a:lstStyle>
          <a:p>
            <a:r>
              <a:rPr lang="en-US"/>
              <a:t>Click to edit Master subtitle style</a:t>
            </a:r>
          </a:p>
        </p:txBody>
      </p:sp>
      <p:sp>
        <p:nvSpPr>
          <p:cNvPr id="12" name="Rectangle 4">
            <a:extLst>
              <a:ext uri="{FF2B5EF4-FFF2-40B4-BE49-F238E27FC236}">
                <a16:creationId xmlns:a16="http://schemas.microsoft.com/office/drawing/2014/main" id="{C81B6332-456F-4E82-88A8-5C23DB7B561A}"/>
              </a:ext>
            </a:extLst>
          </p:cNvPr>
          <p:cNvSpPr>
            <a:spLocks noGrp="1" noChangeArrowheads="1"/>
          </p:cNvSpPr>
          <p:nvPr>
            <p:ph type="dt" sz="quarter" idx="10"/>
          </p:nvPr>
        </p:nvSpPr>
        <p:spPr/>
        <p:txBody>
          <a:bodyPr/>
          <a:lstStyle>
            <a:lvl1pPr>
              <a:defRPr/>
            </a:lvl1pPr>
          </a:lstStyle>
          <a:p>
            <a:pPr>
              <a:defRPr/>
            </a:pPr>
            <a:endParaRPr lang="en-US"/>
          </a:p>
        </p:txBody>
      </p:sp>
      <p:sp>
        <p:nvSpPr>
          <p:cNvPr id="13" name="Rectangle 5">
            <a:extLst>
              <a:ext uri="{FF2B5EF4-FFF2-40B4-BE49-F238E27FC236}">
                <a16:creationId xmlns:a16="http://schemas.microsoft.com/office/drawing/2014/main" id="{10FDF0EC-DCC9-419E-A20D-EDBEC81CD3D1}"/>
              </a:ext>
            </a:extLst>
          </p:cNvPr>
          <p:cNvSpPr>
            <a:spLocks noGrp="1" noChangeArrowheads="1"/>
          </p:cNvSpPr>
          <p:nvPr>
            <p:ph type="ftr" sz="quarter" idx="11"/>
          </p:nvPr>
        </p:nvSpPr>
        <p:spPr/>
        <p:txBody>
          <a:bodyPr/>
          <a:lstStyle>
            <a:lvl1pPr>
              <a:defRPr/>
            </a:lvl1pPr>
          </a:lstStyle>
          <a:p>
            <a:pPr>
              <a:defRPr/>
            </a:pPr>
            <a:endParaRPr lang="en-US"/>
          </a:p>
        </p:txBody>
      </p:sp>
      <p:sp>
        <p:nvSpPr>
          <p:cNvPr id="14" name="Rectangle 6">
            <a:extLst>
              <a:ext uri="{FF2B5EF4-FFF2-40B4-BE49-F238E27FC236}">
                <a16:creationId xmlns:a16="http://schemas.microsoft.com/office/drawing/2014/main" id="{D924E0CA-09A8-47F8-816E-4FBE33D3A784}"/>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D8764F30-318A-4C78-90C7-153410A0CC71}" type="slidenum">
              <a:rPr lang="en-US" altLang="en-US"/>
              <a:pPr>
                <a:defRPr/>
              </a:pPr>
              <a:t>‹#›</a:t>
            </a:fld>
            <a:endParaRPr lang="en-US" altLang="en-US"/>
          </a:p>
        </p:txBody>
      </p:sp>
    </p:spTree>
    <p:extLst>
      <p:ext uri="{BB962C8B-B14F-4D97-AF65-F5344CB8AC3E}">
        <p14:creationId xmlns:p14="http://schemas.microsoft.com/office/powerpoint/2010/main" val="139279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7D6AF6A6-AA39-44DE-BB55-5437CC1A2B4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0C79EE3D-8C70-48E4-8F0B-E50E900E189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8BCE8D32-3491-43DA-838A-78D33AE5B1C2}"/>
              </a:ext>
            </a:extLst>
          </p:cNvPr>
          <p:cNvSpPr>
            <a:spLocks noGrp="1" noChangeArrowheads="1"/>
          </p:cNvSpPr>
          <p:nvPr>
            <p:ph type="sldNum" sz="quarter" idx="12"/>
          </p:nvPr>
        </p:nvSpPr>
        <p:spPr>
          <a:ln/>
        </p:spPr>
        <p:txBody>
          <a:bodyPr/>
          <a:lstStyle>
            <a:lvl1pPr>
              <a:defRPr/>
            </a:lvl1pPr>
          </a:lstStyle>
          <a:p>
            <a:pPr>
              <a:defRPr/>
            </a:pPr>
            <a:fld id="{E40AA0B6-E8C0-4780-989C-A352DBE88BB3}" type="slidenum">
              <a:rPr lang="en-US" altLang="en-US"/>
              <a:pPr>
                <a:defRPr/>
              </a:pPr>
              <a:t>‹#›</a:t>
            </a:fld>
            <a:endParaRPr lang="en-US" altLang="en-US"/>
          </a:p>
        </p:txBody>
      </p:sp>
    </p:spTree>
    <p:extLst>
      <p:ext uri="{BB962C8B-B14F-4D97-AF65-F5344CB8AC3E}">
        <p14:creationId xmlns:p14="http://schemas.microsoft.com/office/powerpoint/2010/main" val="414276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444BADC2-3E86-4D62-9636-F2021D35F54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49EA103D-88E6-450D-9DE0-9AB04C52AC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B2E54B5C-FF16-48BB-86B1-20CEC4458A55}"/>
              </a:ext>
            </a:extLst>
          </p:cNvPr>
          <p:cNvSpPr>
            <a:spLocks noGrp="1" noChangeArrowheads="1"/>
          </p:cNvSpPr>
          <p:nvPr>
            <p:ph type="sldNum" sz="quarter" idx="12"/>
          </p:nvPr>
        </p:nvSpPr>
        <p:spPr>
          <a:ln/>
        </p:spPr>
        <p:txBody>
          <a:bodyPr/>
          <a:lstStyle>
            <a:lvl1pPr>
              <a:defRPr/>
            </a:lvl1pPr>
          </a:lstStyle>
          <a:p>
            <a:pPr>
              <a:defRPr/>
            </a:pPr>
            <a:fld id="{AC231BBA-D641-4D20-A30E-21F1F129F8D3}" type="slidenum">
              <a:rPr lang="en-US" altLang="en-US"/>
              <a:pPr>
                <a:defRPr/>
              </a:pPr>
              <a:t>‹#›</a:t>
            </a:fld>
            <a:endParaRPr lang="en-US" altLang="en-US"/>
          </a:p>
        </p:txBody>
      </p:sp>
    </p:spTree>
    <p:extLst>
      <p:ext uri="{BB962C8B-B14F-4D97-AF65-F5344CB8AC3E}">
        <p14:creationId xmlns:p14="http://schemas.microsoft.com/office/powerpoint/2010/main" val="405256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48600" cy="1143000"/>
          </a:xfrm>
        </p:spPr>
        <p:txBody>
          <a:bodyPr/>
          <a:lstStyle/>
          <a:p>
            <a:r>
              <a:rPr lang="en-US"/>
              <a:t>Click to edit Master title style</a:t>
            </a:r>
          </a:p>
        </p:txBody>
      </p:sp>
      <p:sp>
        <p:nvSpPr>
          <p:cNvPr id="3" name="Text Placeholder 2"/>
          <p:cNvSpPr>
            <a:spLocks noGrp="1"/>
          </p:cNvSpPr>
          <p:nvPr>
            <p:ph type="body" sz="half" idx="1"/>
          </p:nvPr>
        </p:nvSpPr>
        <p:spPr>
          <a:xfrm>
            <a:off x="609600" y="198120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9812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4114800"/>
            <a:ext cx="38481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a:extLst>
              <a:ext uri="{FF2B5EF4-FFF2-40B4-BE49-F238E27FC236}">
                <a16:creationId xmlns:a16="http://schemas.microsoft.com/office/drawing/2014/main" id="{107FB1B6-E64B-41ED-AAE9-1751E93C0ED7}"/>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56A7C24F-CC51-4AD5-8838-628F280812E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9">
            <a:extLst>
              <a:ext uri="{FF2B5EF4-FFF2-40B4-BE49-F238E27FC236}">
                <a16:creationId xmlns:a16="http://schemas.microsoft.com/office/drawing/2014/main" id="{B2A180D1-AE31-4A67-8AEE-203548456B61}"/>
              </a:ext>
            </a:extLst>
          </p:cNvPr>
          <p:cNvSpPr>
            <a:spLocks noGrp="1" noChangeArrowheads="1"/>
          </p:cNvSpPr>
          <p:nvPr>
            <p:ph type="sldNum" sz="quarter" idx="12"/>
          </p:nvPr>
        </p:nvSpPr>
        <p:spPr>
          <a:ln/>
        </p:spPr>
        <p:txBody>
          <a:bodyPr/>
          <a:lstStyle>
            <a:lvl1pPr>
              <a:defRPr/>
            </a:lvl1pPr>
          </a:lstStyle>
          <a:p>
            <a:pPr>
              <a:defRPr/>
            </a:pPr>
            <a:fld id="{6D42FB26-74D6-475A-92FD-4035BA853B95}" type="slidenum">
              <a:rPr lang="en-US" altLang="en-US"/>
              <a:pPr>
                <a:defRPr/>
              </a:pPr>
              <a:t>‹#›</a:t>
            </a:fld>
            <a:endParaRPr lang="en-US" altLang="en-US"/>
          </a:p>
        </p:txBody>
      </p:sp>
    </p:spTree>
    <p:extLst>
      <p:ext uri="{BB962C8B-B14F-4D97-AF65-F5344CB8AC3E}">
        <p14:creationId xmlns:p14="http://schemas.microsoft.com/office/powerpoint/2010/main" val="385552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48600" cy="1143000"/>
          </a:xfrm>
        </p:spPr>
        <p:txBody>
          <a:bodyPr/>
          <a:lstStyle/>
          <a:p>
            <a:r>
              <a:rPr lang="en-US"/>
              <a:t>Click to edit Master title style</a:t>
            </a:r>
          </a:p>
        </p:txBody>
      </p:sp>
      <p:sp>
        <p:nvSpPr>
          <p:cNvPr id="3" name="Text Placeholder 2"/>
          <p:cNvSpPr>
            <a:spLocks noGrp="1"/>
          </p:cNvSpPr>
          <p:nvPr>
            <p:ph type="body" sz="half" idx="1"/>
          </p:nvPr>
        </p:nvSpPr>
        <p:spPr>
          <a:xfrm>
            <a:off x="609600" y="198120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981200"/>
            <a:ext cx="3848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A6B1726F-F473-480E-AA7E-D9E82E3EB63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A9DB6B1A-C3AB-4193-8B7D-B97F965F37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9">
            <a:extLst>
              <a:ext uri="{FF2B5EF4-FFF2-40B4-BE49-F238E27FC236}">
                <a16:creationId xmlns:a16="http://schemas.microsoft.com/office/drawing/2014/main" id="{513C1546-461B-4907-968B-28A5E15E1095}"/>
              </a:ext>
            </a:extLst>
          </p:cNvPr>
          <p:cNvSpPr>
            <a:spLocks noGrp="1" noChangeArrowheads="1"/>
          </p:cNvSpPr>
          <p:nvPr>
            <p:ph type="sldNum" sz="quarter" idx="12"/>
          </p:nvPr>
        </p:nvSpPr>
        <p:spPr>
          <a:ln/>
        </p:spPr>
        <p:txBody>
          <a:bodyPr/>
          <a:lstStyle>
            <a:lvl1pPr>
              <a:defRPr/>
            </a:lvl1pPr>
          </a:lstStyle>
          <a:p>
            <a:pPr>
              <a:defRPr/>
            </a:pPr>
            <a:fld id="{FD327433-93F3-42DA-B5D7-7B92A06B9151}" type="slidenum">
              <a:rPr lang="en-US" altLang="en-US"/>
              <a:pPr>
                <a:defRPr/>
              </a:pPr>
              <a:t>‹#›</a:t>
            </a:fld>
            <a:endParaRPr lang="en-US" altLang="en-US"/>
          </a:p>
        </p:txBody>
      </p:sp>
    </p:spTree>
    <p:extLst>
      <p:ext uri="{BB962C8B-B14F-4D97-AF65-F5344CB8AC3E}">
        <p14:creationId xmlns:p14="http://schemas.microsoft.com/office/powerpoint/2010/main" val="1860277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7">
            <a:extLst>
              <a:ext uri="{FF2B5EF4-FFF2-40B4-BE49-F238E27FC236}">
                <a16:creationId xmlns:a16="http://schemas.microsoft.com/office/drawing/2014/main" id="{7EC18738-FE9E-45D3-A447-9FA592649A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C121B05F-11B4-412C-9C70-A94D224EBFE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0667901F-1743-450D-BB11-46EF406619AD}"/>
              </a:ext>
            </a:extLst>
          </p:cNvPr>
          <p:cNvSpPr>
            <a:spLocks noGrp="1" noChangeArrowheads="1"/>
          </p:cNvSpPr>
          <p:nvPr>
            <p:ph type="sldNum" sz="quarter" idx="12"/>
          </p:nvPr>
        </p:nvSpPr>
        <p:spPr>
          <a:ln/>
        </p:spPr>
        <p:txBody>
          <a:bodyPr/>
          <a:lstStyle>
            <a:lvl1pPr>
              <a:defRPr/>
            </a:lvl1pPr>
          </a:lstStyle>
          <a:p>
            <a:pPr>
              <a:defRPr/>
            </a:pPr>
            <a:fld id="{141A3940-8DF3-4433-8FEE-2F4455CB1780}" type="slidenum">
              <a:rPr lang="en-US" altLang="en-US"/>
              <a:pPr>
                <a:defRPr/>
              </a:pPr>
              <a:t>‹#›</a:t>
            </a:fld>
            <a:endParaRPr lang="en-US" altLang="en-US"/>
          </a:p>
        </p:txBody>
      </p:sp>
    </p:spTree>
    <p:extLst>
      <p:ext uri="{BB962C8B-B14F-4D97-AF65-F5344CB8AC3E}">
        <p14:creationId xmlns:p14="http://schemas.microsoft.com/office/powerpoint/2010/main" val="31881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CC404422-1DC4-40CC-8C99-68200C69DFC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293E510B-BBB0-4DC2-A073-0BF923F8E9E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F8F998E7-F7C2-4FDB-9E15-9BC0A3DA017D}"/>
              </a:ext>
            </a:extLst>
          </p:cNvPr>
          <p:cNvSpPr>
            <a:spLocks noGrp="1" noChangeArrowheads="1"/>
          </p:cNvSpPr>
          <p:nvPr>
            <p:ph type="sldNum" sz="quarter" idx="12"/>
          </p:nvPr>
        </p:nvSpPr>
        <p:spPr>
          <a:ln/>
        </p:spPr>
        <p:txBody>
          <a:bodyPr/>
          <a:lstStyle>
            <a:lvl1pPr>
              <a:defRPr/>
            </a:lvl1pPr>
          </a:lstStyle>
          <a:p>
            <a:pPr>
              <a:defRPr/>
            </a:pPr>
            <a:fld id="{142F9781-677B-4F1D-B415-491B14CD854E}" type="slidenum">
              <a:rPr lang="en-US" altLang="en-US"/>
              <a:pPr>
                <a:defRPr/>
              </a:pPr>
              <a:t>‹#›</a:t>
            </a:fld>
            <a:endParaRPr lang="en-US" altLang="en-US"/>
          </a:p>
        </p:txBody>
      </p:sp>
    </p:spTree>
    <p:extLst>
      <p:ext uri="{BB962C8B-B14F-4D97-AF65-F5344CB8AC3E}">
        <p14:creationId xmlns:p14="http://schemas.microsoft.com/office/powerpoint/2010/main" val="343456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644DB7F3-A922-4DD3-9F28-678781BA5D0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2A7CB495-D423-42F8-8745-5E28FB376E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86425B6D-E254-4F6C-A84C-746ED0041044}"/>
              </a:ext>
            </a:extLst>
          </p:cNvPr>
          <p:cNvSpPr>
            <a:spLocks noGrp="1" noChangeArrowheads="1"/>
          </p:cNvSpPr>
          <p:nvPr>
            <p:ph type="sldNum" sz="quarter" idx="12"/>
          </p:nvPr>
        </p:nvSpPr>
        <p:spPr>
          <a:ln/>
        </p:spPr>
        <p:txBody>
          <a:bodyPr/>
          <a:lstStyle>
            <a:lvl1pPr>
              <a:defRPr/>
            </a:lvl1pPr>
          </a:lstStyle>
          <a:p>
            <a:pPr>
              <a:defRPr/>
            </a:pPr>
            <a:fld id="{56CDC77D-E54E-458C-9363-DD5F1654D865}" type="slidenum">
              <a:rPr lang="en-US" altLang="en-US"/>
              <a:pPr>
                <a:defRPr/>
              </a:pPr>
              <a:t>‹#›</a:t>
            </a:fld>
            <a:endParaRPr lang="en-US" altLang="en-US"/>
          </a:p>
        </p:txBody>
      </p:sp>
    </p:spTree>
    <p:extLst>
      <p:ext uri="{BB962C8B-B14F-4D97-AF65-F5344CB8AC3E}">
        <p14:creationId xmlns:p14="http://schemas.microsoft.com/office/powerpoint/2010/main" val="1424095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FC586FC9-9C3D-43E8-80CD-C68FC5D9E51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4EB41F6B-63D1-4904-AB80-4FA76C720E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9">
            <a:extLst>
              <a:ext uri="{FF2B5EF4-FFF2-40B4-BE49-F238E27FC236}">
                <a16:creationId xmlns:a16="http://schemas.microsoft.com/office/drawing/2014/main" id="{54120C63-A0C6-4B2A-A9FA-DEEE4370A22E}"/>
              </a:ext>
            </a:extLst>
          </p:cNvPr>
          <p:cNvSpPr>
            <a:spLocks noGrp="1" noChangeArrowheads="1"/>
          </p:cNvSpPr>
          <p:nvPr>
            <p:ph type="sldNum" sz="quarter" idx="12"/>
          </p:nvPr>
        </p:nvSpPr>
        <p:spPr>
          <a:ln/>
        </p:spPr>
        <p:txBody>
          <a:bodyPr/>
          <a:lstStyle>
            <a:lvl1pPr>
              <a:defRPr/>
            </a:lvl1pPr>
          </a:lstStyle>
          <a:p>
            <a:pPr>
              <a:defRPr/>
            </a:pPr>
            <a:fld id="{9312DBC9-B2D6-4D9C-8843-1160ED3F4D5F}" type="slidenum">
              <a:rPr lang="en-US" altLang="en-US"/>
              <a:pPr>
                <a:defRPr/>
              </a:pPr>
              <a:t>‹#›</a:t>
            </a:fld>
            <a:endParaRPr lang="en-US" altLang="en-US"/>
          </a:p>
        </p:txBody>
      </p:sp>
    </p:spTree>
    <p:extLst>
      <p:ext uri="{BB962C8B-B14F-4D97-AF65-F5344CB8AC3E}">
        <p14:creationId xmlns:p14="http://schemas.microsoft.com/office/powerpoint/2010/main" val="386879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a:extLst>
              <a:ext uri="{FF2B5EF4-FFF2-40B4-BE49-F238E27FC236}">
                <a16:creationId xmlns:a16="http://schemas.microsoft.com/office/drawing/2014/main" id="{53245108-CE24-457D-B0FD-6A0F66E40CF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8">
            <a:extLst>
              <a:ext uri="{FF2B5EF4-FFF2-40B4-BE49-F238E27FC236}">
                <a16:creationId xmlns:a16="http://schemas.microsoft.com/office/drawing/2014/main" id="{0F081976-6DE6-4A00-A07D-05E3398625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9">
            <a:extLst>
              <a:ext uri="{FF2B5EF4-FFF2-40B4-BE49-F238E27FC236}">
                <a16:creationId xmlns:a16="http://schemas.microsoft.com/office/drawing/2014/main" id="{B258E9D8-7DB0-4B72-B1FB-CEAD1B7840D0}"/>
              </a:ext>
            </a:extLst>
          </p:cNvPr>
          <p:cNvSpPr>
            <a:spLocks noGrp="1" noChangeArrowheads="1"/>
          </p:cNvSpPr>
          <p:nvPr>
            <p:ph type="sldNum" sz="quarter" idx="12"/>
          </p:nvPr>
        </p:nvSpPr>
        <p:spPr>
          <a:ln/>
        </p:spPr>
        <p:txBody>
          <a:bodyPr/>
          <a:lstStyle>
            <a:lvl1pPr>
              <a:defRPr/>
            </a:lvl1pPr>
          </a:lstStyle>
          <a:p>
            <a:pPr>
              <a:defRPr/>
            </a:pPr>
            <a:fld id="{BBA5C261-5EC8-4C55-AFDF-006324AD2D2C}" type="slidenum">
              <a:rPr lang="en-US" altLang="en-US"/>
              <a:pPr>
                <a:defRPr/>
              </a:pPr>
              <a:t>‹#›</a:t>
            </a:fld>
            <a:endParaRPr lang="en-US" altLang="en-US"/>
          </a:p>
        </p:txBody>
      </p:sp>
    </p:spTree>
    <p:extLst>
      <p:ext uri="{BB962C8B-B14F-4D97-AF65-F5344CB8AC3E}">
        <p14:creationId xmlns:p14="http://schemas.microsoft.com/office/powerpoint/2010/main" val="15468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a:extLst>
              <a:ext uri="{FF2B5EF4-FFF2-40B4-BE49-F238E27FC236}">
                <a16:creationId xmlns:a16="http://schemas.microsoft.com/office/drawing/2014/main" id="{8CE52C2C-6484-486E-A263-F193AC21363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8">
            <a:extLst>
              <a:ext uri="{FF2B5EF4-FFF2-40B4-BE49-F238E27FC236}">
                <a16:creationId xmlns:a16="http://schemas.microsoft.com/office/drawing/2014/main" id="{3EB9B7A4-1BBD-4FB2-9BE6-BE5F5EC0B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685621A6-416C-4680-BE89-00B65C4DEECF}"/>
              </a:ext>
            </a:extLst>
          </p:cNvPr>
          <p:cNvSpPr>
            <a:spLocks noGrp="1" noChangeArrowheads="1"/>
          </p:cNvSpPr>
          <p:nvPr>
            <p:ph type="sldNum" sz="quarter" idx="12"/>
          </p:nvPr>
        </p:nvSpPr>
        <p:spPr>
          <a:ln/>
        </p:spPr>
        <p:txBody>
          <a:bodyPr/>
          <a:lstStyle>
            <a:lvl1pPr>
              <a:defRPr/>
            </a:lvl1pPr>
          </a:lstStyle>
          <a:p>
            <a:pPr>
              <a:defRPr/>
            </a:pPr>
            <a:fld id="{1091B1AB-8EE2-4648-97F6-C2BF7A6E8FB9}" type="slidenum">
              <a:rPr lang="en-US" altLang="en-US"/>
              <a:pPr>
                <a:defRPr/>
              </a:pPr>
              <a:t>‹#›</a:t>
            </a:fld>
            <a:endParaRPr lang="en-US" altLang="en-US"/>
          </a:p>
        </p:txBody>
      </p:sp>
    </p:spTree>
    <p:extLst>
      <p:ext uri="{BB962C8B-B14F-4D97-AF65-F5344CB8AC3E}">
        <p14:creationId xmlns:p14="http://schemas.microsoft.com/office/powerpoint/2010/main" val="1748837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E9DA600-6653-4429-B8D2-3ABAF912514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8">
            <a:extLst>
              <a:ext uri="{FF2B5EF4-FFF2-40B4-BE49-F238E27FC236}">
                <a16:creationId xmlns:a16="http://schemas.microsoft.com/office/drawing/2014/main" id="{98F87C04-A311-4167-85B0-909ABC2608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9">
            <a:extLst>
              <a:ext uri="{FF2B5EF4-FFF2-40B4-BE49-F238E27FC236}">
                <a16:creationId xmlns:a16="http://schemas.microsoft.com/office/drawing/2014/main" id="{6A2B1006-BDCC-4C7A-A17B-7D7B195359C7}"/>
              </a:ext>
            </a:extLst>
          </p:cNvPr>
          <p:cNvSpPr>
            <a:spLocks noGrp="1" noChangeArrowheads="1"/>
          </p:cNvSpPr>
          <p:nvPr>
            <p:ph type="sldNum" sz="quarter" idx="12"/>
          </p:nvPr>
        </p:nvSpPr>
        <p:spPr>
          <a:ln/>
        </p:spPr>
        <p:txBody>
          <a:bodyPr/>
          <a:lstStyle>
            <a:lvl1pPr>
              <a:defRPr/>
            </a:lvl1pPr>
          </a:lstStyle>
          <a:p>
            <a:pPr>
              <a:defRPr/>
            </a:pPr>
            <a:fld id="{F5D2FC25-668A-4949-962A-D5C2005AD190}" type="slidenum">
              <a:rPr lang="en-US" altLang="en-US"/>
              <a:pPr>
                <a:defRPr/>
              </a:pPr>
              <a:t>‹#›</a:t>
            </a:fld>
            <a:endParaRPr lang="en-US" altLang="en-US"/>
          </a:p>
        </p:txBody>
      </p:sp>
    </p:spTree>
    <p:extLst>
      <p:ext uri="{BB962C8B-B14F-4D97-AF65-F5344CB8AC3E}">
        <p14:creationId xmlns:p14="http://schemas.microsoft.com/office/powerpoint/2010/main" val="6841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F01B994C-1E62-4B9F-8A64-C1956271A90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5F7E8CFB-F8D8-4C13-8AA8-DFF93145844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9">
            <a:extLst>
              <a:ext uri="{FF2B5EF4-FFF2-40B4-BE49-F238E27FC236}">
                <a16:creationId xmlns:a16="http://schemas.microsoft.com/office/drawing/2014/main" id="{EC7230BD-7855-4BE4-BF09-387497CBA4BA}"/>
              </a:ext>
            </a:extLst>
          </p:cNvPr>
          <p:cNvSpPr>
            <a:spLocks noGrp="1" noChangeArrowheads="1"/>
          </p:cNvSpPr>
          <p:nvPr>
            <p:ph type="sldNum" sz="quarter" idx="12"/>
          </p:nvPr>
        </p:nvSpPr>
        <p:spPr>
          <a:ln/>
        </p:spPr>
        <p:txBody>
          <a:bodyPr/>
          <a:lstStyle>
            <a:lvl1pPr>
              <a:defRPr/>
            </a:lvl1pPr>
          </a:lstStyle>
          <a:p>
            <a:pPr>
              <a:defRPr/>
            </a:pPr>
            <a:fld id="{8962812D-A7DF-4C81-A90C-69B5FC1A8076}" type="slidenum">
              <a:rPr lang="en-US" altLang="en-US"/>
              <a:pPr>
                <a:defRPr/>
              </a:pPr>
              <a:t>‹#›</a:t>
            </a:fld>
            <a:endParaRPr lang="en-US" altLang="en-US"/>
          </a:p>
        </p:txBody>
      </p:sp>
    </p:spTree>
    <p:extLst>
      <p:ext uri="{BB962C8B-B14F-4D97-AF65-F5344CB8AC3E}">
        <p14:creationId xmlns:p14="http://schemas.microsoft.com/office/powerpoint/2010/main" val="98356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474B4770-A002-4348-B9B2-B2004D7CA76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2C81A9D5-AAC1-48C7-8EAF-A7BD6EC4DA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9">
            <a:extLst>
              <a:ext uri="{FF2B5EF4-FFF2-40B4-BE49-F238E27FC236}">
                <a16:creationId xmlns:a16="http://schemas.microsoft.com/office/drawing/2014/main" id="{EFF98316-6520-42C0-914B-AE472C2C3723}"/>
              </a:ext>
            </a:extLst>
          </p:cNvPr>
          <p:cNvSpPr>
            <a:spLocks noGrp="1" noChangeArrowheads="1"/>
          </p:cNvSpPr>
          <p:nvPr>
            <p:ph type="sldNum" sz="quarter" idx="12"/>
          </p:nvPr>
        </p:nvSpPr>
        <p:spPr>
          <a:ln/>
        </p:spPr>
        <p:txBody>
          <a:bodyPr/>
          <a:lstStyle>
            <a:lvl1pPr>
              <a:defRPr/>
            </a:lvl1pPr>
          </a:lstStyle>
          <a:p>
            <a:pPr>
              <a:defRPr/>
            </a:pPr>
            <a:fld id="{3BFF068E-E5AF-43CF-BDAC-3DB007E840D5}" type="slidenum">
              <a:rPr lang="en-US" altLang="en-US"/>
              <a:pPr>
                <a:defRPr/>
              </a:pPr>
              <a:t>‹#›</a:t>
            </a:fld>
            <a:endParaRPr lang="en-US" altLang="en-US"/>
          </a:p>
        </p:txBody>
      </p:sp>
    </p:spTree>
    <p:extLst>
      <p:ext uri="{BB962C8B-B14F-4D97-AF65-F5344CB8AC3E}">
        <p14:creationId xmlns:p14="http://schemas.microsoft.com/office/powerpoint/2010/main" val="361353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2F"/>
            </a:gs>
            <a:gs pos="100000">
              <a:srgbClr val="000066"/>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293283A0-9210-485C-89C0-5B4FF9FC91A1}"/>
              </a:ext>
            </a:extLst>
          </p:cNvPr>
          <p:cNvGrpSpPr>
            <a:grpSpLocks/>
          </p:cNvGrpSpPr>
          <p:nvPr/>
        </p:nvGrpSpPr>
        <p:grpSpPr bwMode="auto">
          <a:xfrm>
            <a:off x="0" y="1428750"/>
            <a:ext cx="9142413" cy="152400"/>
            <a:chOff x="0" y="900"/>
            <a:chExt cx="5759" cy="96"/>
          </a:xfrm>
        </p:grpSpPr>
        <p:sp>
          <p:nvSpPr>
            <p:cNvPr id="3075" name="Rectangle 3">
              <a:extLst>
                <a:ext uri="{FF2B5EF4-FFF2-40B4-BE49-F238E27FC236}">
                  <a16:creationId xmlns:a16="http://schemas.microsoft.com/office/drawing/2014/main" id="{BC232146-3E38-4675-8255-DF4A53C52443}"/>
                </a:ext>
              </a:extLst>
            </p:cNvPr>
            <p:cNvSpPr>
              <a:spLocks noChangeArrowheads="1"/>
            </p:cNvSpPr>
            <p:nvPr/>
          </p:nvSpPr>
          <p:spPr bwMode="ltGray">
            <a:xfrm>
              <a:off x="0" y="900"/>
              <a:ext cx="5759"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defRPr/>
              </a:pPr>
              <a:endParaRPr lang="en-US"/>
            </a:p>
          </p:txBody>
        </p:sp>
        <p:sp>
          <p:nvSpPr>
            <p:cNvPr id="3076" name="Rectangle 4">
              <a:extLst>
                <a:ext uri="{FF2B5EF4-FFF2-40B4-BE49-F238E27FC236}">
                  <a16:creationId xmlns:a16="http://schemas.microsoft.com/office/drawing/2014/main" id="{55551691-5FA1-4E3F-A352-9C3BC25FCAA4}"/>
                </a:ext>
              </a:extLst>
            </p:cNvPr>
            <p:cNvSpPr>
              <a:spLocks noChangeArrowheads="1"/>
            </p:cNvSpPr>
            <p:nvPr/>
          </p:nvSpPr>
          <p:spPr bwMode="ltGray">
            <a:xfrm>
              <a:off x="0" y="972"/>
              <a:ext cx="5759"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defRPr/>
              </a:pPr>
              <a:endParaRPr lang="en-US"/>
            </a:p>
          </p:txBody>
        </p:sp>
      </p:grpSp>
      <p:sp>
        <p:nvSpPr>
          <p:cNvPr id="1027" name="Rectangle 5">
            <a:extLst>
              <a:ext uri="{FF2B5EF4-FFF2-40B4-BE49-F238E27FC236}">
                <a16:creationId xmlns:a16="http://schemas.microsoft.com/office/drawing/2014/main" id="{3604758B-21C5-440B-9661-E1A905E13BF6}"/>
              </a:ext>
            </a:extLst>
          </p:cNvPr>
          <p:cNvSpPr>
            <a:spLocks noGrp="1" noChangeArrowheads="1"/>
          </p:cNvSpPr>
          <p:nvPr>
            <p:ph type="title"/>
          </p:nvPr>
        </p:nvSpPr>
        <p:spPr bwMode="auto">
          <a:xfrm>
            <a:off x="76201" y="2286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altLang="en-US"/>
              <a:t>Click to edit Master title style</a:t>
            </a:r>
          </a:p>
        </p:txBody>
      </p:sp>
      <p:sp>
        <p:nvSpPr>
          <p:cNvPr id="1028" name="Rectangle 6">
            <a:extLst>
              <a:ext uri="{FF2B5EF4-FFF2-40B4-BE49-F238E27FC236}">
                <a16:creationId xmlns:a16="http://schemas.microsoft.com/office/drawing/2014/main" id="{10455E8B-3F29-403C-8673-D61726B0DB46}"/>
              </a:ext>
            </a:extLst>
          </p:cNvPr>
          <p:cNvSpPr>
            <a:spLocks noGrp="1" noChangeArrowheads="1"/>
          </p:cNvSpPr>
          <p:nvPr>
            <p:ph type="body" idx="1"/>
          </p:nvPr>
        </p:nvSpPr>
        <p:spPr bwMode="auto">
          <a:xfrm>
            <a:off x="106018" y="1562514"/>
            <a:ext cx="8885582" cy="5295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9" name="Rectangle 7">
            <a:extLst>
              <a:ext uri="{FF2B5EF4-FFF2-40B4-BE49-F238E27FC236}">
                <a16:creationId xmlns:a16="http://schemas.microsoft.com/office/drawing/2014/main" id="{104681E5-6FD3-44CD-B9CC-14D4C034FED9}"/>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atin typeface="Arial" pitchFamily="34" charset="0"/>
              </a:defRPr>
            </a:lvl1pPr>
          </a:lstStyle>
          <a:p>
            <a:pPr>
              <a:defRPr/>
            </a:pPr>
            <a:endParaRPr lang="en-US"/>
          </a:p>
        </p:txBody>
      </p:sp>
      <p:sp>
        <p:nvSpPr>
          <p:cNvPr id="3080" name="Rectangle 8">
            <a:extLst>
              <a:ext uri="{FF2B5EF4-FFF2-40B4-BE49-F238E27FC236}">
                <a16:creationId xmlns:a16="http://schemas.microsoft.com/office/drawing/2014/main" id="{10E97BA0-1A90-4DD3-8055-162B5EEED92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a:latin typeface="Arial" pitchFamily="34" charset="0"/>
              </a:defRPr>
            </a:lvl1pPr>
          </a:lstStyle>
          <a:p>
            <a:pPr>
              <a:defRPr/>
            </a:pPr>
            <a:endParaRPr lang="en-US"/>
          </a:p>
        </p:txBody>
      </p:sp>
      <p:sp>
        <p:nvSpPr>
          <p:cNvPr id="3081" name="Rectangle 9">
            <a:extLst>
              <a:ext uri="{FF2B5EF4-FFF2-40B4-BE49-F238E27FC236}">
                <a16:creationId xmlns:a16="http://schemas.microsoft.com/office/drawing/2014/main" id="{81466490-915B-4EC0-880E-235F48C7BDD8}"/>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Arial" panose="020B0604020202020204" pitchFamily="34" charset="0"/>
              </a:defRPr>
            </a:lvl1pPr>
          </a:lstStyle>
          <a:p>
            <a:pPr>
              <a:defRPr/>
            </a:pPr>
            <a:fld id="{C71385FD-E090-45C6-A7D4-8A0EF338F8B1}" type="slidenum">
              <a:rPr lang="en-US" altLang="en-US"/>
              <a:pPr>
                <a:defRPr/>
              </a:pPr>
              <a:t>‹#›</a:t>
            </a:fld>
            <a:endParaRPr lang="en-US" altLang="en-US"/>
          </a:p>
        </p:txBody>
      </p:sp>
      <p:sp>
        <p:nvSpPr>
          <p:cNvPr id="1032" name="Freeform 11">
            <a:extLst>
              <a:ext uri="{FF2B5EF4-FFF2-40B4-BE49-F238E27FC236}">
                <a16:creationId xmlns:a16="http://schemas.microsoft.com/office/drawing/2014/main" id="{E8D8EC15-1BE4-489C-AF9A-9F52A2332414}"/>
              </a:ext>
            </a:extLst>
          </p:cNvPr>
          <p:cNvSpPr>
            <a:spLocks/>
          </p:cNvSpPr>
          <p:nvPr userDrawn="1"/>
        </p:nvSpPr>
        <p:spPr bwMode="auto">
          <a:xfrm>
            <a:off x="7848600" y="838200"/>
            <a:ext cx="1295400" cy="522288"/>
          </a:xfrm>
          <a:custGeom>
            <a:avLst/>
            <a:gdLst>
              <a:gd name="T0" fmla="*/ 0 w 982"/>
              <a:gd name="T1" fmla="*/ 260751 h 665"/>
              <a:gd name="T2" fmla="*/ 246680 w 982"/>
              <a:gd name="T3" fmla="*/ 260751 h 665"/>
              <a:gd name="T4" fmla="*/ 321871 w 982"/>
              <a:gd name="T5" fmla="*/ 109955 h 665"/>
              <a:gd name="T6" fmla="*/ 427403 w 982"/>
              <a:gd name="T7" fmla="*/ 362067 h 665"/>
              <a:gd name="T8" fmla="*/ 584381 w 982"/>
              <a:gd name="T9" fmla="*/ 0 h 665"/>
              <a:gd name="T10" fmla="*/ 740040 w 982"/>
              <a:gd name="T11" fmla="*/ 521503 h 665"/>
              <a:gd name="T12" fmla="*/ 919444 w 982"/>
              <a:gd name="T13" fmla="*/ 89535 h 665"/>
              <a:gd name="T14" fmla="*/ 978805 w 982"/>
              <a:gd name="T15" fmla="*/ 230906 h 665"/>
              <a:gd name="T16" fmla="*/ 1294081 w 982"/>
              <a:gd name="T17" fmla="*/ 230906 h 6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2" h="665">
                <a:moveTo>
                  <a:pt x="0" y="332"/>
                </a:moveTo>
                <a:lnTo>
                  <a:pt x="187" y="332"/>
                </a:lnTo>
                <a:lnTo>
                  <a:pt x="244" y="140"/>
                </a:lnTo>
                <a:lnTo>
                  <a:pt x="324" y="461"/>
                </a:lnTo>
                <a:lnTo>
                  <a:pt x="443" y="0"/>
                </a:lnTo>
                <a:lnTo>
                  <a:pt x="561" y="664"/>
                </a:lnTo>
                <a:lnTo>
                  <a:pt x="697" y="114"/>
                </a:lnTo>
                <a:lnTo>
                  <a:pt x="742" y="294"/>
                </a:lnTo>
                <a:lnTo>
                  <a:pt x="981" y="294"/>
                </a:lnTo>
              </a:path>
            </a:pathLst>
          </a:custGeom>
          <a:noFill/>
          <a:ln w="25400" cap="rnd" cmpd="sng">
            <a:solidFill>
              <a:srgbClr val="E5003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033" name="Group 12">
            <a:extLst>
              <a:ext uri="{FF2B5EF4-FFF2-40B4-BE49-F238E27FC236}">
                <a16:creationId xmlns:a16="http://schemas.microsoft.com/office/drawing/2014/main" id="{BD6B27D2-4F82-4B0D-813F-A9A0D2F76F2B}"/>
              </a:ext>
            </a:extLst>
          </p:cNvPr>
          <p:cNvGrpSpPr>
            <a:grpSpLocks/>
          </p:cNvGrpSpPr>
          <p:nvPr userDrawn="1"/>
        </p:nvGrpSpPr>
        <p:grpSpPr bwMode="auto">
          <a:xfrm>
            <a:off x="8153400" y="228600"/>
            <a:ext cx="990600" cy="995363"/>
            <a:chOff x="5136" y="3023"/>
            <a:chExt cx="1153" cy="1153"/>
          </a:xfrm>
        </p:grpSpPr>
        <p:sp>
          <p:nvSpPr>
            <p:cNvPr id="1034" name="Rectangle 13">
              <a:extLst>
                <a:ext uri="{FF2B5EF4-FFF2-40B4-BE49-F238E27FC236}">
                  <a16:creationId xmlns:a16="http://schemas.microsoft.com/office/drawing/2014/main" id="{C3ADCFA9-524C-44AB-8549-50F245ABDBB2}"/>
                </a:ext>
              </a:extLst>
            </p:cNvPr>
            <p:cNvSpPr>
              <a:spLocks noChangeArrowheads="1"/>
            </p:cNvSpPr>
            <p:nvPr/>
          </p:nvSpPr>
          <p:spPr bwMode="auto">
            <a:xfrm>
              <a:off x="5624" y="3348"/>
              <a:ext cx="164" cy="403"/>
            </a:xfrm>
            <a:prstGeom prst="rect">
              <a:avLst/>
            </a:prstGeom>
            <a:solidFill>
              <a:schemeClr val="tx1"/>
            </a:solidFill>
            <a:ln w="12700">
              <a:solidFill>
                <a:schemeClr val="tx1"/>
              </a:solidFill>
              <a:miter lim="800000"/>
              <a:headEnd/>
              <a:tailEnd/>
            </a:ln>
          </p:spPr>
          <p:txBody>
            <a:bodyPr wrap="none" anchor="ctr"/>
            <a:lstStyle>
              <a:lvl1pPr>
                <a:defRPr sz="2400" b="1">
                  <a:solidFill>
                    <a:schemeClr val="tx1"/>
                  </a:solidFill>
                  <a:latin typeface="VNI-Helve-Condense" pitchFamily="2" charset="0"/>
                </a:defRPr>
              </a:lvl1pPr>
              <a:lvl2pPr marL="742950" indent="-285750">
                <a:defRPr sz="2400" b="1">
                  <a:solidFill>
                    <a:schemeClr val="tx1"/>
                  </a:solidFill>
                  <a:latin typeface="VNI-Helve-Condense" pitchFamily="2" charset="0"/>
                </a:defRPr>
              </a:lvl2pPr>
              <a:lvl3pPr marL="1143000" indent="-228600">
                <a:defRPr sz="2400" b="1">
                  <a:solidFill>
                    <a:schemeClr val="tx1"/>
                  </a:solidFill>
                  <a:latin typeface="VNI-Helve-Condense" pitchFamily="2" charset="0"/>
                </a:defRPr>
              </a:lvl3pPr>
              <a:lvl4pPr marL="1600200" indent="-228600">
                <a:defRPr sz="2400" b="1">
                  <a:solidFill>
                    <a:schemeClr val="tx1"/>
                  </a:solidFill>
                  <a:latin typeface="VNI-Helve-Condense" pitchFamily="2" charset="0"/>
                </a:defRPr>
              </a:lvl4pPr>
              <a:lvl5pPr marL="2057400" indent="-228600">
                <a:defRPr sz="2400" b="1">
                  <a:solidFill>
                    <a:schemeClr val="tx1"/>
                  </a:solidFill>
                  <a:latin typeface="VNI-Helve-Condense" pitchFamily="2" charset="0"/>
                </a:defRPr>
              </a:lvl5pPr>
              <a:lvl6pPr marL="2514600" indent="-228600" eaLnBrk="0" fontAlgn="base" hangingPunct="0">
                <a:spcBef>
                  <a:spcPct val="0"/>
                </a:spcBef>
                <a:spcAft>
                  <a:spcPct val="0"/>
                </a:spcAft>
                <a:defRPr sz="2400" b="1">
                  <a:solidFill>
                    <a:schemeClr val="tx1"/>
                  </a:solidFill>
                  <a:latin typeface="VNI-Helve-Condense" pitchFamily="2" charset="0"/>
                </a:defRPr>
              </a:lvl6pPr>
              <a:lvl7pPr marL="2971800" indent="-228600" eaLnBrk="0" fontAlgn="base" hangingPunct="0">
                <a:spcBef>
                  <a:spcPct val="0"/>
                </a:spcBef>
                <a:spcAft>
                  <a:spcPct val="0"/>
                </a:spcAft>
                <a:defRPr sz="2400" b="1">
                  <a:solidFill>
                    <a:schemeClr val="tx1"/>
                  </a:solidFill>
                  <a:latin typeface="VNI-Helve-Condense" pitchFamily="2" charset="0"/>
                </a:defRPr>
              </a:lvl7pPr>
              <a:lvl8pPr marL="3429000" indent="-228600" eaLnBrk="0" fontAlgn="base" hangingPunct="0">
                <a:spcBef>
                  <a:spcPct val="0"/>
                </a:spcBef>
                <a:spcAft>
                  <a:spcPct val="0"/>
                </a:spcAft>
                <a:defRPr sz="2400" b="1">
                  <a:solidFill>
                    <a:schemeClr val="tx1"/>
                  </a:solidFill>
                  <a:latin typeface="VNI-Helve-Condense" pitchFamily="2" charset="0"/>
                </a:defRPr>
              </a:lvl8pPr>
              <a:lvl9pPr marL="3886200" indent="-228600" eaLnBrk="0" fontAlgn="base" hangingPunct="0">
                <a:spcBef>
                  <a:spcPct val="0"/>
                </a:spcBef>
                <a:spcAft>
                  <a:spcPct val="0"/>
                </a:spcAft>
                <a:defRPr sz="2400" b="1">
                  <a:solidFill>
                    <a:schemeClr val="tx1"/>
                  </a:solidFill>
                  <a:latin typeface="VNI-Helve-Condense" pitchFamily="2" charset="0"/>
                </a:defRPr>
              </a:lvl9pPr>
            </a:lstStyle>
            <a:p>
              <a:pPr>
                <a:defRPr/>
              </a:pPr>
              <a:endParaRPr lang="en-US" altLang="en-US"/>
            </a:p>
          </p:txBody>
        </p:sp>
        <p:sp>
          <p:nvSpPr>
            <p:cNvPr id="1035" name="Rectangle 14">
              <a:extLst>
                <a:ext uri="{FF2B5EF4-FFF2-40B4-BE49-F238E27FC236}">
                  <a16:creationId xmlns:a16="http://schemas.microsoft.com/office/drawing/2014/main" id="{5CFFEAA3-75BC-4915-8F56-894F55732EBA}"/>
                </a:ext>
              </a:extLst>
            </p:cNvPr>
            <p:cNvSpPr>
              <a:spLocks noChangeArrowheads="1"/>
            </p:cNvSpPr>
            <p:nvPr/>
          </p:nvSpPr>
          <p:spPr bwMode="auto">
            <a:xfrm>
              <a:off x="5504" y="3470"/>
              <a:ext cx="410" cy="164"/>
            </a:xfrm>
            <a:prstGeom prst="rect">
              <a:avLst/>
            </a:prstGeom>
            <a:solidFill>
              <a:schemeClr val="tx1"/>
            </a:solidFill>
            <a:ln w="12700">
              <a:solidFill>
                <a:schemeClr val="tx1"/>
              </a:solidFill>
              <a:miter lim="800000"/>
              <a:headEnd/>
              <a:tailEnd/>
            </a:ln>
          </p:spPr>
          <p:txBody>
            <a:bodyPr wrap="none" anchor="ctr"/>
            <a:lstStyle>
              <a:lvl1pPr>
                <a:defRPr sz="2400" b="1">
                  <a:solidFill>
                    <a:schemeClr val="tx1"/>
                  </a:solidFill>
                  <a:latin typeface="VNI-Helve-Condense" pitchFamily="2" charset="0"/>
                </a:defRPr>
              </a:lvl1pPr>
              <a:lvl2pPr marL="742950" indent="-285750">
                <a:defRPr sz="2400" b="1">
                  <a:solidFill>
                    <a:schemeClr val="tx1"/>
                  </a:solidFill>
                  <a:latin typeface="VNI-Helve-Condense" pitchFamily="2" charset="0"/>
                </a:defRPr>
              </a:lvl2pPr>
              <a:lvl3pPr marL="1143000" indent="-228600">
                <a:defRPr sz="2400" b="1">
                  <a:solidFill>
                    <a:schemeClr val="tx1"/>
                  </a:solidFill>
                  <a:latin typeface="VNI-Helve-Condense" pitchFamily="2" charset="0"/>
                </a:defRPr>
              </a:lvl3pPr>
              <a:lvl4pPr marL="1600200" indent="-228600">
                <a:defRPr sz="2400" b="1">
                  <a:solidFill>
                    <a:schemeClr val="tx1"/>
                  </a:solidFill>
                  <a:latin typeface="VNI-Helve-Condense" pitchFamily="2" charset="0"/>
                </a:defRPr>
              </a:lvl4pPr>
              <a:lvl5pPr marL="2057400" indent="-228600">
                <a:defRPr sz="2400" b="1">
                  <a:solidFill>
                    <a:schemeClr val="tx1"/>
                  </a:solidFill>
                  <a:latin typeface="VNI-Helve-Condense" pitchFamily="2" charset="0"/>
                </a:defRPr>
              </a:lvl5pPr>
              <a:lvl6pPr marL="2514600" indent="-228600" eaLnBrk="0" fontAlgn="base" hangingPunct="0">
                <a:spcBef>
                  <a:spcPct val="0"/>
                </a:spcBef>
                <a:spcAft>
                  <a:spcPct val="0"/>
                </a:spcAft>
                <a:defRPr sz="2400" b="1">
                  <a:solidFill>
                    <a:schemeClr val="tx1"/>
                  </a:solidFill>
                  <a:latin typeface="VNI-Helve-Condense" pitchFamily="2" charset="0"/>
                </a:defRPr>
              </a:lvl6pPr>
              <a:lvl7pPr marL="2971800" indent="-228600" eaLnBrk="0" fontAlgn="base" hangingPunct="0">
                <a:spcBef>
                  <a:spcPct val="0"/>
                </a:spcBef>
                <a:spcAft>
                  <a:spcPct val="0"/>
                </a:spcAft>
                <a:defRPr sz="2400" b="1">
                  <a:solidFill>
                    <a:schemeClr val="tx1"/>
                  </a:solidFill>
                  <a:latin typeface="VNI-Helve-Condense" pitchFamily="2" charset="0"/>
                </a:defRPr>
              </a:lvl7pPr>
              <a:lvl8pPr marL="3429000" indent="-228600" eaLnBrk="0" fontAlgn="base" hangingPunct="0">
                <a:spcBef>
                  <a:spcPct val="0"/>
                </a:spcBef>
                <a:spcAft>
                  <a:spcPct val="0"/>
                </a:spcAft>
                <a:defRPr sz="2400" b="1">
                  <a:solidFill>
                    <a:schemeClr val="tx1"/>
                  </a:solidFill>
                  <a:latin typeface="VNI-Helve-Condense" pitchFamily="2" charset="0"/>
                </a:defRPr>
              </a:lvl8pPr>
              <a:lvl9pPr marL="3886200" indent="-228600" eaLnBrk="0" fontAlgn="base" hangingPunct="0">
                <a:spcBef>
                  <a:spcPct val="0"/>
                </a:spcBef>
                <a:spcAft>
                  <a:spcPct val="0"/>
                </a:spcAft>
                <a:defRPr sz="2400" b="1">
                  <a:solidFill>
                    <a:schemeClr val="tx1"/>
                  </a:solidFill>
                  <a:latin typeface="VNI-Helve-Condense" pitchFamily="2" charset="0"/>
                </a:defRPr>
              </a:lvl9pPr>
            </a:lstStyle>
            <a:p>
              <a:pPr>
                <a:defRPr/>
              </a:pPr>
              <a:endParaRPr lang="en-US" altLang="en-US"/>
            </a:p>
          </p:txBody>
        </p:sp>
        <p:sp>
          <p:nvSpPr>
            <p:cNvPr id="1036" name="Freeform 15">
              <a:extLst>
                <a:ext uri="{FF2B5EF4-FFF2-40B4-BE49-F238E27FC236}">
                  <a16:creationId xmlns:a16="http://schemas.microsoft.com/office/drawing/2014/main" id="{D7438A38-8D86-44CE-BC63-3CEF42B23E49}"/>
                </a:ext>
              </a:extLst>
            </p:cNvPr>
            <p:cNvSpPr>
              <a:spLocks/>
            </p:cNvSpPr>
            <p:nvPr/>
          </p:nvSpPr>
          <p:spPr bwMode="auto">
            <a:xfrm>
              <a:off x="5136" y="3023"/>
              <a:ext cx="1153" cy="1153"/>
            </a:xfrm>
            <a:custGeom>
              <a:avLst/>
              <a:gdLst>
                <a:gd name="T0" fmla="*/ 211 w 1153"/>
                <a:gd name="T1" fmla="*/ 654 h 1153"/>
                <a:gd name="T2" fmla="*/ 310 w 1153"/>
                <a:gd name="T3" fmla="*/ 793 h 1153"/>
                <a:gd name="T4" fmla="*/ 423 w 1153"/>
                <a:gd name="T5" fmla="*/ 914 h 1153"/>
                <a:gd name="T6" fmla="*/ 557 w 1153"/>
                <a:gd name="T7" fmla="*/ 1042 h 1153"/>
                <a:gd name="T8" fmla="*/ 701 w 1153"/>
                <a:gd name="T9" fmla="*/ 914 h 1153"/>
                <a:gd name="T10" fmla="*/ 818 w 1153"/>
                <a:gd name="T11" fmla="*/ 793 h 1153"/>
                <a:gd name="T12" fmla="*/ 928 w 1153"/>
                <a:gd name="T13" fmla="*/ 643 h 1153"/>
                <a:gd name="T14" fmla="*/ 979 w 1153"/>
                <a:gd name="T15" fmla="*/ 549 h 1153"/>
                <a:gd name="T16" fmla="*/ 1014 w 1153"/>
                <a:gd name="T17" fmla="*/ 456 h 1153"/>
                <a:gd name="T18" fmla="*/ 1021 w 1153"/>
                <a:gd name="T19" fmla="*/ 399 h 1153"/>
                <a:gd name="T20" fmla="*/ 1015 w 1153"/>
                <a:gd name="T21" fmla="*/ 332 h 1153"/>
                <a:gd name="T22" fmla="*/ 998 w 1153"/>
                <a:gd name="T23" fmla="*/ 270 h 1153"/>
                <a:gd name="T24" fmla="*/ 972 w 1153"/>
                <a:gd name="T25" fmla="*/ 219 h 1153"/>
                <a:gd name="T26" fmla="*/ 938 w 1153"/>
                <a:gd name="T27" fmla="*/ 187 h 1153"/>
                <a:gd name="T28" fmla="*/ 888 w 1153"/>
                <a:gd name="T29" fmla="*/ 159 h 1153"/>
                <a:gd name="T30" fmla="*/ 830 w 1153"/>
                <a:gd name="T31" fmla="*/ 142 h 1153"/>
                <a:gd name="T32" fmla="*/ 766 w 1153"/>
                <a:gd name="T33" fmla="*/ 137 h 1153"/>
                <a:gd name="T34" fmla="*/ 710 w 1153"/>
                <a:gd name="T35" fmla="*/ 148 h 1153"/>
                <a:gd name="T36" fmla="*/ 657 w 1153"/>
                <a:gd name="T37" fmla="*/ 170 h 1153"/>
                <a:gd name="T38" fmla="*/ 566 w 1153"/>
                <a:gd name="T39" fmla="*/ 242 h 1153"/>
                <a:gd name="T40" fmla="*/ 476 w 1153"/>
                <a:gd name="T41" fmla="*/ 170 h 1153"/>
                <a:gd name="T42" fmla="*/ 423 w 1153"/>
                <a:gd name="T43" fmla="*/ 148 h 1153"/>
                <a:gd name="T44" fmla="*/ 364 w 1153"/>
                <a:gd name="T45" fmla="*/ 137 h 1153"/>
                <a:gd name="T46" fmla="*/ 301 w 1153"/>
                <a:gd name="T47" fmla="*/ 142 h 1153"/>
                <a:gd name="T48" fmla="*/ 245 w 1153"/>
                <a:gd name="T49" fmla="*/ 161 h 1153"/>
                <a:gd name="T50" fmla="*/ 199 w 1153"/>
                <a:gd name="T51" fmla="*/ 189 h 1153"/>
                <a:gd name="T52" fmla="*/ 169 w 1153"/>
                <a:gd name="T53" fmla="*/ 225 h 1153"/>
                <a:gd name="T54" fmla="*/ 146 w 1153"/>
                <a:gd name="T55" fmla="*/ 264 h 1153"/>
                <a:gd name="T56" fmla="*/ 0 w 1153"/>
                <a:gd name="T57" fmla="*/ 266 h 1153"/>
                <a:gd name="T58" fmla="*/ 27 w 1153"/>
                <a:gd name="T59" fmla="*/ 178 h 1153"/>
                <a:gd name="T60" fmla="*/ 67 w 1153"/>
                <a:gd name="T61" fmla="*/ 113 h 1153"/>
                <a:gd name="T62" fmla="*/ 110 w 1153"/>
                <a:gd name="T63" fmla="*/ 72 h 1153"/>
                <a:gd name="T64" fmla="*/ 169 w 1153"/>
                <a:gd name="T65" fmla="*/ 34 h 1153"/>
                <a:gd name="T66" fmla="*/ 237 w 1153"/>
                <a:gd name="T67" fmla="*/ 8 h 1153"/>
                <a:gd name="T68" fmla="*/ 316 w 1153"/>
                <a:gd name="T69" fmla="*/ 0 h 1153"/>
                <a:gd name="T70" fmla="*/ 388 w 1153"/>
                <a:gd name="T71" fmla="*/ 13 h 1153"/>
                <a:gd name="T72" fmla="*/ 457 w 1153"/>
                <a:gd name="T73" fmla="*/ 43 h 1153"/>
                <a:gd name="T74" fmla="*/ 572 w 1153"/>
                <a:gd name="T75" fmla="*/ 135 h 1153"/>
                <a:gd name="T76" fmla="*/ 688 w 1153"/>
                <a:gd name="T77" fmla="*/ 43 h 1153"/>
                <a:gd name="T78" fmla="*/ 754 w 1153"/>
                <a:gd name="T79" fmla="*/ 13 h 1153"/>
                <a:gd name="T80" fmla="*/ 824 w 1153"/>
                <a:gd name="T81" fmla="*/ 0 h 1153"/>
                <a:gd name="T82" fmla="*/ 905 w 1153"/>
                <a:gd name="T83" fmla="*/ 8 h 1153"/>
                <a:gd name="T84" fmla="*/ 978 w 1153"/>
                <a:gd name="T85" fmla="*/ 32 h 1153"/>
                <a:gd name="T86" fmla="*/ 1032 w 1153"/>
                <a:gd name="T87" fmla="*/ 69 h 1153"/>
                <a:gd name="T88" fmla="*/ 1076 w 1153"/>
                <a:gd name="T89" fmla="*/ 113 h 1153"/>
                <a:gd name="T90" fmla="*/ 1110 w 1153"/>
                <a:gd name="T91" fmla="*/ 163 h 1153"/>
                <a:gd name="T92" fmla="*/ 1138 w 1153"/>
                <a:gd name="T93" fmla="*/ 225 h 1153"/>
                <a:gd name="T94" fmla="*/ 1152 w 1153"/>
                <a:gd name="T95" fmla="*/ 304 h 1153"/>
                <a:gd name="T96" fmla="*/ 1144 w 1153"/>
                <a:gd name="T97" fmla="*/ 405 h 1153"/>
                <a:gd name="T98" fmla="*/ 1107 w 1153"/>
                <a:gd name="T99" fmla="*/ 525 h 1153"/>
                <a:gd name="T100" fmla="*/ 1040 w 1153"/>
                <a:gd name="T101" fmla="*/ 647 h 1153"/>
                <a:gd name="T102" fmla="*/ 964 w 1153"/>
                <a:gd name="T103" fmla="*/ 753 h 1153"/>
                <a:gd name="T104" fmla="*/ 892 w 1153"/>
                <a:gd name="T105" fmla="*/ 834 h 1153"/>
                <a:gd name="T106" fmla="*/ 563 w 1153"/>
                <a:gd name="T107" fmla="*/ 1152 h 1153"/>
                <a:gd name="T108" fmla="*/ 388 w 1153"/>
                <a:gd name="T109" fmla="*/ 990 h 1153"/>
                <a:gd name="T110" fmla="*/ 248 w 1153"/>
                <a:gd name="T111" fmla="*/ 834 h 1153"/>
                <a:gd name="T112" fmla="*/ 119 w 1153"/>
                <a:gd name="T113" fmla="*/ 654 h 1153"/>
                <a:gd name="T114" fmla="*/ 211 w 1153"/>
                <a:gd name="T115" fmla="*/ 654 h 11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53" h="1153">
                  <a:moveTo>
                    <a:pt x="211" y="654"/>
                  </a:moveTo>
                  <a:lnTo>
                    <a:pt x="310" y="793"/>
                  </a:lnTo>
                  <a:lnTo>
                    <a:pt x="423" y="914"/>
                  </a:lnTo>
                  <a:lnTo>
                    <a:pt x="557" y="1042"/>
                  </a:lnTo>
                  <a:lnTo>
                    <a:pt x="701" y="914"/>
                  </a:lnTo>
                  <a:lnTo>
                    <a:pt x="818" y="793"/>
                  </a:lnTo>
                  <a:lnTo>
                    <a:pt x="928" y="643"/>
                  </a:lnTo>
                  <a:lnTo>
                    <a:pt x="979" y="549"/>
                  </a:lnTo>
                  <a:lnTo>
                    <a:pt x="1014" y="456"/>
                  </a:lnTo>
                  <a:lnTo>
                    <a:pt x="1021" y="399"/>
                  </a:lnTo>
                  <a:lnTo>
                    <a:pt x="1015" y="332"/>
                  </a:lnTo>
                  <a:lnTo>
                    <a:pt x="998" y="270"/>
                  </a:lnTo>
                  <a:lnTo>
                    <a:pt x="972" y="219"/>
                  </a:lnTo>
                  <a:lnTo>
                    <a:pt x="938" y="187"/>
                  </a:lnTo>
                  <a:lnTo>
                    <a:pt x="888" y="159"/>
                  </a:lnTo>
                  <a:lnTo>
                    <a:pt x="830" y="142"/>
                  </a:lnTo>
                  <a:lnTo>
                    <a:pt x="766" y="137"/>
                  </a:lnTo>
                  <a:lnTo>
                    <a:pt x="710" y="148"/>
                  </a:lnTo>
                  <a:lnTo>
                    <a:pt x="657" y="170"/>
                  </a:lnTo>
                  <a:lnTo>
                    <a:pt x="566" y="242"/>
                  </a:lnTo>
                  <a:lnTo>
                    <a:pt x="476" y="170"/>
                  </a:lnTo>
                  <a:lnTo>
                    <a:pt x="423" y="148"/>
                  </a:lnTo>
                  <a:lnTo>
                    <a:pt x="364" y="137"/>
                  </a:lnTo>
                  <a:lnTo>
                    <a:pt x="301" y="142"/>
                  </a:lnTo>
                  <a:lnTo>
                    <a:pt x="245" y="161"/>
                  </a:lnTo>
                  <a:lnTo>
                    <a:pt x="199" y="189"/>
                  </a:lnTo>
                  <a:lnTo>
                    <a:pt x="169" y="225"/>
                  </a:lnTo>
                  <a:lnTo>
                    <a:pt x="146" y="264"/>
                  </a:lnTo>
                  <a:lnTo>
                    <a:pt x="0" y="266"/>
                  </a:lnTo>
                  <a:lnTo>
                    <a:pt x="27" y="178"/>
                  </a:lnTo>
                  <a:lnTo>
                    <a:pt x="67" y="113"/>
                  </a:lnTo>
                  <a:lnTo>
                    <a:pt x="110" y="72"/>
                  </a:lnTo>
                  <a:lnTo>
                    <a:pt x="169" y="34"/>
                  </a:lnTo>
                  <a:lnTo>
                    <a:pt x="237" y="8"/>
                  </a:lnTo>
                  <a:lnTo>
                    <a:pt x="316" y="0"/>
                  </a:lnTo>
                  <a:lnTo>
                    <a:pt x="388" y="13"/>
                  </a:lnTo>
                  <a:lnTo>
                    <a:pt x="457" y="43"/>
                  </a:lnTo>
                  <a:lnTo>
                    <a:pt x="572" y="135"/>
                  </a:lnTo>
                  <a:lnTo>
                    <a:pt x="688" y="43"/>
                  </a:lnTo>
                  <a:lnTo>
                    <a:pt x="754" y="13"/>
                  </a:lnTo>
                  <a:lnTo>
                    <a:pt x="824" y="0"/>
                  </a:lnTo>
                  <a:lnTo>
                    <a:pt x="905" y="8"/>
                  </a:lnTo>
                  <a:lnTo>
                    <a:pt x="978" y="32"/>
                  </a:lnTo>
                  <a:lnTo>
                    <a:pt x="1032" y="69"/>
                  </a:lnTo>
                  <a:lnTo>
                    <a:pt x="1076" y="113"/>
                  </a:lnTo>
                  <a:lnTo>
                    <a:pt x="1110" y="163"/>
                  </a:lnTo>
                  <a:lnTo>
                    <a:pt x="1138" y="225"/>
                  </a:lnTo>
                  <a:lnTo>
                    <a:pt x="1152" y="304"/>
                  </a:lnTo>
                  <a:lnTo>
                    <a:pt x="1144" y="405"/>
                  </a:lnTo>
                  <a:lnTo>
                    <a:pt x="1107" y="525"/>
                  </a:lnTo>
                  <a:lnTo>
                    <a:pt x="1040" y="647"/>
                  </a:lnTo>
                  <a:lnTo>
                    <a:pt x="964" y="753"/>
                  </a:lnTo>
                  <a:lnTo>
                    <a:pt x="892" y="834"/>
                  </a:lnTo>
                  <a:lnTo>
                    <a:pt x="563" y="1152"/>
                  </a:lnTo>
                  <a:lnTo>
                    <a:pt x="388" y="990"/>
                  </a:lnTo>
                  <a:lnTo>
                    <a:pt x="248" y="834"/>
                  </a:lnTo>
                  <a:lnTo>
                    <a:pt x="119" y="654"/>
                  </a:lnTo>
                  <a:lnTo>
                    <a:pt x="211" y="654"/>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spTree>
  </p:cSld>
  <p:clrMap bg1="dk2" tx1="lt1" bg2="dk1" tx2="lt2" accent1="accent1" accent2="accent2" accent3="accent3" accent4="accent4" accent5="accent5" accent6="accent6" hlink="hlink" folHlink="folHlink"/>
  <p:sldLayoutIdLst>
    <p:sldLayoutId id="2147483721"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just" rtl="0" eaLnBrk="0" fontAlgn="base" hangingPunct="0">
        <a:spcBef>
          <a:spcPct val="0"/>
        </a:spcBef>
        <a:spcAft>
          <a:spcPct val="0"/>
        </a:spcAft>
        <a:defRPr sz="4400" b="1">
          <a:solidFill>
            <a:schemeClr val="tx2"/>
          </a:solidFill>
          <a:latin typeface="arial" panose="020B0604020202020204" pitchFamily="34" charset="0"/>
          <a:ea typeface="+mj-ea"/>
          <a:cs typeface="arial" panose="020B0604020202020204" pitchFamily="34" charset="0"/>
        </a:defRPr>
      </a:lvl1pPr>
      <a:lvl2pPr algn="just" rtl="0" eaLnBrk="0" fontAlgn="base" hangingPunct="0">
        <a:spcBef>
          <a:spcPct val="0"/>
        </a:spcBef>
        <a:spcAft>
          <a:spcPct val="0"/>
        </a:spcAft>
        <a:defRPr sz="4400" b="1">
          <a:solidFill>
            <a:schemeClr val="tx2"/>
          </a:solidFill>
          <a:latin typeface="VNI-Helve-Condense" pitchFamily="2" charset="0"/>
        </a:defRPr>
      </a:lvl2pPr>
      <a:lvl3pPr algn="just" rtl="0" eaLnBrk="0" fontAlgn="base" hangingPunct="0">
        <a:spcBef>
          <a:spcPct val="0"/>
        </a:spcBef>
        <a:spcAft>
          <a:spcPct val="0"/>
        </a:spcAft>
        <a:defRPr sz="4400" b="1">
          <a:solidFill>
            <a:schemeClr val="tx2"/>
          </a:solidFill>
          <a:latin typeface="VNI-Helve-Condense" pitchFamily="2" charset="0"/>
        </a:defRPr>
      </a:lvl3pPr>
      <a:lvl4pPr algn="just" rtl="0" eaLnBrk="0" fontAlgn="base" hangingPunct="0">
        <a:spcBef>
          <a:spcPct val="0"/>
        </a:spcBef>
        <a:spcAft>
          <a:spcPct val="0"/>
        </a:spcAft>
        <a:defRPr sz="4400" b="1">
          <a:solidFill>
            <a:schemeClr val="tx2"/>
          </a:solidFill>
          <a:latin typeface="VNI-Helve-Condense" pitchFamily="2" charset="0"/>
        </a:defRPr>
      </a:lvl4pPr>
      <a:lvl5pPr algn="just" rtl="0" eaLnBrk="0" fontAlgn="base" hangingPunct="0">
        <a:spcBef>
          <a:spcPct val="0"/>
        </a:spcBef>
        <a:spcAft>
          <a:spcPct val="0"/>
        </a:spcAft>
        <a:defRPr sz="4400" b="1">
          <a:solidFill>
            <a:schemeClr val="tx2"/>
          </a:solidFill>
          <a:latin typeface="VNI-Helve-Condense" pitchFamily="2" charset="0"/>
        </a:defRPr>
      </a:lvl5pPr>
      <a:lvl6pPr marL="457200" algn="just" rtl="0" eaLnBrk="0" fontAlgn="base" hangingPunct="0">
        <a:spcBef>
          <a:spcPct val="0"/>
        </a:spcBef>
        <a:spcAft>
          <a:spcPct val="0"/>
        </a:spcAft>
        <a:defRPr sz="4400" b="1">
          <a:solidFill>
            <a:schemeClr val="tx2"/>
          </a:solidFill>
          <a:latin typeface="VNI-Helve-Condense" pitchFamily="2" charset="0"/>
        </a:defRPr>
      </a:lvl6pPr>
      <a:lvl7pPr marL="914400" algn="just" rtl="0" eaLnBrk="0" fontAlgn="base" hangingPunct="0">
        <a:spcBef>
          <a:spcPct val="0"/>
        </a:spcBef>
        <a:spcAft>
          <a:spcPct val="0"/>
        </a:spcAft>
        <a:defRPr sz="4400" b="1">
          <a:solidFill>
            <a:schemeClr val="tx2"/>
          </a:solidFill>
          <a:latin typeface="VNI-Helve-Condense" pitchFamily="2" charset="0"/>
        </a:defRPr>
      </a:lvl7pPr>
      <a:lvl8pPr marL="1371600" algn="just" rtl="0" eaLnBrk="0" fontAlgn="base" hangingPunct="0">
        <a:spcBef>
          <a:spcPct val="0"/>
        </a:spcBef>
        <a:spcAft>
          <a:spcPct val="0"/>
        </a:spcAft>
        <a:defRPr sz="4400" b="1">
          <a:solidFill>
            <a:schemeClr val="tx2"/>
          </a:solidFill>
          <a:latin typeface="VNI-Helve-Condense" pitchFamily="2" charset="0"/>
        </a:defRPr>
      </a:lvl8pPr>
      <a:lvl9pPr marL="1828800" algn="just" rtl="0" eaLnBrk="0" fontAlgn="base" hangingPunct="0">
        <a:spcBef>
          <a:spcPct val="0"/>
        </a:spcBef>
        <a:spcAft>
          <a:spcPct val="0"/>
        </a:spcAft>
        <a:defRPr sz="4400" b="1">
          <a:solidFill>
            <a:schemeClr val="tx2"/>
          </a:solidFill>
          <a:latin typeface="VNI-Helve-Condense" pitchFamily="2" charset="0"/>
        </a:defRPr>
      </a:lvl9pPr>
    </p:titleStyle>
    <p:bodyStyle>
      <a:lvl1pPr marL="342900" indent="-342900" algn="just" rtl="0" eaLnBrk="0" fontAlgn="base" hangingPunct="0">
        <a:spcBef>
          <a:spcPct val="35000"/>
        </a:spcBef>
        <a:spcAft>
          <a:spcPct val="0"/>
        </a:spcAft>
        <a:buClr>
          <a:schemeClr val="tx2"/>
        </a:buClr>
        <a:buChar char="•"/>
        <a:defRPr sz="3200" b="1">
          <a:solidFill>
            <a:schemeClr val="tx1"/>
          </a:solidFill>
          <a:latin typeface="arial" panose="020B0604020202020204" pitchFamily="34" charset="0"/>
          <a:ea typeface="+mn-ea"/>
          <a:cs typeface="arial" panose="020B0604020202020204" pitchFamily="34" charset="0"/>
        </a:defRPr>
      </a:lvl1pPr>
      <a:lvl2pPr marL="742950" indent="-285750" algn="just" rtl="0" eaLnBrk="0" fontAlgn="base" hangingPunct="0">
        <a:spcBef>
          <a:spcPct val="35000"/>
        </a:spcBef>
        <a:spcAft>
          <a:spcPct val="0"/>
        </a:spcAft>
        <a:buClr>
          <a:schemeClr val="folHlink"/>
        </a:buClr>
        <a:buChar char="•"/>
        <a:defRPr sz="2800" b="1">
          <a:solidFill>
            <a:schemeClr val="tx1"/>
          </a:solidFill>
          <a:latin typeface="arial" panose="020B0604020202020204" pitchFamily="34" charset="0"/>
          <a:cs typeface="arial" panose="020B0604020202020204" pitchFamily="34" charset="0"/>
        </a:defRPr>
      </a:lvl2pPr>
      <a:lvl3pPr marL="1143000" indent="-228600" algn="just" rtl="0" eaLnBrk="0" fontAlgn="base" hangingPunct="0">
        <a:spcBef>
          <a:spcPct val="35000"/>
        </a:spcBef>
        <a:spcAft>
          <a:spcPct val="0"/>
        </a:spcAft>
        <a:buClr>
          <a:schemeClr val="hlink"/>
        </a:buClr>
        <a:buChar char="•"/>
        <a:defRPr sz="2400" b="1">
          <a:solidFill>
            <a:schemeClr val="tx1"/>
          </a:solidFill>
          <a:latin typeface="arial" panose="020B0604020202020204" pitchFamily="34" charset="0"/>
          <a:cs typeface="arial" panose="020B0604020202020204" pitchFamily="34" charset="0"/>
        </a:defRPr>
      </a:lvl3pPr>
      <a:lvl4pPr marL="1600200" indent="-228600" algn="just" rtl="0" eaLnBrk="0" fontAlgn="base" hangingPunct="0">
        <a:spcBef>
          <a:spcPct val="35000"/>
        </a:spcBef>
        <a:spcAft>
          <a:spcPct val="0"/>
        </a:spcAft>
        <a:buClr>
          <a:schemeClr val="tx2"/>
        </a:buClr>
        <a:buChar char="•"/>
        <a:defRPr sz="2000" b="1">
          <a:solidFill>
            <a:schemeClr val="tx1"/>
          </a:solidFill>
          <a:latin typeface="arial" panose="020B0604020202020204" pitchFamily="34" charset="0"/>
          <a:cs typeface="arial" panose="020B0604020202020204" pitchFamily="34" charset="0"/>
        </a:defRPr>
      </a:lvl4pPr>
      <a:lvl5pPr marL="2057400" indent="-228600" algn="just" rtl="0" eaLnBrk="0" fontAlgn="base" hangingPunct="0">
        <a:spcBef>
          <a:spcPct val="35000"/>
        </a:spcBef>
        <a:spcAft>
          <a:spcPct val="0"/>
        </a:spcAft>
        <a:buClr>
          <a:schemeClr val="folHlink"/>
        </a:buClr>
        <a:buChar char="•"/>
        <a:defRPr sz="2000" b="1">
          <a:solidFill>
            <a:schemeClr val="tx1"/>
          </a:solidFill>
          <a:latin typeface="arial" panose="020B0604020202020204" pitchFamily="34" charset="0"/>
          <a:cs typeface="arial" panose="020B0604020202020204" pitchFamily="34" charset="0"/>
        </a:defRPr>
      </a:lvl5pPr>
      <a:lvl6pPr marL="2514600" indent="-228600" algn="just" rtl="0" eaLnBrk="0" fontAlgn="base" hangingPunct="0">
        <a:spcBef>
          <a:spcPct val="35000"/>
        </a:spcBef>
        <a:spcAft>
          <a:spcPct val="0"/>
        </a:spcAft>
        <a:buClr>
          <a:schemeClr val="folHlink"/>
        </a:buClr>
        <a:buChar char="•"/>
        <a:defRPr sz="2000" b="1">
          <a:solidFill>
            <a:schemeClr val="tx1"/>
          </a:solidFill>
          <a:latin typeface="+mn-lt"/>
        </a:defRPr>
      </a:lvl6pPr>
      <a:lvl7pPr marL="2971800" indent="-228600" algn="just" rtl="0" eaLnBrk="0" fontAlgn="base" hangingPunct="0">
        <a:spcBef>
          <a:spcPct val="35000"/>
        </a:spcBef>
        <a:spcAft>
          <a:spcPct val="0"/>
        </a:spcAft>
        <a:buClr>
          <a:schemeClr val="folHlink"/>
        </a:buClr>
        <a:buChar char="•"/>
        <a:defRPr sz="2000" b="1">
          <a:solidFill>
            <a:schemeClr val="tx1"/>
          </a:solidFill>
          <a:latin typeface="+mn-lt"/>
        </a:defRPr>
      </a:lvl7pPr>
      <a:lvl8pPr marL="3429000" indent="-228600" algn="just" rtl="0" eaLnBrk="0" fontAlgn="base" hangingPunct="0">
        <a:spcBef>
          <a:spcPct val="35000"/>
        </a:spcBef>
        <a:spcAft>
          <a:spcPct val="0"/>
        </a:spcAft>
        <a:buClr>
          <a:schemeClr val="folHlink"/>
        </a:buClr>
        <a:buChar char="•"/>
        <a:defRPr sz="2000" b="1">
          <a:solidFill>
            <a:schemeClr val="tx1"/>
          </a:solidFill>
          <a:latin typeface="+mn-lt"/>
        </a:defRPr>
      </a:lvl8pPr>
      <a:lvl9pPr marL="3886200" indent="-228600" algn="just" rtl="0" eaLnBrk="0" fontAlgn="base" hangingPunct="0">
        <a:spcBef>
          <a:spcPct val="35000"/>
        </a:spcBef>
        <a:spcAft>
          <a:spcPct val="0"/>
        </a:spcAft>
        <a:buClr>
          <a:schemeClr val="folHlink"/>
        </a:buClr>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F1C0549-46F5-4CB3-9A02-BD3973186751}"/>
              </a:ext>
            </a:extLst>
          </p:cNvPr>
          <p:cNvSpPr>
            <a:spLocks noGrp="1" noChangeArrowheads="1"/>
          </p:cNvSpPr>
          <p:nvPr>
            <p:ph type="ctrTitle"/>
          </p:nvPr>
        </p:nvSpPr>
        <p:spPr>
          <a:xfrm>
            <a:off x="2209800" y="1752600"/>
            <a:ext cx="5410200" cy="1524000"/>
          </a:xfrm>
        </p:spPr>
        <p:txBody>
          <a:bodyPr/>
          <a:lstStyle/>
          <a:p>
            <a:pPr algn="ctr"/>
            <a:r>
              <a:rPr lang="da-DK" altLang="zh-CN">
                <a:solidFill>
                  <a:srgbClr val="FFFF00"/>
                </a:solidFill>
                <a:latin typeface="Arial" panose="020B0604020202020204" pitchFamily="34" charset="0"/>
                <a:ea typeface="SimSun" panose="02010600030101010101" pitchFamily="2" charset="-122"/>
              </a:rPr>
              <a:t>THÔNG LIÊN NHĨ</a:t>
            </a:r>
            <a:endParaRPr lang="en-US" altLang="en-US">
              <a:solidFill>
                <a:srgbClr val="FFFF00"/>
              </a:solidFill>
              <a:latin typeface="Arial" panose="020B0604020202020204" pitchFamily="34" charset="0"/>
            </a:endParaRPr>
          </a:p>
        </p:txBody>
      </p:sp>
      <p:sp>
        <p:nvSpPr>
          <p:cNvPr id="4099" name="Rectangle 4">
            <a:extLst>
              <a:ext uri="{FF2B5EF4-FFF2-40B4-BE49-F238E27FC236}">
                <a16:creationId xmlns:a16="http://schemas.microsoft.com/office/drawing/2014/main" id="{AD1CEC75-A04F-45BA-9335-FF6BDAD63C18}"/>
              </a:ext>
            </a:extLst>
          </p:cNvPr>
          <p:cNvSpPr>
            <a:spLocks noChangeArrowheads="1"/>
          </p:cNvSpPr>
          <p:nvPr/>
        </p:nvSpPr>
        <p:spPr bwMode="auto">
          <a:xfrm>
            <a:off x="3733800" y="3581400"/>
            <a:ext cx="3276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lgn="just">
              <a:spcBef>
                <a:spcPct val="35000"/>
              </a:spcBef>
              <a:buClr>
                <a:schemeClr val="tx2"/>
              </a:buClr>
              <a:buChar char="•"/>
              <a:defRPr sz="3200" b="1">
                <a:solidFill>
                  <a:schemeClr val="tx1"/>
                </a:solidFill>
                <a:latin typeface="VNI-Helve-Condense" pitchFamily="2" charset="0"/>
              </a:defRPr>
            </a:lvl1pPr>
            <a:lvl2pPr marL="742950" indent="-285750" algn="just">
              <a:spcBef>
                <a:spcPct val="35000"/>
              </a:spcBef>
              <a:buClr>
                <a:schemeClr val="folHlink"/>
              </a:buClr>
              <a:buChar char="•"/>
              <a:defRPr sz="2800" b="1">
                <a:solidFill>
                  <a:schemeClr val="tx1"/>
                </a:solidFill>
                <a:latin typeface="VNI-Helve-Condense" pitchFamily="2" charset="0"/>
              </a:defRPr>
            </a:lvl2pPr>
            <a:lvl3pPr marL="1143000" indent="-228600" algn="just">
              <a:spcBef>
                <a:spcPct val="35000"/>
              </a:spcBef>
              <a:buClr>
                <a:schemeClr val="hlink"/>
              </a:buClr>
              <a:buChar char="•"/>
              <a:defRPr sz="2400" b="1">
                <a:solidFill>
                  <a:schemeClr val="tx1"/>
                </a:solidFill>
                <a:latin typeface="VNI-Helve-Condense" pitchFamily="2" charset="0"/>
              </a:defRPr>
            </a:lvl3pPr>
            <a:lvl4pPr marL="1600200" indent="-228600" algn="just">
              <a:spcBef>
                <a:spcPct val="35000"/>
              </a:spcBef>
              <a:buClr>
                <a:schemeClr val="tx2"/>
              </a:buClr>
              <a:buChar char="•"/>
              <a:defRPr sz="2000" b="1">
                <a:solidFill>
                  <a:schemeClr val="tx1"/>
                </a:solidFill>
                <a:latin typeface="VNI-Helve-Condense" pitchFamily="2" charset="0"/>
              </a:defRPr>
            </a:lvl4pPr>
            <a:lvl5pPr marL="2057400" indent="-228600" algn="just">
              <a:spcBef>
                <a:spcPct val="35000"/>
              </a:spcBef>
              <a:buClr>
                <a:schemeClr val="folHlink"/>
              </a:buClr>
              <a:buChar char="•"/>
              <a:defRPr sz="2000" b="1">
                <a:solidFill>
                  <a:schemeClr val="tx1"/>
                </a:solidFill>
                <a:latin typeface="VNI-Helve-Condense" pitchFamily="2" charset="0"/>
              </a:defRPr>
            </a:lvl5pPr>
            <a:lvl6pPr marL="25146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6pPr>
            <a:lvl7pPr marL="29718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7pPr>
            <a:lvl8pPr marL="34290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8pPr>
            <a:lvl9pPr marL="38862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9pPr>
          </a:lstStyle>
          <a:p>
            <a:pPr algn="ctr">
              <a:spcBef>
                <a:spcPct val="0"/>
              </a:spcBef>
              <a:buClrTx/>
              <a:buFontTx/>
              <a:buNone/>
            </a:pPr>
            <a:r>
              <a:rPr lang="en-US" altLang="en-US" sz="2000">
                <a:latin typeface="Arial" panose="020B0604020202020204" pitchFamily="34" charset="0"/>
                <a:cs typeface="Arial" panose="020B0604020202020204" pitchFamily="34" charset="0"/>
              </a:rPr>
              <a:t>BS ĐỖ NGUYÊN TÍN</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Untitled-Scanned-01">
            <a:extLst>
              <a:ext uri="{FF2B5EF4-FFF2-40B4-BE49-F238E27FC236}">
                <a16:creationId xmlns:a16="http://schemas.microsoft.com/office/drawing/2014/main" id="{DC96C179-D21F-43C9-9CDE-36C5DBFEC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676400"/>
            <a:ext cx="6258232"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a:extLst>
              <a:ext uri="{FF2B5EF4-FFF2-40B4-BE49-F238E27FC236}">
                <a16:creationId xmlns:a16="http://schemas.microsoft.com/office/drawing/2014/main" id="{BB80BCFE-1B88-4517-9424-4247D126AB2A}"/>
              </a:ext>
            </a:extLst>
          </p:cNvPr>
          <p:cNvSpPr>
            <a:spLocks noGrp="1" noChangeArrowheads="1"/>
          </p:cNvSpPr>
          <p:nvPr>
            <p:ph type="title" idx="4294967295"/>
          </p:nvPr>
        </p:nvSpPr>
        <p:spPr/>
        <p:txBody>
          <a:bodyPr/>
          <a:lstStyle/>
          <a:p>
            <a:r>
              <a:rPr lang="en-US" altLang="en-US">
                <a:latin typeface="Arial" panose="020B0604020202020204" pitchFamily="34" charset="0"/>
              </a:rPr>
              <a:t>GIẢI PHẪU BỆNH:</a:t>
            </a:r>
          </a:p>
        </p:txBody>
      </p:sp>
      <p:sp>
        <p:nvSpPr>
          <p:cNvPr id="8195" name="Rectangle 3">
            <a:extLst>
              <a:ext uri="{FF2B5EF4-FFF2-40B4-BE49-F238E27FC236}">
                <a16:creationId xmlns:a16="http://schemas.microsoft.com/office/drawing/2014/main" id="{9F15E905-AE77-48A5-BAEA-A47A1A57A8D8}"/>
              </a:ext>
            </a:extLst>
          </p:cNvPr>
          <p:cNvSpPr>
            <a:spLocks noGrp="1" noChangeArrowheads="1"/>
          </p:cNvSpPr>
          <p:nvPr>
            <p:ph type="body" idx="4294967295"/>
          </p:nvPr>
        </p:nvSpPr>
        <p:spPr>
          <a:xfrm>
            <a:off x="5486400" y="1676400"/>
            <a:ext cx="3657600" cy="4953000"/>
          </a:xfrm>
        </p:spPr>
        <p:style>
          <a:lnRef idx="3">
            <a:schemeClr val="lt1"/>
          </a:lnRef>
          <a:fillRef idx="1">
            <a:schemeClr val="dk1"/>
          </a:fillRef>
          <a:effectRef idx="1">
            <a:schemeClr val="dk1"/>
          </a:effectRef>
          <a:fontRef idx="minor">
            <a:schemeClr val="lt1"/>
          </a:fontRef>
        </p:style>
        <p:txBody>
          <a:bodyPr/>
          <a:lstStyle/>
          <a:p>
            <a:pPr marL="115888" indent="-115888" algn="l"/>
            <a:r>
              <a:rPr lang="en-US" altLang="en-US" sz="2400" i="1">
                <a:solidFill>
                  <a:srgbClr val="FFFF00"/>
                </a:solidFill>
                <a:latin typeface="Arial" panose="020B0604020202020204" pitchFamily="34" charset="0"/>
              </a:rPr>
              <a:t>OS: Ostium </a:t>
            </a:r>
            <a:r>
              <a:rPr lang="vi-VN" altLang="en-US" sz="2400" i="1">
                <a:solidFill>
                  <a:srgbClr val="FFFF00"/>
                </a:solidFill>
                <a:latin typeface="Arial" panose="020B0604020202020204" pitchFamily="34" charset="0"/>
              </a:rPr>
              <a:t>Secundum </a:t>
            </a:r>
            <a:r>
              <a:rPr lang="vi-VN" altLang="en-US" sz="1800" b="0">
                <a:solidFill>
                  <a:srgbClr val="00FF00"/>
                </a:solidFill>
                <a:latin typeface="Arial" panose="020B0604020202020204" pitchFamily="34" charset="0"/>
              </a:rPr>
              <a:t>Lỗ nằm cao, gần tĩnh mạch: lỗ thứ hai thể xoang tĩnh mạch</a:t>
            </a:r>
          </a:p>
          <a:p>
            <a:pPr marL="115888" indent="-115888" algn="l"/>
            <a:r>
              <a:rPr lang="en-US" altLang="en-US" sz="2400" i="1">
                <a:solidFill>
                  <a:srgbClr val="FFFF00"/>
                </a:solidFill>
                <a:latin typeface="Arial" panose="020B0604020202020204" pitchFamily="34" charset="0"/>
              </a:rPr>
              <a:t>OP: Ostium Prium</a:t>
            </a:r>
            <a:br>
              <a:rPr lang="vi-VN" altLang="en-US" sz="2400">
                <a:latin typeface="Arial" panose="020B0604020202020204" pitchFamily="34" charset="0"/>
              </a:rPr>
            </a:br>
            <a:r>
              <a:rPr lang="vi-VN" altLang="en-US" sz="1800" b="0">
                <a:solidFill>
                  <a:srgbClr val="00FF00"/>
                </a:solidFill>
                <a:latin typeface="Arial" panose="020B0604020202020204" pitchFamily="34" charset="0"/>
              </a:rPr>
              <a:t>Mỏm tim hếch lên, lỗ TLT gần van 3 lá thì nghĩ lỗ thứ nhất</a:t>
            </a:r>
            <a:endParaRPr lang="en-US" altLang="en-US" sz="1800" b="0">
              <a:solidFill>
                <a:srgbClr val="00FF00"/>
              </a:solidFill>
              <a:latin typeface="Arial" panose="020B0604020202020204" pitchFamily="34" charset="0"/>
            </a:endParaRPr>
          </a:p>
          <a:p>
            <a:pPr marL="115888" indent="-115888" algn="l"/>
            <a:r>
              <a:rPr lang="en-US" altLang="en-US" sz="2400" i="1">
                <a:solidFill>
                  <a:srgbClr val="FFFF00"/>
                </a:solidFill>
                <a:latin typeface="Arial" panose="020B0604020202020204" pitchFamily="34" charset="0"/>
              </a:rPr>
              <a:t>SV: Sinus </a:t>
            </a:r>
            <a:r>
              <a:rPr lang="vi-VN" altLang="en-US" sz="2400" i="1">
                <a:solidFill>
                  <a:srgbClr val="FFFF00"/>
                </a:solidFill>
                <a:latin typeface="Arial" panose="020B0604020202020204" pitchFamily="34" charset="0"/>
              </a:rPr>
              <a:t>Venosus </a:t>
            </a:r>
            <a:r>
              <a:rPr lang="vi-VN" altLang="en-US" sz="1800" b="0">
                <a:solidFill>
                  <a:srgbClr val="00FF00"/>
                </a:solidFill>
                <a:latin typeface="Arial" panose="020B0604020202020204" pitchFamily="34" charset="0"/>
              </a:rPr>
              <a:t>thường là thủng ở S</a:t>
            </a:r>
            <a:r>
              <a:rPr lang="vi-VN" altLang="en-US" sz="1800" b="0">
                <a:solidFill>
                  <a:srgbClr val="00FF00"/>
                </a:solidFill>
                <a:latin typeface="arial" panose="020B0604020202020204" pitchFamily="34" charset="0"/>
                <a:cs typeface="arial" panose="020B0604020202020204" pitchFamily="34" charset="0"/>
              </a:rPr>
              <a:t>VC-TMP nhưng có </a:t>
            </a:r>
            <a:r>
              <a:rPr lang="vi-VN" sz="1800" b="0">
                <a:solidFill>
                  <a:srgbClr val="00FF00"/>
                </a:solidFill>
                <a:latin typeface="arial" panose="020B0604020202020204" pitchFamily="34" charset="0"/>
                <a:cs typeface="arial" panose="020B0604020202020204" pitchFamily="34" charset="0"/>
              </a:rPr>
              <a:t>một tỷ lệ nhỏ là bất thường ngăn cách giữa IVC và TMP dưới P</a:t>
            </a:r>
            <a:endParaRPr lang="en-US" altLang="en-US" sz="1200" b="0">
              <a:solidFill>
                <a:srgbClr val="00FF00"/>
              </a:solidFill>
              <a:latin typeface="arial" panose="020B0604020202020204" pitchFamily="34" charset="0"/>
              <a:cs typeface="arial" panose="020B0604020202020204" pitchFamily="34" charset="0"/>
            </a:endParaRPr>
          </a:p>
          <a:p>
            <a:pPr marL="115888" indent="-115888" algn="l"/>
            <a:r>
              <a:rPr lang="en-US" altLang="en-US" sz="2400" i="1">
                <a:solidFill>
                  <a:srgbClr val="FFFF00"/>
                </a:solidFill>
                <a:latin typeface="Arial" panose="020B0604020202020204" pitchFamily="34" charset="0"/>
              </a:rPr>
              <a:t>CS: Cor </a:t>
            </a:r>
            <a:r>
              <a:rPr lang="vi-VN" altLang="en-US" sz="2400" i="1">
                <a:solidFill>
                  <a:srgbClr val="FFFF00"/>
                </a:solidFill>
                <a:latin typeface="Arial" panose="020B0604020202020204" pitchFamily="34" charset="0"/>
              </a:rPr>
              <a:t>Sinus</a:t>
            </a:r>
            <a:br>
              <a:rPr lang="vi-VN" altLang="en-US" sz="2400">
                <a:latin typeface="Arial" panose="020B0604020202020204" pitchFamily="34" charset="0"/>
              </a:rPr>
            </a:br>
            <a:r>
              <a:rPr lang="vi-VN" altLang="en-US" sz="1800" b="0">
                <a:solidFill>
                  <a:srgbClr val="00FF00"/>
                </a:solidFill>
                <a:latin typeface="Arial" panose="020B0604020202020204" pitchFamily="34" charset="0"/>
              </a:rPr>
              <a:t>máu đổ từ xoang vành vào nhĩ trái. dùng balloon test để xác</a:t>
            </a:r>
            <a:endParaRPr lang="en-US" altLang="en-US" sz="2400" b="0">
              <a:solidFill>
                <a:srgbClr val="00FF00"/>
              </a:solidFill>
              <a:latin typeface="Arial" panose="020B0604020202020204" pitchFamily="34" charset="0"/>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4" descr="ASD3">
            <a:extLst>
              <a:ext uri="{FF2B5EF4-FFF2-40B4-BE49-F238E27FC236}">
                <a16:creationId xmlns:a16="http://schemas.microsoft.com/office/drawing/2014/main" id="{175333E6-CA42-4600-923B-35C1C933D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58" y="1752600"/>
            <a:ext cx="64071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5">
            <a:extLst>
              <a:ext uri="{FF2B5EF4-FFF2-40B4-BE49-F238E27FC236}">
                <a16:creationId xmlns:a16="http://schemas.microsoft.com/office/drawing/2014/main" id="{D47D4EC6-09C1-44BF-ADF8-EC2C5AA59A18}"/>
              </a:ext>
            </a:extLst>
          </p:cNvPr>
          <p:cNvSpPr>
            <a:spLocks noChangeArrowheads="1"/>
          </p:cNvSpPr>
          <p:nvPr/>
        </p:nvSpPr>
        <p:spPr bwMode="auto">
          <a:xfrm>
            <a:off x="2286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just">
              <a:spcBef>
                <a:spcPct val="35000"/>
              </a:spcBef>
              <a:buClr>
                <a:schemeClr val="tx2"/>
              </a:buClr>
              <a:buChar char="•"/>
              <a:defRPr sz="3200" b="1">
                <a:solidFill>
                  <a:schemeClr val="tx1"/>
                </a:solidFill>
                <a:latin typeface="VNI-Helve-Condense" pitchFamily="2" charset="0"/>
              </a:defRPr>
            </a:lvl1pPr>
            <a:lvl2pPr marL="742950" indent="-285750" algn="just">
              <a:spcBef>
                <a:spcPct val="35000"/>
              </a:spcBef>
              <a:buClr>
                <a:schemeClr val="folHlink"/>
              </a:buClr>
              <a:buChar char="•"/>
              <a:defRPr sz="2800" b="1">
                <a:solidFill>
                  <a:schemeClr val="tx1"/>
                </a:solidFill>
                <a:latin typeface="VNI-Helve-Condense" pitchFamily="2" charset="0"/>
              </a:defRPr>
            </a:lvl2pPr>
            <a:lvl3pPr marL="1143000" indent="-228600" algn="just">
              <a:spcBef>
                <a:spcPct val="35000"/>
              </a:spcBef>
              <a:buClr>
                <a:schemeClr val="hlink"/>
              </a:buClr>
              <a:buChar char="•"/>
              <a:defRPr sz="2400" b="1">
                <a:solidFill>
                  <a:schemeClr val="tx1"/>
                </a:solidFill>
                <a:latin typeface="VNI-Helve-Condense" pitchFamily="2" charset="0"/>
              </a:defRPr>
            </a:lvl3pPr>
            <a:lvl4pPr marL="1600200" indent="-228600" algn="just">
              <a:spcBef>
                <a:spcPct val="35000"/>
              </a:spcBef>
              <a:buClr>
                <a:schemeClr val="tx2"/>
              </a:buClr>
              <a:buChar char="•"/>
              <a:defRPr sz="2000" b="1">
                <a:solidFill>
                  <a:schemeClr val="tx1"/>
                </a:solidFill>
                <a:latin typeface="VNI-Helve-Condense" pitchFamily="2" charset="0"/>
              </a:defRPr>
            </a:lvl4pPr>
            <a:lvl5pPr marL="2057400" indent="-228600" algn="just">
              <a:spcBef>
                <a:spcPct val="35000"/>
              </a:spcBef>
              <a:buClr>
                <a:schemeClr val="folHlink"/>
              </a:buClr>
              <a:buChar char="•"/>
              <a:defRPr sz="2000" b="1">
                <a:solidFill>
                  <a:schemeClr val="tx1"/>
                </a:solidFill>
                <a:latin typeface="VNI-Helve-Condense" pitchFamily="2" charset="0"/>
              </a:defRPr>
            </a:lvl5pPr>
            <a:lvl6pPr marL="25146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6pPr>
            <a:lvl7pPr marL="29718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7pPr>
            <a:lvl8pPr marL="34290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8pPr>
            <a:lvl9pPr marL="38862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9pPr>
          </a:lstStyle>
          <a:p>
            <a:pPr algn="ctr">
              <a:spcBef>
                <a:spcPct val="0"/>
              </a:spcBef>
              <a:buClrTx/>
              <a:buFontTx/>
              <a:buNone/>
            </a:pPr>
            <a:r>
              <a:rPr lang="en-US" altLang="zh-CN" sz="4400">
                <a:solidFill>
                  <a:schemeClr val="tx2"/>
                </a:solidFill>
                <a:latin typeface="Arial" panose="020B0604020202020204" pitchFamily="34" charset="0"/>
                <a:ea typeface="SimSun" panose="02010600030101010101" pitchFamily="2" charset="-122"/>
              </a:rPr>
              <a:t>GỈAI PHẪU BỆNH</a:t>
            </a:r>
            <a:r>
              <a:rPr lang="vi-VN" altLang="zh-CN" sz="4400">
                <a:solidFill>
                  <a:schemeClr val="tx2"/>
                </a:solidFill>
                <a:latin typeface="Arial" panose="020B0604020202020204" pitchFamily="34" charset="0"/>
              </a:rPr>
              <a:t> ASD</a:t>
            </a:r>
            <a:endParaRPr lang="en-US" altLang="en-US" sz="4400">
              <a:solidFill>
                <a:schemeClr val="tx2"/>
              </a:solidFill>
              <a:latin typeface="Arial" panose="020B0604020202020204" pitchFamily="34" charset="0"/>
            </a:endParaRPr>
          </a:p>
        </p:txBody>
      </p:sp>
      <p:sp>
        <p:nvSpPr>
          <p:cNvPr id="2" name="Rectangle 1">
            <a:extLst>
              <a:ext uri="{FF2B5EF4-FFF2-40B4-BE49-F238E27FC236}">
                <a16:creationId xmlns:a16="http://schemas.microsoft.com/office/drawing/2014/main" id="{95DE8E9B-BFFF-4C0A-8438-7AE51DEFE3BA}"/>
              </a:ext>
            </a:extLst>
          </p:cNvPr>
          <p:cNvSpPr/>
          <p:nvPr/>
        </p:nvSpPr>
        <p:spPr>
          <a:xfrm>
            <a:off x="6593220" y="3124200"/>
            <a:ext cx="2474580" cy="1477328"/>
          </a:xfrm>
          <a:prstGeom prst="rect">
            <a:avLst/>
          </a:prstGeom>
        </p:spPr>
        <p:txBody>
          <a:bodyPr wrap="square">
            <a:spAutoFit/>
          </a:bodyPr>
          <a:lstStyle/>
          <a:p>
            <a:r>
              <a:rPr lang="en-US" sz="1800" b="0">
                <a:solidFill>
                  <a:srgbClr val="00FF00"/>
                </a:solidFill>
                <a:latin typeface="arial" panose="020B0604020202020204" pitchFamily="34" charset="0"/>
                <a:cs typeface="arial" panose="020B0604020202020204" pitchFamily="34" charset="0"/>
              </a:rPr>
              <a:t>Dùng đm vành để phân biệt thất trái và thất phải, phân cách bằng động mạch liên thất trước.</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5459E4B-6043-444A-9653-3042B0C4BC78}"/>
              </a:ext>
            </a:extLst>
          </p:cNvPr>
          <p:cNvSpPr>
            <a:spLocks noChangeArrowheads="1"/>
          </p:cNvSpPr>
          <p:nvPr/>
        </p:nvSpPr>
        <p:spPr bwMode="auto">
          <a:xfrm>
            <a:off x="5181600" y="827882"/>
            <a:ext cx="3098800" cy="579437"/>
          </a:xfrm>
          <a:prstGeom prst="rect">
            <a:avLst/>
          </a:prstGeom>
          <a:noFill/>
          <a:ln>
            <a:noFill/>
          </a:ln>
          <a:effectLst/>
        </p:spPr>
        <p:txBody>
          <a:bodyPr wrap="none">
            <a:spAutoFit/>
          </a:bodyPr>
          <a:lstStyle/>
          <a:p>
            <a:pPr eaLnBrk="1" hangingPunct="1">
              <a:defRPr/>
            </a:pP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SINH LÝ BỆNH</a:t>
            </a:r>
          </a:p>
        </p:txBody>
      </p:sp>
      <p:pic>
        <p:nvPicPr>
          <p:cNvPr id="10243" name="Picture 3" descr="3">
            <a:extLst>
              <a:ext uri="{FF2B5EF4-FFF2-40B4-BE49-F238E27FC236}">
                <a16:creationId xmlns:a16="http://schemas.microsoft.com/office/drawing/2014/main" id="{225F83EE-D4B9-42DC-AD0E-C81AEA780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6" y="1140637"/>
            <a:ext cx="5029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a:extLst>
              <a:ext uri="{FF2B5EF4-FFF2-40B4-BE49-F238E27FC236}">
                <a16:creationId xmlns:a16="http://schemas.microsoft.com/office/drawing/2014/main" id="{16D6AC71-B5CA-4773-90A0-DF361FB19090}"/>
              </a:ext>
            </a:extLst>
          </p:cNvPr>
          <p:cNvGrpSpPr/>
          <p:nvPr/>
        </p:nvGrpSpPr>
        <p:grpSpPr>
          <a:xfrm>
            <a:off x="5410200" y="2362200"/>
            <a:ext cx="3143467" cy="3167743"/>
            <a:chOff x="5295905" y="2209800"/>
            <a:chExt cx="3143467" cy="3167743"/>
          </a:xfrm>
        </p:grpSpPr>
        <p:sp>
          <p:nvSpPr>
            <p:cNvPr id="47108" name="Text Box 4">
              <a:extLst>
                <a:ext uri="{FF2B5EF4-FFF2-40B4-BE49-F238E27FC236}">
                  <a16:creationId xmlns:a16="http://schemas.microsoft.com/office/drawing/2014/main" id="{41291968-D179-49FB-B72E-BE5A1A986EF7}"/>
                </a:ext>
              </a:extLst>
            </p:cNvPr>
            <p:cNvSpPr txBox="1">
              <a:spLocks noChangeArrowheads="1"/>
            </p:cNvSpPr>
            <p:nvPr/>
          </p:nvSpPr>
          <p:spPr bwMode="auto">
            <a:xfrm>
              <a:off x="5486400" y="3200400"/>
              <a:ext cx="2620963" cy="461665"/>
            </a:xfrm>
            <a:prstGeom prst="rect">
              <a:avLst/>
            </a:prstGeom>
            <a:noFill/>
            <a:ln>
              <a:noFill/>
            </a:ln>
            <a:effectLst/>
          </p:spPr>
          <p:txBody>
            <a:bodyPr wrap="square">
              <a:spAutoFit/>
            </a:bodyPr>
            <a:lstStyle/>
            <a:p>
              <a:pPr eaLnBrk="1" hangingPunct="1">
                <a:spcBef>
                  <a:spcPct val="50000"/>
                </a:spcBef>
                <a:defRPr/>
              </a:pPr>
              <a:r>
                <a:rPr lang="en-US" altLang="en-US" b="0">
                  <a:effectLst>
                    <a:outerShdw blurRad="38100" dist="38100" dir="2700000" algn="tl">
                      <a:srgbClr val="000000"/>
                    </a:outerShdw>
                  </a:effectLst>
                  <a:latin typeface="Arial" panose="020B0604020202020204" pitchFamily="34" charset="0"/>
                  <a:cs typeface="Arial" panose="020B0604020202020204" pitchFamily="34" charset="0"/>
                </a:rPr>
                <a:t>NT</a:t>
              </a:r>
              <a:r>
                <a:rPr lang="vi-VN" altLang="en-US" b="0">
                  <a:effectLst>
                    <a:outerShdw blurRad="38100" dist="38100" dir="2700000" algn="tl">
                      <a:srgbClr val="000000"/>
                    </a:outerShdw>
                  </a:effectLst>
                  <a:latin typeface="Arial" panose="020B0604020202020204" pitchFamily="34" charset="0"/>
                  <a:cs typeface="Arial" panose="020B0604020202020204" pitchFamily="34" charset="0"/>
                </a:rPr>
                <a:t> →</a:t>
              </a:r>
              <a:r>
                <a:rPr lang="en-US" altLang="en-US" b="0">
                  <a:effectLst>
                    <a:outerShdw blurRad="38100" dist="38100" dir="2700000" algn="tl">
                      <a:srgbClr val="000000"/>
                    </a:outerShdw>
                  </a:effectLst>
                  <a:latin typeface="Arial" panose="020B0604020202020204" pitchFamily="34" charset="0"/>
                  <a:cs typeface="Arial" panose="020B0604020202020204" pitchFamily="34" charset="0"/>
                </a:rPr>
                <a:t>NP </a:t>
              </a:r>
              <a:r>
                <a:rPr lang="vi-VN" altLang="en-US" b="0">
                  <a:effectLst>
                    <a:outerShdw blurRad="38100" dist="38100" dir="2700000" algn="tl">
                      <a:srgbClr val="000000"/>
                    </a:outerShdw>
                  </a:effectLst>
                  <a:latin typeface="Arial" panose="020B0604020202020204" pitchFamily="34" charset="0"/>
                  <a:cs typeface="Arial" panose="020B0604020202020204" pitchFamily="34" charset="0"/>
                </a:rPr>
                <a:t>→</a:t>
              </a:r>
              <a:r>
                <a:rPr lang="en-US" altLang="en-US" b="0">
                  <a:effectLst>
                    <a:outerShdw blurRad="38100" dist="38100" dir="2700000" algn="tl">
                      <a:srgbClr val="000000"/>
                    </a:outerShdw>
                  </a:effectLst>
                  <a:latin typeface="Arial" panose="020B0604020202020204" pitchFamily="34" charset="0"/>
                  <a:cs typeface="Arial" panose="020B0604020202020204" pitchFamily="34" charset="0"/>
                </a:rPr>
                <a:t>TP</a:t>
              </a:r>
            </a:p>
          </p:txBody>
        </p:sp>
        <p:sp>
          <p:nvSpPr>
            <p:cNvPr id="47109" name="Text Box 5">
              <a:extLst>
                <a:ext uri="{FF2B5EF4-FFF2-40B4-BE49-F238E27FC236}">
                  <a16:creationId xmlns:a16="http://schemas.microsoft.com/office/drawing/2014/main" id="{89B11BB6-30DD-453D-88CD-CDA741305E05}"/>
                </a:ext>
              </a:extLst>
            </p:cNvPr>
            <p:cNvSpPr txBox="1">
              <a:spLocks noChangeArrowheads="1"/>
            </p:cNvSpPr>
            <p:nvPr/>
          </p:nvSpPr>
          <p:spPr bwMode="auto">
            <a:xfrm>
              <a:off x="5295905" y="4920343"/>
              <a:ext cx="2057395" cy="457200"/>
            </a:xfrm>
            <a:prstGeom prst="rect">
              <a:avLst/>
            </a:prstGeom>
            <a:noFill/>
            <a:ln>
              <a:noFill/>
            </a:ln>
            <a:effectLst/>
          </p:spPr>
          <p:txBody>
            <a:bodyPr wrap="square">
              <a:spAutoFit/>
            </a:bodyPr>
            <a:lstStyle/>
            <a:p>
              <a:pPr eaLnBrk="1" hangingPunct="1">
                <a:spcBef>
                  <a:spcPct val="50000"/>
                </a:spcBef>
                <a:defRPr/>
              </a:pPr>
              <a:r>
                <a:rPr lang="en-US" altLang="en-US" b="0">
                  <a:effectLst>
                    <a:outerShdw blurRad="38100" dist="38100" dir="2700000" algn="tl">
                      <a:srgbClr val="000000"/>
                    </a:outerShdw>
                  </a:effectLst>
                  <a:latin typeface="Arial" panose="020B0604020202020204" pitchFamily="34" charset="0"/>
                  <a:cs typeface="Arial" panose="020B0604020202020204" pitchFamily="34" charset="0"/>
                </a:rPr>
                <a:t>TMP- PHỔI</a:t>
              </a:r>
            </a:p>
          </p:txBody>
        </p:sp>
        <p:sp>
          <p:nvSpPr>
            <p:cNvPr id="47110" name="Rectangle 6">
              <a:extLst>
                <a:ext uri="{FF2B5EF4-FFF2-40B4-BE49-F238E27FC236}">
                  <a16:creationId xmlns:a16="http://schemas.microsoft.com/office/drawing/2014/main" id="{E821F05A-2A64-4F6A-BF41-DB96D614C091}"/>
                </a:ext>
              </a:extLst>
            </p:cNvPr>
            <p:cNvSpPr>
              <a:spLocks noChangeArrowheads="1"/>
            </p:cNvSpPr>
            <p:nvPr/>
          </p:nvSpPr>
          <p:spPr bwMode="auto">
            <a:xfrm>
              <a:off x="7571009" y="3993356"/>
              <a:ext cx="868363" cy="461963"/>
            </a:xfrm>
            <a:prstGeom prst="rect">
              <a:avLst/>
            </a:prstGeom>
            <a:noFill/>
            <a:ln>
              <a:noFill/>
            </a:ln>
            <a:effectLst/>
          </p:spPr>
          <p:txBody>
            <a:bodyPr wrap="none">
              <a:spAutoFit/>
            </a:bodyPr>
            <a:lstStyle/>
            <a:p>
              <a:pPr eaLnBrk="1" hangingPunct="1">
                <a:defRPr/>
              </a:pPr>
              <a:r>
                <a:rPr lang="en-US" altLang="en-US" b="0">
                  <a:effectLst>
                    <a:outerShdw blurRad="38100" dist="38100" dir="2700000" algn="tl">
                      <a:srgbClr val="000000"/>
                    </a:outerShdw>
                  </a:effectLst>
                  <a:latin typeface="Arial" panose="020B0604020202020204" pitchFamily="34" charset="0"/>
                  <a:cs typeface="Arial" panose="020B0604020202020204" pitchFamily="34" charset="0"/>
                </a:rPr>
                <a:t>ĐMP</a:t>
              </a:r>
            </a:p>
          </p:txBody>
        </p:sp>
        <p:sp>
          <p:nvSpPr>
            <p:cNvPr id="10247" name="Line 7">
              <a:extLst>
                <a:ext uri="{FF2B5EF4-FFF2-40B4-BE49-F238E27FC236}">
                  <a16:creationId xmlns:a16="http://schemas.microsoft.com/office/drawing/2014/main" id="{16A65E3A-1862-452D-99B1-7784BFB153B1}"/>
                </a:ext>
              </a:extLst>
            </p:cNvPr>
            <p:cNvSpPr>
              <a:spLocks noChangeShapeType="1"/>
            </p:cNvSpPr>
            <p:nvPr/>
          </p:nvSpPr>
          <p:spPr bwMode="auto">
            <a:xfrm>
              <a:off x="7375071" y="35814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8" name="Line 8">
              <a:extLst>
                <a:ext uri="{FF2B5EF4-FFF2-40B4-BE49-F238E27FC236}">
                  <a16:creationId xmlns:a16="http://schemas.microsoft.com/office/drawing/2014/main" id="{24A772E0-8FE6-4670-8A64-7058193DE261}"/>
                </a:ext>
              </a:extLst>
            </p:cNvPr>
            <p:cNvSpPr>
              <a:spLocks noChangeShapeType="1"/>
            </p:cNvSpPr>
            <p:nvPr/>
          </p:nvSpPr>
          <p:spPr bwMode="auto">
            <a:xfrm flipH="1">
              <a:off x="7010400" y="4419600"/>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9" name="Line 9">
              <a:extLst>
                <a:ext uri="{FF2B5EF4-FFF2-40B4-BE49-F238E27FC236}">
                  <a16:creationId xmlns:a16="http://schemas.microsoft.com/office/drawing/2014/main" id="{8BEE7ACF-2E09-4984-87EF-F29280A53FC2}"/>
                </a:ext>
              </a:extLst>
            </p:cNvPr>
            <p:cNvSpPr>
              <a:spLocks noChangeShapeType="1"/>
            </p:cNvSpPr>
            <p:nvPr/>
          </p:nvSpPr>
          <p:spPr bwMode="auto">
            <a:xfrm flipH="1" flipV="1">
              <a:off x="5791200" y="3581400"/>
              <a:ext cx="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14" name="Rectangle 10">
              <a:extLst>
                <a:ext uri="{FF2B5EF4-FFF2-40B4-BE49-F238E27FC236}">
                  <a16:creationId xmlns:a16="http://schemas.microsoft.com/office/drawing/2014/main" id="{BA1323F5-283A-4B7A-8DAC-8A513D2EECD1}"/>
                </a:ext>
              </a:extLst>
            </p:cNvPr>
            <p:cNvSpPr>
              <a:spLocks noChangeArrowheads="1"/>
            </p:cNvSpPr>
            <p:nvPr/>
          </p:nvSpPr>
          <p:spPr bwMode="auto">
            <a:xfrm>
              <a:off x="5562600" y="2209800"/>
              <a:ext cx="565150" cy="457200"/>
            </a:xfrm>
            <a:prstGeom prst="rect">
              <a:avLst/>
            </a:prstGeom>
            <a:noFill/>
            <a:ln>
              <a:noFill/>
            </a:ln>
            <a:effectLst/>
          </p:spPr>
          <p:txBody>
            <a:bodyPr wrap="none">
              <a:spAutoFit/>
            </a:bodyPr>
            <a:lstStyle/>
            <a:p>
              <a:pPr eaLnBrk="1" hangingPunct="1">
                <a:defRPr/>
              </a:pPr>
              <a:r>
                <a:rPr lang="en-US" altLang="en-US" b="0">
                  <a:effectLst>
                    <a:outerShdw blurRad="38100" dist="38100" dir="2700000" algn="tl">
                      <a:srgbClr val="000000"/>
                    </a:outerShdw>
                  </a:effectLst>
                  <a:latin typeface="Arial" panose="020B0604020202020204" pitchFamily="34" charset="0"/>
                  <a:cs typeface="Arial" panose="020B0604020202020204" pitchFamily="34" charset="0"/>
                </a:rPr>
                <a:t>TT</a:t>
              </a:r>
            </a:p>
          </p:txBody>
        </p:sp>
        <p:sp>
          <p:nvSpPr>
            <p:cNvPr id="10251" name="Line 11">
              <a:extLst>
                <a:ext uri="{FF2B5EF4-FFF2-40B4-BE49-F238E27FC236}">
                  <a16:creationId xmlns:a16="http://schemas.microsoft.com/office/drawing/2014/main" id="{AF719E16-683E-4B47-AF8C-DC250FBAAF3A}"/>
                </a:ext>
              </a:extLst>
            </p:cNvPr>
            <p:cNvSpPr>
              <a:spLocks noChangeShapeType="1"/>
            </p:cNvSpPr>
            <p:nvPr/>
          </p:nvSpPr>
          <p:spPr bwMode="auto">
            <a:xfrm flipH="1" flipV="1">
              <a:off x="5791200" y="2590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 name="Rectangle 2">
            <a:extLst>
              <a:ext uri="{FF2B5EF4-FFF2-40B4-BE49-F238E27FC236}">
                <a16:creationId xmlns:a16="http://schemas.microsoft.com/office/drawing/2014/main" id="{5CE55E80-8778-4F22-B03C-D54F49A600C8}"/>
              </a:ext>
            </a:extLst>
          </p:cNvPr>
          <p:cNvSpPr/>
          <p:nvPr/>
        </p:nvSpPr>
        <p:spPr>
          <a:xfrm>
            <a:off x="5170714" y="5902013"/>
            <a:ext cx="3854966" cy="461665"/>
          </a:xfrm>
          <a:prstGeom prst="rect">
            <a:avLst/>
          </a:prstGeom>
        </p:spPr>
        <p:txBody>
          <a:bodyPr wrap="none">
            <a:spAutoFit/>
          </a:bodyPr>
          <a:lstStyle/>
          <a:p>
            <a:r>
              <a:rPr lang="en-US">
                <a:solidFill>
                  <a:srgbClr val="00FF00"/>
                </a:solidFill>
                <a:latin typeface="arial" panose="020B0604020202020204" pitchFamily="34" charset="0"/>
                <a:cs typeface="arial" panose="020B0604020202020204" pitchFamily="34" charset="0"/>
              </a:rPr>
              <a:t>Nhớ là ASD ko ah </a:t>
            </a:r>
            <a:r>
              <a:rPr lang="vi-VN">
                <a:solidFill>
                  <a:srgbClr val="00FF00"/>
                </a:solidFill>
                <a:latin typeface="arial" panose="020B0604020202020204" pitchFamily="34" charset="0"/>
                <a:cs typeface="arial" panose="020B0604020202020204" pitchFamily="34" charset="0"/>
              </a:rPr>
              <a:t>LV </a:t>
            </a:r>
            <a:r>
              <a:rPr lang="en-US">
                <a:solidFill>
                  <a:srgbClr val="00FF00"/>
                </a:solidFill>
                <a:latin typeface="arial" panose="020B0604020202020204" pitchFamily="34" charset="0"/>
                <a:cs typeface="arial" panose="020B0604020202020204" pitchFamily="34" charset="0"/>
              </a:rPr>
              <a:t>nha</a:t>
            </a:r>
          </a:p>
        </p:txBody>
      </p:sp>
    </p:spTree>
  </p:cSld>
  <p:clrMapOvr>
    <a:masterClrMapping/>
  </p:clrMapOvr>
  <p:transition advClick="0" advTm="8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BA14-3717-4AEB-ABF9-A81D1C582548}"/>
              </a:ext>
            </a:extLst>
          </p:cNvPr>
          <p:cNvSpPr>
            <a:spLocks noGrp="1"/>
          </p:cNvSpPr>
          <p:nvPr>
            <p:ph type="title"/>
          </p:nvPr>
        </p:nvSpPr>
        <p:spPr/>
        <p:txBody>
          <a:bodyPr/>
          <a:lstStyle/>
          <a:p>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SINH LÝ BỆNH</a:t>
            </a:r>
            <a:endParaRPr lang="en-US"/>
          </a:p>
        </p:txBody>
      </p:sp>
      <p:sp>
        <p:nvSpPr>
          <p:cNvPr id="3" name="Content Placeholder 2">
            <a:extLst>
              <a:ext uri="{FF2B5EF4-FFF2-40B4-BE49-F238E27FC236}">
                <a16:creationId xmlns:a16="http://schemas.microsoft.com/office/drawing/2014/main" id="{A30763E4-0BBF-46D2-9CA9-93D0F671FB62}"/>
              </a:ext>
            </a:extLst>
          </p:cNvPr>
          <p:cNvSpPr>
            <a:spLocks noGrp="1"/>
          </p:cNvSpPr>
          <p:nvPr>
            <p:ph idx="1"/>
          </p:nvPr>
        </p:nvSpPr>
        <p:spPr>
          <a:xfrm>
            <a:off x="76201" y="1600200"/>
            <a:ext cx="8885582" cy="5215270"/>
          </a:xfrm>
        </p:spPr>
        <p:txBody>
          <a:bodyPr/>
          <a:lstStyle/>
          <a:p>
            <a:pPr marL="285750" indent="-285750">
              <a:spcBef>
                <a:spcPts val="600"/>
              </a:spcBef>
              <a:spcAft>
                <a:spcPts val="600"/>
              </a:spcAft>
              <a:buFont typeface="Arial" panose="020B0604020202020204" pitchFamily="34" charset="0"/>
              <a:buChar char="•"/>
            </a:pPr>
            <a:r>
              <a:rPr lang="vi-VN" sz="1800" b="0">
                <a:solidFill>
                  <a:srgbClr val="00FF00"/>
                </a:solidFill>
              </a:rPr>
              <a:t>VSD </a:t>
            </a:r>
            <a:r>
              <a:rPr lang="en-US" sz="1800" b="0">
                <a:solidFill>
                  <a:srgbClr val="00FF00"/>
                </a:solidFill>
              </a:rPr>
              <a:t>là dựa vào kháng lực phổi, kháng lực chủ. kháng lực chủ ko đổi rồi nên phụ thuộc vào kháng lực phổi với lại đường kính lỗ thông </a:t>
            </a:r>
            <a:r>
              <a:rPr lang="vi-VN" sz="1800" b="0">
                <a:solidFill>
                  <a:srgbClr val="00FF00"/>
                </a:solidFill>
              </a:rPr>
              <a:t>ah</a:t>
            </a:r>
            <a:r>
              <a:rPr lang="en-US" sz="1800" b="0">
                <a:solidFill>
                  <a:srgbClr val="00FF00"/>
                </a:solidFill>
              </a:rPr>
              <a:t> hưởng sức cản lỗ thông.</a:t>
            </a:r>
            <a:endParaRPr lang="vi-VN" sz="1800" b="0">
              <a:solidFill>
                <a:srgbClr val="00FF00"/>
              </a:solidFill>
            </a:endParaRPr>
          </a:p>
          <a:p>
            <a:pPr marL="285750" indent="-285750">
              <a:spcBef>
                <a:spcPts val="600"/>
              </a:spcBef>
              <a:spcAft>
                <a:spcPts val="600"/>
              </a:spcAft>
              <a:buFont typeface="Arial" panose="020B0604020202020204" pitchFamily="34" charset="0"/>
              <a:buChar char="•"/>
            </a:pPr>
            <a:r>
              <a:rPr lang="en-US" sz="1800" b="0">
                <a:solidFill>
                  <a:srgbClr val="00FF00"/>
                </a:solidFill>
              </a:rPr>
              <a:t>Còn trong TLN chủ yếu dựa vào khả năng dãn nở của nhĩ ở kì tâm trương</a:t>
            </a:r>
            <a:r>
              <a:rPr lang="vi-VN" sz="1800" b="0">
                <a:solidFill>
                  <a:srgbClr val="00FF00"/>
                </a:solidFill>
              </a:rPr>
              <a:t> </a:t>
            </a:r>
            <a:r>
              <a:rPr lang="vi-VN" sz="1800" b="0">
                <a:solidFill>
                  <a:srgbClr val="00FF00"/>
                </a:solidFill>
                <a:ea typeface="Times New Roman" panose="02020603050405020304" pitchFamily="18" charset="0"/>
              </a:rPr>
              <a:t>tuy nhiên áp lực nhĩ T không cao hơn nhĩ P (nếu có cũng chỉ có 1-2cmH2O), không đủ để tạo shunt T-P</a:t>
            </a:r>
            <a:r>
              <a:rPr lang="en-US" sz="1800" b="0">
                <a:solidFill>
                  <a:srgbClr val="00FF00"/>
                </a:solidFill>
              </a:rPr>
              <a:t>. </a:t>
            </a:r>
            <a:r>
              <a:rPr lang="vi-VN" sz="1800" b="0">
                <a:solidFill>
                  <a:srgbClr val="00FF00"/>
                </a:solidFill>
                <a:ea typeface="Times New Roman" panose="02020603050405020304" pitchFamily="18" charset="0"/>
              </a:rPr>
              <a:t>Như vậy </a:t>
            </a:r>
            <a:r>
              <a:rPr lang="en-US" sz="1800" b="0">
                <a:solidFill>
                  <a:srgbClr val="00FF00"/>
                </a:solidFill>
                <a:ea typeface="Times New Roman" panose="02020603050405020304" pitchFamily="18" charset="0"/>
              </a:rPr>
              <a:t>máu từ nhĩ T →P do kháng lực ĐMC&gt;ĐMP và </a:t>
            </a:r>
            <a:r>
              <a:rPr lang="vi-VN" sz="1800">
                <a:solidFill>
                  <a:srgbClr val="00FF00"/>
                </a:solidFill>
                <a:ea typeface="Times New Roman" panose="02020603050405020304" pitchFamily="18" charset="0"/>
              </a:rPr>
              <a:t>compliance</a:t>
            </a:r>
            <a:r>
              <a:rPr lang="vi-VN" sz="1800" b="0">
                <a:solidFill>
                  <a:srgbClr val="00FF00"/>
                </a:solidFill>
                <a:ea typeface="Times New Roman" panose="02020603050405020304" pitchFamily="18" charset="0"/>
              </a:rPr>
              <a:t> </a:t>
            </a:r>
            <a:r>
              <a:rPr lang="en-US" sz="1800" b="0">
                <a:solidFill>
                  <a:srgbClr val="00FF00"/>
                </a:solidFill>
                <a:ea typeface="Times New Roman" panose="02020603050405020304" pitchFamily="18" charset="0"/>
              </a:rPr>
              <a:t>thất P cao hơn</a:t>
            </a:r>
            <a:endParaRPr lang="vi-VN" sz="1800" b="0">
              <a:solidFill>
                <a:srgbClr val="00FF00"/>
              </a:solidFill>
              <a:ea typeface="Times New Roman" panose="02020603050405020304" pitchFamily="18" charset="0"/>
            </a:endParaRPr>
          </a:p>
          <a:p>
            <a:pPr marL="685800" lvl="1">
              <a:spcBef>
                <a:spcPts val="600"/>
              </a:spcBef>
              <a:spcAft>
                <a:spcPts val="600"/>
              </a:spcAft>
              <a:buFont typeface="Arial" panose="020B0604020202020204" pitchFamily="34" charset="0"/>
              <a:buChar char="•"/>
            </a:pPr>
            <a:r>
              <a:rPr lang="en-US" sz="1800" b="0">
                <a:solidFill>
                  <a:srgbClr val="00FF00"/>
                </a:solidFill>
              </a:rPr>
              <a:t>Sau sinh </a:t>
            </a:r>
            <a:r>
              <a:rPr lang="vi-VN" sz="1800" b="0">
                <a:solidFill>
                  <a:srgbClr val="00FF00"/>
                </a:solidFill>
              </a:rPr>
              <a:t>RV </a:t>
            </a:r>
            <a:r>
              <a:rPr lang="en-US" sz="1800" b="0">
                <a:solidFill>
                  <a:srgbClr val="00FF00"/>
                </a:solidFill>
              </a:rPr>
              <a:t>mỏng dần, độ đàn hồi tăng lên vì </a:t>
            </a:r>
            <a:r>
              <a:rPr lang="vi-VN" sz="1800" b="0">
                <a:solidFill>
                  <a:srgbClr val="00FF00"/>
                </a:solidFill>
              </a:rPr>
              <a:t>RV </a:t>
            </a:r>
            <a:r>
              <a:rPr lang="en-US" sz="1800" b="0">
                <a:solidFill>
                  <a:srgbClr val="00FF00"/>
                </a:solidFill>
              </a:rPr>
              <a:t>bơm máu lên </a:t>
            </a:r>
            <a:r>
              <a:rPr lang="vi-VN" sz="1800" b="0">
                <a:solidFill>
                  <a:srgbClr val="00FF00"/>
                </a:solidFill>
              </a:rPr>
              <a:t>ĐMP có</a:t>
            </a:r>
            <a:r>
              <a:rPr lang="en-US" sz="1800" b="0">
                <a:solidFill>
                  <a:srgbClr val="00FF00"/>
                </a:solidFill>
              </a:rPr>
              <a:t> áp lực thấp </a:t>
            </a:r>
            <a:r>
              <a:rPr lang="vi-VN" sz="1800" b="0">
                <a:solidFill>
                  <a:srgbClr val="00FF00"/>
                </a:solidFill>
              </a:rPr>
              <a:t>→</a:t>
            </a:r>
            <a:r>
              <a:rPr lang="en-US" sz="1800" b="0">
                <a:solidFill>
                  <a:srgbClr val="00FF00"/>
                </a:solidFill>
              </a:rPr>
              <a:t>quen với áp lực thấp và mỏng dần. </a:t>
            </a:r>
            <a:endParaRPr lang="vi-VN" sz="1800" b="0">
              <a:solidFill>
                <a:srgbClr val="00FF00"/>
              </a:solidFill>
            </a:endParaRPr>
          </a:p>
          <a:p>
            <a:pPr marL="685800" lvl="1">
              <a:spcBef>
                <a:spcPts val="600"/>
              </a:spcBef>
              <a:spcAft>
                <a:spcPts val="600"/>
              </a:spcAft>
              <a:buFont typeface="Arial" panose="020B0604020202020204" pitchFamily="34" charset="0"/>
              <a:buChar char="•"/>
            </a:pPr>
            <a:r>
              <a:rPr lang="en-US" sz="1800" b="0">
                <a:solidFill>
                  <a:srgbClr val="00FF00"/>
                </a:solidFill>
              </a:rPr>
              <a:t>Trong khi </a:t>
            </a:r>
            <a:r>
              <a:rPr lang="vi-VN" sz="1800" b="0">
                <a:solidFill>
                  <a:srgbClr val="00FF00"/>
                </a:solidFill>
              </a:rPr>
              <a:t>LV </a:t>
            </a:r>
            <a:r>
              <a:rPr lang="en-US" sz="1800" b="0">
                <a:solidFill>
                  <a:srgbClr val="00FF00"/>
                </a:solidFill>
              </a:rPr>
              <a:t>bơm máu lên </a:t>
            </a:r>
            <a:r>
              <a:rPr lang="vi-VN" sz="1800" b="0">
                <a:solidFill>
                  <a:srgbClr val="00FF00"/>
                </a:solidFill>
              </a:rPr>
              <a:t>ĐMC </a:t>
            </a:r>
            <a:r>
              <a:rPr lang="en-US" sz="1800" b="0">
                <a:solidFill>
                  <a:srgbClr val="00FF00"/>
                </a:solidFill>
              </a:rPr>
              <a:t>áp lực cao hơn nên thất trái dày hơn</a:t>
            </a:r>
            <a:r>
              <a:rPr lang="vi-VN" sz="1800" b="0">
                <a:solidFill>
                  <a:srgbClr val="00FF00"/>
                </a:solidFill>
              </a:rPr>
              <a:t> </a:t>
            </a:r>
            <a:r>
              <a:rPr lang="en-US" sz="1800" b="0">
                <a:solidFill>
                  <a:srgbClr val="00FF00"/>
                </a:solidFill>
              </a:rPr>
              <a:t>→độ đàn hồi </a:t>
            </a:r>
            <a:r>
              <a:rPr lang="vi-VN" sz="1800" b="0">
                <a:solidFill>
                  <a:srgbClr val="00FF00"/>
                </a:solidFill>
              </a:rPr>
              <a:t>RV &gt; LV </a:t>
            </a:r>
            <a:r>
              <a:rPr lang="en-US" sz="1800" b="0">
                <a:solidFill>
                  <a:srgbClr val="00FF00"/>
                </a:solidFill>
              </a:rPr>
              <a:t>→máu đi từ </a:t>
            </a:r>
            <a:r>
              <a:rPr lang="vi-VN" sz="1800" b="0">
                <a:solidFill>
                  <a:srgbClr val="00FF00"/>
                </a:solidFill>
              </a:rPr>
              <a:t>LA sang RA </a:t>
            </a:r>
            <a:r>
              <a:rPr lang="en-US" sz="1800" b="0">
                <a:solidFill>
                  <a:srgbClr val="00FF00"/>
                </a:solidFill>
              </a:rPr>
              <a:t>vì đàn hồi nhìu hút máu nhìu</a:t>
            </a:r>
          </a:p>
          <a:p>
            <a:pPr marL="285750" indent="-285750">
              <a:spcBef>
                <a:spcPts val="600"/>
              </a:spcBef>
              <a:spcAft>
                <a:spcPts val="600"/>
              </a:spcAft>
              <a:buFont typeface="Arial" panose="020B0604020202020204" pitchFamily="34" charset="0"/>
              <a:buChar char="•"/>
            </a:pPr>
            <a:r>
              <a:rPr lang="vi-VN" sz="1800" b="0">
                <a:solidFill>
                  <a:srgbClr val="00FF00"/>
                </a:solidFill>
                <a:ea typeface="Times New Roman" panose="02020603050405020304" pitchFamily="18" charset="0"/>
              </a:rPr>
              <a:t>Vì vậy, khi truyền dịch nhiều, thất P đáp ứng tốt hơn nên ít phù ngoại biên. Tuy nhiên, thất T đáp ứng kém nên quá tải dịch thường thấy triệu chứng phù phổi hơn phù ngoại biên</a:t>
            </a:r>
            <a:endParaRPr lang="en-US" sz="1800" b="0">
              <a:solidFill>
                <a:srgbClr val="00FF00"/>
              </a:solidFill>
              <a:ea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en-US" sz="1800" b="0">
                <a:solidFill>
                  <a:srgbClr val="00FF00"/>
                </a:solidFill>
                <a:ea typeface="Times New Roman" panose="02020603050405020304" pitchFamily="18" charset="0"/>
              </a:rPr>
              <a:t>Khi nào máu từ nhĩ T </a:t>
            </a:r>
            <a:r>
              <a:rPr lang="vi-VN" sz="1800" b="0">
                <a:solidFill>
                  <a:srgbClr val="00FF00"/>
                </a:solidFill>
                <a:ea typeface="Times New Roman" panose="02020603050405020304" pitchFamily="18" charset="0"/>
              </a:rPr>
              <a:t>ko</a:t>
            </a:r>
            <a:r>
              <a:rPr lang="en-US" sz="1800" b="0">
                <a:solidFill>
                  <a:srgbClr val="00FF00"/>
                </a:solidFill>
                <a:ea typeface="Times New Roman" panose="02020603050405020304" pitchFamily="18" charset="0"/>
              </a:rPr>
              <a:t> qua P được: ví dụ: truyền dịch nhiều →máu nhĩ P nhiều; hẹp 3 lá; thất P tăng áp; tăng kháng lực ĐMP; mao mạch phổi: tăng áp nhĩ T; </a:t>
            </a:r>
            <a:r>
              <a:rPr lang="vi-VN" sz="1800" b="0">
                <a:solidFill>
                  <a:srgbClr val="00FF00"/>
                </a:solidFill>
                <a:ea typeface="Times New Roman" panose="02020603050405020304" pitchFamily="18" charset="0"/>
              </a:rPr>
              <a:t>TD </a:t>
            </a:r>
            <a:r>
              <a:rPr lang="en-US" sz="1800" b="0">
                <a:solidFill>
                  <a:srgbClr val="00FF00"/>
                </a:solidFill>
                <a:ea typeface="Times New Roman" panose="02020603050405020304" pitchFamily="18" charset="0"/>
              </a:rPr>
              <a:t>màng tim, </a:t>
            </a:r>
            <a:r>
              <a:rPr lang="vi-VN" sz="1800" b="0">
                <a:solidFill>
                  <a:srgbClr val="00FF00"/>
                </a:solidFill>
                <a:ea typeface="Times New Roman" panose="02020603050405020304" pitchFamily="18" charset="0"/>
              </a:rPr>
              <a:t>chèn ép tim</a:t>
            </a:r>
            <a:r>
              <a:rPr lang="en-US" sz="1800" b="0">
                <a:solidFill>
                  <a:srgbClr val="00FF00"/>
                </a:solidFill>
                <a:ea typeface="Times New Roman" panose="02020603050405020304" pitchFamily="18" charset="0"/>
              </a:rPr>
              <a:t>;…</a:t>
            </a:r>
          </a:p>
        </p:txBody>
      </p:sp>
    </p:spTree>
    <p:extLst>
      <p:ext uri="{BB962C8B-B14F-4D97-AF65-F5344CB8AC3E}">
        <p14:creationId xmlns:p14="http://schemas.microsoft.com/office/powerpoint/2010/main" val="1409925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FE94674-D168-4FA4-BE8D-80F6F2F46EB5}"/>
              </a:ext>
            </a:extLst>
          </p:cNvPr>
          <p:cNvSpPr>
            <a:spLocks noGrp="1" noChangeArrowheads="1"/>
          </p:cNvSpPr>
          <p:nvPr>
            <p:ph type="title" idx="4294967295"/>
          </p:nvPr>
        </p:nvSpPr>
        <p:spPr>
          <a:xfrm>
            <a:off x="304800" y="304800"/>
            <a:ext cx="7848600" cy="1143000"/>
          </a:xfrm>
        </p:spPr>
        <p:txBody>
          <a:bodyPr/>
          <a:lstStyle/>
          <a:p>
            <a:pPr algn="l"/>
            <a:r>
              <a:rPr lang="en-US" altLang="zh-CN">
                <a:latin typeface="Arial" panose="020B0604020202020204" pitchFamily="34" charset="0"/>
                <a:ea typeface="SimSun" panose="02010600030101010101" pitchFamily="2" charset="-122"/>
              </a:rPr>
              <a:t>SINH LÝ BỆNH</a:t>
            </a:r>
            <a:endParaRPr lang="en-US" altLang="en-US">
              <a:latin typeface="Arial" panose="020B0604020202020204" pitchFamily="34" charset="0"/>
            </a:endParaRPr>
          </a:p>
        </p:txBody>
      </p:sp>
      <p:sp>
        <p:nvSpPr>
          <p:cNvPr id="11267" name="Rectangle 3">
            <a:extLst>
              <a:ext uri="{FF2B5EF4-FFF2-40B4-BE49-F238E27FC236}">
                <a16:creationId xmlns:a16="http://schemas.microsoft.com/office/drawing/2014/main" id="{12D306C2-C5BC-4E64-9F25-A7ECB7938B8B}"/>
              </a:ext>
            </a:extLst>
          </p:cNvPr>
          <p:cNvSpPr>
            <a:spLocks noGrp="1" noChangeArrowheads="1"/>
          </p:cNvSpPr>
          <p:nvPr>
            <p:ph type="body" idx="4294967295"/>
          </p:nvPr>
        </p:nvSpPr>
        <p:spPr>
          <a:xfrm>
            <a:off x="290623" y="1431850"/>
            <a:ext cx="8534400" cy="5121349"/>
          </a:xfrm>
        </p:spPr>
        <p:txBody>
          <a:bodyPr/>
          <a:lstStyle/>
          <a:p>
            <a:pPr>
              <a:lnSpc>
                <a:spcPct val="150000"/>
              </a:lnSpc>
              <a:spcBef>
                <a:spcPts val="0"/>
              </a:spcBef>
              <a:buFontTx/>
              <a:buNone/>
            </a:pPr>
            <a:r>
              <a:rPr lang="en-US" altLang="zh-CN" i="1" u="sng">
                <a:solidFill>
                  <a:srgbClr val="FFFF00"/>
                </a:solidFill>
                <a:latin typeface="Arial" panose="020B0604020202020204" pitchFamily="34" charset="0"/>
                <a:ea typeface="SimSun" panose="02010600030101010101" pitchFamily="2" charset="-122"/>
              </a:rPr>
              <a:t>SINH LÝ BỆNH PHỤ THUỘC VÀO </a:t>
            </a:r>
          </a:p>
          <a:p>
            <a:pPr>
              <a:lnSpc>
                <a:spcPct val="150000"/>
              </a:lnSpc>
              <a:spcBef>
                <a:spcPts val="0"/>
              </a:spcBef>
            </a:pPr>
            <a:r>
              <a:rPr lang="en-US" altLang="zh-CN">
                <a:solidFill>
                  <a:srgbClr val="FFFF00"/>
                </a:solidFill>
                <a:latin typeface="Arial" panose="020B0604020202020204" pitchFamily="34" charset="0"/>
                <a:ea typeface="SimSun" panose="02010600030101010101" pitchFamily="2" charset="-122"/>
              </a:rPr>
              <a:t>LƯU LƯỢNG l</a:t>
            </a:r>
            <a:r>
              <a:rPr lang="vi-VN" altLang="zh-CN">
                <a:solidFill>
                  <a:srgbClr val="FFFF00"/>
                </a:solidFill>
                <a:latin typeface="Arial" panose="020B0604020202020204" pitchFamily="34" charset="0"/>
              </a:rPr>
              <a:t>uồng thông </a:t>
            </a:r>
            <a:r>
              <a:rPr lang="en-US" altLang="zh-CN">
                <a:solidFill>
                  <a:srgbClr val="FFFF00"/>
                </a:solidFill>
                <a:latin typeface="Arial" panose="020B0604020202020204" pitchFamily="34" charset="0"/>
                <a:ea typeface="SimSun" panose="02010600030101010101" pitchFamily="2" charset="-122"/>
              </a:rPr>
              <a:t>giữa 2 nhĩ.</a:t>
            </a:r>
          </a:p>
          <a:p>
            <a:pPr>
              <a:lnSpc>
                <a:spcPct val="150000"/>
              </a:lnSpc>
              <a:spcBef>
                <a:spcPts val="0"/>
              </a:spcBef>
            </a:pPr>
            <a:r>
              <a:rPr lang="en-US" altLang="zh-CN">
                <a:solidFill>
                  <a:srgbClr val="FFFF00"/>
                </a:solidFill>
                <a:latin typeface="Arial" panose="020B0604020202020204" pitchFamily="34" charset="0"/>
                <a:ea typeface="SimSun" panose="02010600030101010101" pitchFamily="2" charset="-122"/>
              </a:rPr>
              <a:t>Thời </a:t>
            </a:r>
            <a:r>
              <a:rPr lang="vi-VN" altLang="zh-CN">
                <a:solidFill>
                  <a:srgbClr val="FFFF00"/>
                </a:solidFill>
                <a:latin typeface="Arial" panose="020B0604020202020204" pitchFamily="34" charset="0"/>
              </a:rPr>
              <a:t>gian kéo dài của bệnh </a:t>
            </a:r>
            <a:r>
              <a:rPr lang="vi-VN" altLang="zh-CN" sz="2000" b="0">
                <a:solidFill>
                  <a:srgbClr val="00FF00"/>
                </a:solidFill>
                <a:latin typeface="Arial" panose="020B0604020202020204" pitchFamily="34" charset="0"/>
              </a:rPr>
              <a:t>(</a:t>
            </a:r>
            <a:r>
              <a:rPr lang="en-US" sz="2000" b="0">
                <a:solidFill>
                  <a:srgbClr val="00FF00"/>
                </a:solidFill>
              </a:rPr>
              <a:t>Thông lớn thì 1y mới có trc, 10y mới TAP, khi già thì THA, BMV =&gt;gỉam đàn hồi </a:t>
            </a:r>
            <a:r>
              <a:rPr lang="vi-VN" sz="2000" b="0">
                <a:solidFill>
                  <a:srgbClr val="00FF00"/>
                </a:solidFill>
              </a:rPr>
              <a:t>LV)</a:t>
            </a:r>
            <a:r>
              <a:rPr lang="en-US" altLang="zh-CN" sz="2000" b="0">
                <a:solidFill>
                  <a:srgbClr val="00FF00"/>
                </a:solidFill>
                <a:latin typeface="Arial" panose="020B0604020202020204" pitchFamily="34" charset="0"/>
                <a:ea typeface="SimSun" panose="02010600030101010101" pitchFamily="2" charset="-122"/>
              </a:rPr>
              <a:t>.</a:t>
            </a:r>
          </a:p>
          <a:p>
            <a:pPr>
              <a:lnSpc>
                <a:spcPct val="150000"/>
              </a:lnSpc>
              <a:spcBef>
                <a:spcPts val="0"/>
              </a:spcBef>
            </a:pPr>
            <a:r>
              <a:rPr lang="vi-VN" altLang="zh-CN" i="1" u="sng">
                <a:solidFill>
                  <a:srgbClr val="FFFF00"/>
                </a:solidFill>
                <a:latin typeface="Arial" panose="020B0604020202020204" pitchFamily="34" charset="0"/>
              </a:rPr>
              <a:t>Sức cản hệ ĐMP, </a:t>
            </a:r>
            <a:endParaRPr lang="en-US" altLang="zh-CN" i="1" u="sng">
              <a:solidFill>
                <a:srgbClr val="FFFF00"/>
              </a:solidFill>
              <a:latin typeface="Arial" panose="020B0604020202020204" pitchFamily="34" charset="0"/>
              <a:ea typeface="SimSun" panose="02010600030101010101" pitchFamily="2" charset="-122"/>
            </a:endParaRPr>
          </a:p>
          <a:p>
            <a:pPr algn="l">
              <a:lnSpc>
                <a:spcPct val="150000"/>
              </a:lnSpc>
              <a:spcBef>
                <a:spcPts val="0"/>
              </a:spcBef>
            </a:pPr>
            <a:r>
              <a:rPr lang="en-US" altLang="zh-CN" i="1" u="sng">
                <a:solidFill>
                  <a:srgbClr val="FFFF00"/>
                </a:solidFill>
                <a:latin typeface="Arial" panose="020B0604020202020204" pitchFamily="34" charset="0"/>
                <a:ea typeface="SimSun" panose="02010600030101010101" pitchFamily="2" charset="-122"/>
              </a:rPr>
              <a:t>Ít</a:t>
            </a:r>
            <a:r>
              <a:rPr lang="vi-VN" altLang="zh-CN" i="1" u="sng">
                <a:solidFill>
                  <a:srgbClr val="FFFF00"/>
                </a:solidFill>
                <a:latin typeface="Arial" panose="020B0604020202020204" pitchFamily="34" charset="0"/>
              </a:rPr>
              <a:t> </a:t>
            </a:r>
            <a:r>
              <a:rPr lang="en-US" altLang="zh-CN" i="1" u="sng">
                <a:solidFill>
                  <a:srgbClr val="FFFF00"/>
                </a:solidFill>
                <a:latin typeface="Arial" panose="020B0604020202020204" pitchFamily="34" charset="0"/>
                <a:ea typeface="SimSun" panose="02010600030101010101" pitchFamily="2" charset="-122"/>
                <a:sym typeface="Symbol" panose="05050102010706020507" pitchFamily="18" charset="2"/>
              </a:rPr>
              <a:t>phụ thuộc</a:t>
            </a:r>
            <a:r>
              <a:rPr lang="vi-VN" altLang="zh-CN" i="1" u="sng">
                <a:solidFill>
                  <a:srgbClr val="FFFF00"/>
                </a:solidFill>
                <a:latin typeface="Arial" panose="020B0604020202020204" pitchFamily="34" charset="0"/>
              </a:rPr>
              <a:t> vào </a:t>
            </a:r>
            <a:r>
              <a:rPr lang="en-US" altLang="zh-CN" i="1" u="sng">
                <a:solidFill>
                  <a:srgbClr val="FFFF00"/>
                </a:solidFill>
                <a:latin typeface="Arial" panose="020B0604020202020204" pitchFamily="34" charset="0"/>
                <a:ea typeface="SimSun" panose="02010600030101010101" pitchFamily="2" charset="-122"/>
              </a:rPr>
              <a:t>đường kính lỗ thông</a:t>
            </a:r>
            <a:r>
              <a:rPr lang="vi-VN" altLang="zh-CN" i="1" u="sng">
                <a:solidFill>
                  <a:srgbClr val="FFFF00"/>
                </a:solidFill>
                <a:latin typeface="Arial" panose="020B0604020202020204" pitchFamily="34" charset="0"/>
              </a:rPr>
              <a:t>.</a:t>
            </a:r>
            <a:br>
              <a:rPr lang="vi-VN" altLang="zh-CN" i="1" u="sng">
                <a:solidFill>
                  <a:srgbClr val="FFFF00"/>
                </a:solidFill>
                <a:latin typeface="Arial" panose="020B0604020202020204" pitchFamily="34" charset="0"/>
              </a:rPr>
            </a:br>
            <a:r>
              <a:rPr lang="vi-VN" sz="2000" b="0">
                <a:solidFill>
                  <a:srgbClr val="00FF00"/>
                </a:solidFill>
              </a:rPr>
              <a:t>(lỗ thông &lt;3mm thì tự đóng 100%, &lt;5mm hầu hết đóng sau 1 năm, nếu ko đóng thì sẽ to dần khi tim lớn lên nhưng ko ah sinh lý bệnh)</a:t>
            </a:r>
            <a:endParaRPr lang="vi-VN" altLang="zh-CN" sz="2000" b="0" i="1" u="sng">
              <a:solidFill>
                <a:srgbClr val="00FF00"/>
              </a:solidFill>
              <a:latin typeface="Arial" panose="020B0604020202020204" pitchFamily="34" charset="0"/>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6782677C-B0A3-4263-89B2-9E84E071BF5D}"/>
              </a:ext>
            </a:extLst>
          </p:cNvPr>
          <p:cNvSpPr>
            <a:spLocks noGrp="1" noChangeArrowheads="1"/>
          </p:cNvSpPr>
          <p:nvPr>
            <p:ph type="body" idx="4294967295"/>
          </p:nvPr>
        </p:nvSpPr>
        <p:spPr>
          <a:xfrm>
            <a:off x="114300" y="1562100"/>
            <a:ext cx="8915400" cy="3733800"/>
          </a:xfrm>
        </p:spPr>
        <p:txBody>
          <a:bodyPr/>
          <a:lstStyle/>
          <a:p>
            <a:pPr algn="l">
              <a:lnSpc>
                <a:spcPct val="135000"/>
              </a:lnSpc>
              <a:spcBef>
                <a:spcPts val="600"/>
              </a:spcBef>
              <a:buFontTx/>
              <a:buNone/>
            </a:pPr>
            <a:r>
              <a:rPr lang="en-US" altLang="zh-CN" sz="2600" i="1" u="sng">
                <a:solidFill>
                  <a:srgbClr val="FFFF00"/>
                </a:solidFill>
                <a:latin typeface="Arial" panose="020B0604020202020204" pitchFamily="34" charset="0"/>
                <a:ea typeface="SimSun" panose="02010600030101010101" pitchFamily="2" charset="-122"/>
              </a:rPr>
              <a:t>Chiều và lưu lượng</a:t>
            </a:r>
            <a:r>
              <a:rPr lang="vi-VN" altLang="zh-CN" sz="2600" i="1" u="sng">
                <a:solidFill>
                  <a:srgbClr val="FFFF00"/>
                </a:solidFill>
                <a:latin typeface="Arial" panose="020B0604020202020204" pitchFamily="34" charset="0"/>
              </a:rPr>
              <a:t> luồng thông</a:t>
            </a:r>
            <a:r>
              <a:rPr lang="en-US" altLang="zh-CN" sz="2600" i="1" u="sng">
                <a:solidFill>
                  <a:srgbClr val="FFFF00"/>
                </a:solidFill>
                <a:latin typeface="Arial" panose="020B0604020202020204" pitchFamily="34" charset="0"/>
                <a:ea typeface="SimSun" panose="02010600030101010101" pitchFamily="2" charset="-122"/>
              </a:rPr>
              <a:t> phụ thuộc vào </a:t>
            </a:r>
          </a:p>
          <a:p>
            <a:pPr algn="l">
              <a:lnSpc>
                <a:spcPct val="135000"/>
              </a:lnSpc>
              <a:spcBef>
                <a:spcPts val="600"/>
              </a:spcBef>
            </a:pPr>
            <a:r>
              <a:rPr lang="en-US" altLang="zh-CN" sz="2600">
                <a:solidFill>
                  <a:srgbClr val="FFFF00"/>
                </a:solidFill>
                <a:latin typeface="Arial" panose="020B0604020202020204" pitchFamily="34" charset="0"/>
                <a:ea typeface="SimSun" panose="02010600030101010101" pitchFamily="2" charset="-122"/>
              </a:rPr>
              <a:t>Khả năng </a:t>
            </a:r>
            <a:r>
              <a:rPr lang="vi-VN" altLang="zh-CN" sz="2600">
                <a:solidFill>
                  <a:srgbClr val="FFFF00"/>
                </a:solidFill>
                <a:latin typeface="Arial" panose="020B0604020202020204" pitchFamily="34" charset="0"/>
              </a:rPr>
              <a:t>tính dãn nở </a:t>
            </a:r>
            <a:r>
              <a:rPr lang="en-US" altLang="zh-CN" sz="2600">
                <a:solidFill>
                  <a:srgbClr val="FFFF00"/>
                </a:solidFill>
                <a:latin typeface="Arial" panose="020B0604020202020204" pitchFamily="34" charset="0"/>
                <a:ea typeface="SimSun" panose="02010600030101010101" pitchFamily="2" charset="-122"/>
              </a:rPr>
              <a:t>của thất phải ở</a:t>
            </a:r>
            <a:r>
              <a:rPr lang="vi-VN" altLang="zh-CN" sz="2600">
                <a:solidFill>
                  <a:srgbClr val="FFFF00"/>
                </a:solidFill>
                <a:latin typeface="Arial" panose="020B0604020202020204" pitchFamily="34" charset="0"/>
              </a:rPr>
              <a:t> kỳ tâm trương</a:t>
            </a:r>
            <a:endParaRPr lang="en-US" altLang="zh-CN" sz="2600">
              <a:solidFill>
                <a:srgbClr val="FFFF00"/>
              </a:solidFill>
              <a:latin typeface="Arial" panose="020B0604020202020204" pitchFamily="34" charset="0"/>
              <a:ea typeface="SimSun" panose="02010600030101010101" pitchFamily="2" charset="-122"/>
            </a:endParaRPr>
          </a:p>
          <a:p>
            <a:pPr algn="l">
              <a:lnSpc>
                <a:spcPct val="135000"/>
              </a:lnSpc>
              <a:spcBef>
                <a:spcPts val="600"/>
              </a:spcBef>
            </a:pPr>
            <a:r>
              <a:rPr lang="en-US" altLang="zh-CN" sz="2600">
                <a:solidFill>
                  <a:srgbClr val="FFFF00"/>
                </a:solidFill>
                <a:latin typeface="Arial" panose="020B0604020202020204" pitchFamily="34" charset="0"/>
                <a:ea typeface="SimSun" panose="02010600030101010101" pitchFamily="2" charset="-122"/>
              </a:rPr>
              <a:t>Tương quan giữa 2 </a:t>
            </a:r>
            <a:r>
              <a:rPr lang="vi-VN" altLang="zh-CN" sz="2600">
                <a:solidFill>
                  <a:srgbClr val="FFFF00"/>
                </a:solidFill>
                <a:latin typeface="Arial" panose="020B0604020202020204" pitchFamily="34" charset="0"/>
                <a:ea typeface="SimSun" panose="02010600030101010101" pitchFamily="2" charset="-122"/>
              </a:rPr>
              <a:t>thất: </a:t>
            </a:r>
            <a:r>
              <a:rPr lang="vi-VN" sz="1600" b="0">
                <a:solidFill>
                  <a:srgbClr val="00FF00"/>
                </a:solidFill>
              </a:rPr>
              <a:t>Thất P ngày càng dãn →đẩy lệch vách liên thất →↓ thể tích đổ đầy thất T →chắc chắn không tăng máu về thất T. Thực nghiệm cho thấy không tăng thể tích máu tâm trương thất T nhưng cũng không giảm thể tích về thất T</a:t>
            </a:r>
            <a:endParaRPr lang="en-US" altLang="zh-CN" sz="1600" b="0">
              <a:solidFill>
                <a:srgbClr val="00FF00"/>
              </a:solidFill>
              <a:latin typeface="Arial" panose="020B0604020202020204" pitchFamily="34" charset="0"/>
              <a:ea typeface="SimSun" panose="02010600030101010101" pitchFamily="2" charset="-122"/>
            </a:endParaRPr>
          </a:p>
          <a:p>
            <a:pPr algn="l">
              <a:lnSpc>
                <a:spcPct val="135000"/>
              </a:lnSpc>
              <a:spcBef>
                <a:spcPts val="600"/>
              </a:spcBef>
            </a:pPr>
            <a:r>
              <a:rPr lang="en-US" altLang="zh-CN" sz="2600">
                <a:solidFill>
                  <a:srgbClr val="FFFF00"/>
                </a:solidFill>
                <a:latin typeface="Arial" panose="020B0604020202020204" pitchFamily="34" charset="0"/>
                <a:ea typeface="SimSun" panose="02010600030101010101" pitchFamily="2" charset="-122"/>
              </a:rPr>
              <a:t>Tương quan kháng lực giữa hệ chủ và hệ </a:t>
            </a:r>
            <a:r>
              <a:rPr lang="vi-VN" altLang="zh-CN" sz="2600">
                <a:solidFill>
                  <a:srgbClr val="FFFF00"/>
                </a:solidFill>
                <a:latin typeface="Arial" panose="020B0604020202020204" pitchFamily="34" charset="0"/>
                <a:ea typeface="SimSun" panose="02010600030101010101" pitchFamily="2" charset="-122"/>
              </a:rPr>
              <a:t>phổi:</a:t>
            </a:r>
            <a:br>
              <a:rPr lang="vi-VN" altLang="zh-CN" sz="2600">
                <a:solidFill>
                  <a:srgbClr val="FFFF00"/>
                </a:solidFill>
                <a:latin typeface="Arial" panose="020B0604020202020204" pitchFamily="34" charset="0"/>
                <a:ea typeface="SimSun" panose="02010600030101010101" pitchFamily="2" charset="-122"/>
              </a:rPr>
            </a:br>
            <a:r>
              <a:rPr lang="vi-VN" altLang="zh-CN" sz="1800" b="0">
                <a:solidFill>
                  <a:srgbClr val="00FF00"/>
                </a:solidFill>
                <a:latin typeface="Arial" panose="020B0604020202020204" pitchFamily="34" charset="0"/>
                <a:ea typeface="SimSun" panose="02010600030101010101" pitchFamily="2" charset="-122"/>
              </a:rPr>
              <a:t>bình thường ĐMC HA tâm thu ≈ 120 - 100mmHg (tâm trương ≈ 60 - 80 mmHg), HA tâm thu của ĐMP ≈ 20mmHg (tâm trương ≈ 10 -15 mmHg) </a:t>
            </a:r>
            <a:endParaRPr lang="vi-VN" altLang="zh-CN" sz="2600" b="0">
              <a:solidFill>
                <a:srgbClr val="00FF00"/>
              </a:solidFill>
              <a:latin typeface="Arial" panose="020B0604020202020204" pitchFamily="34" charset="0"/>
            </a:endParaRPr>
          </a:p>
        </p:txBody>
      </p:sp>
      <p:sp>
        <p:nvSpPr>
          <p:cNvPr id="12291" name="Rectangle 2">
            <a:extLst>
              <a:ext uri="{FF2B5EF4-FFF2-40B4-BE49-F238E27FC236}">
                <a16:creationId xmlns:a16="http://schemas.microsoft.com/office/drawing/2014/main" id="{9898301C-0004-4859-A565-DD82E8C0F664}"/>
              </a:ext>
            </a:extLst>
          </p:cNvPr>
          <p:cNvSpPr>
            <a:spLocks noChangeArrowheads="1"/>
          </p:cNvSpPr>
          <p:nvPr/>
        </p:nvSpPr>
        <p:spPr bwMode="auto">
          <a:xfrm>
            <a:off x="304800" y="304800"/>
            <a:ext cx="7848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just">
              <a:spcBef>
                <a:spcPct val="35000"/>
              </a:spcBef>
              <a:buClr>
                <a:schemeClr val="tx2"/>
              </a:buClr>
              <a:buChar char="•"/>
              <a:defRPr sz="3200" b="1">
                <a:solidFill>
                  <a:schemeClr val="tx1"/>
                </a:solidFill>
                <a:latin typeface="VNI-Helve-Condense" pitchFamily="2" charset="0"/>
              </a:defRPr>
            </a:lvl1pPr>
            <a:lvl2pPr marL="742950" indent="-285750" algn="just">
              <a:spcBef>
                <a:spcPct val="35000"/>
              </a:spcBef>
              <a:buClr>
                <a:schemeClr val="folHlink"/>
              </a:buClr>
              <a:buChar char="•"/>
              <a:defRPr sz="2800" b="1">
                <a:solidFill>
                  <a:schemeClr val="tx1"/>
                </a:solidFill>
                <a:latin typeface="VNI-Helve-Condense" pitchFamily="2" charset="0"/>
              </a:defRPr>
            </a:lvl2pPr>
            <a:lvl3pPr marL="1143000" indent="-228600" algn="just">
              <a:spcBef>
                <a:spcPct val="35000"/>
              </a:spcBef>
              <a:buClr>
                <a:schemeClr val="hlink"/>
              </a:buClr>
              <a:buChar char="•"/>
              <a:defRPr sz="2400" b="1">
                <a:solidFill>
                  <a:schemeClr val="tx1"/>
                </a:solidFill>
                <a:latin typeface="VNI-Helve-Condense" pitchFamily="2" charset="0"/>
              </a:defRPr>
            </a:lvl3pPr>
            <a:lvl4pPr marL="1600200" indent="-228600" algn="just">
              <a:spcBef>
                <a:spcPct val="35000"/>
              </a:spcBef>
              <a:buClr>
                <a:schemeClr val="tx2"/>
              </a:buClr>
              <a:buChar char="•"/>
              <a:defRPr sz="2000" b="1">
                <a:solidFill>
                  <a:schemeClr val="tx1"/>
                </a:solidFill>
                <a:latin typeface="VNI-Helve-Condense" pitchFamily="2" charset="0"/>
              </a:defRPr>
            </a:lvl4pPr>
            <a:lvl5pPr marL="2057400" indent="-228600" algn="just">
              <a:spcBef>
                <a:spcPct val="35000"/>
              </a:spcBef>
              <a:buClr>
                <a:schemeClr val="folHlink"/>
              </a:buClr>
              <a:buChar char="•"/>
              <a:defRPr sz="2000" b="1">
                <a:solidFill>
                  <a:schemeClr val="tx1"/>
                </a:solidFill>
                <a:latin typeface="VNI-Helve-Condense" pitchFamily="2" charset="0"/>
              </a:defRPr>
            </a:lvl5pPr>
            <a:lvl6pPr marL="25146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6pPr>
            <a:lvl7pPr marL="29718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7pPr>
            <a:lvl8pPr marL="34290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8pPr>
            <a:lvl9pPr marL="38862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9pPr>
          </a:lstStyle>
          <a:p>
            <a:pPr algn="l">
              <a:spcBef>
                <a:spcPct val="0"/>
              </a:spcBef>
              <a:buClrTx/>
              <a:buFontTx/>
              <a:buNone/>
            </a:pPr>
            <a:r>
              <a:rPr lang="en-US" altLang="zh-CN" sz="4400">
                <a:solidFill>
                  <a:schemeClr val="tx2"/>
                </a:solidFill>
                <a:latin typeface="Arial" panose="020B0604020202020204" pitchFamily="34" charset="0"/>
                <a:ea typeface="SimSun" panose="02010600030101010101" pitchFamily="2" charset="-122"/>
              </a:rPr>
              <a:t>SINH LÝ BỆNH</a:t>
            </a:r>
            <a:endParaRPr lang="en-US" altLang="en-US" sz="4400">
              <a:solidFill>
                <a:schemeClr val="tx2"/>
              </a:solidFill>
              <a:latin typeface="Arial" panose="020B0604020202020204" pitchFamily="34" charset="0"/>
            </a:endParaRPr>
          </a:p>
        </p:txBody>
      </p:sp>
      <p:sp>
        <p:nvSpPr>
          <p:cNvPr id="6" name="Rectangle 5">
            <a:extLst>
              <a:ext uri="{FF2B5EF4-FFF2-40B4-BE49-F238E27FC236}">
                <a16:creationId xmlns:a16="http://schemas.microsoft.com/office/drawing/2014/main" id="{3F4B16BD-E187-4023-B59B-792F1FA30A40}"/>
              </a:ext>
            </a:extLst>
          </p:cNvPr>
          <p:cNvSpPr/>
          <p:nvPr/>
        </p:nvSpPr>
        <p:spPr>
          <a:xfrm>
            <a:off x="0" y="5304760"/>
            <a:ext cx="9144000" cy="1477328"/>
          </a:xfrm>
          <a:prstGeom prst="rect">
            <a:avLst/>
          </a:prstGeom>
        </p:spPr>
        <p:txBody>
          <a:bodyPr wrap="square">
            <a:spAutoFit/>
          </a:bodyPr>
          <a:lstStyle/>
          <a:p>
            <a:pPr marL="285750" indent="-285750">
              <a:buFont typeface="Arial" panose="020B0604020202020204" pitchFamily="34" charset="0"/>
              <a:buChar char="•"/>
            </a:pPr>
            <a:r>
              <a:rPr lang="vi-VN" sz="1800" b="0">
                <a:latin typeface="Calibri" panose="020F0502020204030204" pitchFamily="34" charset="0"/>
                <a:cs typeface="Calibri" panose="020F0502020204030204" pitchFamily="34" charset="0"/>
              </a:rPr>
              <a:t>TLN máu từ nhĩ trái →nhĩ phải trong kì tâm trương là đa số, 1 ít trong kì tâm thu nữa. kì tâm trương van 2 lá 3 lá mở ra, máu đi từ nhĩ trái →nhĩ phải →thất phải trong kì tâm trương lun và vẫn còn 1 xíu máu lên trong kì tâm thu và thật ra tâm trương cũng là pha nhĩ thu</a:t>
            </a:r>
          </a:p>
          <a:p>
            <a:pPr marL="285750" indent="-285750">
              <a:buFont typeface="Arial" panose="020B0604020202020204" pitchFamily="34" charset="0"/>
              <a:buChar char="•"/>
            </a:pPr>
            <a:r>
              <a:rPr lang="vi-VN" sz="1800" b="0">
                <a:latin typeface="Calibri" panose="020F0502020204030204" pitchFamily="34" charset="0"/>
                <a:cs typeface="Calibri" panose="020F0502020204030204" pitchFamily="34" charset="0"/>
              </a:rPr>
              <a:t>Vẫn thấy 1 lượng máu nhỏ đi từ nhĩ phải qua nhĩ trái, từ tĩnh mạch chủ dưới về nhĩ phải rồi qua nhĩ trái. thấy vậy thui mà ít lắm, khỏi học cái này</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B65136C-D9CC-4B7B-A4D2-F165CCD70222}"/>
              </a:ext>
            </a:extLst>
          </p:cNvPr>
          <p:cNvSpPr>
            <a:spLocks noChangeArrowheads="1"/>
          </p:cNvSpPr>
          <p:nvPr/>
        </p:nvSpPr>
        <p:spPr bwMode="auto">
          <a:xfrm>
            <a:off x="2819400" y="406606"/>
            <a:ext cx="3098800" cy="579437"/>
          </a:xfrm>
          <a:prstGeom prst="rect">
            <a:avLst/>
          </a:prstGeom>
          <a:noFill/>
          <a:ln>
            <a:noFill/>
          </a:ln>
          <a:effectLst/>
        </p:spPr>
        <p:txBody>
          <a:bodyPr wrap="none">
            <a:spAutoFit/>
          </a:bodyPr>
          <a:lstStyle/>
          <a:p>
            <a:pPr eaLnBrk="1" hangingPunct="1">
              <a:defRPr/>
            </a:pP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SINH LÝ BỆNH</a:t>
            </a:r>
          </a:p>
        </p:txBody>
      </p:sp>
      <p:pic>
        <p:nvPicPr>
          <p:cNvPr id="13315" name="Picture 3" descr="3">
            <a:extLst>
              <a:ext uri="{FF2B5EF4-FFF2-40B4-BE49-F238E27FC236}">
                <a16:creationId xmlns:a16="http://schemas.microsoft.com/office/drawing/2014/main" id="{8BD49D3B-7563-4413-90BE-D418FF188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5029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12">
            <a:extLst>
              <a:ext uri="{FF2B5EF4-FFF2-40B4-BE49-F238E27FC236}">
                <a16:creationId xmlns:a16="http://schemas.microsoft.com/office/drawing/2014/main" id="{521B2724-69F5-4E62-89E2-536495343D53}"/>
              </a:ext>
            </a:extLst>
          </p:cNvPr>
          <p:cNvSpPr txBox="1">
            <a:spLocks noChangeArrowheads="1"/>
          </p:cNvSpPr>
          <p:nvPr/>
        </p:nvSpPr>
        <p:spPr bwMode="auto">
          <a:xfrm>
            <a:off x="5181600" y="1524000"/>
            <a:ext cx="3657600" cy="432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b="1">
                <a:solidFill>
                  <a:schemeClr val="tx1"/>
                </a:solidFill>
                <a:latin typeface="VNI-Helve-Condense" pitchFamily="2" charset="0"/>
              </a:defRPr>
            </a:lvl1pPr>
            <a:lvl2pPr marL="914400" indent="-457200">
              <a:defRPr sz="2400" b="1">
                <a:solidFill>
                  <a:schemeClr val="tx1"/>
                </a:solidFill>
                <a:latin typeface="VNI-Helve-Condense" pitchFamily="2" charset="0"/>
              </a:defRPr>
            </a:lvl2pPr>
            <a:lvl3pPr marL="1371600" indent="-457200">
              <a:defRPr sz="2400" b="1">
                <a:solidFill>
                  <a:schemeClr val="tx1"/>
                </a:solidFill>
                <a:latin typeface="VNI-Helve-Condense" pitchFamily="2" charset="0"/>
              </a:defRPr>
            </a:lvl3pPr>
            <a:lvl4pPr marL="1828800" indent="-457200">
              <a:defRPr sz="2400" b="1">
                <a:solidFill>
                  <a:schemeClr val="tx1"/>
                </a:solidFill>
                <a:latin typeface="VNI-Helve-Condense" pitchFamily="2" charset="0"/>
              </a:defRPr>
            </a:lvl4pPr>
            <a:lvl5pPr marL="2286000" indent="-457200">
              <a:defRPr sz="2400" b="1">
                <a:solidFill>
                  <a:schemeClr val="tx1"/>
                </a:solidFill>
                <a:latin typeface="VNI-Helve-Condense" pitchFamily="2" charset="0"/>
              </a:defRPr>
            </a:lvl5pPr>
            <a:lvl6pPr marL="2743200" indent="-457200" eaLnBrk="0" fontAlgn="base" hangingPunct="0">
              <a:spcBef>
                <a:spcPct val="0"/>
              </a:spcBef>
              <a:spcAft>
                <a:spcPct val="0"/>
              </a:spcAft>
              <a:defRPr sz="2400" b="1">
                <a:solidFill>
                  <a:schemeClr val="tx1"/>
                </a:solidFill>
                <a:latin typeface="VNI-Helve-Condense" pitchFamily="2" charset="0"/>
              </a:defRPr>
            </a:lvl6pPr>
            <a:lvl7pPr marL="3200400" indent="-457200" eaLnBrk="0" fontAlgn="base" hangingPunct="0">
              <a:spcBef>
                <a:spcPct val="0"/>
              </a:spcBef>
              <a:spcAft>
                <a:spcPct val="0"/>
              </a:spcAft>
              <a:defRPr sz="2400" b="1">
                <a:solidFill>
                  <a:schemeClr val="tx1"/>
                </a:solidFill>
                <a:latin typeface="VNI-Helve-Condense" pitchFamily="2" charset="0"/>
              </a:defRPr>
            </a:lvl7pPr>
            <a:lvl8pPr marL="3657600" indent="-457200" eaLnBrk="0" fontAlgn="base" hangingPunct="0">
              <a:spcBef>
                <a:spcPct val="0"/>
              </a:spcBef>
              <a:spcAft>
                <a:spcPct val="0"/>
              </a:spcAft>
              <a:defRPr sz="2400" b="1">
                <a:solidFill>
                  <a:schemeClr val="tx1"/>
                </a:solidFill>
                <a:latin typeface="VNI-Helve-Condense" pitchFamily="2" charset="0"/>
              </a:defRPr>
            </a:lvl8pPr>
            <a:lvl9pPr marL="4114800" indent="-457200" eaLnBrk="0" fontAlgn="base" hangingPunct="0">
              <a:spcBef>
                <a:spcPct val="0"/>
              </a:spcBef>
              <a:spcAft>
                <a:spcPct val="0"/>
              </a:spcAft>
              <a:defRPr sz="2400" b="1">
                <a:solidFill>
                  <a:schemeClr val="tx1"/>
                </a:solidFill>
                <a:latin typeface="VNI-Helve-Condense" pitchFamily="2" charset="0"/>
              </a:defRPr>
            </a:lvl9pPr>
          </a:lstStyle>
          <a:p>
            <a:pPr>
              <a:lnSpc>
                <a:spcPct val="150000"/>
              </a:lnSpc>
              <a:spcBef>
                <a:spcPct val="50000"/>
              </a:spcBef>
              <a:buFontTx/>
              <a:buAutoNum type="arabicPeriod"/>
            </a:pPr>
            <a:r>
              <a:rPr lang="en-US" altLang="en-US" sz="2800">
                <a:solidFill>
                  <a:srgbClr val="FFFF00"/>
                </a:solidFill>
                <a:latin typeface="Arial" panose="020B0604020202020204" pitchFamily="34" charset="0"/>
              </a:rPr>
              <a:t>Tăng gánh tâm trương thất phải</a:t>
            </a:r>
          </a:p>
          <a:p>
            <a:pPr>
              <a:lnSpc>
                <a:spcPct val="150000"/>
              </a:lnSpc>
              <a:spcBef>
                <a:spcPct val="50000"/>
              </a:spcBef>
              <a:buFontTx/>
              <a:buAutoNum type="arabicPeriod"/>
            </a:pPr>
            <a:r>
              <a:rPr lang="en-US" altLang="en-US" sz="2800">
                <a:solidFill>
                  <a:srgbClr val="FFFF00"/>
                </a:solidFill>
                <a:latin typeface="Arial" panose="020B0604020202020204" pitchFamily="34" charset="0"/>
              </a:rPr>
              <a:t>Tăng áp động mạch phổi</a:t>
            </a:r>
          </a:p>
          <a:p>
            <a:pPr>
              <a:lnSpc>
                <a:spcPct val="150000"/>
              </a:lnSpc>
              <a:spcBef>
                <a:spcPct val="50000"/>
              </a:spcBef>
              <a:buFontTx/>
              <a:buAutoNum type="arabicPeriod"/>
            </a:pPr>
            <a:r>
              <a:rPr lang="en-US" altLang="en-US" sz="2800">
                <a:solidFill>
                  <a:srgbClr val="FFFF00"/>
                </a:solidFill>
                <a:latin typeface="Arial" panose="020B0604020202020204" pitchFamily="34" charset="0"/>
              </a:rPr>
              <a:t>Tăng kháng lực mạch máu phổi</a:t>
            </a:r>
          </a:p>
        </p:txBody>
      </p:sp>
      <p:sp>
        <p:nvSpPr>
          <p:cNvPr id="2" name="Rectangle 1">
            <a:extLst>
              <a:ext uri="{FF2B5EF4-FFF2-40B4-BE49-F238E27FC236}">
                <a16:creationId xmlns:a16="http://schemas.microsoft.com/office/drawing/2014/main" id="{D8CA1CA5-1E0A-49DF-AED1-CA13D4F1C185}"/>
              </a:ext>
            </a:extLst>
          </p:cNvPr>
          <p:cNvSpPr/>
          <p:nvPr/>
        </p:nvSpPr>
        <p:spPr>
          <a:xfrm>
            <a:off x="5246281" y="6060167"/>
            <a:ext cx="3528238" cy="646331"/>
          </a:xfrm>
          <a:prstGeom prst="rect">
            <a:avLst/>
          </a:prstGeom>
        </p:spPr>
        <p:txBody>
          <a:bodyPr wrap="square">
            <a:spAutoFit/>
          </a:bodyPr>
          <a:lstStyle/>
          <a:p>
            <a:pPr algn="ctr"/>
            <a:r>
              <a:rPr lang="en-US" sz="1800" b="0">
                <a:solidFill>
                  <a:srgbClr val="00FF00"/>
                </a:solidFill>
                <a:latin typeface="arial" panose="020B0604020202020204" pitchFamily="34" charset="0"/>
                <a:cs typeface="arial" panose="020B0604020202020204" pitchFamily="34" charset="0"/>
              </a:rPr>
              <a:t>Khám thấy dãn thì trẻ còn nhẹ, nếu dày thì đã </a:t>
            </a:r>
            <a:r>
              <a:rPr lang="vi-VN" sz="1800" b="0">
                <a:solidFill>
                  <a:srgbClr val="00FF00"/>
                </a:solidFill>
                <a:latin typeface="arial" panose="020B0604020202020204" pitchFamily="34" charset="0"/>
                <a:cs typeface="arial" panose="020B0604020202020204" pitchFamily="34" charset="0"/>
              </a:rPr>
              <a:t>TAP</a:t>
            </a:r>
            <a:endParaRPr lang="en-US" sz="1800" b="0">
              <a:solidFill>
                <a:srgbClr val="00FF00"/>
              </a:solidFill>
              <a:latin typeface="arial" panose="020B0604020202020204" pitchFamily="34" charset="0"/>
              <a:cs typeface="arial" panose="020B0604020202020204" pitchFamily="34" charset="0"/>
            </a:endParaRPr>
          </a:p>
        </p:txBody>
      </p:sp>
    </p:spTree>
  </p:cSld>
  <p:clrMapOvr>
    <a:masterClrMapping/>
  </p:clrMapOvr>
  <p:transition advClick="0" advTm="8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Text Box 4">
            <a:extLst>
              <a:ext uri="{FF2B5EF4-FFF2-40B4-BE49-F238E27FC236}">
                <a16:creationId xmlns:a16="http://schemas.microsoft.com/office/drawing/2014/main" id="{10FBA87C-2152-4272-ADDC-3AB1A7858B4A}"/>
              </a:ext>
            </a:extLst>
          </p:cNvPr>
          <p:cNvSpPr txBox="1">
            <a:spLocks noChangeArrowheads="1"/>
          </p:cNvSpPr>
          <p:nvPr/>
        </p:nvSpPr>
        <p:spPr bwMode="auto">
          <a:xfrm>
            <a:off x="-84364" y="762149"/>
            <a:ext cx="4419600" cy="461665"/>
          </a:xfrm>
          <a:prstGeom prst="rect">
            <a:avLst/>
          </a:prstGeom>
          <a:noFill/>
          <a:ln>
            <a:noFill/>
          </a:ln>
          <a:effectLst/>
        </p:spPr>
        <p:txBody>
          <a:bodyPr>
            <a:spAutoFit/>
          </a:bodyPr>
          <a:lstStyle/>
          <a:p>
            <a:pPr algn="ctr" eaLnBrk="1" hangingPunct="1">
              <a:spcBef>
                <a:spcPct val="50000"/>
              </a:spcBef>
              <a:defRPr/>
            </a:pPr>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Mixed venous saturation:</a:t>
            </a:r>
          </a:p>
        </p:txBody>
      </p:sp>
      <p:grpSp>
        <p:nvGrpSpPr>
          <p:cNvPr id="2" name="Group 1">
            <a:extLst>
              <a:ext uri="{FF2B5EF4-FFF2-40B4-BE49-F238E27FC236}">
                <a16:creationId xmlns:a16="http://schemas.microsoft.com/office/drawing/2014/main" id="{63ABAC4D-05EF-4FA8-9FB0-5C8324ED9C9C}"/>
              </a:ext>
            </a:extLst>
          </p:cNvPr>
          <p:cNvGrpSpPr/>
          <p:nvPr/>
        </p:nvGrpSpPr>
        <p:grpSpPr>
          <a:xfrm>
            <a:off x="4139293" y="617537"/>
            <a:ext cx="4972050" cy="6248400"/>
            <a:chOff x="4171950" y="609600"/>
            <a:chExt cx="4972050" cy="6248400"/>
          </a:xfrm>
        </p:grpSpPr>
        <p:pic>
          <p:nvPicPr>
            <p:cNvPr id="14338" name="Picture 2" descr="ASD-sec">
              <a:extLst>
                <a:ext uri="{FF2B5EF4-FFF2-40B4-BE49-F238E27FC236}">
                  <a16:creationId xmlns:a16="http://schemas.microsoft.com/office/drawing/2014/main" id="{29350D45-0F23-446E-A69F-B887CB4B2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950" y="609600"/>
              <a:ext cx="497205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Text Box 3">
              <a:extLst>
                <a:ext uri="{FF2B5EF4-FFF2-40B4-BE49-F238E27FC236}">
                  <a16:creationId xmlns:a16="http://schemas.microsoft.com/office/drawing/2014/main" id="{CDC56642-47F7-4BCE-8A65-341C4F886BB0}"/>
                </a:ext>
              </a:extLst>
            </p:cNvPr>
            <p:cNvSpPr txBox="1">
              <a:spLocks noChangeArrowheads="1"/>
            </p:cNvSpPr>
            <p:nvPr/>
          </p:nvSpPr>
          <p:spPr bwMode="auto">
            <a:xfrm>
              <a:off x="4845050" y="4259262"/>
              <a:ext cx="609600" cy="336550"/>
            </a:xfrm>
            <a:prstGeom prst="rect">
              <a:avLst/>
            </a:prstGeom>
            <a:noFill/>
            <a:ln>
              <a:noFill/>
            </a:ln>
            <a:effectLst/>
          </p:spPr>
          <p:txBody>
            <a:bodyPr>
              <a:spAutoFit/>
            </a:bodyPr>
            <a:lstStyle/>
            <a:p>
              <a:pPr algn="ctr" eaLnBrk="1" hangingPunct="1">
                <a:defRPr/>
              </a:pPr>
              <a:r>
                <a:rPr lang="en-US" altLang="en-US" sz="1600">
                  <a:solidFill>
                    <a:schemeClr val="hlink"/>
                  </a:solidFill>
                  <a:effectLst>
                    <a:outerShdw blurRad="38100" dist="38100" dir="2700000" algn="tl">
                      <a:srgbClr val="000000"/>
                    </a:outerShdw>
                  </a:effectLst>
                  <a:latin typeface="Arial" panose="020B0604020202020204" pitchFamily="34" charset="0"/>
                  <a:cs typeface="Arial" panose="020B0604020202020204" pitchFamily="34" charset="0"/>
                </a:rPr>
                <a:t>90%</a:t>
              </a:r>
            </a:p>
          </p:txBody>
        </p:sp>
        <p:sp>
          <p:nvSpPr>
            <p:cNvPr id="73734" name="Text Box 6">
              <a:extLst>
                <a:ext uri="{FF2B5EF4-FFF2-40B4-BE49-F238E27FC236}">
                  <a16:creationId xmlns:a16="http://schemas.microsoft.com/office/drawing/2014/main" id="{15F601C1-1819-429F-A003-C50631A1E17A}"/>
                </a:ext>
              </a:extLst>
            </p:cNvPr>
            <p:cNvSpPr txBox="1">
              <a:spLocks noChangeArrowheads="1"/>
            </p:cNvSpPr>
            <p:nvPr/>
          </p:nvSpPr>
          <p:spPr bwMode="auto">
            <a:xfrm>
              <a:off x="4357007" y="5486400"/>
              <a:ext cx="609600" cy="336550"/>
            </a:xfrm>
            <a:prstGeom prst="rect">
              <a:avLst/>
            </a:prstGeom>
            <a:noFill/>
            <a:ln>
              <a:noFill/>
            </a:ln>
            <a:effectLst/>
          </p:spPr>
          <p:txBody>
            <a:bodyPr>
              <a:spAutoFit/>
            </a:bodyPr>
            <a:lstStyle/>
            <a:p>
              <a:pPr algn="ctr" eaLnBrk="1" hangingPunct="1">
                <a:defRPr/>
              </a:pPr>
              <a:r>
                <a:rPr lang="en-US" altLang="en-US" sz="1600">
                  <a:solidFill>
                    <a:schemeClr val="hlink"/>
                  </a:solidFill>
                  <a:effectLst>
                    <a:outerShdw blurRad="38100" dist="38100" dir="2700000" algn="tl">
                      <a:srgbClr val="000000"/>
                    </a:outerShdw>
                  </a:effectLst>
                  <a:latin typeface="Arial" panose="020B0604020202020204" pitchFamily="34" charset="0"/>
                  <a:cs typeface="Arial" panose="020B0604020202020204" pitchFamily="34" charset="0"/>
                </a:rPr>
                <a:t>83%</a:t>
              </a:r>
            </a:p>
          </p:txBody>
        </p:sp>
        <p:sp>
          <p:nvSpPr>
            <p:cNvPr id="73735" name="Text Box 7">
              <a:extLst>
                <a:ext uri="{FF2B5EF4-FFF2-40B4-BE49-F238E27FC236}">
                  <a16:creationId xmlns:a16="http://schemas.microsoft.com/office/drawing/2014/main" id="{41709BAA-6AB3-41B7-B670-BA663F705FDA}"/>
                </a:ext>
              </a:extLst>
            </p:cNvPr>
            <p:cNvSpPr txBox="1">
              <a:spLocks noChangeArrowheads="1"/>
            </p:cNvSpPr>
            <p:nvPr/>
          </p:nvSpPr>
          <p:spPr bwMode="auto">
            <a:xfrm>
              <a:off x="4425043" y="3032125"/>
              <a:ext cx="609600" cy="336550"/>
            </a:xfrm>
            <a:prstGeom prst="rect">
              <a:avLst/>
            </a:prstGeom>
            <a:noFill/>
            <a:ln>
              <a:noFill/>
            </a:ln>
            <a:effectLst/>
          </p:spPr>
          <p:txBody>
            <a:bodyPr>
              <a:spAutoFit/>
            </a:bodyPr>
            <a:lstStyle/>
            <a:p>
              <a:pPr algn="ctr" eaLnBrk="1" hangingPunct="1">
                <a:defRPr/>
              </a:pPr>
              <a:r>
                <a:rPr lang="en-US" altLang="en-US" sz="1600">
                  <a:solidFill>
                    <a:schemeClr val="hlink"/>
                  </a:solidFill>
                  <a:effectLst>
                    <a:outerShdw blurRad="38100" dist="38100" dir="2700000" algn="tl">
                      <a:srgbClr val="000000"/>
                    </a:outerShdw>
                  </a:effectLst>
                  <a:latin typeface="Arial" panose="020B0604020202020204" pitchFamily="34" charset="0"/>
                  <a:cs typeface="Arial" panose="020B0604020202020204" pitchFamily="34" charset="0"/>
                </a:rPr>
                <a:t>73%</a:t>
              </a:r>
            </a:p>
          </p:txBody>
        </p:sp>
        <p:sp>
          <p:nvSpPr>
            <p:cNvPr id="73736" name="Text Box 8">
              <a:extLst>
                <a:ext uri="{FF2B5EF4-FFF2-40B4-BE49-F238E27FC236}">
                  <a16:creationId xmlns:a16="http://schemas.microsoft.com/office/drawing/2014/main" id="{DB2EFA4A-E1AD-411E-801C-CF8EACB164E4}"/>
                </a:ext>
              </a:extLst>
            </p:cNvPr>
            <p:cNvSpPr txBox="1">
              <a:spLocks noChangeArrowheads="1"/>
            </p:cNvSpPr>
            <p:nvPr/>
          </p:nvSpPr>
          <p:spPr bwMode="auto">
            <a:xfrm>
              <a:off x="6070146" y="3352800"/>
              <a:ext cx="609600" cy="336550"/>
            </a:xfrm>
            <a:prstGeom prst="rect">
              <a:avLst/>
            </a:prstGeom>
            <a:noFill/>
            <a:ln>
              <a:noFill/>
            </a:ln>
            <a:effectLst/>
          </p:spPr>
          <p:txBody>
            <a:bodyPr>
              <a:spAutoFit/>
            </a:bodyPr>
            <a:lstStyle/>
            <a:p>
              <a:pPr algn="ctr" eaLnBrk="1" hangingPunct="1">
                <a:defRPr/>
              </a:pPr>
              <a:r>
                <a:rPr lang="en-US" altLang="en-US" sz="1600">
                  <a:solidFill>
                    <a:schemeClr val="hlink"/>
                  </a:solidFill>
                  <a:effectLst>
                    <a:outerShdw blurRad="38100" dist="38100" dir="2700000" algn="tl">
                      <a:srgbClr val="000000"/>
                    </a:outerShdw>
                  </a:effectLst>
                  <a:latin typeface="Arial" panose="020B0604020202020204" pitchFamily="34" charset="0"/>
                  <a:cs typeface="Arial" panose="020B0604020202020204" pitchFamily="34" charset="0"/>
                </a:rPr>
                <a:t>95%</a:t>
              </a:r>
            </a:p>
          </p:txBody>
        </p:sp>
        <p:sp>
          <p:nvSpPr>
            <p:cNvPr id="73737" name="Text Box 9">
              <a:extLst>
                <a:ext uri="{FF2B5EF4-FFF2-40B4-BE49-F238E27FC236}">
                  <a16:creationId xmlns:a16="http://schemas.microsoft.com/office/drawing/2014/main" id="{D4919483-9B1A-4158-BDE3-DFFB8CE6F0EB}"/>
                </a:ext>
              </a:extLst>
            </p:cNvPr>
            <p:cNvSpPr txBox="1">
              <a:spLocks noChangeArrowheads="1"/>
            </p:cNvSpPr>
            <p:nvPr/>
          </p:nvSpPr>
          <p:spPr bwMode="auto">
            <a:xfrm>
              <a:off x="5576207" y="2863850"/>
              <a:ext cx="609600" cy="336550"/>
            </a:xfrm>
            <a:prstGeom prst="rect">
              <a:avLst/>
            </a:prstGeom>
            <a:noFill/>
            <a:ln>
              <a:noFill/>
            </a:ln>
            <a:effectLst/>
          </p:spPr>
          <p:txBody>
            <a:bodyPr>
              <a:spAutoFit/>
            </a:bodyPr>
            <a:lstStyle/>
            <a:p>
              <a:pPr algn="ctr" eaLnBrk="1" hangingPunct="1">
                <a:defRPr/>
              </a:pPr>
              <a:r>
                <a:rPr lang="en-US" altLang="en-US" sz="1600">
                  <a:solidFill>
                    <a:schemeClr val="hlink"/>
                  </a:solidFill>
                  <a:effectLst>
                    <a:outerShdw blurRad="38100" dist="38100" dir="2700000" algn="tl">
                      <a:srgbClr val="000000"/>
                    </a:outerShdw>
                  </a:effectLst>
                  <a:latin typeface="Arial" panose="020B0604020202020204" pitchFamily="34" charset="0"/>
                  <a:cs typeface="Arial" panose="020B0604020202020204" pitchFamily="34" charset="0"/>
                </a:rPr>
                <a:t>85%</a:t>
              </a:r>
            </a:p>
          </p:txBody>
        </p:sp>
        <p:sp>
          <p:nvSpPr>
            <p:cNvPr id="73738" name="Text Box 10">
              <a:extLst>
                <a:ext uri="{FF2B5EF4-FFF2-40B4-BE49-F238E27FC236}">
                  <a16:creationId xmlns:a16="http://schemas.microsoft.com/office/drawing/2014/main" id="{410FF856-5216-480B-8722-D7E7891BE194}"/>
                </a:ext>
              </a:extLst>
            </p:cNvPr>
            <p:cNvSpPr txBox="1">
              <a:spLocks noChangeArrowheads="1"/>
            </p:cNvSpPr>
            <p:nvPr/>
          </p:nvSpPr>
          <p:spPr bwMode="auto">
            <a:xfrm>
              <a:off x="7126060" y="3135086"/>
              <a:ext cx="609600" cy="336550"/>
            </a:xfrm>
            <a:prstGeom prst="rect">
              <a:avLst/>
            </a:prstGeom>
            <a:noFill/>
            <a:ln>
              <a:noFill/>
            </a:ln>
            <a:effectLst/>
          </p:spPr>
          <p:txBody>
            <a:bodyPr>
              <a:spAutoFit/>
            </a:bodyPr>
            <a:lstStyle/>
            <a:p>
              <a:pPr algn="ctr" eaLnBrk="1" hangingPunct="1">
                <a:defRPr/>
              </a:pPr>
              <a:r>
                <a:rPr lang="en-US" altLang="en-US" sz="1600">
                  <a:solidFill>
                    <a:schemeClr val="hlink"/>
                  </a:solidFill>
                  <a:effectLst>
                    <a:outerShdw blurRad="38100" dist="38100" dir="2700000" algn="tl">
                      <a:srgbClr val="000000"/>
                    </a:outerShdw>
                  </a:effectLst>
                  <a:latin typeface="Arial" panose="020B0604020202020204" pitchFamily="34" charset="0"/>
                  <a:cs typeface="Arial" panose="020B0604020202020204" pitchFamily="34" charset="0"/>
                </a:rPr>
                <a:t>95%</a:t>
              </a:r>
            </a:p>
          </p:txBody>
        </p:sp>
        <p:sp>
          <p:nvSpPr>
            <p:cNvPr id="73739" name="Text Box 11">
              <a:extLst>
                <a:ext uri="{FF2B5EF4-FFF2-40B4-BE49-F238E27FC236}">
                  <a16:creationId xmlns:a16="http://schemas.microsoft.com/office/drawing/2014/main" id="{FA061C26-8846-455D-8F69-F43BD649889C}"/>
                </a:ext>
              </a:extLst>
            </p:cNvPr>
            <p:cNvSpPr txBox="1">
              <a:spLocks noChangeArrowheads="1"/>
            </p:cNvSpPr>
            <p:nvPr/>
          </p:nvSpPr>
          <p:spPr bwMode="auto">
            <a:xfrm>
              <a:off x="7645400" y="4427537"/>
              <a:ext cx="609600" cy="336550"/>
            </a:xfrm>
            <a:prstGeom prst="rect">
              <a:avLst/>
            </a:prstGeom>
            <a:noFill/>
            <a:ln>
              <a:noFill/>
            </a:ln>
            <a:effectLst/>
          </p:spPr>
          <p:txBody>
            <a:bodyPr>
              <a:spAutoFit/>
            </a:bodyPr>
            <a:lstStyle/>
            <a:p>
              <a:pPr algn="ctr" eaLnBrk="1" hangingPunct="1">
                <a:defRPr/>
              </a:pPr>
              <a:r>
                <a:rPr lang="en-US" altLang="en-US" sz="1600">
                  <a:solidFill>
                    <a:schemeClr val="hlink"/>
                  </a:solidFill>
                  <a:effectLst>
                    <a:outerShdw blurRad="38100" dist="38100" dir="2700000" algn="tl">
                      <a:srgbClr val="000000"/>
                    </a:outerShdw>
                  </a:effectLst>
                  <a:latin typeface="Arial" panose="020B0604020202020204" pitchFamily="34" charset="0"/>
                  <a:cs typeface="Arial" panose="020B0604020202020204" pitchFamily="34" charset="0"/>
                </a:rPr>
                <a:t>95%</a:t>
              </a:r>
            </a:p>
          </p:txBody>
        </p:sp>
      </p:grpSp>
      <p:sp>
        <p:nvSpPr>
          <p:cNvPr id="73740" name="Rectangle 12">
            <a:extLst>
              <a:ext uri="{FF2B5EF4-FFF2-40B4-BE49-F238E27FC236}">
                <a16:creationId xmlns:a16="http://schemas.microsoft.com/office/drawing/2014/main" id="{02DF71F7-6E40-43D8-B25C-D3D8AF878EF6}"/>
              </a:ext>
            </a:extLst>
          </p:cNvPr>
          <p:cNvSpPr>
            <a:spLocks noChangeArrowheads="1"/>
          </p:cNvSpPr>
          <p:nvPr/>
        </p:nvSpPr>
        <p:spPr bwMode="auto">
          <a:xfrm>
            <a:off x="1600200" y="1524000"/>
            <a:ext cx="1936750" cy="461963"/>
          </a:xfrm>
          <a:prstGeom prst="rect">
            <a:avLst/>
          </a:prstGeom>
          <a:noFill/>
          <a:ln>
            <a:noFill/>
          </a:ln>
          <a:effectLst/>
        </p:spPr>
        <p:txBody>
          <a:bodyPr wrap="none">
            <a:spAutoFit/>
          </a:bodyPr>
          <a:lstStyle/>
          <a:p>
            <a:pPr eaLnBrk="1" hangingPunct="1">
              <a:defRPr/>
            </a:pPr>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3 SVC + IVC</a:t>
            </a:r>
          </a:p>
        </p:txBody>
      </p:sp>
      <p:sp>
        <p:nvSpPr>
          <p:cNvPr id="14348" name="Line 13">
            <a:extLst>
              <a:ext uri="{FF2B5EF4-FFF2-40B4-BE49-F238E27FC236}">
                <a16:creationId xmlns:a16="http://schemas.microsoft.com/office/drawing/2014/main" id="{D18A9DB8-55FE-4D99-8C5C-9ED11F7201EC}"/>
              </a:ext>
            </a:extLst>
          </p:cNvPr>
          <p:cNvSpPr>
            <a:spLocks noChangeShapeType="1"/>
          </p:cNvSpPr>
          <p:nvPr/>
        </p:nvSpPr>
        <p:spPr bwMode="auto">
          <a:xfrm flipV="1">
            <a:off x="1524000" y="20574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49" name="Text Box 14">
            <a:extLst>
              <a:ext uri="{FF2B5EF4-FFF2-40B4-BE49-F238E27FC236}">
                <a16:creationId xmlns:a16="http://schemas.microsoft.com/office/drawing/2014/main" id="{E0274ADE-EC45-4781-B9FD-6E72AB36F5E1}"/>
              </a:ext>
            </a:extLst>
          </p:cNvPr>
          <p:cNvSpPr txBox="1">
            <a:spLocks noChangeArrowheads="1"/>
          </p:cNvSpPr>
          <p:nvPr/>
        </p:nvSpPr>
        <p:spPr bwMode="auto">
          <a:xfrm>
            <a:off x="1981200" y="2133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35000"/>
              </a:spcBef>
              <a:buClr>
                <a:schemeClr val="tx2"/>
              </a:buClr>
              <a:buChar char="•"/>
              <a:defRPr sz="3200" b="1">
                <a:solidFill>
                  <a:schemeClr val="tx1"/>
                </a:solidFill>
                <a:latin typeface="VNI-Helve-Condense" pitchFamily="2" charset="0"/>
              </a:defRPr>
            </a:lvl1pPr>
            <a:lvl2pPr marL="742950" indent="-285750" algn="just">
              <a:spcBef>
                <a:spcPct val="35000"/>
              </a:spcBef>
              <a:buClr>
                <a:schemeClr val="folHlink"/>
              </a:buClr>
              <a:buChar char="•"/>
              <a:defRPr sz="2800" b="1">
                <a:solidFill>
                  <a:schemeClr val="tx1"/>
                </a:solidFill>
                <a:latin typeface="VNI-Helve-Condense" pitchFamily="2" charset="0"/>
              </a:defRPr>
            </a:lvl2pPr>
            <a:lvl3pPr marL="1143000" indent="-228600" algn="just">
              <a:spcBef>
                <a:spcPct val="35000"/>
              </a:spcBef>
              <a:buClr>
                <a:schemeClr val="hlink"/>
              </a:buClr>
              <a:buChar char="•"/>
              <a:defRPr sz="2400" b="1">
                <a:solidFill>
                  <a:schemeClr val="tx1"/>
                </a:solidFill>
                <a:latin typeface="VNI-Helve-Condense" pitchFamily="2" charset="0"/>
              </a:defRPr>
            </a:lvl3pPr>
            <a:lvl4pPr marL="1600200" indent="-228600" algn="just">
              <a:spcBef>
                <a:spcPct val="35000"/>
              </a:spcBef>
              <a:buClr>
                <a:schemeClr val="tx2"/>
              </a:buClr>
              <a:buChar char="•"/>
              <a:defRPr sz="2000" b="1">
                <a:solidFill>
                  <a:schemeClr val="tx1"/>
                </a:solidFill>
                <a:latin typeface="VNI-Helve-Condense" pitchFamily="2" charset="0"/>
              </a:defRPr>
            </a:lvl4pPr>
            <a:lvl5pPr marL="2057400" indent="-228600" algn="just">
              <a:spcBef>
                <a:spcPct val="35000"/>
              </a:spcBef>
              <a:buClr>
                <a:schemeClr val="folHlink"/>
              </a:buClr>
              <a:buChar char="•"/>
              <a:defRPr sz="2000" b="1">
                <a:solidFill>
                  <a:schemeClr val="tx1"/>
                </a:solidFill>
                <a:latin typeface="VNI-Helve-Condense" pitchFamily="2" charset="0"/>
              </a:defRPr>
            </a:lvl5pPr>
            <a:lvl6pPr marL="25146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6pPr>
            <a:lvl7pPr marL="29718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7pPr>
            <a:lvl8pPr marL="34290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8pPr>
            <a:lvl9pPr marL="38862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9pPr>
          </a:lstStyle>
          <a:p>
            <a:pPr algn="ctr" eaLnBrk="1" hangingPunct="1">
              <a:spcBef>
                <a:spcPct val="50000"/>
              </a:spcBef>
              <a:buClrTx/>
              <a:buFontTx/>
              <a:buNone/>
            </a:pPr>
            <a:r>
              <a:rPr lang="en-US" altLang="en-US" sz="2400">
                <a:latin typeface="Arial" panose="020B0604020202020204" pitchFamily="34" charset="0"/>
                <a:cs typeface="Arial" panose="020B0604020202020204" pitchFamily="34" charset="0"/>
              </a:rPr>
              <a:t>4</a:t>
            </a:r>
          </a:p>
        </p:txBody>
      </p:sp>
      <p:sp>
        <p:nvSpPr>
          <p:cNvPr id="73743" name="Text Box 15">
            <a:extLst>
              <a:ext uri="{FF2B5EF4-FFF2-40B4-BE49-F238E27FC236}">
                <a16:creationId xmlns:a16="http://schemas.microsoft.com/office/drawing/2014/main" id="{E7C2854E-CBDA-4588-88F6-87A96BB646E5}"/>
              </a:ext>
            </a:extLst>
          </p:cNvPr>
          <p:cNvSpPr txBox="1">
            <a:spLocks noChangeArrowheads="1"/>
          </p:cNvSpPr>
          <p:nvPr/>
        </p:nvSpPr>
        <p:spPr bwMode="auto">
          <a:xfrm>
            <a:off x="0" y="1828800"/>
            <a:ext cx="1828800" cy="457200"/>
          </a:xfrm>
          <a:prstGeom prst="rect">
            <a:avLst/>
          </a:prstGeom>
          <a:noFill/>
          <a:ln>
            <a:noFill/>
          </a:ln>
          <a:effectLst/>
        </p:spPr>
        <p:txBody>
          <a:bodyPr>
            <a:spAutoFit/>
          </a:bodyPr>
          <a:lstStyle/>
          <a:p>
            <a:pPr eaLnBrk="1" hangingPunct="1">
              <a:spcBef>
                <a:spcPct val="50000"/>
              </a:spcBef>
              <a:defRPr/>
            </a:pPr>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MV sat =</a:t>
            </a:r>
          </a:p>
        </p:txBody>
      </p:sp>
      <p:sp>
        <p:nvSpPr>
          <p:cNvPr id="73744" name="Rectangle 16">
            <a:extLst>
              <a:ext uri="{FF2B5EF4-FFF2-40B4-BE49-F238E27FC236}">
                <a16:creationId xmlns:a16="http://schemas.microsoft.com/office/drawing/2014/main" id="{A3905FFA-E86C-4C1B-8A86-0016099BDC6C}"/>
              </a:ext>
            </a:extLst>
          </p:cNvPr>
          <p:cNvSpPr>
            <a:spLocks noChangeArrowheads="1"/>
          </p:cNvSpPr>
          <p:nvPr/>
        </p:nvSpPr>
        <p:spPr bwMode="auto">
          <a:xfrm>
            <a:off x="1600200" y="2590800"/>
            <a:ext cx="2109788" cy="461963"/>
          </a:xfrm>
          <a:prstGeom prst="rect">
            <a:avLst/>
          </a:prstGeom>
          <a:noFill/>
          <a:ln>
            <a:noFill/>
          </a:ln>
          <a:effectLst/>
        </p:spPr>
        <p:txBody>
          <a:bodyPr wrap="none">
            <a:spAutoFit/>
          </a:bodyPr>
          <a:lstStyle/>
          <a:p>
            <a:pPr eaLnBrk="1" hangingPunct="1">
              <a:defRPr/>
            </a:pPr>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3. 73% + 83%</a:t>
            </a:r>
          </a:p>
        </p:txBody>
      </p:sp>
      <p:sp>
        <p:nvSpPr>
          <p:cNvPr id="14352" name="Line 17">
            <a:extLst>
              <a:ext uri="{FF2B5EF4-FFF2-40B4-BE49-F238E27FC236}">
                <a16:creationId xmlns:a16="http://schemas.microsoft.com/office/drawing/2014/main" id="{6CC13833-6B70-4798-AECC-C9333EBAB746}"/>
              </a:ext>
            </a:extLst>
          </p:cNvPr>
          <p:cNvSpPr>
            <a:spLocks noChangeShapeType="1"/>
          </p:cNvSpPr>
          <p:nvPr/>
        </p:nvSpPr>
        <p:spPr bwMode="auto">
          <a:xfrm flipV="1">
            <a:off x="1600200" y="30480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53" name="Text Box 18">
            <a:extLst>
              <a:ext uri="{FF2B5EF4-FFF2-40B4-BE49-F238E27FC236}">
                <a16:creationId xmlns:a16="http://schemas.microsoft.com/office/drawing/2014/main" id="{7628C43A-195E-4804-A2CD-EDF2C799BA9E}"/>
              </a:ext>
            </a:extLst>
          </p:cNvPr>
          <p:cNvSpPr txBox="1">
            <a:spLocks noChangeArrowheads="1"/>
          </p:cNvSpPr>
          <p:nvPr/>
        </p:nvSpPr>
        <p:spPr bwMode="auto">
          <a:xfrm>
            <a:off x="2057400" y="31242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35000"/>
              </a:spcBef>
              <a:buClr>
                <a:schemeClr val="tx2"/>
              </a:buClr>
              <a:buChar char="•"/>
              <a:defRPr sz="3200" b="1">
                <a:solidFill>
                  <a:schemeClr val="tx1"/>
                </a:solidFill>
                <a:latin typeface="VNI-Helve-Condense" pitchFamily="2" charset="0"/>
              </a:defRPr>
            </a:lvl1pPr>
            <a:lvl2pPr marL="742950" indent="-285750" algn="just">
              <a:spcBef>
                <a:spcPct val="35000"/>
              </a:spcBef>
              <a:buClr>
                <a:schemeClr val="folHlink"/>
              </a:buClr>
              <a:buChar char="•"/>
              <a:defRPr sz="2800" b="1">
                <a:solidFill>
                  <a:schemeClr val="tx1"/>
                </a:solidFill>
                <a:latin typeface="VNI-Helve-Condense" pitchFamily="2" charset="0"/>
              </a:defRPr>
            </a:lvl2pPr>
            <a:lvl3pPr marL="1143000" indent="-228600" algn="just">
              <a:spcBef>
                <a:spcPct val="35000"/>
              </a:spcBef>
              <a:buClr>
                <a:schemeClr val="hlink"/>
              </a:buClr>
              <a:buChar char="•"/>
              <a:defRPr sz="2400" b="1">
                <a:solidFill>
                  <a:schemeClr val="tx1"/>
                </a:solidFill>
                <a:latin typeface="VNI-Helve-Condense" pitchFamily="2" charset="0"/>
              </a:defRPr>
            </a:lvl3pPr>
            <a:lvl4pPr marL="1600200" indent="-228600" algn="just">
              <a:spcBef>
                <a:spcPct val="35000"/>
              </a:spcBef>
              <a:buClr>
                <a:schemeClr val="tx2"/>
              </a:buClr>
              <a:buChar char="•"/>
              <a:defRPr sz="2000" b="1">
                <a:solidFill>
                  <a:schemeClr val="tx1"/>
                </a:solidFill>
                <a:latin typeface="VNI-Helve-Condense" pitchFamily="2" charset="0"/>
              </a:defRPr>
            </a:lvl4pPr>
            <a:lvl5pPr marL="2057400" indent="-228600" algn="just">
              <a:spcBef>
                <a:spcPct val="35000"/>
              </a:spcBef>
              <a:buClr>
                <a:schemeClr val="folHlink"/>
              </a:buClr>
              <a:buChar char="•"/>
              <a:defRPr sz="2000" b="1">
                <a:solidFill>
                  <a:schemeClr val="tx1"/>
                </a:solidFill>
                <a:latin typeface="VNI-Helve-Condense" pitchFamily="2" charset="0"/>
              </a:defRPr>
            </a:lvl5pPr>
            <a:lvl6pPr marL="25146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6pPr>
            <a:lvl7pPr marL="29718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7pPr>
            <a:lvl8pPr marL="34290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8pPr>
            <a:lvl9pPr marL="38862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9pPr>
          </a:lstStyle>
          <a:p>
            <a:pPr algn="ctr" eaLnBrk="1" hangingPunct="1">
              <a:spcBef>
                <a:spcPct val="50000"/>
              </a:spcBef>
              <a:buClrTx/>
              <a:buFontTx/>
              <a:buNone/>
            </a:pPr>
            <a:r>
              <a:rPr lang="en-US" altLang="en-US" sz="2400">
                <a:latin typeface="Arial" panose="020B0604020202020204" pitchFamily="34" charset="0"/>
                <a:cs typeface="Arial" panose="020B0604020202020204" pitchFamily="34" charset="0"/>
              </a:rPr>
              <a:t>4</a:t>
            </a:r>
          </a:p>
        </p:txBody>
      </p:sp>
      <p:sp>
        <p:nvSpPr>
          <p:cNvPr id="73747" name="Rectangle 19">
            <a:extLst>
              <a:ext uri="{FF2B5EF4-FFF2-40B4-BE49-F238E27FC236}">
                <a16:creationId xmlns:a16="http://schemas.microsoft.com/office/drawing/2014/main" id="{0462A16F-4D1B-4B2C-9497-C4840B642076}"/>
              </a:ext>
            </a:extLst>
          </p:cNvPr>
          <p:cNvSpPr>
            <a:spLocks noChangeArrowheads="1"/>
          </p:cNvSpPr>
          <p:nvPr/>
        </p:nvSpPr>
        <p:spPr bwMode="auto">
          <a:xfrm>
            <a:off x="1143000" y="2819400"/>
            <a:ext cx="363538" cy="461963"/>
          </a:xfrm>
          <a:prstGeom prst="rect">
            <a:avLst/>
          </a:prstGeom>
          <a:noFill/>
          <a:ln>
            <a:noFill/>
          </a:ln>
          <a:effectLst/>
        </p:spPr>
        <p:txBody>
          <a:bodyPr wrap="none">
            <a:spAutoFit/>
          </a:bodyPr>
          <a:lstStyle/>
          <a:p>
            <a:pPr eaLnBrk="1" hangingPunct="1">
              <a:defRPr/>
            </a:pPr>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a:t>
            </a:r>
          </a:p>
        </p:txBody>
      </p:sp>
      <p:sp>
        <p:nvSpPr>
          <p:cNvPr id="73748" name="Rectangle 20">
            <a:extLst>
              <a:ext uri="{FF2B5EF4-FFF2-40B4-BE49-F238E27FC236}">
                <a16:creationId xmlns:a16="http://schemas.microsoft.com/office/drawing/2014/main" id="{A82D670C-EA77-45EB-BF1A-192563304C71}"/>
              </a:ext>
            </a:extLst>
          </p:cNvPr>
          <p:cNvSpPr>
            <a:spLocks noChangeArrowheads="1"/>
          </p:cNvSpPr>
          <p:nvPr/>
        </p:nvSpPr>
        <p:spPr bwMode="auto">
          <a:xfrm flipV="1">
            <a:off x="1066800" y="3810000"/>
            <a:ext cx="357188" cy="457200"/>
          </a:xfrm>
          <a:prstGeom prst="rect">
            <a:avLst/>
          </a:prstGeom>
          <a:noFill/>
          <a:ln>
            <a:noFill/>
          </a:ln>
          <a:effectLst/>
        </p:spPr>
        <p:txBody>
          <a:bodyPr>
            <a:spAutoFit/>
          </a:bodyPr>
          <a:lstStyle/>
          <a:p>
            <a:pPr eaLnBrk="1" hangingPunct="1">
              <a:defRPr/>
            </a:pPr>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a:t>
            </a:r>
          </a:p>
        </p:txBody>
      </p:sp>
      <p:sp>
        <p:nvSpPr>
          <p:cNvPr id="73749" name="Rectangle 21">
            <a:extLst>
              <a:ext uri="{FF2B5EF4-FFF2-40B4-BE49-F238E27FC236}">
                <a16:creationId xmlns:a16="http://schemas.microsoft.com/office/drawing/2014/main" id="{0BC0C3ED-C0EC-4449-9134-C41FD8342F93}"/>
              </a:ext>
            </a:extLst>
          </p:cNvPr>
          <p:cNvSpPr>
            <a:spLocks noChangeArrowheads="1"/>
          </p:cNvSpPr>
          <p:nvPr/>
        </p:nvSpPr>
        <p:spPr bwMode="auto">
          <a:xfrm>
            <a:off x="1905000" y="3810000"/>
            <a:ext cx="801688" cy="461963"/>
          </a:xfrm>
          <a:prstGeom prst="rect">
            <a:avLst/>
          </a:prstGeom>
          <a:noFill/>
          <a:ln>
            <a:noFill/>
          </a:ln>
          <a:effectLst/>
        </p:spPr>
        <p:txBody>
          <a:bodyPr wrap="none">
            <a:spAutoFit/>
          </a:bodyPr>
          <a:lstStyle/>
          <a:p>
            <a:pPr eaLnBrk="1" hangingPunct="1">
              <a:defRPr/>
            </a:pPr>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75%</a:t>
            </a:r>
          </a:p>
        </p:txBody>
      </p:sp>
      <p:sp>
        <p:nvSpPr>
          <p:cNvPr id="73750" name="Rectangle 22">
            <a:extLst>
              <a:ext uri="{FF2B5EF4-FFF2-40B4-BE49-F238E27FC236}">
                <a16:creationId xmlns:a16="http://schemas.microsoft.com/office/drawing/2014/main" id="{131B9B3A-E13E-4921-B320-9FFCE822FD92}"/>
              </a:ext>
            </a:extLst>
          </p:cNvPr>
          <p:cNvSpPr>
            <a:spLocks noChangeArrowheads="1"/>
          </p:cNvSpPr>
          <p:nvPr/>
        </p:nvSpPr>
        <p:spPr bwMode="auto">
          <a:xfrm>
            <a:off x="1752600" y="4648200"/>
            <a:ext cx="1520825" cy="461963"/>
          </a:xfrm>
          <a:prstGeom prst="rect">
            <a:avLst/>
          </a:prstGeom>
          <a:noFill/>
          <a:ln>
            <a:noFill/>
          </a:ln>
          <a:effectLst/>
        </p:spPr>
        <p:txBody>
          <a:bodyPr wrap="none">
            <a:spAutoFit/>
          </a:bodyPr>
          <a:lstStyle/>
          <a:p>
            <a:pPr eaLnBrk="1" hangingPunct="1">
              <a:defRPr/>
            </a:pPr>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95%-75%</a:t>
            </a:r>
          </a:p>
        </p:txBody>
      </p:sp>
      <p:sp>
        <p:nvSpPr>
          <p:cNvPr id="14358" name="Line 23">
            <a:extLst>
              <a:ext uri="{FF2B5EF4-FFF2-40B4-BE49-F238E27FC236}">
                <a16:creationId xmlns:a16="http://schemas.microsoft.com/office/drawing/2014/main" id="{917CD155-4009-4ACC-B6E8-A788AA262507}"/>
              </a:ext>
            </a:extLst>
          </p:cNvPr>
          <p:cNvSpPr>
            <a:spLocks noChangeShapeType="1"/>
          </p:cNvSpPr>
          <p:nvPr/>
        </p:nvSpPr>
        <p:spPr bwMode="auto">
          <a:xfrm flipV="1">
            <a:off x="1676400" y="5181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3752" name="Text Box 24">
            <a:extLst>
              <a:ext uri="{FF2B5EF4-FFF2-40B4-BE49-F238E27FC236}">
                <a16:creationId xmlns:a16="http://schemas.microsoft.com/office/drawing/2014/main" id="{50D706A2-DDC8-4F79-B702-09C42C9AE337}"/>
              </a:ext>
            </a:extLst>
          </p:cNvPr>
          <p:cNvSpPr txBox="1">
            <a:spLocks noChangeArrowheads="1"/>
          </p:cNvSpPr>
          <p:nvPr/>
        </p:nvSpPr>
        <p:spPr bwMode="auto">
          <a:xfrm>
            <a:off x="1752600" y="5257800"/>
            <a:ext cx="1676400" cy="457200"/>
          </a:xfrm>
          <a:prstGeom prst="rect">
            <a:avLst/>
          </a:prstGeom>
          <a:noFill/>
          <a:ln>
            <a:noFill/>
          </a:ln>
          <a:effectLst/>
        </p:spPr>
        <p:txBody>
          <a:bodyPr>
            <a:spAutoFit/>
          </a:bodyPr>
          <a:lstStyle/>
          <a:p>
            <a:pPr algn="ctr" eaLnBrk="1" hangingPunct="1">
              <a:spcBef>
                <a:spcPct val="50000"/>
              </a:spcBef>
              <a:defRPr/>
            </a:pPr>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95%-85%</a:t>
            </a:r>
          </a:p>
        </p:txBody>
      </p:sp>
      <p:sp>
        <p:nvSpPr>
          <p:cNvPr id="73753" name="Text Box 25">
            <a:extLst>
              <a:ext uri="{FF2B5EF4-FFF2-40B4-BE49-F238E27FC236}">
                <a16:creationId xmlns:a16="http://schemas.microsoft.com/office/drawing/2014/main" id="{4BE48873-AC83-4800-BDE5-4B200311FBD1}"/>
              </a:ext>
            </a:extLst>
          </p:cNvPr>
          <p:cNvSpPr txBox="1">
            <a:spLocks noChangeArrowheads="1"/>
          </p:cNvSpPr>
          <p:nvPr/>
        </p:nvSpPr>
        <p:spPr bwMode="auto">
          <a:xfrm>
            <a:off x="152400" y="4953000"/>
            <a:ext cx="1828800" cy="457200"/>
          </a:xfrm>
          <a:prstGeom prst="rect">
            <a:avLst/>
          </a:prstGeom>
          <a:noFill/>
          <a:ln>
            <a:noFill/>
          </a:ln>
          <a:effectLst/>
        </p:spPr>
        <p:txBody>
          <a:bodyPr>
            <a:spAutoFit/>
          </a:bodyPr>
          <a:lstStyle/>
          <a:p>
            <a:pPr eaLnBrk="1" hangingPunct="1">
              <a:spcBef>
                <a:spcPct val="50000"/>
              </a:spcBef>
              <a:defRPr/>
            </a:pPr>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Qp/Qs =</a:t>
            </a:r>
          </a:p>
        </p:txBody>
      </p:sp>
      <p:sp>
        <p:nvSpPr>
          <p:cNvPr id="73754" name="Rectangle 26">
            <a:extLst>
              <a:ext uri="{FF2B5EF4-FFF2-40B4-BE49-F238E27FC236}">
                <a16:creationId xmlns:a16="http://schemas.microsoft.com/office/drawing/2014/main" id="{F235CF6E-3F6E-489A-953F-54210BD29780}"/>
              </a:ext>
            </a:extLst>
          </p:cNvPr>
          <p:cNvSpPr>
            <a:spLocks noChangeArrowheads="1"/>
          </p:cNvSpPr>
          <p:nvPr/>
        </p:nvSpPr>
        <p:spPr bwMode="auto">
          <a:xfrm flipV="1">
            <a:off x="1066800" y="5791200"/>
            <a:ext cx="357188" cy="457200"/>
          </a:xfrm>
          <a:prstGeom prst="rect">
            <a:avLst/>
          </a:prstGeom>
          <a:noFill/>
          <a:ln>
            <a:noFill/>
          </a:ln>
          <a:effectLst/>
        </p:spPr>
        <p:txBody>
          <a:bodyPr>
            <a:spAutoFit/>
          </a:bodyPr>
          <a:lstStyle/>
          <a:p>
            <a:pPr eaLnBrk="1" hangingPunct="1">
              <a:defRPr/>
            </a:pPr>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a:t>
            </a:r>
          </a:p>
        </p:txBody>
      </p:sp>
      <p:sp>
        <p:nvSpPr>
          <p:cNvPr id="73755" name="Text Box 27">
            <a:extLst>
              <a:ext uri="{FF2B5EF4-FFF2-40B4-BE49-F238E27FC236}">
                <a16:creationId xmlns:a16="http://schemas.microsoft.com/office/drawing/2014/main" id="{56BA53E8-0220-454E-ADF4-0779D94B6B2A}"/>
              </a:ext>
            </a:extLst>
          </p:cNvPr>
          <p:cNvSpPr txBox="1">
            <a:spLocks noChangeArrowheads="1"/>
          </p:cNvSpPr>
          <p:nvPr/>
        </p:nvSpPr>
        <p:spPr bwMode="auto">
          <a:xfrm>
            <a:off x="1676400" y="5791200"/>
            <a:ext cx="1066800" cy="457200"/>
          </a:xfrm>
          <a:prstGeom prst="rect">
            <a:avLst/>
          </a:prstGeom>
          <a:noFill/>
          <a:ln>
            <a:noFill/>
          </a:ln>
          <a:effectLst/>
        </p:spPr>
        <p:txBody>
          <a:bodyPr>
            <a:spAutoFit/>
          </a:bodyPr>
          <a:lstStyle/>
          <a:p>
            <a:pPr eaLnBrk="1" hangingPunct="1">
              <a:spcBef>
                <a:spcPct val="50000"/>
              </a:spcBef>
              <a:defRPr/>
            </a:pPr>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2</a:t>
            </a:r>
          </a:p>
        </p:txBody>
      </p:sp>
      <p:sp>
        <p:nvSpPr>
          <p:cNvPr id="14363" name="Rectangle 2">
            <a:extLst>
              <a:ext uri="{FF2B5EF4-FFF2-40B4-BE49-F238E27FC236}">
                <a16:creationId xmlns:a16="http://schemas.microsoft.com/office/drawing/2014/main" id="{784C39F1-B9E0-4AD0-B65D-5E9973102B4C}"/>
              </a:ext>
            </a:extLst>
          </p:cNvPr>
          <p:cNvSpPr>
            <a:spLocks noChangeArrowheads="1"/>
          </p:cNvSpPr>
          <p:nvPr/>
        </p:nvSpPr>
        <p:spPr bwMode="auto">
          <a:xfrm>
            <a:off x="284162" y="20008"/>
            <a:ext cx="3252788" cy="74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lgn="just">
              <a:spcBef>
                <a:spcPct val="35000"/>
              </a:spcBef>
              <a:buClr>
                <a:schemeClr val="tx2"/>
              </a:buClr>
              <a:buChar char="•"/>
              <a:defRPr sz="3200" b="1">
                <a:solidFill>
                  <a:schemeClr val="tx1"/>
                </a:solidFill>
                <a:latin typeface="VNI-Helve-Condense" pitchFamily="2" charset="0"/>
              </a:defRPr>
            </a:lvl1pPr>
            <a:lvl2pPr marL="742950" indent="-285750" algn="just">
              <a:spcBef>
                <a:spcPct val="35000"/>
              </a:spcBef>
              <a:buClr>
                <a:schemeClr val="folHlink"/>
              </a:buClr>
              <a:buChar char="•"/>
              <a:defRPr sz="2800" b="1">
                <a:solidFill>
                  <a:schemeClr val="tx1"/>
                </a:solidFill>
                <a:latin typeface="VNI-Helve-Condense" pitchFamily="2" charset="0"/>
              </a:defRPr>
            </a:lvl2pPr>
            <a:lvl3pPr marL="1143000" indent="-228600" algn="just">
              <a:spcBef>
                <a:spcPct val="35000"/>
              </a:spcBef>
              <a:buClr>
                <a:schemeClr val="hlink"/>
              </a:buClr>
              <a:buChar char="•"/>
              <a:defRPr sz="2400" b="1">
                <a:solidFill>
                  <a:schemeClr val="tx1"/>
                </a:solidFill>
                <a:latin typeface="VNI-Helve-Condense" pitchFamily="2" charset="0"/>
              </a:defRPr>
            </a:lvl3pPr>
            <a:lvl4pPr marL="1600200" indent="-228600" algn="just">
              <a:spcBef>
                <a:spcPct val="35000"/>
              </a:spcBef>
              <a:buClr>
                <a:schemeClr val="tx2"/>
              </a:buClr>
              <a:buChar char="•"/>
              <a:defRPr sz="2000" b="1">
                <a:solidFill>
                  <a:schemeClr val="tx1"/>
                </a:solidFill>
                <a:latin typeface="VNI-Helve-Condense" pitchFamily="2" charset="0"/>
              </a:defRPr>
            </a:lvl4pPr>
            <a:lvl5pPr marL="2057400" indent="-228600" algn="just">
              <a:spcBef>
                <a:spcPct val="35000"/>
              </a:spcBef>
              <a:buClr>
                <a:schemeClr val="folHlink"/>
              </a:buClr>
              <a:buChar char="•"/>
              <a:defRPr sz="2000" b="1">
                <a:solidFill>
                  <a:schemeClr val="tx1"/>
                </a:solidFill>
                <a:latin typeface="VNI-Helve-Condense" pitchFamily="2" charset="0"/>
              </a:defRPr>
            </a:lvl5pPr>
            <a:lvl6pPr marL="25146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6pPr>
            <a:lvl7pPr marL="29718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7pPr>
            <a:lvl8pPr marL="34290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8pPr>
            <a:lvl9pPr marL="38862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9pPr>
          </a:lstStyle>
          <a:p>
            <a:pPr algn="l">
              <a:spcBef>
                <a:spcPct val="0"/>
              </a:spcBef>
              <a:buClrTx/>
              <a:buFontTx/>
              <a:buNone/>
            </a:pPr>
            <a:r>
              <a:rPr lang="en-US" altLang="zh-CN">
                <a:solidFill>
                  <a:schemeClr val="tx2"/>
                </a:solidFill>
                <a:latin typeface="Arial" panose="020B0604020202020204" pitchFamily="34" charset="0"/>
                <a:ea typeface="SimSun" panose="02010600030101010101" pitchFamily="2" charset="-122"/>
              </a:rPr>
              <a:t>SINH LÝ BỆNH</a:t>
            </a:r>
            <a:endParaRPr lang="en-US" altLang="en-US">
              <a:solidFill>
                <a:schemeClr val="tx2"/>
              </a:solidFill>
              <a:latin typeface="Arial" panose="020B0604020202020204" pitchFamily="34" charset="0"/>
            </a:endParaRPr>
          </a:p>
        </p:txBody>
      </p:sp>
      <p:sp>
        <p:nvSpPr>
          <p:cNvPr id="3" name="Rectangle 2">
            <a:extLst>
              <a:ext uri="{FF2B5EF4-FFF2-40B4-BE49-F238E27FC236}">
                <a16:creationId xmlns:a16="http://schemas.microsoft.com/office/drawing/2014/main" id="{3867A66D-8D6C-4CEE-825E-0832820A4CF3}"/>
              </a:ext>
            </a:extLst>
          </p:cNvPr>
          <p:cNvSpPr/>
          <p:nvPr/>
        </p:nvSpPr>
        <p:spPr>
          <a:xfrm>
            <a:off x="4056743" y="6062435"/>
            <a:ext cx="4936218" cy="70391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R="0" lvl="0" algn="just">
              <a:lnSpc>
                <a:spcPct val="115000"/>
              </a:lnSpc>
              <a:spcBef>
                <a:spcPts val="0"/>
              </a:spcBef>
              <a:spcAft>
                <a:spcPts val="0"/>
              </a:spcAft>
              <a:buSzPts val="1200"/>
            </a:pPr>
            <a:r>
              <a:rPr lang="en-US" sz="1800" b="0">
                <a:latin typeface="Times New Roman" panose="02020603050405020304" pitchFamily="18" charset="0"/>
                <a:ea typeface="Times New Roman" panose="02020603050405020304" pitchFamily="18" charset="0"/>
              </a:rPr>
              <a:t>Từ ĐMC 95% đi 1 vòng về TMC còn 75%</a:t>
            </a:r>
            <a:endParaRPr lang="vi-VN" sz="1800" b="0">
              <a:latin typeface="Times New Roman" panose="02020603050405020304" pitchFamily="18" charset="0"/>
              <a:ea typeface="Times New Roman" panose="02020603050405020304" pitchFamily="18" charset="0"/>
            </a:endParaRPr>
          </a:p>
          <a:p>
            <a:pPr marR="0" lvl="0" algn="just">
              <a:lnSpc>
                <a:spcPct val="115000"/>
              </a:lnSpc>
              <a:spcBef>
                <a:spcPts val="0"/>
              </a:spcBef>
              <a:spcAft>
                <a:spcPts val="0"/>
              </a:spcAft>
              <a:buSzPts val="1200"/>
            </a:pPr>
            <a:r>
              <a:rPr lang="vi-VN" sz="1800" b="0">
                <a:latin typeface="Times New Roman" panose="02020603050405020304" pitchFamily="18" charset="0"/>
                <a:ea typeface="Times New Roman" panose="02020603050405020304" pitchFamily="18" charset="0"/>
              </a:rPr>
              <a:t>→</a:t>
            </a:r>
            <a:r>
              <a:rPr lang="en-US" sz="1800" b="0">
                <a:latin typeface="Times New Roman" panose="02020603050405020304" pitchFamily="18" charset="0"/>
                <a:ea typeface="Times New Roman" panose="02020603050405020304" pitchFamily="18" charset="0"/>
              </a:rPr>
              <a:t>cho 20%, ĐMP 85% về TMP 95% </a:t>
            </a:r>
            <a:r>
              <a:rPr lang="vi-VN" sz="1800" b="0">
                <a:latin typeface="Times New Roman" panose="02020603050405020304" pitchFamily="18" charset="0"/>
                <a:ea typeface="Times New Roman" panose="02020603050405020304" pitchFamily="18" charset="0"/>
              </a:rPr>
              <a:t>→</a:t>
            </a:r>
            <a:r>
              <a:rPr lang="en-US" sz="1800" b="0">
                <a:latin typeface="Times New Roman" panose="02020603050405020304" pitchFamily="18" charset="0"/>
                <a:ea typeface="Times New Roman" panose="02020603050405020304" pitchFamily="18" charset="0"/>
              </a:rPr>
              <a:t>nhận 10%</a:t>
            </a:r>
          </a:p>
        </p:txBody>
      </p:sp>
      <p:sp>
        <p:nvSpPr>
          <p:cNvPr id="4" name="Rectangle 3">
            <a:extLst>
              <a:ext uri="{FF2B5EF4-FFF2-40B4-BE49-F238E27FC236}">
                <a16:creationId xmlns:a16="http://schemas.microsoft.com/office/drawing/2014/main" id="{39F54C28-1A43-4015-8276-C5007A2B9181}"/>
              </a:ext>
            </a:extLst>
          </p:cNvPr>
          <p:cNvSpPr/>
          <p:nvPr/>
        </p:nvSpPr>
        <p:spPr>
          <a:xfrm>
            <a:off x="4247243" y="15827"/>
            <a:ext cx="4090307" cy="707886"/>
          </a:xfrm>
          <a:prstGeom prst="rect">
            <a:avLst/>
          </a:prstGeom>
        </p:spPr>
        <p:txBody>
          <a:bodyPr wrap="square">
            <a:spAutoFit/>
          </a:bodyPr>
          <a:lstStyle/>
          <a:p>
            <a:r>
              <a:rPr lang="en-US" sz="2000">
                <a:solidFill>
                  <a:srgbClr val="00FF00"/>
                </a:solidFill>
                <a:latin typeface="arial" panose="020B0604020202020204" pitchFamily="34" charset="0"/>
                <a:cs typeface="arial" panose="020B0604020202020204" pitchFamily="34" charset="0"/>
              </a:rPr>
              <a:t>Thông tim vô lấy khí máu ở những vị trí này để tính Qp/Qs</a:t>
            </a:r>
          </a:p>
        </p:txBody>
      </p:sp>
    </p:spTree>
  </p:cSld>
  <p:clrMapOvr>
    <a:masterClrMapping/>
  </p:clrMapOvr>
  <p:transition advClick="0" advTm="8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4D5E-4CD0-4BE0-8273-BB7BA9F94212}"/>
              </a:ext>
            </a:extLst>
          </p:cNvPr>
          <p:cNvSpPr>
            <a:spLocks noGrp="1"/>
          </p:cNvSpPr>
          <p:nvPr>
            <p:ph type="title"/>
          </p:nvPr>
        </p:nvSpPr>
        <p:spPr/>
        <p:txBody>
          <a:bodyPr/>
          <a:lstStyle/>
          <a:p>
            <a:r>
              <a:rPr lang="vi-VN" altLang="en-US" sz="3600">
                <a:effectLst>
                  <a:outerShdw blurRad="38100" dist="38100" dir="2700000" algn="tl">
                    <a:srgbClr val="000000"/>
                  </a:outerShdw>
                </a:effectLst>
                <a:latin typeface="Arial" panose="020B0604020202020204" pitchFamily="34" charset="0"/>
                <a:cs typeface="Arial" panose="020B0604020202020204" pitchFamily="34" charset="0"/>
              </a:rPr>
              <a:t>Sao biết máu từ nhĩ T qua nhĩ P nhiều hay ít?</a:t>
            </a:r>
            <a:endParaRPr lang="en-US" sz="36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4C6441-D748-46D5-A095-FBE73BC264DB}"/>
                  </a:ext>
                </a:extLst>
              </p:cNvPr>
              <p:cNvSpPr>
                <a:spLocks noGrp="1"/>
              </p:cNvSpPr>
              <p:nvPr>
                <p:ph idx="1"/>
              </p:nvPr>
            </p:nvSpPr>
            <p:spPr>
              <a:xfrm>
                <a:off x="106018" y="1562514"/>
                <a:ext cx="8885582" cy="5219286"/>
              </a:xfrm>
            </p:spPr>
            <p:txBody>
              <a:bodyPr/>
              <a:lstStyle/>
              <a:p>
                <a:pPr lvl="0">
                  <a:spcAft>
                    <a:spcPts val="600"/>
                  </a:spcAft>
                </a:pPr>
                <a:r>
                  <a:rPr lang="en-US" sz="2000" b="0"/>
                  <a:t>Muốn lượng nhận về bằng cho thì lưu lượng qua phổi phải gấp 2 lần qua hệ thống =&gt;công thức Qp/Qs →biết máu qua shunt nhiều hay ít</a:t>
                </a:r>
              </a:p>
              <a:p>
                <a:pPr>
                  <a:spcAft>
                    <a:spcPts val="600"/>
                  </a:spcAft>
                </a:pPr>
                <a:r>
                  <a:rPr lang="en-US" sz="2000" b="0"/>
                  <a:t>TMC trên đen hơn vì não cần </a:t>
                </a:r>
                <a:r>
                  <a:rPr lang="vi-VN" sz="2000" b="0"/>
                  <a:t>nhiều </a:t>
                </a:r>
                <a:r>
                  <a:rPr lang="en-US" sz="2000" b="0"/>
                  <a:t>O</a:t>
                </a:r>
                <a:r>
                  <a:rPr lang="en-US" sz="2000" b="0" baseline="-25000"/>
                  <a:t>2, </a:t>
                </a:r>
                <a:r>
                  <a:rPr lang="en-US" sz="2000" b="0"/>
                  <a:t>TMC dưới đỏ hơn vì</a:t>
                </a:r>
                <a:r>
                  <a:rPr lang="vi-VN" sz="2000" b="0"/>
                  <a:t> có 1/5 - 1/6 máu</a:t>
                </a:r>
                <a:r>
                  <a:rPr lang="en-US" sz="2000" b="0"/>
                  <a:t> qua ĐM thận, </a:t>
                </a:r>
                <a:r>
                  <a:rPr lang="vi-VN" sz="2000" b="0"/>
                  <a:t>chỉ </a:t>
                </a:r>
                <a:r>
                  <a:rPr lang="en-US" sz="2000" b="0"/>
                  <a:t>lọc </a:t>
                </a:r>
                <a:r>
                  <a:rPr lang="vi-VN" sz="2000" b="0"/>
                  <a:t>mà ko dùng O</a:t>
                </a:r>
                <a:r>
                  <a:rPr lang="vi-VN" sz="2000" b="0" baseline="-25000"/>
                  <a:t>2</a:t>
                </a:r>
                <a:r>
                  <a:rPr lang="en-US" sz="2000" b="0"/>
                  <a:t> =&gt;</a:t>
                </a:r>
                <a:r>
                  <a:rPr lang="vi-VN" sz="2000" b="0">
                    <a:solidFill>
                      <a:srgbClr val="00FF00"/>
                    </a:solidFill>
                  </a:rPr>
                  <a:t>Như vậy, lấy máu ở TMC trên và dưới riêng đều không có tính đại diện cho hệ TMC </a:t>
                </a:r>
                <a:r>
                  <a:rPr lang="vi-VN" sz="2000" b="0"/>
                  <a:t>=&gt;dùng máu tĩnh mạch trộn, tìm (SaO</a:t>
                </a:r>
                <a:r>
                  <a:rPr lang="vi-VN" sz="2000" b="0" baseline="-25000"/>
                  <a:t>2</a:t>
                </a:r>
                <a:r>
                  <a:rPr lang="vi-VN" sz="2000" b="0"/>
                  <a:t>) = </a:t>
                </a:r>
                <a14:m>
                  <m:oMath xmlns:m="http://schemas.openxmlformats.org/officeDocument/2006/math">
                    <m:f>
                      <m:fPr>
                        <m:ctrlPr>
                          <a:rPr lang="vi-VN" sz="2000" b="0" i="1" smtClean="0">
                            <a:latin typeface="Cambria Math" panose="02040503050406030204" pitchFamily="18" charset="0"/>
                          </a:rPr>
                        </m:ctrlPr>
                      </m:fPr>
                      <m:num>
                        <m:r>
                          <m:rPr>
                            <m:nor/>
                          </m:rPr>
                          <a:rPr lang="vi-VN" sz="2000" b="0"/>
                          <m:t>3 </m:t>
                        </m:r>
                        <m:r>
                          <m:rPr>
                            <m:nor/>
                          </m:rPr>
                          <a:rPr lang="vi-VN" sz="2000" b="0"/>
                          <m:t>x</m:t>
                        </m:r>
                        <m:r>
                          <m:rPr>
                            <m:nor/>
                          </m:rPr>
                          <a:rPr lang="vi-VN" sz="2000" b="0"/>
                          <m:t> </m:t>
                        </m:r>
                        <m:r>
                          <m:rPr>
                            <m:nor/>
                          </m:rPr>
                          <a:rPr lang="vi-VN" sz="2000" b="0"/>
                          <m:t>TMC</m:t>
                        </m:r>
                        <m:r>
                          <m:rPr>
                            <m:nor/>
                          </m:rPr>
                          <a:rPr lang="vi-VN" sz="2000" b="0"/>
                          <m:t> </m:t>
                        </m:r>
                        <m:r>
                          <m:rPr>
                            <m:nor/>
                          </m:rPr>
                          <a:rPr lang="vi-VN" sz="2000" b="0"/>
                          <m:t>tr</m:t>
                        </m:r>
                        <m:r>
                          <m:rPr>
                            <m:nor/>
                          </m:rPr>
                          <a:rPr lang="vi-VN" sz="2000" b="0"/>
                          <m:t>ê</m:t>
                        </m:r>
                        <m:r>
                          <m:rPr>
                            <m:nor/>
                          </m:rPr>
                          <a:rPr lang="vi-VN" sz="2000" b="0"/>
                          <m:t>n</m:t>
                        </m:r>
                        <m:r>
                          <m:rPr>
                            <m:nor/>
                          </m:rPr>
                          <a:rPr lang="vi-VN" sz="2000" b="0"/>
                          <m:t> + </m:t>
                        </m:r>
                        <m:r>
                          <m:rPr>
                            <m:nor/>
                          </m:rPr>
                          <a:rPr lang="vi-VN" sz="2000" b="0"/>
                          <m:t>TMC</m:t>
                        </m:r>
                        <m:r>
                          <m:rPr>
                            <m:nor/>
                          </m:rPr>
                          <a:rPr lang="vi-VN" sz="2000" b="0"/>
                          <m:t> </m:t>
                        </m:r>
                        <m:r>
                          <m:rPr>
                            <m:nor/>
                          </m:rPr>
                          <a:rPr lang="vi-VN" sz="2000" b="0"/>
                          <m:t>d</m:t>
                        </m:r>
                        <m:r>
                          <m:rPr>
                            <m:nor/>
                          </m:rPr>
                          <a:rPr lang="vi-VN" sz="2000" b="0"/>
                          <m:t>ướ</m:t>
                        </m:r>
                        <m:r>
                          <m:rPr>
                            <m:nor/>
                          </m:rPr>
                          <a:rPr lang="vi-VN" sz="2000" b="0"/>
                          <m:t>i</m:t>
                        </m:r>
                      </m:num>
                      <m:den>
                        <m:r>
                          <a:rPr lang="vi-VN" sz="2000" b="0" i="1">
                            <a:latin typeface="Cambria Math" panose="02040503050406030204" pitchFamily="18" charset="0"/>
                          </a:rPr>
                          <m:t>4</m:t>
                        </m:r>
                      </m:den>
                    </m:f>
                  </m:oMath>
                </a14:m>
                <a:r>
                  <a:rPr lang="vi-VN" sz="2000" b="0"/>
                  <a:t> (theo thống kê thôi)</a:t>
                </a:r>
              </a:p>
              <a:p>
                <a:pPr>
                  <a:spcAft>
                    <a:spcPts val="600"/>
                  </a:spcAft>
                </a:pPr>
                <a:r>
                  <a:rPr lang="vi-VN" sz="2000" i="1" u="sng">
                    <a:solidFill>
                      <a:srgbClr val="00FF00"/>
                    </a:solidFill>
                  </a:rPr>
                  <a:t>Tại sao không lấy máu của thất?</a:t>
                </a:r>
                <a:r>
                  <a:rPr lang="vi-VN" sz="2000" b="0"/>
                  <a:t> Do máu từ nhĩ xuống thất nhanh, lên phổi nhanh nên chưa kịp trộn máu từ 2 nguồn nhĩ →kém chính xác →lấy máu từ ĐMP đo là chính xác nhất</a:t>
                </a:r>
              </a:p>
              <a:p>
                <a:pPr marL="0" indent="0">
                  <a:spcAft>
                    <a:spcPts val="600"/>
                  </a:spcAft>
                  <a:buNone/>
                </a:pPr>
                <a:r>
                  <a:rPr lang="vi-VN" sz="2000" b="0" i="1" u="sng">
                    <a:solidFill>
                      <a:srgbClr val="00FF00"/>
                    </a:solidFill>
                  </a:rPr>
                  <a:t>=&gt;so sánh chênh lệch độ bão hoà oxy của máu trộn hệ TMC và máu ĐMP để đánh giá lượng máu qua lỗ thông liên nhĩ</a:t>
                </a:r>
                <a:endParaRPr lang="en-US" sz="2000" b="0" i="1" u="sng">
                  <a:solidFill>
                    <a:srgbClr val="00FF00"/>
                  </a:solidFill>
                </a:endParaRPr>
              </a:p>
              <a:p>
                <a:pPr lvl="0">
                  <a:spcAft>
                    <a:spcPts val="600"/>
                  </a:spcAft>
                </a:pPr>
                <a:r>
                  <a:rPr lang="en-US" sz="2000" b="0"/>
                  <a:t>Bình thường </a:t>
                </a:r>
                <a:r>
                  <a:rPr lang="vi-VN" sz="2000" b="0"/>
                  <a:t>Sa</a:t>
                </a:r>
                <a:r>
                  <a:rPr lang="en-US" sz="2000" b="0"/>
                  <a:t>O</a:t>
                </a:r>
                <a:r>
                  <a:rPr lang="en-US" sz="2000" b="0" baseline="-25000"/>
                  <a:t>2</a:t>
                </a:r>
                <a:r>
                  <a:rPr lang="en-US" sz="2000" b="0"/>
                  <a:t> </a:t>
                </a:r>
                <a:r>
                  <a:rPr lang="vi-VN" sz="2000" b="0"/>
                  <a:t>=</a:t>
                </a:r>
                <a:r>
                  <a:rPr lang="en-US" sz="2000" b="0"/>
                  <a:t> 95-100%, </a:t>
                </a:r>
                <a:r>
                  <a:rPr lang="vi-VN" sz="2000" b="0"/>
                  <a:t>Sv</a:t>
                </a:r>
                <a:r>
                  <a:rPr lang="en-US" sz="2000" b="0"/>
                  <a:t>O</a:t>
                </a:r>
                <a:r>
                  <a:rPr lang="en-US" sz="2000" b="0" baseline="-25000"/>
                  <a:t>2</a:t>
                </a:r>
                <a:r>
                  <a:rPr lang="en-US" sz="2000" b="0"/>
                  <a:t> </a:t>
                </a:r>
                <a:r>
                  <a:rPr lang="vi-VN" sz="2000" b="0"/>
                  <a:t>= </a:t>
                </a:r>
                <a:r>
                  <a:rPr lang="en-US" sz="2000" b="0"/>
                  <a:t>70-80% (thấp hơn khi tiêu thụ nhiều, lưu lượng máu đi qua ít, cung lượng tim thấp ví dụ khi suy tim)</a:t>
                </a:r>
              </a:p>
            </p:txBody>
          </p:sp>
        </mc:Choice>
        <mc:Fallback xmlns="">
          <p:sp>
            <p:nvSpPr>
              <p:cNvPr id="3" name="Content Placeholder 2">
                <a:extLst>
                  <a:ext uri="{FF2B5EF4-FFF2-40B4-BE49-F238E27FC236}">
                    <a16:creationId xmlns:a16="http://schemas.microsoft.com/office/drawing/2014/main" id="{894C6441-D748-46D5-A095-FBE73BC264DB}"/>
                  </a:ext>
                </a:extLst>
              </p:cNvPr>
              <p:cNvSpPr>
                <a:spLocks noGrp="1" noRot="1" noChangeAspect="1" noMove="1" noResize="1" noEditPoints="1" noAdjustHandles="1" noChangeArrowheads="1" noChangeShapeType="1" noTextEdit="1"/>
              </p:cNvSpPr>
              <p:nvPr>
                <p:ph idx="1"/>
              </p:nvPr>
            </p:nvSpPr>
            <p:spPr>
              <a:xfrm>
                <a:off x="106018" y="1562514"/>
                <a:ext cx="8885582" cy="5219286"/>
              </a:xfrm>
              <a:blipFill>
                <a:blip r:embed="rId2"/>
                <a:stretch>
                  <a:fillRect l="-686" t="-467" r="-1440"/>
                </a:stretch>
              </a:blipFill>
            </p:spPr>
            <p:txBody>
              <a:bodyPr/>
              <a:lstStyle/>
              <a:p>
                <a:r>
                  <a:rPr lang="en-US">
                    <a:noFill/>
                  </a:rPr>
                  <a:t> </a:t>
                </a:r>
              </a:p>
            </p:txBody>
          </p:sp>
        </mc:Fallback>
      </mc:AlternateContent>
    </p:spTree>
    <p:extLst>
      <p:ext uri="{BB962C8B-B14F-4D97-AF65-F5344CB8AC3E}">
        <p14:creationId xmlns:p14="http://schemas.microsoft.com/office/powerpoint/2010/main" val="1891227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22F9B82-F2A0-4897-A233-8A3AF8B0F754}"/>
              </a:ext>
            </a:extLst>
          </p:cNvPr>
          <p:cNvSpPr>
            <a:spLocks noChangeArrowheads="1"/>
          </p:cNvSpPr>
          <p:nvPr/>
        </p:nvSpPr>
        <p:spPr bwMode="auto">
          <a:xfrm>
            <a:off x="1295400" y="166688"/>
            <a:ext cx="5411788" cy="579437"/>
          </a:xfrm>
          <a:prstGeom prst="rect">
            <a:avLst/>
          </a:prstGeom>
          <a:noFill/>
          <a:ln>
            <a:noFill/>
          </a:ln>
          <a:effectLst/>
        </p:spPr>
        <p:txBody>
          <a:bodyPr wrap="none">
            <a:spAutoFit/>
          </a:bodyPr>
          <a:lstStyle/>
          <a:p>
            <a:pPr eaLnBrk="1" hangingPunct="1">
              <a:defRPr/>
            </a:pP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TRIỆU CHỨNG LÂM SÀNG</a:t>
            </a:r>
          </a:p>
        </p:txBody>
      </p:sp>
      <p:sp>
        <p:nvSpPr>
          <p:cNvPr id="48132" name="Text Box 4">
            <a:extLst>
              <a:ext uri="{FF2B5EF4-FFF2-40B4-BE49-F238E27FC236}">
                <a16:creationId xmlns:a16="http://schemas.microsoft.com/office/drawing/2014/main" id="{91883FB3-EF18-4892-9BBF-B6F3B8253F90}"/>
              </a:ext>
            </a:extLst>
          </p:cNvPr>
          <p:cNvSpPr txBox="1">
            <a:spLocks noChangeArrowheads="1"/>
          </p:cNvSpPr>
          <p:nvPr/>
        </p:nvSpPr>
        <p:spPr bwMode="auto">
          <a:xfrm>
            <a:off x="152400" y="1625798"/>
            <a:ext cx="8839200" cy="5109091"/>
          </a:xfrm>
          <a:prstGeom prst="rect">
            <a:avLst/>
          </a:prstGeom>
          <a:noFill/>
          <a:ln>
            <a:noFill/>
          </a:ln>
          <a:effectLst/>
        </p:spPr>
        <p:txBody>
          <a:bodyPr wrap="square">
            <a:spAutoFit/>
          </a:bodyPr>
          <a:lstStyle>
            <a:lvl1pPr marL="457200" indent="-457200">
              <a:defRPr sz="2400" b="1">
                <a:solidFill>
                  <a:schemeClr val="tx1"/>
                </a:solidFill>
                <a:latin typeface="VNI-Helve-Condense" pitchFamily="2" charset="0"/>
              </a:defRPr>
            </a:lvl1pPr>
            <a:lvl2pPr marL="914400" indent="-457200">
              <a:defRPr sz="2400" b="1">
                <a:solidFill>
                  <a:schemeClr val="tx1"/>
                </a:solidFill>
                <a:latin typeface="VNI-Helve-Condense" pitchFamily="2" charset="0"/>
              </a:defRPr>
            </a:lvl2pPr>
            <a:lvl3pPr marL="1371600" indent="-457200">
              <a:defRPr sz="2400" b="1">
                <a:solidFill>
                  <a:schemeClr val="tx1"/>
                </a:solidFill>
                <a:latin typeface="VNI-Helve-Condense" pitchFamily="2" charset="0"/>
              </a:defRPr>
            </a:lvl3pPr>
            <a:lvl4pPr marL="1828800" indent="-457200">
              <a:defRPr sz="2400" b="1">
                <a:solidFill>
                  <a:schemeClr val="tx1"/>
                </a:solidFill>
                <a:latin typeface="VNI-Helve-Condense" pitchFamily="2" charset="0"/>
              </a:defRPr>
            </a:lvl4pPr>
            <a:lvl5pPr marL="2286000" indent="-457200">
              <a:defRPr sz="2400" b="1">
                <a:solidFill>
                  <a:schemeClr val="tx1"/>
                </a:solidFill>
                <a:latin typeface="VNI-Helve-Condense" pitchFamily="2" charset="0"/>
              </a:defRPr>
            </a:lvl5pPr>
            <a:lvl6pPr marL="2743200" indent="-457200" eaLnBrk="0" fontAlgn="base" hangingPunct="0">
              <a:spcBef>
                <a:spcPct val="0"/>
              </a:spcBef>
              <a:spcAft>
                <a:spcPct val="0"/>
              </a:spcAft>
              <a:defRPr sz="2400" b="1">
                <a:solidFill>
                  <a:schemeClr val="tx1"/>
                </a:solidFill>
                <a:latin typeface="VNI-Helve-Condense" pitchFamily="2" charset="0"/>
              </a:defRPr>
            </a:lvl6pPr>
            <a:lvl7pPr marL="3200400" indent="-457200" eaLnBrk="0" fontAlgn="base" hangingPunct="0">
              <a:spcBef>
                <a:spcPct val="0"/>
              </a:spcBef>
              <a:spcAft>
                <a:spcPct val="0"/>
              </a:spcAft>
              <a:defRPr sz="2400" b="1">
                <a:solidFill>
                  <a:schemeClr val="tx1"/>
                </a:solidFill>
                <a:latin typeface="VNI-Helve-Condense" pitchFamily="2" charset="0"/>
              </a:defRPr>
            </a:lvl7pPr>
            <a:lvl8pPr marL="3657600" indent="-457200" eaLnBrk="0" fontAlgn="base" hangingPunct="0">
              <a:spcBef>
                <a:spcPct val="0"/>
              </a:spcBef>
              <a:spcAft>
                <a:spcPct val="0"/>
              </a:spcAft>
              <a:defRPr sz="2400" b="1">
                <a:solidFill>
                  <a:schemeClr val="tx1"/>
                </a:solidFill>
                <a:latin typeface="VNI-Helve-Condense" pitchFamily="2" charset="0"/>
              </a:defRPr>
            </a:lvl8pPr>
            <a:lvl9pPr marL="4114800" indent="-457200" eaLnBrk="0" fontAlgn="base" hangingPunct="0">
              <a:spcBef>
                <a:spcPct val="0"/>
              </a:spcBef>
              <a:spcAft>
                <a:spcPct val="0"/>
              </a:spcAft>
              <a:defRPr sz="2400" b="1">
                <a:solidFill>
                  <a:schemeClr val="tx1"/>
                </a:solidFill>
                <a:latin typeface="VNI-Helve-Condense" pitchFamily="2" charset="0"/>
              </a:defRPr>
            </a:lvl9pPr>
          </a:lstStyle>
          <a:p>
            <a:pPr eaLnBrk="1" hangingPunct="1">
              <a:spcBef>
                <a:spcPct val="50000"/>
              </a:spcBef>
              <a:buFontTx/>
              <a:buAutoNum type="arabicPeriod"/>
              <a:defRPr/>
            </a:pPr>
            <a:r>
              <a:rPr lang="en-US" altLang="en-US" b="0">
                <a:effectLst>
                  <a:outerShdw blurRad="38100" dist="38100" dir="2700000" algn="tl">
                    <a:srgbClr val="000000"/>
                  </a:outerShdw>
                </a:effectLst>
                <a:latin typeface="Arial" panose="020B0604020202020204" pitchFamily="34" charset="0"/>
                <a:cs typeface="Arial" panose="020B0604020202020204" pitchFamily="34" charset="0"/>
              </a:rPr>
              <a:t>Lớn thất P: ổ đập bất th</a:t>
            </a:r>
            <a:r>
              <a:rPr lang="vi-VN" altLang="en-US" b="0">
                <a:effectLst>
                  <a:outerShdw blurRad="38100" dist="38100" dir="2700000" algn="tl">
                    <a:srgbClr val="000000"/>
                  </a:outerShdw>
                </a:effectLst>
                <a:latin typeface="Arial" panose="020B0604020202020204" pitchFamily="34" charset="0"/>
                <a:cs typeface="Arial" panose="020B0604020202020204" pitchFamily="34" charset="0"/>
              </a:rPr>
              <a:t>ư</a:t>
            </a:r>
            <a:r>
              <a:rPr lang="en-US" altLang="en-US" b="0">
                <a:effectLst>
                  <a:outerShdw blurRad="38100" dist="38100" dir="2700000" algn="tl">
                    <a:srgbClr val="000000"/>
                  </a:outerShdw>
                </a:effectLst>
                <a:latin typeface="Arial" panose="020B0604020202020204" pitchFamily="34" charset="0"/>
                <a:cs typeface="Arial" panose="020B0604020202020204" pitchFamily="34" charset="0"/>
              </a:rPr>
              <a:t>ờng bờ T X.ức, harzer (+).</a:t>
            </a:r>
            <a:endParaRPr lang="vi-VN" altLang="en-US" b="0">
              <a:effectLst>
                <a:outerShdw blurRad="38100" dist="38100" dir="2700000" algn="tl">
                  <a:srgbClr val="000000"/>
                </a:outerShdw>
              </a:effectLst>
              <a:latin typeface="Arial" panose="020B0604020202020204" pitchFamily="34" charset="0"/>
              <a:cs typeface="Arial" panose="020B0604020202020204" pitchFamily="34" charset="0"/>
            </a:endParaRPr>
          </a:p>
          <a:p>
            <a:pPr lvl="1" eaLnBrk="1" hangingPunct="1">
              <a:spcBef>
                <a:spcPts val="0"/>
              </a:spcBef>
              <a:spcAft>
                <a:spcPts val="600"/>
              </a:spcAft>
              <a:buFont typeface="Arial" panose="020B0604020202020204" pitchFamily="34" charset="0"/>
              <a:buChar char="•"/>
              <a:defRPr/>
            </a:pPr>
            <a:r>
              <a:rPr lang="vi-VN" altLang="en-US" sz="2000" b="0">
                <a:solidFill>
                  <a:srgbClr val="00B0F0"/>
                </a:solidFill>
                <a:effectLst>
                  <a:outerShdw blurRad="38100" dist="38100" dir="2700000" algn="tl">
                    <a:srgbClr val="000000"/>
                  </a:outerShdw>
                </a:effectLst>
                <a:latin typeface="Arial" panose="020B0604020202020204" pitchFamily="34" charset="0"/>
                <a:cs typeface="Arial" panose="020B0604020202020204" pitchFamily="34" charset="0"/>
              </a:rPr>
              <a:t>Tim trái: nằm dưới, ngoài, sau so với tim phải</a:t>
            </a:r>
          </a:p>
          <a:p>
            <a:pPr lvl="1" eaLnBrk="1" hangingPunct="1">
              <a:spcBef>
                <a:spcPts val="0"/>
              </a:spcBef>
              <a:spcAft>
                <a:spcPts val="600"/>
              </a:spcAft>
              <a:buFont typeface="Arial" panose="020B0604020202020204" pitchFamily="34" charset="0"/>
              <a:buChar char="•"/>
              <a:defRPr/>
            </a:pPr>
            <a:r>
              <a:rPr lang="vi-VN" altLang="en-US" sz="2000" b="0">
                <a:solidFill>
                  <a:srgbClr val="00B0F0"/>
                </a:solidFill>
                <a:effectLst>
                  <a:outerShdw blurRad="38100" dist="38100" dir="2700000" algn="tl">
                    <a:srgbClr val="000000"/>
                  </a:outerShdw>
                </a:effectLst>
                <a:latin typeface="Arial" panose="020B0604020202020204" pitchFamily="34" charset="0"/>
                <a:cs typeface="Arial" panose="020B0604020202020204" pitchFamily="34" charset="0"/>
              </a:rPr>
              <a:t>Tim phải lớn →xương ức nhô ra (ức gà), lồng ngực 2 bên cân xứng, khi tim trái lớn x.ức cũng nhô nhưng lồng ngực T cao hơn P.</a:t>
            </a:r>
          </a:p>
          <a:p>
            <a:pPr lvl="1" eaLnBrk="1" hangingPunct="1">
              <a:spcBef>
                <a:spcPts val="0"/>
              </a:spcBef>
              <a:spcAft>
                <a:spcPts val="600"/>
              </a:spcAft>
              <a:buFont typeface="Arial" panose="020B0604020202020204" pitchFamily="34" charset="0"/>
              <a:buChar char="•"/>
              <a:defRPr/>
            </a:pPr>
            <a:r>
              <a:rPr lang="vi-VN" altLang="en-US" sz="2000" b="0">
                <a:solidFill>
                  <a:srgbClr val="00B0F0"/>
                </a:solidFill>
                <a:effectLst>
                  <a:outerShdw blurRad="38100" dist="38100" dir="2700000" algn="tl">
                    <a:srgbClr val="000000"/>
                  </a:outerShdw>
                </a:effectLst>
                <a:latin typeface="Arial" panose="020B0604020202020204" pitchFamily="34" charset="0"/>
                <a:cs typeface="Arial" panose="020B0604020202020204" pitchFamily="34" charset="0"/>
              </a:rPr>
              <a:t>Harzer (+) khi lớn thất P do giãn thất P, tăng gánh tâm trương</a:t>
            </a:r>
          </a:p>
          <a:p>
            <a:pPr lvl="1" eaLnBrk="1" hangingPunct="1">
              <a:spcBef>
                <a:spcPts val="0"/>
              </a:spcBef>
              <a:spcAft>
                <a:spcPts val="600"/>
              </a:spcAft>
              <a:buFont typeface="Arial" panose="020B0604020202020204" pitchFamily="34" charset="0"/>
              <a:buChar char="•"/>
              <a:defRPr/>
            </a:pPr>
            <a:r>
              <a:rPr lang="vi-VN" altLang="en-US" sz="2000" b="0">
                <a:solidFill>
                  <a:srgbClr val="00B0F0"/>
                </a:solidFill>
                <a:effectLst>
                  <a:outerShdw blurRad="38100" dist="38100" dir="2700000" algn="tl">
                    <a:srgbClr val="000000"/>
                  </a:outerShdw>
                </a:effectLst>
                <a:latin typeface="Arial" panose="020B0604020202020204" pitchFamily="34" charset="0"/>
                <a:cs typeface="Arial" panose="020B0604020202020204" pitchFamily="34" charset="0"/>
              </a:rPr>
              <a:t>Ổ đập bất thường dọc bờ T xương ức, KLS 456</a:t>
            </a:r>
          </a:p>
          <a:p>
            <a:pPr eaLnBrk="1" hangingPunct="1">
              <a:spcBef>
                <a:spcPct val="50000"/>
              </a:spcBef>
              <a:buFontTx/>
              <a:buAutoNum type="arabicPeriod"/>
              <a:defRPr/>
            </a:pPr>
            <a:r>
              <a:rPr lang="en-US" altLang="en-US" b="0">
                <a:effectLst>
                  <a:outerShdw blurRad="38100" dist="38100" dir="2700000" algn="tl">
                    <a:srgbClr val="000000"/>
                  </a:outerShdw>
                </a:effectLst>
                <a:latin typeface="Arial" panose="020B0604020202020204" pitchFamily="34" charset="0"/>
                <a:cs typeface="Arial" panose="020B0604020202020204" pitchFamily="34" charset="0"/>
              </a:rPr>
              <a:t>S/S 2/6 -3/6 LS 2 bờ T do hẹp ĐMP c</a:t>
            </a:r>
            <a:r>
              <a:rPr lang="vi-VN" altLang="en-US" b="0">
                <a:effectLst>
                  <a:outerShdw blurRad="38100" dist="38100" dir="2700000" algn="tl">
                    <a:srgbClr val="000000"/>
                  </a:outerShdw>
                </a:effectLst>
                <a:latin typeface="Arial" panose="020B0604020202020204" pitchFamily="34" charset="0"/>
                <a:cs typeface="Arial" panose="020B0604020202020204" pitchFamily="34" charset="0"/>
              </a:rPr>
              <a:t>ơ</a:t>
            </a:r>
            <a:r>
              <a:rPr lang="en-US" altLang="en-US" b="0">
                <a:effectLst>
                  <a:outerShdw blurRad="38100" dist="38100" dir="2700000" algn="tl">
                    <a:srgbClr val="000000"/>
                  </a:outerShdw>
                </a:effectLst>
                <a:latin typeface="Arial" panose="020B0604020202020204" pitchFamily="34" charset="0"/>
                <a:cs typeface="Arial" panose="020B0604020202020204" pitchFamily="34" charset="0"/>
              </a:rPr>
              <a:t> năng</a:t>
            </a:r>
            <a:r>
              <a:rPr lang="vi-VN" altLang="en-US" b="0">
                <a:effectLst>
                  <a:outerShdw blurRad="38100" dist="38100" dir="2700000" algn="tl">
                    <a:srgbClr val="000000"/>
                  </a:outerShdw>
                </a:effectLst>
                <a:latin typeface="Arial" panose="020B0604020202020204" pitchFamily="34" charset="0"/>
                <a:cs typeface="Arial" panose="020B0604020202020204" pitchFamily="34" charset="0"/>
              </a:rPr>
              <a:t> </a:t>
            </a:r>
            <a:r>
              <a:rPr lang="vi-VN"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(Ko có AT do ASD. Nếu ko nghe AT =&gt;hẹp nhẹ, nếu nghe AT lớn =&gt;hẹp rộng)</a:t>
            </a:r>
            <a:endParaRPr lang="en-US"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endParaRPr>
          </a:p>
          <a:p>
            <a:pPr eaLnBrk="1" hangingPunct="1">
              <a:spcBef>
                <a:spcPct val="50000"/>
              </a:spcBef>
              <a:buFontTx/>
              <a:buAutoNum type="arabicPeriod"/>
              <a:defRPr/>
            </a:pPr>
            <a:r>
              <a:rPr lang="en-US" altLang="en-US" b="0">
                <a:effectLst>
                  <a:outerShdw blurRad="38100" dist="38100" dir="2700000" algn="tl">
                    <a:srgbClr val="000000"/>
                  </a:outerShdw>
                </a:effectLst>
                <a:latin typeface="arial" panose="020B0604020202020204" pitchFamily="34" charset="0"/>
                <a:cs typeface="arial" panose="020B0604020202020204" pitchFamily="34" charset="0"/>
              </a:rPr>
              <a:t>Rù tâm trương </a:t>
            </a:r>
            <a:r>
              <a:rPr lang="en-US" altLang="en-US" b="0">
                <a:effectLst>
                  <a:outerShdw blurRad="38100" dist="38100" dir="2700000" algn="tl">
                    <a:srgbClr val="000000"/>
                  </a:outerShdw>
                </a:effectLst>
                <a:latin typeface="Arial" panose="020B0604020202020204" pitchFamily="34" charset="0"/>
                <a:cs typeface="Arial" panose="020B0604020202020204" pitchFamily="34" charset="0"/>
              </a:rPr>
              <a:t>do hẹp tương đối van 3 lá</a:t>
            </a:r>
          </a:p>
          <a:p>
            <a:pPr eaLnBrk="1" hangingPunct="1">
              <a:spcBef>
                <a:spcPct val="50000"/>
              </a:spcBef>
              <a:buFontTx/>
              <a:buAutoNum type="arabicPeriod"/>
              <a:defRPr/>
            </a:pPr>
            <a:r>
              <a:rPr lang="en-US" altLang="en-US" b="0">
                <a:effectLst>
                  <a:outerShdw blurRad="38100" dist="38100" dir="2700000" algn="tl">
                    <a:srgbClr val="000000"/>
                  </a:outerShdw>
                </a:effectLst>
                <a:latin typeface="Arial" panose="020B0604020202020204" pitchFamily="34" charset="0"/>
                <a:cs typeface="Arial" panose="020B0604020202020204" pitchFamily="34" charset="0"/>
              </a:rPr>
              <a:t>T2 tách đôi cố định</a:t>
            </a:r>
            <a:r>
              <a:rPr lang="vi-VN" altLang="en-US" b="0">
                <a:effectLst>
                  <a:outerShdw blurRad="38100" dist="38100" dir="2700000" algn="tl">
                    <a:srgbClr val="000000"/>
                  </a:outerShdw>
                </a:effectLst>
                <a:latin typeface="Arial" panose="020B0604020202020204" pitchFamily="34" charset="0"/>
                <a:cs typeface="Arial" panose="020B0604020202020204" pitchFamily="34" charset="0"/>
              </a:rPr>
              <a:t> </a:t>
            </a:r>
            <a:r>
              <a:rPr lang="vi-VN" altLang="en-US" sz="18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(chuẩn là </a:t>
            </a:r>
            <a:r>
              <a:rPr lang="vi-VN" altLang="en-US" sz="1800" i="1" u="sng">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tách đôi thuận</a:t>
            </a:r>
            <a:r>
              <a:rPr lang="vi-VN" altLang="en-US" sz="18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 Tuy nhiên, bé quá nhỏ, ko làm Carvallo được →ko nói được là âm nào của A2, âm nào của P2 →chỉ nói được là cố định thôi do về cơ bản là máu về tim phải đã nhiều →không giãn thêm bao nhiêu nên không tách đôi dài hơn khi hô hấp)</a:t>
            </a:r>
            <a:endParaRPr lang="en-US" altLang="en-US"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0627A70-617A-498A-AD4F-D3D3FF37A6F8}"/>
              </a:ext>
            </a:extLst>
          </p:cNvPr>
          <p:cNvSpPr/>
          <p:nvPr/>
        </p:nvSpPr>
        <p:spPr>
          <a:xfrm>
            <a:off x="267494" y="685800"/>
            <a:ext cx="7467600" cy="830997"/>
          </a:xfrm>
          <a:prstGeom prst="rect">
            <a:avLst/>
          </a:prstGeom>
        </p:spPr>
        <p:txBody>
          <a:bodyPr wrap="square">
            <a:spAutoFit/>
          </a:bodyPr>
          <a:lstStyle/>
          <a:p>
            <a:r>
              <a:rPr lang="vi-VN" sz="1600" b="0">
                <a:solidFill>
                  <a:srgbClr val="00FF00"/>
                </a:solidFill>
                <a:latin typeface="arial" panose="020B0604020202020204" pitchFamily="34" charset="0"/>
                <a:cs typeface="arial" panose="020B0604020202020204" pitchFamily="34" charset="0"/>
              </a:rPr>
              <a:t>TNL thường không có TC lâm sàng nhất là trước 1 tuổi do chênh lệch áp lực giữa nhĩ T và P không đáng kể. 1 số ít bé có tr/c trong năm đầu, người ta nhận thấy nó có những yếu tố đặc biệt hơn như tái cấu trúc mạch máu phổi nhanh</a:t>
            </a:r>
            <a:endParaRPr lang="en-US" sz="1600" b="0">
              <a:solidFill>
                <a:srgbClr val="00FF00"/>
              </a:solidFill>
              <a:latin typeface="arial" panose="020B0604020202020204" pitchFamily="34" charset="0"/>
              <a:cs typeface="arial" panose="020B0604020202020204" pitchFamily="34" charset="0"/>
            </a:endParaRPr>
          </a:p>
        </p:txBody>
      </p:sp>
    </p:spTree>
  </p:cSld>
  <p:clrMapOvr>
    <a:masterClrMapping/>
  </p:clrMapOvr>
  <p:transition advClick="0" advTm="8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334B75F-1C25-4F43-8440-A39A2580ABCA}"/>
              </a:ext>
            </a:extLst>
          </p:cNvPr>
          <p:cNvSpPr>
            <a:spLocks noGrp="1" noChangeArrowheads="1"/>
          </p:cNvSpPr>
          <p:nvPr>
            <p:ph type="title"/>
          </p:nvPr>
        </p:nvSpPr>
        <p:spPr>
          <a:xfrm>
            <a:off x="381000" y="228600"/>
            <a:ext cx="8077200" cy="1143000"/>
          </a:xfrm>
        </p:spPr>
        <p:txBody>
          <a:bodyPr/>
          <a:lstStyle/>
          <a:p>
            <a:r>
              <a:rPr lang="da-DK" altLang="zh-CN">
                <a:latin typeface="Arial" panose="020B0604020202020204" pitchFamily="34" charset="0"/>
                <a:ea typeface="SimSun" panose="02010600030101010101" pitchFamily="2" charset="-122"/>
              </a:rPr>
              <a:t>THÔNG LIÊN NHĨ</a:t>
            </a:r>
            <a:r>
              <a:rPr lang="vi-VN" altLang="zh-CN">
                <a:latin typeface="Arial" panose="020B0604020202020204" pitchFamily="34" charset="0"/>
              </a:rPr>
              <a:t> </a:t>
            </a:r>
            <a:endParaRPr lang="en-US" altLang="en-US">
              <a:latin typeface="Arial" panose="020B0604020202020204" pitchFamily="34" charset="0"/>
            </a:endParaRPr>
          </a:p>
        </p:txBody>
      </p:sp>
      <p:sp>
        <p:nvSpPr>
          <p:cNvPr id="5123" name="Rectangle 3">
            <a:extLst>
              <a:ext uri="{FF2B5EF4-FFF2-40B4-BE49-F238E27FC236}">
                <a16:creationId xmlns:a16="http://schemas.microsoft.com/office/drawing/2014/main" id="{62EF8178-DA0D-4E18-BBB1-42BF2D0EB4AD}"/>
              </a:ext>
            </a:extLst>
          </p:cNvPr>
          <p:cNvSpPr>
            <a:spLocks noGrp="1" noChangeArrowheads="1"/>
          </p:cNvSpPr>
          <p:nvPr>
            <p:ph type="body" idx="1"/>
          </p:nvPr>
        </p:nvSpPr>
        <p:spPr>
          <a:xfrm>
            <a:off x="152400" y="1676400"/>
            <a:ext cx="8763000" cy="5029200"/>
          </a:xfrm>
        </p:spPr>
        <p:txBody>
          <a:bodyPr/>
          <a:lstStyle/>
          <a:p>
            <a:r>
              <a:rPr lang="vi-VN" altLang="zh-CN">
                <a:latin typeface="Arial" panose="020B0604020202020204" pitchFamily="34" charset="0"/>
              </a:rPr>
              <a:t>CIA: Communication Inter Auriculaire</a:t>
            </a:r>
            <a:r>
              <a:rPr lang="en-US" altLang="zh-CN">
                <a:latin typeface="Arial" panose="020B0604020202020204" pitchFamily="34" charset="0"/>
                <a:ea typeface="SimSun" panose="02010600030101010101" pitchFamily="2" charset="-122"/>
              </a:rPr>
              <a:t> </a:t>
            </a:r>
          </a:p>
          <a:p>
            <a:r>
              <a:rPr lang="vi-VN" altLang="zh-CN">
                <a:latin typeface="Arial" panose="020B0604020202020204" pitchFamily="34" charset="0"/>
              </a:rPr>
              <a:t>ASD: Atrial Septal Defect</a:t>
            </a:r>
            <a:endParaRPr lang="da-DK" altLang="zh-CN">
              <a:latin typeface="Arial" panose="020B0604020202020204" pitchFamily="34" charset="0"/>
              <a:ea typeface="SimSun" panose="02010600030101010101" pitchFamily="2" charset="-122"/>
            </a:endParaRPr>
          </a:p>
          <a:p>
            <a:r>
              <a:rPr lang="vi-VN" altLang="zh-CN">
                <a:latin typeface="Arial" panose="020B0604020202020204" pitchFamily="34" charset="0"/>
              </a:rPr>
              <a:t>11% TBS ở Âu Mỹ </a:t>
            </a:r>
            <a:endParaRPr lang="da-DK" altLang="zh-CN">
              <a:latin typeface="Arial" panose="020B0604020202020204" pitchFamily="34" charset="0"/>
              <a:ea typeface="SimSun" panose="02010600030101010101" pitchFamily="2" charset="-122"/>
            </a:endParaRPr>
          </a:p>
          <a:p>
            <a:r>
              <a:rPr lang="vi-VN" altLang="zh-CN">
                <a:latin typeface="Arial" panose="020B0604020202020204" pitchFamily="34" charset="0"/>
              </a:rPr>
              <a:t>13% ở NĐ</a:t>
            </a:r>
            <a:r>
              <a:rPr lang="da-DK" altLang="zh-CN">
                <a:latin typeface="Arial" panose="020B0604020202020204" pitchFamily="34" charset="0"/>
                <a:ea typeface="SimSun" panose="02010600030101010101" pitchFamily="2" charset="-122"/>
              </a:rPr>
              <a:t> </a:t>
            </a:r>
            <a:r>
              <a:rPr lang="vi-VN" altLang="zh-CN">
                <a:latin typeface="Arial" panose="020B0604020202020204" pitchFamily="34" charset="0"/>
              </a:rPr>
              <a:t>I &amp; NĐ</a:t>
            </a:r>
            <a:r>
              <a:rPr lang="da-DK" altLang="zh-CN">
                <a:latin typeface="Arial" panose="020B0604020202020204" pitchFamily="34" charset="0"/>
                <a:ea typeface="SimSun" panose="02010600030101010101" pitchFamily="2" charset="-122"/>
              </a:rPr>
              <a:t> </a:t>
            </a:r>
            <a:r>
              <a:rPr lang="vi-VN" altLang="zh-CN">
                <a:latin typeface="Arial" panose="020B0604020202020204" pitchFamily="34" charset="0"/>
              </a:rPr>
              <a:t>II</a:t>
            </a:r>
            <a:endParaRPr lang="da-DK" altLang="zh-CN">
              <a:latin typeface="Arial" panose="020B0604020202020204" pitchFamily="34" charset="0"/>
              <a:ea typeface="SimSun" panose="02010600030101010101" pitchFamily="2" charset="-122"/>
            </a:endParaRPr>
          </a:p>
          <a:p>
            <a:r>
              <a:rPr lang="vi-VN" altLang="zh-CN">
                <a:latin typeface="Arial" panose="020B0604020202020204" pitchFamily="34" charset="0"/>
              </a:rPr>
              <a:t>1941: Bedford Papp &amp; Parkinson mô tả lâm sàng</a:t>
            </a:r>
          </a:p>
          <a:p>
            <a:r>
              <a:rPr lang="vi-VN" sz="1600" b="0">
                <a:solidFill>
                  <a:srgbClr val="00FF00"/>
                </a:solidFill>
              </a:rPr>
              <a:t>Hai tỉ lệ thông liên nhĩ ở trên cũ rồi, còn hiện nay với sự phát triển của siêu âm tim thì tỉ lệ thông liên nhĩ nhiều hơn do thông liên nhĩ bệnh thường nhẹ, BN không có TC lâm sàng, phát hiện nhờ siêm âm tim hoặc nghe tim có âm thổi nhưng đâu phải đứa nào cũng có âm thổi.nên chuẩn đoán chủ yếu dựa vào siêu âm tim. Nay SÂ phát triển, mẹ sợ con TBS nên cứ cho siêu âm thử và tình cờ phát hiện nên tỉ lệ thông liên nhĩ tăng lên.</a:t>
            </a:r>
            <a:endParaRPr lang="en-US" altLang="en-US" sz="1600" b="0">
              <a:solidFill>
                <a:srgbClr val="00FF00"/>
              </a:solidFill>
              <a:latin typeface="Arial" panose="020B0604020202020204" pitchFamily="34" charset="0"/>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8">
            <a:extLst>
              <a:ext uri="{FF2B5EF4-FFF2-40B4-BE49-F238E27FC236}">
                <a16:creationId xmlns:a16="http://schemas.microsoft.com/office/drawing/2014/main" id="{9BEDB7DF-27FF-457E-8613-7ADFC690DFAF}"/>
              </a:ext>
            </a:extLst>
          </p:cNvPr>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1104900" y="1603147"/>
            <a:ext cx="7048500" cy="5204783"/>
          </a:xfrm>
        </p:spPr>
      </p:pic>
      <p:pic>
        <p:nvPicPr>
          <p:cNvPr id="139268" name="Picture 4">
            <a:hlinkClick r:id="" action="ppaction://media"/>
            <a:extLst>
              <a:ext uri="{FF2B5EF4-FFF2-40B4-BE49-F238E27FC236}">
                <a16:creationId xmlns:a16="http://schemas.microsoft.com/office/drawing/2014/main" id="{99943EE9-35F4-4A09-8CA7-937008C63082}"/>
              </a:ext>
            </a:extLst>
          </p:cNvPr>
          <p:cNvPicPr>
            <a:picLocks noGrp="1" noChangeAspect="1" noChangeArrowheads="1"/>
          </p:cNvPicPr>
          <p:nvPr>
            <p:ph sz="quarter" idx="4294967295"/>
            <a:audioFile r:link="rId2"/>
            <p:extLst>
              <p:ext uri="{DAA4B4D4-6D71-4841-9C94-3DE7FCFB9230}">
                <p14:media xmlns:p14="http://schemas.microsoft.com/office/powerpoint/2010/main" r:embed="rId1"/>
              </p:ext>
            </p:extLst>
          </p:nvPr>
        </p:nvPicPr>
        <p:blipFill>
          <a:blip r:embed="rId6">
            <a:extLst>
              <a:ext uri="{28A0092B-C50C-407E-A947-70E740481C1C}">
                <a14:useLocalDpi xmlns:a14="http://schemas.microsoft.com/office/drawing/2010/main" val="0"/>
              </a:ext>
            </a:extLst>
          </a:blip>
          <a:srcRect/>
          <a:stretch>
            <a:fillRect/>
          </a:stretch>
        </p:blipFill>
        <p:spPr>
          <a:xfrm>
            <a:off x="3733800" y="6172200"/>
            <a:ext cx="304800" cy="304800"/>
          </a:xfrm>
        </p:spPr>
      </p:pic>
      <p:sp>
        <p:nvSpPr>
          <p:cNvPr id="62470" name="Rectangle 6">
            <a:extLst>
              <a:ext uri="{FF2B5EF4-FFF2-40B4-BE49-F238E27FC236}">
                <a16:creationId xmlns:a16="http://schemas.microsoft.com/office/drawing/2014/main" id="{6A89126A-E8C4-482A-A03D-92FE08D88CD1}"/>
              </a:ext>
            </a:extLst>
          </p:cNvPr>
          <p:cNvSpPr>
            <a:spLocks noChangeArrowheads="1"/>
          </p:cNvSpPr>
          <p:nvPr/>
        </p:nvSpPr>
        <p:spPr bwMode="auto">
          <a:xfrm>
            <a:off x="1295400" y="166688"/>
            <a:ext cx="5411788" cy="579437"/>
          </a:xfrm>
          <a:prstGeom prst="rect">
            <a:avLst/>
          </a:prstGeom>
          <a:noFill/>
          <a:ln>
            <a:noFill/>
          </a:ln>
          <a:effectLst/>
        </p:spPr>
        <p:txBody>
          <a:bodyPr wrap="none">
            <a:spAutoFit/>
          </a:bodyPr>
          <a:lstStyle/>
          <a:p>
            <a:pPr eaLnBrk="1" hangingPunct="1">
              <a:defRPr/>
            </a:pP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TRIỆU CHỨNG LÂM SÀNG</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box(in)">
                                      <p:cBhvr>
                                        <p:cTn id="7" dur="2000"/>
                                        <p:tgtEl>
                                          <p:spTgt spid="139268"/>
                                        </p:tgtEl>
                                      </p:cBhvr>
                                    </p:animEffect>
                                  </p:childTnLst>
                                  <p:subTnLst>
                                    <p:audio>
                                      <p:cMediaNode>
                                        <p:cTn display="0" masterRel="sameClick">
                                          <p:stCondLst>
                                            <p:cond evt="begin" delay="0">
                                              <p:tn val="5"/>
                                            </p:cond>
                                          </p:stCondLst>
                                          <p:endCondLst>
                                            <p:cond evt="onStopAudio" delay="0">
                                              <p:tgtEl>
                                                <p:sldTgt/>
                                              </p:tgtEl>
                                            </p:cond>
                                          </p:endCondLst>
                                        </p:cTn>
                                        <p:tgtEl>
                                          <p:sndTgt r:embed="rId4" name="pda1.wav"/>
                                        </p:tgtEl>
                                      </p:cMediaNode>
                                    </p:audio>
                                  </p:sub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39268"/>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1" presetClass="mediacall" presetSubtype="0" fill="hold" nodeType="clickEffect">
                                  <p:stCondLst>
                                    <p:cond delay="0"/>
                                  </p:stCondLst>
                                  <p:childTnLst>
                                    <p:cmd type="call" cmd="playFrom(0.0)">
                                      <p:cBhvr>
                                        <p:cTn id="12" dur="3756" fill="hold"/>
                                        <p:tgtEl>
                                          <p:spTgt spid="139268"/>
                                        </p:tgtEl>
                                      </p:cBhvr>
                                    </p:cmd>
                                  </p:childTnLst>
                                  <p:subTnLst>
                                    <p:audio>
                                      <p:cMediaNode>
                                        <p:cTn display="0" masterRel="sameClick">
                                          <p:stCondLst>
                                            <p:cond evt="begin" delay="0">
                                              <p:tn val="11"/>
                                            </p:cond>
                                          </p:stCondLst>
                                          <p:endCondLst>
                                            <p:cond evt="onStopAudio" delay="0">
                                              <p:tgtEl>
                                                <p:sldTgt/>
                                              </p:tgtEl>
                                            </p:cond>
                                          </p:endCondLst>
                                        </p:cTn>
                                        <p:tgtEl>
                                          <p:sndTgt r:embed="rId4" name="pda1.wav"/>
                                        </p:tgtEl>
                                      </p:cMediaNode>
                                    </p:audio>
                                  </p:subTnLst>
                                </p:cTn>
                              </p:par>
                            </p:childTnLst>
                          </p:cTn>
                        </p:par>
                      </p:childTnLst>
                    </p:cTn>
                  </p:par>
                </p:childTnLst>
              </p:cTn>
              <p:nextCondLst>
                <p:cond evt="onClick" delay="0">
                  <p:tgtEl>
                    <p:spTgt spid="139268"/>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139268"/>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0366242E-BEDB-48BA-B0EE-E0A2C53DB236}"/>
              </a:ext>
            </a:extLst>
          </p:cNvPr>
          <p:cNvSpPr txBox="1">
            <a:spLocks noChangeArrowheads="1"/>
          </p:cNvSpPr>
          <p:nvPr/>
        </p:nvSpPr>
        <p:spPr bwMode="auto">
          <a:xfrm>
            <a:off x="190500" y="1752600"/>
            <a:ext cx="8763000" cy="3719031"/>
          </a:xfrm>
          <a:prstGeom prst="rect">
            <a:avLst/>
          </a:prstGeom>
          <a:noFill/>
          <a:ln>
            <a:noFill/>
          </a:ln>
          <a:effectLst/>
        </p:spPr>
        <p:txBody>
          <a:bodyPr>
            <a:spAutoFit/>
          </a:bodyPr>
          <a:lstStyle/>
          <a:p>
            <a:pPr eaLnBrk="1" hangingPunct="1">
              <a:lnSpc>
                <a:spcPct val="130000"/>
              </a:lnSpc>
              <a:spcBef>
                <a:spcPct val="50000"/>
              </a:spcBef>
              <a:defRPr/>
            </a:pP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X quang</a:t>
            </a:r>
          </a:p>
          <a:p>
            <a:pPr eaLnBrk="1" hangingPunct="1">
              <a:lnSpc>
                <a:spcPct val="130000"/>
              </a:lnSpc>
              <a:spcBef>
                <a:spcPct val="50000"/>
              </a:spcBef>
              <a:buFont typeface="Wingdings" panose="05000000000000000000" pitchFamily="2" charset="2"/>
              <a:buChar char="Ø"/>
              <a:defRPr/>
            </a:pP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Bóng tim to: TP, NP</a:t>
            </a:r>
          </a:p>
          <a:p>
            <a:pPr eaLnBrk="1" hangingPunct="1">
              <a:lnSpc>
                <a:spcPct val="130000"/>
              </a:lnSpc>
              <a:spcBef>
                <a:spcPct val="50000"/>
              </a:spcBef>
              <a:buFont typeface="Wingdings" panose="05000000000000000000" pitchFamily="2" charset="2"/>
              <a:buChar char="Ø"/>
              <a:defRPr/>
            </a:pP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Tăng tuần hoàn phổi</a:t>
            </a:r>
            <a:r>
              <a:rPr lang="vi-VN" altLang="en-US" sz="3200">
                <a:effectLst>
                  <a:outerShdw blurRad="38100" dist="38100" dir="2700000" algn="tl">
                    <a:srgbClr val="000000"/>
                  </a:outerShdw>
                </a:effectLst>
                <a:latin typeface="Arial" panose="020B0604020202020204" pitchFamily="34" charset="0"/>
                <a:cs typeface="Arial" panose="020B0604020202020204" pitchFamily="34" charset="0"/>
              </a:rPr>
              <a:t> </a:t>
            </a:r>
            <a:r>
              <a:rPr lang="vi-VN" altLang="en-US" sz="280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a:t>
            </a:r>
            <a:r>
              <a:rPr lang="en-US" sz="2800">
                <a:solidFill>
                  <a:srgbClr val="00FF00"/>
                </a:solidFill>
                <a:latin typeface="arial" panose="020B0604020202020204" pitchFamily="34" charset="0"/>
                <a:cs typeface="arial" panose="020B0604020202020204" pitchFamily="34" charset="0"/>
              </a:rPr>
              <a:t>là khi Qp/Qs &gt; </a:t>
            </a:r>
            <a:r>
              <a:rPr lang="vi-VN" sz="2800">
                <a:solidFill>
                  <a:srgbClr val="00FF00"/>
                </a:solidFill>
                <a:latin typeface="arial" panose="020B0604020202020204" pitchFamily="34" charset="0"/>
                <a:cs typeface="arial" panose="020B0604020202020204" pitchFamily="34" charset="0"/>
              </a:rPr>
              <a:t>1)</a:t>
            </a: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a:t>
            </a:r>
            <a:br>
              <a:rPr lang="vi-VN" altLang="en-US" sz="3200">
                <a:effectLst>
                  <a:outerShdw blurRad="38100" dist="38100" dir="2700000" algn="tl">
                    <a:srgbClr val="000000"/>
                  </a:outerShdw>
                </a:effectLst>
                <a:latin typeface="Arial" panose="020B0604020202020204" pitchFamily="34" charset="0"/>
                <a:cs typeface="Arial" panose="020B0604020202020204" pitchFamily="34" charset="0"/>
              </a:rPr>
            </a:b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cung ĐMP phồng, rốn phổi đậm, mạch máu phổi ra 1/3 ngoài phế tr</a:t>
            </a:r>
            <a:r>
              <a:rPr lang="vi-VN" altLang="en-US" sz="3200">
                <a:effectLst>
                  <a:outerShdw blurRad="38100" dist="38100" dir="2700000" algn="tl">
                    <a:srgbClr val="000000"/>
                  </a:outerShdw>
                </a:effectLst>
                <a:latin typeface="Arial" panose="020B0604020202020204" pitchFamily="34" charset="0"/>
                <a:cs typeface="Arial" panose="020B0604020202020204" pitchFamily="34" charset="0"/>
              </a:rPr>
              <a:t>ư</a:t>
            </a: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ờng.</a:t>
            </a:r>
          </a:p>
        </p:txBody>
      </p:sp>
      <p:sp>
        <p:nvSpPr>
          <p:cNvPr id="2" name="Title 1">
            <a:extLst>
              <a:ext uri="{FF2B5EF4-FFF2-40B4-BE49-F238E27FC236}">
                <a16:creationId xmlns:a16="http://schemas.microsoft.com/office/drawing/2014/main" id="{232AF1CA-61A3-4B92-8371-6022F08BE992}"/>
              </a:ext>
            </a:extLst>
          </p:cNvPr>
          <p:cNvSpPr>
            <a:spLocks noGrp="1"/>
          </p:cNvSpPr>
          <p:nvPr>
            <p:ph type="title"/>
          </p:nvPr>
        </p:nvSpPr>
        <p:spPr/>
        <p:txBody>
          <a:bodyPr/>
          <a:lstStyle/>
          <a:p>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TRIỆU CHỨNG CLS</a:t>
            </a:r>
            <a:endParaRPr lang="en-US"/>
          </a:p>
        </p:txBody>
      </p:sp>
    </p:spTree>
  </p:cSld>
  <p:clrMapOvr>
    <a:masterClrMapping/>
  </p:clrMapOvr>
  <p:transition advTm="6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97A0CBA8-C74C-44F5-84D7-E42E9A9122B9}"/>
              </a:ext>
            </a:extLst>
          </p:cNvPr>
          <p:cNvSpPr>
            <a:spLocks noGrp="1" noChangeArrowheads="1"/>
          </p:cNvSpPr>
          <p:nvPr>
            <p:ph type="body" idx="4294967295"/>
          </p:nvPr>
        </p:nvSpPr>
        <p:spPr>
          <a:xfrm>
            <a:off x="152400" y="457200"/>
            <a:ext cx="7924800" cy="609600"/>
          </a:xfrm>
        </p:spPr>
        <p:txBody>
          <a:bodyPr/>
          <a:lstStyle/>
          <a:p>
            <a:pPr marL="0" indent="0" algn="l">
              <a:buNone/>
            </a:pPr>
            <a:r>
              <a:rPr lang="vi-VN" altLang="zh-CN" sz="2800">
                <a:solidFill>
                  <a:srgbClr val="FFFF00"/>
                </a:solidFill>
                <a:latin typeface="Arial" panose="020B0604020202020204" pitchFamily="34" charset="0"/>
              </a:rPr>
              <a:t>XQ: NP, TP dãn, ĐMP to, </a:t>
            </a:r>
            <a:r>
              <a:rPr lang="vi-VN" altLang="zh-CN" sz="2800">
                <a:solidFill>
                  <a:srgbClr val="FFFF00"/>
                </a:solidFill>
                <a:latin typeface="Arial" panose="020B0604020202020204" pitchFamily="34" charset="0"/>
                <a:sym typeface="Symbol" panose="05050102010706020507" pitchFamily="18" charset="2"/>
              </a:rPr>
              <a:t></a:t>
            </a:r>
            <a:r>
              <a:rPr lang="vi-VN" altLang="zh-CN" sz="2800">
                <a:solidFill>
                  <a:srgbClr val="FFFF00"/>
                </a:solidFill>
                <a:latin typeface="Arial" panose="020B0604020202020204" pitchFamily="34" charset="0"/>
              </a:rPr>
              <a:t> TH phổi chủ động</a:t>
            </a:r>
            <a:endParaRPr lang="en-US" altLang="en-US" sz="2800">
              <a:solidFill>
                <a:srgbClr val="FFFF00"/>
              </a:solidFill>
              <a:latin typeface="Arial" panose="020B0604020202020204" pitchFamily="34" charset="0"/>
            </a:endParaRPr>
          </a:p>
        </p:txBody>
      </p:sp>
      <p:pic>
        <p:nvPicPr>
          <p:cNvPr id="18435" name="Picture 5" descr="1">
            <a:extLst>
              <a:ext uri="{FF2B5EF4-FFF2-40B4-BE49-F238E27FC236}">
                <a16:creationId xmlns:a16="http://schemas.microsoft.com/office/drawing/2014/main" id="{4FE1CEBB-84D7-45C1-9C6F-2F6EB1183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13"/>
          <a:stretch>
            <a:fillRect/>
          </a:stretch>
        </p:blipFill>
        <p:spPr bwMode="auto">
          <a:xfrm>
            <a:off x="1524000" y="1524000"/>
            <a:ext cx="5736860" cy="519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E95D4783-F414-4F18-A790-F3653CD5B482}"/>
              </a:ext>
            </a:extLst>
          </p:cNvPr>
          <p:cNvSpPr/>
          <p:nvPr/>
        </p:nvSpPr>
        <p:spPr>
          <a:xfrm>
            <a:off x="2362200" y="5936120"/>
            <a:ext cx="4572000" cy="646331"/>
          </a:xfrm>
          <a:prstGeom prst="rect">
            <a:avLst/>
          </a:prstGeom>
        </p:spPr>
        <p:txBody>
          <a:bodyPr>
            <a:spAutoFit/>
          </a:bodyPr>
          <a:lstStyle/>
          <a:p>
            <a:pPr algn="ctr"/>
            <a:r>
              <a:rPr lang="en-US" sz="1800" b="0">
                <a:solidFill>
                  <a:srgbClr val="002060"/>
                </a:solidFill>
                <a:latin typeface="calibri" panose="020F0502020204030204" pitchFamily="34" charset="0"/>
                <a:cs typeface="calibri" panose="020F0502020204030204" pitchFamily="34" charset="0"/>
              </a:rPr>
              <a:t>Nhĩ phải lớn khi đường giữa xương sống tơi hết nhĩ </a:t>
            </a:r>
            <a:r>
              <a:rPr lang="vi-VN" sz="1800" b="0">
                <a:solidFill>
                  <a:srgbClr val="002060"/>
                </a:solidFill>
                <a:latin typeface="calibri" panose="020F0502020204030204" pitchFamily="34" charset="0"/>
                <a:cs typeface="calibri" panose="020F0502020204030204" pitchFamily="34" charset="0"/>
              </a:rPr>
              <a:t>phải</a:t>
            </a:r>
            <a:r>
              <a:rPr lang="en-US" sz="1800" b="0">
                <a:solidFill>
                  <a:srgbClr val="002060"/>
                </a:solidFill>
                <a:latin typeface="calibri" panose="020F0502020204030204" pitchFamily="34" charset="0"/>
                <a:cs typeface="calibri" panose="020F0502020204030204" pitchFamily="34" charset="0"/>
              </a:rPr>
              <a:t> lớn hơn ⅓</a:t>
            </a:r>
            <a:r>
              <a:rPr lang="vi-VN" sz="1800" b="0">
                <a:solidFill>
                  <a:srgbClr val="002060"/>
                </a:solidFill>
                <a:latin typeface="calibri" panose="020F0502020204030204" pitchFamily="34" charset="0"/>
                <a:cs typeface="calibri" panose="020F0502020204030204" pitchFamily="34" charset="0"/>
              </a:rPr>
              <a:t> </a:t>
            </a:r>
            <a:r>
              <a:rPr lang="en-US" sz="1800" b="0">
                <a:solidFill>
                  <a:srgbClr val="002060"/>
                </a:solidFill>
                <a:latin typeface="calibri" panose="020F0502020204030204" pitchFamily="34" charset="0"/>
                <a:cs typeface="calibri" panose="020F0502020204030204" pitchFamily="34" charset="0"/>
              </a:rPr>
              <a:t>bán kính lồng ngực P</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2216D19-73D1-4513-9625-F92697EAE2FA}"/>
              </a:ext>
            </a:extLst>
          </p:cNvPr>
          <p:cNvSpPr>
            <a:spLocks noGrp="1" noChangeArrowheads="1"/>
          </p:cNvSpPr>
          <p:nvPr>
            <p:ph type="title" idx="4294967295"/>
          </p:nvPr>
        </p:nvSpPr>
        <p:spPr>
          <a:xfrm>
            <a:off x="10886" y="141982"/>
            <a:ext cx="7075714" cy="609600"/>
          </a:xfrm>
        </p:spPr>
        <p:txBody>
          <a:bodyPr/>
          <a:lstStyle/>
          <a:p>
            <a:r>
              <a:rPr lang="vi-VN" altLang="zh-CN">
                <a:latin typeface="Arial" panose="020B0604020202020204" pitchFamily="34" charset="0"/>
              </a:rPr>
              <a:t>Eisenmenger</a:t>
            </a:r>
            <a:r>
              <a:rPr lang="da-DK" altLang="zh-CN">
                <a:latin typeface="Arial" panose="020B0604020202020204" pitchFamily="34" charset="0"/>
                <a:ea typeface="SimSun" panose="02010600030101010101" pitchFamily="2" charset="-122"/>
              </a:rPr>
              <a:t> trong ASD</a:t>
            </a:r>
            <a:endParaRPr lang="en-US" altLang="en-US">
              <a:latin typeface="Arial" panose="020B0604020202020204" pitchFamily="34" charset="0"/>
            </a:endParaRPr>
          </a:p>
        </p:txBody>
      </p:sp>
      <p:pic>
        <p:nvPicPr>
          <p:cNvPr id="200708" name="Picture 4">
            <a:extLst>
              <a:ext uri="{FF2B5EF4-FFF2-40B4-BE49-F238E27FC236}">
                <a16:creationId xmlns:a16="http://schemas.microsoft.com/office/drawing/2014/main" id="{3732CCE8-EA6F-4240-8A6D-1867B0816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15" y="1719943"/>
            <a:ext cx="7441769" cy="510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1826A9A-D866-47D4-97DD-7767EB567A86}"/>
              </a:ext>
            </a:extLst>
          </p:cNvPr>
          <p:cNvSpPr/>
          <p:nvPr/>
        </p:nvSpPr>
        <p:spPr>
          <a:xfrm>
            <a:off x="2971800" y="5638800"/>
            <a:ext cx="4953000" cy="1077218"/>
          </a:xfrm>
          <a:prstGeom prst="rect">
            <a:avLst/>
          </a:prstGeom>
        </p:spPr>
        <p:txBody>
          <a:bodyPr wrap="square">
            <a:spAutoFit/>
          </a:bodyPr>
          <a:lstStyle/>
          <a:p>
            <a:r>
              <a:rPr lang="vi-VN" sz="1600" b="0">
                <a:solidFill>
                  <a:srgbClr val="002060"/>
                </a:solidFill>
                <a:latin typeface="arial" panose="020B0604020202020204" pitchFamily="34" charset="0"/>
                <a:cs typeface="arial" panose="020B0604020202020204" pitchFamily="34" charset="0"/>
              </a:rPr>
              <a:t>TLN vẫn có khả năng gây eisenmenger nhưng hiếm và thường lớn tuổi cao áp phổi. nhưng 1 số TH  Eisenmenger là do bản thân bệnh lý mạch máu phổi (TAP nguyên phát thì Tx sidenafil, losartan)</a:t>
            </a:r>
            <a:endParaRPr lang="en-US" sz="1600" b="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83E47D51-5CD8-48F6-A54A-D67849E63F4C}"/>
              </a:ext>
            </a:extLst>
          </p:cNvPr>
          <p:cNvSpPr/>
          <p:nvPr/>
        </p:nvSpPr>
        <p:spPr>
          <a:xfrm>
            <a:off x="43543" y="609600"/>
            <a:ext cx="8643257" cy="923330"/>
          </a:xfrm>
          <a:prstGeom prst="rect">
            <a:avLst/>
          </a:prstGeom>
        </p:spPr>
        <p:txBody>
          <a:bodyPr wrap="square">
            <a:spAutoFit/>
          </a:bodyPr>
          <a:lstStyle/>
          <a:p>
            <a:r>
              <a:rPr lang="vi-VN" sz="1800" b="0">
                <a:solidFill>
                  <a:srgbClr val="00FF00"/>
                </a:solidFill>
                <a:latin typeface="arial" panose="020B0604020202020204" pitchFamily="34" charset="0"/>
                <a:cs typeface="arial" panose="020B0604020202020204" pitchFamily="34" charset="0"/>
              </a:rPr>
              <a:t>GĐ này 1/3 ngoài ko còn mạch máu nữa GĐ này máu lên phổi đã gỉam rồi nên nếu còn lỗ thông thì máu sẽ tràn qua tim T bớt =&gt;nếu đóng lỗ thông sẽ bít đường đó =&gt;máu ứ hết ở tim P =&gt;suy tim P nặng, gan tim, ...</a:t>
            </a:r>
            <a:endParaRPr lang="en-US" sz="1800" b="0">
              <a:solidFill>
                <a:srgbClr val="00FF00"/>
              </a:solidFill>
              <a:latin typeface="arial" panose="020B0604020202020204" pitchFamily="34" charset="0"/>
              <a:cs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200708"/>
                                        </p:tgtEl>
                                        <p:attrNameLst>
                                          <p:attrName>style.visibility</p:attrName>
                                        </p:attrNameLst>
                                      </p:cBhvr>
                                      <p:to>
                                        <p:strVal val="visible"/>
                                      </p:to>
                                    </p:set>
                                    <p:animEffect transition="in" filter="diamond(in)">
                                      <p:cBhvr>
                                        <p:cTn id="7" dur="20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DA40388-7B58-4841-BC51-4992B592B6F7}"/>
              </a:ext>
            </a:extLst>
          </p:cNvPr>
          <p:cNvSpPr>
            <a:spLocks noGrp="1" noChangeArrowheads="1"/>
          </p:cNvSpPr>
          <p:nvPr>
            <p:ph type="title"/>
          </p:nvPr>
        </p:nvSpPr>
        <p:spPr/>
        <p:txBody>
          <a:bodyPr/>
          <a:lstStyle/>
          <a:p>
            <a:pPr>
              <a:defRPr/>
            </a:pPr>
            <a:r>
              <a:rPr lang="vi-VN" altLang="zh-CN" sz="2400">
                <a:latin typeface="Arial" panose="020B0604020202020204" pitchFamily="34" charset="0"/>
              </a:rPr>
              <a:t>ECG: Trục P, dãn NP, P^: 90-180◦, dãn TP hoặc Bloc NP</a:t>
            </a:r>
            <a:br>
              <a:rPr lang="vi-VN" altLang="zh-CN" sz="2400">
                <a:latin typeface="Arial" panose="020B0604020202020204" pitchFamily="34" charset="0"/>
              </a:rPr>
            </a:br>
            <a:r>
              <a:rPr lang="en-US" altLang="en-US" sz="2400">
                <a:solidFill>
                  <a:schemeClr val="tx1"/>
                </a:solidFill>
                <a:effectLst>
                  <a:outerShdw blurRad="38100" dist="38100" dir="2700000" algn="tl">
                    <a:srgbClr val="000000"/>
                  </a:outerShdw>
                </a:effectLst>
                <a:latin typeface="Arial" panose="020B0604020202020204" pitchFamily="34" charset="0"/>
              </a:rPr>
              <a:t>Lớn P kiểu tăng gáng tâm tr</a:t>
            </a:r>
            <a:r>
              <a:rPr lang="vi-VN" altLang="en-US" sz="2400">
                <a:solidFill>
                  <a:schemeClr val="tx1"/>
                </a:solidFill>
                <a:effectLst>
                  <a:outerShdw blurRad="38100" dist="38100" dir="2700000" algn="tl">
                    <a:srgbClr val="000000"/>
                  </a:outerShdw>
                </a:effectLst>
                <a:latin typeface="Arial" panose="020B0604020202020204" pitchFamily="34" charset="0"/>
              </a:rPr>
              <a:t>ươ</a:t>
            </a:r>
            <a:r>
              <a:rPr lang="en-US" altLang="en-US" sz="2400">
                <a:solidFill>
                  <a:schemeClr val="tx1"/>
                </a:solidFill>
                <a:effectLst>
                  <a:outerShdw blurRad="38100" dist="38100" dir="2700000" algn="tl">
                    <a:srgbClr val="000000"/>
                  </a:outerShdw>
                </a:effectLst>
                <a:latin typeface="Arial" panose="020B0604020202020204" pitchFamily="34" charset="0"/>
              </a:rPr>
              <a:t>ng</a:t>
            </a:r>
          </a:p>
        </p:txBody>
      </p:sp>
      <p:grpSp>
        <p:nvGrpSpPr>
          <p:cNvPr id="7" name="Group 6">
            <a:extLst>
              <a:ext uri="{FF2B5EF4-FFF2-40B4-BE49-F238E27FC236}">
                <a16:creationId xmlns:a16="http://schemas.microsoft.com/office/drawing/2014/main" id="{282F22DE-80A7-4E54-9EBB-3D8EBA5FB16C}"/>
              </a:ext>
            </a:extLst>
          </p:cNvPr>
          <p:cNvGrpSpPr/>
          <p:nvPr/>
        </p:nvGrpSpPr>
        <p:grpSpPr>
          <a:xfrm>
            <a:off x="152400" y="1562514"/>
            <a:ext cx="8991600" cy="5295486"/>
            <a:chOff x="152400" y="1562514"/>
            <a:chExt cx="8991600" cy="5295486"/>
          </a:xfrm>
        </p:grpSpPr>
        <p:grpSp>
          <p:nvGrpSpPr>
            <p:cNvPr id="3" name="Group 2">
              <a:extLst>
                <a:ext uri="{FF2B5EF4-FFF2-40B4-BE49-F238E27FC236}">
                  <a16:creationId xmlns:a16="http://schemas.microsoft.com/office/drawing/2014/main" id="{46879506-50DF-4804-BF44-32E5E3BE3C98}"/>
                </a:ext>
              </a:extLst>
            </p:cNvPr>
            <p:cNvGrpSpPr/>
            <p:nvPr/>
          </p:nvGrpSpPr>
          <p:grpSpPr>
            <a:xfrm>
              <a:off x="152400" y="1562514"/>
              <a:ext cx="8991600" cy="5295486"/>
              <a:chOff x="152400" y="1562514"/>
              <a:chExt cx="8991600" cy="5295486"/>
            </a:xfrm>
          </p:grpSpPr>
          <p:pic>
            <p:nvPicPr>
              <p:cNvPr id="20484" name="Picture 4">
                <a:extLst>
                  <a:ext uri="{FF2B5EF4-FFF2-40B4-BE49-F238E27FC236}">
                    <a16:creationId xmlns:a16="http://schemas.microsoft.com/office/drawing/2014/main" id="{00FD6A72-22BB-41E5-84EF-18F427D4F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991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 name="Rectangle 1">
                <a:extLst>
                  <a:ext uri="{FF2B5EF4-FFF2-40B4-BE49-F238E27FC236}">
                    <a16:creationId xmlns:a16="http://schemas.microsoft.com/office/drawing/2014/main" id="{8191517B-BAF7-495A-8D0D-8C930D398770}"/>
                  </a:ext>
                </a:extLst>
              </p:cNvPr>
              <p:cNvSpPr/>
              <p:nvPr/>
            </p:nvSpPr>
            <p:spPr>
              <a:xfrm>
                <a:off x="2667000" y="1562514"/>
                <a:ext cx="616675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800" b="0">
                    <a:solidFill>
                      <a:srgbClr val="000099"/>
                    </a:solidFill>
                    <a:latin typeface="arial" panose="020B0604020202020204" pitchFamily="34" charset="0"/>
                    <a:cs typeface="arial" panose="020B0604020202020204" pitchFamily="34" charset="0"/>
                  </a:rPr>
                  <a:t>Bé này có ST ngược chiều QRS nên nghĩ có tăng áp lực đmp, thông liên nhĩ giai đoạn tăng gánh tâm thu thất P</a:t>
                </a:r>
              </a:p>
            </p:txBody>
          </p:sp>
        </p:grpSp>
        <p:sp>
          <p:nvSpPr>
            <p:cNvPr id="5" name="Rectangle 4">
              <a:extLst>
                <a:ext uri="{FF2B5EF4-FFF2-40B4-BE49-F238E27FC236}">
                  <a16:creationId xmlns:a16="http://schemas.microsoft.com/office/drawing/2014/main" id="{F545982C-C70F-4814-AD79-DE2B8114C389}"/>
                </a:ext>
              </a:extLst>
            </p:cNvPr>
            <p:cNvSpPr/>
            <p:nvPr/>
          </p:nvSpPr>
          <p:spPr>
            <a:xfrm>
              <a:off x="7328862" y="4660042"/>
              <a:ext cx="1159292" cy="461665"/>
            </a:xfrm>
            <a:prstGeom prst="rect">
              <a:avLst/>
            </a:prstGeom>
          </p:spPr>
          <p:txBody>
            <a:bodyPr wrap="none">
              <a:spAutoFit/>
            </a:bodyPr>
            <a:lstStyle/>
            <a:p>
              <a:r>
                <a:rPr lang="en-US">
                  <a:solidFill>
                    <a:srgbClr val="C00000"/>
                  </a:solidFill>
                </a:rPr>
                <a:t>R/S = 1</a:t>
              </a:r>
            </a:p>
          </p:txBody>
        </p:sp>
        <p:sp>
          <p:nvSpPr>
            <p:cNvPr id="6" name="Rectangle 5">
              <a:extLst>
                <a:ext uri="{FF2B5EF4-FFF2-40B4-BE49-F238E27FC236}">
                  <a16:creationId xmlns:a16="http://schemas.microsoft.com/office/drawing/2014/main" id="{4E36ECC2-41A0-480A-99EB-9E826C2CCA7E}"/>
                </a:ext>
              </a:extLst>
            </p:cNvPr>
            <p:cNvSpPr/>
            <p:nvPr/>
          </p:nvSpPr>
          <p:spPr>
            <a:xfrm>
              <a:off x="4272643" y="3158312"/>
              <a:ext cx="2029723" cy="461665"/>
            </a:xfrm>
            <a:prstGeom prst="rect">
              <a:avLst/>
            </a:prstGeom>
          </p:spPr>
          <p:txBody>
            <a:bodyPr wrap="none">
              <a:spAutoFit/>
            </a:bodyPr>
            <a:lstStyle/>
            <a:p>
              <a:r>
                <a:rPr lang="en-US">
                  <a:solidFill>
                    <a:srgbClr val="C00000"/>
                  </a:solidFill>
                  <a:latin typeface="arial" panose="020B0604020202020204" pitchFamily="34" charset="0"/>
                  <a:cs typeface="arial" panose="020B0604020202020204" pitchFamily="34" charset="0"/>
                </a:rPr>
                <a:t>Block nhánh</a:t>
              </a:r>
            </a:p>
          </p:txBody>
        </p:sp>
      </p:gr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E958-69A3-4CAB-815C-C13BF71E11D2}"/>
              </a:ext>
            </a:extLst>
          </p:cNvPr>
          <p:cNvSpPr>
            <a:spLocks noGrp="1"/>
          </p:cNvSpPr>
          <p:nvPr>
            <p:ph type="title"/>
          </p:nvPr>
        </p:nvSpPr>
        <p:spPr/>
        <p:txBody>
          <a:bodyPr/>
          <a:lstStyle/>
          <a:p>
            <a:r>
              <a:rPr lang="vi-VN"/>
              <a:t>Đọc ECG</a:t>
            </a:r>
            <a:endParaRPr lang="en-US"/>
          </a:p>
        </p:txBody>
      </p:sp>
      <p:sp>
        <p:nvSpPr>
          <p:cNvPr id="3" name="Content Placeholder 2">
            <a:extLst>
              <a:ext uri="{FF2B5EF4-FFF2-40B4-BE49-F238E27FC236}">
                <a16:creationId xmlns:a16="http://schemas.microsoft.com/office/drawing/2014/main" id="{D2C14183-2BE9-46AE-90C2-1021962C482A}"/>
              </a:ext>
            </a:extLst>
          </p:cNvPr>
          <p:cNvSpPr>
            <a:spLocks noGrp="1"/>
          </p:cNvSpPr>
          <p:nvPr>
            <p:ph idx="1"/>
          </p:nvPr>
        </p:nvSpPr>
        <p:spPr>
          <a:xfrm>
            <a:off x="0" y="1562514"/>
            <a:ext cx="9067800" cy="5295486"/>
          </a:xfrm>
        </p:spPr>
        <p:txBody>
          <a:bodyPr/>
          <a:lstStyle/>
          <a:p>
            <a:pPr lvl="0" algn="l">
              <a:lnSpc>
                <a:spcPct val="150000"/>
              </a:lnSpc>
              <a:spcBef>
                <a:spcPts val="0"/>
              </a:spcBef>
            </a:pPr>
            <a:r>
              <a:rPr lang="en-US" sz="2200" b="0">
                <a:solidFill>
                  <a:srgbClr val="00FF00"/>
                </a:solidFill>
              </a:rPr>
              <a:t>Nhịp xoang (mất nhịp xoang ở thể xoang TMC trên)</a:t>
            </a:r>
          </a:p>
          <a:p>
            <a:pPr lvl="0" algn="l">
              <a:lnSpc>
                <a:spcPct val="150000"/>
              </a:lnSpc>
              <a:spcBef>
                <a:spcPts val="0"/>
              </a:spcBef>
            </a:pPr>
            <a:r>
              <a:rPr lang="vi-VN" sz="2200" b="0">
                <a:solidFill>
                  <a:srgbClr val="00FF00"/>
                </a:solidFill>
              </a:rPr>
              <a:t>PR bình thường (</a:t>
            </a:r>
            <a:r>
              <a:rPr lang="en-US" sz="2200" b="0">
                <a:solidFill>
                  <a:srgbClr val="00FF00"/>
                </a:solidFill>
              </a:rPr>
              <a:t>PR dài khi block AV ở thể TLN lỗ thứ </a:t>
            </a:r>
            <a:r>
              <a:rPr lang="vi-VN" sz="2200" b="0">
                <a:solidFill>
                  <a:srgbClr val="00FF00"/>
                </a:solidFill>
              </a:rPr>
              <a:t>1)</a:t>
            </a:r>
            <a:endParaRPr lang="en-US" sz="2200" b="0">
              <a:solidFill>
                <a:srgbClr val="00FF00"/>
              </a:solidFill>
            </a:endParaRPr>
          </a:p>
          <a:p>
            <a:pPr lvl="0" algn="l">
              <a:lnSpc>
                <a:spcPct val="150000"/>
              </a:lnSpc>
              <a:spcBef>
                <a:spcPts val="0"/>
              </a:spcBef>
            </a:pPr>
            <a:r>
              <a:rPr lang="en-US" sz="2200" b="0">
                <a:solidFill>
                  <a:srgbClr val="00FF00"/>
                </a:solidFill>
              </a:rPr>
              <a:t>Tăng gánh tâm trương</a:t>
            </a:r>
            <a:r>
              <a:rPr lang="vi-VN" sz="2200" b="0">
                <a:solidFill>
                  <a:srgbClr val="00FF00"/>
                </a:solidFill>
              </a:rPr>
              <a:t> thất phải</a:t>
            </a:r>
            <a:endParaRPr lang="en-US" sz="2200" b="0">
              <a:solidFill>
                <a:srgbClr val="00FF00"/>
              </a:solidFill>
            </a:endParaRPr>
          </a:p>
          <a:p>
            <a:pPr lvl="1" algn="l">
              <a:lnSpc>
                <a:spcPct val="150000"/>
              </a:lnSpc>
              <a:spcBef>
                <a:spcPts val="0"/>
              </a:spcBef>
            </a:pPr>
            <a:r>
              <a:rPr lang="en-US" sz="2200" b="0">
                <a:solidFill>
                  <a:srgbClr val="00FF00"/>
                </a:solidFill>
              </a:rPr>
              <a:t>Tâm </a:t>
            </a:r>
            <a:r>
              <a:rPr lang="vi-VN" sz="2200" b="0">
                <a:solidFill>
                  <a:srgbClr val="00FF00"/>
                </a:solidFill>
              </a:rPr>
              <a:t>trương:</a:t>
            </a:r>
          </a:p>
          <a:p>
            <a:pPr lvl="2" algn="l">
              <a:lnSpc>
                <a:spcPct val="150000"/>
              </a:lnSpc>
              <a:spcBef>
                <a:spcPts val="0"/>
              </a:spcBef>
            </a:pPr>
            <a:r>
              <a:rPr lang="vi-VN" sz="2200" b="0">
                <a:solidFill>
                  <a:srgbClr val="00FF00"/>
                </a:solidFill>
              </a:rPr>
              <a:t>QRS kéo dài nhưng biên độ bình thường, có nhiều khấc, RV1 cao, SV5, SV5 sâu;</a:t>
            </a:r>
          </a:p>
          <a:p>
            <a:pPr lvl="2" algn="l">
              <a:lnSpc>
                <a:spcPct val="150000"/>
              </a:lnSpc>
              <a:spcBef>
                <a:spcPts val="0"/>
              </a:spcBef>
            </a:pPr>
            <a:r>
              <a:rPr lang="en-US" sz="2200" b="0">
                <a:solidFill>
                  <a:srgbClr val="00FF00"/>
                </a:solidFill>
              </a:rPr>
              <a:t>ST, T</a:t>
            </a:r>
            <a:r>
              <a:rPr lang="vi-VN" sz="2200" b="0">
                <a:solidFill>
                  <a:srgbClr val="00FF00"/>
                </a:solidFill>
              </a:rPr>
              <a:t> </a:t>
            </a:r>
            <a:r>
              <a:rPr lang="en-US" sz="2200" b="0">
                <a:solidFill>
                  <a:srgbClr val="00FF00"/>
                </a:solidFill>
              </a:rPr>
              <a:t>cùng chiều</a:t>
            </a:r>
            <a:endParaRPr lang="vi-VN" sz="2200" b="0">
              <a:solidFill>
                <a:srgbClr val="00FF00"/>
              </a:solidFill>
            </a:endParaRPr>
          </a:p>
          <a:p>
            <a:pPr lvl="1" algn="l">
              <a:lnSpc>
                <a:spcPct val="150000"/>
              </a:lnSpc>
              <a:spcBef>
                <a:spcPts val="0"/>
              </a:spcBef>
            </a:pPr>
            <a:r>
              <a:rPr lang="vi-VN" sz="2200" b="0">
                <a:solidFill>
                  <a:srgbClr val="00FF00"/>
                </a:solidFill>
              </a:rPr>
              <a:t>Tâm thu (</a:t>
            </a:r>
            <a:r>
              <a:rPr lang="en-US" sz="2200" b="0">
                <a:solidFill>
                  <a:srgbClr val="00FF00"/>
                </a:solidFill>
              </a:rPr>
              <a:t>TLN có tăng gánh tâm thu khi có </a:t>
            </a:r>
            <a:r>
              <a:rPr lang="vi-VN" sz="2200" b="0">
                <a:solidFill>
                  <a:srgbClr val="00FF00"/>
                </a:solidFill>
              </a:rPr>
              <a:t>TAP):</a:t>
            </a:r>
          </a:p>
          <a:p>
            <a:pPr lvl="2" algn="l">
              <a:lnSpc>
                <a:spcPct val="150000"/>
              </a:lnSpc>
              <a:spcBef>
                <a:spcPts val="0"/>
              </a:spcBef>
            </a:pPr>
            <a:r>
              <a:rPr lang="en-US" sz="2200" b="0">
                <a:solidFill>
                  <a:srgbClr val="00FF00"/>
                </a:solidFill>
              </a:rPr>
              <a:t>QRS:</a:t>
            </a:r>
            <a:r>
              <a:rPr lang="vi-VN" sz="2200" b="0">
                <a:solidFill>
                  <a:srgbClr val="00FF00"/>
                </a:solidFill>
              </a:rPr>
              <a:t> ko</a:t>
            </a:r>
            <a:r>
              <a:rPr lang="en-US" sz="2200" b="0">
                <a:solidFill>
                  <a:srgbClr val="00FF00"/>
                </a:solidFill>
              </a:rPr>
              <a:t> block </a:t>
            </a:r>
            <a:r>
              <a:rPr lang="vi-VN" sz="2200" b="0">
                <a:solidFill>
                  <a:srgbClr val="00FF00"/>
                </a:solidFill>
              </a:rPr>
              <a:t>nhánh nhưng </a:t>
            </a:r>
            <a:r>
              <a:rPr lang="en-US" sz="2200" b="0">
                <a:solidFill>
                  <a:srgbClr val="00FF00"/>
                </a:solidFill>
              </a:rPr>
              <a:t>biên độ cao, </a:t>
            </a:r>
          </a:p>
          <a:p>
            <a:pPr lvl="2" algn="l">
              <a:lnSpc>
                <a:spcPct val="150000"/>
              </a:lnSpc>
              <a:spcBef>
                <a:spcPts val="0"/>
              </a:spcBef>
            </a:pPr>
            <a:r>
              <a:rPr lang="en-US" sz="2200" b="0">
                <a:solidFill>
                  <a:srgbClr val="00FF00"/>
                </a:solidFill>
              </a:rPr>
              <a:t>ST đảo ngược với T.</a:t>
            </a:r>
          </a:p>
        </p:txBody>
      </p:sp>
    </p:spTree>
    <p:extLst>
      <p:ext uri="{BB962C8B-B14F-4D97-AF65-F5344CB8AC3E}">
        <p14:creationId xmlns:p14="http://schemas.microsoft.com/office/powerpoint/2010/main" val="2393680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extLst>
              <a:ext uri="{FF2B5EF4-FFF2-40B4-BE49-F238E27FC236}">
                <a16:creationId xmlns:a16="http://schemas.microsoft.com/office/drawing/2014/main" id="{7BFBABEC-E0D8-4072-B420-491E252CD9FB}"/>
              </a:ext>
            </a:extLst>
          </p:cNvPr>
          <p:cNvSpPr txBox="1">
            <a:spLocks noChangeArrowheads="1"/>
          </p:cNvSpPr>
          <p:nvPr/>
        </p:nvSpPr>
        <p:spPr bwMode="auto">
          <a:xfrm>
            <a:off x="229486" y="1676400"/>
            <a:ext cx="8685028" cy="4802405"/>
          </a:xfrm>
          <a:prstGeom prst="rect">
            <a:avLst/>
          </a:prstGeom>
          <a:noFill/>
          <a:ln>
            <a:noFill/>
          </a:ln>
          <a:effectLst/>
        </p:spPr>
        <p:txBody>
          <a:bodyPr wrap="square">
            <a:spAutoFit/>
          </a:bodyPr>
          <a:lstStyle/>
          <a:p>
            <a:pPr eaLnBrk="1" hangingPunct="1">
              <a:lnSpc>
                <a:spcPct val="150000"/>
              </a:lnSpc>
              <a:spcBef>
                <a:spcPts val="0"/>
              </a:spcBef>
              <a:buFont typeface="Wingdings" panose="05000000000000000000" pitchFamily="2" charset="2"/>
              <a:buNone/>
              <a:defRPr/>
            </a:pPr>
            <a:r>
              <a:rPr lang="en-US" altLang="en-US" sz="3600">
                <a:effectLst>
                  <a:outerShdw blurRad="38100" dist="38100" dir="2700000" algn="tl">
                    <a:srgbClr val="000000"/>
                  </a:outerShdw>
                </a:effectLst>
                <a:latin typeface="Arial" panose="020B0604020202020204" pitchFamily="34" charset="0"/>
                <a:cs typeface="Arial" panose="020B0604020202020204" pitchFamily="34" charset="0"/>
              </a:rPr>
              <a:t>Siêu âm tim</a:t>
            </a:r>
          </a:p>
          <a:p>
            <a:pPr lvl="1" eaLnBrk="1" hangingPunct="1">
              <a:lnSpc>
                <a:spcPct val="150000"/>
              </a:lnSpc>
              <a:spcBef>
                <a:spcPts val="0"/>
              </a:spcBef>
              <a:buFont typeface="Wingdings" panose="05000000000000000000" pitchFamily="2" charset="2"/>
              <a:buChar char="Ø"/>
              <a:defRPr/>
            </a:pP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Vị trí, số l</a:t>
            </a:r>
            <a:r>
              <a:rPr lang="vi-VN" altLang="en-US" sz="3200">
                <a:effectLst>
                  <a:outerShdw blurRad="38100" dist="38100" dir="2700000" algn="tl">
                    <a:srgbClr val="000000"/>
                  </a:outerShdw>
                </a:effectLst>
                <a:latin typeface="Arial" panose="020B0604020202020204" pitchFamily="34" charset="0"/>
                <a:cs typeface="Arial" panose="020B0604020202020204" pitchFamily="34" charset="0"/>
              </a:rPr>
              <a:t>ư</a:t>
            </a: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ợng, kích th</a:t>
            </a:r>
            <a:r>
              <a:rPr lang="vi-VN" altLang="en-US" sz="3200">
                <a:effectLst>
                  <a:outerShdw blurRad="38100" dist="38100" dir="2700000" algn="tl">
                    <a:srgbClr val="000000"/>
                  </a:outerShdw>
                </a:effectLst>
                <a:latin typeface="Arial" panose="020B0604020202020204" pitchFamily="34" charset="0"/>
                <a:cs typeface="Arial" panose="020B0604020202020204" pitchFamily="34" charset="0"/>
              </a:rPr>
              <a:t>ư</a:t>
            </a: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ớc TLN</a:t>
            </a:r>
            <a:endParaRPr lang="vi-VN" altLang="en-US" sz="3200">
              <a:effectLst>
                <a:outerShdw blurRad="38100" dist="38100" dir="2700000" algn="tl">
                  <a:srgbClr val="000000"/>
                </a:outerShdw>
              </a:effectLst>
              <a:latin typeface="Arial" panose="020B0604020202020204" pitchFamily="34" charset="0"/>
              <a:cs typeface="Arial" panose="020B0604020202020204" pitchFamily="34" charset="0"/>
            </a:endParaRPr>
          </a:p>
          <a:p>
            <a:pPr lvl="2" eaLnBrk="1" hangingPunct="1">
              <a:lnSpc>
                <a:spcPct val="150000"/>
              </a:lnSpc>
              <a:spcBef>
                <a:spcPts val="0"/>
              </a:spcBef>
              <a:buFont typeface="Wingdings" panose="05000000000000000000" pitchFamily="2" charset="2"/>
              <a:buChar char="Ø"/>
              <a:defRPr/>
            </a:pPr>
            <a:r>
              <a:rPr lang="en-US"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Xem vị trí lỗ thông liên nhĩ phù hợp với lỗ thứ nhất hay lỗ thứ hai</a:t>
            </a:r>
          </a:p>
          <a:p>
            <a:pPr lvl="2" eaLnBrk="1" hangingPunct="1">
              <a:lnSpc>
                <a:spcPct val="150000"/>
              </a:lnSpc>
              <a:spcBef>
                <a:spcPts val="0"/>
              </a:spcBef>
              <a:buFont typeface="Wingdings" panose="05000000000000000000" pitchFamily="2" charset="2"/>
              <a:buChar char="Ø"/>
              <a:defRPr/>
            </a:pPr>
            <a:r>
              <a:rPr lang="en-US"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Nếu lỗ thứ hai thì có thể xoang </a:t>
            </a:r>
            <a:r>
              <a:rPr lang="vi-VN"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TM </a:t>
            </a:r>
            <a:r>
              <a:rPr lang="en-US"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hay xoang vành kèm theo </a:t>
            </a:r>
            <a:r>
              <a:rPr lang="vi-VN"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ko</a:t>
            </a:r>
            <a:r>
              <a:rPr lang="en-US"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a:t>
            </a:r>
          </a:p>
          <a:p>
            <a:pPr lvl="1" eaLnBrk="1" hangingPunct="1">
              <a:lnSpc>
                <a:spcPct val="150000"/>
              </a:lnSpc>
              <a:spcBef>
                <a:spcPts val="0"/>
              </a:spcBef>
              <a:buFont typeface="Wingdings" panose="05000000000000000000" pitchFamily="2" charset="2"/>
              <a:buChar char="Ø"/>
              <a:defRPr/>
            </a:pP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Chiều luồng thông</a:t>
            </a:r>
          </a:p>
          <a:p>
            <a:pPr lvl="1" eaLnBrk="1" hangingPunct="1">
              <a:lnSpc>
                <a:spcPct val="150000"/>
              </a:lnSpc>
              <a:spcBef>
                <a:spcPts val="0"/>
              </a:spcBef>
              <a:buFont typeface="Wingdings" panose="05000000000000000000" pitchFamily="2" charset="2"/>
              <a:buChar char="Ø"/>
              <a:defRPr/>
            </a:pP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Các buồng tim </a:t>
            </a:r>
          </a:p>
          <a:p>
            <a:pPr lvl="1" eaLnBrk="1" hangingPunct="1">
              <a:lnSpc>
                <a:spcPct val="150000"/>
              </a:lnSpc>
              <a:spcBef>
                <a:spcPts val="0"/>
              </a:spcBef>
              <a:buFont typeface="Wingdings" panose="05000000000000000000" pitchFamily="2" charset="2"/>
              <a:buChar char="Ø"/>
              <a:defRPr/>
            </a:pPr>
            <a:r>
              <a:rPr lang="en-US" altLang="en-US" sz="3200">
                <a:effectLst>
                  <a:outerShdw blurRad="38100" dist="38100" dir="2700000" algn="tl">
                    <a:srgbClr val="000000"/>
                  </a:outerShdw>
                </a:effectLst>
                <a:latin typeface="Arial" panose="020B0604020202020204" pitchFamily="34" charset="0"/>
                <a:cs typeface="Arial" panose="020B0604020202020204" pitchFamily="34" charset="0"/>
              </a:rPr>
              <a:t>Aùp lực ĐMP</a:t>
            </a:r>
          </a:p>
        </p:txBody>
      </p:sp>
      <p:sp>
        <p:nvSpPr>
          <p:cNvPr id="2" name="Title 1">
            <a:extLst>
              <a:ext uri="{FF2B5EF4-FFF2-40B4-BE49-F238E27FC236}">
                <a16:creationId xmlns:a16="http://schemas.microsoft.com/office/drawing/2014/main" id="{869B813F-87A0-4349-B38B-8C65DF32FCBD}"/>
              </a:ext>
            </a:extLst>
          </p:cNvPr>
          <p:cNvSpPr>
            <a:spLocks noGrp="1"/>
          </p:cNvSpPr>
          <p:nvPr>
            <p:ph type="title"/>
          </p:nvPr>
        </p:nvSpPr>
        <p:spPr/>
        <p:txBody>
          <a:bodyPr/>
          <a:lstStyle/>
          <a:p>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TRIỆU CHỨNG CLS</a:t>
            </a:r>
            <a:endParaRPr lang="en-US"/>
          </a:p>
        </p:txBody>
      </p:sp>
    </p:spTree>
  </p:cSld>
  <p:clrMapOvr>
    <a:masterClrMapping/>
  </p:clrMapOvr>
  <p:transition advTm="6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a:extLst>
              <a:ext uri="{FF2B5EF4-FFF2-40B4-BE49-F238E27FC236}">
                <a16:creationId xmlns:a16="http://schemas.microsoft.com/office/drawing/2014/main" id="{A22C5433-9084-43A0-BC58-1C768AC6417C}"/>
              </a:ext>
            </a:extLst>
          </p:cNvPr>
          <p:cNvSpPr txBox="1">
            <a:spLocks noChangeArrowheads="1"/>
          </p:cNvSpPr>
          <p:nvPr/>
        </p:nvSpPr>
        <p:spPr bwMode="auto">
          <a:xfrm>
            <a:off x="4038600" y="0"/>
            <a:ext cx="510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35000"/>
              </a:spcBef>
              <a:buClr>
                <a:schemeClr val="tx2"/>
              </a:buClr>
              <a:buChar char="•"/>
              <a:defRPr sz="3200" b="1">
                <a:solidFill>
                  <a:schemeClr val="tx1"/>
                </a:solidFill>
                <a:latin typeface="VNI-Helve-Condense" pitchFamily="2" charset="0"/>
              </a:defRPr>
            </a:lvl1pPr>
            <a:lvl2pPr marL="742950" indent="-285750" algn="just">
              <a:spcBef>
                <a:spcPct val="35000"/>
              </a:spcBef>
              <a:buClr>
                <a:schemeClr val="folHlink"/>
              </a:buClr>
              <a:buChar char="•"/>
              <a:defRPr sz="2800" b="1">
                <a:solidFill>
                  <a:schemeClr val="tx1"/>
                </a:solidFill>
                <a:latin typeface="VNI-Helve-Condense" pitchFamily="2" charset="0"/>
              </a:defRPr>
            </a:lvl2pPr>
            <a:lvl3pPr marL="1143000" indent="-228600" algn="just">
              <a:spcBef>
                <a:spcPct val="35000"/>
              </a:spcBef>
              <a:buClr>
                <a:schemeClr val="hlink"/>
              </a:buClr>
              <a:buChar char="•"/>
              <a:defRPr sz="2400" b="1">
                <a:solidFill>
                  <a:schemeClr val="tx1"/>
                </a:solidFill>
                <a:latin typeface="VNI-Helve-Condense" pitchFamily="2" charset="0"/>
              </a:defRPr>
            </a:lvl3pPr>
            <a:lvl4pPr marL="1600200" indent="-228600" algn="just">
              <a:spcBef>
                <a:spcPct val="35000"/>
              </a:spcBef>
              <a:buClr>
                <a:schemeClr val="tx2"/>
              </a:buClr>
              <a:buChar char="•"/>
              <a:defRPr sz="2000" b="1">
                <a:solidFill>
                  <a:schemeClr val="tx1"/>
                </a:solidFill>
                <a:latin typeface="VNI-Helve-Condense" pitchFamily="2" charset="0"/>
              </a:defRPr>
            </a:lvl4pPr>
            <a:lvl5pPr marL="2057400" indent="-228600" algn="just">
              <a:spcBef>
                <a:spcPct val="35000"/>
              </a:spcBef>
              <a:buClr>
                <a:schemeClr val="folHlink"/>
              </a:buClr>
              <a:buChar char="•"/>
              <a:defRPr sz="2000" b="1">
                <a:solidFill>
                  <a:schemeClr val="tx1"/>
                </a:solidFill>
                <a:latin typeface="VNI-Helve-Condense" pitchFamily="2" charset="0"/>
              </a:defRPr>
            </a:lvl5pPr>
            <a:lvl6pPr marL="25146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6pPr>
            <a:lvl7pPr marL="29718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7pPr>
            <a:lvl8pPr marL="34290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8pPr>
            <a:lvl9pPr marL="38862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9pPr>
          </a:lstStyle>
          <a:p>
            <a:pPr algn="r" eaLnBrk="1" hangingPunct="1">
              <a:spcBef>
                <a:spcPct val="50000"/>
              </a:spcBef>
              <a:buClrTx/>
              <a:buFontTx/>
              <a:buNone/>
            </a:pPr>
            <a:r>
              <a:rPr lang="en-US" altLang="en-US" sz="2000" i="1">
                <a:solidFill>
                  <a:schemeClr val="hlink"/>
                </a:solidFill>
                <a:latin typeface="Arial" panose="020B0604020202020204" pitchFamily="34" charset="0"/>
                <a:cs typeface="Arial" panose="020B0604020202020204" pitchFamily="34" charset="0"/>
              </a:rPr>
              <a:t>Kirlin: Cardiac Surgery.</a:t>
            </a:r>
          </a:p>
        </p:txBody>
      </p:sp>
      <p:sp>
        <p:nvSpPr>
          <p:cNvPr id="70660" name="Text Box 4">
            <a:extLst>
              <a:ext uri="{FF2B5EF4-FFF2-40B4-BE49-F238E27FC236}">
                <a16:creationId xmlns:a16="http://schemas.microsoft.com/office/drawing/2014/main" id="{C1D0A239-1665-42F5-B075-2166C1C7B7E0}"/>
              </a:ext>
            </a:extLst>
          </p:cNvPr>
          <p:cNvSpPr txBox="1">
            <a:spLocks noChangeArrowheads="1"/>
          </p:cNvSpPr>
          <p:nvPr/>
        </p:nvSpPr>
        <p:spPr bwMode="auto">
          <a:xfrm>
            <a:off x="609600" y="319088"/>
            <a:ext cx="8153400" cy="519112"/>
          </a:xfrm>
          <a:prstGeom prst="rect">
            <a:avLst/>
          </a:prstGeom>
          <a:noFill/>
          <a:ln>
            <a:noFill/>
          </a:ln>
          <a:effectLst/>
        </p:spPr>
        <p:txBody>
          <a:bodyPr>
            <a:spAutoFit/>
          </a:bodyPr>
          <a:lstStyle/>
          <a:p>
            <a:pPr algn="ctr" eaLnBrk="1" hangingPunct="1">
              <a:spcBef>
                <a:spcPct val="50000"/>
              </a:spcBef>
              <a:defRPr/>
            </a:pPr>
            <a:r>
              <a:rPr lang="en-US" altLang="en-US" sz="2800">
                <a:effectLst>
                  <a:outerShdw blurRad="38100" dist="38100" dir="2700000" algn="tl">
                    <a:srgbClr val="000000"/>
                  </a:outerShdw>
                </a:effectLst>
                <a:latin typeface="Arial" panose="020B0604020202020204" pitchFamily="34" charset="0"/>
                <a:cs typeface="Arial" panose="020B0604020202020204" pitchFamily="34" charset="0"/>
              </a:rPr>
              <a:t>ECHOCARDIOGRAPHY </a:t>
            </a:r>
          </a:p>
        </p:txBody>
      </p:sp>
      <p:grpSp>
        <p:nvGrpSpPr>
          <p:cNvPr id="3" name="Group 2">
            <a:extLst>
              <a:ext uri="{FF2B5EF4-FFF2-40B4-BE49-F238E27FC236}">
                <a16:creationId xmlns:a16="http://schemas.microsoft.com/office/drawing/2014/main" id="{D84B1444-D704-45B1-A893-18EFA229FDCB}"/>
              </a:ext>
            </a:extLst>
          </p:cNvPr>
          <p:cNvGrpSpPr/>
          <p:nvPr/>
        </p:nvGrpSpPr>
        <p:grpSpPr>
          <a:xfrm>
            <a:off x="0" y="844550"/>
            <a:ext cx="9144000" cy="6089650"/>
            <a:chOff x="0" y="844550"/>
            <a:chExt cx="9144000" cy="6089650"/>
          </a:xfrm>
        </p:grpSpPr>
        <p:pic>
          <p:nvPicPr>
            <p:cNvPr id="22530" name="Picture 2" descr="IMG_00081">
              <a:extLst>
                <a:ext uri="{FF2B5EF4-FFF2-40B4-BE49-F238E27FC236}">
                  <a16:creationId xmlns:a16="http://schemas.microsoft.com/office/drawing/2014/main" id="{D5B5AFF5-E622-4A12-8090-690AFFB19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4550"/>
              <a:ext cx="9144000" cy="608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2EE051A-7D63-4D08-BEEA-66D545E6B764}"/>
                </a:ext>
              </a:extLst>
            </p:cNvPr>
            <p:cNvSpPr/>
            <p:nvPr/>
          </p:nvSpPr>
          <p:spPr>
            <a:xfrm>
              <a:off x="609600" y="1981200"/>
              <a:ext cx="2133600" cy="830997"/>
            </a:xfrm>
            <a:prstGeom prst="rect">
              <a:avLst/>
            </a:prstGeom>
          </p:spPr>
          <p:txBody>
            <a:bodyPr wrap="square">
              <a:spAutoFit/>
            </a:bodyPr>
            <a:lstStyle/>
            <a:p>
              <a:pPr algn="ctr"/>
              <a:r>
                <a:rPr lang="vi-VN">
                  <a:solidFill>
                    <a:srgbClr val="00FF00"/>
                  </a:solidFill>
                  <a:latin typeface="arial" panose="020B0604020202020204" pitchFamily="34" charset="0"/>
                  <a:cs typeface="arial" panose="020B0604020202020204" pitchFamily="34" charset="0"/>
                </a:rPr>
                <a:t>Bình thường màu trắng</a:t>
              </a:r>
              <a:endParaRPr lang="en-US">
                <a:solidFill>
                  <a:srgbClr val="00FF00"/>
                </a:solidFill>
                <a:latin typeface="arial" panose="020B0604020202020204" pitchFamily="34" charset="0"/>
                <a:cs typeface="arial" panose="020B0604020202020204" pitchFamily="34" charset="0"/>
              </a:endParaRPr>
            </a:p>
          </p:txBody>
        </p:sp>
      </p:grpSp>
    </p:spTree>
  </p:cSld>
  <p:clrMapOvr>
    <a:masterClrMapping/>
  </p:clrMapOvr>
  <p:transition advClick="0" advTm="8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2">
            <a:extLst>
              <a:ext uri="{FF2B5EF4-FFF2-40B4-BE49-F238E27FC236}">
                <a16:creationId xmlns:a16="http://schemas.microsoft.com/office/drawing/2014/main" id="{77C15B11-0D97-4440-86C4-D8664B2D5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28688"/>
            <a:ext cx="7848600" cy="592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 Box 3">
            <a:extLst>
              <a:ext uri="{FF2B5EF4-FFF2-40B4-BE49-F238E27FC236}">
                <a16:creationId xmlns:a16="http://schemas.microsoft.com/office/drawing/2014/main" id="{7E4B9AF4-157B-4988-87CE-16FB78A9BECF}"/>
              </a:ext>
            </a:extLst>
          </p:cNvPr>
          <p:cNvSpPr txBox="1">
            <a:spLocks noChangeArrowheads="1"/>
          </p:cNvSpPr>
          <p:nvPr/>
        </p:nvSpPr>
        <p:spPr bwMode="auto">
          <a:xfrm>
            <a:off x="609600" y="319088"/>
            <a:ext cx="8153400" cy="519112"/>
          </a:xfrm>
          <a:prstGeom prst="rect">
            <a:avLst/>
          </a:prstGeom>
          <a:noFill/>
          <a:ln>
            <a:noFill/>
          </a:ln>
          <a:effectLst/>
        </p:spPr>
        <p:txBody>
          <a:bodyPr>
            <a:spAutoFit/>
          </a:bodyPr>
          <a:lstStyle/>
          <a:p>
            <a:pPr algn="ctr" eaLnBrk="1" hangingPunct="1">
              <a:spcBef>
                <a:spcPct val="50000"/>
              </a:spcBef>
              <a:defRPr/>
            </a:pPr>
            <a:r>
              <a:rPr lang="en-US" altLang="en-US" sz="2800">
                <a:effectLst>
                  <a:outerShdw blurRad="38100" dist="38100" dir="2700000" algn="tl">
                    <a:srgbClr val="000000"/>
                  </a:outerShdw>
                </a:effectLst>
                <a:latin typeface="Arial" panose="020B0604020202020204" pitchFamily="34" charset="0"/>
                <a:cs typeface="Arial" panose="020B0604020202020204" pitchFamily="34" charset="0"/>
              </a:rPr>
              <a:t>ECHOCARDIOGRAPHY </a:t>
            </a:r>
          </a:p>
        </p:txBody>
      </p:sp>
      <p:sp>
        <p:nvSpPr>
          <p:cNvPr id="23556" name="Text Box 4">
            <a:extLst>
              <a:ext uri="{FF2B5EF4-FFF2-40B4-BE49-F238E27FC236}">
                <a16:creationId xmlns:a16="http://schemas.microsoft.com/office/drawing/2014/main" id="{3C99AD0C-57B1-4771-8540-3E239014BE66}"/>
              </a:ext>
            </a:extLst>
          </p:cNvPr>
          <p:cNvSpPr txBox="1">
            <a:spLocks noChangeArrowheads="1"/>
          </p:cNvSpPr>
          <p:nvPr/>
        </p:nvSpPr>
        <p:spPr bwMode="auto">
          <a:xfrm>
            <a:off x="4038600" y="0"/>
            <a:ext cx="510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35000"/>
              </a:spcBef>
              <a:buClr>
                <a:schemeClr val="tx2"/>
              </a:buClr>
              <a:buChar char="•"/>
              <a:defRPr sz="3200" b="1">
                <a:solidFill>
                  <a:schemeClr val="tx1"/>
                </a:solidFill>
                <a:latin typeface="VNI-Helve-Condense" pitchFamily="2" charset="0"/>
              </a:defRPr>
            </a:lvl1pPr>
            <a:lvl2pPr marL="742950" indent="-285750" algn="just">
              <a:spcBef>
                <a:spcPct val="35000"/>
              </a:spcBef>
              <a:buClr>
                <a:schemeClr val="folHlink"/>
              </a:buClr>
              <a:buChar char="•"/>
              <a:defRPr sz="2800" b="1">
                <a:solidFill>
                  <a:schemeClr val="tx1"/>
                </a:solidFill>
                <a:latin typeface="VNI-Helve-Condense" pitchFamily="2" charset="0"/>
              </a:defRPr>
            </a:lvl2pPr>
            <a:lvl3pPr marL="1143000" indent="-228600" algn="just">
              <a:spcBef>
                <a:spcPct val="35000"/>
              </a:spcBef>
              <a:buClr>
                <a:schemeClr val="hlink"/>
              </a:buClr>
              <a:buChar char="•"/>
              <a:defRPr sz="2400" b="1">
                <a:solidFill>
                  <a:schemeClr val="tx1"/>
                </a:solidFill>
                <a:latin typeface="VNI-Helve-Condense" pitchFamily="2" charset="0"/>
              </a:defRPr>
            </a:lvl3pPr>
            <a:lvl4pPr marL="1600200" indent="-228600" algn="just">
              <a:spcBef>
                <a:spcPct val="35000"/>
              </a:spcBef>
              <a:buClr>
                <a:schemeClr val="tx2"/>
              </a:buClr>
              <a:buChar char="•"/>
              <a:defRPr sz="2000" b="1">
                <a:solidFill>
                  <a:schemeClr val="tx1"/>
                </a:solidFill>
                <a:latin typeface="VNI-Helve-Condense" pitchFamily="2" charset="0"/>
              </a:defRPr>
            </a:lvl4pPr>
            <a:lvl5pPr marL="2057400" indent="-228600" algn="just">
              <a:spcBef>
                <a:spcPct val="35000"/>
              </a:spcBef>
              <a:buClr>
                <a:schemeClr val="folHlink"/>
              </a:buClr>
              <a:buChar char="•"/>
              <a:defRPr sz="2000" b="1">
                <a:solidFill>
                  <a:schemeClr val="tx1"/>
                </a:solidFill>
                <a:latin typeface="VNI-Helve-Condense" pitchFamily="2" charset="0"/>
              </a:defRPr>
            </a:lvl5pPr>
            <a:lvl6pPr marL="25146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6pPr>
            <a:lvl7pPr marL="29718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7pPr>
            <a:lvl8pPr marL="34290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8pPr>
            <a:lvl9pPr marL="38862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9pPr>
          </a:lstStyle>
          <a:p>
            <a:pPr algn="r" eaLnBrk="1" hangingPunct="1">
              <a:spcBef>
                <a:spcPct val="50000"/>
              </a:spcBef>
              <a:buClrTx/>
              <a:buFontTx/>
              <a:buNone/>
            </a:pPr>
            <a:r>
              <a:rPr lang="en-US" altLang="en-US" sz="2000" i="1">
                <a:solidFill>
                  <a:schemeClr val="hlink"/>
                </a:solidFill>
                <a:latin typeface="Arial" panose="020B0604020202020204" pitchFamily="34" charset="0"/>
                <a:cs typeface="Arial" panose="020B0604020202020204" pitchFamily="34" charset="0"/>
              </a:rPr>
              <a:t>Kirlin: Cardiac Surgery.</a:t>
            </a:r>
          </a:p>
        </p:txBody>
      </p:sp>
    </p:spTree>
  </p:cSld>
  <p:clrMapOvr>
    <a:masterClrMapping/>
  </p:clrMapOvr>
  <p:transition advClick="0" advTm="8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9F287EEC-B892-43AF-8CC1-C747801E39C5}"/>
              </a:ext>
            </a:extLst>
          </p:cNvPr>
          <p:cNvSpPr txBox="1">
            <a:spLocks noChangeArrowheads="1"/>
          </p:cNvSpPr>
          <p:nvPr/>
        </p:nvSpPr>
        <p:spPr bwMode="auto">
          <a:xfrm>
            <a:off x="90378" y="1600200"/>
            <a:ext cx="8763000" cy="5016758"/>
          </a:xfrm>
          <a:prstGeom prst="rect">
            <a:avLst/>
          </a:prstGeom>
          <a:noFill/>
          <a:ln>
            <a:noFill/>
          </a:ln>
          <a:effectLst/>
        </p:spPr>
        <p:txBody>
          <a:bodyPr>
            <a:spAutoFit/>
          </a:bodyPr>
          <a:lstStyle>
            <a:lvl1pPr marL="342900" indent="-342900">
              <a:defRPr sz="2400" b="1">
                <a:solidFill>
                  <a:schemeClr val="tx1"/>
                </a:solidFill>
                <a:latin typeface="VNI-Helve-Condense" pitchFamily="2" charset="0"/>
              </a:defRPr>
            </a:lvl1pPr>
            <a:lvl2pPr marL="800100" indent="-342900">
              <a:defRPr sz="2400" b="1">
                <a:solidFill>
                  <a:schemeClr val="tx1"/>
                </a:solidFill>
                <a:latin typeface="VNI-Helve-Condense" pitchFamily="2" charset="0"/>
              </a:defRPr>
            </a:lvl2pPr>
            <a:lvl3pPr marL="1257300" indent="-342900">
              <a:defRPr sz="2400" b="1">
                <a:solidFill>
                  <a:schemeClr val="tx1"/>
                </a:solidFill>
                <a:latin typeface="VNI-Helve-Condense" pitchFamily="2" charset="0"/>
              </a:defRPr>
            </a:lvl3pPr>
            <a:lvl4pPr marL="1714500" indent="-342900">
              <a:defRPr sz="2400" b="1">
                <a:solidFill>
                  <a:schemeClr val="tx1"/>
                </a:solidFill>
                <a:latin typeface="VNI-Helve-Condense" pitchFamily="2" charset="0"/>
              </a:defRPr>
            </a:lvl4pPr>
            <a:lvl5pPr marL="2171700" indent="-342900">
              <a:defRPr sz="2400" b="1">
                <a:solidFill>
                  <a:schemeClr val="tx1"/>
                </a:solidFill>
                <a:latin typeface="VNI-Helve-Condense" pitchFamily="2" charset="0"/>
              </a:defRPr>
            </a:lvl5pPr>
            <a:lvl6pPr marL="2628900" indent="-342900" eaLnBrk="0" fontAlgn="base" hangingPunct="0">
              <a:spcBef>
                <a:spcPct val="0"/>
              </a:spcBef>
              <a:spcAft>
                <a:spcPct val="0"/>
              </a:spcAft>
              <a:defRPr sz="2400" b="1">
                <a:solidFill>
                  <a:schemeClr val="tx1"/>
                </a:solidFill>
                <a:latin typeface="VNI-Helve-Condense" pitchFamily="2" charset="0"/>
              </a:defRPr>
            </a:lvl6pPr>
            <a:lvl7pPr marL="3086100" indent="-342900" eaLnBrk="0" fontAlgn="base" hangingPunct="0">
              <a:spcBef>
                <a:spcPct val="0"/>
              </a:spcBef>
              <a:spcAft>
                <a:spcPct val="0"/>
              </a:spcAft>
              <a:defRPr sz="2400" b="1">
                <a:solidFill>
                  <a:schemeClr val="tx1"/>
                </a:solidFill>
                <a:latin typeface="VNI-Helve-Condense" pitchFamily="2" charset="0"/>
              </a:defRPr>
            </a:lvl7pPr>
            <a:lvl8pPr marL="3543300" indent="-342900" eaLnBrk="0" fontAlgn="base" hangingPunct="0">
              <a:spcBef>
                <a:spcPct val="0"/>
              </a:spcBef>
              <a:spcAft>
                <a:spcPct val="0"/>
              </a:spcAft>
              <a:defRPr sz="2400" b="1">
                <a:solidFill>
                  <a:schemeClr val="tx1"/>
                </a:solidFill>
                <a:latin typeface="VNI-Helve-Condense" pitchFamily="2" charset="0"/>
              </a:defRPr>
            </a:lvl8pPr>
            <a:lvl9pPr marL="4000500" indent="-342900" eaLnBrk="0" fontAlgn="base" hangingPunct="0">
              <a:spcBef>
                <a:spcPct val="0"/>
              </a:spcBef>
              <a:spcAft>
                <a:spcPct val="0"/>
              </a:spcAft>
              <a:defRPr sz="2400" b="1">
                <a:solidFill>
                  <a:schemeClr val="tx1"/>
                </a:solidFill>
                <a:latin typeface="VNI-Helve-Condense" pitchFamily="2" charset="0"/>
              </a:defRPr>
            </a:lvl9pPr>
          </a:lstStyle>
          <a:p>
            <a:pPr eaLnBrk="1" hangingPunct="1">
              <a:spcBef>
                <a:spcPts val="1200"/>
              </a:spcBef>
              <a:defRPr/>
            </a:pPr>
            <a:r>
              <a:rPr lang="en-US" altLang="en-US" sz="32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Th</a:t>
            </a:r>
            <a:r>
              <a:rPr lang="vi-VN" altLang="en-US" sz="32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ư</a:t>
            </a:r>
            <a:r>
              <a:rPr lang="en-US" altLang="en-US" sz="32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ờng xuất hiện trễ</a:t>
            </a:r>
          </a:p>
          <a:p>
            <a:pPr lvl="1" eaLnBrk="1" hangingPunct="1">
              <a:spcBef>
                <a:spcPts val="1200"/>
              </a:spcBef>
              <a:buFontTx/>
              <a:buAutoNum type="arabicPeriod"/>
              <a:defRPr/>
            </a:pPr>
            <a:r>
              <a:rPr lang="en-US" altLang="en-US" sz="28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Nhiễm trùng hô hấp: tái phát nhiều lần</a:t>
            </a:r>
          </a:p>
          <a:p>
            <a:pPr lvl="1" eaLnBrk="1" hangingPunct="1">
              <a:spcBef>
                <a:spcPts val="1200"/>
              </a:spcBef>
              <a:buFontTx/>
              <a:buAutoNum type="arabicPeriod"/>
              <a:defRPr/>
            </a:pPr>
            <a:r>
              <a:rPr lang="en-US" altLang="en-US" sz="28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Suy tim</a:t>
            </a:r>
          </a:p>
          <a:p>
            <a:pPr lvl="1" eaLnBrk="1" hangingPunct="1">
              <a:spcBef>
                <a:spcPts val="1200"/>
              </a:spcBef>
              <a:buFontTx/>
              <a:buAutoNum type="arabicPeriod"/>
              <a:defRPr/>
            </a:pPr>
            <a:r>
              <a:rPr lang="en-US" altLang="en-US" sz="28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Chậm phát triển</a:t>
            </a:r>
            <a:r>
              <a:rPr lang="vi-VN" altLang="en-US" sz="28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vi-VN" altLang="en-US" sz="280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thể chất</a:t>
            </a:r>
            <a:r>
              <a:rPr lang="vi-VN" altLang="en-US" sz="28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vi-VN"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(do nhiễm trùng hoài, thở nhanh tốn sức →mệt quá ăn kém)</a:t>
            </a:r>
            <a:endParaRPr lang="en-US"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endParaRPr>
          </a:p>
          <a:p>
            <a:pPr lvl="1" eaLnBrk="1" hangingPunct="1">
              <a:spcBef>
                <a:spcPts val="1200"/>
              </a:spcBef>
              <a:buFontTx/>
              <a:buAutoNum type="arabicPeriod"/>
              <a:defRPr/>
            </a:pPr>
            <a:r>
              <a:rPr lang="en-US" altLang="en-US" sz="28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Đảo shunt</a:t>
            </a:r>
            <a:r>
              <a:rPr lang="vi-VN" altLang="en-US" sz="28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vi-VN"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a:t>
            </a:r>
            <a:r>
              <a:rPr lang="en-US" sz="2000" b="0">
                <a:solidFill>
                  <a:srgbClr val="00FF00"/>
                </a:solidFill>
                <a:latin typeface="arial" panose="020B0604020202020204" pitchFamily="34" charset="0"/>
                <a:cs typeface="arial" panose="020B0604020202020204" pitchFamily="34" charset="0"/>
              </a:rPr>
              <a:t>Tím, CCD phẫu </a:t>
            </a:r>
            <a:r>
              <a:rPr lang="vi-VN" sz="2000" b="0">
                <a:solidFill>
                  <a:srgbClr val="00FF00"/>
                </a:solidFill>
                <a:latin typeface="arial" panose="020B0604020202020204" pitchFamily="34" charset="0"/>
                <a:cs typeface="arial" panose="020B0604020202020204" pitchFamily="34" charset="0"/>
              </a:rPr>
              <a:t>thuật)</a:t>
            </a:r>
            <a:endParaRPr lang="en-US" altLang="en-US" sz="28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endParaRPr>
          </a:p>
          <a:p>
            <a:pPr lvl="1" eaLnBrk="1" hangingPunct="1">
              <a:spcBef>
                <a:spcPts val="1200"/>
              </a:spcBef>
              <a:buFontTx/>
              <a:buAutoNum type="arabicPeriod"/>
              <a:defRPr/>
            </a:pPr>
            <a:r>
              <a:rPr lang="vi-VN" altLang="en-US" sz="28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RL </a:t>
            </a:r>
            <a:r>
              <a:rPr lang="en-US" altLang="en-US" sz="28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nhịp nhĩ do </a:t>
            </a:r>
            <a:r>
              <a:rPr lang="en-US" altLang="en-US" sz="2800">
                <a:solidFill>
                  <a:srgbClr val="FFFF00"/>
                </a:solidFill>
                <a:effectLst>
                  <a:outerShdw blurRad="38100" dist="38100" dir="2700000" algn="tl">
                    <a:srgbClr val="000000"/>
                  </a:outerShdw>
                </a:effectLst>
                <a:latin typeface="Times New Roman" panose="02020603050405020304" pitchFamily="18" charset="0"/>
                <a:cs typeface="Arial" panose="020B0604020202020204" pitchFamily="34" charset="0"/>
              </a:rPr>
              <a:t>d</a:t>
            </a:r>
            <a:r>
              <a:rPr lang="en-US" altLang="en-US" sz="28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ãn buồng nhĩ</a:t>
            </a:r>
          </a:p>
          <a:p>
            <a:pPr lvl="1" eaLnBrk="1" hangingPunct="1">
              <a:spcBef>
                <a:spcPts val="1200"/>
              </a:spcBef>
              <a:buFontTx/>
              <a:buAutoNum type="arabicPeriod"/>
              <a:defRPr/>
            </a:pPr>
            <a:r>
              <a:rPr lang="en-US" altLang="en-US" sz="28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Paradoxical embolism</a:t>
            </a:r>
            <a:r>
              <a:rPr lang="vi-VN" altLang="en-US" sz="2800">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vi-VN"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a:t>
            </a:r>
            <a:r>
              <a:rPr lang="en-US" sz="2000" b="0">
                <a:solidFill>
                  <a:srgbClr val="00FF00"/>
                </a:solidFill>
                <a:latin typeface="arial" panose="020B0604020202020204" pitchFamily="34" charset="0"/>
                <a:cs typeface="arial" panose="020B0604020202020204" pitchFamily="34" charset="0"/>
              </a:rPr>
              <a:t>Shunt T-P mà sao có HK nghịch =&gt;NC thâý có máu từ nhĩ P-T ở những bn có vòi eustachian dài =&gt;CD phẫu </a:t>
            </a:r>
            <a:r>
              <a:rPr lang="vi-VN" sz="2000" b="0">
                <a:solidFill>
                  <a:srgbClr val="00FF00"/>
                </a:solidFill>
                <a:latin typeface="arial" panose="020B0604020202020204" pitchFamily="34" charset="0"/>
                <a:cs typeface="arial" panose="020B0604020202020204" pitchFamily="34" charset="0"/>
              </a:rPr>
              <a:t>thuật)</a:t>
            </a:r>
            <a:endParaRPr lang="en-US" altLang="en-US" sz="28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9B471018-DA03-423E-8F1C-EB856087849F}"/>
              </a:ext>
            </a:extLst>
          </p:cNvPr>
          <p:cNvSpPr>
            <a:spLocks noGrp="1"/>
          </p:cNvSpPr>
          <p:nvPr>
            <p:ph type="title"/>
          </p:nvPr>
        </p:nvSpPr>
        <p:spPr>
          <a:xfrm>
            <a:off x="76201" y="228600"/>
            <a:ext cx="4190999" cy="1143000"/>
          </a:xfrm>
        </p:spPr>
        <p:txBody>
          <a:bodyPr/>
          <a:lstStyle/>
          <a:p>
            <a:pPr algn="l"/>
            <a:r>
              <a:rPr lang="en-US" altLang="en-US" sz="3600">
                <a:effectLst>
                  <a:outerShdw blurRad="38100" dist="38100" dir="2700000" algn="tl">
                    <a:srgbClr val="000000"/>
                  </a:outerShdw>
                </a:effectLst>
                <a:latin typeface="Arial" panose="020B0604020202020204" pitchFamily="34" charset="0"/>
                <a:cs typeface="Arial" panose="020B0604020202020204" pitchFamily="34" charset="0"/>
              </a:rPr>
              <a:t>DIỄN TIẾN VÀ BIẾN CHỨNG</a:t>
            </a:r>
            <a:endParaRPr lang="en-US" sz="3600"/>
          </a:p>
        </p:txBody>
      </p:sp>
      <p:sp>
        <p:nvSpPr>
          <p:cNvPr id="3" name="Rectangle 2">
            <a:extLst>
              <a:ext uri="{FF2B5EF4-FFF2-40B4-BE49-F238E27FC236}">
                <a16:creationId xmlns:a16="http://schemas.microsoft.com/office/drawing/2014/main" id="{75D16D30-3502-4045-9330-ACA814D0F685}"/>
              </a:ext>
            </a:extLst>
          </p:cNvPr>
          <p:cNvSpPr/>
          <p:nvPr/>
        </p:nvSpPr>
        <p:spPr>
          <a:xfrm>
            <a:off x="4624277" y="152400"/>
            <a:ext cx="4443522"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marL="285750" indent="-285750">
              <a:buFont typeface="Arial" panose="020B0604020202020204" pitchFamily="34" charset="0"/>
              <a:buChar char="•"/>
            </a:pPr>
            <a:r>
              <a:rPr lang="en-US" sz="1800" b="0">
                <a:solidFill>
                  <a:srgbClr val="00FF00"/>
                </a:solidFill>
                <a:latin typeface="arial" panose="020B0604020202020204" pitchFamily="34" charset="0"/>
                <a:cs typeface="arial" panose="020B0604020202020204" pitchFamily="34" charset="0"/>
              </a:rPr>
              <a:t>TLN thường ko có </a:t>
            </a:r>
            <a:r>
              <a:rPr lang="vi-VN" sz="1800" b="0">
                <a:solidFill>
                  <a:srgbClr val="00FF00"/>
                </a:solidFill>
                <a:latin typeface="arial" panose="020B0604020202020204" pitchFamily="34" charset="0"/>
                <a:cs typeface="arial" panose="020B0604020202020204" pitchFamily="34" charset="0"/>
              </a:rPr>
              <a:t>tr/c</a:t>
            </a:r>
            <a:r>
              <a:rPr lang="en-US" sz="1800" b="0">
                <a:solidFill>
                  <a:srgbClr val="00FF00"/>
                </a:solidFill>
                <a:latin typeface="arial" panose="020B0604020202020204" pitchFamily="34" charset="0"/>
                <a:cs typeface="arial" panose="020B0604020202020204" pitchFamily="34" charset="0"/>
              </a:rPr>
              <a:t>, đặc biệt là trc 1 tuổi. vì chênh áp giữa nhĩ trái và nhĩ phải ko đáng kể, tăng máu lên phổi ko nhìu </a:t>
            </a:r>
            <a:r>
              <a:rPr lang="vi-VN" sz="1800" b="0">
                <a:solidFill>
                  <a:srgbClr val="00FF00"/>
                </a:solidFill>
                <a:latin typeface="arial" panose="020B0604020202020204" pitchFamily="34" charset="0"/>
                <a:cs typeface="arial" panose="020B0604020202020204" pitchFamily="34" charset="0"/>
              </a:rPr>
              <a:t>→</a:t>
            </a:r>
            <a:r>
              <a:rPr lang="en-US" sz="1800" b="0">
                <a:solidFill>
                  <a:srgbClr val="00FF00"/>
                </a:solidFill>
                <a:latin typeface="arial" panose="020B0604020202020204" pitchFamily="34" charset="0"/>
                <a:cs typeface="arial" panose="020B0604020202020204" pitchFamily="34" charset="0"/>
              </a:rPr>
              <a:t>tiến triển trễ thậm chí </a:t>
            </a:r>
            <a:r>
              <a:rPr lang="vi-VN" sz="1800" b="0">
                <a:solidFill>
                  <a:srgbClr val="00FF00"/>
                </a:solidFill>
                <a:latin typeface="arial" panose="020B0604020202020204" pitchFamily="34" charset="0"/>
                <a:cs typeface="arial" panose="020B0604020202020204" pitchFamily="34" charset="0"/>
              </a:rPr>
              <a:t>NL </a:t>
            </a:r>
            <a:r>
              <a:rPr lang="en-US" sz="1800" b="0">
                <a:solidFill>
                  <a:srgbClr val="00FF00"/>
                </a:solidFill>
                <a:latin typeface="arial" panose="020B0604020202020204" pitchFamily="34" charset="0"/>
                <a:cs typeface="arial" panose="020B0604020202020204" pitchFamily="34" charset="0"/>
              </a:rPr>
              <a:t>cũng có thể ko có </a:t>
            </a:r>
            <a:r>
              <a:rPr lang="vi-VN" sz="1800" b="0">
                <a:solidFill>
                  <a:srgbClr val="00FF00"/>
                </a:solidFill>
                <a:latin typeface="arial" panose="020B0604020202020204" pitchFamily="34" charset="0"/>
                <a:cs typeface="arial" panose="020B0604020202020204" pitchFamily="34" charset="0"/>
              </a:rPr>
              <a:t>tr/c </a:t>
            </a:r>
            <a:r>
              <a:rPr lang="en-US" sz="1800" b="0">
                <a:solidFill>
                  <a:srgbClr val="00FF00"/>
                </a:solidFill>
                <a:latin typeface="arial" panose="020B0604020202020204" pitchFamily="34" charset="0"/>
                <a:cs typeface="arial" panose="020B0604020202020204" pitchFamily="34" charset="0"/>
              </a:rPr>
              <a:t>lun</a:t>
            </a:r>
            <a:endParaRPr lang="vi-VN" sz="1800" b="0">
              <a:solidFill>
                <a:srgbClr val="00FF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1800" b="0">
                <a:solidFill>
                  <a:srgbClr val="00FF00"/>
                </a:solidFill>
                <a:latin typeface="arial" panose="020B0604020202020204" pitchFamily="34" charset="0"/>
                <a:cs typeface="arial" panose="020B0604020202020204" pitchFamily="34" charset="0"/>
              </a:rPr>
              <a:t>Theo thời gian, càng lớn càng rõ hơn vì người lớn THA, BMV →↓ độ đàn hồi</a:t>
            </a:r>
            <a:endParaRPr lang="en-US" sz="1800" b="0">
              <a:solidFill>
                <a:srgbClr val="00FF00"/>
              </a:solidFill>
              <a:latin typeface="arial" panose="020B0604020202020204" pitchFamily="34" charset="0"/>
              <a:cs typeface="arial" panose="020B0604020202020204" pitchFamily="34" charset="0"/>
            </a:endParaRPr>
          </a:p>
        </p:txBody>
      </p:sp>
    </p:spTree>
  </p:cSld>
  <p:clrMapOvr>
    <a:masterClrMapping/>
  </p:clrMapOvr>
  <p:transition advTm="6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5D1B32C-8E64-41CB-84B2-762CC7019880}"/>
              </a:ext>
            </a:extLst>
          </p:cNvPr>
          <p:cNvSpPr>
            <a:spLocks noGrp="1" noChangeArrowheads="1"/>
          </p:cNvSpPr>
          <p:nvPr>
            <p:ph type="title"/>
          </p:nvPr>
        </p:nvSpPr>
        <p:spPr/>
        <p:txBody>
          <a:bodyPr/>
          <a:lstStyle/>
          <a:p>
            <a:r>
              <a:rPr lang="en-US" altLang="zh-TW" sz="3600">
                <a:latin typeface="Arial" panose="020B0604020202020204" pitchFamily="34" charset="0"/>
                <a:ea typeface="PMingLiU" panose="02020500000000000000" pitchFamily="18" charset="-120"/>
              </a:rPr>
              <a:t>PHÔI THAI VÁCH LIÊN NHĨ</a:t>
            </a:r>
          </a:p>
        </p:txBody>
      </p:sp>
      <p:grpSp>
        <p:nvGrpSpPr>
          <p:cNvPr id="4" name="Group 3">
            <a:extLst>
              <a:ext uri="{FF2B5EF4-FFF2-40B4-BE49-F238E27FC236}">
                <a16:creationId xmlns:a16="http://schemas.microsoft.com/office/drawing/2014/main" id="{6F5A14C5-2A1F-4692-8505-DF16459FC018}"/>
              </a:ext>
            </a:extLst>
          </p:cNvPr>
          <p:cNvGrpSpPr/>
          <p:nvPr/>
        </p:nvGrpSpPr>
        <p:grpSpPr>
          <a:xfrm>
            <a:off x="228600" y="1371600"/>
            <a:ext cx="8610600" cy="5257800"/>
            <a:chOff x="228600" y="1371600"/>
            <a:chExt cx="8610600" cy="5257800"/>
          </a:xfrm>
        </p:grpSpPr>
        <p:grpSp>
          <p:nvGrpSpPr>
            <p:cNvPr id="6147" name="Group 3">
              <a:extLst>
                <a:ext uri="{FF2B5EF4-FFF2-40B4-BE49-F238E27FC236}">
                  <a16:creationId xmlns:a16="http://schemas.microsoft.com/office/drawing/2014/main" id="{F60338D7-4601-4AF5-B3E3-5318317B97BC}"/>
                </a:ext>
              </a:extLst>
            </p:cNvPr>
            <p:cNvGrpSpPr>
              <a:grpSpLocks/>
            </p:cNvGrpSpPr>
            <p:nvPr/>
          </p:nvGrpSpPr>
          <p:grpSpPr bwMode="auto">
            <a:xfrm>
              <a:off x="228600" y="1674812"/>
              <a:ext cx="8610600" cy="4954588"/>
              <a:chOff x="2307" y="1296"/>
              <a:chExt cx="3453" cy="2651"/>
            </a:xfrm>
          </p:grpSpPr>
          <p:pic>
            <p:nvPicPr>
              <p:cNvPr id="6149" name="Picture 4" descr="BR29001">
                <a:extLst>
                  <a:ext uri="{FF2B5EF4-FFF2-40B4-BE49-F238E27FC236}">
                    <a16:creationId xmlns:a16="http://schemas.microsoft.com/office/drawing/2014/main" id="{60B1EBE3-BA0D-4121-AD05-A7C454793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 y="1296"/>
                <a:ext cx="3453" cy="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5">
                <a:extLst>
                  <a:ext uri="{FF2B5EF4-FFF2-40B4-BE49-F238E27FC236}">
                    <a16:creationId xmlns:a16="http://schemas.microsoft.com/office/drawing/2014/main" id="{3EAA5024-6558-449C-A827-3A01216DD297}"/>
                  </a:ext>
                </a:extLst>
              </p:cNvPr>
              <p:cNvSpPr txBox="1">
                <a:spLocks noChangeArrowheads="1"/>
              </p:cNvSpPr>
              <p:nvPr/>
            </p:nvSpPr>
            <p:spPr bwMode="auto">
              <a:xfrm>
                <a:off x="2521" y="2366"/>
                <a:ext cx="376"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35000"/>
                  </a:spcBef>
                  <a:buClr>
                    <a:schemeClr val="tx2"/>
                  </a:buClr>
                  <a:buChar char="•"/>
                  <a:defRPr sz="3200" b="1">
                    <a:solidFill>
                      <a:schemeClr val="tx1"/>
                    </a:solidFill>
                    <a:latin typeface="VNI-Helve-Condense" pitchFamily="2" charset="0"/>
                  </a:defRPr>
                </a:lvl1pPr>
                <a:lvl2pPr marL="742950" indent="-285750" algn="just">
                  <a:spcBef>
                    <a:spcPct val="35000"/>
                  </a:spcBef>
                  <a:buClr>
                    <a:schemeClr val="folHlink"/>
                  </a:buClr>
                  <a:buChar char="•"/>
                  <a:defRPr sz="2800" b="1">
                    <a:solidFill>
                      <a:schemeClr val="tx1"/>
                    </a:solidFill>
                    <a:latin typeface="VNI-Helve-Condense" pitchFamily="2" charset="0"/>
                  </a:defRPr>
                </a:lvl2pPr>
                <a:lvl3pPr marL="1143000" indent="-228600" algn="just">
                  <a:spcBef>
                    <a:spcPct val="35000"/>
                  </a:spcBef>
                  <a:buClr>
                    <a:schemeClr val="hlink"/>
                  </a:buClr>
                  <a:buChar char="•"/>
                  <a:defRPr sz="2400" b="1">
                    <a:solidFill>
                      <a:schemeClr val="tx1"/>
                    </a:solidFill>
                    <a:latin typeface="VNI-Helve-Condense" pitchFamily="2" charset="0"/>
                  </a:defRPr>
                </a:lvl3pPr>
                <a:lvl4pPr marL="1600200" indent="-228600" algn="just">
                  <a:spcBef>
                    <a:spcPct val="35000"/>
                  </a:spcBef>
                  <a:buClr>
                    <a:schemeClr val="tx2"/>
                  </a:buClr>
                  <a:buChar char="•"/>
                  <a:defRPr sz="2000" b="1">
                    <a:solidFill>
                      <a:schemeClr val="tx1"/>
                    </a:solidFill>
                    <a:latin typeface="VNI-Helve-Condense" pitchFamily="2" charset="0"/>
                  </a:defRPr>
                </a:lvl4pPr>
                <a:lvl5pPr marL="2057400" indent="-228600" algn="just">
                  <a:spcBef>
                    <a:spcPct val="35000"/>
                  </a:spcBef>
                  <a:buClr>
                    <a:schemeClr val="folHlink"/>
                  </a:buClr>
                  <a:buChar char="•"/>
                  <a:defRPr sz="2000" b="1">
                    <a:solidFill>
                      <a:schemeClr val="tx1"/>
                    </a:solidFill>
                    <a:latin typeface="VNI-Helve-Condense" pitchFamily="2" charset="0"/>
                  </a:defRPr>
                </a:lvl5pPr>
                <a:lvl6pPr marL="25146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6pPr>
                <a:lvl7pPr marL="29718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7pPr>
                <a:lvl8pPr marL="34290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8pPr>
                <a:lvl9pPr marL="38862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9pPr>
              </a:lstStyle>
              <a:p>
                <a:pPr algn="l" eaLnBrk="1" hangingPunct="1">
                  <a:spcBef>
                    <a:spcPct val="0"/>
                  </a:spcBef>
                  <a:buClrTx/>
                  <a:buFontTx/>
                  <a:buNone/>
                </a:pPr>
                <a:r>
                  <a:rPr lang="en-US" altLang="zh-TW" sz="1600">
                    <a:solidFill>
                      <a:srgbClr val="C00000"/>
                    </a:solidFill>
                    <a:latin typeface="Arial" panose="020B0604020202020204" pitchFamily="34" charset="0"/>
                    <a:ea typeface="PMingLiU" panose="02020500000000000000" pitchFamily="18" charset="-120"/>
                  </a:rPr>
                  <a:t>30 days</a:t>
                </a:r>
              </a:p>
            </p:txBody>
          </p:sp>
          <p:sp>
            <p:nvSpPr>
              <p:cNvPr id="6151" name="Text Box 6">
                <a:extLst>
                  <a:ext uri="{FF2B5EF4-FFF2-40B4-BE49-F238E27FC236}">
                    <a16:creationId xmlns:a16="http://schemas.microsoft.com/office/drawing/2014/main" id="{7D7AF219-8D92-4DA8-A25B-EDD6C80183C2}"/>
                  </a:ext>
                </a:extLst>
              </p:cNvPr>
              <p:cNvSpPr txBox="1">
                <a:spLocks noChangeArrowheads="1"/>
              </p:cNvSpPr>
              <p:nvPr/>
            </p:nvSpPr>
            <p:spPr bwMode="auto">
              <a:xfrm>
                <a:off x="3888" y="2399"/>
                <a:ext cx="376"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35000"/>
                  </a:spcBef>
                  <a:buClr>
                    <a:schemeClr val="tx2"/>
                  </a:buClr>
                  <a:buChar char="•"/>
                  <a:defRPr sz="3200" b="1">
                    <a:solidFill>
                      <a:schemeClr val="tx1"/>
                    </a:solidFill>
                    <a:latin typeface="VNI-Helve-Condense" pitchFamily="2" charset="0"/>
                  </a:defRPr>
                </a:lvl1pPr>
                <a:lvl2pPr marL="742950" indent="-285750" algn="just">
                  <a:spcBef>
                    <a:spcPct val="35000"/>
                  </a:spcBef>
                  <a:buClr>
                    <a:schemeClr val="folHlink"/>
                  </a:buClr>
                  <a:buChar char="•"/>
                  <a:defRPr sz="2800" b="1">
                    <a:solidFill>
                      <a:schemeClr val="tx1"/>
                    </a:solidFill>
                    <a:latin typeface="VNI-Helve-Condense" pitchFamily="2" charset="0"/>
                  </a:defRPr>
                </a:lvl2pPr>
                <a:lvl3pPr marL="1143000" indent="-228600" algn="just">
                  <a:spcBef>
                    <a:spcPct val="35000"/>
                  </a:spcBef>
                  <a:buClr>
                    <a:schemeClr val="hlink"/>
                  </a:buClr>
                  <a:buChar char="•"/>
                  <a:defRPr sz="2400" b="1">
                    <a:solidFill>
                      <a:schemeClr val="tx1"/>
                    </a:solidFill>
                    <a:latin typeface="VNI-Helve-Condense" pitchFamily="2" charset="0"/>
                  </a:defRPr>
                </a:lvl3pPr>
                <a:lvl4pPr marL="1600200" indent="-228600" algn="just">
                  <a:spcBef>
                    <a:spcPct val="35000"/>
                  </a:spcBef>
                  <a:buClr>
                    <a:schemeClr val="tx2"/>
                  </a:buClr>
                  <a:buChar char="•"/>
                  <a:defRPr sz="2000" b="1">
                    <a:solidFill>
                      <a:schemeClr val="tx1"/>
                    </a:solidFill>
                    <a:latin typeface="VNI-Helve-Condense" pitchFamily="2" charset="0"/>
                  </a:defRPr>
                </a:lvl4pPr>
                <a:lvl5pPr marL="2057400" indent="-228600" algn="just">
                  <a:spcBef>
                    <a:spcPct val="35000"/>
                  </a:spcBef>
                  <a:buClr>
                    <a:schemeClr val="folHlink"/>
                  </a:buClr>
                  <a:buChar char="•"/>
                  <a:defRPr sz="2000" b="1">
                    <a:solidFill>
                      <a:schemeClr val="tx1"/>
                    </a:solidFill>
                    <a:latin typeface="VNI-Helve-Condense" pitchFamily="2" charset="0"/>
                  </a:defRPr>
                </a:lvl5pPr>
                <a:lvl6pPr marL="25146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6pPr>
                <a:lvl7pPr marL="29718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7pPr>
                <a:lvl8pPr marL="34290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8pPr>
                <a:lvl9pPr marL="38862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9pPr>
              </a:lstStyle>
              <a:p>
                <a:pPr algn="l" eaLnBrk="1" hangingPunct="1">
                  <a:spcBef>
                    <a:spcPct val="0"/>
                  </a:spcBef>
                  <a:buClrTx/>
                  <a:buFontTx/>
                  <a:buNone/>
                </a:pPr>
                <a:r>
                  <a:rPr lang="en-US" altLang="zh-TW" sz="1600">
                    <a:solidFill>
                      <a:srgbClr val="C00000"/>
                    </a:solidFill>
                    <a:latin typeface="Arial" panose="020B0604020202020204" pitchFamily="34" charset="0"/>
                    <a:ea typeface="PMingLiU" panose="02020500000000000000" pitchFamily="18" charset="-120"/>
                  </a:rPr>
                  <a:t>33 days</a:t>
                </a:r>
              </a:p>
            </p:txBody>
          </p:sp>
          <p:sp>
            <p:nvSpPr>
              <p:cNvPr id="6152" name="Text Box 7">
                <a:extLst>
                  <a:ext uri="{FF2B5EF4-FFF2-40B4-BE49-F238E27FC236}">
                    <a16:creationId xmlns:a16="http://schemas.microsoft.com/office/drawing/2014/main" id="{416198FB-5EDC-4921-A625-02A0EB71C4D0}"/>
                  </a:ext>
                </a:extLst>
              </p:cNvPr>
              <p:cNvSpPr txBox="1">
                <a:spLocks noChangeArrowheads="1"/>
              </p:cNvSpPr>
              <p:nvPr/>
            </p:nvSpPr>
            <p:spPr bwMode="auto">
              <a:xfrm>
                <a:off x="2534" y="3716"/>
                <a:ext cx="376"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35000"/>
                  </a:spcBef>
                  <a:buClr>
                    <a:schemeClr val="tx2"/>
                  </a:buClr>
                  <a:buChar char="•"/>
                  <a:defRPr sz="3200" b="1">
                    <a:solidFill>
                      <a:schemeClr val="tx1"/>
                    </a:solidFill>
                    <a:latin typeface="VNI-Helve-Condense" pitchFamily="2" charset="0"/>
                  </a:defRPr>
                </a:lvl1pPr>
                <a:lvl2pPr marL="742950" indent="-285750" algn="just">
                  <a:spcBef>
                    <a:spcPct val="35000"/>
                  </a:spcBef>
                  <a:buClr>
                    <a:schemeClr val="folHlink"/>
                  </a:buClr>
                  <a:buChar char="•"/>
                  <a:defRPr sz="2800" b="1">
                    <a:solidFill>
                      <a:schemeClr val="tx1"/>
                    </a:solidFill>
                    <a:latin typeface="VNI-Helve-Condense" pitchFamily="2" charset="0"/>
                  </a:defRPr>
                </a:lvl2pPr>
                <a:lvl3pPr marL="1143000" indent="-228600" algn="just">
                  <a:spcBef>
                    <a:spcPct val="35000"/>
                  </a:spcBef>
                  <a:buClr>
                    <a:schemeClr val="hlink"/>
                  </a:buClr>
                  <a:buChar char="•"/>
                  <a:defRPr sz="2400" b="1">
                    <a:solidFill>
                      <a:schemeClr val="tx1"/>
                    </a:solidFill>
                    <a:latin typeface="VNI-Helve-Condense" pitchFamily="2" charset="0"/>
                  </a:defRPr>
                </a:lvl3pPr>
                <a:lvl4pPr marL="1600200" indent="-228600" algn="just">
                  <a:spcBef>
                    <a:spcPct val="35000"/>
                  </a:spcBef>
                  <a:buClr>
                    <a:schemeClr val="tx2"/>
                  </a:buClr>
                  <a:buChar char="•"/>
                  <a:defRPr sz="2000" b="1">
                    <a:solidFill>
                      <a:schemeClr val="tx1"/>
                    </a:solidFill>
                    <a:latin typeface="VNI-Helve-Condense" pitchFamily="2" charset="0"/>
                  </a:defRPr>
                </a:lvl4pPr>
                <a:lvl5pPr marL="2057400" indent="-228600" algn="just">
                  <a:spcBef>
                    <a:spcPct val="35000"/>
                  </a:spcBef>
                  <a:buClr>
                    <a:schemeClr val="folHlink"/>
                  </a:buClr>
                  <a:buChar char="•"/>
                  <a:defRPr sz="2000" b="1">
                    <a:solidFill>
                      <a:schemeClr val="tx1"/>
                    </a:solidFill>
                    <a:latin typeface="VNI-Helve-Condense" pitchFamily="2" charset="0"/>
                  </a:defRPr>
                </a:lvl5pPr>
                <a:lvl6pPr marL="25146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6pPr>
                <a:lvl7pPr marL="29718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7pPr>
                <a:lvl8pPr marL="34290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8pPr>
                <a:lvl9pPr marL="38862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9pPr>
              </a:lstStyle>
              <a:p>
                <a:pPr algn="l" eaLnBrk="1" hangingPunct="1">
                  <a:spcBef>
                    <a:spcPct val="0"/>
                  </a:spcBef>
                  <a:buClrTx/>
                  <a:buFontTx/>
                  <a:buNone/>
                </a:pPr>
                <a:r>
                  <a:rPr lang="en-US" altLang="zh-TW" sz="1600">
                    <a:solidFill>
                      <a:srgbClr val="C00000"/>
                    </a:solidFill>
                    <a:latin typeface="Arial" panose="020B0604020202020204" pitchFamily="34" charset="0"/>
                    <a:ea typeface="PMingLiU" panose="02020500000000000000" pitchFamily="18" charset="-120"/>
                  </a:rPr>
                  <a:t>37 days</a:t>
                </a:r>
              </a:p>
            </p:txBody>
          </p:sp>
          <p:sp>
            <p:nvSpPr>
              <p:cNvPr id="6153" name="Text Box 8">
                <a:extLst>
                  <a:ext uri="{FF2B5EF4-FFF2-40B4-BE49-F238E27FC236}">
                    <a16:creationId xmlns:a16="http://schemas.microsoft.com/office/drawing/2014/main" id="{3EEE734B-0F1B-4246-96AA-4FDDBCD58A04}"/>
                  </a:ext>
                </a:extLst>
              </p:cNvPr>
              <p:cNvSpPr txBox="1">
                <a:spLocks noChangeArrowheads="1"/>
              </p:cNvSpPr>
              <p:nvPr/>
            </p:nvSpPr>
            <p:spPr bwMode="auto">
              <a:xfrm>
                <a:off x="3812" y="3716"/>
                <a:ext cx="5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35000"/>
                  </a:spcBef>
                  <a:buClr>
                    <a:schemeClr val="tx2"/>
                  </a:buClr>
                  <a:buChar char="•"/>
                  <a:defRPr sz="3200" b="1">
                    <a:solidFill>
                      <a:schemeClr val="tx1"/>
                    </a:solidFill>
                    <a:latin typeface="VNI-Helve-Condense" pitchFamily="2" charset="0"/>
                  </a:defRPr>
                </a:lvl1pPr>
                <a:lvl2pPr marL="742950" indent="-285750" algn="just">
                  <a:spcBef>
                    <a:spcPct val="35000"/>
                  </a:spcBef>
                  <a:buClr>
                    <a:schemeClr val="folHlink"/>
                  </a:buClr>
                  <a:buChar char="•"/>
                  <a:defRPr sz="2800" b="1">
                    <a:solidFill>
                      <a:schemeClr val="tx1"/>
                    </a:solidFill>
                    <a:latin typeface="VNI-Helve-Condense" pitchFamily="2" charset="0"/>
                  </a:defRPr>
                </a:lvl2pPr>
                <a:lvl3pPr marL="1143000" indent="-228600" algn="just">
                  <a:spcBef>
                    <a:spcPct val="35000"/>
                  </a:spcBef>
                  <a:buClr>
                    <a:schemeClr val="hlink"/>
                  </a:buClr>
                  <a:buChar char="•"/>
                  <a:defRPr sz="2400" b="1">
                    <a:solidFill>
                      <a:schemeClr val="tx1"/>
                    </a:solidFill>
                    <a:latin typeface="VNI-Helve-Condense" pitchFamily="2" charset="0"/>
                  </a:defRPr>
                </a:lvl3pPr>
                <a:lvl4pPr marL="1600200" indent="-228600" algn="just">
                  <a:spcBef>
                    <a:spcPct val="35000"/>
                  </a:spcBef>
                  <a:buClr>
                    <a:schemeClr val="tx2"/>
                  </a:buClr>
                  <a:buChar char="•"/>
                  <a:defRPr sz="2000" b="1">
                    <a:solidFill>
                      <a:schemeClr val="tx1"/>
                    </a:solidFill>
                    <a:latin typeface="VNI-Helve-Condense" pitchFamily="2" charset="0"/>
                  </a:defRPr>
                </a:lvl4pPr>
                <a:lvl5pPr marL="2057400" indent="-228600" algn="just">
                  <a:spcBef>
                    <a:spcPct val="35000"/>
                  </a:spcBef>
                  <a:buClr>
                    <a:schemeClr val="folHlink"/>
                  </a:buClr>
                  <a:buChar char="•"/>
                  <a:defRPr sz="2000" b="1">
                    <a:solidFill>
                      <a:schemeClr val="tx1"/>
                    </a:solidFill>
                    <a:latin typeface="VNI-Helve-Condense" pitchFamily="2" charset="0"/>
                  </a:defRPr>
                </a:lvl5pPr>
                <a:lvl6pPr marL="25146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6pPr>
                <a:lvl7pPr marL="29718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7pPr>
                <a:lvl8pPr marL="34290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8pPr>
                <a:lvl9pPr marL="38862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9pPr>
              </a:lstStyle>
              <a:p>
                <a:pPr algn="l" eaLnBrk="1" hangingPunct="1">
                  <a:spcBef>
                    <a:spcPct val="0"/>
                  </a:spcBef>
                  <a:buClrTx/>
                  <a:buFontTx/>
                  <a:buNone/>
                </a:pPr>
                <a:r>
                  <a:rPr lang="en-US" altLang="zh-TW" sz="1600">
                    <a:solidFill>
                      <a:srgbClr val="C00000"/>
                    </a:solidFill>
                    <a:latin typeface="Arial" panose="020B0604020202020204" pitchFamily="34" charset="0"/>
                    <a:ea typeface="PMingLiU" panose="02020500000000000000" pitchFamily="18" charset="-120"/>
                  </a:rPr>
                  <a:t>New born</a:t>
                </a:r>
              </a:p>
            </p:txBody>
          </p:sp>
        </p:grpSp>
        <p:sp>
          <p:nvSpPr>
            <p:cNvPr id="2" name="Rectangle 1">
              <a:extLst>
                <a:ext uri="{FF2B5EF4-FFF2-40B4-BE49-F238E27FC236}">
                  <a16:creationId xmlns:a16="http://schemas.microsoft.com/office/drawing/2014/main" id="{64BE4773-F932-4D1D-8BC9-A6DC7D72B77D}"/>
                </a:ext>
              </a:extLst>
            </p:cNvPr>
            <p:cNvSpPr/>
            <p:nvPr/>
          </p:nvSpPr>
          <p:spPr>
            <a:xfrm>
              <a:off x="2971800" y="5211410"/>
              <a:ext cx="915635" cy="369332"/>
            </a:xfrm>
            <a:prstGeom prst="rect">
              <a:avLst/>
            </a:prstGeom>
          </p:spPr>
          <p:txBody>
            <a:bodyPr wrap="none">
              <a:spAutoFit/>
            </a:bodyPr>
            <a:lstStyle/>
            <a:p>
              <a:r>
                <a:rPr lang="en-US" sz="1800" b="0">
                  <a:solidFill>
                    <a:srgbClr val="FF0000"/>
                  </a:solidFill>
                  <a:latin typeface="arial" panose="020B0604020202020204" pitchFamily="34" charset="0"/>
                  <a:cs typeface="arial" panose="020B0604020202020204" pitchFamily="34" charset="0"/>
                </a:rPr>
                <a:t>Có van</a:t>
              </a:r>
            </a:p>
          </p:txBody>
        </p:sp>
        <p:sp>
          <p:nvSpPr>
            <p:cNvPr id="3" name="Rectangle 2">
              <a:extLst>
                <a:ext uri="{FF2B5EF4-FFF2-40B4-BE49-F238E27FC236}">
                  <a16:creationId xmlns:a16="http://schemas.microsoft.com/office/drawing/2014/main" id="{D9B2F93C-E159-43BF-A3C0-1477FD052FBA}"/>
                </a:ext>
              </a:extLst>
            </p:cNvPr>
            <p:cNvSpPr/>
            <p:nvPr/>
          </p:nvSpPr>
          <p:spPr>
            <a:xfrm>
              <a:off x="3657600" y="1371600"/>
              <a:ext cx="4100803"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vi-VN" sz="2000">
                  <a:latin typeface="arial" panose="020B0604020202020204" pitchFamily="34" charset="0"/>
                  <a:cs typeface="arial" panose="020B0604020202020204" pitchFamily="34" charset="0"/>
                </a:rPr>
                <a:t>v</a:t>
              </a:r>
              <a:r>
                <a:rPr lang="en-US" sz="2000">
                  <a:latin typeface="arial" panose="020B0604020202020204" pitchFamily="34" charset="0"/>
                  <a:cs typeface="arial" panose="020B0604020202020204" pitchFamily="34" charset="0"/>
                </a:rPr>
                <a:t>ách 2 thật ra có dạng hình vòm</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2629-2802-40C7-B3A6-80C2BE3815C0}"/>
              </a:ext>
            </a:extLst>
          </p:cNvPr>
          <p:cNvSpPr>
            <a:spLocks noGrp="1"/>
          </p:cNvSpPr>
          <p:nvPr>
            <p:ph type="title"/>
          </p:nvPr>
        </p:nvSpPr>
        <p:spPr/>
        <p:txBody>
          <a:bodyPr/>
          <a:lstStyle/>
          <a:p>
            <a:r>
              <a:rPr lang="en-US" altLang="en-US">
                <a:effectLst>
                  <a:outerShdw blurRad="38100" dist="38100" dir="2700000" algn="tl">
                    <a:srgbClr val="000000"/>
                  </a:outerShdw>
                </a:effectLst>
                <a:latin typeface="Arial" panose="020B0604020202020204" pitchFamily="34" charset="0"/>
              </a:rPr>
              <a:t>DIỄN TIẾN VÀ BIẾN CHỨNG</a:t>
            </a:r>
            <a:endParaRPr lang="en-US"/>
          </a:p>
        </p:txBody>
      </p:sp>
      <p:sp>
        <p:nvSpPr>
          <p:cNvPr id="3" name="Content Placeholder 2">
            <a:extLst>
              <a:ext uri="{FF2B5EF4-FFF2-40B4-BE49-F238E27FC236}">
                <a16:creationId xmlns:a16="http://schemas.microsoft.com/office/drawing/2014/main" id="{E16B783B-E89A-4BFC-83CE-D51354C07A08}"/>
              </a:ext>
            </a:extLst>
          </p:cNvPr>
          <p:cNvSpPr>
            <a:spLocks noGrp="1"/>
          </p:cNvSpPr>
          <p:nvPr>
            <p:ph idx="1"/>
          </p:nvPr>
        </p:nvSpPr>
        <p:spPr>
          <a:xfrm>
            <a:off x="106018" y="1600200"/>
            <a:ext cx="8885582" cy="5105400"/>
          </a:xfrm>
        </p:spPr>
        <p:txBody>
          <a:bodyPr/>
          <a:lstStyle/>
          <a:p>
            <a:pPr>
              <a:spcBef>
                <a:spcPts val="600"/>
              </a:spcBef>
            </a:pPr>
            <a:r>
              <a:rPr lang="en-US" sz="2800">
                <a:solidFill>
                  <a:srgbClr val="00B0F0"/>
                </a:solidFill>
              </a:rPr>
              <a:t>Biến chứng chia thành</a:t>
            </a:r>
          </a:p>
          <a:p>
            <a:pPr lvl="1">
              <a:spcBef>
                <a:spcPts val="600"/>
              </a:spcBef>
            </a:pPr>
            <a:r>
              <a:rPr lang="en-US" sz="2400" b="0">
                <a:solidFill>
                  <a:srgbClr val="00B0F0"/>
                </a:solidFill>
              </a:rPr>
              <a:t>Tiểu tuần hoàn: nhiễm trùng</a:t>
            </a:r>
            <a:r>
              <a:rPr lang="vi-VN" sz="2400" b="0">
                <a:solidFill>
                  <a:srgbClr val="00B0F0"/>
                </a:solidFill>
              </a:rPr>
              <a:t> phổi</a:t>
            </a:r>
            <a:r>
              <a:rPr lang="en-US" sz="2400" b="0">
                <a:solidFill>
                  <a:srgbClr val="00B0F0"/>
                </a:solidFill>
              </a:rPr>
              <a:t>, </a:t>
            </a:r>
            <a:r>
              <a:rPr lang="vi-VN" sz="2400" b="0">
                <a:solidFill>
                  <a:srgbClr val="00B0F0"/>
                </a:solidFill>
              </a:rPr>
              <a:t>TAP</a:t>
            </a:r>
            <a:r>
              <a:rPr lang="en-US" sz="2400" b="0">
                <a:solidFill>
                  <a:srgbClr val="00B0F0"/>
                </a:solidFill>
              </a:rPr>
              <a:t>, </a:t>
            </a:r>
            <a:r>
              <a:rPr lang="vi-VN" sz="2400" b="0">
                <a:solidFill>
                  <a:srgbClr val="00B0F0"/>
                </a:solidFill>
              </a:rPr>
              <a:t>HK </a:t>
            </a:r>
            <a:r>
              <a:rPr lang="en-US" sz="2400" b="0">
                <a:solidFill>
                  <a:srgbClr val="00B0F0"/>
                </a:solidFill>
              </a:rPr>
              <a:t>ở phổi</a:t>
            </a:r>
          </a:p>
          <a:p>
            <a:pPr lvl="1">
              <a:spcBef>
                <a:spcPts val="600"/>
              </a:spcBef>
            </a:pPr>
            <a:r>
              <a:rPr lang="en-US" sz="2400" b="0">
                <a:solidFill>
                  <a:srgbClr val="00B0F0"/>
                </a:solidFill>
              </a:rPr>
              <a:t>Đại tuần hoàn: </a:t>
            </a:r>
            <a:r>
              <a:rPr lang="vi-VN" sz="2400" b="0">
                <a:solidFill>
                  <a:srgbClr val="00B0F0"/>
                </a:solidFill>
              </a:rPr>
              <a:t>SDD</a:t>
            </a:r>
            <a:r>
              <a:rPr lang="en-US" sz="2400" b="0">
                <a:solidFill>
                  <a:srgbClr val="00B0F0"/>
                </a:solidFill>
              </a:rPr>
              <a:t>, chậm phát triển,…</a:t>
            </a:r>
          </a:p>
          <a:p>
            <a:pPr lvl="1">
              <a:spcBef>
                <a:spcPts val="600"/>
              </a:spcBef>
            </a:pPr>
            <a:r>
              <a:rPr lang="en-US" sz="2400" b="0">
                <a:solidFill>
                  <a:srgbClr val="00B0F0"/>
                </a:solidFill>
              </a:rPr>
              <a:t>Tại tim: giãn buồng nhĩ,…</a:t>
            </a:r>
          </a:p>
          <a:p>
            <a:pPr eaLnBrk="1" hangingPunct="1">
              <a:spcBef>
                <a:spcPts val="600"/>
              </a:spcBef>
              <a:buFont typeface="Wingdings" panose="05000000000000000000" pitchFamily="2" charset="2"/>
              <a:buChar char="Ø"/>
              <a:defRPr/>
            </a:pPr>
            <a:r>
              <a:rPr lang="en-US" altLang="en-US" sz="2800">
                <a:effectLst>
                  <a:outerShdw blurRad="38100" dist="38100" dir="2700000" algn="tl">
                    <a:srgbClr val="000000"/>
                  </a:outerShdw>
                </a:effectLst>
                <a:latin typeface="Arial" panose="020B0604020202020204" pitchFamily="34" charset="0"/>
                <a:cs typeface="Arial" panose="020B0604020202020204" pitchFamily="34" charset="0"/>
              </a:rPr>
              <a:t>0.1% ASD lớn tử vong trong năm đầu</a:t>
            </a:r>
          </a:p>
          <a:p>
            <a:pPr eaLnBrk="1" hangingPunct="1">
              <a:spcBef>
                <a:spcPts val="600"/>
              </a:spcBef>
              <a:buFont typeface="Wingdings" panose="05000000000000000000" pitchFamily="2" charset="2"/>
              <a:buChar char="Ø"/>
              <a:defRPr/>
            </a:pPr>
            <a:r>
              <a:rPr lang="en-US" altLang="en-US" sz="2800">
                <a:effectLst>
                  <a:outerShdw blurRad="38100" dist="38100" dir="2700000" algn="tl">
                    <a:srgbClr val="000000"/>
                  </a:outerShdw>
                </a:effectLst>
                <a:latin typeface="Arial" panose="020B0604020202020204" pitchFamily="34" charset="0"/>
                <a:cs typeface="Arial" panose="020B0604020202020204" pitchFamily="34" charset="0"/>
              </a:rPr>
              <a:t>5-15% ASD tử vong ở tuổi 30 do tăng áp phổi và Eisenmenger</a:t>
            </a:r>
          </a:p>
          <a:p>
            <a:pPr eaLnBrk="1" hangingPunct="1">
              <a:spcBef>
                <a:spcPts val="600"/>
              </a:spcBef>
              <a:buFont typeface="Wingdings" panose="05000000000000000000" pitchFamily="2" charset="2"/>
              <a:buChar char="Ø"/>
              <a:defRPr/>
            </a:pPr>
            <a:r>
              <a:rPr lang="en-US" altLang="en-US" sz="2800">
                <a:effectLst>
                  <a:outerShdw blurRad="38100" dist="38100" dir="2700000" algn="tl">
                    <a:srgbClr val="000000"/>
                  </a:outerShdw>
                </a:effectLst>
                <a:latin typeface="Arial" panose="020B0604020202020204" pitchFamily="34" charset="0"/>
                <a:cs typeface="Arial" panose="020B0604020202020204" pitchFamily="34" charset="0"/>
              </a:rPr>
              <a:t>1% ASD lớn bị suy tim trong năm đầu</a:t>
            </a:r>
            <a:r>
              <a:rPr lang="vi-VN" altLang="en-US" sz="2800">
                <a:effectLst>
                  <a:outerShdw blurRad="38100" dist="38100" dir="2700000" algn="tl">
                    <a:srgbClr val="000000"/>
                  </a:outerShdw>
                </a:effectLst>
                <a:latin typeface="Arial" panose="020B0604020202020204" pitchFamily="34" charset="0"/>
                <a:cs typeface="Arial" panose="020B0604020202020204" pitchFamily="34" charset="0"/>
              </a:rPr>
              <a:t> </a:t>
            </a:r>
            <a:r>
              <a:rPr lang="vi-VN"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a:t>
            </a:r>
            <a:r>
              <a:rPr lang="vi-VN" sz="2000" b="0">
                <a:solidFill>
                  <a:srgbClr val="00FF00"/>
                </a:solidFill>
              </a:rPr>
              <a:t>Cơ địa đặc biệt mới sớm vậy)</a:t>
            </a:r>
            <a:endParaRPr lang="en-US"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endParaRPr>
          </a:p>
          <a:p>
            <a:pPr eaLnBrk="1" hangingPunct="1">
              <a:spcBef>
                <a:spcPts val="600"/>
              </a:spcBef>
              <a:buFont typeface="Wingdings" panose="05000000000000000000" pitchFamily="2" charset="2"/>
              <a:buChar char="Ø"/>
              <a:defRPr/>
            </a:pPr>
            <a:r>
              <a:rPr lang="en-US" altLang="en-US" sz="2800">
                <a:effectLst>
                  <a:outerShdw blurRad="38100" dist="38100" dir="2700000" algn="tl">
                    <a:srgbClr val="000000"/>
                  </a:outerShdw>
                </a:effectLst>
                <a:latin typeface="Arial" panose="020B0604020202020204" pitchFamily="34" charset="0"/>
                <a:cs typeface="Arial" panose="020B0604020202020204" pitchFamily="34" charset="0"/>
              </a:rPr>
              <a:t>Tự đóng 14-22%. Hiếm khi đóng sau 1 tuổi. Lỗ nhỏ </a:t>
            </a:r>
            <a:r>
              <a:rPr lang="vi-VN" altLang="en-US" sz="2400" b="0">
                <a:solidFill>
                  <a:srgbClr val="00B0F0"/>
                </a:solidFill>
                <a:effectLst>
                  <a:outerShdw blurRad="38100" dist="38100" dir="2700000" algn="tl">
                    <a:srgbClr val="000000"/>
                  </a:outerShdw>
                </a:effectLst>
                <a:latin typeface="Arial" panose="020B0604020202020204" pitchFamily="34" charset="0"/>
                <a:cs typeface="Arial" panose="020B0604020202020204" pitchFamily="34" charset="0"/>
              </a:rPr>
              <a:t>(&lt;8mm) </a:t>
            </a:r>
            <a:r>
              <a:rPr lang="en-US" altLang="en-US" sz="2800">
                <a:effectLst>
                  <a:outerShdw blurRad="38100" dist="38100" dir="2700000" algn="tl">
                    <a:srgbClr val="000000"/>
                  </a:outerShdw>
                </a:effectLst>
                <a:latin typeface="Arial" panose="020B0604020202020204" pitchFamily="34" charset="0"/>
                <a:cs typeface="Arial" panose="020B0604020202020204" pitchFamily="34" charset="0"/>
              </a:rPr>
              <a:t>dễ tự đóng hơn</a:t>
            </a:r>
          </a:p>
        </p:txBody>
      </p:sp>
    </p:spTree>
  </p:cSld>
  <p:clrMapOvr>
    <a:masterClrMapping/>
  </p:clrMapOvr>
  <p:transition advClick="0" advTm="8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644F024E-E327-4C07-8225-319599D90481}"/>
              </a:ext>
            </a:extLst>
          </p:cNvPr>
          <p:cNvSpPr txBox="1">
            <a:spLocks noChangeArrowheads="1"/>
          </p:cNvSpPr>
          <p:nvPr/>
        </p:nvSpPr>
        <p:spPr bwMode="auto">
          <a:xfrm>
            <a:off x="76200" y="1676400"/>
            <a:ext cx="5105400" cy="4380686"/>
          </a:xfrm>
          <a:prstGeom prst="rect">
            <a:avLst/>
          </a:prstGeom>
          <a:noFill/>
          <a:ln>
            <a:noFill/>
          </a:ln>
          <a:effectLst/>
        </p:spPr>
        <p:txBody>
          <a:bodyPr wrap="square">
            <a:spAutoFit/>
          </a:bodyPr>
          <a:lstStyle>
            <a:lvl1pPr marL="342900" indent="-342900">
              <a:defRPr sz="2400" b="1">
                <a:solidFill>
                  <a:schemeClr val="tx1"/>
                </a:solidFill>
                <a:latin typeface="VNI-Helve-Condense" pitchFamily="2" charset="0"/>
              </a:defRPr>
            </a:lvl1pPr>
            <a:lvl2pPr marL="800100" indent="-342900">
              <a:defRPr sz="2400" b="1">
                <a:solidFill>
                  <a:schemeClr val="tx1"/>
                </a:solidFill>
                <a:latin typeface="VNI-Helve-Condense" pitchFamily="2" charset="0"/>
              </a:defRPr>
            </a:lvl2pPr>
            <a:lvl3pPr marL="1257300" indent="-342900">
              <a:defRPr sz="2400" b="1">
                <a:solidFill>
                  <a:schemeClr val="tx1"/>
                </a:solidFill>
                <a:latin typeface="VNI-Helve-Condense" pitchFamily="2" charset="0"/>
              </a:defRPr>
            </a:lvl3pPr>
            <a:lvl4pPr marL="1714500" indent="-342900">
              <a:defRPr sz="2400" b="1">
                <a:solidFill>
                  <a:schemeClr val="tx1"/>
                </a:solidFill>
                <a:latin typeface="VNI-Helve-Condense" pitchFamily="2" charset="0"/>
              </a:defRPr>
            </a:lvl4pPr>
            <a:lvl5pPr marL="2171700" indent="-342900">
              <a:defRPr sz="2400" b="1">
                <a:solidFill>
                  <a:schemeClr val="tx1"/>
                </a:solidFill>
                <a:latin typeface="VNI-Helve-Condense" pitchFamily="2" charset="0"/>
              </a:defRPr>
            </a:lvl5pPr>
            <a:lvl6pPr marL="2628900" indent="-342900" eaLnBrk="0" fontAlgn="base" hangingPunct="0">
              <a:spcBef>
                <a:spcPct val="0"/>
              </a:spcBef>
              <a:spcAft>
                <a:spcPct val="0"/>
              </a:spcAft>
              <a:defRPr sz="2400" b="1">
                <a:solidFill>
                  <a:schemeClr val="tx1"/>
                </a:solidFill>
                <a:latin typeface="VNI-Helve-Condense" pitchFamily="2" charset="0"/>
              </a:defRPr>
            </a:lvl6pPr>
            <a:lvl7pPr marL="3086100" indent="-342900" eaLnBrk="0" fontAlgn="base" hangingPunct="0">
              <a:spcBef>
                <a:spcPct val="0"/>
              </a:spcBef>
              <a:spcAft>
                <a:spcPct val="0"/>
              </a:spcAft>
              <a:defRPr sz="2400" b="1">
                <a:solidFill>
                  <a:schemeClr val="tx1"/>
                </a:solidFill>
                <a:latin typeface="VNI-Helve-Condense" pitchFamily="2" charset="0"/>
              </a:defRPr>
            </a:lvl7pPr>
            <a:lvl8pPr marL="3543300" indent="-342900" eaLnBrk="0" fontAlgn="base" hangingPunct="0">
              <a:spcBef>
                <a:spcPct val="0"/>
              </a:spcBef>
              <a:spcAft>
                <a:spcPct val="0"/>
              </a:spcAft>
              <a:defRPr sz="2400" b="1">
                <a:solidFill>
                  <a:schemeClr val="tx1"/>
                </a:solidFill>
                <a:latin typeface="VNI-Helve-Condense" pitchFamily="2" charset="0"/>
              </a:defRPr>
            </a:lvl8pPr>
            <a:lvl9pPr marL="4000500" indent="-342900" eaLnBrk="0" fontAlgn="base" hangingPunct="0">
              <a:spcBef>
                <a:spcPct val="0"/>
              </a:spcBef>
              <a:spcAft>
                <a:spcPct val="0"/>
              </a:spcAft>
              <a:defRPr sz="2400" b="1">
                <a:solidFill>
                  <a:schemeClr val="tx1"/>
                </a:solidFill>
                <a:latin typeface="VNI-Helve-Condense" pitchFamily="2" charset="0"/>
              </a:defRPr>
            </a:lvl9pPr>
          </a:lstStyle>
          <a:p>
            <a:pPr eaLnBrk="1" hangingPunct="1">
              <a:lnSpc>
                <a:spcPct val="150000"/>
              </a:lnSpc>
              <a:spcBef>
                <a:spcPts val="0"/>
              </a:spcBef>
              <a:buFontTx/>
              <a:buAutoNum type="arabicPeriod"/>
              <a:defRPr/>
            </a:pPr>
            <a:r>
              <a:rPr lang="en-US" altLang="en-US">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Điều trị biến chứng</a:t>
            </a:r>
          </a:p>
          <a:p>
            <a:pPr eaLnBrk="1" hangingPunct="1">
              <a:lnSpc>
                <a:spcPct val="150000"/>
              </a:lnSpc>
              <a:spcBef>
                <a:spcPts val="0"/>
              </a:spcBef>
              <a:buFontTx/>
              <a:buAutoNum type="arabicPeriod"/>
              <a:defRPr/>
            </a:pPr>
            <a:r>
              <a:rPr lang="en-US" altLang="en-US">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Điều trị phẫu thuật: đóng ↑↓</a:t>
            </a:r>
            <a:endParaRPr lang="vi-VN" altLang="en-US">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endParaRPr>
          </a:p>
          <a:p>
            <a:pPr lvl="1" eaLnBrk="1" hangingPunct="1">
              <a:lnSpc>
                <a:spcPct val="150000"/>
              </a:lnSpc>
              <a:spcBef>
                <a:spcPts val="0"/>
              </a:spcBef>
              <a:buFont typeface="Arial" panose="020B0604020202020204" pitchFamily="34" charset="0"/>
              <a:buChar char="•"/>
              <a:defRPr/>
            </a:pPr>
            <a:r>
              <a:rPr lang="vi-VN"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TLN lỗ xoang tĩnh mạch, xoang vành, nguyên phát phải mổ</a:t>
            </a:r>
          </a:p>
          <a:p>
            <a:pPr lvl="1" eaLnBrk="1" hangingPunct="1">
              <a:lnSpc>
                <a:spcPct val="150000"/>
              </a:lnSpc>
              <a:spcBef>
                <a:spcPts val="0"/>
              </a:spcBef>
              <a:buFont typeface="Arial" panose="020B0604020202020204" pitchFamily="34" charset="0"/>
              <a:buChar char="•"/>
              <a:defRPr/>
            </a:pPr>
            <a:r>
              <a:rPr lang="vi-VN" altLang="en-US" sz="20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Lỗ thứ phát phải có rìa ≥5mm mới đủ để cành dù bám, ko thì cũng mổ</a:t>
            </a:r>
          </a:p>
          <a:p>
            <a:pPr eaLnBrk="1" hangingPunct="1">
              <a:lnSpc>
                <a:spcPct val="150000"/>
              </a:lnSpc>
              <a:spcBef>
                <a:spcPts val="0"/>
              </a:spcBef>
              <a:buFontTx/>
              <a:buAutoNum type="arabicPeriod"/>
              <a:defRPr/>
            </a:pPr>
            <a:r>
              <a:rPr lang="en-US" altLang="en-US">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Can thiệp bằng thông </a:t>
            </a:r>
            <a:r>
              <a:rPr lang="vi-VN" altLang="en-US">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rPr>
              <a:t>tim: </a:t>
            </a:r>
            <a:r>
              <a:rPr lang="vi-VN" altLang="en-US" sz="1800" b="0">
                <a:solidFill>
                  <a:srgbClr val="00FF00"/>
                </a:solidFill>
                <a:effectLst>
                  <a:outerShdw blurRad="38100" dist="38100" dir="2700000" algn="tl">
                    <a:srgbClr val="000000"/>
                  </a:outerShdw>
                </a:effectLst>
                <a:latin typeface="Arial" panose="020B0604020202020204" pitchFamily="34" charset="0"/>
                <a:cs typeface="Arial" panose="020B0604020202020204" pitchFamily="34" charset="0"/>
              </a:rPr>
              <a:t>nhẹ nhàng, nhanh chóng, chưa đầy 1 tiếng, hôm sau có thể XV đc lun, tỉ lệ thành công cao</a:t>
            </a:r>
          </a:p>
        </p:txBody>
      </p:sp>
      <p:pic>
        <p:nvPicPr>
          <p:cNvPr id="26627" name="Picture 3" descr="ASD-amplaza2">
            <a:extLst>
              <a:ext uri="{FF2B5EF4-FFF2-40B4-BE49-F238E27FC236}">
                <a16:creationId xmlns:a16="http://schemas.microsoft.com/office/drawing/2014/main" id="{D9F57960-FA0A-4524-9C3D-5D7B95DD4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057400"/>
            <a:ext cx="3886200" cy="4520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6E5557E-1B6A-479E-8F37-F129A99669F6}"/>
              </a:ext>
            </a:extLst>
          </p:cNvPr>
          <p:cNvSpPr>
            <a:spLocks noGrp="1"/>
          </p:cNvSpPr>
          <p:nvPr>
            <p:ph type="title"/>
          </p:nvPr>
        </p:nvSpPr>
        <p:spPr/>
        <p:txBody>
          <a:bodyPr/>
          <a:lstStyle/>
          <a:p>
            <a:r>
              <a:rPr lang="en-US" altLang="en-US">
                <a:effectLst>
                  <a:outerShdw blurRad="38100" dist="38100" dir="2700000" algn="tl">
                    <a:srgbClr val="000000"/>
                  </a:outerShdw>
                </a:effectLst>
                <a:latin typeface="Arial" panose="020B0604020202020204" pitchFamily="34" charset="0"/>
                <a:cs typeface="Arial" panose="020B0604020202020204" pitchFamily="34" charset="0"/>
              </a:rPr>
              <a:t>ĐIỀU TRỊ</a:t>
            </a:r>
            <a:endParaRPr lang="en-US"/>
          </a:p>
        </p:txBody>
      </p:sp>
    </p:spTree>
  </p:cSld>
  <p:clrMapOvr>
    <a:masterClrMapping/>
  </p:clrMapOvr>
  <p:transition advTm="6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519CA20-8172-40F5-821A-1CB19F0B00AD}"/>
              </a:ext>
            </a:extLst>
          </p:cNvPr>
          <p:cNvSpPr>
            <a:spLocks noGrp="1" noChangeArrowheads="1"/>
          </p:cNvSpPr>
          <p:nvPr>
            <p:ph type="body" idx="4294967295"/>
          </p:nvPr>
        </p:nvSpPr>
        <p:spPr>
          <a:xfrm>
            <a:off x="133350" y="1600200"/>
            <a:ext cx="8877300" cy="4876800"/>
          </a:xfrm>
        </p:spPr>
        <p:txBody>
          <a:bodyPr/>
          <a:lstStyle/>
          <a:p>
            <a:pPr>
              <a:lnSpc>
                <a:spcPct val="150000"/>
              </a:lnSpc>
              <a:buFontTx/>
              <a:buNone/>
            </a:pPr>
            <a:r>
              <a:rPr lang="vi-VN" altLang="zh-CN">
                <a:latin typeface="Arial" panose="020B0604020202020204" pitchFamily="34" charset="0"/>
              </a:rPr>
              <a:t>Điều trị nội : </a:t>
            </a:r>
            <a:endParaRPr lang="en-US" altLang="zh-CN">
              <a:latin typeface="Arial" panose="020B0604020202020204" pitchFamily="34" charset="0"/>
              <a:ea typeface="SimSun" panose="02010600030101010101" pitchFamily="2" charset="-122"/>
            </a:endParaRPr>
          </a:p>
          <a:p>
            <a:pPr>
              <a:lnSpc>
                <a:spcPct val="150000"/>
              </a:lnSpc>
            </a:pPr>
            <a:r>
              <a:rPr lang="en-US" altLang="zh-CN" sz="2800">
                <a:latin typeface="Arial" panose="020B0604020202020204" pitchFamily="34" charset="0"/>
                <a:ea typeface="SimSun" panose="02010600030101010101" pitchFamily="2" charset="-122"/>
              </a:rPr>
              <a:t>ĐIỀU TRỊ </a:t>
            </a:r>
            <a:r>
              <a:rPr lang="vi-VN" altLang="zh-CN" sz="2800">
                <a:latin typeface="Arial" panose="020B0604020202020204" pitchFamily="34" charset="0"/>
              </a:rPr>
              <a:t>các biến chứng</a:t>
            </a:r>
            <a:endParaRPr lang="en-US" altLang="zh-CN" sz="2800">
              <a:latin typeface="Arial" panose="020B0604020202020204" pitchFamily="34" charset="0"/>
              <a:ea typeface="SimSun" panose="02010600030101010101" pitchFamily="2" charset="-122"/>
            </a:endParaRPr>
          </a:p>
          <a:p>
            <a:pPr>
              <a:lnSpc>
                <a:spcPct val="150000"/>
              </a:lnSpc>
            </a:pPr>
            <a:r>
              <a:rPr lang="en-US" altLang="zh-CN" sz="2800">
                <a:latin typeface="Arial" panose="020B0604020202020204" pitchFamily="34" charset="0"/>
                <a:ea typeface="SimSun" panose="02010600030101010101" pitchFamily="2" charset="-122"/>
              </a:rPr>
              <a:t>Dùng lợi tiểu khi có sung huyết, ứ huyết phổi</a:t>
            </a:r>
          </a:p>
          <a:p>
            <a:pPr>
              <a:lnSpc>
                <a:spcPct val="150000"/>
              </a:lnSpc>
            </a:pPr>
            <a:r>
              <a:rPr lang="en-US" altLang="zh-CN" sz="2800">
                <a:latin typeface="Arial" panose="020B0604020202020204" pitchFamily="34" charset="0"/>
                <a:ea typeface="SimSun" panose="02010600030101010101" pitchFamily="2" charset="-122"/>
              </a:rPr>
              <a:t>Dùng digoxin khi có suy tim III, IV</a:t>
            </a:r>
            <a:r>
              <a:rPr lang="vi-VN" altLang="zh-CN" sz="2800">
                <a:latin typeface="Arial" panose="020B0604020202020204" pitchFamily="34" charset="0"/>
                <a:ea typeface="SimSun" panose="02010600030101010101" pitchFamily="2" charset="-122"/>
              </a:rPr>
              <a:t> </a:t>
            </a:r>
            <a:r>
              <a:rPr lang="vi-VN" altLang="zh-CN" sz="1800" b="0">
                <a:solidFill>
                  <a:srgbClr val="00FF00"/>
                </a:solidFill>
                <a:latin typeface="Arial" panose="020B0604020202020204" pitchFamily="34" charset="0"/>
                <a:ea typeface="SimSun" panose="02010600030101010101" pitchFamily="2" charset="-122"/>
              </a:rPr>
              <a:t>(ko cải thiện tiên lượng)</a:t>
            </a:r>
            <a:endParaRPr lang="en-US" altLang="zh-CN" sz="2000" b="0">
              <a:solidFill>
                <a:srgbClr val="00FF00"/>
              </a:solidFill>
              <a:latin typeface="Arial" panose="020B0604020202020204" pitchFamily="34" charset="0"/>
              <a:ea typeface="SimSun" panose="02010600030101010101" pitchFamily="2" charset="-122"/>
            </a:endParaRPr>
          </a:p>
          <a:p>
            <a:pPr>
              <a:lnSpc>
                <a:spcPct val="150000"/>
              </a:lnSpc>
            </a:pPr>
            <a:r>
              <a:rPr lang="en-US" altLang="zh-CN" sz="2800">
                <a:latin typeface="Arial" panose="020B0604020202020204" pitchFamily="34" charset="0"/>
                <a:ea typeface="SimSun" panose="02010600030101010101" pitchFamily="2" charset="-122"/>
              </a:rPr>
              <a:t>Sidenafil, bosentan khi có </a:t>
            </a:r>
            <a:r>
              <a:rPr lang="vi-VN" altLang="zh-CN" sz="2800">
                <a:latin typeface="Arial" panose="020B0604020202020204" pitchFamily="34" charset="0"/>
                <a:ea typeface="SimSun" panose="02010600030101010101" pitchFamily="2" charset="-122"/>
              </a:rPr>
              <a:t>TAP </a:t>
            </a:r>
            <a:r>
              <a:rPr lang="en-US" altLang="zh-CN" sz="2800">
                <a:latin typeface="Arial" panose="020B0604020202020204" pitchFamily="34" charset="0"/>
                <a:ea typeface="SimSun" panose="02010600030101010101" pitchFamily="2" charset="-122"/>
              </a:rPr>
              <a:t>nặng</a:t>
            </a:r>
            <a:endParaRPr lang="vi-VN" altLang="zh-CN" sz="2800">
              <a:latin typeface="Arial" panose="020B0604020202020204" pitchFamily="34" charset="0"/>
              <a:ea typeface="SimSun" panose="02010600030101010101" pitchFamily="2" charset="-122"/>
            </a:endParaRPr>
          </a:p>
          <a:p>
            <a:pPr>
              <a:lnSpc>
                <a:spcPct val="150000"/>
              </a:lnSpc>
            </a:pPr>
            <a:r>
              <a:rPr lang="vi-VN" altLang="zh-CN" sz="2400" b="0" i="1">
                <a:solidFill>
                  <a:srgbClr val="00FF00"/>
                </a:solidFill>
                <a:latin typeface="Arial" panose="020B0604020202020204" pitchFamily="34" charset="0"/>
                <a:sym typeface="Symbol" panose="05050102010706020507" pitchFamily="18" charset="2"/>
              </a:rPr>
              <a:t>KO ngừa VNTMNT (P hai bên như nhau làm gì có máu xoáy)</a:t>
            </a:r>
          </a:p>
        </p:txBody>
      </p:sp>
      <p:sp>
        <p:nvSpPr>
          <p:cNvPr id="27651" name="Rectangle 3">
            <a:extLst>
              <a:ext uri="{FF2B5EF4-FFF2-40B4-BE49-F238E27FC236}">
                <a16:creationId xmlns:a16="http://schemas.microsoft.com/office/drawing/2014/main" id="{65B66A2F-C570-42FD-9149-D398A9D1344A}"/>
              </a:ext>
            </a:extLst>
          </p:cNvPr>
          <p:cNvSpPr>
            <a:spLocks noGrp="1" noChangeArrowheads="1"/>
          </p:cNvSpPr>
          <p:nvPr>
            <p:ph type="title" idx="4294967295"/>
          </p:nvPr>
        </p:nvSpPr>
        <p:spPr>
          <a:xfrm>
            <a:off x="457200" y="381000"/>
            <a:ext cx="8229600" cy="762000"/>
          </a:xfrm>
        </p:spPr>
        <p:txBody>
          <a:bodyPr/>
          <a:lstStyle/>
          <a:p>
            <a:r>
              <a:rPr lang="en-US" altLang="zh-CN" sz="3600">
                <a:latin typeface="Arial" panose="020B0604020202020204" pitchFamily="34" charset="0"/>
                <a:ea typeface="SimSun" panose="02010600030101010101" pitchFamily="2" charset="-122"/>
              </a:rPr>
              <a:t>ĐIỀU TRỊ</a:t>
            </a:r>
            <a:endParaRPr lang="en-US" altLang="en-US" sz="3600">
              <a:latin typeface="Arial" panose="020B0604020202020204" pitchFamily="34" charset="0"/>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77BA4FB2-1D62-42AD-A7EF-295A4351CBCF}"/>
              </a:ext>
            </a:extLst>
          </p:cNvPr>
          <p:cNvSpPr txBox="1">
            <a:spLocks noChangeArrowheads="1"/>
          </p:cNvSpPr>
          <p:nvPr/>
        </p:nvSpPr>
        <p:spPr bwMode="auto">
          <a:xfrm>
            <a:off x="609600" y="277140"/>
            <a:ext cx="7924800" cy="646331"/>
          </a:xfrm>
          <a:prstGeom prst="rect">
            <a:avLst/>
          </a:prstGeom>
          <a:noFill/>
          <a:ln>
            <a:noFill/>
          </a:ln>
          <a:effectLst/>
        </p:spPr>
        <p:txBody>
          <a:bodyPr>
            <a:spAutoFit/>
          </a:bodyPr>
          <a:lstStyle/>
          <a:p>
            <a:pPr algn="ctr" eaLnBrk="1" hangingPunct="1">
              <a:spcBef>
                <a:spcPct val="50000"/>
              </a:spcBef>
              <a:defRPr/>
            </a:pPr>
            <a:r>
              <a:rPr lang="en-US" altLang="zh-TW" sz="3600">
                <a:solidFill>
                  <a:schemeClr val="folHlink"/>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CHỈ ĐỊNH ĐÓNG ASD</a:t>
            </a:r>
          </a:p>
        </p:txBody>
      </p:sp>
      <p:sp>
        <p:nvSpPr>
          <p:cNvPr id="90115" name="Rectangle 3">
            <a:extLst>
              <a:ext uri="{FF2B5EF4-FFF2-40B4-BE49-F238E27FC236}">
                <a16:creationId xmlns:a16="http://schemas.microsoft.com/office/drawing/2014/main" id="{05EE11D2-73FA-4E9D-809E-95E6995805CF}"/>
              </a:ext>
            </a:extLst>
          </p:cNvPr>
          <p:cNvSpPr>
            <a:spLocks noChangeArrowheads="1"/>
          </p:cNvSpPr>
          <p:nvPr/>
        </p:nvSpPr>
        <p:spPr bwMode="auto">
          <a:xfrm>
            <a:off x="152400" y="1600200"/>
            <a:ext cx="8839200" cy="5036700"/>
          </a:xfrm>
          <a:prstGeom prst="rect">
            <a:avLst/>
          </a:prstGeom>
          <a:noFill/>
          <a:ln>
            <a:noFill/>
          </a:ln>
          <a:effectLst/>
        </p:spPr>
        <p:txBody>
          <a:bodyPr wrap="square">
            <a:spAutoFit/>
          </a:bodyPr>
          <a:lstStyle/>
          <a:p>
            <a:pPr eaLnBrk="1" hangingPunct="1">
              <a:lnSpc>
                <a:spcPct val="150000"/>
              </a:lnSpc>
              <a:spcBef>
                <a:spcPts val="600"/>
              </a:spcBef>
              <a:defRPr/>
            </a:pPr>
            <a:r>
              <a:rPr lang="en-US" altLang="zh-TW" sz="3200">
                <a:solidFill>
                  <a:srgbClr val="66FF33"/>
                </a:solidFill>
                <a:effectLst>
                  <a:outerShdw blurRad="38100" dist="38100" dir="2700000" algn="tl">
                    <a:srgbClr val="000000"/>
                  </a:outerShdw>
                </a:effectLst>
                <a:latin typeface="Arial" panose="020B0604020202020204" pitchFamily="34" charset="0"/>
                <a:ea typeface="PMingLiU" panose="02020500000000000000" pitchFamily="18" charset="-120"/>
                <a:cs typeface="Times New Roman" panose="02020603050405020304" pitchFamily="18" charset="0"/>
              </a:rPr>
              <a:t>Kirlin (Cardiac Surgery)</a:t>
            </a:r>
            <a:endParaRPr lang="en-US" altLang="zh-TW">
              <a:solidFill>
                <a:srgbClr val="66FF33"/>
              </a:solidFill>
              <a:effectLst>
                <a:outerShdw blurRad="38100" dist="38100" dir="2700000" algn="tl">
                  <a:srgbClr val="000000"/>
                </a:outerShdw>
              </a:effectLst>
              <a:latin typeface="Arial" panose="020B0604020202020204" pitchFamily="34" charset="0"/>
              <a:ea typeface="PMingLiU" panose="02020500000000000000" pitchFamily="18" charset="-120"/>
              <a:cs typeface="Times New Roman" panose="02020603050405020304" pitchFamily="18" charset="0"/>
            </a:endParaRPr>
          </a:p>
          <a:p>
            <a:pPr lvl="1" eaLnBrk="1" hangingPunct="1">
              <a:lnSpc>
                <a:spcPct val="150000"/>
              </a:lnSpc>
              <a:spcBef>
                <a:spcPts val="600"/>
              </a:spcBef>
              <a:buFont typeface="Wingdings" panose="05000000000000000000" pitchFamily="2" charset="2"/>
              <a:buChar char="Ø"/>
              <a:defRPr/>
            </a:pPr>
            <a:r>
              <a:rPr lang="en-US" altLang="zh-TW" sz="3200">
                <a:effectLst>
                  <a:outerShdw blurRad="38100" dist="38100" dir="2700000" algn="tl">
                    <a:srgbClr val="000000"/>
                  </a:outerShdw>
                </a:effectLst>
                <a:latin typeface="Arial" panose="020B0604020202020204" pitchFamily="34" charset="0"/>
                <a:ea typeface="PMingLiU" panose="02020500000000000000" pitchFamily="18" charset="-120"/>
                <a:cs typeface="Times New Roman" panose="02020603050405020304" pitchFamily="18" charset="0"/>
              </a:rPr>
              <a:t>Lớn </a:t>
            </a:r>
            <a:r>
              <a:rPr lang="vi-VN" altLang="zh-TW" sz="3200">
                <a:effectLst>
                  <a:outerShdw blurRad="38100" dist="38100" dir="2700000" algn="tl">
                    <a:srgbClr val="000000"/>
                  </a:outerShdw>
                </a:effectLst>
                <a:latin typeface="Arial" panose="020B0604020202020204" pitchFamily="34" charset="0"/>
                <a:ea typeface="PMingLiU" panose="02020500000000000000" pitchFamily="18" charset="-120"/>
                <a:cs typeface="Times New Roman" panose="02020603050405020304" pitchFamily="18" charset="0"/>
              </a:rPr>
              <a:t>thất</a:t>
            </a:r>
            <a:r>
              <a:rPr lang="en-US" altLang="zh-TW" sz="3200">
                <a:effectLst>
                  <a:outerShdw blurRad="38100" dist="38100" dir="2700000" algn="tl">
                    <a:srgbClr val="000000"/>
                  </a:outerShdw>
                </a:effectLst>
                <a:latin typeface="Arial" panose="020B0604020202020204" pitchFamily="34" charset="0"/>
                <a:ea typeface="PMingLiU" panose="02020500000000000000" pitchFamily="18" charset="-120"/>
                <a:cs typeface="Times New Roman" panose="02020603050405020304" pitchFamily="18" charset="0"/>
              </a:rPr>
              <a:t> phải </a:t>
            </a:r>
          </a:p>
          <a:p>
            <a:pPr lvl="1" eaLnBrk="1" hangingPunct="1">
              <a:lnSpc>
                <a:spcPct val="150000"/>
              </a:lnSpc>
              <a:spcBef>
                <a:spcPts val="600"/>
              </a:spcBef>
              <a:buFont typeface="Wingdings" panose="05000000000000000000" pitchFamily="2" charset="2"/>
              <a:buChar char="Ø"/>
              <a:defRPr/>
            </a:pPr>
            <a:r>
              <a:rPr lang="en-US" altLang="zh-TW" sz="3200">
                <a:effectLst>
                  <a:outerShdw blurRad="38100" dist="38100" dir="2700000" algn="tl">
                    <a:srgbClr val="000000"/>
                  </a:outerShdw>
                </a:effectLst>
                <a:latin typeface="Arial" panose="020B0604020202020204" pitchFamily="34" charset="0"/>
                <a:ea typeface="PMingLiU" panose="02020500000000000000" pitchFamily="18" charset="-120"/>
                <a:cs typeface="Times New Roman" panose="02020603050405020304" pitchFamily="18" charset="0"/>
              </a:rPr>
              <a:t>Qp/Qs </a:t>
            </a:r>
            <a:r>
              <a:rPr lang="en-US" altLang="zh-TW" sz="32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 1.5 </a:t>
            </a:r>
            <a:endParaRPr lang="vi-VN" altLang="zh-TW" sz="32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a:p>
            <a:pPr eaLnBrk="1" hangingPunct="1">
              <a:lnSpc>
                <a:spcPct val="150000"/>
              </a:lnSpc>
              <a:spcBef>
                <a:spcPts val="600"/>
              </a:spcBef>
              <a:defRPr/>
            </a:pPr>
            <a:r>
              <a:rPr lang="en-US" altLang="zh-TW" sz="3200">
                <a:solidFill>
                  <a:srgbClr val="66FF33"/>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Hillel Laks (Cardiac Surgery In The Adults)</a:t>
            </a:r>
          </a:p>
          <a:p>
            <a:pPr eaLnBrk="1" hangingPunct="1">
              <a:lnSpc>
                <a:spcPct val="150000"/>
              </a:lnSpc>
              <a:spcBef>
                <a:spcPts val="600"/>
              </a:spcBef>
              <a:defRPr/>
            </a:pPr>
            <a:r>
              <a:rPr lang="en-US" altLang="zh-TW" sz="32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	</a:t>
            </a:r>
            <a:r>
              <a:rPr lang="en-US"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Qp/Qs &gt; 1.5 + PVR &lt; 6-8 wood units</a:t>
            </a:r>
            <a:r>
              <a:rPr lang="en-US" altLang="zh-TW" sz="32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a:t>
            </a:r>
            <a:endParaRPr lang="vi-VN" altLang="zh-TW" sz="32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a:p>
            <a:pPr eaLnBrk="1" hangingPunct="1">
              <a:lnSpc>
                <a:spcPct val="150000"/>
              </a:lnSpc>
              <a:spcBef>
                <a:spcPts val="600"/>
              </a:spcBef>
              <a:defRPr/>
            </a:pPr>
            <a:r>
              <a:rPr lang="vi-VN" sz="2000" b="0">
                <a:solidFill>
                  <a:srgbClr val="00FF00"/>
                </a:solidFill>
                <a:latin typeface="arial" panose="020B0604020202020204" pitchFamily="34" charset="0"/>
                <a:cs typeface="arial" panose="020B0604020202020204" pitchFamily="34" charset="0"/>
              </a:rPr>
              <a:t>Đo PVR chuẩn là thông tim nhưng thực tế ko ai CĐ đo để xem còn CĐ can thiệp ko (mà ∈ LS còn thở nhanh, co lõm, ...) ko trừ những ca còn lấn cấn</a:t>
            </a:r>
            <a:endParaRPr lang="en-US" altLang="zh-TW" sz="2000" b="0">
              <a:solidFill>
                <a:srgbClr val="00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p:txBody>
      </p:sp>
    </p:spTree>
  </p:cSld>
  <p:clrMapOvr>
    <a:masterClrMapping/>
  </p:clrMapOvr>
  <p:transition advClick="0" advTm="8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a:extLst>
              <a:ext uri="{FF2B5EF4-FFF2-40B4-BE49-F238E27FC236}">
                <a16:creationId xmlns:a16="http://schemas.microsoft.com/office/drawing/2014/main" id="{DDEF5505-3ED9-4E76-9A10-FE81D8BBAD6A}"/>
              </a:ext>
            </a:extLst>
          </p:cNvPr>
          <p:cNvSpPr>
            <a:spLocks noChangeArrowheads="1"/>
          </p:cNvSpPr>
          <p:nvPr/>
        </p:nvSpPr>
        <p:spPr bwMode="auto">
          <a:xfrm>
            <a:off x="762000" y="990600"/>
            <a:ext cx="8153400" cy="577850"/>
          </a:xfrm>
          <a:prstGeom prst="rect">
            <a:avLst/>
          </a:prstGeom>
          <a:noFill/>
          <a:ln>
            <a:noFill/>
          </a:ln>
          <a:effectLst/>
        </p:spPr>
        <p:txBody>
          <a:bodyPr>
            <a:spAutoFit/>
          </a:bodyPr>
          <a:lstStyle/>
          <a:p>
            <a:pPr eaLnBrk="1" hangingPunct="1">
              <a:lnSpc>
                <a:spcPct val="150000"/>
              </a:lnSpc>
              <a:spcBef>
                <a:spcPct val="30000"/>
              </a:spcBef>
              <a:defRPr/>
            </a:pPr>
            <a:endParaRPr lang="zh-TW" altLang="en-US">
              <a:effectLst>
                <a:outerShdw blurRad="38100" dist="38100" dir="2700000" algn="tl">
                  <a:srgbClr val="000000"/>
                </a:outerShdw>
              </a:effectLst>
              <a:latin typeface="Arial" panose="020B0604020202020204" pitchFamily="34" charset="0"/>
              <a:ea typeface="PMingLiU" panose="02020500000000000000" pitchFamily="18" charset="-120"/>
              <a:cs typeface="Times New Roman" panose="02020603050405020304" pitchFamily="18" charset="0"/>
            </a:endParaRPr>
          </a:p>
        </p:txBody>
      </p:sp>
      <p:sp>
        <p:nvSpPr>
          <p:cNvPr id="96260" name="Text Box 4">
            <a:extLst>
              <a:ext uri="{FF2B5EF4-FFF2-40B4-BE49-F238E27FC236}">
                <a16:creationId xmlns:a16="http://schemas.microsoft.com/office/drawing/2014/main" id="{C12B8994-1729-4E3B-ABC6-6E03D0E025DE}"/>
              </a:ext>
            </a:extLst>
          </p:cNvPr>
          <p:cNvSpPr txBox="1">
            <a:spLocks noChangeArrowheads="1"/>
          </p:cNvSpPr>
          <p:nvPr/>
        </p:nvSpPr>
        <p:spPr bwMode="auto">
          <a:xfrm>
            <a:off x="114300" y="1590221"/>
            <a:ext cx="8915400" cy="4699941"/>
          </a:xfrm>
          <a:prstGeom prst="rect">
            <a:avLst/>
          </a:prstGeom>
          <a:noFill/>
          <a:ln>
            <a:noFill/>
          </a:ln>
          <a:effectLst/>
        </p:spPr>
        <p:txBody>
          <a:bodyPr wrap="square">
            <a:spAutoFit/>
          </a:bodyPr>
          <a:lstStyle/>
          <a:p>
            <a:pPr eaLnBrk="1" hangingPunct="1">
              <a:lnSpc>
                <a:spcPct val="150000"/>
              </a:lnSpc>
              <a:spcBef>
                <a:spcPct val="35000"/>
              </a:spcBef>
              <a:defRPr/>
            </a:pPr>
            <a:r>
              <a:rPr lang="en-US" altLang="zh-TW" sz="3200">
                <a:solidFill>
                  <a:srgbClr val="66FF33"/>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Douglas M. B (Pediatric Cardiac Surgery)</a:t>
            </a:r>
            <a:endParaRPr lang="vi-VN" altLang="zh-TW" sz="3200">
              <a:solidFill>
                <a:srgbClr val="66FF33"/>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a:p>
            <a:pPr eaLnBrk="1" hangingPunct="1">
              <a:lnSpc>
                <a:spcPct val="150000"/>
              </a:lnSpc>
              <a:spcBef>
                <a:spcPct val="35000"/>
              </a:spcBef>
              <a:defRPr/>
            </a:pPr>
            <a:r>
              <a:rPr lang="en-US" sz="2800">
                <a:solidFill>
                  <a:srgbClr val="00FF00"/>
                </a:solidFill>
                <a:latin typeface="arial" panose="020B0604020202020204" pitchFamily="34" charset="0"/>
                <a:cs typeface="arial" panose="020B0604020202020204" pitchFamily="34" charset="0"/>
              </a:rPr>
              <a:t>Lâm sàng dùng mấy này cho dễ</a:t>
            </a:r>
            <a:endParaRPr lang="en-US" altLang="zh-TW" sz="2800">
              <a:solidFill>
                <a:srgbClr val="00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a:p>
            <a:pPr eaLnBrk="1" hangingPunct="1">
              <a:lnSpc>
                <a:spcPct val="150000"/>
              </a:lnSpc>
              <a:spcBef>
                <a:spcPct val="35000"/>
              </a:spcBef>
              <a:buFont typeface="Wingdings" panose="05000000000000000000" pitchFamily="2" charset="2"/>
              <a:buChar char="Ø"/>
              <a:defRPr/>
            </a:pPr>
            <a:r>
              <a:rPr lang="en-US"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ASD có suy tim, nhiễm trùng phổi tái phát, lớn thất phải, lớn nhĩ phải, tăng áp động mạch phổi.</a:t>
            </a:r>
          </a:p>
          <a:p>
            <a:pPr eaLnBrk="1" hangingPunct="1">
              <a:lnSpc>
                <a:spcPct val="150000"/>
              </a:lnSpc>
              <a:spcBef>
                <a:spcPct val="35000"/>
              </a:spcBef>
              <a:buFont typeface="Wingdings" panose="05000000000000000000" pitchFamily="2" charset="2"/>
              <a:buChar char="Ø"/>
              <a:defRPr/>
            </a:pPr>
            <a:r>
              <a:rPr lang="en-US"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Qp/Qs&gt; 1.5</a:t>
            </a:r>
          </a:p>
          <a:p>
            <a:pPr eaLnBrk="1" hangingPunct="1">
              <a:lnSpc>
                <a:spcPct val="150000"/>
              </a:lnSpc>
              <a:spcBef>
                <a:spcPct val="35000"/>
              </a:spcBef>
              <a:buFont typeface="Wingdings" panose="05000000000000000000" pitchFamily="2" charset="2"/>
              <a:buChar char="Ø"/>
              <a:defRPr/>
            </a:pPr>
            <a:r>
              <a:rPr lang="en-US"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Trẻ nhũ nhi có </a:t>
            </a:r>
            <a:r>
              <a:rPr lang="vi-VN"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tr/c </a:t>
            </a:r>
            <a:r>
              <a:rPr lang="en-US"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mà không đáp ứng điều trị nội. </a:t>
            </a:r>
          </a:p>
        </p:txBody>
      </p:sp>
      <p:sp>
        <p:nvSpPr>
          <p:cNvPr id="96261" name="Text Box 5">
            <a:extLst>
              <a:ext uri="{FF2B5EF4-FFF2-40B4-BE49-F238E27FC236}">
                <a16:creationId xmlns:a16="http://schemas.microsoft.com/office/drawing/2014/main" id="{16B210DB-AA38-4292-B011-E3172ABF1CBF}"/>
              </a:ext>
            </a:extLst>
          </p:cNvPr>
          <p:cNvSpPr txBox="1">
            <a:spLocks noChangeArrowheads="1"/>
          </p:cNvSpPr>
          <p:nvPr/>
        </p:nvSpPr>
        <p:spPr bwMode="auto">
          <a:xfrm>
            <a:off x="914400" y="381000"/>
            <a:ext cx="7924800" cy="646331"/>
          </a:xfrm>
          <a:prstGeom prst="rect">
            <a:avLst/>
          </a:prstGeom>
          <a:noFill/>
          <a:ln>
            <a:noFill/>
          </a:ln>
          <a:effectLst/>
        </p:spPr>
        <p:txBody>
          <a:bodyPr>
            <a:spAutoFit/>
          </a:bodyPr>
          <a:lstStyle/>
          <a:p>
            <a:pPr algn="ctr" eaLnBrk="1" hangingPunct="1">
              <a:spcBef>
                <a:spcPct val="50000"/>
              </a:spcBef>
              <a:defRPr/>
            </a:pPr>
            <a:r>
              <a:rPr lang="en-US" altLang="zh-TW" sz="3600">
                <a:solidFill>
                  <a:schemeClr val="folHlink"/>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CHỈ ĐỊNH ĐÓNG ASD</a:t>
            </a:r>
          </a:p>
        </p:txBody>
      </p:sp>
    </p:spTree>
  </p:cSld>
  <p:clrMapOvr>
    <a:masterClrMapping/>
  </p:clrMapOvr>
  <p:transition advClick="0" advTm="8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DEA51F3-A92A-4B29-8EA7-25E8F2DA3509}"/>
              </a:ext>
            </a:extLst>
          </p:cNvPr>
          <p:cNvSpPr>
            <a:spLocks noChangeArrowheads="1"/>
          </p:cNvSpPr>
          <p:nvPr/>
        </p:nvSpPr>
        <p:spPr bwMode="auto">
          <a:xfrm>
            <a:off x="762000" y="990600"/>
            <a:ext cx="8153400" cy="577850"/>
          </a:xfrm>
          <a:prstGeom prst="rect">
            <a:avLst/>
          </a:prstGeom>
          <a:noFill/>
          <a:ln>
            <a:noFill/>
          </a:ln>
          <a:effectLst/>
        </p:spPr>
        <p:txBody>
          <a:bodyPr>
            <a:spAutoFit/>
          </a:bodyPr>
          <a:lstStyle/>
          <a:p>
            <a:pPr eaLnBrk="1" hangingPunct="1">
              <a:lnSpc>
                <a:spcPct val="150000"/>
              </a:lnSpc>
              <a:spcBef>
                <a:spcPct val="30000"/>
              </a:spcBef>
              <a:defRPr/>
            </a:pPr>
            <a:endParaRPr lang="zh-TW" altLang="en-US">
              <a:effectLst>
                <a:outerShdw blurRad="38100" dist="38100" dir="2700000" algn="tl">
                  <a:srgbClr val="000000"/>
                </a:outerShdw>
              </a:effectLst>
              <a:latin typeface="Arial" panose="020B0604020202020204" pitchFamily="34" charset="0"/>
              <a:ea typeface="PMingLiU" panose="02020500000000000000" pitchFamily="18" charset="-120"/>
              <a:cs typeface="Times New Roman" panose="02020603050405020304" pitchFamily="18" charset="0"/>
            </a:endParaRPr>
          </a:p>
        </p:txBody>
      </p:sp>
      <p:sp>
        <p:nvSpPr>
          <p:cNvPr id="115715" name="Text Box 3">
            <a:extLst>
              <a:ext uri="{FF2B5EF4-FFF2-40B4-BE49-F238E27FC236}">
                <a16:creationId xmlns:a16="http://schemas.microsoft.com/office/drawing/2014/main" id="{264D8314-8E92-45D6-9149-9A6DB4217086}"/>
              </a:ext>
            </a:extLst>
          </p:cNvPr>
          <p:cNvSpPr txBox="1">
            <a:spLocks noChangeArrowheads="1"/>
          </p:cNvSpPr>
          <p:nvPr/>
        </p:nvSpPr>
        <p:spPr bwMode="auto">
          <a:xfrm>
            <a:off x="228600" y="1371600"/>
            <a:ext cx="8534400" cy="4660507"/>
          </a:xfrm>
          <a:prstGeom prst="rect">
            <a:avLst/>
          </a:prstGeom>
          <a:noFill/>
          <a:ln>
            <a:noFill/>
          </a:ln>
          <a:effectLst/>
        </p:spPr>
        <p:txBody>
          <a:bodyPr>
            <a:spAutoFit/>
          </a:bodyPr>
          <a:lstStyle/>
          <a:p>
            <a:pPr eaLnBrk="1" hangingPunct="1">
              <a:lnSpc>
                <a:spcPct val="155000"/>
              </a:lnSpc>
              <a:spcBef>
                <a:spcPct val="55000"/>
              </a:spcBef>
              <a:defRPr/>
            </a:pPr>
            <a:r>
              <a:rPr lang="en-US" altLang="zh-TW" sz="3200">
                <a:solidFill>
                  <a:srgbClr val="66FF33"/>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Cardiac Surgery of the Neonate and Infant</a:t>
            </a:r>
            <a:r>
              <a:rPr lang="en-US" altLang="zh-TW" sz="32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 </a:t>
            </a:r>
          </a:p>
          <a:p>
            <a:pPr eaLnBrk="1" hangingPunct="1">
              <a:lnSpc>
                <a:spcPct val="155000"/>
              </a:lnSpc>
              <a:spcBef>
                <a:spcPct val="55000"/>
              </a:spcBef>
              <a:defRPr/>
            </a:pPr>
            <a:r>
              <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Đóng ASD ở trẻ nhũ nhi:  </a:t>
            </a:r>
          </a:p>
          <a:p>
            <a:pPr lvl="1" eaLnBrk="1" hangingPunct="1">
              <a:lnSpc>
                <a:spcPct val="155000"/>
              </a:lnSpc>
              <a:spcBef>
                <a:spcPct val="55000"/>
              </a:spcBef>
              <a:buFont typeface="Wingdings" panose="05000000000000000000" pitchFamily="2" charset="2"/>
              <a:buChar char="Ø"/>
              <a:defRPr/>
            </a:pPr>
            <a:r>
              <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Chỉ định chấp nhận rõ ràng: ASD có triệu chứng </a:t>
            </a:r>
          </a:p>
          <a:p>
            <a:pPr lvl="1" eaLnBrk="1" hangingPunct="1">
              <a:lnSpc>
                <a:spcPct val="155000"/>
              </a:lnSpc>
              <a:spcBef>
                <a:spcPct val="55000"/>
              </a:spcBef>
              <a:buFont typeface="Wingdings" panose="05000000000000000000" pitchFamily="2" charset="2"/>
              <a:buChar char="Ø"/>
              <a:defRPr/>
            </a:pPr>
            <a:r>
              <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 Chưa được chấp nhận rõ rang</a:t>
            </a:r>
            <a:endParaRPr lang="vi-VN"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a:p>
            <a:pPr marL="1257300" lvl="2" indent="-342900" eaLnBrk="1" hangingPunct="1">
              <a:lnSpc>
                <a:spcPct val="155000"/>
              </a:lnSpc>
              <a:spcBef>
                <a:spcPct val="55000"/>
              </a:spcBef>
              <a:buFont typeface="Arial" panose="020B0604020202020204" pitchFamily="34" charset="0"/>
              <a:buChar char="•"/>
              <a:defRPr/>
            </a:pPr>
            <a:r>
              <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ASD không triệu chứng nhưng có lớn thất phải</a:t>
            </a:r>
            <a:endParaRPr lang="vi-VN"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a:p>
            <a:pPr marL="1257300" lvl="2" indent="-342900" eaLnBrk="1" hangingPunct="1">
              <a:lnSpc>
                <a:spcPct val="155000"/>
              </a:lnSpc>
              <a:spcBef>
                <a:spcPct val="55000"/>
              </a:spcBef>
              <a:buFont typeface="Arial" panose="020B0604020202020204" pitchFamily="34" charset="0"/>
              <a:buChar char="•"/>
              <a:defRPr/>
            </a:pPr>
            <a:r>
              <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Qp/Qs &gt; 1.5</a:t>
            </a:r>
            <a:endPar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Times New Roman" panose="02020603050405020304" pitchFamily="18" charset="0"/>
            </a:endParaRPr>
          </a:p>
        </p:txBody>
      </p:sp>
      <p:sp>
        <p:nvSpPr>
          <p:cNvPr id="115716" name="Text Box 4">
            <a:extLst>
              <a:ext uri="{FF2B5EF4-FFF2-40B4-BE49-F238E27FC236}">
                <a16:creationId xmlns:a16="http://schemas.microsoft.com/office/drawing/2014/main" id="{ABB51836-FA0B-442F-A445-14258F92C5E9}"/>
              </a:ext>
            </a:extLst>
          </p:cNvPr>
          <p:cNvSpPr txBox="1">
            <a:spLocks noChangeArrowheads="1"/>
          </p:cNvSpPr>
          <p:nvPr/>
        </p:nvSpPr>
        <p:spPr bwMode="auto">
          <a:xfrm>
            <a:off x="914400" y="381000"/>
            <a:ext cx="7924800" cy="646331"/>
          </a:xfrm>
          <a:prstGeom prst="rect">
            <a:avLst/>
          </a:prstGeom>
          <a:noFill/>
          <a:ln>
            <a:noFill/>
          </a:ln>
          <a:effectLst/>
        </p:spPr>
        <p:txBody>
          <a:bodyPr>
            <a:spAutoFit/>
          </a:bodyPr>
          <a:lstStyle/>
          <a:p>
            <a:pPr algn="ctr" eaLnBrk="1" hangingPunct="1">
              <a:spcBef>
                <a:spcPct val="50000"/>
              </a:spcBef>
              <a:defRPr/>
            </a:pPr>
            <a:r>
              <a:rPr lang="en-US" altLang="zh-TW" sz="3600">
                <a:solidFill>
                  <a:schemeClr val="folHlink"/>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CHỈ ĐỊNH ĐÓNG ASD</a:t>
            </a:r>
          </a:p>
        </p:txBody>
      </p:sp>
      <p:sp>
        <p:nvSpPr>
          <p:cNvPr id="2" name="Rectangle 1">
            <a:extLst>
              <a:ext uri="{FF2B5EF4-FFF2-40B4-BE49-F238E27FC236}">
                <a16:creationId xmlns:a16="http://schemas.microsoft.com/office/drawing/2014/main" id="{061197FC-3057-4AC1-A4A7-E19E0A1AAB80}"/>
              </a:ext>
            </a:extLst>
          </p:cNvPr>
          <p:cNvSpPr/>
          <p:nvPr/>
        </p:nvSpPr>
        <p:spPr>
          <a:xfrm>
            <a:off x="3886200" y="5370387"/>
            <a:ext cx="5105400" cy="1323439"/>
          </a:xfrm>
          <a:prstGeom prst="rect">
            <a:avLst/>
          </a:prstGeom>
        </p:spPr>
        <p:txBody>
          <a:bodyPr wrap="square">
            <a:spAutoFit/>
          </a:bodyPr>
          <a:lstStyle/>
          <a:p>
            <a:r>
              <a:rPr lang="en-US" sz="1600" b="0">
                <a:solidFill>
                  <a:srgbClr val="00FF00"/>
                </a:solidFill>
                <a:latin typeface="arial" panose="020B0604020202020204" pitchFamily="34" charset="0"/>
                <a:cs typeface="arial" panose="020B0604020202020204" pitchFamily="34" charset="0"/>
              </a:rPr>
              <a:t>Túm lại khi nào đóng TLN:</a:t>
            </a:r>
            <a:endParaRPr lang="vi-VN" sz="1600" b="0">
              <a:solidFill>
                <a:srgbClr val="00FF00"/>
              </a:solidFill>
              <a:latin typeface="arial" panose="020B0604020202020204" pitchFamily="34" charset="0"/>
              <a:cs typeface="arial" panose="020B0604020202020204" pitchFamily="34" charset="0"/>
            </a:endParaRPr>
          </a:p>
          <a:p>
            <a:pPr marL="285750" indent="-285750">
              <a:buFontTx/>
              <a:buChar char="-"/>
            </a:pPr>
            <a:r>
              <a:rPr lang="en-US" sz="1600" b="0">
                <a:solidFill>
                  <a:srgbClr val="00FF00"/>
                </a:solidFill>
                <a:latin typeface="arial" panose="020B0604020202020204" pitchFamily="34" charset="0"/>
                <a:cs typeface="arial" panose="020B0604020202020204" pitchFamily="34" charset="0"/>
              </a:rPr>
              <a:t>Khi lỗ thông lớn, máu lên phổi nhìu, Qp/Qs&gt;1.5 thì có chỉ định đóng bằng dụng cụ hoặc phẫu thuật</a:t>
            </a:r>
            <a:endParaRPr lang="vi-VN" sz="1600" b="0">
              <a:solidFill>
                <a:srgbClr val="00FF00"/>
              </a:solidFill>
              <a:latin typeface="arial" panose="020B0604020202020204" pitchFamily="34" charset="0"/>
              <a:cs typeface="arial" panose="020B0604020202020204" pitchFamily="34" charset="0"/>
            </a:endParaRPr>
          </a:p>
          <a:p>
            <a:pPr marL="285750" indent="-285750">
              <a:buFontTx/>
              <a:buChar char="-"/>
            </a:pPr>
            <a:r>
              <a:rPr lang="en-US" sz="1600" b="0">
                <a:solidFill>
                  <a:srgbClr val="00FF00"/>
                </a:solidFill>
                <a:latin typeface="arial" panose="020B0604020202020204" pitchFamily="34" charset="0"/>
                <a:cs typeface="arial" panose="020B0604020202020204" pitchFamily="34" charset="0"/>
              </a:rPr>
              <a:t>TLN </a:t>
            </a:r>
            <a:r>
              <a:rPr lang="vi-VN" sz="1600" b="0">
                <a:solidFill>
                  <a:srgbClr val="00FF00"/>
                </a:solidFill>
                <a:latin typeface="arial" panose="020B0604020202020204" pitchFamily="34" charset="0"/>
                <a:cs typeface="arial" panose="020B0604020202020204" pitchFamily="34" charset="0"/>
              </a:rPr>
              <a:t>≥</a:t>
            </a:r>
            <a:r>
              <a:rPr lang="en-US" sz="1600" b="0">
                <a:solidFill>
                  <a:srgbClr val="00FF00"/>
                </a:solidFill>
                <a:latin typeface="arial" panose="020B0604020202020204" pitchFamily="34" charset="0"/>
                <a:cs typeface="arial" panose="020B0604020202020204" pitchFamily="34" charset="0"/>
              </a:rPr>
              <a:t>7mm là </a:t>
            </a:r>
            <a:r>
              <a:rPr lang="vi-VN" sz="1600" b="0">
                <a:solidFill>
                  <a:srgbClr val="00FF00"/>
                </a:solidFill>
                <a:latin typeface="arial" panose="020B0604020202020204" pitchFamily="34" charset="0"/>
                <a:cs typeface="arial" panose="020B0604020202020204" pitchFamily="34" charset="0"/>
              </a:rPr>
              <a:t>lớn,</a:t>
            </a:r>
            <a:r>
              <a:rPr lang="en-US" sz="1600" b="0">
                <a:solidFill>
                  <a:srgbClr val="00FF00"/>
                </a:solidFill>
                <a:latin typeface="arial" panose="020B0604020202020204" pitchFamily="34" charset="0"/>
                <a:cs typeface="arial" panose="020B0604020202020204" pitchFamily="34" charset="0"/>
              </a:rPr>
              <a:t> có dãn tim phải</a:t>
            </a:r>
            <a:r>
              <a:rPr lang="vi-VN" sz="1600" b="0">
                <a:solidFill>
                  <a:srgbClr val="00FF00"/>
                </a:solidFill>
                <a:latin typeface="arial" panose="020B0604020202020204" pitchFamily="34" charset="0"/>
                <a:cs typeface="arial" panose="020B0604020202020204" pitchFamily="34" charset="0"/>
              </a:rPr>
              <a:t> nữa thì </a:t>
            </a:r>
            <a:r>
              <a:rPr lang="en-US" sz="1600" b="0">
                <a:solidFill>
                  <a:srgbClr val="00FF00"/>
                </a:solidFill>
                <a:latin typeface="arial" panose="020B0604020202020204" pitchFamily="34" charset="0"/>
                <a:cs typeface="arial" panose="020B0604020202020204" pitchFamily="34" charset="0"/>
              </a:rPr>
              <a:t>nghĩ lâu dài sẽ suy tim</a:t>
            </a:r>
            <a:r>
              <a:rPr lang="vi-VN" sz="1600" b="0">
                <a:solidFill>
                  <a:srgbClr val="00FF00"/>
                </a:solidFill>
                <a:latin typeface="arial" panose="020B0604020202020204" pitchFamily="34" charset="0"/>
                <a:cs typeface="arial" panose="020B0604020202020204" pitchFamily="34" charset="0"/>
              </a:rPr>
              <a:t> </a:t>
            </a:r>
            <a:r>
              <a:rPr lang="en-US" sz="1600" b="0">
                <a:solidFill>
                  <a:srgbClr val="00FF00"/>
                </a:solidFill>
                <a:latin typeface="arial" panose="020B0604020202020204" pitchFamily="34" charset="0"/>
                <a:cs typeface="arial" panose="020B0604020202020204" pitchFamily="34" charset="0"/>
              </a:rPr>
              <a:t>thì có thể đóng lun</a:t>
            </a:r>
          </a:p>
        </p:txBody>
      </p:sp>
    </p:spTree>
  </p:cSld>
  <p:clrMapOvr>
    <a:masterClrMapping/>
  </p:clrMapOvr>
  <p:transition advClick="0" advTm="8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a:extLst>
              <a:ext uri="{FF2B5EF4-FFF2-40B4-BE49-F238E27FC236}">
                <a16:creationId xmlns:a16="http://schemas.microsoft.com/office/drawing/2014/main" id="{3DAD9DB7-C302-4097-AE60-FA6B6B1B5F1C}"/>
              </a:ext>
            </a:extLst>
          </p:cNvPr>
          <p:cNvSpPr txBox="1">
            <a:spLocks noChangeArrowheads="1"/>
          </p:cNvSpPr>
          <p:nvPr/>
        </p:nvSpPr>
        <p:spPr bwMode="auto">
          <a:xfrm>
            <a:off x="609600" y="429309"/>
            <a:ext cx="7924800" cy="646331"/>
          </a:xfrm>
          <a:prstGeom prst="rect">
            <a:avLst/>
          </a:prstGeom>
          <a:noFill/>
          <a:ln>
            <a:noFill/>
          </a:ln>
          <a:effectLst/>
        </p:spPr>
        <p:txBody>
          <a:bodyPr>
            <a:spAutoFit/>
          </a:bodyPr>
          <a:lstStyle/>
          <a:p>
            <a:pPr algn="ctr" eaLnBrk="1" hangingPunct="1">
              <a:spcBef>
                <a:spcPct val="50000"/>
              </a:spcBef>
              <a:defRPr/>
            </a:pPr>
            <a:r>
              <a:rPr lang="en-US" altLang="zh-TW" sz="3600">
                <a:solidFill>
                  <a:schemeClr val="folHlink"/>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INDICATION FOR CLOSURE ASD</a:t>
            </a:r>
          </a:p>
        </p:txBody>
      </p:sp>
      <p:sp>
        <p:nvSpPr>
          <p:cNvPr id="98307" name="Rectangle 3">
            <a:extLst>
              <a:ext uri="{FF2B5EF4-FFF2-40B4-BE49-F238E27FC236}">
                <a16:creationId xmlns:a16="http://schemas.microsoft.com/office/drawing/2014/main" id="{06CDF4E5-D5C9-448F-8474-9283867634AE}"/>
              </a:ext>
            </a:extLst>
          </p:cNvPr>
          <p:cNvSpPr>
            <a:spLocks noChangeArrowheads="1"/>
          </p:cNvSpPr>
          <p:nvPr/>
        </p:nvSpPr>
        <p:spPr bwMode="auto">
          <a:xfrm>
            <a:off x="381000" y="1309688"/>
            <a:ext cx="8001000" cy="758221"/>
          </a:xfrm>
          <a:prstGeom prst="rect">
            <a:avLst/>
          </a:prstGeom>
          <a:noFill/>
          <a:ln>
            <a:noFill/>
          </a:ln>
          <a:effectLst/>
        </p:spPr>
        <p:txBody>
          <a:bodyPr wrap="square">
            <a:spAutoFit/>
          </a:bodyPr>
          <a:lstStyle/>
          <a:p>
            <a:pPr eaLnBrk="1" hangingPunct="1">
              <a:lnSpc>
                <a:spcPct val="155000"/>
              </a:lnSpc>
              <a:spcBef>
                <a:spcPct val="30000"/>
              </a:spcBef>
              <a:defRPr/>
            </a:pPr>
            <a:r>
              <a:rPr lang="en-US" altLang="zh-TW" sz="3200">
                <a:solidFill>
                  <a:srgbClr val="66FF33"/>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L. B Beerman (Pediatric Cardiology)</a:t>
            </a:r>
          </a:p>
        </p:txBody>
      </p:sp>
      <p:sp>
        <p:nvSpPr>
          <p:cNvPr id="3" name="Content Placeholder 2">
            <a:extLst>
              <a:ext uri="{FF2B5EF4-FFF2-40B4-BE49-F238E27FC236}">
                <a16:creationId xmlns:a16="http://schemas.microsoft.com/office/drawing/2014/main" id="{0D685B4E-65C7-4D1F-B1BF-F3FAFC944E6C}"/>
              </a:ext>
            </a:extLst>
          </p:cNvPr>
          <p:cNvSpPr>
            <a:spLocks noGrp="1"/>
          </p:cNvSpPr>
          <p:nvPr>
            <p:ph sz="half" idx="1"/>
          </p:nvPr>
        </p:nvSpPr>
        <p:spPr>
          <a:xfrm>
            <a:off x="0" y="2313891"/>
            <a:ext cx="4708069" cy="4114800"/>
          </a:xfrm>
        </p:spPr>
        <p:txBody>
          <a:bodyPr/>
          <a:lstStyle/>
          <a:p>
            <a:pPr eaLnBrk="1" hangingPunct="1">
              <a:lnSpc>
                <a:spcPct val="155000"/>
              </a:lnSpc>
              <a:spcBef>
                <a:spcPct val="30000"/>
              </a:spcBef>
              <a:buFont typeface="Arial" panose="020B0604020202020204" pitchFamily="34" charset="0"/>
              <a:buChar char="•"/>
              <a:defRPr/>
            </a:pPr>
            <a:r>
              <a:rPr lang="en-US" altLang="zh-TW" sz="3200" i="1" u="sng">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Qp/Qs:</a:t>
            </a:r>
            <a:endParaRPr lang="vi-VN" altLang="zh-TW" sz="3200" i="1" u="sng">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a:p>
            <a:pPr marL="800100" lvl="1" indent="-342900" eaLnBrk="1" hangingPunct="1">
              <a:lnSpc>
                <a:spcPct val="155000"/>
              </a:lnSpc>
              <a:spcBef>
                <a:spcPct val="30000"/>
              </a:spcBef>
              <a:buFont typeface="Arial" panose="020B0604020202020204" pitchFamily="34" charset="0"/>
              <a:buChar char="•"/>
              <a:defRPr/>
            </a:pPr>
            <a:r>
              <a:rPr lang="en-US"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 2</a:t>
            </a:r>
          </a:p>
          <a:p>
            <a:pPr marL="800100" lvl="1" indent="-342900" eaLnBrk="1" hangingPunct="1">
              <a:lnSpc>
                <a:spcPct val="155000"/>
              </a:lnSpc>
              <a:spcBef>
                <a:spcPct val="30000"/>
              </a:spcBef>
              <a:buFont typeface="Arial" panose="020B0604020202020204" pitchFamily="34" charset="0"/>
              <a:buChar char="•"/>
              <a:defRPr/>
            </a:pPr>
            <a:r>
              <a:rPr lang="en-US"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1.5-2 + hở 3 lá, lớn thất phải, ASD lỗ lớn. </a:t>
            </a:r>
            <a:endParaRPr lang="vi-VN"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a:p>
            <a:pPr marL="800100" lvl="1" indent="-342900" eaLnBrk="1" hangingPunct="1">
              <a:lnSpc>
                <a:spcPct val="155000"/>
              </a:lnSpc>
              <a:spcBef>
                <a:spcPct val="30000"/>
              </a:spcBef>
              <a:buFont typeface="Arial" panose="020B0604020202020204" pitchFamily="34" charset="0"/>
              <a:buChar char="•"/>
              <a:defRPr/>
            </a:pPr>
            <a:r>
              <a:rPr lang="en-US"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&lt;1.5: </a:t>
            </a:r>
            <a:r>
              <a:rPr lang="vi-VN"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ko</a:t>
            </a:r>
            <a:r>
              <a:rPr lang="en-US"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 có chỉ định.</a:t>
            </a:r>
          </a:p>
        </p:txBody>
      </p:sp>
      <p:sp>
        <p:nvSpPr>
          <p:cNvPr id="4" name="Content Placeholder 3">
            <a:extLst>
              <a:ext uri="{FF2B5EF4-FFF2-40B4-BE49-F238E27FC236}">
                <a16:creationId xmlns:a16="http://schemas.microsoft.com/office/drawing/2014/main" id="{6341402A-2DDC-4D45-AB56-3A8C88680FD9}"/>
              </a:ext>
            </a:extLst>
          </p:cNvPr>
          <p:cNvSpPr>
            <a:spLocks noGrp="1"/>
          </p:cNvSpPr>
          <p:nvPr>
            <p:ph sz="half" idx="2"/>
          </p:nvPr>
        </p:nvSpPr>
        <p:spPr>
          <a:xfrm>
            <a:off x="4653645" y="2313891"/>
            <a:ext cx="4305300" cy="4114800"/>
          </a:xfrm>
        </p:spPr>
        <p:txBody>
          <a:bodyPr/>
          <a:lstStyle/>
          <a:p>
            <a:pPr eaLnBrk="1" hangingPunct="1">
              <a:lnSpc>
                <a:spcPct val="155000"/>
              </a:lnSpc>
              <a:spcBef>
                <a:spcPct val="30000"/>
              </a:spcBef>
              <a:buFont typeface="Arial" panose="020B0604020202020204" pitchFamily="34" charset="0"/>
              <a:buChar char="•"/>
              <a:defRPr/>
            </a:pPr>
            <a:r>
              <a:rPr lang="en-US" altLang="zh-TW" sz="3200" i="1" u="sng">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Lâm sàng: </a:t>
            </a:r>
            <a:endParaRPr lang="vi-VN" altLang="zh-TW" sz="3200" i="1" u="sng">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a:p>
            <a:pPr marL="800100" lvl="1" indent="-342900" eaLnBrk="1" hangingPunct="1">
              <a:lnSpc>
                <a:spcPct val="155000"/>
              </a:lnSpc>
              <a:spcBef>
                <a:spcPct val="30000"/>
              </a:spcBef>
              <a:buFont typeface="Arial" panose="020B0604020202020204" pitchFamily="34" charset="0"/>
              <a:buChar char="•"/>
              <a:defRPr/>
            </a:pPr>
            <a:r>
              <a:rPr lang="en-US"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tim to, </a:t>
            </a:r>
          </a:p>
          <a:p>
            <a:pPr marL="800100" lvl="1" indent="-342900" eaLnBrk="1" hangingPunct="1">
              <a:lnSpc>
                <a:spcPct val="155000"/>
              </a:lnSpc>
              <a:spcBef>
                <a:spcPct val="30000"/>
              </a:spcBef>
              <a:buFont typeface="Arial" panose="020B0604020202020204" pitchFamily="34" charset="0"/>
              <a:buChar char="•"/>
              <a:defRPr/>
            </a:pPr>
            <a:r>
              <a:rPr lang="en-US"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suy tim</a:t>
            </a:r>
          </a:p>
          <a:p>
            <a:pPr marL="800100" lvl="1" indent="-342900" eaLnBrk="1" hangingPunct="1">
              <a:lnSpc>
                <a:spcPct val="155000"/>
              </a:lnSpc>
              <a:spcBef>
                <a:spcPct val="30000"/>
              </a:spcBef>
              <a:buFont typeface="Arial" panose="020B0604020202020204" pitchFamily="34" charset="0"/>
              <a:buChar char="•"/>
              <a:defRPr/>
            </a:pPr>
            <a:r>
              <a:rPr lang="en-US" altLang="zh-TW" sz="2800">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chậm phát triển</a:t>
            </a:r>
          </a:p>
        </p:txBody>
      </p:sp>
    </p:spTree>
  </p:cSld>
  <p:clrMapOvr>
    <a:masterClrMapping/>
  </p:clrMapOvr>
  <p:transition advClick="0" advTm="8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2328B549-2FF3-454A-9B3C-02F97C079344}"/>
              </a:ext>
            </a:extLst>
          </p:cNvPr>
          <p:cNvSpPr>
            <a:spLocks noChangeArrowheads="1"/>
          </p:cNvSpPr>
          <p:nvPr/>
        </p:nvSpPr>
        <p:spPr bwMode="auto">
          <a:xfrm>
            <a:off x="591344" y="1828800"/>
            <a:ext cx="8077200" cy="3823547"/>
          </a:xfrm>
          <a:prstGeom prst="rect">
            <a:avLst/>
          </a:prstGeom>
          <a:noFill/>
          <a:ln w="9525">
            <a:solidFill>
              <a:schemeClr val="folHlink"/>
            </a:solidFill>
            <a:miter lim="800000"/>
            <a:headEnd/>
            <a:tailEnd/>
          </a:ln>
          <a:effectLst/>
        </p:spPr>
        <p:txBody>
          <a:bodyPr wrap="square">
            <a:spAutoFit/>
          </a:bodyPr>
          <a:lstStyle>
            <a:lvl1pPr marL="342900" indent="-342900">
              <a:defRPr sz="2400" b="1">
                <a:solidFill>
                  <a:schemeClr val="tx1"/>
                </a:solidFill>
                <a:latin typeface="VNI-Helve-Condense" pitchFamily="2" charset="0"/>
              </a:defRPr>
            </a:lvl1pPr>
            <a:lvl2pPr marL="800100" indent="-342900">
              <a:defRPr sz="2400" b="1">
                <a:solidFill>
                  <a:schemeClr val="tx1"/>
                </a:solidFill>
                <a:latin typeface="VNI-Helve-Condense" pitchFamily="2" charset="0"/>
              </a:defRPr>
            </a:lvl2pPr>
            <a:lvl3pPr marL="1257300" indent="-342900">
              <a:defRPr sz="2400" b="1">
                <a:solidFill>
                  <a:schemeClr val="tx1"/>
                </a:solidFill>
                <a:latin typeface="VNI-Helve-Condense" pitchFamily="2" charset="0"/>
              </a:defRPr>
            </a:lvl3pPr>
            <a:lvl4pPr marL="1714500" indent="-342900">
              <a:defRPr sz="2400" b="1">
                <a:solidFill>
                  <a:schemeClr val="tx1"/>
                </a:solidFill>
                <a:latin typeface="VNI-Helve-Condense" pitchFamily="2" charset="0"/>
              </a:defRPr>
            </a:lvl4pPr>
            <a:lvl5pPr marL="2171700" indent="-342900">
              <a:defRPr sz="2400" b="1">
                <a:solidFill>
                  <a:schemeClr val="tx1"/>
                </a:solidFill>
                <a:latin typeface="VNI-Helve-Condense" pitchFamily="2" charset="0"/>
              </a:defRPr>
            </a:lvl5pPr>
            <a:lvl6pPr marL="2628900" indent="-342900" eaLnBrk="0" fontAlgn="base" hangingPunct="0">
              <a:spcBef>
                <a:spcPct val="0"/>
              </a:spcBef>
              <a:spcAft>
                <a:spcPct val="0"/>
              </a:spcAft>
              <a:defRPr sz="2400" b="1">
                <a:solidFill>
                  <a:schemeClr val="tx1"/>
                </a:solidFill>
                <a:latin typeface="VNI-Helve-Condense" pitchFamily="2" charset="0"/>
              </a:defRPr>
            </a:lvl6pPr>
            <a:lvl7pPr marL="3086100" indent="-342900" eaLnBrk="0" fontAlgn="base" hangingPunct="0">
              <a:spcBef>
                <a:spcPct val="0"/>
              </a:spcBef>
              <a:spcAft>
                <a:spcPct val="0"/>
              </a:spcAft>
              <a:defRPr sz="2400" b="1">
                <a:solidFill>
                  <a:schemeClr val="tx1"/>
                </a:solidFill>
                <a:latin typeface="VNI-Helve-Condense" pitchFamily="2" charset="0"/>
              </a:defRPr>
            </a:lvl7pPr>
            <a:lvl8pPr marL="3543300" indent="-342900" eaLnBrk="0" fontAlgn="base" hangingPunct="0">
              <a:spcBef>
                <a:spcPct val="0"/>
              </a:spcBef>
              <a:spcAft>
                <a:spcPct val="0"/>
              </a:spcAft>
              <a:defRPr sz="2400" b="1">
                <a:solidFill>
                  <a:schemeClr val="tx1"/>
                </a:solidFill>
                <a:latin typeface="VNI-Helve-Condense" pitchFamily="2" charset="0"/>
              </a:defRPr>
            </a:lvl8pPr>
            <a:lvl9pPr marL="4000500" indent="-342900" eaLnBrk="0" fontAlgn="base" hangingPunct="0">
              <a:spcBef>
                <a:spcPct val="0"/>
              </a:spcBef>
              <a:spcAft>
                <a:spcPct val="0"/>
              </a:spcAft>
              <a:defRPr sz="2400" b="1">
                <a:solidFill>
                  <a:schemeClr val="tx1"/>
                </a:solidFill>
                <a:latin typeface="VNI-Helve-Condense" pitchFamily="2" charset="0"/>
              </a:defRPr>
            </a:lvl9pPr>
          </a:lstStyle>
          <a:p>
            <a:pPr eaLnBrk="1" hangingPunct="1">
              <a:lnSpc>
                <a:spcPct val="155000"/>
              </a:lnSpc>
              <a:spcBef>
                <a:spcPts val="0"/>
              </a:spcBef>
              <a:buFont typeface="Wingdings" panose="05000000000000000000" pitchFamily="2" charset="2"/>
              <a:buNone/>
              <a:defRPr/>
            </a:pPr>
            <a:r>
              <a:rPr lang="en-US" altLang="zh-TW" sz="3200">
                <a:solidFill>
                  <a:srgbClr val="66FF33"/>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CHỈ ĐỊNH ĐÓNG ASD BẰNG THÔNG TIM</a:t>
            </a:r>
          </a:p>
          <a:p>
            <a:pPr lvl="1" eaLnBrk="1" hangingPunct="1">
              <a:lnSpc>
                <a:spcPct val="155000"/>
              </a:lnSpc>
              <a:spcBef>
                <a:spcPts val="0"/>
              </a:spcBef>
              <a:buFont typeface="Wingdings" panose="05000000000000000000" pitchFamily="2" charset="2"/>
              <a:buChar char="Ø"/>
              <a:defRPr/>
            </a:pPr>
            <a:r>
              <a:rPr lang="en-US" altLang="zh-TW" sz="2800">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ASD có triệu chứng lâm sàng</a:t>
            </a:r>
          </a:p>
          <a:p>
            <a:pPr lvl="1" eaLnBrk="1" hangingPunct="1">
              <a:lnSpc>
                <a:spcPct val="155000"/>
              </a:lnSpc>
              <a:spcBef>
                <a:spcPts val="0"/>
              </a:spcBef>
              <a:buFont typeface="Wingdings" panose="05000000000000000000" pitchFamily="2" charset="2"/>
              <a:buChar char="Ø"/>
              <a:defRPr/>
            </a:pPr>
            <a:r>
              <a:rPr lang="en-US" altLang="zh-TW" sz="2800">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Qp/Qs &gt; 1.5</a:t>
            </a:r>
          </a:p>
          <a:p>
            <a:pPr lvl="1" eaLnBrk="1" hangingPunct="1">
              <a:lnSpc>
                <a:spcPct val="155000"/>
              </a:lnSpc>
              <a:spcBef>
                <a:spcPts val="0"/>
              </a:spcBef>
              <a:buFont typeface="Wingdings" panose="05000000000000000000" pitchFamily="2" charset="2"/>
              <a:buChar char="Ø"/>
              <a:defRPr/>
            </a:pPr>
            <a:r>
              <a:rPr lang="en-US" altLang="zh-TW" sz="2800">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Dãn thất phải </a:t>
            </a:r>
            <a:r>
              <a:rPr lang="vi-VN" altLang="zh-TW" sz="2800">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ko</a:t>
            </a:r>
            <a:r>
              <a:rPr lang="en-US" altLang="zh-TW" sz="2800">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 triệu chứng</a:t>
            </a:r>
            <a:br>
              <a:rPr lang="vi-VN" altLang="zh-TW" sz="2800">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br>
            <a:r>
              <a:rPr lang="vi-VN" altLang="zh-TW" sz="1600" b="0">
                <a:solidFill>
                  <a:srgbClr val="00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(t</a:t>
            </a:r>
            <a:r>
              <a:rPr lang="en-US" altLang="zh-TW" sz="1600" b="0">
                <a:solidFill>
                  <a:srgbClr val="00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ránh diễn tiến suy tim phải về </a:t>
            </a:r>
            <a:r>
              <a:rPr lang="vi-VN" altLang="zh-TW" sz="1600" b="0">
                <a:solidFill>
                  <a:srgbClr val="00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sau)</a:t>
            </a:r>
            <a:endParaRPr lang="en-US" altLang="zh-TW" sz="2800" b="0">
              <a:solidFill>
                <a:srgbClr val="00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a:p>
            <a:pPr lvl="1" eaLnBrk="1" hangingPunct="1">
              <a:lnSpc>
                <a:spcPct val="155000"/>
              </a:lnSpc>
              <a:spcBef>
                <a:spcPts val="0"/>
              </a:spcBef>
              <a:buFont typeface="Wingdings" panose="05000000000000000000" pitchFamily="2" charset="2"/>
              <a:buChar char="Ø"/>
              <a:defRPr/>
            </a:pPr>
            <a:r>
              <a:rPr lang="en-US" altLang="zh-TW" sz="2800">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Cần đặt máy tạo nhịp hoặc cho thợ lặn</a:t>
            </a:r>
          </a:p>
        </p:txBody>
      </p:sp>
      <p:sp>
        <p:nvSpPr>
          <p:cNvPr id="99331" name="Rectangle 3">
            <a:extLst>
              <a:ext uri="{FF2B5EF4-FFF2-40B4-BE49-F238E27FC236}">
                <a16:creationId xmlns:a16="http://schemas.microsoft.com/office/drawing/2014/main" id="{7DE79050-CBF6-47BF-8C2C-C45406B9010A}"/>
              </a:ext>
            </a:extLst>
          </p:cNvPr>
          <p:cNvSpPr>
            <a:spLocks noChangeArrowheads="1"/>
          </p:cNvSpPr>
          <p:nvPr/>
        </p:nvSpPr>
        <p:spPr bwMode="auto">
          <a:xfrm>
            <a:off x="76200" y="457200"/>
            <a:ext cx="9144000" cy="641350"/>
          </a:xfrm>
          <a:prstGeom prst="rect">
            <a:avLst/>
          </a:prstGeom>
          <a:noFill/>
          <a:ln>
            <a:noFill/>
          </a:ln>
          <a:effectLst/>
        </p:spPr>
        <p:txBody>
          <a:bodyPr>
            <a:spAutoFit/>
          </a:bodyPr>
          <a:lstStyle/>
          <a:p>
            <a:pPr algn="ctr" eaLnBrk="1" hangingPunct="1">
              <a:defRPr/>
            </a:pPr>
            <a:r>
              <a:rPr lang="en-US" altLang="zh-TW" sz="3600">
                <a:solidFill>
                  <a:schemeClr val="folHlink"/>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TRANSCATHETER CLOSURE OF ASD</a:t>
            </a:r>
          </a:p>
        </p:txBody>
      </p:sp>
      <p:sp>
        <p:nvSpPr>
          <p:cNvPr id="99333" name="Rectangle 5">
            <a:extLst>
              <a:ext uri="{FF2B5EF4-FFF2-40B4-BE49-F238E27FC236}">
                <a16:creationId xmlns:a16="http://schemas.microsoft.com/office/drawing/2014/main" id="{4FF979EF-D45C-4258-B3BB-F549E74CD4A6}"/>
              </a:ext>
            </a:extLst>
          </p:cNvPr>
          <p:cNvSpPr>
            <a:spLocks noChangeArrowheads="1"/>
          </p:cNvSpPr>
          <p:nvPr/>
        </p:nvSpPr>
        <p:spPr bwMode="auto">
          <a:xfrm>
            <a:off x="817563" y="5867400"/>
            <a:ext cx="7624762" cy="830263"/>
          </a:xfrm>
          <a:prstGeom prst="rect">
            <a:avLst/>
          </a:prstGeom>
          <a:noFill/>
          <a:ln>
            <a:noFill/>
          </a:ln>
          <a:effectLst/>
        </p:spPr>
        <p:txBody>
          <a:bodyPr wrap="none">
            <a:spAutoFit/>
          </a:bodyPr>
          <a:lstStyle/>
          <a:p>
            <a:pPr algn="ctr" eaLnBrk="1" hangingPunct="1">
              <a:defRPr/>
            </a:pPr>
            <a:r>
              <a:rPr lang="en-US" altLang="zh-TW" i="1">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Robert J. Sommer, MD Robert J. Sommer, MD</a:t>
            </a:r>
          </a:p>
          <a:p>
            <a:pPr algn="ctr" eaLnBrk="1" hangingPunct="1">
              <a:defRPr/>
            </a:pPr>
            <a:r>
              <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Lenox Hill Heart and Vascular Institute of New York</a:t>
            </a:r>
            <a:endParaRPr lang="en-US" altLang="zh-TW" i="1">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p:txBody>
      </p:sp>
    </p:spTree>
  </p:cSld>
  <p:clrMapOvr>
    <a:masterClrMapping/>
  </p:clrMapOvr>
  <p:transition advClick="0" advTm="8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id="{1E1509DB-E183-4B91-9F6F-F30B913A6C80}"/>
              </a:ext>
            </a:extLst>
          </p:cNvPr>
          <p:cNvSpPr txBox="1">
            <a:spLocks noChangeArrowheads="1"/>
          </p:cNvSpPr>
          <p:nvPr/>
        </p:nvSpPr>
        <p:spPr bwMode="auto">
          <a:xfrm>
            <a:off x="0" y="228600"/>
            <a:ext cx="9144000" cy="1311275"/>
          </a:xfrm>
          <a:prstGeom prst="rect">
            <a:avLst/>
          </a:prstGeom>
          <a:noFill/>
          <a:ln>
            <a:noFill/>
          </a:ln>
          <a:effectLst/>
        </p:spPr>
        <p:txBody>
          <a:bodyPr>
            <a:spAutoFit/>
          </a:bodyPr>
          <a:lstStyle/>
          <a:p>
            <a:pPr algn="ctr" eaLnBrk="1" hangingPunct="1">
              <a:spcBef>
                <a:spcPct val="50000"/>
              </a:spcBef>
              <a:defRPr/>
            </a:pPr>
            <a:r>
              <a:rPr lang="en-US" altLang="zh-TW" sz="3200">
                <a:solidFill>
                  <a:schemeClr val="folHlink"/>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CHỐNG CHỈ ĐỊNH ĐÓNG ASD</a:t>
            </a:r>
          </a:p>
          <a:p>
            <a:pPr algn="ctr" eaLnBrk="1" hangingPunct="1">
              <a:spcBef>
                <a:spcPct val="50000"/>
              </a:spcBef>
              <a:defRPr/>
            </a:pPr>
            <a:endParaRPr lang="zh-TW" altLang="en-US" sz="3200">
              <a:solidFill>
                <a:schemeClr val="folHlink"/>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p:txBody>
      </p:sp>
      <p:sp>
        <p:nvSpPr>
          <p:cNvPr id="101379" name="Rectangle 3">
            <a:extLst>
              <a:ext uri="{FF2B5EF4-FFF2-40B4-BE49-F238E27FC236}">
                <a16:creationId xmlns:a16="http://schemas.microsoft.com/office/drawing/2014/main" id="{626523DD-30C9-432A-8629-770C67258A5A}"/>
              </a:ext>
            </a:extLst>
          </p:cNvPr>
          <p:cNvSpPr>
            <a:spLocks noChangeArrowheads="1"/>
          </p:cNvSpPr>
          <p:nvPr/>
        </p:nvSpPr>
        <p:spPr bwMode="auto">
          <a:xfrm>
            <a:off x="762000" y="990600"/>
            <a:ext cx="8153400" cy="577850"/>
          </a:xfrm>
          <a:prstGeom prst="rect">
            <a:avLst/>
          </a:prstGeom>
          <a:noFill/>
          <a:ln>
            <a:noFill/>
          </a:ln>
          <a:effectLst/>
        </p:spPr>
        <p:txBody>
          <a:bodyPr>
            <a:spAutoFit/>
          </a:bodyPr>
          <a:lstStyle/>
          <a:p>
            <a:pPr eaLnBrk="1" hangingPunct="1">
              <a:lnSpc>
                <a:spcPct val="150000"/>
              </a:lnSpc>
              <a:spcBef>
                <a:spcPct val="30000"/>
              </a:spcBef>
              <a:defRPr/>
            </a:pPr>
            <a:endParaRPr lang="zh-TW" altLang="en-US">
              <a:effectLst>
                <a:outerShdw blurRad="38100" dist="38100" dir="2700000" algn="tl">
                  <a:srgbClr val="000000"/>
                </a:outerShdw>
              </a:effectLst>
              <a:latin typeface="Arial" panose="020B0604020202020204" pitchFamily="34" charset="0"/>
              <a:ea typeface="PMingLiU" panose="02020500000000000000" pitchFamily="18" charset="-120"/>
              <a:cs typeface="Times New Roman" panose="02020603050405020304" pitchFamily="18" charset="0"/>
            </a:endParaRPr>
          </a:p>
        </p:txBody>
      </p:sp>
      <p:sp>
        <p:nvSpPr>
          <p:cNvPr id="101380" name="Text Box 4">
            <a:extLst>
              <a:ext uri="{FF2B5EF4-FFF2-40B4-BE49-F238E27FC236}">
                <a16:creationId xmlns:a16="http://schemas.microsoft.com/office/drawing/2014/main" id="{5278AB21-40FE-4AA5-96DA-2FFFE4280589}"/>
              </a:ext>
            </a:extLst>
          </p:cNvPr>
          <p:cNvSpPr txBox="1">
            <a:spLocks noChangeArrowheads="1"/>
          </p:cNvSpPr>
          <p:nvPr/>
        </p:nvSpPr>
        <p:spPr bwMode="auto">
          <a:xfrm>
            <a:off x="206829" y="1323985"/>
            <a:ext cx="8839200" cy="5534015"/>
          </a:xfrm>
          <a:prstGeom prst="rect">
            <a:avLst/>
          </a:prstGeom>
          <a:noFill/>
          <a:ln>
            <a:noFill/>
          </a:ln>
          <a:effectLst/>
        </p:spPr>
        <p:txBody>
          <a:bodyPr wrap="square">
            <a:spAutoFit/>
          </a:bodyPr>
          <a:lstStyle/>
          <a:p>
            <a:pPr eaLnBrk="1" hangingPunct="1">
              <a:lnSpc>
                <a:spcPct val="150000"/>
              </a:lnSpc>
              <a:spcBef>
                <a:spcPct val="30000"/>
              </a:spcBef>
              <a:defRPr/>
            </a:pPr>
            <a:r>
              <a:rPr lang="en-US" altLang="zh-TW" sz="3200">
                <a:solidFill>
                  <a:srgbClr val="66FF33"/>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Kirlin (Cardiac Surgery)</a:t>
            </a:r>
          </a:p>
          <a:p>
            <a:pPr eaLnBrk="1" hangingPunct="1">
              <a:lnSpc>
                <a:spcPct val="150000"/>
              </a:lnSpc>
              <a:spcBef>
                <a:spcPct val="30000"/>
              </a:spcBef>
              <a:defRPr/>
            </a:pPr>
            <a:r>
              <a:rPr lang="en-US" altLang="zh-TW" sz="2800">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Kháng lực mạch máu phổi 8-12 đơn vị WOOD và không giảm xuống &lt; 7 đơn vị WOOD khi dùng thuốc dãn mạch.</a:t>
            </a:r>
            <a:endParaRPr lang="vi-VN" altLang="zh-TW" sz="2800">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a:p>
            <a:pPr eaLnBrk="1" hangingPunct="1">
              <a:lnSpc>
                <a:spcPct val="150000"/>
              </a:lnSpc>
              <a:spcBef>
                <a:spcPct val="30000"/>
              </a:spcBef>
              <a:defRPr/>
            </a:pPr>
            <a:r>
              <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 </a:t>
            </a:r>
            <a:r>
              <a:rPr lang="en-US" altLang="zh-TW" sz="2800" i="1">
                <a:solidFill>
                  <a:srgbClr val="00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Robert J. Sommer, MD Robert J. Sommer, MD</a:t>
            </a:r>
            <a:endParaRPr lang="vi-VN" altLang="zh-TW" sz="2800" i="1">
              <a:solidFill>
                <a:srgbClr val="00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a:p>
            <a:pPr eaLnBrk="1" hangingPunct="1">
              <a:lnSpc>
                <a:spcPct val="150000"/>
              </a:lnSpc>
              <a:defRPr/>
            </a:pPr>
            <a:r>
              <a:rPr lang="en-US" altLang="zh-TW" sz="2800">
                <a:solidFill>
                  <a:srgbClr val="00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Lenox Hill Heart and Vascular Institute of New York</a:t>
            </a:r>
            <a:endParaRPr lang="en-US" altLang="zh-TW" sz="2800" i="1">
              <a:solidFill>
                <a:srgbClr val="00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a:p>
            <a:pPr eaLnBrk="1" hangingPunct="1">
              <a:lnSpc>
                <a:spcPct val="150000"/>
              </a:lnSpc>
              <a:buFont typeface="Wingdings" panose="05000000000000000000" pitchFamily="2" charset="2"/>
              <a:buChar char="Ø"/>
              <a:defRPr/>
            </a:pPr>
            <a:r>
              <a:rPr lang="en-US" altLang="zh-TW" sz="2800">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PVRi &gt; 10 Units</a:t>
            </a:r>
          </a:p>
          <a:p>
            <a:pPr eaLnBrk="1" hangingPunct="1">
              <a:lnSpc>
                <a:spcPct val="150000"/>
              </a:lnSpc>
              <a:buFont typeface="Wingdings" panose="05000000000000000000" pitchFamily="2" charset="2"/>
              <a:buChar char="Ø"/>
              <a:defRPr/>
            </a:pPr>
            <a:r>
              <a:rPr lang="en-US" altLang="zh-TW" sz="2800">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Associated cyanosis</a:t>
            </a:r>
            <a:endParaRPr lang="zh-TW" altLang="en-US" sz="2800">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p:txBody>
      </p:sp>
    </p:spTree>
  </p:cSld>
  <p:clrMapOvr>
    <a:masterClrMapping/>
  </p:clrMapOvr>
  <p:transition advClick="0" advTm="8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a:extLst>
              <a:ext uri="{FF2B5EF4-FFF2-40B4-BE49-F238E27FC236}">
                <a16:creationId xmlns:a16="http://schemas.microsoft.com/office/drawing/2014/main" id="{6DA38568-86BF-4EC8-9C98-5A8D759B121B}"/>
              </a:ext>
            </a:extLst>
          </p:cNvPr>
          <p:cNvSpPr txBox="1">
            <a:spLocks noChangeArrowheads="1"/>
          </p:cNvSpPr>
          <p:nvPr/>
        </p:nvSpPr>
        <p:spPr bwMode="auto">
          <a:xfrm>
            <a:off x="0" y="228600"/>
            <a:ext cx="9144000" cy="1311275"/>
          </a:xfrm>
          <a:prstGeom prst="rect">
            <a:avLst/>
          </a:prstGeom>
          <a:noFill/>
          <a:ln>
            <a:noFill/>
          </a:ln>
          <a:effectLst/>
        </p:spPr>
        <p:txBody>
          <a:bodyPr>
            <a:spAutoFit/>
          </a:bodyPr>
          <a:lstStyle/>
          <a:p>
            <a:pPr algn="ctr" eaLnBrk="1" hangingPunct="1">
              <a:spcBef>
                <a:spcPct val="50000"/>
              </a:spcBef>
              <a:defRPr/>
            </a:pPr>
            <a:r>
              <a:rPr lang="en-US" altLang="zh-TW" sz="3200">
                <a:solidFill>
                  <a:schemeClr val="folHlink"/>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THỜI ĐIỂM ĐÓNG ASD</a:t>
            </a:r>
          </a:p>
          <a:p>
            <a:pPr algn="ctr" eaLnBrk="1" hangingPunct="1">
              <a:spcBef>
                <a:spcPct val="50000"/>
              </a:spcBef>
              <a:defRPr/>
            </a:pPr>
            <a:endParaRPr lang="zh-TW" altLang="en-US" sz="3200">
              <a:solidFill>
                <a:schemeClr val="folHlink"/>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p:txBody>
      </p:sp>
      <p:sp>
        <p:nvSpPr>
          <p:cNvPr id="108547" name="Rectangle 3">
            <a:extLst>
              <a:ext uri="{FF2B5EF4-FFF2-40B4-BE49-F238E27FC236}">
                <a16:creationId xmlns:a16="http://schemas.microsoft.com/office/drawing/2014/main" id="{4CE6B43F-3567-496E-900D-A5E1ABF8340D}"/>
              </a:ext>
            </a:extLst>
          </p:cNvPr>
          <p:cNvSpPr>
            <a:spLocks noChangeArrowheads="1"/>
          </p:cNvSpPr>
          <p:nvPr/>
        </p:nvSpPr>
        <p:spPr bwMode="auto">
          <a:xfrm>
            <a:off x="533400" y="1905000"/>
            <a:ext cx="8153400" cy="577850"/>
          </a:xfrm>
          <a:prstGeom prst="rect">
            <a:avLst/>
          </a:prstGeom>
          <a:noFill/>
          <a:ln>
            <a:noFill/>
          </a:ln>
          <a:effectLst/>
        </p:spPr>
        <p:txBody>
          <a:bodyPr>
            <a:spAutoFit/>
          </a:bodyPr>
          <a:lstStyle/>
          <a:p>
            <a:pPr eaLnBrk="1" hangingPunct="1">
              <a:lnSpc>
                <a:spcPct val="150000"/>
              </a:lnSpc>
              <a:spcBef>
                <a:spcPct val="30000"/>
              </a:spcBef>
              <a:defRPr/>
            </a:pPr>
            <a:endParaRPr lang="zh-TW" altLang="en-US">
              <a:effectLst>
                <a:outerShdw blurRad="38100" dist="38100" dir="2700000" algn="tl">
                  <a:srgbClr val="000000"/>
                </a:outerShdw>
              </a:effectLst>
              <a:latin typeface="Arial" panose="020B0604020202020204" pitchFamily="34" charset="0"/>
              <a:ea typeface="PMingLiU" panose="02020500000000000000" pitchFamily="18" charset="-120"/>
              <a:cs typeface="Times New Roman" panose="02020603050405020304" pitchFamily="18" charset="0"/>
            </a:endParaRPr>
          </a:p>
        </p:txBody>
      </p:sp>
      <p:sp>
        <p:nvSpPr>
          <p:cNvPr id="108548" name="Text Box 4">
            <a:extLst>
              <a:ext uri="{FF2B5EF4-FFF2-40B4-BE49-F238E27FC236}">
                <a16:creationId xmlns:a16="http://schemas.microsoft.com/office/drawing/2014/main" id="{4EF67B1A-392E-4D77-A3A6-5597A1D4B4F0}"/>
              </a:ext>
            </a:extLst>
          </p:cNvPr>
          <p:cNvSpPr txBox="1">
            <a:spLocks noChangeArrowheads="1"/>
          </p:cNvSpPr>
          <p:nvPr/>
        </p:nvSpPr>
        <p:spPr bwMode="auto">
          <a:xfrm>
            <a:off x="304800" y="769937"/>
            <a:ext cx="8534400" cy="1247265"/>
          </a:xfrm>
          <a:prstGeom prst="rect">
            <a:avLst/>
          </a:prstGeom>
          <a:noFill/>
          <a:ln>
            <a:noFill/>
          </a:ln>
          <a:effectLst/>
        </p:spPr>
        <p:txBody>
          <a:bodyPr>
            <a:spAutoFit/>
          </a:bodyPr>
          <a:lstStyle/>
          <a:p>
            <a:pPr eaLnBrk="1" hangingPunct="1">
              <a:lnSpc>
                <a:spcPct val="135000"/>
              </a:lnSpc>
              <a:spcBef>
                <a:spcPct val="35000"/>
              </a:spcBef>
              <a:defRPr/>
            </a:pPr>
            <a:r>
              <a:rPr lang="en-US" altLang="zh-TW" sz="2800">
                <a:solidFill>
                  <a:srgbClr val="66FF33"/>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Kirlin (Cardiac Surgery)</a:t>
            </a:r>
            <a:endParaRPr lang="en-US" altLang="zh-TW" sz="2800" b="0">
              <a:solidFill>
                <a:srgbClr val="66FF33"/>
              </a:solidFill>
              <a:latin typeface="Arial" panose="020B0604020202020204" pitchFamily="34" charset="0"/>
              <a:ea typeface="PMingLiU" panose="02020500000000000000" pitchFamily="18" charset="-120"/>
              <a:cs typeface="Arial" panose="020B0604020202020204" pitchFamily="34" charset="0"/>
            </a:endParaRPr>
          </a:p>
          <a:p>
            <a:pPr lvl="1" eaLnBrk="1" hangingPunct="1">
              <a:lnSpc>
                <a:spcPct val="135000"/>
              </a:lnSpc>
              <a:spcBef>
                <a:spcPct val="35000"/>
              </a:spcBef>
              <a:buFont typeface="Wingdings" panose="05000000000000000000" pitchFamily="2" charset="2"/>
              <a:buChar char="Ø"/>
              <a:defRPr/>
            </a:pPr>
            <a:r>
              <a:rPr lang="en-US" altLang="zh-TW" i="1" u="sng">
                <a:solidFill>
                  <a:srgbClr val="FFFF00"/>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Lý tưởng là 1-2 tuổi</a:t>
            </a:r>
            <a:r>
              <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 Trẻ nhỏ </a:t>
            </a:r>
            <a:r>
              <a:rPr lang="vi-VN"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ko</a:t>
            </a:r>
            <a:r>
              <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 phải chống chỉ định</a:t>
            </a:r>
            <a:endParaRPr lang="zh-TW" altLang="en-US">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endParaRPr>
          </a:p>
        </p:txBody>
      </p:sp>
      <p:sp>
        <p:nvSpPr>
          <p:cNvPr id="108549" name="Rectangle 5">
            <a:extLst>
              <a:ext uri="{FF2B5EF4-FFF2-40B4-BE49-F238E27FC236}">
                <a16:creationId xmlns:a16="http://schemas.microsoft.com/office/drawing/2014/main" id="{399957E2-3994-48F0-B250-3E9A348A2569}"/>
              </a:ext>
            </a:extLst>
          </p:cNvPr>
          <p:cNvSpPr>
            <a:spLocks noChangeArrowheads="1"/>
          </p:cNvSpPr>
          <p:nvPr/>
        </p:nvSpPr>
        <p:spPr bwMode="auto">
          <a:xfrm>
            <a:off x="381000" y="2057400"/>
            <a:ext cx="8763000" cy="1784350"/>
          </a:xfrm>
          <a:prstGeom prst="rect">
            <a:avLst/>
          </a:prstGeom>
          <a:noFill/>
          <a:ln>
            <a:noFill/>
          </a:ln>
          <a:effectLst/>
        </p:spPr>
        <p:txBody>
          <a:bodyPr>
            <a:spAutoFit/>
          </a:bodyPr>
          <a:lstStyle/>
          <a:p>
            <a:pPr eaLnBrk="1" hangingPunct="1">
              <a:lnSpc>
                <a:spcPct val="135000"/>
              </a:lnSpc>
              <a:spcBef>
                <a:spcPct val="35000"/>
              </a:spcBef>
              <a:defRPr/>
            </a:pPr>
            <a:r>
              <a:rPr lang="en-US" altLang="zh-TW" sz="2800">
                <a:solidFill>
                  <a:srgbClr val="66FF33"/>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L. B Beerman (Pediatric Cardiology)</a:t>
            </a:r>
          </a:p>
          <a:p>
            <a:pPr eaLnBrk="1" hangingPunct="1">
              <a:lnSpc>
                <a:spcPct val="135000"/>
              </a:lnSpc>
              <a:spcBef>
                <a:spcPct val="35000"/>
              </a:spcBef>
              <a:defRPr/>
            </a:pPr>
            <a:r>
              <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Thời điểm : 4-6 tuổi: ít có nguy cơ khi chạy tuần hòan ngòai cơ thể và thuận lợi mặt tâm lý</a:t>
            </a:r>
          </a:p>
        </p:txBody>
      </p:sp>
      <p:sp>
        <p:nvSpPr>
          <p:cNvPr id="108550" name="Text Box 6">
            <a:extLst>
              <a:ext uri="{FF2B5EF4-FFF2-40B4-BE49-F238E27FC236}">
                <a16:creationId xmlns:a16="http://schemas.microsoft.com/office/drawing/2014/main" id="{897DF80C-D13F-4E37-8E71-6C99CB30886B}"/>
              </a:ext>
            </a:extLst>
          </p:cNvPr>
          <p:cNvSpPr txBox="1">
            <a:spLocks noChangeArrowheads="1"/>
          </p:cNvSpPr>
          <p:nvPr/>
        </p:nvSpPr>
        <p:spPr bwMode="auto">
          <a:xfrm>
            <a:off x="457200" y="3962400"/>
            <a:ext cx="8534400" cy="1758950"/>
          </a:xfrm>
          <a:prstGeom prst="rect">
            <a:avLst/>
          </a:prstGeom>
          <a:noFill/>
          <a:ln>
            <a:noFill/>
          </a:ln>
          <a:effectLst/>
        </p:spPr>
        <p:txBody>
          <a:bodyPr>
            <a:spAutoFit/>
          </a:bodyPr>
          <a:lstStyle/>
          <a:p>
            <a:pPr eaLnBrk="1" hangingPunct="1">
              <a:lnSpc>
                <a:spcPct val="125000"/>
              </a:lnSpc>
              <a:spcBef>
                <a:spcPct val="30000"/>
              </a:spcBef>
              <a:defRPr/>
            </a:pPr>
            <a:r>
              <a:rPr lang="en-US" altLang="zh-TW" sz="2800">
                <a:solidFill>
                  <a:srgbClr val="66FF33"/>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Cardiac Surgery of the Neonate and Infant </a:t>
            </a:r>
          </a:p>
          <a:p>
            <a:pPr lvl="2" eaLnBrk="1" hangingPunct="1">
              <a:lnSpc>
                <a:spcPct val="125000"/>
              </a:lnSpc>
              <a:spcBef>
                <a:spcPct val="30000"/>
              </a:spcBef>
              <a:buFont typeface="Wingdings" panose="05000000000000000000" pitchFamily="2" charset="2"/>
              <a:buChar char="Ø"/>
              <a:defRPr/>
            </a:pPr>
            <a:r>
              <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ASD không triệu chứng: 4-5 tuổi</a:t>
            </a:r>
          </a:p>
          <a:p>
            <a:pPr lvl="2" eaLnBrk="1" hangingPunct="1">
              <a:lnSpc>
                <a:spcPct val="125000"/>
              </a:lnSpc>
              <a:spcBef>
                <a:spcPct val="30000"/>
              </a:spcBef>
              <a:buFont typeface="Wingdings" panose="05000000000000000000" pitchFamily="2" charset="2"/>
              <a:buChar char="Ø"/>
              <a:defRPr/>
            </a:pPr>
            <a:r>
              <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ASD có triệu chứng: bất kể tuổi nào. </a:t>
            </a:r>
          </a:p>
        </p:txBody>
      </p:sp>
      <p:sp>
        <p:nvSpPr>
          <p:cNvPr id="108551" name="Text Box 7">
            <a:extLst>
              <a:ext uri="{FF2B5EF4-FFF2-40B4-BE49-F238E27FC236}">
                <a16:creationId xmlns:a16="http://schemas.microsoft.com/office/drawing/2014/main" id="{5B5D81B5-C6C3-4D17-8423-B702EB4122FD}"/>
              </a:ext>
            </a:extLst>
          </p:cNvPr>
          <p:cNvSpPr txBox="1">
            <a:spLocks noChangeArrowheads="1"/>
          </p:cNvSpPr>
          <p:nvPr/>
        </p:nvSpPr>
        <p:spPr bwMode="auto">
          <a:xfrm>
            <a:off x="457200" y="5624513"/>
            <a:ext cx="8534400" cy="1231900"/>
          </a:xfrm>
          <a:prstGeom prst="rect">
            <a:avLst/>
          </a:prstGeom>
          <a:noFill/>
          <a:ln>
            <a:noFill/>
          </a:ln>
          <a:effectLst/>
        </p:spPr>
        <p:txBody>
          <a:bodyPr>
            <a:spAutoFit/>
          </a:bodyPr>
          <a:lstStyle/>
          <a:p>
            <a:pPr eaLnBrk="1" hangingPunct="1">
              <a:lnSpc>
                <a:spcPct val="130000"/>
              </a:lnSpc>
              <a:spcBef>
                <a:spcPct val="30000"/>
              </a:spcBef>
              <a:defRPr/>
            </a:pPr>
            <a:r>
              <a:rPr lang="en-US" altLang="zh-TW" sz="2800">
                <a:solidFill>
                  <a:srgbClr val="66FF33"/>
                </a:solidFill>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J. Stark (Surgery for Congenital Heart Defects)</a:t>
            </a:r>
          </a:p>
          <a:p>
            <a:pPr eaLnBrk="1" hangingPunct="1">
              <a:lnSpc>
                <a:spcPct val="130000"/>
              </a:lnSpc>
              <a:spcBef>
                <a:spcPct val="30000"/>
              </a:spcBef>
              <a:defRPr/>
            </a:pPr>
            <a:r>
              <a:rPr lang="en-US" altLang="zh-TW">
                <a:effectLst>
                  <a:outerShdw blurRad="38100" dist="38100" dir="2700000" algn="tl">
                    <a:srgbClr val="000000"/>
                  </a:outerShdw>
                </a:effectLst>
                <a:latin typeface="Arial" panose="020B0604020202020204" pitchFamily="34" charset="0"/>
                <a:ea typeface="PMingLiU" panose="02020500000000000000" pitchFamily="18" charset="-120"/>
                <a:cs typeface="Arial" panose="020B0604020202020204" pitchFamily="34" charset="0"/>
              </a:rPr>
              <a:t>	Timing: 3-4 y/o.</a:t>
            </a:r>
          </a:p>
        </p:txBody>
      </p:sp>
      <p:sp>
        <p:nvSpPr>
          <p:cNvPr id="2" name="Rectangle 1">
            <a:extLst>
              <a:ext uri="{FF2B5EF4-FFF2-40B4-BE49-F238E27FC236}">
                <a16:creationId xmlns:a16="http://schemas.microsoft.com/office/drawing/2014/main" id="{4F91F3F0-59AE-4BD9-ADA4-96E0A857BBAF}"/>
              </a:ext>
            </a:extLst>
          </p:cNvPr>
          <p:cNvSpPr/>
          <p:nvPr/>
        </p:nvSpPr>
        <p:spPr>
          <a:xfrm>
            <a:off x="4724400" y="763074"/>
            <a:ext cx="3962400"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1400" b="0">
                <a:solidFill>
                  <a:srgbClr val="00FF00"/>
                </a:solidFill>
                <a:latin typeface="arial" panose="020B0604020202020204" pitchFamily="34" charset="0"/>
                <a:cs typeface="arial" panose="020B0604020202020204" pitchFamily="34" charset="0"/>
              </a:rPr>
              <a:t>lí tưởng đóng là 1 đến 2 tuổi, &lt;1 tuổi đâu có suy tim gì đâu. trái tim càng to thao tác càng </a:t>
            </a:r>
            <a:r>
              <a:rPr lang="vi-VN" sz="1400" b="0">
                <a:solidFill>
                  <a:srgbClr val="00FF00"/>
                </a:solidFill>
                <a:latin typeface="arial" panose="020B0604020202020204" pitchFamily="34" charset="0"/>
                <a:cs typeface="arial" panose="020B0604020202020204" pitchFamily="34" charset="0"/>
              </a:rPr>
              <a:t>dễ. Ở Nhi Đồng cũng thường để &gt;1 tuổi</a:t>
            </a:r>
            <a:endParaRPr lang="en-US" sz="1400" b="0">
              <a:solidFill>
                <a:srgbClr val="00FF00"/>
              </a:solidFill>
              <a:latin typeface="arial" panose="020B0604020202020204" pitchFamily="34" charset="0"/>
              <a:cs typeface="arial" panose="020B0604020202020204" pitchFamily="34" charset="0"/>
            </a:endParaRPr>
          </a:p>
        </p:txBody>
      </p:sp>
    </p:spTree>
  </p:cSld>
  <p:clrMapOvr>
    <a:masterClrMapping/>
  </p:clrMapOvr>
  <p:transition advClick="0" advTm="8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B53BC4-4FA1-470D-B48C-04C1B6746BD3}"/>
              </a:ext>
            </a:extLst>
          </p:cNvPr>
          <p:cNvSpPr>
            <a:spLocks noGrp="1"/>
          </p:cNvSpPr>
          <p:nvPr>
            <p:ph type="title"/>
          </p:nvPr>
        </p:nvSpPr>
        <p:spPr/>
        <p:txBody>
          <a:bodyPr/>
          <a:lstStyle/>
          <a:p>
            <a:r>
              <a:rPr lang="en-US" altLang="zh-TW">
                <a:latin typeface="Arial" panose="020B0604020202020204" pitchFamily="34" charset="0"/>
                <a:ea typeface="PMingLiU" panose="02020500000000000000" pitchFamily="18" charset="-120"/>
              </a:rPr>
              <a:t>PHÔI THAI VÁCH LIÊN NHĨ</a:t>
            </a:r>
            <a:endParaRPr lang="en-US"/>
          </a:p>
        </p:txBody>
      </p:sp>
      <p:sp>
        <p:nvSpPr>
          <p:cNvPr id="4" name="Content Placeholder 3">
            <a:extLst>
              <a:ext uri="{FF2B5EF4-FFF2-40B4-BE49-F238E27FC236}">
                <a16:creationId xmlns:a16="http://schemas.microsoft.com/office/drawing/2014/main" id="{4237F320-EDFA-4825-9400-0A4D0EF074CA}"/>
              </a:ext>
            </a:extLst>
          </p:cNvPr>
          <p:cNvSpPr>
            <a:spLocks noGrp="1"/>
          </p:cNvSpPr>
          <p:nvPr>
            <p:ph idx="1"/>
          </p:nvPr>
        </p:nvSpPr>
        <p:spPr>
          <a:xfrm>
            <a:off x="87087" y="1524000"/>
            <a:ext cx="8763000" cy="5257800"/>
          </a:xfrm>
        </p:spPr>
        <p:txBody>
          <a:bodyPr/>
          <a:lstStyle/>
          <a:p>
            <a:pPr lvl="0"/>
            <a:r>
              <a:rPr lang="en-US" sz="2400" b="0">
                <a:latin typeface="Arial" panose="020B0604020202020204" pitchFamily="34" charset="0"/>
                <a:cs typeface="Arial" panose="020B0604020202020204" pitchFamily="34" charset="0"/>
              </a:rPr>
              <a:t>Thông liên nhĩ:</a:t>
            </a:r>
          </a:p>
          <a:p>
            <a:pPr lvl="1"/>
            <a:r>
              <a:rPr lang="en-US" sz="2000" b="0">
                <a:latin typeface="Arial" panose="020B0604020202020204" pitchFamily="34" charset="0"/>
                <a:cs typeface="Arial" panose="020B0604020202020204" pitchFamily="34" charset="0"/>
              </a:rPr>
              <a:t>Lỗ thứ 1 do vách thứ 1 không đủ dài (15%)</a:t>
            </a:r>
          </a:p>
          <a:p>
            <a:pPr lvl="1"/>
            <a:r>
              <a:rPr lang="en-US" sz="2000" b="0">
                <a:latin typeface="Arial" panose="020B0604020202020204" pitchFamily="34" charset="0"/>
                <a:cs typeface="Arial" panose="020B0604020202020204" pitchFamily="34" charset="0"/>
              </a:rPr>
              <a:t>Lỗ thứ 2 tạo ra do vách thứ 1 hoại tử, lỗ thứ 2 lớn khi: vách thứ 2 mọc không đủ hoặc vách 1 hoại tử nhiều (75%)</a:t>
            </a:r>
          </a:p>
          <a:p>
            <a:pPr lvl="1"/>
            <a:r>
              <a:rPr lang="en-US" sz="2000" b="0">
                <a:latin typeface="Arial" panose="020B0604020202020204" pitchFamily="34" charset="0"/>
                <a:cs typeface="Arial" panose="020B0604020202020204" pitchFamily="34" charset="0"/>
              </a:rPr>
              <a:t>Lỗ bầu dục: 2 vách mọc đủ nhưng ép nhau không kín</a:t>
            </a:r>
          </a:p>
          <a:p>
            <a:pPr lvl="1"/>
            <a:r>
              <a:rPr lang="en-US" sz="2000" b="0">
                <a:latin typeface="Arial" panose="020B0604020202020204" pitchFamily="34" charset="0"/>
                <a:cs typeface="Arial" panose="020B0604020202020204" pitchFamily="34" charset="0"/>
              </a:rPr>
              <a:t>Lỗ xoang </a:t>
            </a:r>
            <a:r>
              <a:rPr lang="vi-VN" sz="2000" b="0">
                <a:latin typeface="Arial" panose="020B0604020202020204" pitchFamily="34" charset="0"/>
                <a:cs typeface="Arial" panose="020B0604020202020204" pitchFamily="34" charset="0"/>
              </a:rPr>
              <a:t>TM</a:t>
            </a:r>
            <a:r>
              <a:rPr lang="en-US" sz="2000" b="0">
                <a:latin typeface="Arial" panose="020B0604020202020204" pitchFamily="34" charset="0"/>
                <a:cs typeface="Arial" panose="020B0604020202020204" pitchFamily="34" charset="0"/>
              </a:rPr>
              <a:t>: xoang TM</a:t>
            </a:r>
            <a:r>
              <a:rPr lang="vi-VN" sz="2000" b="0">
                <a:latin typeface="Arial" panose="020B0604020202020204" pitchFamily="34" charset="0"/>
                <a:cs typeface="Arial" panose="020B0604020202020204" pitchFamily="34" charset="0"/>
              </a:rPr>
              <a:t>C</a:t>
            </a:r>
            <a:r>
              <a:rPr lang="en-US" sz="2000" b="0">
                <a:latin typeface="Arial" panose="020B0604020202020204" pitchFamily="34" charset="0"/>
                <a:cs typeface="Arial" panose="020B0604020202020204" pitchFamily="34" charset="0"/>
              </a:rPr>
              <a:t> trên, xoang TM</a:t>
            </a:r>
            <a:r>
              <a:rPr lang="vi-VN" sz="2000" b="0">
                <a:latin typeface="Arial" panose="020B0604020202020204" pitchFamily="34" charset="0"/>
                <a:cs typeface="Arial" panose="020B0604020202020204" pitchFamily="34" charset="0"/>
              </a:rPr>
              <a:t>C</a:t>
            </a:r>
            <a:r>
              <a:rPr lang="en-US" sz="2000" b="0">
                <a:latin typeface="Arial" panose="020B0604020202020204" pitchFamily="34" charset="0"/>
                <a:cs typeface="Arial" panose="020B0604020202020204" pitchFamily="34" charset="0"/>
              </a:rPr>
              <a:t> dưới, xoang vành (10%)</a:t>
            </a:r>
          </a:p>
          <a:p>
            <a:pPr lvl="0"/>
            <a:r>
              <a:rPr lang="en-US" sz="2400" b="0">
                <a:latin typeface="Arial" panose="020B0604020202020204" pitchFamily="34" charset="0"/>
                <a:cs typeface="Arial" panose="020B0604020202020204" pitchFamily="34" charset="0"/>
              </a:rPr>
              <a:t>Van 2 lá gồm: lá trước, sau</a:t>
            </a:r>
          </a:p>
          <a:p>
            <a:pPr lvl="0"/>
            <a:r>
              <a:rPr lang="en-US" sz="2400" b="0">
                <a:latin typeface="Arial" panose="020B0604020202020204" pitchFamily="34" charset="0"/>
                <a:cs typeface="Arial" panose="020B0604020202020204" pitchFamily="34" charset="0"/>
              </a:rPr>
              <a:t>Van 3 lá gồm: lá trước, sau, vách</a:t>
            </a:r>
          </a:p>
          <a:p>
            <a:pPr lvl="0"/>
            <a:r>
              <a:rPr lang="en-US" sz="2400" b="0">
                <a:latin typeface="Arial" panose="020B0604020202020204" pitchFamily="34" charset="0"/>
                <a:cs typeface="Arial" panose="020B0604020202020204" pitchFamily="34" charset="0"/>
              </a:rPr>
              <a:t>TLN lỗ 1: Khiếm khuyết gối nội mạc</a:t>
            </a:r>
          </a:p>
          <a:p>
            <a:pPr lvl="1"/>
            <a:r>
              <a:rPr lang="en-US" sz="2000" b="0">
                <a:latin typeface="Arial" panose="020B0604020202020204" pitchFamily="34" charset="0"/>
                <a:cs typeface="Arial" panose="020B0604020202020204" pitchFamily="34" charset="0"/>
              </a:rPr>
              <a:t>lá trước van 2 lá - chẻ van 2 lá </a:t>
            </a:r>
          </a:p>
          <a:p>
            <a:pPr lvl="1"/>
            <a:r>
              <a:rPr lang="en-US" sz="2000" b="0">
                <a:latin typeface="Arial" panose="020B0604020202020204" pitchFamily="34" charset="0"/>
                <a:cs typeface="Arial" panose="020B0604020202020204" pitchFamily="34" charset="0"/>
              </a:rPr>
              <a:t>lá vách van 3 lá - thiểu sản lá vách van 3 lá =&gt; block A-V ở thể lỗ 1</a:t>
            </a:r>
          </a:p>
          <a:p>
            <a:pPr lvl="0"/>
            <a:r>
              <a:rPr lang="en-US" sz="2400" b="0">
                <a:latin typeface="Arial" panose="020B0604020202020204" pitchFamily="34" charset="0"/>
                <a:cs typeface="Arial" panose="020B0604020202020204" pitchFamily="34" charset="0"/>
              </a:rPr>
              <a:t>TLN lỗ 1 coi chừng có TLT kèm theo</a:t>
            </a:r>
          </a:p>
        </p:txBody>
      </p:sp>
    </p:spTree>
    <p:extLst>
      <p:ext uri="{BB962C8B-B14F-4D97-AF65-F5344CB8AC3E}">
        <p14:creationId xmlns:p14="http://schemas.microsoft.com/office/powerpoint/2010/main" val="1332933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0E7034D-861C-414D-9CBF-2BD4413628BF}"/>
              </a:ext>
            </a:extLst>
          </p:cNvPr>
          <p:cNvSpPr>
            <a:spLocks noGrp="1" noChangeArrowheads="1"/>
          </p:cNvSpPr>
          <p:nvPr>
            <p:ph type="body" idx="4294967295"/>
          </p:nvPr>
        </p:nvSpPr>
        <p:spPr>
          <a:xfrm>
            <a:off x="381000" y="1600200"/>
            <a:ext cx="8763000" cy="4876800"/>
          </a:xfrm>
        </p:spPr>
        <p:txBody>
          <a:bodyPr/>
          <a:lstStyle/>
          <a:p>
            <a:pPr>
              <a:lnSpc>
                <a:spcPct val="135000"/>
              </a:lnSpc>
              <a:buFontTx/>
              <a:buNone/>
            </a:pPr>
            <a:r>
              <a:rPr lang="vi-VN" altLang="zh-CN">
                <a:latin typeface="Arial" panose="020B0604020202020204" pitchFamily="34" charset="0"/>
              </a:rPr>
              <a:t>Mổ tim hở: </a:t>
            </a:r>
            <a:endParaRPr lang="en-US" altLang="zh-CN">
              <a:latin typeface="Arial" panose="020B0604020202020204" pitchFamily="34" charset="0"/>
              <a:ea typeface="SimSun" panose="02010600030101010101" pitchFamily="2" charset="-122"/>
            </a:endParaRPr>
          </a:p>
          <a:p>
            <a:pPr lvl="1">
              <a:lnSpc>
                <a:spcPct val="135000"/>
              </a:lnSpc>
              <a:buFont typeface="Wingdings" panose="05000000000000000000" pitchFamily="2" charset="2"/>
              <a:buChar char="Ø"/>
            </a:pPr>
            <a:r>
              <a:rPr lang="en-US" altLang="zh-CN">
                <a:latin typeface="Arial" panose="020B0604020202020204" pitchFamily="34" charset="0"/>
                <a:ea typeface="SimSun" panose="02010600030101010101" pitchFamily="2" charset="-122"/>
              </a:rPr>
              <a:t>Mở ngực</a:t>
            </a:r>
          </a:p>
          <a:p>
            <a:pPr lvl="1">
              <a:lnSpc>
                <a:spcPct val="135000"/>
              </a:lnSpc>
              <a:buFont typeface="Wingdings" panose="05000000000000000000" pitchFamily="2" charset="2"/>
              <a:buChar char="Ø"/>
            </a:pPr>
            <a:r>
              <a:rPr lang="en-US" altLang="zh-CN">
                <a:latin typeface="Arial" panose="020B0604020202020204" pitchFamily="34" charset="0"/>
                <a:ea typeface="SimSun" panose="02010600030101010101" pitchFamily="2" charset="-122"/>
              </a:rPr>
              <a:t>Chạy tuần hòan ngòai cơ thể</a:t>
            </a:r>
          </a:p>
          <a:p>
            <a:pPr lvl="1">
              <a:lnSpc>
                <a:spcPct val="135000"/>
              </a:lnSpc>
              <a:buFont typeface="Wingdings" panose="05000000000000000000" pitchFamily="2" charset="2"/>
              <a:buChar char="Ø"/>
            </a:pPr>
            <a:r>
              <a:rPr lang="en-US" altLang="zh-CN">
                <a:latin typeface="Arial" panose="020B0604020202020204" pitchFamily="34" charset="0"/>
                <a:ea typeface="SimSun" panose="02010600030101010101" pitchFamily="2" charset="-122"/>
              </a:rPr>
              <a:t>Xẻ nhĩ phải để tiếp cận với ASD</a:t>
            </a:r>
          </a:p>
          <a:p>
            <a:pPr lvl="1">
              <a:lnSpc>
                <a:spcPct val="135000"/>
              </a:lnSpc>
              <a:buFont typeface="Wingdings" panose="05000000000000000000" pitchFamily="2" charset="2"/>
              <a:buChar char="Ø"/>
            </a:pPr>
            <a:r>
              <a:rPr lang="en-US" altLang="zh-CN">
                <a:latin typeface="Arial" panose="020B0604020202020204" pitchFamily="34" charset="0"/>
                <a:ea typeface="SimSun" panose="02010600030101010101" pitchFamily="2" charset="-122"/>
              </a:rPr>
              <a:t>Dùng miếng vá hoặc khâu trực tiếp lỗ ASD</a:t>
            </a:r>
          </a:p>
          <a:p>
            <a:pPr lvl="1">
              <a:lnSpc>
                <a:spcPct val="135000"/>
              </a:lnSpc>
              <a:buFont typeface="Wingdings" panose="05000000000000000000" pitchFamily="2" charset="2"/>
              <a:buChar char="Ø"/>
            </a:pPr>
            <a:r>
              <a:rPr lang="vi-VN" altLang="zh-CN">
                <a:latin typeface="Arial" panose="020B0604020202020204" pitchFamily="34" charset="0"/>
              </a:rPr>
              <a:t>thành công 99%</a:t>
            </a:r>
          </a:p>
        </p:txBody>
      </p:sp>
      <p:sp>
        <p:nvSpPr>
          <p:cNvPr id="35843" name="Rectangle 3">
            <a:extLst>
              <a:ext uri="{FF2B5EF4-FFF2-40B4-BE49-F238E27FC236}">
                <a16:creationId xmlns:a16="http://schemas.microsoft.com/office/drawing/2014/main" id="{EDF20247-575C-494F-9C9A-F244E03D503D}"/>
              </a:ext>
            </a:extLst>
          </p:cNvPr>
          <p:cNvSpPr>
            <a:spLocks noGrp="1" noChangeArrowheads="1"/>
          </p:cNvSpPr>
          <p:nvPr>
            <p:ph type="title" idx="4294967295"/>
          </p:nvPr>
        </p:nvSpPr>
        <p:spPr>
          <a:xfrm>
            <a:off x="457200" y="381000"/>
            <a:ext cx="8229600" cy="762000"/>
          </a:xfrm>
        </p:spPr>
        <p:txBody>
          <a:bodyPr/>
          <a:lstStyle/>
          <a:p>
            <a:r>
              <a:rPr lang="en-US" altLang="zh-CN" sz="3600">
                <a:latin typeface="Arial" panose="020B0604020202020204" pitchFamily="34" charset="0"/>
                <a:ea typeface="SimSun" panose="02010600030101010101" pitchFamily="2" charset="-122"/>
              </a:rPr>
              <a:t>ĐIỀU TRỊ PHẪU THUẬT</a:t>
            </a:r>
            <a:endParaRPr lang="en-US" altLang="en-US" sz="3600">
              <a:latin typeface="Arial" panose="020B0604020202020204" pitchFamily="34" charset="0"/>
            </a:endParaRPr>
          </a:p>
        </p:txBody>
      </p:sp>
      <p:sp>
        <p:nvSpPr>
          <p:cNvPr id="2" name="Rectangle 1">
            <a:extLst>
              <a:ext uri="{FF2B5EF4-FFF2-40B4-BE49-F238E27FC236}">
                <a16:creationId xmlns:a16="http://schemas.microsoft.com/office/drawing/2014/main" id="{06EEC4FF-A33C-4D00-B87F-2D6B5A871861}"/>
              </a:ext>
            </a:extLst>
          </p:cNvPr>
          <p:cNvSpPr/>
          <p:nvPr/>
        </p:nvSpPr>
        <p:spPr>
          <a:xfrm>
            <a:off x="3505200" y="1676400"/>
            <a:ext cx="5257800" cy="1200329"/>
          </a:xfrm>
          <a:prstGeom prst="rect">
            <a:avLst/>
          </a:prstGeom>
        </p:spPr>
        <p:txBody>
          <a:bodyPr wrap="square">
            <a:spAutoFit/>
          </a:bodyPr>
          <a:lstStyle/>
          <a:p>
            <a:pPr marL="285750" indent="-285750">
              <a:buFont typeface="Arial" panose="020B0604020202020204" pitchFamily="34" charset="0"/>
              <a:buChar char="•"/>
            </a:pPr>
            <a:r>
              <a:rPr lang="en-US" sz="1800" b="0">
                <a:solidFill>
                  <a:srgbClr val="00FF00"/>
                </a:solidFill>
                <a:latin typeface="arial" panose="020B0604020202020204" pitchFamily="34" charset="0"/>
                <a:cs typeface="arial" panose="020B0604020202020204" pitchFamily="34" charset="0"/>
              </a:rPr>
              <a:t>8kg trở lên có thể thông tim bằng dụng cụ. </a:t>
            </a:r>
          </a:p>
          <a:p>
            <a:pPr marL="285750" indent="-285750">
              <a:buFont typeface="Arial" panose="020B0604020202020204" pitchFamily="34" charset="0"/>
              <a:buChar char="•"/>
            </a:pPr>
            <a:r>
              <a:rPr lang="en-US" sz="1800" b="0">
                <a:solidFill>
                  <a:srgbClr val="00FF00"/>
                </a:solidFill>
                <a:latin typeface="arial" panose="020B0604020202020204" pitchFamily="34" charset="0"/>
                <a:cs typeface="arial" panose="020B0604020202020204" pitchFamily="34" charset="0"/>
              </a:rPr>
              <a:t>dụng cụ tổn thuoeng các cấu trúc mạch máu</a:t>
            </a:r>
          </a:p>
          <a:p>
            <a:pPr marL="285750" indent="-285750">
              <a:buFont typeface="Arial" panose="020B0604020202020204" pitchFamily="34" charset="0"/>
              <a:buChar char="•"/>
            </a:pPr>
            <a:r>
              <a:rPr lang="vi-VN" sz="1800" b="0">
                <a:solidFill>
                  <a:srgbClr val="00FF00"/>
                </a:solidFill>
                <a:latin typeface="arial" panose="020B0604020202020204" pitchFamily="34" charset="0"/>
                <a:cs typeface="arial" panose="020B0604020202020204" pitchFamily="34" charset="0"/>
              </a:rPr>
              <a:t>PT</a:t>
            </a:r>
            <a:r>
              <a:rPr lang="en-US" sz="1800" b="0">
                <a:solidFill>
                  <a:srgbClr val="00FF00"/>
                </a:solidFill>
                <a:latin typeface="arial" panose="020B0604020202020204" pitchFamily="34" charset="0"/>
                <a:cs typeface="arial" panose="020B0604020202020204" pitchFamily="34" charset="0"/>
              </a:rPr>
              <a:t> thì quá bự, bypass mà. thuốc </a:t>
            </a:r>
            <a:r>
              <a:rPr lang="vi-VN" sz="1800" b="0">
                <a:solidFill>
                  <a:srgbClr val="00FF00"/>
                </a:solidFill>
                <a:latin typeface="arial" panose="020B0604020202020204" pitchFamily="34" charset="0"/>
                <a:cs typeface="arial" panose="020B0604020202020204" pitchFamily="34" charset="0"/>
              </a:rPr>
              <a:t>liệt</a:t>
            </a:r>
            <a:r>
              <a:rPr lang="en-US" sz="1800" b="0">
                <a:solidFill>
                  <a:srgbClr val="00FF00"/>
                </a:solidFill>
                <a:latin typeface="arial" panose="020B0604020202020204" pitchFamily="34" charset="0"/>
                <a:cs typeface="arial" panose="020B0604020202020204" pitchFamily="34" charset="0"/>
              </a:rPr>
              <a:t> tim gây giảm co bóp, cưa xương ức gây thẹo bự </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FFA0-CC26-412C-A289-E13BD5545F27}"/>
              </a:ext>
            </a:extLst>
          </p:cNvPr>
          <p:cNvSpPr>
            <a:spLocks noGrp="1"/>
          </p:cNvSpPr>
          <p:nvPr>
            <p:ph type="title"/>
          </p:nvPr>
        </p:nvSpPr>
        <p:spPr/>
        <p:txBody>
          <a:bodyPr/>
          <a:lstStyle/>
          <a:p>
            <a:r>
              <a:rPr lang="vi-VN"/>
              <a:t>Phôi thai học TLN BS Tưởng</a:t>
            </a:r>
            <a:endParaRPr lang="en-US"/>
          </a:p>
        </p:txBody>
      </p:sp>
      <p:sp>
        <p:nvSpPr>
          <p:cNvPr id="3" name="Content Placeholder 2">
            <a:extLst>
              <a:ext uri="{FF2B5EF4-FFF2-40B4-BE49-F238E27FC236}">
                <a16:creationId xmlns:a16="http://schemas.microsoft.com/office/drawing/2014/main" id="{C3027AEB-24E2-48B5-B650-B5E4D028F3A8}"/>
              </a:ext>
            </a:extLst>
          </p:cNvPr>
          <p:cNvSpPr>
            <a:spLocks noGrp="1"/>
          </p:cNvSpPr>
          <p:nvPr>
            <p:ph idx="1"/>
          </p:nvPr>
        </p:nvSpPr>
        <p:spPr/>
        <p:txBody>
          <a:bodyPr/>
          <a:lstStyle/>
          <a:p>
            <a:r>
              <a:rPr lang="vi-VN" sz="2200" b="0"/>
              <a:t>Sự ngăn tâm nhĩ nguyên thủy thành 2 tâm nhĩ phải và trái được tiến hành bằng cách tạo ra lần lượt 2 vách ngăn: vách ngăn nguyên phát và vách ngăn thứ phát. Tuy nhiên, trong suốt đời sống phôi thai, 2 vách ngăn ấy không ngăn cách hoàn toàn tâm nhĩ mà còn để lại một con đường cho phép máu lưu thông giữa 2 tâm nhĩ để tạo điều kiện cơ bản cho sự tuần hoàn máu phôi thai.</a:t>
            </a:r>
          </a:p>
          <a:p>
            <a:r>
              <a:rPr lang="vi-VN" sz="2200" i="1">
                <a:solidFill>
                  <a:srgbClr val="FFFF00"/>
                </a:solidFill>
              </a:rPr>
              <a:t>Vách nguyên phát: xuất hiện vào khoảng cuối tuần thứ 4</a:t>
            </a:r>
            <a:r>
              <a:rPr lang="vi-VN" sz="2200" b="0"/>
              <a:t>, phát triển từ nóc của khoang tâm nhĩ về phía vách ngăn ống nhĩ thất để chia buồng nhĩ thành nhĩ phải và nhĩ trái và một lỗ liên nhĩ gọi là lỗ nguyên phát, nằm giữa vách nguyên phát đang phát triển và vách ngăn ống nhĩ thất. Sau đó lỗ nguyên phát được đóng kín do sự phát triển của vách ngăn ống nhĩ thất, vì thế </a:t>
            </a:r>
            <a:r>
              <a:rPr lang="vi-VN" sz="2200" b="0">
                <a:solidFill>
                  <a:srgbClr val="FFFF00"/>
                </a:solidFill>
              </a:rPr>
              <a:t>TLN lỗ nguyên phát thường đi kèm với bất thường ống thông nhĩ thất</a:t>
            </a:r>
            <a:r>
              <a:rPr lang="vi-VN" sz="2200" b="0"/>
              <a:t>. Tuy nhiên, trước khi lỗ nguyên phát được bịt kín, đoạn trên của vách nguyên phát bị tiêu hủy tạo ra một lỗ thông liên nhĩ thứ 2 gọi là lỗ thứ phát</a:t>
            </a:r>
            <a:endParaRPr lang="en-US" sz="2200" b="0"/>
          </a:p>
        </p:txBody>
      </p:sp>
    </p:spTree>
    <p:extLst>
      <p:ext uri="{BB962C8B-B14F-4D97-AF65-F5344CB8AC3E}">
        <p14:creationId xmlns:p14="http://schemas.microsoft.com/office/powerpoint/2010/main" val="172496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FFA0-CC26-412C-A289-E13BD5545F27}"/>
              </a:ext>
            </a:extLst>
          </p:cNvPr>
          <p:cNvSpPr>
            <a:spLocks noGrp="1"/>
          </p:cNvSpPr>
          <p:nvPr>
            <p:ph type="title"/>
          </p:nvPr>
        </p:nvSpPr>
        <p:spPr/>
        <p:txBody>
          <a:bodyPr/>
          <a:lstStyle/>
          <a:p>
            <a:r>
              <a:rPr lang="vi-VN"/>
              <a:t>Phôi thai học TLN BS Tưởng</a:t>
            </a:r>
            <a:endParaRPr lang="en-US"/>
          </a:p>
        </p:txBody>
      </p:sp>
      <p:sp>
        <p:nvSpPr>
          <p:cNvPr id="3" name="Content Placeholder 2">
            <a:extLst>
              <a:ext uri="{FF2B5EF4-FFF2-40B4-BE49-F238E27FC236}">
                <a16:creationId xmlns:a16="http://schemas.microsoft.com/office/drawing/2014/main" id="{C3027AEB-24E2-48B5-B650-B5E4D028F3A8}"/>
              </a:ext>
            </a:extLst>
          </p:cNvPr>
          <p:cNvSpPr>
            <a:spLocks noGrp="1"/>
          </p:cNvSpPr>
          <p:nvPr>
            <p:ph idx="1"/>
          </p:nvPr>
        </p:nvSpPr>
        <p:spPr/>
        <p:txBody>
          <a:bodyPr/>
          <a:lstStyle/>
          <a:p>
            <a:r>
              <a:rPr lang="vi-VN" sz="2200" b="0"/>
              <a:t>Vách thứ phát: cũng phát triển từ nóc của khoang tâm nhĩ xuống và nằm </a:t>
            </a:r>
            <a:r>
              <a:rPr lang="vi-VN" sz="2200" b="0">
                <a:highlight>
                  <a:srgbClr val="800000"/>
                </a:highlight>
              </a:rPr>
              <a:t>bên phải </a:t>
            </a:r>
            <a:r>
              <a:rPr lang="vi-VN" sz="2200" b="0"/>
              <a:t>vách nguyên phát. </a:t>
            </a:r>
            <a:r>
              <a:rPr lang="vi-VN" sz="2200" b="0">
                <a:solidFill>
                  <a:srgbClr val="FFFF00"/>
                </a:solidFill>
              </a:rPr>
              <a:t>Vách thứ phát không bao giờ trở thành một vách ngăn hoàn toàn, nó có một bờ tự do (bờ dưới). </a:t>
            </a:r>
            <a:r>
              <a:rPr lang="vi-VN" sz="2200" b="0"/>
              <a:t>Cuối cùng, bờ dưới tự do của vách thứ phát phủ lỗ thứ phát làm cho </a:t>
            </a:r>
            <a:r>
              <a:rPr lang="vi-VN" sz="2200" i="1">
                <a:solidFill>
                  <a:srgbClr val="FFFF00"/>
                </a:solidFill>
              </a:rPr>
              <a:t>lỗ thông giữa 2 buồng nhĩ trở thành một khe chéo </a:t>
            </a:r>
            <a:r>
              <a:rPr lang="vi-VN" sz="2200" b="0"/>
              <a:t>từ dưới lên trên và từ phải sang trái, khe đó được gọi là lỗ bầu dục, làm máu lưu thông từ tâm nhĩ phải sang tâm nhĩ trái.</a:t>
            </a:r>
          </a:p>
          <a:p>
            <a:r>
              <a:rPr lang="vi-VN" sz="2200" b="0"/>
              <a:t>Sau sinh, sự hòa hợp 2 vách này ở vùng lỗ bầu dục làm đóng lỗ thứ phát và lỗ bầu dục. Tuy nhiên khoảng </a:t>
            </a:r>
            <a:r>
              <a:rPr lang="vi-VN" sz="2200" i="1">
                <a:solidFill>
                  <a:srgbClr val="FFFF00"/>
                </a:solidFill>
              </a:rPr>
              <a:t>20- 30% 2 vách này không hòa hợp hoàn toàn, khi đó vách nguyên phát giống như một lá van của lỗ bầu dục</a:t>
            </a:r>
            <a:r>
              <a:rPr lang="vi-VN" sz="2200" b="0"/>
              <a:t>. Van này mở cho phép luồng thông đi qua khi áp lực trong buồng nhĩ phải lớn hơn áp lực trong buồng nhĩ trái. Nhưng sau sanh tuần hoàn phổi bắt đầu hoạt động, áp lực của nhĩ trái tăng lên và cao hơn nhĩ phải làm cho vách nguyên phát bị đẩy sát vào vách thứ phát và lỗ bầu dục bị bít lại.</a:t>
            </a:r>
            <a:endParaRPr lang="en-US" sz="2200" b="0"/>
          </a:p>
        </p:txBody>
      </p:sp>
    </p:spTree>
    <p:extLst>
      <p:ext uri="{BB962C8B-B14F-4D97-AF65-F5344CB8AC3E}">
        <p14:creationId xmlns:p14="http://schemas.microsoft.com/office/powerpoint/2010/main" val="175342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80CD-3064-49F2-AE61-DE5CA9F7E69C}"/>
              </a:ext>
            </a:extLst>
          </p:cNvPr>
          <p:cNvSpPr>
            <a:spLocks noGrp="1"/>
          </p:cNvSpPr>
          <p:nvPr>
            <p:ph type="title"/>
          </p:nvPr>
        </p:nvSpPr>
        <p:spPr/>
        <p:txBody>
          <a:bodyPr/>
          <a:lstStyle/>
          <a:p>
            <a:r>
              <a:rPr lang="vi-VN" sz="2000" b="0" i="1">
                <a:solidFill>
                  <a:srgbClr val="FFFF00"/>
                </a:solidFill>
              </a:rPr>
              <a:t>Cơ chế thông liên nhĩ các thể khác nhau, chỉ có TLN thể thứ phát là có bất thường vách liên nhĩ còn mấy cái khác không phải, bất thường mấy cấu trúc gần đó nhưng vẫn xếp vô TLN</a:t>
            </a:r>
            <a:endParaRPr lang="en-US" sz="2000" b="0" i="1">
              <a:solidFill>
                <a:srgbClr val="FFFF00"/>
              </a:solidFill>
            </a:endParaRPr>
          </a:p>
        </p:txBody>
      </p:sp>
      <p:sp>
        <p:nvSpPr>
          <p:cNvPr id="3" name="Content Placeholder 2">
            <a:extLst>
              <a:ext uri="{FF2B5EF4-FFF2-40B4-BE49-F238E27FC236}">
                <a16:creationId xmlns:a16="http://schemas.microsoft.com/office/drawing/2014/main" id="{26356745-D192-4577-BA90-910DB8720A62}"/>
              </a:ext>
            </a:extLst>
          </p:cNvPr>
          <p:cNvSpPr>
            <a:spLocks noGrp="1"/>
          </p:cNvSpPr>
          <p:nvPr>
            <p:ph idx="1"/>
          </p:nvPr>
        </p:nvSpPr>
        <p:spPr>
          <a:xfrm>
            <a:off x="76201" y="1529857"/>
            <a:ext cx="8991600" cy="5295486"/>
          </a:xfrm>
        </p:spPr>
        <p:txBody>
          <a:bodyPr/>
          <a:lstStyle/>
          <a:p>
            <a:pPr>
              <a:spcBef>
                <a:spcPts val="600"/>
              </a:spcBef>
            </a:pPr>
            <a:r>
              <a:rPr lang="vi-VN" sz="2200" b="0"/>
              <a:t>Phát triển bất thường của vách liên nhĩ do vách nguyên phát bị tiêu hủy (hấp thu tế bào) quá mức →vách thứ phát ko bít kín được lỗ thứ phát →</a:t>
            </a:r>
            <a:r>
              <a:rPr lang="vi-VN" sz="2200" b="0" i="1">
                <a:solidFill>
                  <a:srgbClr val="FFFF00"/>
                </a:solidFill>
              </a:rPr>
              <a:t>TLN lỗ thứ phát</a:t>
            </a:r>
            <a:r>
              <a:rPr lang="vi-VN" sz="2200" b="0"/>
              <a:t>. Hoặc vách thứ phát phát triển ko đủ hoặc phát triển ở vị trí bất thường cũng ko bít kín được lỗ thứ phát →TLN lỗ thứ phát. </a:t>
            </a:r>
            <a:r>
              <a:rPr lang="vi-VN" sz="2200" b="0" i="1">
                <a:solidFill>
                  <a:srgbClr val="FFFF00"/>
                </a:solidFill>
              </a:rPr>
              <a:t>LS hay gặp nhất, còn 2 thể xoang vành và xoang TM rất hiếm gặp.</a:t>
            </a:r>
          </a:p>
          <a:p>
            <a:pPr>
              <a:spcBef>
                <a:spcPts val="600"/>
              </a:spcBef>
            </a:pPr>
            <a:r>
              <a:rPr lang="vi-VN" sz="2200" b="0" i="1">
                <a:solidFill>
                  <a:srgbClr val="FFFF00"/>
                </a:solidFill>
              </a:rPr>
              <a:t>TLN xoang TM </a:t>
            </a:r>
            <a:r>
              <a:rPr lang="vi-VN" sz="2200" b="0"/>
              <a:t>nằm ngoài bờ của lỗ bầu dục. Tật này được xem là do sự bám bất thường của TMP phải với TMC trên hoặc dưới. </a:t>
            </a:r>
            <a:r>
              <a:rPr lang="vi-VN" sz="2200" b="0" i="1">
                <a:solidFill>
                  <a:srgbClr val="FFFF00"/>
                </a:solidFill>
              </a:rPr>
              <a:t>Có 1 vách riêng phân chia TMC và TMP, vì 1 lý do nào đó TMC và TMP bị khuyết lủng</a:t>
            </a:r>
            <a:r>
              <a:rPr lang="vi-VN" sz="2200" b="0"/>
              <a:t> →thông thương →máu từ TMP đổ về RA </a:t>
            </a:r>
            <a:r>
              <a:rPr lang="vi-VN" sz="2400" b="0" i="1">
                <a:solidFill>
                  <a:srgbClr val="00FF00"/>
                </a:solidFill>
              </a:rPr>
              <a:t>=&gt;thường đi kèm đi bất thường TMP đổ về tim</a:t>
            </a:r>
            <a:endParaRPr lang="vi-VN" sz="2200" b="0" i="1">
              <a:solidFill>
                <a:srgbClr val="00FF00"/>
              </a:solidFill>
            </a:endParaRPr>
          </a:p>
          <a:p>
            <a:pPr>
              <a:spcBef>
                <a:spcPts val="600"/>
              </a:spcBef>
            </a:pPr>
            <a:r>
              <a:rPr lang="vi-VN" sz="2200" b="0" i="1">
                <a:solidFill>
                  <a:srgbClr val="FFFF00"/>
                </a:solidFill>
              </a:rPr>
              <a:t>TLN xoang vành </a:t>
            </a:r>
            <a:r>
              <a:rPr lang="vi-VN" sz="2200" b="0"/>
              <a:t>do sự </a:t>
            </a:r>
            <a:r>
              <a:rPr lang="vi-VN" sz="2200" b="0">
                <a:solidFill>
                  <a:srgbClr val="FFFF00"/>
                </a:solidFill>
              </a:rPr>
              <a:t>suy yếu ở thành giữa xoang vành và nhĩ trái </a:t>
            </a:r>
            <a:r>
              <a:rPr lang="vi-VN" sz="2200" i="1" u="sng">
                <a:solidFill>
                  <a:srgbClr val="FFFF00"/>
                </a:solidFill>
              </a:rPr>
              <a:t>aka</a:t>
            </a:r>
            <a:r>
              <a:rPr lang="vi-VN" sz="2200" b="0">
                <a:solidFill>
                  <a:srgbClr val="FFFF00"/>
                </a:solidFill>
              </a:rPr>
              <a:t> ko có mái che hay xoang vành ko nóc</a:t>
            </a:r>
            <a:r>
              <a:rPr lang="vi-VN" sz="2200" b="0"/>
              <a:t> →máu từ xoang vành đổ vào nhĩ T. Bình thường xoang vành đi mặt sau LA nhưng đổ về RA.</a:t>
            </a:r>
          </a:p>
          <a:p>
            <a:pPr>
              <a:spcBef>
                <a:spcPts val="600"/>
              </a:spcBef>
            </a:pPr>
            <a:r>
              <a:rPr lang="vi-VN" sz="2200" b="0" i="1">
                <a:solidFill>
                  <a:srgbClr val="FFFF00"/>
                </a:solidFill>
              </a:rPr>
              <a:t>Khuyết gối nội mạc là TLN lỗ nguyên phát và kênh nhĩ thất</a:t>
            </a:r>
            <a:endParaRPr lang="en-US" sz="2200" b="0" i="1">
              <a:solidFill>
                <a:srgbClr val="FFFF00"/>
              </a:solidFill>
            </a:endParaRPr>
          </a:p>
        </p:txBody>
      </p:sp>
    </p:spTree>
    <p:extLst>
      <p:ext uri="{BB962C8B-B14F-4D97-AF65-F5344CB8AC3E}">
        <p14:creationId xmlns:p14="http://schemas.microsoft.com/office/powerpoint/2010/main" val="201993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FE00-5F3C-441B-AFE0-A77969E54876}"/>
              </a:ext>
            </a:extLst>
          </p:cNvPr>
          <p:cNvSpPr>
            <a:spLocks noGrp="1"/>
          </p:cNvSpPr>
          <p:nvPr>
            <p:ph type="title"/>
          </p:nvPr>
        </p:nvSpPr>
        <p:spPr/>
        <p:txBody>
          <a:bodyPr/>
          <a:lstStyle/>
          <a:p>
            <a:pPr algn="l"/>
            <a:r>
              <a:rPr lang="vi-VN" sz="3600" b="0" i="1">
                <a:solidFill>
                  <a:srgbClr val="00FF00"/>
                </a:solidFill>
              </a:rPr>
              <a:t>Lưu ý: không nói lỗ nguyên phát, thứ phát mà lỗ thứ nhất, lỗ thứ hai</a:t>
            </a:r>
            <a:endParaRPr lang="en-US" sz="3600" b="0" i="1">
              <a:solidFill>
                <a:srgbClr val="00FF00"/>
              </a:solidFill>
            </a:endParaRPr>
          </a:p>
        </p:txBody>
      </p:sp>
      <p:sp>
        <p:nvSpPr>
          <p:cNvPr id="3" name="Content Placeholder 2">
            <a:extLst>
              <a:ext uri="{FF2B5EF4-FFF2-40B4-BE49-F238E27FC236}">
                <a16:creationId xmlns:a16="http://schemas.microsoft.com/office/drawing/2014/main" id="{04661260-992D-4C2E-B105-77BB3FBFE781}"/>
              </a:ext>
            </a:extLst>
          </p:cNvPr>
          <p:cNvSpPr>
            <a:spLocks noGrp="1"/>
          </p:cNvSpPr>
          <p:nvPr>
            <p:ph idx="1"/>
          </p:nvPr>
        </p:nvSpPr>
        <p:spPr>
          <a:xfrm>
            <a:off x="106018" y="1562514"/>
            <a:ext cx="8961782" cy="5219286"/>
          </a:xfrm>
        </p:spPr>
        <p:txBody>
          <a:bodyPr/>
          <a:lstStyle/>
          <a:p>
            <a:r>
              <a:rPr lang="vi-VN" sz="2400" i="1">
                <a:solidFill>
                  <a:srgbClr val="FFFF00"/>
                </a:solidFill>
              </a:rPr>
              <a:t>Gối nội mạc góp phần tạo van hai lá, van ba lá, vách liên nhĩ, vách liên thất </a:t>
            </a:r>
            <a:r>
              <a:rPr lang="vi-VN" sz="2400" b="0"/>
              <a:t>→Trẻ có lỗ thứ nhất sẽ thường kèm:</a:t>
            </a:r>
          </a:p>
          <a:p>
            <a:pPr lvl="1"/>
            <a:r>
              <a:rPr lang="vi-VN" sz="2000" b="0"/>
              <a:t>Dị tật van hai lá (tổn thương lá trước - cách nhớ: tim mình xoay tim phải ra trước, tim trái ra sau nên vách liên thất sẽ nằm phía trước, nên tổn thương là tổn thương lá trước của van hai lá; tổn thương thường gặp là chẻ đôi lá trước van hai lá). </a:t>
            </a:r>
            <a:r>
              <a:rPr lang="en-US" sz="2000">
                <a:solidFill>
                  <a:srgbClr val="00FF00"/>
                </a:solidFill>
              </a:rPr>
              <a:t>Kênh nhĩ thất aka </a:t>
            </a:r>
            <a:r>
              <a:rPr lang="vi-VN" sz="2000">
                <a:solidFill>
                  <a:srgbClr val="00FF00"/>
                </a:solidFill>
              </a:rPr>
              <a:t>ASD</a:t>
            </a:r>
            <a:r>
              <a:rPr lang="en-US" sz="2000">
                <a:solidFill>
                  <a:srgbClr val="00FF00"/>
                </a:solidFill>
              </a:rPr>
              <a:t> lỗ thứ 1</a:t>
            </a:r>
            <a:endParaRPr lang="vi-VN" sz="2000" b="0">
              <a:solidFill>
                <a:srgbClr val="00FF00"/>
              </a:solidFill>
            </a:endParaRPr>
          </a:p>
          <a:p>
            <a:pPr lvl="1"/>
            <a:r>
              <a:rPr lang="vi-VN" sz="2000" b="0"/>
              <a:t>Van 3L (gồm lá trước, lá sau và lá vách; thường gặp thiểu sản lá vách)</a:t>
            </a:r>
          </a:p>
          <a:p>
            <a:pPr lvl="1"/>
            <a:r>
              <a:rPr lang="vi-VN" sz="2000" b="0"/>
              <a:t>Vách liên thất (thông liên thất phần nhận).</a:t>
            </a:r>
          </a:p>
          <a:p>
            <a:r>
              <a:rPr lang="vi-VN" sz="2400" b="0"/>
              <a:t>Trẻ có lỗ thứ hai do vách thứ nhất hoại tử lớn quá khiến vách thứ hai che không đủ, hay do vách thứ hai phát triển không đủ để che lỗ thứ hai. Trong trường hợp do vách thứ nhất hoại tử thì lỗ thường rất lớn, còn trường hợp </a:t>
            </a:r>
            <a:r>
              <a:rPr lang="vi-VN" sz="2400" b="0">
                <a:solidFill>
                  <a:srgbClr val="FFFF00"/>
                </a:solidFill>
              </a:rPr>
              <a:t>vách thứ hai phát triển không đủ thì thường kèm với bất thường TM chủ, TM phổi về tim gọi là thể xoang TM.</a:t>
            </a:r>
            <a:endParaRPr lang="en-US" sz="2400" b="0">
              <a:solidFill>
                <a:srgbClr val="FFFF00"/>
              </a:solidFill>
            </a:endParaRPr>
          </a:p>
        </p:txBody>
      </p:sp>
    </p:spTree>
    <p:extLst>
      <p:ext uri="{BB962C8B-B14F-4D97-AF65-F5344CB8AC3E}">
        <p14:creationId xmlns:p14="http://schemas.microsoft.com/office/powerpoint/2010/main" val="1377401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2D78396-BB45-45E4-88E8-8997E163D124}"/>
              </a:ext>
            </a:extLst>
          </p:cNvPr>
          <p:cNvSpPr>
            <a:spLocks noGrp="1" noChangeArrowheads="1"/>
          </p:cNvSpPr>
          <p:nvPr>
            <p:ph type="title"/>
          </p:nvPr>
        </p:nvSpPr>
        <p:spPr/>
        <p:txBody>
          <a:bodyPr/>
          <a:lstStyle/>
          <a:p>
            <a:r>
              <a:rPr lang="en-US" altLang="zh-TW" sz="3600">
                <a:latin typeface="Arial" panose="020B0604020202020204" pitchFamily="34" charset="0"/>
                <a:ea typeface="PMingLiU" panose="02020500000000000000" pitchFamily="18" charset="-120"/>
              </a:rPr>
              <a:t>PHÔI THAI</a:t>
            </a:r>
          </a:p>
        </p:txBody>
      </p:sp>
      <p:sp>
        <p:nvSpPr>
          <p:cNvPr id="54281" name="Text Box 9">
            <a:extLst>
              <a:ext uri="{FF2B5EF4-FFF2-40B4-BE49-F238E27FC236}">
                <a16:creationId xmlns:a16="http://schemas.microsoft.com/office/drawing/2014/main" id="{02E7A8F7-DE9A-49B7-B6EA-18DCDED86BD1}"/>
              </a:ext>
            </a:extLst>
          </p:cNvPr>
          <p:cNvSpPr txBox="1">
            <a:spLocks noChangeArrowheads="1"/>
          </p:cNvSpPr>
          <p:nvPr/>
        </p:nvSpPr>
        <p:spPr bwMode="auto">
          <a:xfrm>
            <a:off x="866316" y="6063695"/>
            <a:ext cx="7787709" cy="664797"/>
          </a:xfrm>
          <a:prstGeom prst="rect">
            <a:avLst/>
          </a:prstGeom>
          <a:noFill/>
          <a:ln>
            <a:noFill/>
          </a:ln>
          <a:effectLst/>
        </p:spPr>
        <p:txBody>
          <a:bodyPr wrap="none">
            <a:spAutoFit/>
          </a:bodyPr>
          <a:lstStyle/>
          <a:p>
            <a:pPr algn="ctr" eaLnBrk="1" hangingPunct="1">
              <a:spcBef>
                <a:spcPct val="20000"/>
              </a:spcBef>
              <a:defRPr/>
            </a:pPr>
            <a:r>
              <a:rPr kumimoji="1" lang="en-US" altLang="zh-TW" sz="1800">
                <a:effectLst>
                  <a:outerShdw blurRad="38100" dist="38100" dir="2700000" algn="tl">
                    <a:srgbClr val="000000"/>
                  </a:outerShdw>
                </a:effectLst>
                <a:latin typeface="Arial" panose="020B0604020202020204" pitchFamily="34" charset="0"/>
                <a:ea typeface="PMingLiU" panose="02020500000000000000" pitchFamily="18" charset="-120"/>
              </a:rPr>
              <a:t>PFO</a:t>
            </a:r>
            <a:r>
              <a:rPr kumimoji="1" lang="vi-VN" altLang="zh-TW" sz="1800">
                <a:effectLst>
                  <a:outerShdw blurRad="38100" dist="38100" dir="2700000" algn="tl">
                    <a:srgbClr val="000000"/>
                  </a:outerShdw>
                </a:effectLst>
                <a:latin typeface="Arial" panose="020B0604020202020204" pitchFamily="34" charset="0"/>
                <a:ea typeface="PMingLiU" panose="02020500000000000000" pitchFamily="18" charset="-120"/>
              </a:rPr>
              <a:t> </a:t>
            </a:r>
            <a:r>
              <a:rPr kumimoji="1" lang="vi-VN" altLang="zh-TW" sz="1800">
                <a:solidFill>
                  <a:srgbClr val="00FF00"/>
                </a:solidFill>
                <a:effectLst>
                  <a:outerShdw blurRad="38100" dist="38100" dir="2700000" algn="tl">
                    <a:srgbClr val="000000"/>
                  </a:outerShdw>
                </a:effectLst>
                <a:latin typeface="Arial" panose="020B0604020202020204" pitchFamily="34" charset="0"/>
                <a:ea typeface="PMingLiU" panose="02020500000000000000" pitchFamily="18" charset="-120"/>
              </a:rPr>
              <a:t>(là bình thường)</a:t>
            </a:r>
            <a:r>
              <a:rPr kumimoji="1" lang="en-US" altLang="zh-TW" sz="1800">
                <a:effectLst>
                  <a:outerShdw blurRad="38100" dist="38100" dir="2700000" algn="tl">
                    <a:srgbClr val="000000"/>
                  </a:outerShdw>
                </a:effectLst>
                <a:latin typeface="Arial" panose="020B0604020202020204" pitchFamily="34" charset="0"/>
                <a:ea typeface="PMingLiU" panose="02020500000000000000" pitchFamily="18" charset="-120"/>
              </a:rPr>
              <a:t>: 25-30% NGƯỜI LỚN</a:t>
            </a:r>
            <a:endParaRPr kumimoji="1" lang="vi-VN" altLang="zh-TW" sz="1800">
              <a:effectLst>
                <a:outerShdw blurRad="38100" dist="38100" dir="2700000" algn="tl">
                  <a:srgbClr val="000000"/>
                </a:outerShdw>
              </a:effectLst>
              <a:latin typeface="Arial" panose="020B0604020202020204" pitchFamily="34" charset="0"/>
              <a:ea typeface="PMingLiU" panose="02020500000000000000" pitchFamily="18" charset="-120"/>
            </a:endParaRPr>
          </a:p>
          <a:p>
            <a:pPr algn="ctr" eaLnBrk="1" hangingPunct="1">
              <a:spcBef>
                <a:spcPct val="20000"/>
              </a:spcBef>
              <a:defRPr/>
            </a:pPr>
            <a:r>
              <a:rPr kumimoji="1" lang="vi-VN" altLang="zh-TW" sz="1600">
                <a:solidFill>
                  <a:srgbClr val="00FF00"/>
                </a:solidFill>
                <a:effectLst>
                  <a:outerShdw blurRad="38100" dist="38100" dir="2700000" algn="tl">
                    <a:srgbClr val="000000"/>
                  </a:outerShdw>
                </a:effectLst>
                <a:latin typeface="Arial" panose="020B0604020202020204" pitchFamily="34" charset="0"/>
                <a:ea typeface="PMingLiU" panose="02020500000000000000" pitchFamily="18" charset="-120"/>
              </a:rPr>
              <a:t>Phân biệt TLN và lỗ bầu dục: BS siêu âm thấy cái van phất phơ →lỗ bầu dục </a:t>
            </a:r>
            <a:endParaRPr kumimoji="1" lang="en-US" altLang="zh-TW" sz="1600">
              <a:solidFill>
                <a:srgbClr val="00FF00"/>
              </a:solidFill>
              <a:effectLst>
                <a:outerShdw blurRad="38100" dist="38100" dir="2700000" algn="tl">
                  <a:srgbClr val="000000"/>
                </a:outerShdw>
              </a:effectLst>
              <a:latin typeface="Arial" panose="020B0604020202020204" pitchFamily="34" charset="0"/>
              <a:ea typeface="PMingLiU" panose="02020500000000000000" pitchFamily="18" charset="-120"/>
            </a:endParaRPr>
          </a:p>
        </p:txBody>
      </p:sp>
      <p:sp>
        <p:nvSpPr>
          <p:cNvPr id="7172" name="Text Box 10">
            <a:extLst>
              <a:ext uri="{FF2B5EF4-FFF2-40B4-BE49-F238E27FC236}">
                <a16:creationId xmlns:a16="http://schemas.microsoft.com/office/drawing/2014/main" id="{A3668576-28CA-41D1-A092-34362DDC4E43}"/>
              </a:ext>
            </a:extLst>
          </p:cNvPr>
          <p:cNvSpPr txBox="1">
            <a:spLocks noChangeArrowheads="1"/>
          </p:cNvSpPr>
          <p:nvPr/>
        </p:nvSpPr>
        <p:spPr bwMode="auto">
          <a:xfrm>
            <a:off x="5105400" y="196850"/>
            <a:ext cx="3505200" cy="1174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35000"/>
              </a:spcBef>
              <a:buClr>
                <a:schemeClr val="tx2"/>
              </a:buClr>
              <a:buChar char="•"/>
              <a:defRPr sz="3200" b="1">
                <a:solidFill>
                  <a:schemeClr val="tx1"/>
                </a:solidFill>
                <a:latin typeface="VNI-Helve-Condense" pitchFamily="2" charset="0"/>
              </a:defRPr>
            </a:lvl1pPr>
            <a:lvl2pPr marL="742950" indent="-285750" algn="just">
              <a:spcBef>
                <a:spcPct val="35000"/>
              </a:spcBef>
              <a:buClr>
                <a:schemeClr val="folHlink"/>
              </a:buClr>
              <a:buChar char="•"/>
              <a:defRPr sz="2800" b="1">
                <a:solidFill>
                  <a:schemeClr val="tx1"/>
                </a:solidFill>
                <a:latin typeface="VNI-Helve-Condense" pitchFamily="2" charset="0"/>
              </a:defRPr>
            </a:lvl2pPr>
            <a:lvl3pPr marL="1143000" indent="-228600" algn="just">
              <a:spcBef>
                <a:spcPct val="35000"/>
              </a:spcBef>
              <a:buClr>
                <a:schemeClr val="hlink"/>
              </a:buClr>
              <a:buChar char="•"/>
              <a:defRPr sz="2400" b="1">
                <a:solidFill>
                  <a:schemeClr val="tx1"/>
                </a:solidFill>
                <a:latin typeface="VNI-Helve-Condense" pitchFamily="2" charset="0"/>
              </a:defRPr>
            </a:lvl3pPr>
            <a:lvl4pPr marL="1600200" indent="-228600" algn="just">
              <a:spcBef>
                <a:spcPct val="35000"/>
              </a:spcBef>
              <a:buClr>
                <a:schemeClr val="tx2"/>
              </a:buClr>
              <a:buChar char="•"/>
              <a:defRPr sz="2000" b="1">
                <a:solidFill>
                  <a:schemeClr val="tx1"/>
                </a:solidFill>
                <a:latin typeface="VNI-Helve-Condense" pitchFamily="2" charset="0"/>
              </a:defRPr>
            </a:lvl4pPr>
            <a:lvl5pPr marL="2057400" indent="-228600" algn="just">
              <a:spcBef>
                <a:spcPct val="35000"/>
              </a:spcBef>
              <a:buClr>
                <a:schemeClr val="folHlink"/>
              </a:buClr>
              <a:buChar char="•"/>
              <a:defRPr sz="2000" b="1">
                <a:solidFill>
                  <a:schemeClr val="tx1"/>
                </a:solidFill>
                <a:latin typeface="VNI-Helve-Condense" pitchFamily="2" charset="0"/>
              </a:defRPr>
            </a:lvl5pPr>
            <a:lvl6pPr marL="25146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6pPr>
            <a:lvl7pPr marL="29718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7pPr>
            <a:lvl8pPr marL="34290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8pPr>
            <a:lvl9pPr marL="3886200" indent="-228600" algn="just" eaLnBrk="0" fontAlgn="base" hangingPunct="0">
              <a:spcBef>
                <a:spcPct val="35000"/>
              </a:spcBef>
              <a:spcAft>
                <a:spcPct val="0"/>
              </a:spcAft>
              <a:buClr>
                <a:schemeClr val="folHlink"/>
              </a:buClr>
              <a:buChar char="•"/>
              <a:defRPr sz="2000" b="1">
                <a:solidFill>
                  <a:schemeClr val="tx1"/>
                </a:solidFill>
                <a:latin typeface="VNI-Helve-Condense" pitchFamily="2" charset="0"/>
              </a:defRPr>
            </a:lvl9pPr>
          </a:lstStyle>
          <a:p>
            <a:pPr algn="l" eaLnBrk="1" hangingPunct="1">
              <a:lnSpc>
                <a:spcPct val="125000"/>
              </a:lnSpc>
              <a:spcBef>
                <a:spcPct val="10000"/>
              </a:spcBef>
              <a:buClrTx/>
              <a:buFontTx/>
              <a:buNone/>
            </a:pPr>
            <a:r>
              <a:rPr lang="en-US" altLang="zh-TW" sz="1800">
                <a:solidFill>
                  <a:schemeClr val="accent2"/>
                </a:solidFill>
                <a:latin typeface="Arial" panose="020B0604020202020204" pitchFamily="34" charset="0"/>
                <a:ea typeface="PMingLiU" panose="02020500000000000000" pitchFamily="18" charset="-120"/>
              </a:rPr>
              <a:t>Ostium Secundum -75%</a:t>
            </a:r>
          </a:p>
          <a:p>
            <a:pPr algn="l" eaLnBrk="1" hangingPunct="1">
              <a:lnSpc>
                <a:spcPct val="125000"/>
              </a:lnSpc>
              <a:spcBef>
                <a:spcPct val="10000"/>
              </a:spcBef>
              <a:buClrTx/>
              <a:buFontTx/>
              <a:buNone/>
            </a:pPr>
            <a:r>
              <a:rPr lang="en-US" altLang="zh-TW" sz="1800">
                <a:solidFill>
                  <a:schemeClr val="accent2"/>
                </a:solidFill>
                <a:latin typeface="Arial" panose="020B0604020202020204" pitchFamily="34" charset="0"/>
                <a:ea typeface="PMingLiU" panose="02020500000000000000" pitchFamily="18" charset="-120"/>
              </a:rPr>
              <a:t>Ostium Primum     - 15%</a:t>
            </a:r>
          </a:p>
          <a:p>
            <a:pPr algn="l" eaLnBrk="1" hangingPunct="1">
              <a:lnSpc>
                <a:spcPct val="125000"/>
              </a:lnSpc>
              <a:spcBef>
                <a:spcPct val="10000"/>
              </a:spcBef>
              <a:buClrTx/>
              <a:buFontTx/>
              <a:buNone/>
            </a:pPr>
            <a:r>
              <a:rPr lang="en-US" altLang="zh-TW" sz="1800">
                <a:solidFill>
                  <a:schemeClr val="accent2"/>
                </a:solidFill>
                <a:latin typeface="Arial" panose="020B0604020202020204" pitchFamily="34" charset="0"/>
                <a:ea typeface="PMingLiU" panose="02020500000000000000" pitchFamily="18" charset="-120"/>
              </a:rPr>
              <a:t>Sinus Venosus      - 10%</a:t>
            </a:r>
            <a:endParaRPr kumimoji="1" lang="en-US" altLang="zh-TW" sz="1800">
              <a:solidFill>
                <a:schemeClr val="accent2"/>
              </a:solidFill>
              <a:latin typeface="Arial" panose="020B0604020202020204" pitchFamily="34" charset="0"/>
              <a:ea typeface="PMingLiU" panose="02020500000000000000" pitchFamily="18" charset="-120"/>
            </a:endParaRPr>
          </a:p>
        </p:txBody>
      </p:sp>
      <p:pic>
        <p:nvPicPr>
          <p:cNvPr id="7173" name="Picture 11" descr="asd types,k">
            <a:extLst>
              <a:ext uri="{FF2B5EF4-FFF2-40B4-BE49-F238E27FC236}">
                <a16:creationId xmlns:a16="http://schemas.microsoft.com/office/drawing/2014/main" id="{A9F06223-1A13-4F53-93B9-378FC3F9608D}"/>
              </a:ext>
            </a:extLst>
          </p:cNvPr>
          <p:cNvPicPr>
            <a:picLocks noGrp="1" noChangeAspect="1" noChangeArrowheads="1"/>
          </p:cNvPicPr>
          <p:nvPr>
            <p:ph sz="half" idx="2"/>
          </p:nvPr>
        </p:nvPicPr>
        <p:blipFill>
          <a:blip r:embed="rId2">
            <a:lum bright="-16000" contrast="24000"/>
            <a:extLst>
              <a:ext uri="{28A0092B-C50C-407E-A947-70E740481C1C}">
                <a14:useLocalDpi xmlns:a14="http://schemas.microsoft.com/office/drawing/2010/main" val="0"/>
              </a:ext>
            </a:extLst>
          </a:blip>
          <a:srcRect/>
          <a:stretch>
            <a:fillRect/>
          </a:stretch>
        </p:blipFill>
        <p:spPr>
          <a:xfrm>
            <a:off x="554037" y="1590086"/>
            <a:ext cx="7772400" cy="4473609"/>
          </a:xfrm>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a:extLst>
              <a:ext uri="{FF2B5EF4-FFF2-40B4-BE49-F238E27FC236}">
                <a16:creationId xmlns:a16="http://schemas.microsoft.com/office/drawing/2014/main" id="{76050376-C97C-42C3-AD5B-69552DB7A338}"/>
              </a:ext>
            </a:extLst>
          </p:cNvPr>
          <p:cNvSpPr/>
          <p:nvPr/>
        </p:nvSpPr>
        <p:spPr>
          <a:xfrm>
            <a:off x="4955030" y="5048032"/>
            <a:ext cx="3390900" cy="1015663"/>
          </a:xfrm>
          <a:prstGeom prst="rect">
            <a:avLst/>
          </a:prstGeom>
        </p:spPr>
        <p:txBody>
          <a:bodyPr wrap="square">
            <a:spAutoFit/>
          </a:bodyPr>
          <a:lstStyle/>
          <a:p>
            <a:r>
              <a:rPr lang="en-US" sz="2000" b="0">
                <a:solidFill>
                  <a:srgbClr val="002060"/>
                </a:solidFill>
                <a:latin typeface="Arial" panose="020B0604020202020204" pitchFamily="34" charset="0"/>
                <a:cs typeface="Arial" panose="020B0604020202020204" pitchFamily="34" charset="0"/>
              </a:rPr>
              <a:t>Lỗ gọi là bầu dục do nằm trong hố bầu dục chứ không phải do lỗ có hình bầu dục.</a:t>
            </a:r>
          </a:p>
        </p:txBody>
      </p:sp>
    </p:spTree>
  </p:cSld>
  <p:clrMapOvr>
    <a:masterClrMapping/>
  </p:clrMapOvr>
</p:sld>
</file>

<file path=ppt/theme/theme1.xml><?xml version="1.0" encoding="utf-8"?>
<a:theme xmlns:a="http://schemas.openxmlformats.org/drawingml/2006/main" name="STRATEGY">
  <a:themeElements>
    <a:clrScheme name="STRATEGY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fontScheme name="STRATEGY">
      <a:majorFont>
        <a:latin typeface="VNI-Helve-Condense"/>
        <a:ea typeface=""/>
        <a:cs typeface=""/>
      </a:majorFont>
      <a:minorFont>
        <a:latin typeface="VNI-Helve-Condens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VNI-Helve-Condense" pitchFamily="2"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VNI-Helve-Condense" pitchFamily="2" charset="0"/>
          </a:defRPr>
        </a:defPPr>
      </a:lstStyle>
    </a:lnDef>
  </a:objectDefaults>
  <a:extraClrSchemeLst>
    <a:extraClrScheme>
      <a:clrScheme name="STRATEGY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STRATEGY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STRATEGY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542EFBC01186A48879B62A90CF08169" ma:contentTypeVersion="11" ma:contentTypeDescription="Create a new document." ma:contentTypeScope="" ma:versionID="c5ce8534d75088568d517f0f890023ae">
  <xsd:schema xmlns:xsd="http://www.w3.org/2001/XMLSchema" xmlns:xs="http://www.w3.org/2001/XMLSchema" xmlns:p="http://schemas.microsoft.com/office/2006/metadata/properties" xmlns:ns3="09928e7e-dbac-400b-a443-2585fc85852e" xmlns:ns4="d23e700c-9241-48f6-be34-ea6ad4a9a3cd" targetNamespace="http://schemas.microsoft.com/office/2006/metadata/properties" ma:root="true" ma:fieldsID="2c4bbcb72e48675733e7c4bb4c7e8ae2" ns3:_="" ns4:_="">
    <xsd:import namespace="09928e7e-dbac-400b-a443-2585fc85852e"/>
    <xsd:import namespace="d23e700c-9241-48f6-be34-ea6ad4a9a3cd"/>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928e7e-dbac-400b-a443-2585fc8585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3e700c-9241-48f6-be34-ea6ad4a9a3c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3E71F3-5B68-4F5E-86A7-2B3151561E60}">
  <ds:schemaRefs>
    <ds:schemaRef ds:uri="http://schemas.microsoft.com/sharepoint/v3/contenttype/forms"/>
  </ds:schemaRefs>
</ds:datastoreItem>
</file>

<file path=customXml/itemProps2.xml><?xml version="1.0" encoding="utf-8"?>
<ds:datastoreItem xmlns:ds="http://schemas.openxmlformats.org/officeDocument/2006/customXml" ds:itemID="{AC53EEF2-AE39-4C58-8753-39765CCBB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928e7e-dbac-400b-a443-2585fc85852e"/>
    <ds:schemaRef ds:uri="d23e700c-9241-48f6-be34-ea6ad4a9a3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8BF939-8C96-428F-BDB0-FE9595A2D429}">
  <ds:schemaRefs>
    <ds:schemaRef ds:uri="d23e700c-9241-48f6-be34-ea6ad4a9a3cd"/>
    <ds:schemaRef ds:uri="http://purl.org/dc/elements/1.1/"/>
    <ds:schemaRef ds:uri="http://www.w3.org/XML/1998/namespace"/>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09928e7e-dbac-400b-a443-2585fc85852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F:\MSOffice.000\Template\Present\STRATEGY.POT</Template>
  <TotalTime>1977</TotalTime>
  <Words>4176</Words>
  <Application>Microsoft Office PowerPoint</Application>
  <PresentationFormat>On-screen Show (4:3)</PresentationFormat>
  <Paragraphs>269</Paragraphs>
  <Slides>40</Slides>
  <Notes>0</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Arial</vt:lpstr>
      <vt:lpstr>calibri</vt:lpstr>
      <vt:lpstr>calibri</vt:lpstr>
      <vt:lpstr>Cambria Math</vt:lpstr>
      <vt:lpstr>Times New Roman</vt:lpstr>
      <vt:lpstr>VNI-Helve-Condense</vt:lpstr>
      <vt:lpstr>VNI-Times</vt:lpstr>
      <vt:lpstr>Wingdings</vt:lpstr>
      <vt:lpstr>STRATEGY</vt:lpstr>
      <vt:lpstr>THÔNG LIÊN NHĨ</vt:lpstr>
      <vt:lpstr>THÔNG LIÊN NHĨ </vt:lpstr>
      <vt:lpstr>PHÔI THAI VÁCH LIÊN NHĨ</vt:lpstr>
      <vt:lpstr>PHÔI THAI VÁCH LIÊN NHĨ</vt:lpstr>
      <vt:lpstr>Phôi thai học TLN BS Tưởng</vt:lpstr>
      <vt:lpstr>Phôi thai học TLN BS Tưởng</vt:lpstr>
      <vt:lpstr>Cơ chế thông liên nhĩ các thể khác nhau, chỉ có TLN thể thứ phát là có bất thường vách liên nhĩ còn mấy cái khác không phải, bất thường mấy cấu trúc gần đó nhưng vẫn xếp vô TLN</vt:lpstr>
      <vt:lpstr>Lưu ý: không nói lỗ nguyên phát, thứ phát mà lỗ thứ nhất, lỗ thứ hai</vt:lpstr>
      <vt:lpstr>PHÔI THAI</vt:lpstr>
      <vt:lpstr>GIẢI PHẪU BỆNH:</vt:lpstr>
      <vt:lpstr>PowerPoint Presentation</vt:lpstr>
      <vt:lpstr>PowerPoint Presentation</vt:lpstr>
      <vt:lpstr>SINH LÝ BỆNH</vt:lpstr>
      <vt:lpstr>SINH LÝ BỆNH</vt:lpstr>
      <vt:lpstr>PowerPoint Presentation</vt:lpstr>
      <vt:lpstr>PowerPoint Presentation</vt:lpstr>
      <vt:lpstr>PowerPoint Presentation</vt:lpstr>
      <vt:lpstr>Sao biết máu từ nhĩ T qua nhĩ P nhiều hay ít?</vt:lpstr>
      <vt:lpstr>PowerPoint Presentation</vt:lpstr>
      <vt:lpstr>PowerPoint Presentation</vt:lpstr>
      <vt:lpstr>TRIỆU CHỨNG CLS</vt:lpstr>
      <vt:lpstr>PowerPoint Presentation</vt:lpstr>
      <vt:lpstr>Eisenmenger trong ASD</vt:lpstr>
      <vt:lpstr>ECG: Trục P, dãn NP, P^: 90-180◦, dãn TP hoặc Bloc NP Lớn P kiểu tăng gáng tâm trương</vt:lpstr>
      <vt:lpstr>Đọc ECG</vt:lpstr>
      <vt:lpstr>TRIỆU CHỨNG CLS</vt:lpstr>
      <vt:lpstr>PowerPoint Presentation</vt:lpstr>
      <vt:lpstr>PowerPoint Presentation</vt:lpstr>
      <vt:lpstr>DIỄN TIẾN VÀ BIẾN CHỨNG</vt:lpstr>
      <vt:lpstr>DIỄN TIẾN VÀ BIẾN CHỨNG</vt:lpstr>
      <vt:lpstr>ĐIỀU TRỊ</vt:lpstr>
      <vt:lpstr>ĐIỀU TRỊ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ĐIỀU TRỊ PHẪU THUẬT</vt:lpstr>
    </vt:vector>
  </TitlesOfParts>
  <Company>Dept of Veterans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Noninvasive Positive Pressure Ventilation</dc:title>
  <dc:creator>Dayton VAMC</dc:creator>
  <cp:lastModifiedBy>Theo</cp:lastModifiedBy>
  <cp:revision>157</cp:revision>
  <dcterms:created xsi:type="dcterms:W3CDTF">2004-09-17T10:40:30Z</dcterms:created>
  <dcterms:modified xsi:type="dcterms:W3CDTF">2020-04-20T15:38:10Z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000800460a000000000001023600</vt:lpwstr>
  </property>
  <property fmtid="{D5CDD505-2E9C-101B-9397-08002B2CF9AE}" pid="3" name="ContentTypeId">
    <vt:lpwstr>0x010100E542EFBC01186A48879B62A90CF08169</vt:lpwstr>
  </property>
</Properties>
</file>