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handoutMasterIdLst>
    <p:handoutMasterId r:id="rId51"/>
  </p:handoutMasterIdLst>
  <p:sldIdLst>
    <p:sldId id="411" r:id="rId5"/>
    <p:sldId id="354" r:id="rId6"/>
    <p:sldId id="355" r:id="rId7"/>
    <p:sldId id="447" r:id="rId8"/>
    <p:sldId id="394" r:id="rId9"/>
    <p:sldId id="414" r:id="rId10"/>
    <p:sldId id="390" r:id="rId11"/>
    <p:sldId id="391" r:id="rId12"/>
    <p:sldId id="392" r:id="rId13"/>
    <p:sldId id="393" r:id="rId14"/>
    <p:sldId id="440" r:id="rId15"/>
    <p:sldId id="416" r:id="rId16"/>
    <p:sldId id="445" r:id="rId17"/>
    <p:sldId id="356" r:id="rId18"/>
    <p:sldId id="417" r:id="rId19"/>
    <p:sldId id="419" r:id="rId20"/>
    <p:sldId id="421" r:id="rId21"/>
    <p:sldId id="441" r:id="rId22"/>
    <p:sldId id="437" r:id="rId23"/>
    <p:sldId id="359" r:id="rId24"/>
    <p:sldId id="442" r:id="rId25"/>
    <p:sldId id="444" r:id="rId26"/>
    <p:sldId id="423" r:id="rId27"/>
    <p:sldId id="422" r:id="rId28"/>
    <p:sldId id="360" r:id="rId29"/>
    <p:sldId id="425" r:id="rId30"/>
    <p:sldId id="406" r:id="rId31"/>
    <p:sldId id="361" r:id="rId32"/>
    <p:sldId id="426" r:id="rId33"/>
    <p:sldId id="427" r:id="rId34"/>
    <p:sldId id="428" r:id="rId35"/>
    <p:sldId id="431" r:id="rId36"/>
    <p:sldId id="432" r:id="rId37"/>
    <p:sldId id="433" r:id="rId38"/>
    <p:sldId id="434" r:id="rId39"/>
    <p:sldId id="435" r:id="rId40"/>
    <p:sldId id="436" r:id="rId41"/>
    <p:sldId id="362" r:id="rId42"/>
    <p:sldId id="363" r:id="rId43"/>
    <p:sldId id="412" r:id="rId44"/>
    <p:sldId id="365" r:id="rId45"/>
    <p:sldId id="438" r:id="rId46"/>
    <p:sldId id="366" r:id="rId47"/>
    <p:sldId id="439" r:id="rId48"/>
    <p:sldId id="367" r:id="rId49"/>
    <p:sldId id="446" r:id="rId5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modifyVerifier cryptProviderType="rsaAES" cryptAlgorithmClass="hash" cryptAlgorithmType="typeAny" cryptAlgorithmSid="14" spinCount="100000" saltData="+9fHjlz2qydhQl+wcy06Wg==" hashData="IpSR7ck1oMBxcAaUVXDKW5XAdLY0iRNhkYXfJAL0pGhwOifjPBCtKI6TGeMZVsgi1hjpy6tEBMDKEcvyfu3z3Q=="/>
  <p:extLst>
    <p:ext uri="{521415D9-36F7-43E2-AB2F-B90AF26B5E84}">
      <p14:sectionLst xmlns:p14="http://schemas.microsoft.com/office/powerpoint/2010/main">
        <p14:section name="Default Section" id="{D3D35AE3-1FDF-47AA-A4D0-E12DC63C2F4C}">
          <p14:sldIdLst>
            <p14:sldId id="411"/>
            <p14:sldId id="354"/>
            <p14:sldId id="355"/>
            <p14:sldId id="447"/>
            <p14:sldId id="394"/>
            <p14:sldId id="414"/>
            <p14:sldId id="390"/>
            <p14:sldId id="391"/>
            <p14:sldId id="392"/>
            <p14:sldId id="393"/>
            <p14:sldId id="440"/>
          </p14:sldIdLst>
        </p14:section>
        <p14:section name="   SINH LÝ BỆNH" id="{F8A61231-8E45-44F5-91CD-E9ED4C87080D}">
          <p14:sldIdLst>
            <p14:sldId id="416"/>
            <p14:sldId id="445"/>
            <p14:sldId id="356"/>
            <p14:sldId id="417"/>
            <p14:sldId id="419"/>
            <p14:sldId id="421"/>
            <p14:sldId id="441"/>
            <p14:sldId id="437"/>
          </p14:sldIdLst>
        </p14:section>
        <p14:section name="LÂM SÀNG" id="{5877C7EA-AF88-4F25-A9F5-2F8A09394442}">
          <p14:sldIdLst>
            <p14:sldId id="359"/>
            <p14:sldId id="442"/>
            <p14:sldId id="444"/>
            <p14:sldId id="423"/>
            <p14:sldId id="422"/>
          </p14:sldIdLst>
        </p14:section>
        <p14:section name="CẬN LÂM SÀNG" id="{90DB0879-0879-48EC-BB4E-10715B49F13F}">
          <p14:sldIdLst>
            <p14:sldId id="360"/>
            <p14:sldId id="425"/>
            <p14:sldId id="406"/>
            <p14:sldId id="361"/>
            <p14:sldId id="426"/>
            <p14:sldId id="427"/>
            <p14:sldId id="428"/>
            <p14:sldId id="431"/>
            <p14:sldId id="432"/>
            <p14:sldId id="433"/>
            <p14:sldId id="434"/>
            <p14:sldId id="435"/>
            <p14:sldId id="436"/>
          </p14:sldIdLst>
        </p14:section>
        <p14:section name="DIỄN TIẾN" id="{E8FD0D87-1886-4710-8311-9A6A90192B14}">
          <p14:sldIdLst>
            <p14:sldId id="362"/>
            <p14:sldId id="363"/>
            <p14:sldId id="412"/>
          </p14:sldIdLst>
        </p14:section>
        <p14:section name="CÁC THỂ LÂM SÀNG CỦA VSD" id="{A45FFDFB-FEC0-4022-AB04-527F5F514501}">
          <p14:sldIdLst>
            <p14:sldId id="365"/>
            <p14:sldId id="438"/>
          </p14:sldIdLst>
        </p14:section>
        <p14:section name="ĐIỀU TRỊ" id="{E51A30EE-BEBF-4E18-87C7-4C879017D9B4}">
          <p14:sldIdLst>
            <p14:sldId id="366"/>
            <p14:sldId id="439"/>
            <p14:sldId id="367"/>
            <p14:sldId id="44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32" autoAdjust="0"/>
    <p:restoredTop sz="93077" autoAdjust="0"/>
  </p:normalViewPr>
  <p:slideViewPr>
    <p:cSldViewPr>
      <p:cViewPr varScale="1">
        <p:scale>
          <a:sx n="90" d="100"/>
          <a:sy n="90" d="100"/>
        </p:scale>
        <p:origin x="5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5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i Library User" userId="b38e8abe-debd-4b7b-a571-441ea48c3b71" providerId="ADAL" clId="{D080AEB6-4AA0-4FD3-A2B4-3FCEA266AC8B}"/>
    <pc:docChg chg="undo custSel addSld modSld modMainMaster">
      <pc:chgData name="Sci Library User" userId="b38e8abe-debd-4b7b-a571-441ea48c3b71" providerId="ADAL" clId="{D080AEB6-4AA0-4FD3-A2B4-3FCEA266AC8B}" dt="2020-01-05T18:39:37.813" v="947" actId="14100"/>
      <pc:docMkLst>
        <pc:docMk/>
      </pc:docMkLst>
      <pc:sldChg chg="modSp">
        <pc:chgData name="Sci Library User" userId="b38e8abe-debd-4b7b-a571-441ea48c3b71" providerId="ADAL" clId="{D080AEB6-4AA0-4FD3-A2B4-3FCEA266AC8B}" dt="2020-01-05T17:43:16.372" v="2" actId="115"/>
        <pc:sldMkLst>
          <pc:docMk/>
          <pc:sldMk cId="0" sldId="354"/>
        </pc:sldMkLst>
        <pc:spChg chg="mod">
          <ac:chgData name="Sci Library User" userId="b38e8abe-debd-4b7b-a571-441ea48c3b71" providerId="ADAL" clId="{D080AEB6-4AA0-4FD3-A2B4-3FCEA266AC8B}" dt="2020-01-05T17:43:16.372" v="2" actId="115"/>
          <ac:spMkLst>
            <pc:docMk/>
            <pc:sldMk cId="0" sldId="354"/>
            <ac:spMk id="146435" creationId="{21138BBD-EDE0-41C7-BC5B-69D2E9958A2D}"/>
          </ac:spMkLst>
        </pc:spChg>
      </pc:sldChg>
      <pc:sldChg chg="modSp">
        <pc:chgData name="Sci Library User" userId="b38e8abe-debd-4b7b-a571-441ea48c3b71" providerId="ADAL" clId="{D080AEB6-4AA0-4FD3-A2B4-3FCEA266AC8B}" dt="2020-01-05T18:24:39.532" v="619" actId="20577"/>
        <pc:sldMkLst>
          <pc:docMk/>
          <pc:sldMk cId="0" sldId="355"/>
        </pc:sldMkLst>
        <pc:spChg chg="mod">
          <ac:chgData name="Sci Library User" userId="b38e8abe-debd-4b7b-a571-441ea48c3b71" providerId="ADAL" clId="{D080AEB6-4AA0-4FD3-A2B4-3FCEA266AC8B}" dt="2020-01-05T18:24:39.532" v="619" actId="20577"/>
          <ac:spMkLst>
            <pc:docMk/>
            <pc:sldMk cId="0" sldId="355"/>
            <ac:spMk id="2" creationId="{1E5FAB6A-92D3-4502-9A3C-EB1B7FDC3EB8}"/>
          </ac:spMkLst>
        </pc:spChg>
      </pc:sldChg>
      <pc:sldChg chg="addSp modSp">
        <pc:chgData name="Sci Library User" userId="b38e8abe-debd-4b7b-a571-441ea48c3b71" providerId="ADAL" clId="{D080AEB6-4AA0-4FD3-A2B4-3FCEA266AC8B}" dt="2020-01-05T17:59:22.835" v="256" actId="1076"/>
        <pc:sldMkLst>
          <pc:docMk/>
          <pc:sldMk cId="0" sldId="359"/>
        </pc:sldMkLst>
        <pc:spChg chg="add mod">
          <ac:chgData name="Sci Library User" userId="b38e8abe-debd-4b7b-a571-441ea48c3b71" providerId="ADAL" clId="{D080AEB6-4AA0-4FD3-A2B4-3FCEA266AC8B}" dt="2020-01-05T17:59:22.835" v="256" actId="1076"/>
          <ac:spMkLst>
            <pc:docMk/>
            <pc:sldMk cId="0" sldId="359"/>
            <ac:spMk id="2" creationId="{2CAE69DC-20B1-4FC0-8FED-85BED74694AC}"/>
          </ac:spMkLst>
        </pc:spChg>
      </pc:sldChg>
      <pc:sldChg chg="modSp">
        <pc:chgData name="Sci Library User" userId="b38e8abe-debd-4b7b-a571-441ea48c3b71" providerId="ADAL" clId="{D080AEB6-4AA0-4FD3-A2B4-3FCEA266AC8B}" dt="2020-01-05T18:02:40.344" v="332" actId="207"/>
        <pc:sldMkLst>
          <pc:docMk/>
          <pc:sldMk cId="0" sldId="362"/>
        </pc:sldMkLst>
        <pc:spChg chg="mod">
          <ac:chgData name="Sci Library User" userId="b38e8abe-debd-4b7b-a571-441ea48c3b71" providerId="ADAL" clId="{D080AEB6-4AA0-4FD3-A2B4-3FCEA266AC8B}" dt="2020-01-05T18:02:40.344" v="332" actId="207"/>
          <ac:spMkLst>
            <pc:docMk/>
            <pc:sldMk cId="0" sldId="362"/>
            <ac:spMk id="154627" creationId="{ADA3177C-2A5C-49C7-8E76-E17324189E70}"/>
          </ac:spMkLst>
        </pc:spChg>
      </pc:sldChg>
      <pc:sldChg chg="modSp">
        <pc:chgData name="Sci Library User" userId="b38e8abe-debd-4b7b-a571-441ea48c3b71" providerId="ADAL" clId="{D080AEB6-4AA0-4FD3-A2B4-3FCEA266AC8B}" dt="2020-01-05T18:37:20.351" v="852" actId="5793"/>
        <pc:sldMkLst>
          <pc:docMk/>
          <pc:sldMk cId="0" sldId="367"/>
        </pc:sldMkLst>
        <pc:spChg chg="mod">
          <ac:chgData name="Sci Library User" userId="b38e8abe-debd-4b7b-a571-441ea48c3b71" providerId="ADAL" clId="{D080AEB6-4AA0-4FD3-A2B4-3FCEA266AC8B}" dt="2020-01-05T18:37:20.351" v="852" actId="5793"/>
          <ac:spMkLst>
            <pc:docMk/>
            <pc:sldMk cId="0" sldId="367"/>
            <ac:spMk id="159747" creationId="{00FEB5C4-1B77-4C2F-8E39-96DE0B2BAD17}"/>
          </ac:spMkLst>
        </pc:spChg>
      </pc:sldChg>
      <pc:sldChg chg="addSp modSp">
        <pc:chgData name="Sci Library User" userId="b38e8abe-debd-4b7b-a571-441ea48c3b71" providerId="ADAL" clId="{D080AEB6-4AA0-4FD3-A2B4-3FCEA266AC8B}" dt="2020-01-05T18:25:32.545" v="639" actId="1076"/>
        <pc:sldMkLst>
          <pc:docMk/>
          <pc:sldMk cId="0" sldId="394"/>
        </pc:sldMkLst>
        <pc:spChg chg="add mod">
          <ac:chgData name="Sci Library User" userId="b38e8abe-debd-4b7b-a571-441ea48c3b71" providerId="ADAL" clId="{D080AEB6-4AA0-4FD3-A2B4-3FCEA266AC8B}" dt="2020-01-05T18:25:32.545" v="639" actId="1076"/>
          <ac:spMkLst>
            <pc:docMk/>
            <pc:sldMk cId="0" sldId="394"/>
            <ac:spMk id="3" creationId="{6CCBB643-4C25-4D0E-BEBA-0AD5CD7585C7}"/>
          </ac:spMkLst>
        </pc:spChg>
        <pc:spChg chg="mod">
          <ac:chgData name="Sci Library User" userId="b38e8abe-debd-4b7b-a571-441ea48c3b71" providerId="ADAL" clId="{D080AEB6-4AA0-4FD3-A2B4-3FCEA266AC8B}" dt="2020-01-05T18:25:13.778" v="625" actId="14100"/>
          <ac:spMkLst>
            <pc:docMk/>
            <pc:sldMk cId="0" sldId="394"/>
            <ac:spMk id="188429" creationId="{2C2E7027-DA29-4AFD-B616-76E1669A932F}"/>
          </ac:spMkLst>
        </pc:spChg>
      </pc:sldChg>
      <pc:sldChg chg="addSp modSp">
        <pc:chgData name="Sci Library User" userId="b38e8abe-debd-4b7b-a571-441ea48c3b71" providerId="ADAL" clId="{D080AEB6-4AA0-4FD3-A2B4-3FCEA266AC8B}" dt="2020-01-05T17:44:36.354" v="25" actId="5793"/>
        <pc:sldMkLst>
          <pc:docMk/>
          <pc:sldMk cId="0" sldId="414"/>
        </pc:sldMkLst>
        <pc:spChg chg="add mod">
          <ac:chgData name="Sci Library User" userId="b38e8abe-debd-4b7b-a571-441ea48c3b71" providerId="ADAL" clId="{D080AEB6-4AA0-4FD3-A2B4-3FCEA266AC8B}" dt="2020-01-05T17:44:36.354" v="25" actId="5793"/>
          <ac:spMkLst>
            <pc:docMk/>
            <pc:sldMk cId="0" sldId="414"/>
            <ac:spMk id="2" creationId="{3F2039FB-B190-4AC7-97BA-7F0510BEC090}"/>
          </ac:spMkLst>
        </pc:spChg>
        <pc:picChg chg="mod">
          <ac:chgData name="Sci Library User" userId="b38e8abe-debd-4b7b-a571-441ea48c3b71" providerId="ADAL" clId="{D080AEB6-4AA0-4FD3-A2B4-3FCEA266AC8B}" dt="2020-01-05T17:43:58.503" v="6" actId="1076"/>
          <ac:picMkLst>
            <pc:docMk/>
            <pc:sldMk cId="0" sldId="414"/>
            <ac:picMk id="8195" creationId="{7CB95C66-6ED2-457A-B2E7-70A25742F908}"/>
          </ac:picMkLst>
        </pc:picChg>
      </pc:sldChg>
      <pc:sldChg chg="addSp modSp">
        <pc:chgData name="Sci Library User" userId="b38e8abe-debd-4b7b-a571-441ea48c3b71" providerId="ADAL" clId="{D080AEB6-4AA0-4FD3-A2B4-3FCEA266AC8B}" dt="2020-01-05T17:48:14.417" v="116" actId="1076"/>
        <pc:sldMkLst>
          <pc:docMk/>
          <pc:sldMk cId="0" sldId="416"/>
        </pc:sldMkLst>
        <pc:spChg chg="add mod">
          <ac:chgData name="Sci Library User" userId="b38e8abe-debd-4b7b-a571-441ea48c3b71" providerId="ADAL" clId="{D080AEB6-4AA0-4FD3-A2B4-3FCEA266AC8B}" dt="2020-01-05T17:48:14.417" v="116" actId="1076"/>
          <ac:spMkLst>
            <pc:docMk/>
            <pc:sldMk cId="0" sldId="416"/>
            <ac:spMk id="3" creationId="{1E9DBC16-4F71-44D1-802F-51916FAD3E58}"/>
          </ac:spMkLst>
        </pc:spChg>
        <pc:grpChg chg="mod">
          <ac:chgData name="Sci Library User" userId="b38e8abe-debd-4b7b-a571-441ea48c3b71" providerId="ADAL" clId="{D080AEB6-4AA0-4FD3-A2B4-3FCEA266AC8B}" dt="2020-01-05T17:47:47.395" v="101" actId="1076"/>
          <ac:grpSpMkLst>
            <pc:docMk/>
            <pc:sldMk cId="0" sldId="416"/>
            <ac:grpSpMk id="2" creationId="{2652FEF5-79CA-46E0-A818-EB4A8BFD233C}"/>
          </ac:grpSpMkLst>
        </pc:grpChg>
      </pc:sldChg>
      <pc:sldChg chg="addSp modSp">
        <pc:chgData name="Sci Library User" userId="b38e8abe-debd-4b7b-a571-441ea48c3b71" providerId="ADAL" clId="{D080AEB6-4AA0-4FD3-A2B4-3FCEA266AC8B}" dt="2020-01-05T18:30:47.200" v="764" actId="20577"/>
        <pc:sldMkLst>
          <pc:docMk/>
          <pc:sldMk cId="0" sldId="421"/>
        </pc:sldMkLst>
        <pc:spChg chg="mod">
          <ac:chgData name="Sci Library User" userId="b38e8abe-debd-4b7b-a571-441ea48c3b71" providerId="ADAL" clId="{D080AEB6-4AA0-4FD3-A2B4-3FCEA266AC8B}" dt="2020-01-05T18:30:47.200" v="764" actId="20577"/>
          <ac:spMkLst>
            <pc:docMk/>
            <pc:sldMk cId="0" sldId="421"/>
            <ac:spMk id="2" creationId="{806F8DFC-17B4-43A8-BBD7-182F9EC9D2E4}"/>
          </ac:spMkLst>
        </pc:spChg>
        <pc:spChg chg="add mod">
          <ac:chgData name="Sci Library User" userId="b38e8abe-debd-4b7b-a571-441ea48c3b71" providerId="ADAL" clId="{D080AEB6-4AA0-4FD3-A2B4-3FCEA266AC8B}" dt="2020-01-05T18:29:37.695" v="701" actId="1076"/>
          <ac:spMkLst>
            <pc:docMk/>
            <pc:sldMk cId="0" sldId="421"/>
            <ac:spMk id="3" creationId="{89ADBFB7-3BF5-4DC3-ABE2-37F4BB6CC314}"/>
          </ac:spMkLst>
        </pc:spChg>
        <pc:graphicFrameChg chg="mod modGraphic">
          <ac:chgData name="Sci Library User" userId="b38e8abe-debd-4b7b-a571-441ea48c3b71" providerId="ADAL" clId="{D080AEB6-4AA0-4FD3-A2B4-3FCEA266AC8B}" dt="2020-01-05T18:28:59.222" v="657" actId="1076"/>
          <ac:graphicFrameMkLst>
            <pc:docMk/>
            <pc:sldMk cId="0" sldId="421"/>
            <ac:graphicFrameMk id="231427" creationId="{50FCC10F-AED9-4E99-9784-7472C0FA96E8}"/>
          </ac:graphicFrameMkLst>
        </pc:graphicFrameChg>
      </pc:sldChg>
      <pc:sldChg chg="modSp">
        <pc:chgData name="Sci Library User" userId="b38e8abe-debd-4b7b-a571-441ea48c3b71" providerId="ADAL" clId="{D080AEB6-4AA0-4FD3-A2B4-3FCEA266AC8B}" dt="2020-01-05T18:01:35.088" v="331" actId="207"/>
        <pc:sldMkLst>
          <pc:docMk/>
          <pc:sldMk cId="0" sldId="422"/>
        </pc:sldMkLst>
        <pc:spChg chg="mod">
          <ac:chgData name="Sci Library User" userId="b38e8abe-debd-4b7b-a571-441ea48c3b71" providerId="ADAL" clId="{D080AEB6-4AA0-4FD3-A2B4-3FCEA266AC8B}" dt="2020-01-05T18:01:35.088" v="331" actId="207"/>
          <ac:spMkLst>
            <pc:docMk/>
            <pc:sldMk cId="0" sldId="422"/>
            <ac:spMk id="232451" creationId="{3EF74F5F-4F0C-4B09-8AE0-D33F49D51849}"/>
          </ac:spMkLst>
        </pc:spChg>
      </pc:sldChg>
      <pc:sldChg chg="addSp modSp">
        <pc:chgData name="Sci Library User" userId="b38e8abe-debd-4b7b-a571-441ea48c3b71" providerId="ADAL" clId="{D080AEB6-4AA0-4FD3-A2B4-3FCEA266AC8B}" dt="2020-01-05T18:33:20.379" v="800" actId="6549"/>
        <pc:sldMkLst>
          <pc:docMk/>
          <pc:sldMk cId="0" sldId="437"/>
        </pc:sldMkLst>
        <pc:spChg chg="add mod">
          <ac:chgData name="Sci Library User" userId="b38e8abe-debd-4b7b-a571-441ea48c3b71" providerId="ADAL" clId="{D080AEB6-4AA0-4FD3-A2B4-3FCEA266AC8B}" dt="2020-01-05T18:33:20.379" v="800" actId="6549"/>
          <ac:spMkLst>
            <pc:docMk/>
            <pc:sldMk cId="0" sldId="437"/>
            <ac:spMk id="3" creationId="{E3791361-1729-40E5-85C3-B1DF95C82A35}"/>
          </ac:spMkLst>
        </pc:spChg>
        <pc:spChg chg="mod">
          <ac:chgData name="Sci Library User" userId="b38e8abe-debd-4b7b-a571-441ea48c3b71" providerId="ADAL" clId="{D080AEB6-4AA0-4FD3-A2B4-3FCEA266AC8B}" dt="2020-01-05T18:31:52.490" v="772" actId="1076"/>
          <ac:spMkLst>
            <pc:docMk/>
            <pc:sldMk cId="0" sldId="437"/>
            <ac:spMk id="253954" creationId="{C18375FE-D49C-4AC4-874C-8B56CBA904CD}"/>
          </ac:spMkLst>
        </pc:spChg>
        <pc:graphicFrameChg chg="mod modGraphic">
          <ac:chgData name="Sci Library User" userId="b38e8abe-debd-4b7b-a571-441ea48c3b71" providerId="ADAL" clId="{D080AEB6-4AA0-4FD3-A2B4-3FCEA266AC8B}" dt="2020-01-05T18:32:04.400" v="775" actId="1076"/>
          <ac:graphicFrameMkLst>
            <pc:docMk/>
            <pc:sldMk cId="0" sldId="437"/>
            <ac:graphicFrameMk id="2" creationId="{CA76BF03-2E3D-4E44-8FDF-0B69AA468E4D}"/>
          </ac:graphicFrameMkLst>
        </pc:graphicFrameChg>
      </pc:sldChg>
      <pc:sldChg chg="modSp">
        <pc:chgData name="Sci Library User" userId="b38e8abe-debd-4b7b-a571-441ea48c3b71" providerId="ADAL" clId="{D080AEB6-4AA0-4FD3-A2B4-3FCEA266AC8B}" dt="2020-01-05T18:35:49.672" v="805" actId="20577"/>
        <pc:sldMkLst>
          <pc:docMk/>
          <pc:sldMk cId="0" sldId="439"/>
        </pc:sldMkLst>
        <pc:spChg chg="mod">
          <ac:chgData name="Sci Library User" userId="b38e8abe-debd-4b7b-a571-441ea48c3b71" providerId="ADAL" clId="{D080AEB6-4AA0-4FD3-A2B4-3FCEA266AC8B}" dt="2020-01-05T18:35:49.672" v="805" actId="20577"/>
          <ac:spMkLst>
            <pc:docMk/>
            <pc:sldMk cId="0" sldId="439"/>
            <ac:spMk id="256003" creationId="{E3E7FE13-9BD1-4597-B79B-FC1BE2A7820A}"/>
          </ac:spMkLst>
        </pc:spChg>
      </pc:sldChg>
      <pc:sldChg chg="modSp">
        <pc:chgData name="Sci Library User" userId="b38e8abe-debd-4b7b-a571-441ea48c3b71" providerId="ADAL" clId="{D080AEB6-4AA0-4FD3-A2B4-3FCEA266AC8B}" dt="2020-01-05T17:47:08.079" v="90" actId="20577"/>
        <pc:sldMkLst>
          <pc:docMk/>
          <pc:sldMk cId="0" sldId="440"/>
        </pc:sldMkLst>
        <pc:spChg chg="mod">
          <ac:chgData name="Sci Library User" userId="b38e8abe-debd-4b7b-a571-441ea48c3b71" providerId="ADAL" clId="{D080AEB6-4AA0-4FD3-A2B4-3FCEA266AC8B}" dt="2020-01-05T17:47:08.079" v="90" actId="20577"/>
          <ac:spMkLst>
            <pc:docMk/>
            <pc:sldMk cId="0" sldId="440"/>
            <ac:spMk id="2" creationId="{B19FDCEC-13CC-49A1-A877-30DD9F8C21E3}"/>
          </ac:spMkLst>
        </pc:spChg>
        <pc:graphicFrameChg chg="modGraphic">
          <ac:chgData name="Sci Library User" userId="b38e8abe-debd-4b7b-a571-441ea48c3b71" providerId="ADAL" clId="{D080AEB6-4AA0-4FD3-A2B4-3FCEA266AC8B}" dt="2020-01-05T17:46:22.527" v="26" actId="207"/>
          <ac:graphicFrameMkLst>
            <pc:docMk/>
            <pc:sldMk cId="0" sldId="440"/>
            <ac:graphicFrameMk id="257075" creationId="{D8F895B3-8BFC-4437-AC55-155CCFDC79DE}"/>
          </ac:graphicFrameMkLst>
        </pc:graphicFrameChg>
      </pc:sldChg>
      <pc:sldChg chg="modSp">
        <pc:chgData name="Sci Library User" userId="b38e8abe-debd-4b7b-a571-441ea48c3b71" providerId="ADAL" clId="{D080AEB6-4AA0-4FD3-A2B4-3FCEA266AC8B}" dt="2020-01-05T17:56:52.965" v="206" actId="14100"/>
        <pc:sldMkLst>
          <pc:docMk/>
          <pc:sldMk cId="0" sldId="441"/>
        </pc:sldMkLst>
        <pc:spChg chg="mod">
          <ac:chgData name="Sci Library User" userId="b38e8abe-debd-4b7b-a571-441ea48c3b71" providerId="ADAL" clId="{D080AEB6-4AA0-4FD3-A2B4-3FCEA266AC8B}" dt="2020-01-05T17:56:52.965" v="206" actId="14100"/>
          <ac:spMkLst>
            <pc:docMk/>
            <pc:sldMk cId="0" sldId="441"/>
            <ac:spMk id="258051" creationId="{BC9818B2-1141-4388-88F0-50351C616520}"/>
          </ac:spMkLst>
        </pc:spChg>
      </pc:sldChg>
      <pc:sldChg chg="modSp">
        <pc:chgData name="Sci Library User" userId="b38e8abe-debd-4b7b-a571-441ea48c3b71" providerId="ADAL" clId="{D080AEB6-4AA0-4FD3-A2B4-3FCEA266AC8B}" dt="2020-01-05T18:00:59.115" v="329" actId="20577"/>
        <pc:sldMkLst>
          <pc:docMk/>
          <pc:sldMk cId="0" sldId="442"/>
        </pc:sldMkLst>
        <pc:spChg chg="mod">
          <ac:chgData name="Sci Library User" userId="b38e8abe-debd-4b7b-a571-441ea48c3b71" providerId="ADAL" clId="{D080AEB6-4AA0-4FD3-A2B4-3FCEA266AC8B}" dt="2020-01-05T18:00:59.115" v="329" actId="20577"/>
          <ac:spMkLst>
            <pc:docMk/>
            <pc:sldMk cId="0" sldId="442"/>
            <ac:spMk id="259075" creationId="{3D6CAAC1-681A-428C-A443-36F80BD5FB6C}"/>
          </ac:spMkLst>
        </pc:spChg>
      </pc:sldChg>
      <pc:sldChg chg="modSp add">
        <pc:chgData name="Sci Library User" userId="b38e8abe-debd-4b7b-a571-441ea48c3b71" providerId="ADAL" clId="{D080AEB6-4AA0-4FD3-A2B4-3FCEA266AC8B}" dt="2020-01-05T18:39:37.813" v="947" actId="14100"/>
        <pc:sldMkLst>
          <pc:docMk/>
          <pc:sldMk cId="2181621126" sldId="446"/>
        </pc:sldMkLst>
        <pc:spChg chg="mod">
          <ac:chgData name="Sci Library User" userId="b38e8abe-debd-4b7b-a571-441ea48c3b71" providerId="ADAL" clId="{D080AEB6-4AA0-4FD3-A2B4-3FCEA266AC8B}" dt="2020-01-05T18:38:38.704" v="908" actId="20577"/>
          <ac:spMkLst>
            <pc:docMk/>
            <pc:sldMk cId="2181621126" sldId="446"/>
            <ac:spMk id="2" creationId="{7B3F9AEA-F9D1-4B94-9699-5E54CC1A0B13}"/>
          </ac:spMkLst>
        </pc:spChg>
        <pc:spChg chg="mod">
          <ac:chgData name="Sci Library User" userId="b38e8abe-debd-4b7b-a571-441ea48c3b71" providerId="ADAL" clId="{D080AEB6-4AA0-4FD3-A2B4-3FCEA266AC8B}" dt="2020-01-05T18:39:37.813" v="947" actId="14100"/>
          <ac:spMkLst>
            <pc:docMk/>
            <pc:sldMk cId="2181621126" sldId="446"/>
            <ac:spMk id="3" creationId="{53F652EC-A99A-420E-9A7D-5F2B42452CDA}"/>
          </ac:spMkLst>
        </pc:spChg>
      </pc:sldChg>
      <pc:sldChg chg="modSp add">
        <pc:chgData name="Sci Library User" userId="b38e8abe-debd-4b7b-a571-441ea48c3b71" providerId="ADAL" clId="{D080AEB6-4AA0-4FD3-A2B4-3FCEA266AC8B}" dt="2020-01-05T18:27:17.637" v="654" actId="115"/>
        <pc:sldMkLst>
          <pc:docMk/>
          <pc:sldMk cId="413872919" sldId="447"/>
        </pc:sldMkLst>
        <pc:spChg chg="mod">
          <ac:chgData name="Sci Library User" userId="b38e8abe-debd-4b7b-a571-441ea48c3b71" providerId="ADAL" clId="{D080AEB6-4AA0-4FD3-A2B4-3FCEA266AC8B}" dt="2020-01-05T18:18:43.209" v="455" actId="404"/>
          <ac:spMkLst>
            <pc:docMk/>
            <pc:sldMk cId="413872919" sldId="447"/>
            <ac:spMk id="2" creationId="{D052C26A-7C0C-46A2-93EF-F3B9CB8DFE9F}"/>
          </ac:spMkLst>
        </pc:spChg>
        <pc:spChg chg="mod">
          <ac:chgData name="Sci Library User" userId="b38e8abe-debd-4b7b-a571-441ea48c3b71" providerId="ADAL" clId="{D080AEB6-4AA0-4FD3-A2B4-3FCEA266AC8B}" dt="2020-01-05T18:27:17.637" v="654" actId="115"/>
          <ac:spMkLst>
            <pc:docMk/>
            <pc:sldMk cId="413872919" sldId="447"/>
            <ac:spMk id="3" creationId="{EA36E591-F787-45FE-9799-A9E3755A869B}"/>
          </ac:spMkLst>
        </pc:spChg>
      </pc:sldChg>
      <pc:sldMasterChg chg="delSp modSp setBg">
        <pc:chgData name="Sci Library User" userId="b38e8abe-debd-4b7b-a571-441ea48c3b71" providerId="ADAL" clId="{D080AEB6-4AA0-4FD3-A2B4-3FCEA266AC8B}" dt="2020-01-05T17:50:50.040" v="123" actId="14100"/>
        <pc:sldMasterMkLst>
          <pc:docMk/>
          <pc:sldMasterMk cId="0" sldId="2147483651"/>
        </pc:sldMasterMkLst>
        <pc:spChg chg="mod">
          <ac:chgData name="Sci Library User" userId="b38e8abe-debd-4b7b-a571-441ea48c3b71" providerId="ADAL" clId="{D080AEB6-4AA0-4FD3-A2B4-3FCEA266AC8B}" dt="2020-01-05T17:50:50.040" v="123" actId="14100"/>
          <ac:spMkLst>
            <pc:docMk/>
            <pc:sldMasterMk cId="0" sldId="2147483651"/>
            <ac:spMk id="1031" creationId="{BFEF67D4-C40E-4E93-A5D3-16B454276118}"/>
          </ac:spMkLst>
        </pc:spChg>
        <pc:spChg chg="del topLvl">
          <ac:chgData name="Sci Library User" userId="b38e8abe-debd-4b7b-a571-441ea48c3b71" providerId="ADAL" clId="{D080AEB6-4AA0-4FD3-A2B4-3FCEA266AC8B}" dt="2020-01-05T17:50:45.136" v="122" actId="478"/>
          <ac:spMkLst>
            <pc:docMk/>
            <pc:sldMasterMk cId="0" sldId="2147483651"/>
            <ac:spMk id="1038" creationId="{26B89A76-B70A-4E9C-8F65-8524577F3E8C}"/>
          </ac:spMkLst>
        </pc:spChg>
        <pc:spChg chg="del mod topLvl">
          <ac:chgData name="Sci Library User" userId="b38e8abe-debd-4b7b-a571-441ea48c3b71" providerId="ADAL" clId="{D080AEB6-4AA0-4FD3-A2B4-3FCEA266AC8B}" dt="2020-01-05T17:50:41.652" v="121" actId="478"/>
          <ac:spMkLst>
            <pc:docMk/>
            <pc:sldMasterMk cId="0" sldId="2147483651"/>
            <ac:spMk id="220163" creationId="{3A5F61AF-AA7C-4821-B64C-2CFE3FEE06E8}"/>
          </ac:spMkLst>
        </pc:spChg>
        <pc:grpChg chg="del">
          <ac:chgData name="Sci Library User" userId="b38e8abe-debd-4b7b-a571-441ea48c3b71" providerId="ADAL" clId="{D080AEB6-4AA0-4FD3-A2B4-3FCEA266AC8B}" dt="2020-01-05T17:50:41.652" v="121" actId="478"/>
          <ac:grpSpMkLst>
            <pc:docMk/>
            <pc:sldMasterMk cId="0" sldId="2147483651"/>
            <ac:grpSpMk id="1026" creationId="{1897A80A-7075-493F-9992-833898C69BE6}"/>
          </ac:grpSpMkLst>
        </pc:grpChg>
      </pc:sldMasterChg>
    </pc:docChg>
  </pc:docChgLst>
  <pc:docChgLst>
    <pc:chgData name="Sci Library User" userId="b38e8abe-debd-4b7b-a571-441ea48c3b71" providerId="ADAL" clId="{6ABF51C0-FB61-428D-BFA6-268F121A7C78}"/>
    <pc:docChg chg="undo redo custSel delSld modSld modMainMaster addSection modSection">
      <pc:chgData name="Sci Library User" userId="b38e8abe-debd-4b7b-a571-441ea48c3b71" providerId="ADAL" clId="{6ABF51C0-FB61-428D-BFA6-268F121A7C78}" dt="2020-01-05T03:17:50.334" v="1007" actId="14100"/>
      <pc:docMkLst>
        <pc:docMk/>
      </pc:docMkLst>
      <pc:sldChg chg="modSp">
        <pc:chgData name="Sci Library User" userId="b38e8abe-debd-4b7b-a571-441ea48c3b71" providerId="ADAL" clId="{6ABF51C0-FB61-428D-BFA6-268F121A7C78}" dt="2020-01-05T01:30:15.444" v="34" actId="14100"/>
        <pc:sldMkLst>
          <pc:docMk/>
          <pc:sldMk cId="0" sldId="354"/>
        </pc:sldMkLst>
        <pc:spChg chg="mod">
          <ac:chgData name="Sci Library User" userId="b38e8abe-debd-4b7b-a571-441ea48c3b71" providerId="ADAL" clId="{6ABF51C0-FB61-428D-BFA6-268F121A7C78}" dt="2020-01-05T01:30:15.444" v="34" actId="14100"/>
          <ac:spMkLst>
            <pc:docMk/>
            <pc:sldMk cId="0" sldId="354"/>
            <ac:spMk id="146435" creationId="{21138BBD-EDE0-41C7-BC5B-69D2E9958A2D}"/>
          </ac:spMkLst>
        </pc:spChg>
      </pc:sldChg>
      <pc:sldChg chg="addSp delSp modSp">
        <pc:chgData name="Sci Library User" userId="b38e8abe-debd-4b7b-a571-441ea48c3b71" providerId="ADAL" clId="{6ABF51C0-FB61-428D-BFA6-268F121A7C78}" dt="2020-01-05T01:34:44.261" v="102" actId="20577"/>
        <pc:sldMkLst>
          <pc:docMk/>
          <pc:sldMk cId="0" sldId="355"/>
        </pc:sldMkLst>
        <pc:spChg chg="add mod">
          <ac:chgData name="Sci Library User" userId="b38e8abe-debd-4b7b-a571-441ea48c3b71" providerId="ADAL" clId="{6ABF51C0-FB61-428D-BFA6-268F121A7C78}" dt="2020-01-05T01:34:44.261" v="102" actId="20577"/>
          <ac:spMkLst>
            <pc:docMk/>
            <pc:sldMk cId="0" sldId="355"/>
            <ac:spMk id="2" creationId="{1E5FAB6A-92D3-4502-9A3C-EB1B7FDC3EB8}"/>
          </ac:spMkLst>
        </pc:spChg>
        <pc:spChg chg="del">
          <ac:chgData name="Sci Library User" userId="b38e8abe-debd-4b7b-a571-441ea48c3b71" providerId="ADAL" clId="{6ABF51C0-FB61-428D-BFA6-268F121A7C78}" dt="2020-01-05T01:30:19.382" v="35" actId="478"/>
          <ac:spMkLst>
            <pc:docMk/>
            <pc:sldMk cId="0" sldId="355"/>
            <ac:spMk id="6147" creationId="{FD900D12-90BF-4027-8B60-F352E8395C7E}"/>
          </ac:spMkLst>
        </pc:spChg>
        <pc:spChg chg="mod">
          <ac:chgData name="Sci Library User" userId="b38e8abe-debd-4b7b-a571-441ea48c3b71" providerId="ADAL" clId="{6ABF51C0-FB61-428D-BFA6-268F121A7C78}" dt="2020-01-05T01:30:50.806" v="42" actId="14100"/>
          <ac:spMkLst>
            <pc:docMk/>
            <pc:sldMk cId="0" sldId="355"/>
            <ac:spMk id="147458" creationId="{AC196DDF-6EFE-4EF7-853E-A6D119CAC61A}"/>
          </ac:spMkLst>
        </pc:spChg>
        <pc:picChg chg="mod">
          <ac:chgData name="Sci Library User" userId="b38e8abe-debd-4b7b-a571-441ea48c3b71" providerId="ADAL" clId="{6ABF51C0-FB61-428D-BFA6-268F121A7C78}" dt="2020-01-05T01:33:13.031" v="49" actId="1076"/>
          <ac:picMkLst>
            <pc:docMk/>
            <pc:sldMk cId="0" sldId="355"/>
            <ac:picMk id="6148" creationId="{65731F1F-7FA6-47FB-B122-53FEBAB2339C}"/>
          </ac:picMkLst>
        </pc:picChg>
      </pc:sldChg>
      <pc:sldChg chg="addSp modSp">
        <pc:chgData name="Sci Library User" userId="b38e8abe-debd-4b7b-a571-441ea48c3b71" providerId="ADAL" clId="{6ABF51C0-FB61-428D-BFA6-268F121A7C78}" dt="2020-01-05T02:39:38.180" v="281" actId="1076"/>
        <pc:sldMkLst>
          <pc:docMk/>
          <pc:sldMk cId="0" sldId="356"/>
        </pc:sldMkLst>
        <pc:spChg chg="add mod">
          <ac:chgData name="Sci Library User" userId="b38e8abe-debd-4b7b-a571-441ea48c3b71" providerId="ADAL" clId="{6ABF51C0-FB61-428D-BFA6-268F121A7C78}" dt="2020-01-05T02:39:32.694" v="280" actId="13926"/>
          <ac:spMkLst>
            <pc:docMk/>
            <pc:sldMk cId="0" sldId="356"/>
            <ac:spMk id="4" creationId="{26B923D3-521D-4CF1-8A58-CBD457BC9067}"/>
          </ac:spMkLst>
        </pc:spChg>
        <pc:spChg chg="mod">
          <ac:chgData name="Sci Library User" userId="b38e8abe-debd-4b7b-a571-441ea48c3b71" providerId="ADAL" clId="{6ABF51C0-FB61-428D-BFA6-268F121A7C78}" dt="2020-01-05T02:39:38.180" v="281" actId="1076"/>
          <ac:spMkLst>
            <pc:docMk/>
            <pc:sldMk cId="0" sldId="356"/>
            <ac:spMk id="148483" creationId="{6D633CF0-5A4E-4724-B3FE-FE01F745D310}"/>
          </ac:spMkLst>
        </pc:spChg>
      </pc:sldChg>
      <pc:sldChg chg="modSp">
        <pc:chgData name="Sci Library User" userId="b38e8abe-debd-4b7b-a571-441ea48c3b71" providerId="ADAL" clId="{6ABF51C0-FB61-428D-BFA6-268F121A7C78}" dt="2020-01-05T02:54:20.915" v="465" actId="20577"/>
        <pc:sldMkLst>
          <pc:docMk/>
          <pc:sldMk cId="0" sldId="359"/>
        </pc:sldMkLst>
        <pc:spChg chg="mod">
          <ac:chgData name="Sci Library User" userId="b38e8abe-debd-4b7b-a571-441ea48c3b71" providerId="ADAL" clId="{6ABF51C0-FB61-428D-BFA6-268F121A7C78}" dt="2020-01-05T02:54:20.915" v="465" actId="20577"/>
          <ac:spMkLst>
            <pc:docMk/>
            <pc:sldMk cId="0" sldId="359"/>
            <ac:spMk id="151555" creationId="{084C08D7-D569-4831-9606-1E10AA173DAF}"/>
          </ac:spMkLst>
        </pc:spChg>
      </pc:sldChg>
      <pc:sldChg chg="modSp">
        <pc:chgData name="Sci Library User" userId="b38e8abe-debd-4b7b-a571-441ea48c3b71" providerId="ADAL" clId="{6ABF51C0-FB61-428D-BFA6-268F121A7C78}" dt="2020-01-05T03:06:55.036" v="717" actId="115"/>
        <pc:sldMkLst>
          <pc:docMk/>
          <pc:sldMk cId="0" sldId="360"/>
        </pc:sldMkLst>
        <pc:spChg chg="mod">
          <ac:chgData name="Sci Library User" userId="b38e8abe-debd-4b7b-a571-441ea48c3b71" providerId="ADAL" clId="{6ABF51C0-FB61-428D-BFA6-268F121A7C78}" dt="2020-01-05T03:06:55.036" v="717" actId="115"/>
          <ac:spMkLst>
            <pc:docMk/>
            <pc:sldMk cId="0" sldId="360"/>
            <ac:spMk id="152579" creationId="{0FF971ED-BA9F-492C-B026-2E8FE4A69860}"/>
          </ac:spMkLst>
        </pc:spChg>
      </pc:sldChg>
      <pc:sldChg chg="modSp">
        <pc:chgData name="Sci Library User" userId="b38e8abe-debd-4b7b-a571-441ea48c3b71" providerId="ADAL" clId="{6ABF51C0-FB61-428D-BFA6-268F121A7C78}" dt="2020-01-05T03:07:11.931" v="721" actId="1076"/>
        <pc:sldMkLst>
          <pc:docMk/>
          <pc:sldMk cId="0" sldId="361"/>
        </pc:sldMkLst>
        <pc:spChg chg="mod">
          <ac:chgData name="Sci Library User" userId="b38e8abe-debd-4b7b-a571-441ea48c3b71" providerId="ADAL" clId="{6ABF51C0-FB61-428D-BFA6-268F121A7C78}" dt="2020-01-05T03:07:11.931" v="721" actId="1076"/>
          <ac:spMkLst>
            <pc:docMk/>
            <pc:sldMk cId="0" sldId="361"/>
            <ac:spMk id="153603" creationId="{DFC6589D-6A27-4589-8898-DF0A31E7EAFB}"/>
          </ac:spMkLst>
        </pc:spChg>
      </pc:sldChg>
      <pc:sldChg chg="modSp">
        <pc:chgData name="Sci Library User" userId="b38e8abe-debd-4b7b-a571-441ea48c3b71" providerId="ADAL" clId="{6ABF51C0-FB61-428D-BFA6-268F121A7C78}" dt="2020-01-05T03:09:35.664" v="771" actId="1076"/>
        <pc:sldMkLst>
          <pc:docMk/>
          <pc:sldMk cId="0" sldId="362"/>
        </pc:sldMkLst>
        <pc:spChg chg="mod">
          <ac:chgData name="Sci Library User" userId="b38e8abe-debd-4b7b-a571-441ea48c3b71" providerId="ADAL" clId="{6ABF51C0-FB61-428D-BFA6-268F121A7C78}" dt="2020-01-05T03:09:35.664" v="771" actId="1076"/>
          <ac:spMkLst>
            <pc:docMk/>
            <pc:sldMk cId="0" sldId="362"/>
            <ac:spMk id="154627" creationId="{ADA3177C-2A5C-49C7-8E76-E17324189E70}"/>
          </ac:spMkLst>
        </pc:spChg>
      </pc:sldChg>
      <pc:sldChg chg="modSp">
        <pc:chgData name="Sci Library User" userId="b38e8abe-debd-4b7b-a571-441ea48c3b71" providerId="ADAL" clId="{6ABF51C0-FB61-428D-BFA6-268F121A7C78}" dt="2020-01-05T03:10:36.333" v="788" actId="20577"/>
        <pc:sldMkLst>
          <pc:docMk/>
          <pc:sldMk cId="0" sldId="363"/>
        </pc:sldMkLst>
        <pc:spChg chg="mod">
          <ac:chgData name="Sci Library User" userId="b38e8abe-debd-4b7b-a571-441ea48c3b71" providerId="ADAL" clId="{6ABF51C0-FB61-428D-BFA6-268F121A7C78}" dt="2020-01-05T03:10:36.333" v="788" actId="20577"/>
          <ac:spMkLst>
            <pc:docMk/>
            <pc:sldMk cId="0" sldId="363"/>
            <ac:spMk id="155651" creationId="{CC3FB23F-F6C5-4EB0-94E7-21EBF288C6D6}"/>
          </ac:spMkLst>
        </pc:spChg>
      </pc:sldChg>
      <pc:sldChg chg="modSp">
        <pc:chgData name="Sci Library User" userId="b38e8abe-debd-4b7b-a571-441ea48c3b71" providerId="ADAL" clId="{6ABF51C0-FB61-428D-BFA6-268F121A7C78}" dt="2020-01-05T03:12:07.869" v="814" actId="255"/>
        <pc:sldMkLst>
          <pc:docMk/>
          <pc:sldMk cId="0" sldId="365"/>
        </pc:sldMkLst>
        <pc:spChg chg="mod">
          <ac:chgData name="Sci Library User" userId="b38e8abe-debd-4b7b-a571-441ea48c3b71" providerId="ADAL" clId="{6ABF51C0-FB61-428D-BFA6-268F121A7C78}" dt="2020-01-05T03:12:07.869" v="814" actId="255"/>
          <ac:spMkLst>
            <pc:docMk/>
            <pc:sldMk cId="0" sldId="365"/>
            <ac:spMk id="157699" creationId="{0E6AC66B-CA65-4A66-940D-EBEA4B95EFD6}"/>
          </ac:spMkLst>
        </pc:spChg>
      </pc:sldChg>
      <pc:sldChg chg="delSp modSp">
        <pc:chgData name="Sci Library User" userId="b38e8abe-debd-4b7b-a571-441ea48c3b71" providerId="ADAL" clId="{6ABF51C0-FB61-428D-BFA6-268F121A7C78}" dt="2020-01-05T03:16:29.943" v="970" actId="20577"/>
        <pc:sldMkLst>
          <pc:docMk/>
          <pc:sldMk cId="0" sldId="366"/>
        </pc:sldMkLst>
        <pc:spChg chg="mod">
          <ac:chgData name="Sci Library User" userId="b38e8abe-debd-4b7b-a571-441ea48c3b71" providerId="ADAL" clId="{6ABF51C0-FB61-428D-BFA6-268F121A7C78}" dt="2020-01-05T03:15:18.160" v="926" actId="1076"/>
          <ac:spMkLst>
            <pc:docMk/>
            <pc:sldMk cId="0" sldId="366"/>
            <ac:spMk id="158722" creationId="{390B27BF-6327-403E-A092-286897B31BEB}"/>
          </ac:spMkLst>
        </pc:spChg>
        <pc:spChg chg="mod">
          <ac:chgData name="Sci Library User" userId="b38e8abe-debd-4b7b-a571-441ea48c3b71" providerId="ADAL" clId="{6ABF51C0-FB61-428D-BFA6-268F121A7C78}" dt="2020-01-05T03:16:29.943" v="970" actId="20577"/>
          <ac:spMkLst>
            <pc:docMk/>
            <pc:sldMk cId="0" sldId="366"/>
            <ac:spMk id="158723" creationId="{DE7EB019-5FC7-44B2-B024-3C74B2083CD2}"/>
          </ac:spMkLst>
        </pc:spChg>
        <pc:picChg chg="del">
          <ac:chgData name="Sci Library User" userId="b38e8abe-debd-4b7b-a571-441ea48c3b71" providerId="ADAL" clId="{6ABF51C0-FB61-428D-BFA6-268F121A7C78}" dt="2020-01-05T03:14:33.318" v="913" actId="478"/>
          <ac:picMkLst>
            <pc:docMk/>
            <pc:sldMk cId="0" sldId="366"/>
            <ac:picMk id="48132" creationId="{5AAB3A05-88FD-46CD-913B-02B811935D42}"/>
          </ac:picMkLst>
        </pc:picChg>
      </pc:sldChg>
      <pc:sldChg chg="modSp">
        <pc:chgData name="Sci Library User" userId="b38e8abe-debd-4b7b-a571-441ea48c3b71" providerId="ADAL" clId="{6ABF51C0-FB61-428D-BFA6-268F121A7C78}" dt="2020-01-05T03:17:50.334" v="1007" actId="14100"/>
        <pc:sldMkLst>
          <pc:docMk/>
          <pc:sldMk cId="0" sldId="367"/>
        </pc:sldMkLst>
        <pc:spChg chg="mod">
          <ac:chgData name="Sci Library User" userId="b38e8abe-debd-4b7b-a571-441ea48c3b71" providerId="ADAL" clId="{6ABF51C0-FB61-428D-BFA6-268F121A7C78}" dt="2020-01-05T03:17:50.334" v="1007" actId="14100"/>
          <ac:spMkLst>
            <pc:docMk/>
            <pc:sldMk cId="0" sldId="367"/>
            <ac:spMk id="159747" creationId="{00FEB5C4-1B77-4C2F-8E39-96DE0B2BAD17}"/>
          </ac:spMkLst>
        </pc:spChg>
      </pc:sldChg>
      <pc:sldChg chg="modSp">
        <pc:chgData name="Sci Library User" userId="b38e8abe-debd-4b7b-a571-441ea48c3b71" providerId="ADAL" clId="{6ABF51C0-FB61-428D-BFA6-268F121A7C78}" dt="2020-01-05T01:40:58.893" v="122" actId="1076"/>
        <pc:sldMkLst>
          <pc:docMk/>
          <pc:sldMk cId="0" sldId="390"/>
        </pc:sldMkLst>
        <pc:picChg chg="mod">
          <ac:chgData name="Sci Library User" userId="b38e8abe-debd-4b7b-a571-441ea48c3b71" providerId="ADAL" clId="{6ABF51C0-FB61-428D-BFA6-268F121A7C78}" dt="2020-01-05T01:40:58.893" v="122" actId="1076"/>
          <ac:picMkLst>
            <pc:docMk/>
            <pc:sldMk cId="0" sldId="390"/>
            <ac:picMk id="9219" creationId="{219B6DD7-6C0C-4AAF-9343-850965F96CFE}"/>
          </ac:picMkLst>
        </pc:picChg>
      </pc:sldChg>
      <pc:sldChg chg="modSp">
        <pc:chgData name="Sci Library User" userId="b38e8abe-debd-4b7b-a571-441ea48c3b71" providerId="ADAL" clId="{6ABF51C0-FB61-428D-BFA6-268F121A7C78}" dt="2020-01-05T01:41:13.396" v="131" actId="1076"/>
        <pc:sldMkLst>
          <pc:docMk/>
          <pc:sldMk cId="0" sldId="391"/>
        </pc:sldMkLst>
        <pc:spChg chg="mod">
          <ac:chgData name="Sci Library User" userId="b38e8abe-debd-4b7b-a571-441ea48c3b71" providerId="ADAL" clId="{6ABF51C0-FB61-428D-BFA6-268F121A7C78}" dt="2020-01-05T01:41:07.239" v="128" actId="122"/>
          <ac:spMkLst>
            <pc:docMk/>
            <pc:sldMk cId="0" sldId="391"/>
            <ac:spMk id="185346" creationId="{92CEFDF5-298C-406A-9841-94C75DDA1497}"/>
          </ac:spMkLst>
        </pc:spChg>
        <pc:picChg chg="mod">
          <ac:chgData name="Sci Library User" userId="b38e8abe-debd-4b7b-a571-441ea48c3b71" providerId="ADAL" clId="{6ABF51C0-FB61-428D-BFA6-268F121A7C78}" dt="2020-01-05T01:41:13.396" v="131" actId="1076"/>
          <ac:picMkLst>
            <pc:docMk/>
            <pc:sldMk cId="0" sldId="391"/>
            <ac:picMk id="10243" creationId="{F34E6DF5-DCA7-4DD9-9A04-DDF1EA0236FC}"/>
          </ac:picMkLst>
        </pc:picChg>
      </pc:sldChg>
      <pc:sldChg chg="modSp">
        <pc:chgData name="Sci Library User" userId="b38e8abe-debd-4b7b-a571-441ea48c3b71" providerId="ADAL" clId="{6ABF51C0-FB61-428D-BFA6-268F121A7C78}" dt="2020-01-05T01:41:24.515" v="139" actId="1076"/>
        <pc:sldMkLst>
          <pc:docMk/>
          <pc:sldMk cId="0" sldId="392"/>
        </pc:sldMkLst>
        <pc:spChg chg="mod">
          <ac:chgData name="Sci Library User" userId="b38e8abe-debd-4b7b-a571-441ea48c3b71" providerId="ADAL" clId="{6ABF51C0-FB61-428D-BFA6-268F121A7C78}" dt="2020-01-05T01:41:20.390" v="136" actId="122"/>
          <ac:spMkLst>
            <pc:docMk/>
            <pc:sldMk cId="0" sldId="392"/>
            <ac:spMk id="11267" creationId="{AA455069-E297-4516-BB5E-A241527AFE44}"/>
          </ac:spMkLst>
        </pc:spChg>
        <pc:picChg chg="mod">
          <ac:chgData name="Sci Library User" userId="b38e8abe-debd-4b7b-a571-441ea48c3b71" providerId="ADAL" clId="{6ABF51C0-FB61-428D-BFA6-268F121A7C78}" dt="2020-01-05T01:41:24.515" v="139" actId="1076"/>
          <ac:picMkLst>
            <pc:docMk/>
            <pc:sldMk cId="0" sldId="392"/>
            <ac:picMk id="11266" creationId="{1577D102-76BD-4C7A-BF79-0792A1B58394}"/>
          </ac:picMkLst>
        </pc:picChg>
      </pc:sldChg>
      <pc:sldChg chg="modSp">
        <pc:chgData name="Sci Library User" userId="b38e8abe-debd-4b7b-a571-441ea48c3b71" providerId="ADAL" clId="{6ABF51C0-FB61-428D-BFA6-268F121A7C78}" dt="2020-01-05T01:41:36.197" v="146" actId="1076"/>
        <pc:sldMkLst>
          <pc:docMk/>
          <pc:sldMk cId="0" sldId="393"/>
        </pc:sldMkLst>
        <pc:spChg chg="mod">
          <ac:chgData name="Sci Library User" userId="b38e8abe-debd-4b7b-a571-441ea48c3b71" providerId="ADAL" clId="{6ABF51C0-FB61-428D-BFA6-268F121A7C78}" dt="2020-01-05T01:41:30.946" v="144" actId="403"/>
          <ac:spMkLst>
            <pc:docMk/>
            <pc:sldMk cId="0" sldId="393"/>
            <ac:spMk id="187394" creationId="{6219C02D-2F5D-41B7-8787-392C89C6B3BB}"/>
          </ac:spMkLst>
        </pc:spChg>
        <pc:picChg chg="mod">
          <ac:chgData name="Sci Library User" userId="b38e8abe-debd-4b7b-a571-441ea48c3b71" providerId="ADAL" clId="{6ABF51C0-FB61-428D-BFA6-268F121A7C78}" dt="2020-01-05T01:41:36.197" v="146" actId="1076"/>
          <ac:picMkLst>
            <pc:docMk/>
            <pc:sldMk cId="0" sldId="393"/>
            <ac:picMk id="12291" creationId="{2ADE3163-5CA9-483F-BB68-E72D4518E7AC}"/>
          </ac:picMkLst>
        </pc:picChg>
      </pc:sldChg>
      <pc:sldChg chg="addSp modSp modAnim">
        <pc:chgData name="Sci Library User" userId="b38e8abe-debd-4b7b-a571-441ea48c3b71" providerId="ADAL" clId="{6ABF51C0-FB61-428D-BFA6-268F121A7C78}" dt="2020-01-05T01:40:20.461" v="111" actId="164"/>
        <pc:sldMkLst>
          <pc:docMk/>
          <pc:sldMk cId="0" sldId="394"/>
        </pc:sldMkLst>
        <pc:spChg chg="mod">
          <ac:chgData name="Sci Library User" userId="b38e8abe-debd-4b7b-a571-441ea48c3b71" providerId="ADAL" clId="{6ABF51C0-FB61-428D-BFA6-268F121A7C78}" dt="2020-01-05T01:40:20.461" v="111" actId="164"/>
          <ac:spMkLst>
            <pc:docMk/>
            <pc:sldMk cId="0" sldId="394"/>
            <ac:spMk id="188421" creationId="{75A53386-3A8A-428D-AFE9-B103B0ED683E}"/>
          </ac:spMkLst>
        </pc:spChg>
        <pc:spChg chg="mod">
          <ac:chgData name="Sci Library User" userId="b38e8abe-debd-4b7b-a571-441ea48c3b71" providerId="ADAL" clId="{6ABF51C0-FB61-428D-BFA6-268F121A7C78}" dt="2020-01-05T01:40:20.461" v="111" actId="164"/>
          <ac:spMkLst>
            <pc:docMk/>
            <pc:sldMk cId="0" sldId="394"/>
            <ac:spMk id="188422" creationId="{D27543AF-5CDE-48C8-B2BE-9D54E4C23397}"/>
          </ac:spMkLst>
        </pc:spChg>
        <pc:spChg chg="mod">
          <ac:chgData name="Sci Library User" userId="b38e8abe-debd-4b7b-a571-441ea48c3b71" providerId="ADAL" clId="{6ABF51C0-FB61-428D-BFA6-268F121A7C78}" dt="2020-01-05T01:40:20.461" v="111" actId="164"/>
          <ac:spMkLst>
            <pc:docMk/>
            <pc:sldMk cId="0" sldId="394"/>
            <ac:spMk id="188423" creationId="{C30EFA50-5F2C-4CA2-AE08-92C184254463}"/>
          </ac:spMkLst>
        </pc:spChg>
        <pc:spChg chg="mod">
          <ac:chgData name="Sci Library User" userId="b38e8abe-debd-4b7b-a571-441ea48c3b71" providerId="ADAL" clId="{6ABF51C0-FB61-428D-BFA6-268F121A7C78}" dt="2020-01-05T01:40:20.461" v="111" actId="164"/>
          <ac:spMkLst>
            <pc:docMk/>
            <pc:sldMk cId="0" sldId="394"/>
            <ac:spMk id="188424" creationId="{BBFC28D1-8E12-4AA0-8910-55A1F1FD4BC8}"/>
          </ac:spMkLst>
        </pc:spChg>
        <pc:spChg chg="mod">
          <ac:chgData name="Sci Library User" userId="b38e8abe-debd-4b7b-a571-441ea48c3b71" providerId="ADAL" clId="{6ABF51C0-FB61-428D-BFA6-268F121A7C78}" dt="2020-01-05T01:40:20.461" v="111" actId="164"/>
          <ac:spMkLst>
            <pc:docMk/>
            <pc:sldMk cId="0" sldId="394"/>
            <ac:spMk id="188425" creationId="{1425FB0A-10D5-4FDC-A076-BA5C3144B8B6}"/>
          </ac:spMkLst>
        </pc:spChg>
        <pc:spChg chg="mod">
          <ac:chgData name="Sci Library User" userId="b38e8abe-debd-4b7b-a571-441ea48c3b71" providerId="ADAL" clId="{6ABF51C0-FB61-428D-BFA6-268F121A7C78}" dt="2020-01-05T01:40:20.461" v="111" actId="164"/>
          <ac:spMkLst>
            <pc:docMk/>
            <pc:sldMk cId="0" sldId="394"/>
            <ac:spMk id="188426" creationId="{17F2C348-6B6B-481F-922F-76C77756402E}"/>
          </ac:spMkLst>
        </pc:spChg>
        <pc:spChg chg="mod">
          <ac:chgData name="Sci Library User" userId="b38e8abe-debd-4b7b-a571-441ea48c3b71" providerId="ADAL" clId="{6ABF51C0-FB61-428D-BFA6-268F121A7C78}" dt="2020-01-05T01:40:20.461" v="111" actId="164"/>
          <ac:spMkLst>
            <pc:docMk/>
            <pc:sldMk cId="0" sldId="394"/>
            <ac:spMk id="188427" creationId="{6811D3B3-A3B6-4541-AE3E-ED2A28D1E464}"/>
          </ac:spMkLst>
        </pc:spChg>
        <pc:grpChg chg="add mod">
          <ac:chgData name="Sci Library User" userId="b38e8abe-debd-4b7b-a571-441ea48c3b71" providerId="ADAL" clId="{6ABF51C0-FB61-428D-BFA6-268F121A7C78}" dt="2020-01-05T01:40:20.461" v="111" actId="164"/>
          <ac:grpSpMkLst>
            <pc:docMk/>
            <pc:sldMk cId="0" sldId="394"/>
            <ac:grpSpMk id="2" creationId="{8EF7174B-BA2F-4F8F-A4DE-48EC92E68AB8}"/>
          </ac:grpSpMkLst>
        </pc:grpChg>
        <pc:picChg chg="mod">
          <ac:chgData name="Sci Library User" userId="b38e8abe-debd-4b7b-a571-441ea48c3b71" providerId="ADAL" clId="{6ABF51C0-FB61-428D-BFA6-268F121A7C78}" dt="2020-01-05T01:40:20.461" v="111" actId="164"/>
          <ac:picMkLst>
            <pc:docMk/>
            <pc:sldMk cId="0" sldId="394"/>
            <ac:picMk id="7170" creationId="{9116F545-A3C1-4C84-A288-80B03DD94764}"/>
          </ac:picMkLst>
        </pc:picChg>
        <pc:picChg chg="mod">
          <ac:chgData name="Sci Library User" userId="b38e8abe-debd-4b7b-a571-441ea48c3b71" providerId="ADAL" clId="{6ABF51C0-FB61-428D-BFA6-268F121A7C78}" dt="2020-01-05T01:36:36.599" v="108" actId="1076"/>
          <ac:picMkLst>
            <pc:docMk/>
            <pc:sldMk cId="0" sldId="394"/>
            <ac:picMk id="7171" creationId="{540A275E-CAD9-4D82-A136-F0D887E7D71F}"/>
          </ac:picMkLst>
        </pc:picChg>
      </pc:sldChg>
      <pc:sldChg chg="delSp">
        <pc:chgData name="Sci Library User" userId="b38e8abe-debd-4b7b-a571-441ea48c3b71" providerId="ADAL" clId="{6ABF51C0-FB61-428D-BFA6-268F121A7C78}" dt="2020-01-05T01:29:20.233" v="0" actId="478"/>
        <pc:sldMkLst>
          <pc:docMk/>
          <pc:sldMk cId="0" sldId="411"/>
        </pc:sldMkLst>
        <pc:picChg chg="del">
          <ac:chgData name="Sci Library User" userId="b38e8abe-debd-4b7b-a571-441ea48c3b71" providerId="ADAL" clId="{6ABF51C0-FB61-428D-BFA6-268F121A7C78}" dt="2020-01-05T01:29:20.233" v="0" actId="478"/>
          <ac:picMkLst>
            <pc:docMk/>
            <pc:sldMk cId="0" sldId="411"/>
            <ac:picMk id="4099" creationId="{EEDAD1DA-69A6-429C-A681-F3E814F8BED4}"/>
          </ac:picMkLst>
        </pc:picChg>
      </pc:sldChg>
      <pc:sldChg chg="modSp">
        <pc:chgData name="Sci Library User" userId="b38e8abe-debd-4b7b-a571-441ea48c3b71" providerId="ADAL" clId="{6ABF51C0-FB61-428D-BFA6-268F121A7C78}" dt="2020-01-05T01:40:34.846" v="121" actId="1076"/>
        <pc:sldMkLst>
          <pc:docMk/>
          <pc:sldMk cId="0" sldId="414"/>
        </pc:sldMkLst>
        <pc:spChg chg="mod">
          <ac:chgData name="Sci Library User" userId="b38e8abe-debd-4b7b-a571-441ea48c3b71" providerId="ADAL" clId="{6ABF51C0-FB61-428D-BFA6-268F121A7C78}" dt="2020-01-05T01:40:27.922" v="118" actId="403"/>
          <ac:spMkLst>
            <pc:docMk/>
            <pc:sldMk cId="0" sldId="414"/>
            <ac:spMk id="223234" creationId="{ABBC1B63-0B36-4872-9D0C-8E07F74AB352}"/>
          </ac:spMkLst>
        </pc:spChg>
        <pc:picChg chg="mod">
          <ac:chgData name="Sci Library User" userId="b38e8abe-debd-4b7b-a571-441ea48c3b71" providerId="ADAL" clId="{6ABF51C0-FB61-428D-BFA6-268F121A7C78}" dt="2020-01-05T01:40:34.846" v="121" actId="1076"/>
          <ac:picMkLst>
            <pc:docMk/>
            <pc:sldMk cId="0" sldId="414"/>
            <ac:picMk id="8195" creationId="{7CB95C66-6ED2-457A-B2E7-70A25742F908}"/>
          </ac:picMkLst>
        </pc:picChg>
      </pc:sldChg>
      <pc:sldChg chg="addSp delSp modSp del">
        <pc:chgData name="Sci Library User" userId="b38e8abe-debd-4b7b-a571-441ea48c3b71" providerId="ADAL" clId="{6ABF51C0-FB61-428D-BFA6-268F121A7C78}" dt="2020-01-05T02:42:11.057" v="319" actId="47"/>
        <pc:sldMkLst>
          <pc:docMk/>
          <pc:sldMk cId="0" sldId="415"/>
        </pc:sldMkLst>
        <pc:spChg chg="add mod">
          <ac:chgData name="Sci Library User" userId="b38e8abe-debd-4b7b-a571-441ea48c3b71" providerId="ADAL" clId="{6ABF51C0-FB61-428D-BFA6-268F121A7C78}" dt="2020-01-05T02:41:47.730" v="311"/>
          <ac:spMkLst>
            <pc:docMk/>
            <pc:sldMk cId="0" sldId="415"/>
            <ac:spMk id="2" creationId="{2B5F4DE1-9B89-4572-9F90-DEE146A880FC}"/>
          </ac:spMkLst>
        </pc:spChg>
        <pc:spChg chg="del mod">
          <ac:chgData name="Sci Library User" userId="b38e8abe-debd-4b7b-a571-441ea48c3b71" providerId="ADAL" clId="{6ABF51C0-FB61-428D-BFA6-268F121A7C78}" dt="2020-01-05T02:41:47.730" v="311"/>
          <ac:spMkLst>
            <pc:docMk/>
            <pc:sldMk cId="0" sldId="415"/>
            <ac:spMk id="224259" creationId="{096DDBB2-BD0C-42A9-87BD-A0797EC39D1F}"/>
          </ac:spMkLst>
        </pc:spChg>
      </pc:sldChg>
      <pc:sldChg chg="addSp delSp modSp">
        <pc:chgData name="Sci Library User" userId="b38e8abe-debd-4b7b-a571-441ea48c3b71" providerId="ADAL" clId="{6ABF51C0-FB61-428D-BFA6-268F121A7C78}" dt="2020-01-05T02:38:14.637" v="235"/>
        <pc:sldMkLst>
          <pc:docMk/>
          <pc:sldMk cId="0" sldId="416"/>
        </pc:sldMkLst>
        <pc:spChg chg="add del mod">
          <ac:chgData name="Sci Library User" userId="b38e8abe-debd-4b7b-a571-441ea48c3b71" providerId="ADAL" clId="{6ABF51C0-FB61-428D-BFA6-268F121A7C78}" dt="2020-01-05T02:38:14.637" v="235"/>
          <ac:spMkLst>
            <pc:docMk/>
            <pc:sldMk cId="0" sldId="416"/>
            <ac:spMk id="3" creationId="{6692DAD8-91ED-44B4-92F2-91626CEEA939}"/>
          </ac:spMkLst>
        </pc:spChg>
        <pc:spChg chg="mod">
          <ac:chgData name="Sci Library User" userId="b38e8abe-debd-4b7b-a571-441ea48c3b71" providerId="ADAL" clId="{6ABF51C0-FB61-428D-BFA6-268F121A7C78}" dt="2020-01-05T01:43:33.330" v="169" actId="14100"/>
          <ac:spMkLst>
            <pc:docMk/>
            <pc:sldMk cId="0" sldId="416"/>
            <ac:spMk id="225284" creationId="{CED45B64-9110-407B-A824-B405A514D321}"/>
          </ac:spMkLst>
        </pc:spChg>
        <pc:grpChg chg="add mod">
          <ac:chgData name="Sci Library User" userId="b38e8abe-debd-4b7b-a571-441ea48c3b71" providerId="ADAL" clId="{6ABF51C0-FB61-428D-BFA6-268F121A7C78}" dt="2020-01-05T02:37:54.764" v="230" actId="1076"/>
          <ac:grpSpMkLst>
            <pc:docMk/>
            <pc:sldMk cId="0" sldId="416"/>
            <ac:grpSpMk id="2" creationId="{2652FEF5-79CA-46E0-A818-EB4A8BFD233C}"/>
          </ac:grpSpMkLst>
        </pc:grpChg>
        <pc:picChg chg="mod">
          <ac:chgData name="Sci Library User" userId="b38e8abe-debd-4b7b-a571-441ea48c3b71" providerId="ADAL" clId="{6ABF51C0-FB61-428D-BFA6-268F121A7C78}" dt="2020-01-05T02:37:36.765" v="220" actId="164"/>
          <ac:picMkLst>
            <pc:docMk/>
            <pc:sldMk cId="0" sldId="416"/>
            <ac:picMk id="14338" creationId="{32052197-FDE1-426A-A2E7-025D86A977ED}"/>
          </ac:picMkLst>
        </pc:picChg>
        <pc:picChg chg="mod">
          <ac:chgData name="Sci Library User" userId="b38e8abe-debd-4b7b-a571-441ea48c3b71" providerId="ADAL" clId="{6ABF51C0-FB61-428D-BFA6-268F121A7C78}" dt="2020-01-05T02:37:40.844" v="222" actId="1076"/>
          <ac:picMkLst>
            <pc:docMk/>
            <pc:sldMk cId="0" sldId="416"/>
            <ac:picMk id="14340" creationId="{D25B904F-AB4D-4D7E-BB68-C4DEC8560E4F}"/>
          </ac:picMkLst>
        </pc:picChg>
      </pc:sldChg>
      <pc:sldChg chg="modSp">
        <pc:chgData name="Sci Library User" userId="b38e8abe-debd-4b7b-a571-441ea48c3b71" providerId="ADAL" clId="{6ABF51C0-FB61-428D-BFA6-268F121A7C78}" dt="2020-01-05T02:37:07.097" v="212" actId="207"/>
        <pc:sldMkLst>
          <pc:docMk/>
          <pc:sldMk cId="0" sldId="417"/>
        </pc:sldMkLst>
        <pc:spChg chg="mod">
          <ac:chgData name="Sci Library User" userId="b38e8abe-debd-4b7b-a571-441ea48c3b71" providerId="ADAL" clId="{6ABF51C0-FB61-428D-BFA6-268F121A7C78}" dt="2020-01-05T02:37:07.097" v="212" actId="207"/>
          <ac:spMkLst>
            <pc:docMk/>
            <pc:sldMk cId="0" sldId="417"/>
            <ac:spMk id="226307" creationId="{935247BA-7294-451D-B771-22B84F4578A5}"/>
          </ac:spMkLst>
        </pc:spChg>
      </pc:sldChg>
      <pc:sldChg chg="addSp modSp">
        <pc:chgData name="Sci Library User" userId="b38e8abe-debd-4b7b-a571-441ea48c3b71" providerId="ADAL" clId="{6ABF51C0-FB61-428D-BFA6-268F121A7C78}" dt="2020-01-05T02:42:37.471" v="322" actId="20577"/>
        <pc:sldMkLst>
          <pc:docMk/>
          <pc:sldMk cId="0" sldId="419"/>
        </pc:sldMkLst>
        <pc:spChg chg="add mod">
          <ac:chgData name="Sci Library User" userId="b38e8abe-debd-4b7b-a571-441ea48c3b71" providerId="ADAL" clId="{6ABF51C0-FB61-428D-BFA6-268F121A7C78}" dt="2020-01-05T02:42:37.471" v="322" actId="20577"/>
          <ac:spMkLst>
            <pc:docMk/>
            <pc:sldMk cId="0" sldId="419"/>
            <ac:spMk id="5" creationId="{EA119D9B-B7C4-466E-A201-FD91CCDED1A2}"/>
          </ac:spMkLst>
        </pc:spChg>
        <pc:grpChg chg="add mod">
          <ac:chgData name="Sci Library User" userId="b38e8abe-debd-4b7b-a571-441ea48c3b71" providerId="ADAL" clId="{6ABF51C0-FB61-428D-BFA6-268F121A7C78}" dt="2020-01-05T02:42:18.073" v="320" actId="1076"/>
          <ac:grpSpMkLst>
            <pc:docMk/>
            <pc:sldMk cId="0" sldId="419"/>
            <ac:grpSpMk id="2" creationId="{7CDC4E76-96E2-4B9D-8860-15F0E3EFB6B8}"/>
          </ac:grpSpMkLst>
        </pc:grpChg>
        <pc:picChg chg="add mod">
          <ac:chgData name="Sci Library User" userId="b38e8abe-debd-4b7b-a571-441ea48c3b71" providerId="ADAL" clId="{6ABF51C0-FB61-428D-BFA6-268F121A7C78}" dt="2020-01-05T02:40:32.058" v="291" actId="164"/>
          <ac:picMkLst>
            <pc:docMk/>
            <pc:sldMk cId="0" sldId="419"/>
            <ac:picMk id="3" creationId="{4669CDD3-DEEA-4C18-85A9-FCAFC33D826F}"/>
          </ac:picMkLst>
        </pc:picChg>
        <pc:picChg chg="mod">
          <ac:chgData name="Sci Library User" userId="b38e8abe-debd-4b7b-a571-441ea48c3b71" providerId="ADAL" clId="{6ABF51C0-FB61-428D-BFA6-268F121A7C78}" dt="2020-01-05T02:40:32.058" v="291" actId="164"/>
          <ac:picMkLst>
            <pc:docMk/>
            <pc:sldMk cId="0" sldId="419"/>
            <ac:picMk id="18434" creationId="{031F1120-217D-4D41-97F3-10EF56523FE8}"/>
          </ac:picMkLst>
        </pc:picChg>
      </pc:sldChg>
      <pc:sldChg chg="delSp modSp del">
        <pc:chgData name="Sci Library User" userId="b38e8abe-debd-4b7b-a571-441ea48c3b71" providerId="ADAL" clId="{6ABF51C0-FB61-428D-BFA6-268F121A7C78}" dt="2020-01-05T02:40:34.964" v="292" actId="47"/>
        <pc:sldMkLst>
          <pc:docMk/>
          <pc:sldMk cId="0" sldId="420"/>
        </pc:sldMkLst>
        <pc:picChg chg="del mod">
          <ac:chgData name="Sci Library User" userId="b38e8abe-debd-4b7b-a571-441ea48c3b71" providerId="ADAL" clId="{6ABF51C0-FB61-428D-BFA6-268F121A7C78}" dt="2020-01-05T02:40:20.931" v="286"/>
          <ac:picMkLst>
            <pc:docMk/>
            <pc:sldMk cId="0" sldId="420"/>
            <ac:picMk id="19458" creationId="{99E90F0E-C0FE-45DC-A222-799CECE20258}"/>
          </ac:picMkLst>
        </pc:picChg>
      </pc:sldChg>
      <pc:sldChg chg="addSp modSp">
        <pc:chgData name="Sci Library User" userId="b38e8abe-debd-4b7b-a571-441ea48c3b71" providerId="ADAL" clId="{6ABF51C0-FB61-428D-BFA6-268F121A7C78}" dt="2020-01-05T02:51:07.866" v="425" actId="1076"/>
        <pc:sldMkLst>
          <pc:docMk/>
          <pc:sldMk cId="0" sldId="421"/>
        </pc:sldMkLst>
        <pc:spChg chg="add mod">
          <ac:chgData name="Sci Library User" userId="b38e8abe-debd-4b7b-a571-441ea48c3b71" providerId="ADAL" clId="{6ABF51C0-FB61-428D-BFA6-268F121A7C78}" dt="2020-01-05T02:51:07.866" v="425" actId="1076"/>
          <ac:spMkLst>
            <pc:docMk/>
            <pc:sldMk cId="0" sldId="421"/>
            <ac:spMk id="2" creationId="{806F8DFC-17B4-43A8-BBD7-182F9EC9D2E4}"/>
          </ac:spMkLst>
        </pc:spChg>
        <pc:spChg chg="mod">
          <ac:chgData name="Sci Library User" userId="b38e8abe-debd-4b7b-a571-441ea48c3b71" providerId="ADAL" clId="{6ABF51C0-FB61-428D-BFA6-268F121A7C78}" dt="2020-01-05T02:50:42.033" v="415" actId="1076"/>
          <ac:spMkLst>
            <pc:docMk/>
            <pc:sldMk cId="0" sldId="421"/>
            <ac:spMk id="231426" creationId="{449A885C-BDE0-4131-BEB5-0D87C7D3FE27}"/>
          </ac:spMkLst>
        </pc:spChg>
        <pc:graphicFrameChg chg="mod modGraphic">
          <ac:chgData name="Sci Library User" userId="b38e8abe-debd-4b7b-a571-441ea48c3b71" providerId="ADAL" clId="{6ABF51C0-FB61-428D-BFA6-268F121A7C78}" dt="2020-01-05T02:50:44.816" v="416" actId="1076"/>
          <ac:graphicFrameMkLst>
            <pc:docMk/>
            <pc:sldMk cId="0" sldId="421"/>
            <ac:graphicFrameMk id="231427" creationId="{50FCC10F-AED9-4E99-9784-7472C0FA96E8}"/>
          </ac:graphicFrameMkLst>
        </pc:graphicFrameChg>
      </pc:sldChg>
      <pc:sldChg chg="modSp">
        <pc:chgData name="Sci Library User" userId="b38e8abe-debd-4b7b-a571-441ea48c3b71" providerId="ADAL" clId="{6ABF51C0-FB61-428D-BFA6-268F121A7C78}" dt="2020-01-05T03:06:07.600" v="695" actId="1076"/>
        <pc:sldMkLst>
          <pc:docMk/>
          <pc:sldMk cId="0" sldId="422"/>
        </pc:sldMkLst>
        <pc:spChg chg="mod">
          <ac:chgData name="Sci Library User" userId="b38e8abe-debd-4b7b-a571-441ea48c3b71" providerId="ADAL" clId="{6ABF51C0-FB61-428D-BFA6-268F121A7C78}" dt="2020-01-05T03:06:07.600" v="695" actId="1076"/>
          <ac:spMkLst>
            <pc:docMk/>
            <pc:sldMk cId="0" sldId="422"/>
            <ac:spMk id="232451" creationId="{3EF74F5F-4F0C-4B09-8AE0-D33F49D51849}"/>
          </ac:spMkLst>
        </pc:spChg>
      </pc:sldChg>
      <pc:sldChg chg="delSp modSp">
        <pc:chgData name="Sci Library User" userId="b38e8abe-debd-4b7b-a571-441ea48c3b71" providerId="ADAL" clId="{6ABF51C0-FB61-428D-BFA6-268F121A7C78}" dt="2020-01-05T03:03:32.643" v="635" actId="1076"/>
        <pc:sldMkLst>
          <pc:docMk/>
          <pc:sldMk cId="0" sldId="423"/>
        </pc:sldMkLst>
        <pc:spChg chg="del">
          <ac:chgData name="Sci Library User" userId="b38e8abe-debd-4b7b-a571-441ea48c3b71" providerId="ADAL" clId="{6ABF51C0-FB61-428D-BFA6-268F121A7C78}" dt="2020-01-05T03:03:06.256" v="627" actId="478"/>
          <ac:spMkLst>
            <pc:docMk/>
            <pc:sldMk cId="0" sldId="423"/>
            <ac:spMk id="233474" creationId="{10CEED3A-EFF1-44E7-8C11-0A5E88FE43F4}"/>
          </ac:spMkLst>
        </pc:spChg>
        <pc:picChg chg="mod">
          <ac:chgData name="Sci Library User" userId="b38e8abe-debd-4b7b-a571-441ea48c3b71" providerId="ADAL" clId="{6ABF51C0-FB61-428D-BFA6-268F121A7C78}" dt="2020-01-05T03:03:32.643" v="635" actId="1076"/>
          <ac:picMkLst>
            <pc:docMk/>
            <pc:sldMk cId="0" sldId="423"/>
            <ac:picMk id="27651" creationId="{59E9A56E-AC06-43ED-ACEF-0496A82CC48E}"/>
          </ac:picMkLst>
        </pc:picChg>
        <pc:picChg chg="mod">
          <ac:chgData name="Sci Library User" userId="b38e8abe-debd-4b7b-a571-441ea48c3b71" providerId="ADAL" clId="{6ABF51C0-FB61-428D-BFA6-268F121A7C78}" dt="2020-01-05T03:03:32.643" v="635" actId="1076"/>
          <ac:picMkLst>
            <pc:docMk/>
            <pc:sldMk cId="0" sldId="423"/>
            <ac:picMk id="233476" creationId="{C808D560-871B-4231-8DFE-060860C7152A}"/>
          </ac:picMkLst>
        </pc:picChg>
      </pc:sldChg>
      <pc:sldChg chg="addSp delSp modSp">
        <pc:chgData name="Sci Library User" userId="b38e8abe-debd-4b7b-a571-441ea48c3b71" providerId="ADAL" clId="{6ABF51C0-FB61-428D-BFA6-268F121A7C78}" dt="2020-01-05T02:53:40.787" v="455"/>
        <pc:sldMkLst>
          <pc:docMk/>
          <pc:sldMk cId="0" sldId="437"/>
        </pc:sldMkLst>
        <pc:spChg chg="del mod">
          <ac:chgData name="Sci Library User" userId="b38e8abe-debd-4b7b-a571-441ea48c3b71" providerId="ADAL" clId="{6ABF51C0-FB61-428D-BFA6-268F121A7C78}" dt="2020-01-05T02:52:09.519" v="427" actId="478"/>
          <ac:spMkLst>
            <pc:docMk/>
            <pc:sldMk cId="0" sldId="437"/>
            <ac:spMk id="253955" creationId="{1A1EB0F5-7FB6-4BE1-946C-3BC298475645}"/>
          </ac:spMkLst>
        </pc:spChg>
        <pc:graphicFrameChg chg="add mod modGraphic">
          <ac:chgData name="Sci Library User" userId="b38e8abe-debd-4b7b-a571-441ea48c3b71" providerId="ADAL" clId="{6ABF51C0-FB61-428D-BFA6-268F121A7C78}" dt="2020-01-05T02:53:40.787" v="455"/>
          <ac:graphicFrameMkLst>
            <pc:docMk/>
            <pc:sldMk cId="0" sldId="437"/>
            <ac:graphicFrameMk id="2" creationId="{CA76BF03-2E3D-4E44-8FDF-0B69AA468E4D}"/>
          </ac:graphicFrameMkLst>
        </pc:graphicFrameChg>
      </pc:sldChg>
      <pc:sldChg chg="modSp">
        <pc:chgData name="Sci Library User" userId="b38e8abe-debd-4b7b-a571-441ea48c3b71" providerId="ADAL" clId="{6ABF51C0-FB61-428D-BFA6-268F121A7C78}" dt="2020-01-05T03:14:08.724" v="899" actId="113"/>
        <pc:sldMkLst>
          <pc:docMk/>
          <pc:sldMk cId="0" sldId="438"/>
        </pc:sldMkLst>
        <pc:spChg chg="mod">
          <ac:chgData name="Sci Library User" userId="b38e8abe-debd-4b7b-a571-441ea48c3b71" providerId="ADAL" clId="{6ABF51C0-FB61-428D-BFA6-268F121A7C78}" dt="2020-01-05T03:14:08.724" v="899" actId="113"/>
          <ac:spMkLst>
            <pc:docMk/>
            <pc:sldMk cId="0" sldId="438"/>
            <ac:spMk id="47107" creationId="{DA30D44C-4015-480E-8C8D-03C0D4FEA1E8}"/>
          </ac:spMkLst>
        </pc:spChg>
      </pc:sldChg>
      <pc:sldChg chg="delSp modSp">
        <pc:chgData name="Sci Library User" userId="b38e8abe-debd-4b7b-a571-441ea48c3b71" providerId="ADAL" clId="{6ABF51C0-FB61-428D-BFA6-268F121A7C78}" dt="2020-01-05T03:17:26.409" v="1005" actId="14100"/>
        <pc:sldMkLst>
          <pc:docMk/>
          <pc:sldMk cId="0" sldId="439"/>
        </pc:sldMkLst>
        <pc:spChg chg="mod">
          <ac:chgData name="Sci Library User" userId="b38e8abe-debd-4b7b-a571-441ea48c3b71" providerId="ADAL" clId="{6ABF51C0-FB61-428D-BFA6-268F121A7C78}" dt="2020-01-05T03:17:26.409" v="1005" actId="14100"/>
          <ac:spMkLst>
            <pc:docMk/>
            <pc:sldMk cId="0" sldId="439"/>
            <ac:spMk id="256003" creationId="{E3E7FE13-9BD1-4597-B79B-FC1BE2A7820A}"/>
          </ac:spMkLst>
        </pc:spChg>
        <pc:picChg chg="del">
          <ac:chgData name="Sci Library User" userId="b38e8abe-debd-4b7b-a571-441ea48c3b71" providerId="ADAL" clId="{6ABF51C0-FB61-428D-BFA6-268F121A7C78}" dt="2020-01-05T03:16:53.304" v="977" actId="478"/>
          <ac:picMkLst>
            <pc:docMk/>
            <pc:sldMk cId="0" sldId="439"/>
            <ac:picMk id="49156" creationId="{3296756D-53F8-460D-8A64-F6C997030770}"/>
          </ac:picMkLst>
        </pc:picChg>
      </pc:sldChg>
      <pc:sldChg chg="addSp modSp">
        <pc:chgData name="Sci Library User" userId="b38e8abe-debd-4b7b-a571-441ea48c3b71" providerId="ADAL" clId="{6ABF51C0-FB61-428D-BFA6-268F121A7C78}" dt="2020-01-05T01:45:48.363" v="190" actId="20577"/>
        <pc:sldMkLst>
          <pc:docMk/>
          <pc:sldMk cId="0" sldId="440"/>
        </pc:sldMkLst>
        <pc:spChg chg="add mod">
          <ac:chgData name="Sci Library User" userId="b38e8abe-debd-4b7b-a571-441ea48c3b71" providerId="ADAL" clId="{6ABF51C0-FB61-428D-BFA6-268F121A7C78}" dt="2020-01-05T01:45:48.363" v="190" actId="20577"/>
          <ac:spMkLst>
            <pc:docMk/>
            <pc:sldMk cId="0" sldId="440"/>
            <ac:spMk id="2" creationId="{B19FDCEC-13CC-49A1-A877-30DD9F8C21E3}"/>
          </ac:spMkLst>
        </pc:spChg>
        <pc:spChg chg="mod">
          <ac:chgData name="Sci Library User" userId="b38e8abe-debd-4b7b-a571-441ea48c3b71" providerId="ADAL" clId="{6ABF51C0-FB61-428D-BFA6-268F121A7C78}" dt="2020-01-05T01:42:33.628" v="162" actId="403"/>
          <ac:spMkLst>
            <pc:docMk/>
            <pc:sldMk cId="0" sldId="440"/>
            <ac:spMk id="257052" creationId="{5FC9AF65-C53E-429A-83FD-505F614125B8}"/>
          </ac:spMkLst>
        </pc:spChg>
        <pc:graphicFrameChg chg="mod modGraphic">
          <ac:chgData name="Sci Library User" userId="b38e8abe-debd-4b7b-a571-441ea48c3b71" providerId="ADAL" clId="{6ABF51C0-FB61-428D-BFA6-268F121A7C78}" dt="2020-01-05T01:44:09.732" v="179" actId="948"/>
          <ac:graphicFrameMkLst>
            <pc:docMk/>
            <pc:sldMk cId="0" sldId="440"/>
            <ac:graphicFrameMk id="257075" creationId="{D8F895B3-8BFC-4437-AC55-155CCFDC79DE}"/>
          </ac:graphicFrameMkLst>
        </pc:graphicFrameChg>
      </pc:sldChg>
      <pc:sldChg chg="modSp">
        <pc:chgData name="Sci Library User" userId="b38e8abe-debd-4b7b-a571-441ea48c3b71" providerId="ADAL" clId="{6ABF51C0-FB61-428D-BFA6-268F121A7C78}" dt="2020-01-05T02:49:12.883" v="410" actId="14100"/>
        <pc:sldMkLst>
          <pc:docMk/>
          <pc:sldMk cId="0" sldId="441"/>
        </pc:sldMkLst>
        <pc:spChg chg="mod">
          <ac:chgData name="Sci Library User" userId="b38e8abe-debd-4b7b-a571-441ea48c3b71" providerId="ADAL" clId="{6ABF51C0-FB61-428D-BFA6-268F121A7C78}" dt="2020-01-05T02:49:12.883" v="410" actId="14100"/>
          <ac:spMkLst>
            <pc:docMk/>
            <pc:sldMk cId="0" sldId="441"/>
            <ac:spMk id="258051" creationId="{BC9818B2-1141-4388-88F0-50351C616520}"/>
          </ac:spMkLst>
        </pc:spChg>
      </pc:sldChg>
      <pc:sldChg chg="modSp">
        <pc:chgData name="Sci Library User" userId="b38e8abe-debd-4b7b-a571-441ea48c3b71" providerId="ADAL" clId="{6ABF51C0-FB61-428D-BFA6-268F121A7C78}" dt="2020-01-05T03:01:29.776" v="602" actId="20577"/>
        <pc:sldMkLst>
          <pc:docMk/>
          <pc:sldMk cId="0" sldId="442"/>
        </pc:sldMkLst>
        <pc:spChg chg="mod">
          <ac:chgData name="Sci Library User" userId="b38e8abe-debd-4b7b-a571-441ea48c3b71" providerId="ADAL" clId="{6ABF51C0-FB61-428D-BFA6-268F121A7C78}" dt="2020-01-05T03:01:29.776" v="602" actId="20577"/>
          <ac:spMkLst>
            <pc:docMk/>
            <pc:sldMk cId="0" sldId="442"/>
            <ac:spMk id="259075" creationId="{3D6CAAC1-681A-428C-A443-36F80BD5FB6C}"/>
          </ac:spMkLst>
        </pc:spChg>
      </pc:sldChg>
      <pc:sldChg chg="modSp">
        <pc:chgData name="Sci Library User" userId="b38e8abe-debd-4b7b-a571-441ea48c3b71" providerId="ADAL" clId="{6ABF51C0-FB61-428D-BFA6-268F121A7C78}" dt="2020-01-05T03:02:42.430" v="626" actId="1076"/>
        <pc:sldMkLst>
          <pc:docMk/>
          <pc:sldMk cId="0" sldId="444"/>
        </pc:sldMkLst>
        <pc:spChg chg="mod">
          <ac:chgData name="Sci Library User" userId="b38e8abe-debd-4b7b-a571-441ea48c3b71" providerId="ADAL" clId="{6ABF51C0-FB61-428D-BFA6-268F121A7C78}" dt="2020-01-05T03:02:42.430" v="626" actId="1076"/>
          <ac:spMkLst>
            <pc:docMk/>
            <pc:sldMk cId="0" sldId="444"/>
            <ac:spMk id="262147" creationId="{8CA8BAA7-5170-424A-99B2-8332A3A17540}"/>
          </ac:spMkLst>
        </pc:spChg>
        <pc:picChg chg="mod">
          <ac:chgData name="Sci Library User" userId="b38e8abe-debd-4b7b-a571-441ea48c3b71" providerId="ADAL" clId="{6ABF51C0-FB61-428D-BFA6-268F121A7C78}" dt="2020-01-05T03:02:08.475" v="610" actId="1076"/>
          <ac:picMkLst>
            <pc:docMk/>
            <pc:sldMk cId="0" sldId="444"/>
            <ac:picMk id="26626" creationId="{47897669-C7EA-4367-A0F5-DFBDA92B2F0E}"/>
          </ac:picMkLst>
        </pc:picChg>
      </pc:sldChg>
      <pc:sldChg chg="addSp modSp">
        <pc:chgData name="Sci Library User" userId="b38e8abe-debd-4b7b-a571-441ea48c3b71" providerId="ADAL" clId="{6ABF51C0-FB61-428D-BFA6-268F121A7C78}" dt="2020-01-05T02:36:26.246" v="201" actId="1076"/>
        <pc:sldMkLst>
          <pc:docMk/>
          <pc:sldMk cId="0" sldId="445"/>
        </pc:sldMkLst>
        <pc:spChg chg="mod">
          <ac:chgData name="Sci Library User" userId="b38e8abe-debd-4b7b-a571-441ea48c3b71" providerId="ADAL" clId="{6ABF51C0-FB61-428D-BFA6-268F121A7C78}" dt="2020-01-05T02:35:42.231" v="192" actId="164"/>
          <ac:spMkLst>
            <pc:docMk/>
            <pc:sldMk cId="0" sldId="445"/>
            <ac:spMk id="15363" creationId="{1768138D-E168-460A-A5B3-9A969B5C16E0}"/>
          </ac:spMkLst>
        </pc:spChg>
        <pc:spChg chg="mod">
          <ac:chgData name="Sci Library User" userId="b38e8abe-debd-4b7b-a571-441ea48c3b71" providerId="ADAL" clId="{6ABF51C0-FB61-428D-BFA6-268F121A7C78}" dt="2020-01-05T02:35:42.231" v="192" actId="164"/>
          <ac:spMkLst>
            <pc:docMk/>
            <pc:sldMk cId="0" sldId="445"/>
            <ac:spMk id="15364" creationId="{B41A7708-571B-4A09-81FE-5CF730305FC2}"/>
          </ac:spMkLst>
        </pc:spChg>
        <pc:spChg chg="mod">
          <ac:chgData name="Sci Library User" userId="b38e8abe-debd-4b7b-a571-441ea48c3b71" providerId="ADAL" clId="{6ABF51C0-FB61-428D-BFA6-268F121A7C78}" dt="2020-01-05T02:35:42.231" v="192" actId="164"/>
          <ac:spMkLst>
            <pc:docMk/>
            <pc:sldMk cId="0" sldId="445"/>
            <ac:spMk id="15368" creationId="{DABB6F7D-6537-4490-85A1-5CFA6DCA2785}"/>
          </ac:spMkLst>
        </pc:spChg>
        <pc:spChg chg="mod">
          <ac:chgData name="Sci Library User" userId="b38e8abe-debd-4b7b-a571-441ea48c3b71" providerId="ADAL" clId="{6ABF51C0-FB61-428D-BFA6-268F121A7C78}" dt="2020-01-05T02:35:42.231" v="192" actId="164"/>
          <ac:spMkLst>
            <pc:docMk/>
            <pc:sldMk cId="0" sldId="445"/>
            <ac:spMk id="15369" creationId="{7270290F-3FF9-4C74-8CC9-3A62F03FDFFF}"/>
          </ac:spMkLst>
        </pc:spChg>
        <pc:spChg chg="mod">
          <ac:chgData name="Sci Library User" userId="b38e8abe-debd-4b7b-a571-441ea48c3b71" providerId="ADAL" clId="{6ABF51C0-FB61-428D-BFA6-268F121A7C78}" dt="2020-01-05T02:35:42.231" v="192" actId="164"/>
          <ac:spMkLst>
            <pc:docMk/>
            <pc:sldMk cId="0" sldId="445"/>
            <ac:spMk id="15370" creationId="{814ECC31-846D-4BBA-BDB2-B6E828BF8A6B}"/>
          </ac:spMkLst>
        </pc:spChg>
        <pc:spChg chg="mod">
          <ac:chgData name="Sci Library User" userId="b38e8abe-debd-4b7b-a571-441ea48c3b71" providerId="ADAL" clId="{6ABF51C0-FB61-428D-BFA6-268F121A7C78}" dt="2020-01-05T02:35:42.231" v="192" actId="164"/>
          <ac:spMkLst>
            <pc:docMk/>
            <pc:sldMk cId="0" sldId="445"/>
            <ac:spMk id="15372" creationId="{625BBC7C-BD1B-4BFC-A9C2-C123936C0947}"/>
          </ac:spMkLst>
        </pc:spChg>
        <pc:spChg chg="mod">
          <ac:chgData name="Sci Library User" userId="b38e8abe-debd-4b7b-a571-441ea48c3b71" providerId="ADAL" clId="{6ABF51C0-FB61-428D-BFA6-268F121A7C78}" dt="2020-01-05T02:36:13.725" v="196" actId="14100"/>
          <ac:spMkLst>
            <pc:docMk/>
            <pc:sldMk cId="0" sldId="445"/>
            <ac:spMk id="15373" creationId="{275DB126-2B63-418B-9158-1BC2FDF31D89}"/>
          </ac:spMkLst>
        </pc:spChg>
        <pc:spChg chg="mod">
          <ac:chgData name="Sci Library User" userId="b38e8abe-debd-4b7b-a571-441ea48c3b71" providerId="ADAL" clId="{6ABF51C0-FB61-428D-BFA6-268F121A7C78}" dt="2020-01-05T02:36:11.772" v="195" actId="14100"/>
          <ac:spMkLst>
            <pc:docMk/>
            <pc:sldMk cId="0" sldId="445"/>
            <ac:spMk id="15375" creationId="{EC498A1E-B396-4DA2-A1C6-1CF297D58DAF}"/>
          </ac:spMkLst>
        </pc:spChg>
        <pc:spChg chg="mod">
          <ac:chgData name="Sci Library User" userId="b38e8abe-debd-4b7b-a571-441ea48c3b71" providerId="ADAL" clId="{6ABF51C0-FB61-428D-BFA6-268F121A7C78}" dt="2020-01-05T02:35:42.231" v="192" actId="164"/>
          <ac:spMkLst>
            <pc:docMk/>
            <pc:sldMk cId="0" sldId="445"/>
            <ac:spMk id="15377" creationId="{308B9481-2C93-4F6A-BD0E-6DF392CDDA0D}"/>
          </ac:spMkLst>
        </pc:spChg>
        <pc:spChg chg="mod">
          <ac:chgData name="Sci Library User" userId="b38e8abe-debd-4b7b-a571-441ea48c3b71" providerId="ADAL" clId="{6ABF51C0-FB61-428D-BFA6-268F121A7C78}" dt="2020-01-05T02:35:42.231" v="192" actId="164"/>
          <ac:spMkLst>
            <pc:docMk/>
            <pc:sldMk cId="0" sldId="445"/>
            <ac:spMk id="263173" creationId="{96618CAB-6389-4513-AA41-A702C53F6102}"/>
          </ac:spMkLst>
        </pc:spChg>
        <pc:spChg chg="mod">
          <ac:chgData name="Sci Library User" userId="b38e8abe-debd-4b7b-a571-441ea48c3b71" providerId="ADAL" clId="{6ABF51C0-FB61-428D-BFA6-268F121A7C78}" dt="2020-01-05T02:35:42.231" v="192" actId="164"/>
          <ac:spMkLst>
            <pc:docMk/>
            <pc:sldMk cId="0" sldId="445"/>
            <ac:spMk id="263174" creationId="{DAE9159B-09CF-4465-979E-E628F10E3E74}"/>
          </ac:spMkLst>
        </pc:spChg>
        <pc:spChg chg="mod">
          <ac:chgData name="Sci Library User" userId="b38e8abe-debd-4b7b-a571-441ea48c3b71" providerId="ADAL" clId="{6ABF51C0-FB61-428D-BFA6-268F121A7C78}" dt="2020-01-05T02:35:42.231" v="192" actId="164"/>
          <ac:spMkLst>
            <pc:docMk/>
            <pc:sldMk cId="0" sldId="445"/>
            <ac:spMk id="263175" creationId="{F702B022-DE35-4FC3-A05E-EA98ADAF58F0}"/>
          </ac:spMkLst>
        </pc:spChg>
        <pc:spChg chg="mod">
          <ac:chgData name="Sci Library User" userId="b38e8abe-debd-4b7b-a571-441ea48c3b71" providerId="ADAL" clId="{6ABF51C0-FB61-428D-BFA6-268F121A7C78}" dt="2020-01-05T02:35:42.231" v="192" actId="164"/>
          <ac:spMkLst>
            <pc:docMk/>
            <pc:sldMk cId="0" sldId="445"/>
            <ac:spMk id="263179" creationId="{43ED78AF-6EAC-49C7-96BC-DA195DF6A8B5}"/>
          </ac:spMkLst>
        </pc:spChg>
        <pc:spChg chg="mod">
          <ac:chgData name="Sci Library User" userId="b38e8abe-debd-4b7b-a571-441ea48c3b71" providerId="ADAL" clId="{6ABF51C0-FB61-428D-BFA6-268F121A7C78}" dt="2020-01-05T02:36:26.246" v="201" actId="1076"/>
          <ac:spMkLst>
            <pc:docMk/>
            <pc:sldMk cId="0" sldId="445"/>
            <ac:spMk id="263182" creationId="{F4A2640E-9747-4147-9B12-FCD14D97385E}"/>
          </ac:spMkLst>
        </pc:spChg>
        <pc:spChg chg="mod">
          <ac:chgData name="Sci Library User" userId="b38e8abe-debd-4b7b-a571-441ea48c3b71" providerId="ADAL" clId="{6ABF51C0-FB61-428D-BFA6-268F121A7C78}" dt="2020-01-05T02:36:07.021" v="194" actId="1076"/>
          <ac:spMkLst>
            <pc:docMk/>
            <pc:sldMk cId="0" sldId="445"/>
            <ac:spMk id="263184" creationId="{7B363885-B954-4E11-9E69-A76DC694043C}"/>
          </ac:spMkLst>
        </pc:spChg>
        <pc:spChg chg="mod">
          <ac:chgData name="Sci Library User" userId="b38e8abe-debd-4b7b-a571-441ea48c3b71" providerId="ADAL" clId="{6ABF51C0-FB61-428D-BFA6-268F121A7C78}" dt="2020-01-05T02:35:42.231" v="192" actId="164"/>
          <ac:spMkLst>
            <pc:docMk/>
            <pc:sldMk cId="0" sldId="445"/>
            <ac:spMk id="263186" creationId="{06EE836E-6D87-49B0-8A1E-368D681E64D0}"/>
          </ac:spMkLst>
        </pc:spChg>
        <pc:grpChg chg="add mod">
          <ac:chgData name="Sci Library User" userId="b38e8abe-debd-4b7b-a571-441ea48c3b71" providerId="ADAL" clId="{6ABF51C0-FB61-428D-BFA6-268F121A7C78}" dt="2020-01-05T02:36:13.725" v="196" actId="14100"/>
          <ac:grpSpMkLst>
            <pc:docMk/>
            <pc:sldMk cId="0" sldId="445"/>
            <ac:grpSpMk id="2" creationId="{3A19EBA5-FF68-416E-9133-FB99E1B4CDD4}"/>
          </ac:grpSpMkLst>
        </pc:grpChg>
        <pc:picChg chg="mod">
          <ac:chgData name="Sci Library User" userId="b38e8abe-debd-4b7b-a571-441ea48c3b71" providerId="ADAL" clId="{6ABF51C0-FB61-428D-BFA6-268F121A7C78}" dt="2020-01-05T02:35:42.231" v="192" actId="164"/>
          <ac:picMkLst>
            <pc:docMk/>
            <pc:sldMk cId="0" sldId="445"/>
            <ac:picMk id="15362" creationId="{1857F30D-5FF2-4B37-AFB2-5BA000AAA6A5}"/>
          </ac:picMkLst>
        </pc:picChg>
      </pc:sldChg>
      <pc:sldMasterChg chg="modSp">
        <pc:chgData name="Sci Library User" userId="b38e8abe-debd-4b7b-a571-441ea48c3b71" providerId="ADAL" clId="{6ABF51C0-FB61-428D-BFA6-268F121A7C78}" dt="2020-01-05T01:30:46.444" v="41" actId="14100"/>
        <pc:sldMasterMkLst>
          <pc:docMk/>
          <pc:sldMasterMk cId="0" sldId="2147483651"/>
        </pc:sldMasterMkLst>
        <pc:spChg chg="mod">
          <ac:chgData name="Sci Library User" userId="b38e8abe-debd-4b7b-a571-441ea48c3b71" providerId="ADAL" clId="{6ABF51C0-FB61-428D-BFA6-268F121A7C78}" dt="2020-01-05T01:30:46.444" v="41" actId="14100"/>
          <ac:spMkLst>
            <pc:docMk/>
            <pc:sldMasterMk cId="0" sldId="2147483651"/>
            <ac:spMk id="1031" creationId="{BFEF67D4-C40E-4E93-A5D3-16B454276118}"/>
          </ac:spMkLst>
        </pc:spChg>
        <pc:spChg chg="mod">
          <ac:chgData name="Sci Library User" userId="b38e8abe-debd-4b7b-a571-441ea48c3b71" providerId="ADAL" clId="{6ABF51C0-FB61-428D-BFA6-268F121A7C78}" dt="2020-01-05T01:30:35.819" v="39" actId="14100"/>
          <ac:spMkLst>
            <pc:docMk/>
            <pc:sldMasterMk cId="0" sldId="2147483651"/>
            <ac:spMk id="220165" creationId="{5969EBD7-B1EB-4A4D-B22D-053B088F917D}"/>
          </ac:spMkLst>
        </pc:spChg>
      </pc:sldMasterChg>
    </pc:docChg>
  </pc:docChgLst>
  <pc:docChgLst>
    <pc:chgData name="Sci Library User" userId="b38e8abe-debd-4b7b-a571-441ea48c3b71" providerId="ADAL" clId="{6F7CABE5-570B-451F-AE59-6356E6058E73}"/>
    <pc:docChg chg="undo redo custSel modSld">
      <pc:chgData name="Sci Library User" userId="b38e8abe-debd-4b7b-a571-441ea48c3b71" providerId="ADAL" clId="{6F7CABE5-570B-451F-AE59-6356E6058E73}" dt="2020-01-07T18:50:42.359" v="742" actId="1076"/>
      <pc:docMkLst>
        <pc:docMk/>
      </pc:docMkLst>
      <pc:sldChg chg="modSp">
        <pc:chgData name="Sci Library User" userId="b38e8abe-debd-4b7b-a571-441ea48c3b71" providerId="ADAL" clId="{6F7CABE5-570B-451F-AE59-6356E6058E73}" dt="2020-01-07T18:36:17.479" v="10" actId="255"/>
        <pc:sldMkLst>
          <pc:docMk/>
          <pc:sldMk cId="0" sldId="354"/>
        </pc:sldMkLst>
        <pc:spChg chg="mod">
          <ac:chgData name="Sci Library User" userId="b38e8abe-debd-4b7b-a571-441ea48c3b71" providerId="ADAL" clId="{6F7CABE5-570B-451F-AE59-6356E6058E73}" dt="2020-01-07T18:36:17.479" v="10" actId="255"/>
          <ac:spMkLst>
            <pc:docMk/>
            <pc:sldMk cId="0" sldId="354"/>
            <ac:spMk id="146435" creationId="{21138BBD-EDE0-41C7-BC5B-69D2E9958A2D}"/>
          </ac:spMkLst>
        </pc:spChg>
      </pc:sldChg>
      <pc:sldChg chg="modSp">
        <pc:chgData name="Sci Library User" userId="b38e8abe-debd-4b7b-a571-441ea48c3b71" providerId="ADAL" clId="{6F7CABE5-570B-451F-AE59-6356E6058E73}" dt="2020-01-07T18:49:54.265" v="718" actId="404"/>
        <pc:sldMkLst>
          <pc:docMk/>
          <pc:sldMk cId="0" sldId="367"/>
        </pc:sldMkLst>
        <pc:spChg chg="mod">
          <ac:chgData name="Sci Library User" userId="b38e8abe-debd-4b7b-a571-441ea48c3b71" providerId="ADAL" clId="{6F7CABE5-570B-451F-AE59-6356E6058E73}" dt="2020-01-07T18:49:54.265" v="718" actId="404"/>
          <ac:spMkLst>
            <pc:docMk/>
            <pc:sldMk cId="0" sldId="367"/>
            <ac:spMk id="159747" creationId="{00FEB5C4-1B77-4C2F-8E39-96DE0B2BAD17}"/>
          </ac:spMkLst>
        </pc:spChg>
      </pc:sldChg>
      <pc:sldChg chg="addSp modSp">
        <pc:chgData name="Sci Library User" userId="b38e8abe-debd-4b7b-a571-441ea48c3b71" providerId="ADAL" clId="{6F7CABE5-570B-451F-AE59-6356E6058E73}" dt="2020-01-07T18:38:14.157" v="49" actId="113"/>
        <pc:sldMkLst>
          <pc:docMk/>
          <pc:sldMk cId="0" sldId="391"/>
        </pc:sldMkLst>
        <pc:spChg chg="add mod">
          <ac:chgData name="Sci Library User" userId="b38e8abe-debd-4b7b-a571-441ea48c3b71" providerId="ADAL" clId="{6F7CABE5-570B-451F-AE59-6356E6058E73}" dt="2020-01-07T18:38:14.157" v="49" actId="113"/>
          <ac:spMkLst>
            <pc:docMk/>
            <pc:sldMk cId="0" sldId="391"/>
            <ac:spMk id="2" creationId="{6B64E4B4-C6AC-47EF-AC97-E5D7641E6EED}"/>
          </ac:spMkLst>
        </pc:spChg>
        <pc:picChg chg="mod">
          <ac:chgData name="Sci Library User" userId="b38e8abe-debd-4b7b-a571-441ea48c3b71" providerId="ADAL" clId="{6F7CABE5-570B-451F-AE59-6356E6058E73}" dt="2020-01-07T18:38:08.144" v="44" actId="1076"/>
          <ac:picMkLst>
            <pc:docMk/>
            <pc:sldMk cId="0" sldId="391"/>
            <ac:picMk id="10243" creationId="{F34E6DF5-DCA7-4DD9-9A04-DDF1EA0236FC}"/>
          </ac:picMkLst>
        </pc:picChg>
      </pc:sldChg>
      <pc:sldChg chg="addSp modSp">
        <pc:chgData name="Sci Library User" userId="b38e8abe-debd-4b7b-a571-441ea48c3b71" providerId="ADAL" clId="{6F7CABE5-570B-451F-AE59-6356E6058E73}" dt="2020-01-07T18:38:39.305" v="59" actId="207"/>
        <pc:sldMkLst>
          <pc:docMk/>
          <pc:sldMk cId="0" sldId="393"/>
        </pc:sldMkLst>
        <pc:spChg chg="add mod">
          <ac:chgData name="Sci Library User" userId="b38e8abe-debd-4b7b-a571-441ea48c3b71" providerId="ADAL" clId="{6F7CABE5-570B-451F-AE59-6356E6058E73}" dt="2020-01-07T18:38:39.305" v="59" actId="207"/>
          <ac:spMkLst>
            <pc:docMk/>
            <pc:sldMk cId="0" sldId="393"/>
            <ac:spMk id="2" creationId="{23194CE8-5720-4906-AC1E-1DE5DE0BD81F}"/>
          </ac:spMkLst>
        </pc:spChg>
        <pc:picChg chg="mod">
          <ac:chgData name="Sci Library User" userId="b38e8abe-debd-4b7b-a571-441ea48c3b71" providerId="ADAL" clId="{6F7CABE5-570B-451F-AE59-6356E6058E73}" dt="2020-01-07T18:38:25.416" v="50" actId="1076"/>
          <ac:picMkLst>
            <pc:docMk/>
            <pc:sldMk cId="0" sldId="393"/>
            <ac:picMk id="12291" creationId="{2ADE3163-5CA9-483F-BB68-E72D4518E7AC}"/>
          </ac:picMkLst>
        </pc:picChg>
      </pc:sldChg>
      <pc:sldChg chg="addSp delSp modSp">
        <pc:chgData name="Sci Library User" userId="b38e8abe-debd-4b7b-a571-441ea48c3b71" providerId="ADAL" clId="{6F7CABE5-570B-451F-AE59-6356E6058E73}" dt="2020-01-07T18:37:25.346" v="28" actId="164"/>
        <pc:sldMkLst>
          <pc:docMk/>
          <pc:sldMk cId="0" sldId="394"/>
        </pc:sldMkLst>
        <pc:spChg chg="add mod">
          <ac:chgData name="Sci Library User" userId="b38e8abe-debd-4b7b-a571-441ea48c3b71" providerId="ADAL" clId="{6F7CABE5-570B-451F-AE59-6356E6058E73}" dt="2020-01-07T18:37:25.346" v="28" actId="164"/>
          <ac:spMkLst>
            <pc:docMk/>
            <pc:sldMk cId="0" sldId="394"/>
            <ac:spMk id="4" creationId="{B3AA7F26-062D-4D46-99D2-94DA2F91D43D}"/>
          </ac:spMkLst>
        </pc:spChg>
        <pc:spChg chg="add del">
          <ac:chgData name="Sci Library User" userId="b38e8abe-debd-4b7b-a571-441ea48c3b71" providerId="ADAL" clId="{6F7CABE5-570B-451F-AE59-6356E6058E73}" dt="2020-01-07T18:37:06.926" v="22"/>
          <ac:spMkLst>
            <pc:docMk/>
            <pc:sldMk cId="0" sldId="394"/>
            <ac:spMk id="5" creationId="{EC502485-5809-4A59-879C-9015E6C41E5B}"/>
          </ac:spMkLst>
        </pc:spChg>
        <pc:spChg chg="add mod">
          <ac:chgData name="Sci Library User" userId="b38e8abe-debd-4b7b-a571-441ea48c3b71" providerId="ADAL" clId="{6F7CABE5-570B-451F-AE59-6356E6058E73}" dt="2020-01-07T18:37:25.346" v="28" actId="164"/>
          <ac:spMkLst>
            <pc:docMk/>
            <pc:sldMk cId="0" sldId="394"/>
            <ac:spMk id="15" creationId="{BF116F51-C108-4801-8F91-8A37348C9341}"/>
          </ac:spMkLst>
        </pc:spChg>
        <pc:spChg chg="add mod">
          <ac:chgData name="Sci Library User" userId="b38e8abe-debd-4b7b-a571-441ea48c3b71" providerId="ADAL" clId="{6F7CABE5-570B-451F-AE59-6356E6058E73}" dt="2020-01-07T18:37:25.346" v="28" actId="164"/>
          <ac:spMkLst>
            <pc:docMk/>
            <pc:sldMk cId="0" sldId="394"/>
            <ac:spMk id="17" creationId="{70535264-9ACE-4868-938C-192C3393183D}"/>
          </ac:spMkLst>
        </pc:spChg>
        <pc:grpChg chg="mod">
          <ac:chgData name="Sci Library User" userId="b38e8abe-debd-4b7b-a571-441ea48c3b71" providerId="ADAL" clId="{6F7CABE5-570B-451F-AE59-6356E6058E73}" dt="2020-01-07T18:37:25.346" v="28" actId="164"/>
          <ac:grpSpMkLst>
            <pc:docMk/>
            <pc:sldMk cId="0" sldId="394"/>
            <ac:grpSpMk id="2" creationId="{8EF7174B-BA2F-4F8F-A4DE-48EC92E68AB8}"/>
          </ac:grpSpMkLst>
        </pc:grpChg>
        <pc:grpChg chg="add mod">
          <ac:chgData name="Sci Library User" userId="b38e8abe-debd-4b7b-a571-441ea48c3b71" providerId="ADAL" clId="{6F7CABE5-570B-451F-AE59-6356E6058E73}" dt="2020-01-07T18:37:25.346" v="28" actId="164"/>
          <ac:grpSpMkLst>
            <pc:docMk/>
            <pc:sldMk cId="0" sldId="394"/>
            <ac:grpSpMk id="6" creationId="{3120A7FD-55EA-4213-BE91-1B02CAA51D06}"/>
          </ac:grpSpMkLst>
        </pc:grpChg>
        <pc:picChg chg="mod">
          <ac:chgData name="Sci Library User" userId="b38e8abe-debd-4b7b-a571-441ea48c3b71" providerId="ADAL" clId="{6F7CABE5-570B-451F-AE59-6356E6058E73}" dt="2020-01-07T18:37:25.346" v="28" actId="164"/>
          <ac:picMkLst>
            <pc:docMk/>
            <pc:sldMk cId="0" sldId="394"/>
            <ac:picMk id="7171" creationId="{540A275E-CAD9-4D82-A136-F0D887E7D71F}"/>
          </ac:picMkLst>
        </pc:picChg>
      </pc:sldChg>
      <pc:sldChg chg="modSp">
        <pc:chgData name="Sci Library User" userId="b38e8abe-debd-4b7b-a571-441ea48c3b71" providerId="ADAL" clId="{6F7CABE5-570B-451F-AE59-6356E6058E73}" dt="2020-01-07T18:37:57.738" v="43" actId="207"/>
        <pc:sldMkLst>
          <pc:docMk/>
          <pc:sldMk cId="0" sldId="414"/>
        </pc:sldMkLst>
        <pc:spChg chg="mod">
          <ac:chgData name="Sci Library User" userId="b38e8abe-debd-4b7b-a571-441ea48c3b71" providerId="ADAL" clId="{6F7CABE5-570B-451F-AE59-6356E6058E73}" dt="2020-01-07T18:37:57.738" v="43" actId="207"/>
          <ac:spMkLst>
            <pc:docMk/>
            <pc:sldMk cId="0" sldId="414"/>
            <ac:spMk id="2" creationId="{3F2039FB-B190-4AC7-97BA-7F0510BEC090}"/>
          </ac:spMkLst>
        </pc:spChg>
        <pc:picChg chg="mod">
          <ac:chgData name="Sci Library User" userId="b38e8abe-debd-4b7b-a571-441ea48c3b71" providerId="ADAL" clId="{6F7CABE5-570B-451F-AE59-6356E6058E73}" dt="2020-01-07T18:37:37.864" v="31" actId="1076"/>
          <ac:picMkLst>
            <pc:docMk/>
            <pc:sldMk cId="0" sldId="414"/>
            <ac:picMk id="8195" creationId="{7CB95C66-6ED2-457A-B2E7-70A25742F908}"/>
          </ac:picMkLst>
        </pc:picChg>
      </pc:sldChg>
      <pc:sldChg chg="addSp delSp modSp">
        <pc:chgData name="Sci Library User" userId="b38e8abe-debd-4b7b-a571-441ea48c3b71" providerId="ADAL" clId="{6F7CABE5-570B-451F-AE59-6356E6058E73}" dt="2020-01-07T18:40:58.376" v="246" actId="1076"/>
        <pc:sldMkLst>
          <pc:docMk/>
          <pc:sldMk cId="0" sldId="416"/>
        </pc:sldMkLst>
        <pc:spChg chg="del mod">
          <ac:chgData name="Sci Library User" userId="b38e8abe-debd-4b7b-a571-441ea48c3b71" providerId="ADAL" clId="{6F7CABE5-570B-451F-AE59-6356E6058E73}" dt="2020-01-07T18:39:47.345" v="217" actId="21"/>
          <ac:spMkLst>
            <pc:docMk/>
            <pc:sldMk cId="0" sldId="416"/>
            <ac:spMk id="3" creationId="{1E9DBC16-4F71-44D1-802F-51916FAD3E58}"/>
          </ac:spMkLst>
        </pc:spChg>
        <pc:spChg chg="add mod">
          <ac:chgData name="Sci Library User" userId="b38e8abe-debd-4b7b-a571-441ea48c3b71" providerId="ADAL" clId="{6F7CABE5-570B-451F-AE59-6356E6058E73}" dt="2020-01-07T18:40:58.376" v="246" actId="1076"/>
          <ac:spMkLst>
            <pc:docMk/>
            <pc:sldMk cId="0" sldId="416"/>
            <ac:spMk id="4" creationId="{53B51435-CFE5-44EB-AE44-C822ED81F2DB}"/>
          </ac:spMkLst>
        </pc:spChg>
      </pc:sldChg>
      <pc:sldChg chg="modSp">
        <pc:chgData name="Sci Library User" userId="b38e8abe-debd-4b7b-a571-441ea48c3b71" providerId="ADAL" clId="{6F7CABE5-570B-451F-AE59-6356E6058E73}" dt="2020-01-07T18:41:29.768" v="255"/>
        <pc:sldMkLst>
          <pc:docMk/>
          <pc:sldMk cId="0" sldId="417"/>
        </pc:sldMkLst>
        <pc:spChg chg="mod">
          <ac:chgData name="Sci Library User" userId="b38e8abe-debd-4b7b-a571-441ea48c3b71" providerId="ADAL" clId="{6F7CABE5-570B-451F-AE59-6356E6058E73}" dt="2020-01-07T18:41:29.768" v="255"/>
          <ac:spMkLst>
            <pc:docMk/>
            <pc:sldMk cId="0" sldId="417"/>
            <ac:spMk id="226307" creationId="{935247BA-7294-451D-B771-22B84F4578A5}"/>
          </ac:spMkLst>
        </pc:spChg>
      </pc:sldChg>
      <pc:sldChg chg="modSp setBg">
        <pc:chgData name="Sci Library User" userId="b38e8abe-debd-4b7b-a571-441ea48c3b71" providerId="ADAL" clId="{6F7CABE5-570B-451F-AE59-6356E6058E73}" dt="2020-01-07T18:45:31.382" v="549" actId="13926"/>
        <pc:sldMkLst>
          <pc:docMk/>
          <pc:sldMk cId="0" sldId="421"/>
        </pc:sldMkLst>
        <pc:spChg chg="mod">
          <ac:chgData name="Sci Library User" userId="b38e8abe-debd-4b7b-a571-441ea48c3b71" providerId="ADAL" clId="{6F7CABE5-570B-451F-AE59-6356E6058E73}" dt="2020-01-07T18:45:31.382" v="549" actId="13926"/>
          <ac:spMkLst>
            <pc:docMk/>
            <pc:sldMk cId="0" sldId="421"/>
            <ac:spMk id="2" creationId="{806F8DFC-17B4-43A8-BBD7-182F9EC9D2E4}"/>
          </ac:spMkLst>
        </pc:spChg>
        <pc:spChg chg="mod">
          <ac:chgData name="Sci Library User" userId="b38e8abe-debd-4b7b-a571-441ea48c3b71" providerId="ADAL" clId="{6F7CABE5-570B-451F-AE59-6356E6058E73}" dt="2020-01-07T18:41:58.540" v="277" actId="207"/>
          <ac:spMkLst>
            <pc:docMk/>
            <pc:sldMk cId="0" sldId="421"/>
            <ac:spMk id="3" creationId="{89ADBFB7-3BF5-4DC3-ABE2-37F4BB6CC314}"/>
          </ac:spMkLst>
        </pc:spChg>
        <pc:graphicFrameChg chg="mod">
          <ac:chgData name="Sci Library User" userId="b38e8abe-debd-4b7b-a571-441ea48c3b71" providerId="ADAL" clId="{6F7CABE5-570B-451F-AE59-6356E6058E73}" dt="2020-01-07T18:42:04.175" v="279" actId="1076"/>
          <ac:graphicFrameMkLst>
            <pc:docMk/>
            <pc:sldMk cId="0" sldId="421"/>
            <ac:graphicFrameMk id="231427" creationId="{50FCC10F-AED9-4E99-9784-7472C0FA96E8}"/>
          </ac:graphicFrameMkLst>
        </pc:graphicFrameChg>
      </pc:sldChg>
      <pc:sldChg chg="addSp modSp">
        <pc:chgData name="Sci Library User" userId="b38e8abe-debd-4b7b-a571-441ea48c3b71" providerId="ADAL" clId="{6F7CABE5-570B-451F-AE59-6356E6058E73}" dt="2020-01-07T18:46:05.106" v="560" actId="164"/>
        <pc:sldMkLst>
          <pc:docMk/>
          <pc:sldMk cId="0" sldId="428"/>
        </pc:sldMkLst>
        <pc:spChg chg="add mod">
          <ac:chgData name="Sci Library User" userId="b38e8abe-debd-4b7b-a571-441ea48c3b71" providerId="ADAL" clId="{6F7CABE5-570B-451F-AE59-6356E6058E73}" dt="2020-01-07T18:46:05.106" v="560" actId="164"/>
          <ac:spMkLst>
            <pc:docMk/>
            <pc:sldMk cId="0" sldId="428"/>
            <ac:spMk id="2" creationId="{E2A926F6-2F4D-4C96-BDF1-83E88FBFA215}"/>
          </ac:spMkLst>
        </pc:spChg>
        <pc:grpChg chg="add mod">
          <ac:chgData name="Sci Library User" userId="b38e8abe-debd-4b7b-a571-441ea48c3b71" providerId="ADAL" clId="{6F7CABE5-570B-451F-AE59-6356E6058E73}" dt="2020-01-07T18:46:05.106" v="560" actId="164"/>
          <ac:grpSpMkLst>
            <pc:docMk/>
            <pc:sldMk cId="0" sldId="428"/>
            <ac:grpSpMk id="3" creationId="{64C5DAA6-4F2E-4671-AFCE-F0FAA42EFD14}"/>
          </ac:grpSpMkLst>
        </pc:grpChg>
        <pc:picChg chg="mod">
          <ac:chgData name="Sci Library User" userId="b38e8abe-debd-4b7b-a571-441ea48c3b71" providerId="ADAL" clId="{6F7CABE5-570B-451F-AE59-6356E6058E73}" dt="2020-01-07T18:46:05.106" v="560" actId="164"/>
          <ac:picMkLst>
            <pc:docMk/>
            <pc:sldMk cId="0" sldId="428"/>
            <ac:picMk id="35842" creationId="{454D5F3F-B63C-4295-ACFA-8F65E5A0C60C}"/>
          </ac:picMkLst>
        </pc:picChg>
      </pc:sldChg>
      <pc:sldChg chg="addSp modSp">
        <pc:chgData name="Sci Library User" userId="b38e8abe-debd-4b7b-a571-441ea48c3b71" providerId="ADAL" clId="{6F7CABE5-570B-451F-AE59-6356E6058E73}" dt="2020-01-07T18:40:17.595" v="230" actId="1076"/>
        <pc:sldMkLst>
          <pc:docMk/>
          <pc:sldMk cId="0" sldId="433"/>
        </pc:sldMkLst>
        <pc:spChg chg="add mod">
          <ac:chgData name="Sci Library User" userId="b38e8abe-debd-4b7b-a571-441ea48c3b71" providerId="ADAL" clId="{6F7CABE5-570B-451F-AE59-6356E6058E73}" dt="2020-01-07T18:40:17.595" v="230" actId="1076"/>
          <ac:spMkLst>
            <pc:docMk/>
            <pc:sldMk cId="0" sldId="433"/>
            <ac:spMk id="3" creationId="{B0746EA9-A1BE-49F0-BEE0-22CCE5A79B03}"/>
          </ac:spMkLst>
        </pc:spChg>
        <pc:picChg chg="mod">
          <ac:chgData name="Sci Library User" userId="b38e8abe-debd-4b7b-a571-441ea48c3b71" providerId="ADAL" clId="{6F7CABE5-570B-451F-AE59-6356E6058E73}" dt="2020-01-07T18:39:57.427" v="220" actId="1076"/>
          <ac:picMkLst>
            <pc:docMk/>
            <pc:sldMk cId="0" sldId="433"/>
            <ac:picMk id="38914" creationId="{A8C51BDD-2D8D-4B3F-9FFF-C5288E6BF73E}"/>
          </ac:picMkLst>
        </pc:picChg>
      </pc:sldChg>
      <pc:sldChg chg="modSp">
        <pc:chgData name="Sci Library User" userId="b38e8abe-debd-4b7b-a571-441ea48c3b71" providerId="ADAL" clId="{6F7CABE5-570B-451F-AE59-6356E6058E73}" dt="2020-01-07T18:47:39.955" v="620" actId="20577"/>
        <pc:sldMkLst>
          <pc:docMk/>
          <pc:sldMk cId="0" sldId="439"/>
        </pc:sldMkLst>
        <pc:spChg chg="mod">
          <ac:chgData name="Sci Library User" userId="b38e8abe-debd-4b7b-a571-441ea48c3b71" providerId="ADAL" clId="{6F7CABE5-570B-451F-AE59-6356E6058E73}" dt="2020-01-07T18:47:39.955" v="620" actId="20577"/>
          <ac:spMkLst>
            <pc:docMk/>
            <pc:sldMk cId="0" sldId="439"/>
            <ac:spMk id="256003" creationId="{E3E7FE13-9BD1-4597-B79B-FC1BE2A7820A}"/>
          </ac:spMkLst>
        </pc:spChg>
      </pc:sldChg>
      <pc:sldChg chg="addSp modSp">
        <pc:chgData name="Sci Library User" userId="b38e8abe-debd-4b7b-a571-441ea48c3b71" providerId="ADAL" clId="{6F7CABE5-570B-451F-AE59-6356E6058E73}" dt="2020-01-07T18:41:13.047" v="250" actId="1076"/>
        <pc:sldMkLst>
          <pc:docMk/>
          <pc:sldMk cId="0" sldId="445"/>
        </pc:sldMkLst>
        <pc:spChg chg="add mod">
          <ac:chgData name="Sci Library User" userId="b38e8abe-debd-4b7b-a571-441ea48c3b71" providerId="ADAL" clId="{6F7CABE5-570B-451F-AE59-6356E6058E73}" dt="2020-01-07T18:41:13.047" v="250" actId="1076"/>
          <ac:spMkLst>
            <pc:docMk/>
            <pc:sldMk cId="0" sldId="445"/>
            <ac:spMk id="3" creationId="{A107A219-3224-4CE4-A249-B3A5EF4FC8AD}"/>
          </ac:spMkLst>
        </pc:spChg>
      </pc:sldChg>
      <pc:sldChg chg="modSp">
        <pc:chgData name="Sci Library User" userId="b38e8abe-debd-4b7b-a571-441ea48c3b71" providerId="ADAL" clId="{6F7CABE5-570B-451F-AE59-6356E6058E73}" dt="2020-01-07T18:50:42.359" v="742" actId="1076"/>
        <pc:sldMkLst>
          <pc:docMk/>
          <pc:sldMk cId="2181621126" sldId="446"/>
        </pc:sldMkLst>
        <pc:spChg chg="mod">
          <ac:chgData name="Sci Library User" userId="b38e8abe-debd-4b7b-a571-441ea48c3b71" providerId="ADAL" clId="{6F7CABE5-570B-451F-AE59-6356E6058E73}" dt="2020-01-07T18:50:42.359" v="742" actId="1076"/>
          <ac:spMkLst>
            <pc:docMk/>
            <pc:sldMk cId="2181621126" sldId="446"/>
            <ac:spMk id="3" creationId="{53F652EC-A99A-420E-9A7D-5F2B42452CDA}"/>
          </ac:spMkLst>
        </pc:spChg>
      </pc:sldChg>
    </pc:docChg>
  </pc:docChgLst>
  <pc:docChgLst>
    <pc:chgData name="Sci Library User" userId="b38e8abe-debd-4b7b-a571-441ea48c3b71" providerId="ADAL" clId="{3379564B-A2A5-4604-AAF6-F9951C5DF083}"/>
    <pc:docChg chg="undo custSel modSld">
      <pc:chgData name="Sci Library User" userId="b38e8abe-debd-4b7b-a571-441ea48c3b71" providerId="ADAL" clId="{3379564B-A2A5-4604-AAF6-F9951C5DF083}" dt="2020-04-20T13:54:06.517" v="19" actId="20577"/>
      <pc:docMkLst>
        <pc:docMk/>
      </pc:docMkLst>
      <pc:sldChg chg="modSp">
        <pc:chgData name="Sci Library User" userId="b38e8abe-debd-4b7b-a571-441ea48c3b71" providerId="ADAL" clId="{3379564B-A2A5-4604-AAF6-F9951C5DF083}" dt="2020-04-20T13:54:06.517" v="19" actId="20577"/>
        <pc:sldMkLst>
          <pc:docMk/>
          <pc:sldMk cId="0" sldId="356"/>
        </pc:sldMkLst>
        <pc:spChg chg="mod">
          <ac:chgData name="Sci Library User" userId="b38e8abe-debd-4b7b-a571-441ea48c3b71" providerId="ADAL" clId="{3379564B-A2A5-4604-AAF6-F9951C5DF083}" dt="2020-04-20T13:54:06.517" v="19" actId="20577"/>
          <ac:spMkLst>
            <pc:docMk/>
            <pc:sldMk cId="0" sldId="356"/>
            <ac:spMk id="4" creationId="{26B923D3-521D-4CF1-8A58-CBD457BC9067}"/>
          </ac:spMkLst>
        </pc:s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 Id="rId4" Type="http://schemas.openxmlformats.org/officeDocument/2006/relationships/image" Target="../media/image20.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4091515F-41DC-4534-BFDC-F19938F2895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97283" name="Rectangle 3">
            <a:extLst>
              <a:ext uri="{FF2B5EF4-FFF2-40B4-BE49-F238E27FC236}">
                <a16:creationId xmlns:a16="http://schemas.microsoft.com/office/drawing/2014/main" id="{D86C3849-30A1-413C-9B71-59B68C6280B5}"/>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97284" name="Rectangle 4">
            <a:extLst>
              <a:ext uri="{FF2B5EF4-FFF2-40B4-BE49-F238E27FC236}">
                <a16:creationId xmlns:a16="http://schemas.microsoft.com/office/drawing/2014/main" id="{BA7E12C4-CB69-40C4-ACBC-68B4FA6D430B}"/>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97285" name="Rectangle 5">
            <a:extLst>
              <a:ext uri="{FF2B5EF4-FFF2-40B4-BE49-F238E27FC236}">
                <a16:creationId xmlns:a16="http://schemas.microsoft.com/office/drawing/2014/main" id="{15EE4AAB-B468-4CC0-8869-E9252CF6E9E4}"/>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BF79CC7-9955-4AC4-A542-33B48392B55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88AEC28-DBEA-4906-9B47-883046637F97}"/>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06DC9C83-1F4A-4CF9-9F50-646C945899FA}"/>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p:spPr>
          <p:txBody>
            <a:bodyPr/>
            <a:lstStyle/>
            <a:p>
              <a:pPr eaLnBrk="1" hangingPunct="1">
                <a:defRPr/>
              </a:pPr>
              <a:endParaRPr lang="en-US"/>
            </a:p>
          </p:txBody>
        </p:sp>
        <p:sp>
          <p:nvSpPr>
            <p:cNvPr id="6" name="Arc 4">
              <a:extLst>
                <a:ext uri="{FF2B5EF4-FFF2-40B4-BE49-F238E27FC236}">
                  <a16:creationId xmlns:a16="http://schemas.microsoft.com/office/drawing/2014/main" id="{79C0E099-0C17-46B8-86B9-224DF97775B4}"/>
                </a:ext>
              </a:extLst>
            </p:cNvPr>
            <p:cNvSpPr>
              <a:spLocks/>
            </p:cNvSpPr>
            <p:nvPr/>
          </p:nvSpPr>
          <p:spPr bwMode="auto">
            <a:xfrm>
              <a:off x="-652" y="978"/>
              <a:ext cx="4237" cy="3342"/>
            </a:xfrm>
            <a:custGeom>
              <a:avLst/>
              <a:gdLst>
                <a:gd name="T0" fmla="*/ 153 w 21600"/>
                <a:gd name="T1" fmla="*/ 0 h 21231"/>
                <a:gd name="T2" fmla="*/ 831 w 21600"/>
                <a:gd name="T3" fmla="*/ 526 h 21231"/>
                <a:gd name="T4" fmla="*/ 0 w 21600"/>
                <a:gd name="T5" fmla="*/ 526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Freeform 10">
            <a:extLst>
              <a:ext uri="{FF2B5EF4-FFF2-40B4-BE49-F238E27FC236}">
                <a16:creationId xmlns:a16="http://schemas.microsoft.com/office/drawing/2014/main" id="{91FBD028-BD91-4C66-B862-5B9936079FA9}"/>
              </a:ext>
            </a:extLst>
          </p:cNvPr>
          <p:cNvSpPr>
            <a:spLocks/>
          </p:cNvSpPr>
          <p:nvPr userDrawn="1"/>
        </p:nvSpPr>
        <p:spPr bwMode="auto">
          <a:xfrm>
            <a:off x="8077200" y="990600"/>
            <a:ext cx="1066800" cy="598488"/>
          </a:xfrm>
          <a:custGeom>
            <a:avLst/>
            <a:gdLst>
              <a:gd name="T0" fmla="*/ 0 w 982"/>
              <a:gd name="T1" fmla="*/ 268909208 h 665"/>
              <a:gd name="T2" fmla="*/ 220690719 w 982"/>
              <a:gd name="T3" fmla="*/ 268909208 h 665"/>
              <a:gd name="T4" fmla="*/ 287959955 w 982"/>
              <a:gd name="T5" fmla="*/ 113395026 h 665"/>
              <a:gd name="T6" fmla="*/ 382373928 w 982"/>
              <a:gd name="T7" fmla="*/ 373395313 h 665"/>
              <a:gd name="T8" fmla="*/ 522813477 w 982"/>
              <a:gd name="T9" fmla="*/ 0 h 665"/>
              <a:gd name="T10" fmla="*/ 662073244 w 982"/>
              <a:gd name="T11" fmla="*/ 537818416 h 665"/>
              <a:gd name="T12" fmla="*/ 822575586 w 982"/>
              <a:gd name="T13" fmla="*/ 92336349 h 665"/>
              <a:gd name="T14" fmla="*/ 875683106 w 982"/>
              <a:gd name="T15" fmla="*/ 238130725 h 665"/>
              <a:gd name="T16" fmla="*/ 1157743070 w 982"/>
              <a:gd name="T17" fmla="*/ 238130725 h 6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2" h="665">
                <a:moveTo>
                  <a:pt x="0" y="332"/>
                </a:moveTo>
                <a:lnTo>
                  <a:pt x="187" y="332"/>
                </a:lnTo>
                <a:lnTo>
                  <a:pt x="244" y="140"/>
                </a:lnTo>
                <a:lnTo>
                  <a:pt x="324" y="461"/>
                </a:lnTo>
                <a:lnTo>
                  <a:pt x="443" y="0"/>
                </a:lnTo>
                <a:lnTo>
                  <a:pt x="561" y="664"/>
                </a:lnTo>
                <a:lnTo>
                  <a:pt x="697" y="114"/>
                </a:lnTo>
                <a:lnTo>
                  <a:pt x="742" y="294"/>
                </a:lnTo>
                <a:lnTo>
                  <a:pt x="981" y="294"/>
                </a:lnTo>
              </a:path>
            </a:pathLst>
          </a:custGeom>
          <a:noFill/>
          <a:ln w="25400" cap="rnd" cmpd="sng">
            <a:solidFill>
              <a:srgbClr val="E5003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 name="Group 11">
            <a:extLst>
              <a:ext uri="{FF2B5EF4-FFF2-40B4-BE49-F238E27FC236}">
                <a16:creationId xmlns:a16="http://schemas.microsoft.com/office/drawing/2014/main" id="{496848AC-8A8E-4461-AEF5-7B19D08DD3BE}"/>
              </a:ext>
            </a:extLst>
          </p:cNvPr>
          <p:cNvGrpSpPr>
            <a:grpSpLocks/>
          </p:cNvGrpSpPr>
          <p:nvPr userDrawn="1"/>
        </p:nvGrpSpPr>
        <p:grpSpPr bwMode="auto">
          <a:xfrm>
            <a:off x="8348663" y="400050"/>
            <a:ext cx="609600" cy="914400"/>
            <a:chOff x="5136" y="3023"/>
            <a:chExt cx="1153" cy="1153"/>
          </a:xfrm>
        </p:grpSpPr>
        <p:sp>
          <p:nvSpPr>
            <p:cNvPr id="9" name="Rectangle 12">
              <a:extLst>
                <a:ext uri="{FF2B5EF4-FFF2-40B4-BE49-F238E27FC236}">
                  <a16:creationId xmlns:a16="http://schemas.microsoft.com/office/drawing/2014/main" id="{AB6C76EF-4233-4E06-8D06-DAA39231959D}"/>
                </a:ext>
              </a:extLst>
            </p:cNvPr>
            <p:cNvSpPr>
              <a:spLocks noChangeArrowheads="1"/>
            </p:cNvSpPr>
            <p:nvPr/>
          </p:nvSpPr>
          <p:spPr bwMode="auto">
            <a:xfrm>
              <a:off x="5625" y="3349"/>
              <a:ext cx="162" cy="402"/>
            </a:xfrm>
            <a:prstGeom prst="rect">
              <a:avLst/>
            </a:prstGeom>
            <a:solidFill>
              <a:schemeClr val="tx1"/>
            </a:solidFill>
            <a:ln w="12700">
              <a:solidFill>
                <a:schemeClr val="tx1"/>
              </a:solidFill>
              <a:miter lim="800000"/>
              <a:headEnd/>
              <a:tailEnd/>
            </a:ln>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a:p>
          </p:txBody>
        </p:sp>
        <p:sp>
          <p:nvSpPr>
            <p:cNvPr id="10" name="Rectangle 13">
              <a:extLst>
                <a:ext uri="{FF2B5EF4-FFF2-40B4-BE49-F238E27FC236}">
                  <a16:creationId xmlns:a16="http://schemas.microsoft.com/office/drawing/2014/main" id="{892F5181-D032-4560-9D6F-DFDB3AF570AC}"/>
                </a:ext>
              </a:extLst>
            </p:cNvPr>
            <p:cNvSpPr>
              <a:spLocks noChangeArrowheads="1"/>
            </p:cNvSpPr>
            <p:nvPr/>
          </p:nvSpPr>
          <p:spPr bwMode="auto">
            <a:xfrm>
              <a:off x="5505" y="3469"/>
              <a:ext cx="408" cy="164"/>
            </a:xfrm>
            <a:prstGeom prst="rect">
              <a:avLst/>
            </a:prstGeom>
            <a:solidFill>
              <a:schemeClr val="tx1"/>
            </a:solidFill>
            <a:ln w="12700">
              <a:solidFill>
                <a:schemeClr val="tx1"/>
              </a:solidFill>
              <a:miter lim="800000"/>
              <a:headEnd/>
              <a:tailEnd/>
            </a:ln>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a:p>
          </p:txBody>
        </p:sp>
        <p:sp>
          <p:nvSpPr>
            <p:cNvPr id="11" name="Freeform 14">
              <a:extLst>
                <a:ext uri="{FF2B5EF4-FFF2-40B4-BE49-F238E27FC236}">
                  <a16:creationId xmlns:a16="http://schemas.microsoft.com/office/drawing/2014/main" id="{90700762-0C11-4DF9-A3CE-4F1B058999E9}"/>
                </a:ext>
              </a:extLst>
            </p:cNvPr>
            <p:cNvSpPr>
              <a:spLocks/>
            </p:cNvSpPr>
            <p:nvPr/>
          </p:nvSpPr>
          <p:spPr bwMode="auto">
            <a:xfrm>
              <a:off x="5136" y="3023"/>
              <a:ext cx="1153" cy="1153"/>
            </a:xfrm>
            <a:custGeom>
              <a:avLst/>
              <a:gdLst>
                <a:gd name="T0" fmla="*/ 211 w 1153"/>
                <a:gd name="T1" fmla="*/ 654 h 1153"/>
                <a:gd name="T2" fmla="*/ 310 w 1153"/>
                <a:gd name="T3" fmla="*/ 793 h 1153"/>
                <a:gd name="T4" fmla="*/ 423 w 1153"/>
                <a:gd name="T5" fmla="*/ 914 h 1153"/>
                <a:gd name="T6" fmla="*/ 557 w 1153"/>
                <a:gd name="T7" fmla="*/ 1042 h 1153"/>
                <a:gd name="T8" fmla="*/ 701 w 1153"/>
                <a:gd name="T9" fmla="*/ 914 h 1153"/>
                <a:gd name="T10" fmla="*/ 818 w 1153"/>
                <a:gd name="T11" fmla="*/ 793 h 1153"/>
                <a:gd name="T12" fmla="*/ 928 w 1153"/>
                <a:gd name="T13" fmla="*/ 643 h 1153"/>
                <a:gd name="T14" fmla="*/ 979 w 1153"/>
                <a:gd name="T15" fmla="*/ 549 h 1153"/>
                <a:gd name="T16" fmla="*/ 1014 w 1153"/>
                <a:gd name="T17" fmla="*/ 456 h 1153"/>
                <a:gd name="T18" fmla="*/ 1021 w 1153"/>
                <a:gd name="T19" fmla="*/ 399 h 1153"/>
                <a:gd name="T20" fmla="*/ 1015 w 1153"/>
                <a:gd name="T21" fmla="*/ 332 h 1153"/>
                <a:gd name="T22" fmla="*/ 998 w 1153"/>
                <a:gd name="T23" fmla="*/ 270 h 1153"/>
                <a:gd name="T24" fmla="*/ 972 w 1153"/>
                <a:gd name="T25" fmla="*/ 219 h 1153"/>
                <a:gd name="T26" fmla="*/ 938 w 1153"/>
                <a:gd name="T27" fmla="*/ 187 h 1153"/>
                <a:gd name="T28" fmla="*/ 888 w 1153"/>
                <a:gd name="T29" fmla="*/ 159 h 1153"/>
                <a:gd name="T30" fmla="*/ 830 w 1153"/>
                <a:gd name="T31" fmla="*/ 142 h 1153"/>
                <a:gd name="T32" fmla="*/ 766 w 1153"/>
                <a:gd name="T33" fmla="*/ 137 h 1153"/>
                <a:gd name="T34" fmla="*/ 710 w 1153"/>
                <a:gd name="T35" fmla="*/ 148 h 1153"/>
                <a:gd name="T36" fmla="*/ 657 w 1153"/>
                <a:gd name="T37" fmla="*/ 170 h 1153"/>
                <a:gd name="T38" fmla="*/ 566 w 1153"/>
                <a:gd name="T39" fmla="*/ 242 h 1153"/>
                <a:gd name="T40" fmla="*/ 476 w 1153"/>
                <a:gd name="T41" fmla="*/ 170 h 1153"/>
                <a:gd name="T42" fmla="*/ 423 w 1153"/>
                <a:gd name="T43" fmla="*/ 148 h 1153"/>
                <a:gd name="T44" fmla="*/ 364 w 1153"/>
                <a:gd name="T45" fmla="*/ 137 h 1153"/>
                <a:gd name="T46" fmla="*/ 301 w 1153"/>
                <a:gd name="T47" fmla="*/ 142 h 1153"/>
                <a:gd name="T48" fmla="*/ 245 w 1153"/>
                <a:gd name="T49" fmla="*/ 161 h 1153"/>
                <a:gd name="T50" fmla="*/ 199 w 1153"/>
                <a:gd name="T51" fmla="*/ 189 h 1153"/>
                <a:gd name="T52" fmla="*/ 169 w 1153"/>
                <a:gd name="T53" fmla="*/ 225 h 1153"/>
                <a:gd name="T54" fmla="*/ 146 w 1153"/>
                <a:gd name="T55" fmla="*/ 264 h 1153"/>
                <a:gd name="T56" fmla="*/ 0 w 1153"/>
                <a:gd name="T57" fmla="*/ 266 h 1153"/>
                <a:gd name="T58" fmla="*/ 27 w 1153"/>
                <a:gd name="T59" fmla="*/ 178 h 1153"/>
                <a:gd name="T60" fmla="*/ 67 w 1153"/>
                <a:gd name="T61" fmla="*/ 113 h 1153"/>
                <a:gd name="T62" fmla="*/ 110 w 1153"/>
                <a:gd name="T63" fmla="*/ 72 h 1153"/>
                <a:gd name="T64" fmla="*/ 169 w 1153"/>
                <a:gd name="T65" fmla="*/ 34 h 1153"/>
                <a:gd name="T66" fmla="*/ 237 w 1153"/>
                <a:gd name="T67" fmla="*/ 8 h 1153"/>
                <a:gd name="T68" fmla="*/ 316 w 1153"/>
                <a:gd name="T69" fmla="*/ 0 h 1153"/>
                <a:gd name="T70" fmla="*/ 388 w 1153"/>
                <a:gd name="T71" fmla="*/ 13 h 1153"/>
                <a:gd name="T72" fmla="*/ 457 w 1153"/>
                <a:gd name="T73" fmla="*/ 43 h 1153"/>
                <a:gd name="T74" fmla="*/ 572 w 1153"/>
                <a:gd name="T75" fmla="*/ 135 h 1153"/>
                <a:gd name="T76" fmla="*/ 688 w 1153"/>
                <a:gd name="T77" fmla="*/ 43 h 1153"/>
                <a:gd name="T78" fmla="*/ 754 w 1153"/>
                <a:gd name="T79" fmla="*/ 13 h 1153"/>
                <a:gd name="T80" fmla="*/ 824 w 1153"/>
                <a:gd name="T81" fmla="*/ 0 h 1153"/>
                <a:gd name="T82" fmla="*/ 905 w 1153"/>
                <a:gd name="T83" fmla="*/ 8 h 1153"/>
                <a:gd name="T84" fmla="*/ 978 w 1153"/>
                <a:gd name="T85" fmla="*/ 32 h 1153"/>
                <a:gd name="T86" fmla="*/ 1032 w 1153"/>
                <a:gd name="T87" fmla="*/ 69 h 1153"/>
                <a:gd name="T88" fmla="*/ 1076 w 1153"/>
                <a:gd name="T89" fmla="*/ 113 h 1153"/>
                <a:gd name="T90" fmla="*/ 1110 w 1153"/>
                <a:gd name="T91" fmla="*/ 163 h 1153"/>
                <a:gd name="T92" fmla="*/ 1138 w 1153"/>
                <a:gd name="T93" fmla="*/ 225 h 1153"/>
                <a:gd name="T94" fmla="*/ 1152 w 1153"/>
                <a:gd name="T95" fmla="*/ 304 h 1153"/>
                <a:gd name="T96" fmla="*/ 1144 w 1153"/>
                <a:gd name="T97" fmla="*/ 405 h 1153"/>
                <a:gd name="T98" fmla="*/ 1107 w 1153"/>
                <a:gd name="T99" fmla="*/ 525 h 1153"/>
                <a:gd name="T100" fmla="*/ 1040 w 1153"/>
                <a:gd name="T101" fmla="*/ 647 h 1153"/>
                <a:gd name="T102" fmla="*/ 964 w 1153"/>
                <a:gd name="T103" fmla="*/ 753 h 1153"/>
                <a:gd name="T104" fmla="*/ 892 w 1153"/>
                <a:gd name="T105" fmla="*/ 834 h 1153"/>
                <a:gd name="T106" fmla="*/ 563 w 1153"/>
                <a:gd name="T107" fmla="*/ 1152 h 1153"/>
                <a:gd name="T108" fmla="*/ 388 w 1153"/>
                <a:gd name="T109" fmla="*/ 990 h 1153"/>
                <a:gd name="T110" fmla="*/ 248 w 1153"/>
                <a:gd name="T111" fmla="*/ 834 h 1153"/>
                <a:gd name="T112" fmla="*/ 119 w 1153"/>
                <a:gd name="T113" fmla="*/ 654 h 1153"/>
                <a:gd name="T114" fmla="*/ 211 w 1153"/>
                <a:gd name="T115" fmla="*/ 654 h 11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53" h="1153">
                  <a:moveTo>
                    <a:pt x="211" y="654"/>
                  </a:moveTo>
                  <a:lnTo>
                    <a:pt x="310" y="793"/>
                  </a:lnTo>
                  <a:lnTo>
                    <a:pt x="423" y="914"/>
                  </a:lnTo>
                  <a:lnTo>
                    <a:pt x="557" y="1042"/>
                  </a:lnTo>
                  <a:lnTo>
                    <a:pt x="701" y="914"/>
                  </a:lnTo>
                  <a:lnTo>
                    <a:pt x="818" y="793"/>
                  </a:lnTo>
                  <a:lnTo>
                    <a:pt x="928" y="643"/>
                  </a:lnTo>
                  <a:lnTo>
                    <a:pt x="979" y="549"/>
                  </a:lnTo>
                  <a:lnTo>
                    <a:pt x="1014" y="456"/>
                  </a:lnTo>
                  <a:lnTo>
                    <a:pt x="1021" y="399"/>
                  </a:lnTo>
                  <a:lnTo>
                    <a:pt x="1015" y="332"/>
                  </a:lnTo>
                  <a:lnTo>
                    <a:pt x="998" y="270"/>
                  </a:lnTo>
                  <a:lnTo>
                    <a:pt x="972" y="219"/>
                  </a:lnTo>
                  <a:lnTo>
                    <a:pt x="938" y="187"/>
                  </a:lnTo>
                  <a:lnTo>
                    <a:pt x="888" y="159"/>
                  </a:lnTo>
                  <a:lnTo>
                    <a:pt x="830" y="142"/>
                  </a:lnTo>
                  <a:lnTo>
                    <a:pt x="766" y="137"/>
                  </a:lnTo>
                  <a:lnTo>
                    <a:pt x="710" y="148"/>
                  </a:lnTo>
                  <a:lnTo>
                    <a:pt x="657" y="170"/>
                  </a:lnTo>
                  <a:lnTo>
                    <a:pt x="566" y="242"/>
                  </a:lnTo>
                  <a:lnTo>
                    <a:pt x="476" y="170"/>
                  </a:lnTo>
                  <a:lnTo>
                    <a:pt x="423" y="148"/>
                  </a:lnTo>
                  <a:lnTo>
                    <a:pt x="364" y="137"/>
                  </a:lnTo>
                  <a:lnTo>
                    <a:pt x="301" y="142"/>
                  </a:lnTo>
                  <a:lnTo>
                    <a:pt x="245" y="161"/>
                  </a:lnTo>
                  <a:lnTo>
                    <a:pt x="199" y="189"/>
                  </a:lnTo>
                  <a:lnTo>
                    <a:pt x="169" y="225"/>
                  </a:lnTo>
                  <a:lnTo>
                    <a:pt x="146" y="264"/>
                  </a:lnTo>
                  <a:lnTo>
                    <a:pt x="0" y="266"/>
                  </a:lnTo>
                  <a:lnTo>
                    <a:pt x="27" y="178"/>
                  </a:lnTo>
                  <a:lnTo>
                    <a:pt x="67" y="113"/>
                  </a:lnTo>
                  <a:lnTo>
                    <a:pt x="110" y="72"/>
                  </a:lnTo>
                  <a:lnTo>
                    <a:pt x="169" y="34"/>
                  </a:lnTo>
                  <a:lnTo>
                    <a:pt x="237" y="8"/>
                  </a:lnTo>
                  <a:lnTo>
                    <a:pt x="316" y="0"/>
                  </a:lnTo>
                  <a:lnTo>
                    <a:pt x="388" y="13"/>
                  </a:lnTo>
                  <a:lnTo>
                    <a:pt x="457" y="43"/>
                  </a:lnTo>
                  <a:lnTo>
                    <a:pt x="572" y="135"/>
                  </a:lnTo>
                  <a:lnTo>
                    <a:pt x="688" y="43"/>
                  </a:lnTo>
                  <a:lnTo>
                    <a:pt x="754" y="13"/>
                  </a:lnTo>
                  <a:lnTo>
                    <a:pt x="824" y="0"/>
                  </a:lnTo>
                  <a:lnTo>
                    <a:pt x="905" y="8"/>
                  </a:lnTo>
                  <a:lnTo>
                    <a:pt x="978" y="32"/>
                  </a:lnTo>
                  <a:lnTo>
                    <a:pt x="1032" y="69"/>
                  </a:lnTo>
                  <a:lnTo>
                    <a:pt x="1076" y="113"/>
                  </a:lnTo>
                  <a:lnTo>
                    <a:pt x="1110" y="163"/>
                  </a:lnTo>
                  <a:lnTo>
                    <a:pt x="1138" y="225"/>
                  </a:lnTo>
                  <a:lnTo>
                    <a:pt x="1152" y="304"/>
                  </a:lnTo>
                  <a:lnTo>
                    <a:pt x="1144" y="405"/>
                  </a:lnTo>
                  <a:lnTo>
                    <a:pt x="1107" y="525"/>
                  </a:lnTo>
                  <a:lnTo>
                    <a:pt x="1040" y="647"/>
                  </a:lnTo>
                  <a:lnTo>
                    <a:pt x="964" y="753"/>
                  </a:lnTo>
                  <a:lnTo>
                    <a:pt x="892" y="834"/>
                  </a:lnTo>
                  <a:lnTo>
                    <a:pt x="563" y="1152"/>
                  </a:lnTo>
                  <a:lnTo>
                    <a:pt x="388" y="990"/>
                  </a:lnTo>
                  <a:lnTo>
                    <a:pt x="248" y="834"/>
                  </a:lnTo>
                  <a:lnTo>
                    <a:pt x="119" y="654"/>
                  </a:lnTo>
                  <a:lnTo>
                    <a:pt x="211" y="654"/>
                  </a:lnTo>
                </a:path>
              </a:pathLst>
            </a:custGeom>
            <a:solidFill>
              <a:schemeClr val="tx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1189"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221190"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en-US" altLang="en-US" noProof="0"/>
              <a:t>Click to edit Master subtitle style</a:t>
            </a:r>
          </a:p>
        </p:txBody>
      </p:sp>
      <p:sp>
        <p:nvSpPr>
          <p:cNvPr id="12" name="Rectangle 7">
            <a:extLst>
              <a:ext uri="{FF2B5EF4-FFF2-40B4-BE49-F238E27FC236}">
                <a16:creationId xmlns:a16="http://schemas.microsoft.com/office/drawing/2014/main" id="{E8D731AA-7876-48F0-BE42-C5BC1FF42D3E}"/>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13" name="Rectangle 8">
            <a:extLst>
              <a:ext uri="{FF2B5EF4-FFF2-40B4-BE49-F238E27FC236}">
                <a16:creationId xmlns:a16="http://schemas.microsoft.com/office/drawing/2014/main" id="{5DF2993D-EEDB-43CE-AB56-BCAA4319F57D}"/>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14" name="Rectangle 9">
            <a:extLst>
              <a:ext uri="{FF2B5EF4-FFF2-40B4-BE49-F238E27FC236}">
                <a16:creationId xmlns:a16="http://schemas.microsoft.com/office/drawing/2014/main" id="{3C97175F-3BF6-4B8F-9C08-95950192A679}"/>
              </a:ext>
            </a:extLst>
          </p:cNvPr>
          <p:cNvSpPr>
            <a:spLocks noGrp="1" noChangeArrowheads="1"/>
          </p:cNvSpPr>
          <p:nvPr>
            <p:ph type="sldNum" sz="quarter" idx="12"/>
          </p:nvPr>
        </p:nvSpPr>
        <p:spPr/>
        <p:txBody>
          <a:bodyPr/>
          <a:lstStyle>
            <a:lvl1pPr>
              <a:defRPr/>
            </a:lvl1pPr>
          </a:lstStyle>
          <a:p>
            <a:pPr>
              <a:defRPr/>
            </a:pPr>
            <a:fld id="{C96D58DC-EF9F-4450-BF10-FC417E0CCFAA}" type="slidenum">
              <a:rPr lang="en-US" altLang="en-US"/>
              <a:pPr>
                <a:defRPr/>
              </a:pPr>
              <a:t>‹#›</a:t>
            </a:fld>
            <a:endParaRPr lang="en-US" altLang="en-US"/>
          </a:p>
        </p:txBody>
      </p:sp>
    </p:spTree>
    <p:extLst>
      <p:ext uri="{BB962C8B-B14F-4D97-AF65-F5344CB8AC3E}">
        <p14:creationId xmlns:p14="http://schemas.microsoft.com/office/powerpoint/2010/main" val="3775815766"/>
      </p:ext>
    </p:extLst>
  </p:cSld>
  <p:clrMapOvr>
    <a:masterClrMapping/>
  </p:clrMapOvr>
  <p:transition advClick="0" advTm="8000">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C2ED171-4E1E-4400-A854-C6C311BF9C6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315C417E-3185-4D97-9FE7-DA78173794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8">
            <a:extLst>
              <a:ext uri="{FF2B5EF4-FFF2-40B4-BE49-F238E27FC236}">
                <a16:creationId xmlns:a16="http://schemas.microsoft.com/office/drawing/2014/main" id="{E314AFDA-2BEF-4FFF-AF2E-3DB2670189B3}"/>
              </a:ext>
            </a:extLst>
          </p:cNvPr>
          <p:cNvSpPr>
            <a:spLocks noGrp="1" noChangeArrowheads="1"/>
          </p:cNvSpPr>
          <p:nvPr>
            <p:ph type="sldNum" sz="quarter" idx="12"/>
          </p:nvPr>
        </p:nvSpPr>
        <p:spPr>
          <a:ln/>
        </p:spPr>
        <p:txBody>
          <a:bodyPr/>
          <a:lstStyle>
            <a:lvl1pPr>
              <a:defRPr/>
            </a:lvl1pPr>
          </a:lstStyle>
          <a:p>
            <a:pPr>
              <a:defRPr/>
            </a:pPr>
            <a:fld id="{04D2979D-3131-40CE-81B6-C676427AB6AF}" type="slidenum">
              <a:rPr lang="en-US" altLang="en-US"/>
              <a:pPr>
                <a:defRPr/>
              </a:pPr>
              <a:t>‹#›</a:t>
            </a:fld>
            <a:endParaRPr lang="en-US" altLang="en-US"/>
          </a:p>
        </p:txBody>
      </p:sp>
    </p:spTree>
    <p:extLst>
      <p:ext uri="{BB962C8B-B14F-4D97-AF65-F5344CB8AC3E}">
        <p14:creationId xmlns:p14="http://schemas.microsoft.com/office/powerpoint/2010/main" val="2172224772"/>
      </p:ext>
    </p:extLst>
  </p:cSld>
  <p:clrMapOvr>
    <a:masterClrMapping/>
  </p:clrMapOvr>
  <p:transition advClick="0" advTm="8000">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6BD5A562-263B-4477-86D9-9DAB0FCD07B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048758E2-A6FF-4BE2-ADF2-C4DD52BA089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8">
            <a:extLst>
              <a:ext uri="{FF2B5EF4-FFF2-40B4-BE49-F238E27FC236}">
                <a16:creationId xmlns:a16="http://schemas.microsoft.com/office/drawing/2014/main" id="{A8CE61DD-DFA6-4F6C-9512-F49FB6E93DA7}"/>
              </a:ext>
            </a:extLst>
          </p:cNvPr>
          <p:cNvSpPr>
            <a:spLocks noGrp="1" noChangeArrowheads="1"/>
          </p:cNvSpPr>
          <p:nvPr>
            <p:ph type="sldNum" sz="quarter" idx="12"/>
          </p:nvPr>
        </p:nvSpPr>
        <p:spPr>
          <a:ln/>
        </p:spPr>
        <p:txBody>
          <a:bodyPr/>
          <a:lstStyle>
            <a:lvl1pPr>
              <a:defRPr/>
            </a:lvl1pPr>
          </a:lstStyle>
          <a:p>
            <a:pPr>
              <a:defRPr/>
            </a:pPr>
            <a:fld id="{408882A9-D11F-41BB-88B0-B1FD42A613A4}" type="slidenum">
              <a:rPr lang="en-US" altLang="en-US"/>
              <a:pPr>
                <a:defRPr/>
              </a:pPr>
              <a:t>‹#›</a:t>
            </a:fld>
            <a:endParaRPr lang="en-US" altLang="en-US"/>
          </a:p>
        </p:txBody>
      </p:sp>
    </p:spTree>
    <p:extLst>
      <p:ext uri="{BB962C8B-B14F-4D97-AF65-F5344CB8AC3E}">
        <p14:creationId xmlns:p14="http://schemas.microsoft.com/office/powerpoint/2010/main" val="1107720670"/>
      </p:ext>
    </p:extLst>
  </p:cSld>
  <p:clrMapOvr>
    <a:masterClrMapping/>
  </p:clrMapOvr>
  <p:transition advClick="0" advTm="8000">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1EADBD6-36AA-47F2-B509-11A4FCE2D96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7">
            <a:extLst>
              <a:ext uri="{FF2B5EF4-FFF2-40B4-BE49-F238E27FC236}">
                <a16:creationId xmlns:a16="http://schemas.microsoft.com/office/drawing/2014/main" id="{FC3BBC17-4DAB-437A-9908-4039013F5E1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8">
            <a:extLst>
              <a:ext uri="{FF2B5EF4-FFF2-40B4-BE49-F238E27FC236}">
                <a16:creationId xmlns:a16="http://schemas.microsoft.com/office/drawing/2014/main" id="{5AF1C291-49B1-42C2-A9C3-A23AABF62C7C}"/>
              </a:ext>
            </a:extLst>
          </p:cNvPr>
          <p:cNvSpPr>
            <a:spLocks noGrp="1" noChangeArrowheads="1"/>
          </p:cNvSpPr>
          <p:nvPr>
            <p:ph type="sldNum" sz="quarter" idx="12"/>
          </p:nvPr>
        </p:nvSpPr>
        <p:spPr>
          <a:ln/>
        </p:spPr>
        <p:txBody>
          <a:bodyPr/>
          <a:lstStyle>
            <a:lvl1pPr>
              <a:defRPr/>
            </a:lvl1pPr>
          </a:lstStyle>
          <a:p>
            <a:pPr>
              <a:defRPr/>
            </a:pPr>
            <a:fld id="{2FFD8D0E-D162-4E54-A8E6-E7D4286C4EB9}" type="slidenum">
              <a:rPr lang="en-US" altLang="en-US"/>
              <a:pPr>
                <a:defRPr/>
              </a:pPr>
              <a:t>‹#›</a:t>
            </a:fld>
            <a:endParaRPr lang="en-US" altLang="en-US"/>
          </a:p>
        </p:txBody>
      </p:sp>
    </p:spTree>
    <p:extLst>
      <p:ext uri="{BB962C8B-B14F-4D97-AF65-F5344CB8AC3E}">
        <p14:creationId xmlns:p14="http://schemas.microsoft.com/office/powerpoint/2010/main" val="2063177337"/>
      </p:ext>
    </p:extLst>
  </p:cSld>
  <p:clrMapOvr>
    <a:masterClrMapping/>
  </p:clrMapOvr>
  <p:transition advClick="0" advTm="8000">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56AA40DF-F46B-4950-98F6-8E9B6C9A368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57B9D354-19B5-401F-BCE2-003E4196D68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8">
            <a:extLst>
              <a:ext uri="{FF2B5EF4-FFF2-40B4-BE49-F238E27FC236}">
                <a16:creationId xmlns:a16="http://schemas.microsoft.com/office/drawing/2014/main" id="{2A2ED847-97C1-4AC1-81E5-22F7954B3823}"/>
              </a:ext>
            </a:extLst>
          </p:cNvPr>
          <p:cNvSpPr>
            <a:spLocks noGrp="1" noChangeArrowheads="1"/>
          </p:cNvSpPr>
          <p:nvPr>
            <p:ph type="sldNum" sz="quarter" idx="12"/>
          </p:nvPr>
        </p:nvSpPr>
        <p:spPr>
          <a:ln/>
        </p:spPr>
        <p:txBody>
          <a:bodyPr/>
          <a:lstStyle>
            <a:lvl1pPr>
              <a:defRPr/>
            </a:lvl1pPr>
          </a:lstStyle>
          <a:p>
            <a:pPr>
              <a:defRPr/>
            </a:pPr>
            <a:fld id="{5EABB788-3FEE-4142-919B-BA23E5863CD4}" type="slidenum">
              <a:rPr lang="en-US" altLang="en-US"/>
              <a:pPr>
                <a:defRPr/>
              </a:pPr>
              <a:t>‹#›</a:t>
            </a:fld>
            <a:endParaRPr lang="en-US" altLang="en-US"/>
          </a:p>
        </p:txBody>
      </p:sp>
    </p:spTree>
    <p:extLst>
      <p:ext uri="{BB962C8B-B14F-4D97-AF65-F5344CB8AC3E}">
        <p14:creationId xmlns:p14="http://schemas.microsoft.com/office/powerpoint/2010/main" val="3215063655"/>
      </p:ext>
    </p:extLst>
  </p:cSld>
  <p:clrMapOvr>
    <a:masterClrMapping/>
  </p:clrMapOvr>
  <p:transition advClick="0" advTm="8000">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6">
            <a:extLst>
              <a:ext uri="{FF2B5EF4-FFF2-40B4-BE49-F238E27FC236}">
                <a16:creationId xmlns:a16="http://schemas.microsoft.com/office/drawing/2014/main" id="{87AF4177-0580-4FA3-B3D4-213850EE391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4D3DCF32-D482-4F65-9D33-035AE1F17FC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8">
            <a:extLst>
              <a:ext uri="{FF2B5EF4-FFF2-40B4-BE49-F238E27FC236}">
                <a16:creationId xmlns:a16="http://schemas.microsoft.com/office/drawing/2014/main" id="{730FAA27-3528-490C-9035-3855623B12FA}"/>
              </a:ext>
            </a:extLst>
          </p:cNvPr>
          <p:cNvSpPr>
            <a:spLocks noGrp="1" noChangeArrowheads="1"/>
          </p:cNvSpPr>
          <p:nvPr>
            <p:ph type="sldNum" sz="quarter" idx="12"/>
          </p:nvPr>
        </p:nvSpPr>
        <p:spPr>
          <a:ln/>
        </p:spPr>
        <p:txBody>
          <a:bodyPr/>
          <a:lstStyle>
            <a:lvl1pPr>
              <a:defRPr/>
            </a:lvl1pPr>
          </a:lstStyle>
          <a:p>
            <a:pPr>
              <a:defRPr/>
            </a:pPr>
            <a:fld id="{BEC0BB5A-968A-47D8-BB14-11810A31F767}" type="slidenum">
              <a:rPr lang="en-US" altLang="en-US"/>
              <a:pPr>
                <a:defRPr/>
              </a:pPr>
              <a:t>‹#›</a:t>
            </a:fld>
            <a:endParaRPr lang="en-US" altLang="en-US"/>
          </a:p>
        </p:txBody>
      </p:sp>
    </p:spTree>
    <p:extLst>
      <p:ext uri="{BB962C8B-B14F-4D97-AF65-F5344CB8AC3E}">
        <p14:creationId xmlns:p14="http://schemas.microsoft.com/office/powerpoint/2010/main" val="1284586767"/>
      </p:ext>
    </p:extLst>
  </p:cSld>
  <p:clrMapOvr>
    <a:masterClrMapping/>
  </p:clrMapOvr>
  <p:transition advClick="0" advTm="8000">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DFBFAF98-2E74-4C9C-97DD-DF5BF4A7F06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41E77CF5-C4AC-40B9-BF86-3EE9718B018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8">
            <a:extLst>
              <a:ext uri="{FF2B5EF4-FFF2-40B4-BE49-F238E27FC236}">
                <a16:creationId xmlns:a16="http://schemas.microsoft.com/office/drawing/2014/main" id="{FC75A77B-EE6C-4B24-BB05-CA242CDF0A34}"/>
              </a:ext>
            </a:extLst>
          </p:cNvPr>
          <p:cNvSpPr>
            <a:spLocks noGrp="1" noChangeArrowheads="1"/>
          </p:cNvSpPr>
          <p:nvPr>
            <p:ph type="sldNum" sz="quarter" idx="12"/>
          </p:nvPr>
        </p:nvSpPr>
        <p:spPr>
          <a:ln/>
        </p:spPr>
        <p:txBody>
          <a:bodyPr/>
          <a:lstStyle>
            <a:lvl1pPr>
              <a:defRPr/>
            </a:lvl1pPr>
          </a:lstStyle>
          <a:p>
            <a:pPr>
              <a:defRPr/>
            </a:pPr>
            <a:fld id="{F9B37820-0D02-4D5F-93CC-59BCA2CE47C7}" type="slidenum">
              <a:rPr lang="en-US" altLang="en-US"/>
              <a:pPr>
                <a:defRPr/>
              </a:pPr>
              <a:t>‹#›</a:t>
            </a:fld>
            <a:endParaRPr lang="en-US" altLang="en-US"/>
          </a:p>
        </p:txBody>
      </p:sp>
    </p:spTree>
    <p:extLst>
      <p:ext uri="{BB962C8B-B14F-4D97-AF65-F5344CB8AC3E}">
        <p14:creationId xmlns:p14="http://schemas.microsoft.com/office/powerpoint/2010/main" val="212460347"/>
      </p:ext>
    </p:extLst>
  </p:cSld>
  <p:clrMapOvr>
    <a:masterClrMapping/>
  </p:clrMapOvr>
  <p:transition advClick="0" advTm="8000">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F3836624-E0DE-4FE2-B42F-7A7EC860B6C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7">
            <a:extLst>
              <a:ext uri="{FF2B5EF4-FFF2-40B4-BE49-F238E27FC236}">
                <a16:creationId xmlns:a16="http://schemas.microsoft.com/office/drawing/2014/main" id="{B90BA978-33CA-437C-89A2-8FACFED27F6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8">
            <a:extLst>
              <a:ext uri="{FF2B5EF4-FFF2-40B4-BE49-F238E27FC236}">
                <a16:creationId xmlns:a16="http://schemas.microsoft.com/office/drawing/2014/main" id="{E1AC15AC-59B2-4F89-BF6E-5C7CECA44B12}"/>
              </a:ext>
            </a:extLst>
          </p:cNvPr>
          <p:cNvSpPr>
            <a:spLocks noGrp="1" noChangeArrowheads="1"/>
          </p:cNvSpPr>
          <p:nvPr>
            <p:ph type="sldNum" sz="quarter" idx="12"/>
          </p:nvPr>
        </p:nvSpPr>
        <p:spPr>
          <a:ln/>
        </p:spPr>
        <p:txBody>
          <a:bodyPr/>
          <a:lstStyle>
            <a:lvl1pPr>
              <a:defRPr/>
            </a:lvl1pPr>
          </a:lstStyle>
          <a:p>
            <a:pPr>
              <a:defRPr/>
            </a:pPr>
            <a:fld id="{B1104135-F9F0-4E32-BB26-597C9B362F5F}" type="slidenum">
              <a:rPr lang="en-US" altLang="en-US"/>
              <a:pPr>
                <a:defRPr/>
              </a:pPr>
              <a:t>‹#›</a:t>
            </a:fld>
            <a:endParaRPr lang="en-US" altLang="en-US"/>
          </a:p>
        </p:txBody>
      </p:sp>
    </p:spTree>
    <p:extLst>
      <p:ext uri="{BB962C8B-B14F-4D97-AF65-F5344CB8AC3E}">
        <p14:creationId xmlns:p14="http://schemas.microsoft.com/office/powerpoint/2010/main" val="990095953"/>
      </p:ext>
    </p:extLst>
  </p:cSld>
  <p:clrMapOvr>
    <a:masterClrMapping/>
  </p:clrMapOvr>
  <p:transition advClick="0" advTm="8000">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8E2BB23F-E186-4E04-AA8C-48093975882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7">
            <a:extLst>
              <a:ext uri="{FF2B5EF4-FFF2-40B4-BE49-F238E27FC236}">
                <a16:creationId xmlns:a16="http://schemas.microsoft.com/office/drawing/2014/main" id="{4B7D3375-C235-47D3-9EE6-3E213E5CE5E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8">
            <a:extLst>
              <a:ext uri="{FF2B5EF4-FFF2-40B4-BE49-F238E27FC236}">
                <a16:creationId xmlns:a16="http://schemas.microsoft.com/office/drawing/2014/main" id="{4F3AF0F0-1899-492F-921F-2ACB36BFF519}"/>
              </a:ext>
            </a:extLst>
          </p:cNvPr>
          <p:cNvSpPr>
            <a:spLocks noGrp="1" noChangeArrowheads="1"/>
          </p:cNvSpPr>
          <p:nvPr>
            <p:ph type="sldNum" sz="quarter" idx="12"/>
          </p:nvPr>
        </p:nvSpPr>
        <p:spPr>
          <a:ln/>
        </p:spPr>
        <p:txBody>
          <a:bodyPr/>
          <a:lstStyle>
            <a:lvl1pPr>
              <a:defRPr/>
            </a:lvl1pPr>
          </a:lstStyle>
          <a:p>
            <a:pPr>
              <a:defRPr/>
            </a:pPr>
            <a:fld id="{B710A4BD-55A4-4B9A-BA44-8D143AE1D65A}" type="slidenum">
              <a:rPr lang="en-US" altLang="en-US"/>
              <a:pPr>
                <a:defRPr/>
              </a:pPr>
              <a:t>‹#›</a:t>
            </a:fld>
            <a:endParaRPr lang="en-US" altLang="en-US"/>
          </a:p>
        </p:txBody>
      </p:sp>
    </p:spTree>
    <p:extLst>
      <p:ext uri="{BB962C8B-B14F-4D97-AF65-F5344CB8AC3E}">
        <p14:creationId xmlns:p14="http://schemas.microsoft.com/office/powerpoint/2010/main" val="4138195710"/>
      </p:ext>
    </p:extLst>
  </p:cSld>
  <p:clrMapOvr>
    <a:masterClrMapping/>
  </p:clrMapOvr>
  <p:transition advClick="0" advTm="8000">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BFAC805-DF09-4BF8-BB90-2459FCD0AD4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7">
            <a:extLst>
              <a:ext uri="{FF2B5EF4-FFF2-40B4-BE49-F238E27FC236}">
                <a16:creationId xmlns:a16="http://schemas.microsoft.com/office/drawing/2014/main" id="{9C39DD8E-6D61-4ED2-B2E7-6B9758F79AC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8">
            <a:extLst>
              <a:ext uri="{FF2B5EF4-FFF2-40B4-BE49-F238E27FC236}">
                <a16:creationId xmlns:a16="http://schemas.microsoft.com/office/drawing/2014/main" id="{826A0D47-C7A3-49E3-9708-9F54DA91C28E}"/>
              </a:ext>
            </a:extLst>
          </p:cNvPr>
          <p:cNvSpPr>
            <a:spLocks noGrp="1" noChangeArrowheads="1"/>
          </p:cNvSpPr>
          <p:nvPr>
            <p:ph type="sldNum" sz="quarter" idx="12"/>
          </p:nvPr>
        </p:nvSpPr>
        <p:spPr>
          <a:ln/>
        </p:spPr>
        <p:txBody>
          <a:bodyPr/>
          <a:lstStyle>
            <a:lvl1pPr>
              <a:defRPr/>
            </a:lvl1pPr>
          </a:lstStyle>
          <a:p>
            <a:pPr>
              <a:defRPr/>
            </a:pPr>
            <a:fld id="{B58A25EE-287F-419F-B11F-2314135F98C8}" type="slidenum">
              <a:rPr lang="en-US" altLang="en-US"/>
              <a:pPr>
                <a:defRPr/>
              </a:pPr>
              <a:t>‹#›</a:t>
            </a:fld>
            <a:endParaRPr lang="en-US" altLang="en-US"/>
          </a:p>
        </p:txBody>
      </p:sp>
    </p:spTree>
    <p:extLst>
      <p:ext uri="{BB962C8B-B14F-4D97-AF65-F5344CB8AC3E}">
        <p14:creationId xmlns:p14="http://schemas.microsoft.com/office/powerpoint/2010/main" val="1454417000"/>
      </p:ext>
    </p:extLst>
  </p:cSld>
  <p:clrMapOvr>
    <a:masterClrMapping/>
  </p:clrMapOvr>
  <p:transition advClick="0" advTm="8000">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6">
            <a:extLst>
              <a:ext uri="{FF2B5EF4-FFF2-40B4-BE49-F238E27FC236}">
                <a16:creationId xmlns:a16="http://schemas.microsoft.com/office/drawing/2014/main" id="{11D0054E-067A-421D-990E-2DE685655D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1634A41C-B491-4556-9972-CB5DB11F58B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8">
            <a:extLst>
              <a:ext uri="{FF2B5EF4-FFF2-40B4-BE49-F238E27FC236}">
                <a16:creationId xmlns:a16="http://schemas.microsoft.com/office/drawing/2014/main" id="{5C89307E-39E4-4B6C-8AE0-C9362E435E62}"/>
              </a:ext>
            </a:extLst>
          </p:cNvPr>
          <p:cNvSpPr>
            <a:spLocks noGrp="1" noChangeArrowheads="1"/>
          </p:cNvSpPr>
          <p:nvPr>
            <p:ph type="sldNum" sz="quarter" idx="12"/>
          </p:nvPr>
        </p:nvSpPr>
        <p:spPr>
          <a:ln/>
        </p:spPr>
        <p:txBody>
          <a:bodyPr/>
          <a:lstStyle>
            <a:lvl1pPr>
              <a:defRPr/>
            </a:lvl1pPr>
          </a:lstStyle>
          <a:p>
            <a:pPr>
              <a:defRPr/>
            </a:pPr>
            <a:fld id="{EBC16CB7-4E96-4570-8C39-6AF33BC50B62}" type="slidenum">
              <a:rPr lang="en-US" altLang="en-US"/>
              <a:pPr>
                <a:defRPr/>
              </a:pPr>
              <a:t>‹#›</a:t>
            </a:fld>
            <a:endParaRPr lang="en-US" altLang="en-US"/>
          </a:p>
        </p:txBody>
      </p:sp>
    </p:spTree>
    <p:extLst>
      <p:ext uri="{BB962C8B-B14F-4D97-AF65-F5344CB8AC3E}">
        <p14:creationId xmlns:p14="http://schemas.microsoft.com/office/powerpoint/2010/main" val="4026690348"/>
      </p:ext>
    </p:extLst>
  </p:cSld>
  <p:clrMapOvr>
    <a:masterClrMapping/>
  </p:clrMapOvr>
  <p:transition advClick="0" advTm="8000">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6">
            <a:extLst>
              <a:ext uri="{FF2B5EF4-FFF2-40B4-BE49-F238E27FC236}">
                <a16:creationId xmlns:a16="http://schemas.microsoft.com/office/drawing/2014/main" id="{E5537F9D-DB12-4160-9AAC-E638318039E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3FF4507C-F9E2-46C0-AFC5-41B6F32376C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8">
            <a:extLst>
              <a:ext uri="{FF2B5EF4-FFF2-40B4-BE49-F238E27FC236}">
                <a16:creationId xmlns:a16="http://schemas.microsoft.com/office/drawing/2014/main" id="{824FDA82-E598-431E-A376-D1687D848362}"/>
              </a:ext>
            </a:extLst>
          </p:cNvPr>
          <p:cNvSpPr>
            <a:spLocks noGrp="1" noChangeArrowheads="1"/>
          </p:cNvSpPr>
          <p:nvPr>
            <p:ph type="sldNum" sz="quarter" idx="12"/>
          </p:nvPr>
        </p:nvSpPr>
        <p:spPr>
          <a:ln/>
        </p:spPr>
        <p:txBody>
          <a:bodyPr/>
          <a:lstStyle>
            <a:lvl1pPr>
              <a:defRPr/>
            </a:lvl1pPr>
          </a:lstStyle>
          <a:p>
            <a:pPr>
              <a:defRPr/>
            </a:pPr>
            <a:fld id="{EAACC1C1-50D9-4143-A731-6E0921D13F86}" type="slidenum">
              <a:rPr lang="en-US" altLang="en-US"/>
              <a:pPr>
                <a:defRPr/>
              </a:pPr>
              <a:t>‹#›</a:t>
            </a:fld>
            <a:endParaRPr lang="en-US" altLang="en-US"/>
          </a:p>
        </p:txBody>
      </p:sp>
    </p:spTree>
    <p:extLst>
      <p:ext uri="{BB962C8B-B14F-4D97-AF65-F5344CB8AC3E}">
        <p14:creationId xmlns:p14="http://schemas.microsoft.com/office/powerpoint/2010/main" val="2015729025"/>
      </p:ext>
    </p:extLst>
  </p:cSld>
  <p:clrMapOvr>
    <a:masterClrMapping/>
  </p:clrMapOvr>
  <p:transition advClick="0" advTm="8000">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20165" name="Rectangle 5">
            <a:extLst>
              <a:ext uri="{FF2B5EF4-FFF2-40B4-BE49-F238E27FC236}">
                <a16:creationId xmlns:a16="http://schemas.microsoft.com/office/drawing/2014/main" id="{5969EBD7-B1EB-4A4D-B22D-053B088F917D}"/>
              </a:ext>
            </a:extLst>
          </p:cNvPr>
          <p:cNvSpPr>
            <a:spLocks noGrp="1" noChangeArrowheads="1"/>
          </p:cNvSpPr>
          <p:nvPr>
            <p:ph type="title"/>
          </p:nvPr>
        </p:nvSpPr>
        <p:spPr bwMode="auto">
          <a:xfrm>
            <a:off x="99390" y="113701"/>
            <a:ext cx="7995017" cy="876899"/>
          </a:xfrm>
          <a:prstGeom prst="rect">
            <a:avLst/>
          </a:prstGeom>
          <a:noFill/>
          <a:ln>
            <a:noFill/>
          </a:ln>
          <a:effec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20166" name="Rectangle 6">
            <a:extLst>
              <a:ext uri="{FF2B5EF4-FFF2-40B4-BE49-F238E27FC236}">
                <a16:creationId xmlns:a16="http://schemas.microsoft.com/office/drawing/2014/main" id="{D05F5F3F-9EA4-4AC9-8C91-285097ADAD93}"/>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2075" tIns="46038" rIns="92075" bIns="46038" numCol="1" anchor="ctr" anchorCtr="0" compatLnSpc="1">
            <a:prstTxWarp prst="textNoShape">
              <a:avLst/>
            </a:prstTxWarp>
          </a:bodyPr>
          <a:lstStyle>
            <a:lvl1pPr eaLnBrk="1" hangingPunct="1">
              <a:defRPr sz="1400"/>
            </a:lvl1pPr>
          </a:lstStyle>
          <a:p>
            <a:pPr>
              <a:defRPr/>
            </a:pPr>
            <a:endParaRPr lang="en-US" altLang="en-US"/>
          </a:p>
        </p:txBody>
      </p:sp>
      <p:sp>
        <p:nvSpPr>
          <p:cNvPr id="220167" name="Rectangle 7">
            <a:extLst>
              <a:ext uri="{FF2B5EF4-FFF2-40B4-BE49-F238E27FC236}">
                <a16:creationId xmlns:a16="http://schemas.microsoft.com/office/drawing/2014/main" id="{C2AF2F51-3211-4075-AF9C-A9B969D9D97F}"/>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2075" tIns="46038" rIns="92075" bIns="46038" numCol="1" anchor="ctr" anchorCtr="0" compatLnSpc="1">
            <a:prstTxWarp prst="textNoShape">
              <a:avLst/>
            </a:prstTxWarp>
          </a:bodyPr>
          <a:lstStyle>
            <a:lvl1pPr algn="ctr" eaLnBrk="1" hangingPunct="1">
              <a:defRPr sz="1400"/>
            </a:lvl1pPr>
          </a:lstStyle>
          <a:p>
            <a:pPr>
              <a:defRPr/>
            </a:pPr>
            <a:endParaRPr lang="en-US" altLang="en-US"/>
          </a:p>
        </p:txBody>
      </p:sp>
      <p:sp>
        <p:nvSpPr>
          <p:cNvPr id="220168" name="Rectangle 8">
            <a:extLst>
              <a:ext uri="{FF2B5EF4-FFF2-40B4-BE49-F238E27FC236}">
                <a16:creationId xmlns:a16="http://schemas.microsoft.com/office/drawing/2014/main" id="{2FA8C5C2-744B-405E-B0C9-CFDA709E8171}"/>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2075" tIns="46038" rIns="92075" bIns="46038" numCol="1" anchor="ctr" anchorCtr="0" compatLnSpc="1">
            <a:prstTxWarp prst="textNoShape">
              <a:avLst/>
            </a:prstTxWarp>
          </a:bodyPr>
          <a:lstStyle>
            <a:lvl1pPr algn="r" eaLnBrk="1" hangingPunct="1">
              <a:defRPr sz="1400"/>
            </a:lvl1pPr>
          </a:lstStyle>
          <a:p>
            <a:pPr>
              <a:defRPr/>
            </a:pPr>
            <a:fld id="{A9DBC769-8BA0-43D2-9C69-5E6670BB3ED9}" type="slidenum">
              <a:rPr lang="en-US" altLang="en-US"/>
              <a:pPr>
                <a:defRPr/>
              </a:pPr>
              <a:t>‹#›</a:t>
            </a:fld>
            <a:endParaRPr lang="en-US" altLang="en-US"/>
          </a:p>
        </p:txBody>
      </p:sp>
      <p:sp>
        <p:nvSpPr>
          <p:cNvPr id="1031" name="Rectangle 9">
            <a:extLst>
              <a:ext uri="{FF2B5EF4-FFF2-40B4-BE49-F238E27FC236}">
                <a16:creationId xmlns:a16="http://schemas.microsoft.com/office/drawing/2014/main" id="{BFEF67D4-C40E-4E93-A5D3-16B454276118}"/>
              </a:ext>
            </a:extLst>
          </p:cNvPr>
          <p:cNvSpPr>
            <a:spLocks noGrp="1" noChangeArrowheads="1"/>
          </p:cNvSpPr>
          <p:nvPr>
            <p:ph type="body" idx="1"/>
          </p:nvPr>
        </p:nvSpPr>
        <p:spPr bwMode="auto">
          <a:xfrm>
            <a:off x="76200" y="990599"/>
            <a:ext cx="8968410" cy="5753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Freeform 10">
            <a:extLst>
              <a:ext uri="{FF2B5EF4-FFF2-40B4-BE49-F238E27FC236}">
                <a16:creationId xmlns:a16="http://schemas.microsoft.com/office/drawing/2014/main" id="{7BD33C7E-D2D0-4501-AC17-039234CADFE2}"/>
              </a:ext>
            </a:extLst>
          </p:cNvPr>
          <p:cNvSpPr>
            <a:spLocks/>
          </p:cNvSpPr>
          <p:nvPr userDrawn="1"/>
        </p:nvSpPr>
        <p:spPr bwMode="auto">
          <a:xfrm>
            <a:off x="7848600" y="838200"/>
            <a:ext cx="1295400" cy="522288"/>
          </a:xfrm>
          <a:custGeom>
            <a:avLst/>
            <a:gdLst>
              <a:gd name="T0" fmla="*/ 0 w 982"/>
              <a:gd name="T1" fmla="*/ 204792659 h 665"/>
              <a:gd name="T2" fmla="*/ 325406591 w 982"/>
              <a:gd name="T3" fmla="*/ 204792659 h 665"/>
              <a:gd name="T4" fmla="*/ 424594392 w 982"/>
              <a:gd name="T5" fmla="*/ 86358161 h 665"/>
              <a:gd name="T6" fmla="*/ 563806361 w 982"/>
              <a:gd name="T7" fmla="*/ 284365788 h 665"/>
              <a:gd name="T8" fmla="*/ 770883042 w 982"/>
              <a:gd name="T9" fmla="*/ 0 h 665"/>
              <a:gd name="T10" fmla="*/ 976219772 w 982"/>
              <a:gd name="T11" fmla="*/ 409586104 h 665"/>
              <a:gd name="T12" fmla="*/ 1212879590 w 982"/>
              <a:gd name="T13" fmla="*/ 70320385 h 665"/>
              <a:gd name="T14" fmla="*/ 1291185333 w 982"/>
              <a:gd name="T15" fmla="*/ 181352531 h 665"/>
              <a:gd name="T16" fmla="*/ 1707079967 w 982"/>
              <a:gd name="T17" fmla="*/ 181352531 h 6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2" h="665">
                <a:moveTo>
                  <a:pt x="0" y="332"/>
                </a:moveTo>
                <a:lnTo>
                  <a:pt x="187" y="332"/>
                </a:lnTo>
                <a:lnTo>
                  <a:pt x="244" y="140"/>
                </a:lnTo>
                <a:lnTo>
                  <a:pt x="324" y="461"/>
                </a:lnTo>
                <a:lnTo>
                  <a:pt x="443" y="0"/>
                </a:lnTo>
                <a:lnTo>
                  <a:pt x="561" y="664"/>
                </a:lnTo>
                <a:lnTo>
                  <a:pt x="697" y="114"/>
                </a:lnTo>
                <a:lnTo>
                  <a:pt x="742" y="294"/>
                </a:lnTo>
                <a:lnTo>
                  <a:pt x="981" y="294"/>
                </a:lnTo>
              </a:path>
            </a:pathLst>
          </a:custGeom>
          <a:noFill/>
          <a:ln w="25400" cap="rnd" cmpd="sng">
            <a:solidFill>
              <a:srgbClr val="E5003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3" name="Group 11">
            <a:extLst>
              <a:ext uri="{FF2B5EF4-FFF2-40B4-BE49-F238E27FC236}">
                <a16:creationId xmlns:a16="http://schemas.microsoft.com/office/drawing/2014/main" id="{D197CAC9-3AE1-416B-9FB1-CF3D7E450095}"/>
              </a:ext>
            </a:extLst>
          </p:cNvPr>
          <p:cNvGrpSpPr>
            <a:grpSpLocks/>
          </p:cNvGrpSpPr>
          <p:nvPr userDrawn="1"/>
        </p:nvGrpSpPr>
        <p:grpSpPr bwMode="auto">
          <a:xfrm>
            <a:off x="8153400" y="228600"/>
            <a:ext cx="990600" cy="995363"/>
            <a:chOff x="5136" y="3023"/>
            <a:chExt cx="1153" cy="1153"/>
          </a:xfrm>
        </p:grpSpPr>
        <p:sp>
          <p:nvSpPr>
            <p:cNvPr id="1034" name="Rectangle 12">
              <a:extLst>
                <a:ext uri="{FF2B5EF4-FFF2-40B4-BE49-F238E27FC236}">
                  <a16:creationId xmlns:a16="http://schemas.microsoft.com/office/drawing/2014/main" id="{47DD7923-7407-4F45-B7A5-4E54577CF71A}"/>
                </a:ext>
              </a:extLst>
            </p:cNvPr>
            <p:cNvSpPr>
              <a:spLocks noChangeArrowheads="1"/>
            </p:cNvSpPr>
            <p:nvPr/>
          </p:nvSpPr>
          <p:spPr bwMode="auto">
            <a:xfrm>
              <a:off x="5624" y="3348"/>
              <a:ext cx="164" cy="403"/>
            </a:xfrm>
            <a:prstGeom prst="rect">
              <a:avLst/>
            </a:prstGeom>
            <a:solidFill>
              <a:schemeClr val="tx1"/>
            </a:solidFill>
            <a:ln w="12700">
              <a:solidFill>
                <a:schemeClr val="tx1"/>
              </a:solidFill>
              <a:miter lim="800000"/>
              <a:headEnd/>
              <a:tailEnd/>
            </a:ln>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a:p>
          </p:txBody>
        </p:sp>
        <p:sp>
          <p:nvSpPr>
            <p:cNvPr id="1035" name="Rectangle 13">
              <a:extLst>
                <a:ext uri="{FF2B5EF4-FFF2-40B4-BE49-F238E27FC236}">
                  <a16:creationId xmlns:a16="http://schemas.microsoft.com/office/drawing/2014/main" id="{BA821657-0ECA-41CF-AE1D-AE89E043F8EA}"/>
                </a:ext>
              </a:extLst>
            </p:cNvPr>
            <p:cNvSpPr>
              <a:spLocks noChangeArrowheads="1"/>
            </p:cNvSpPr>
            <p:nvPr/>
          </p:nvSpPr>
          <p:spPr bwMode="auto">
            <a:xfrm>
              <a:off x="5504" y="3470"/>
              <a:ext cx="410" cy="164"/>
            </a:xfrm>
            <a:prstGeom prst="rect">
              <a:avLst/>
            </a:prstGeom>
            <a:solidFill>
              <a:schemeClr val="tx1"/>
            </a:solidFill>
            <a:ln w="12700">
              <a:solidFill>
                <a:schemeClr val="tx1"/>
              </a:solidFill>
              <a:miter lim="800000"/>
              <a:headEnd/>
              <a:tailEnd/>
            </a:ln>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a:p>
          </p:txBody>
        </p:sp>
        <p:sp>
          <p:nvSpPr>
            <p:cNvPr id="1036" name="Freeform 14">
              <a:extLst>
                <a:ext uri="{FF2B5EF4-FFF2-40B4-BE49-F238E27FC236}">
                  <a16:creationId xmlns:a16="http://schemas.microsoft.com/office/drawing/2014/main" id="{0E493038-2E7C-4613-B806-97C092C25CDE}"/>
                </a:ext>
              </a:extLst>
            </p:cNvPr>
            <p:cNvSpPr>
              <a:spLocks/>
            </p:cNvSpPr>
            <p:nvPr/>
          </p:nvSpPr>
          <p:spPr bwMode="auto">
            <a:xfrm>
              <a:off x="5136" y="3023"/>
              <a:ext cx="1153" cy="1153"/>
            </a:xfrm>
            <a:custGeom>
              <a:avLst/>
              <a:gdLst>
                <a:gd name="T0" fmla="*/ 211 w 1153"/>
                <a:gd name="T1" fmla="*/ 654 h 1153"/>
                <a:gd name="T2" fmla="*/ 310 w 1153"/>
                <a:gd name="T3" fmla="*/ 793 h 1153"/>
                <a:gd name="T4" fmla="*/ 423 w 1153"/>
                <a:gd name="T5" fmla="*/ 914 h 1153"/>
                <a:gd name="T6" fmla="*/ 557 w 1153"/>
                <a:gd name="T7" fmla="*/ 1042 h 1153"/>
                <a:gd name="T8" fmla="*/ 701 w 1153"/>
                <a:gd name="T9" fmla="*/ 914 h 1153"/>
                <a:gd name="T10" fmla="*/ 818 w 1153"/>
                <a:gd name="T11" fmla="*/ 793 h 1153"/>
                <a:gd name="T12" fmla="*/ 928 w 1153"/>
                <a:gd name="T13" fmla="*/ 643 h 1153"/>
                <a:gd name="T14" fmla="*/ 979 w 1153"/>
                <a:gd name="T15" fmla="*/ 549 h 1153"/>
                <a:gd name="T16" fmla="*/ 1014 w 1153"/>
                <a:gd name="T17" fmla="*/ 456 h 1153"/>
                <a:gd name="T18" fmla="*/ 1021 w 1153"/>
                <a:gd name="T19" fmla="*/ 399 h 1153"/>
                <a:gd name="T20" fmla="*/ 1015 w 1153"/>
                <a:gd name="T21" fmla="*/ 332 h 1153"/>
                <a:gd name="T22" fmla="*/ 998 w 1153"/>
                <a:gd name="T23" fmla="*/ 270 h 1153"/>
                <a:gd name="T24" fmla="*/ 972 w 1153"/>
                <a:gd name="T25" fmla="*/ 219 h 1153"/>
                <a:gd name="T26" fmla="*/ 938 w 1153"/>
                <a:gd name="T27" fmla="*/ 187 h 1153"/>
                <a:gd name="T28" fmla="*/ 888 w 1153"/>
                <a:gd name="T29" fmla="*/ 159 h 1153"/>
                <a:gd name="T30" fmla="*/ 830 w 1153"/>
                <a:gd name="T31" fmla="*/ 142 h 1153"/>
                <a:gd name="T32" fmla="*/ 766 w 1153"/>
                <a:gd name="T33" fmla="*/ 137 h 1153"/>
                <a:gd name="T34" fmla="*/ 710 w 1153"/>
                <a:gd name="T35" fmla="*/ 148 h 1153"/>
                <a:gd name="T36" fmla="*/ 657 w 1153"/>
                <a:gd name="T37" fmla="*/ 170 h 1153"/>
                <a:gd name="T38" fmla="*/ 566 w 1153"/>
                <a:gd name="T39" fmla="*/ 242 h 1153"/>
                <a:gd name="T40" fmla="*/ 476 w 1153"/>
                <a:gd name="T41" fmla="*/ 170 h 1153"/>
                <a:gd name="T42" fmla="*/ 423 w 1153"/>
                <a:gd name="T43" fmla="*/ 148 h 1153"/>
                <a:gd name="T44" fmla="*/ 364 w 1153"/>
                <a:gd name="T45" fmla="*/ 137 h 1153"/>
                <a:gd name="T46" fmla="*/ 301 w 1153"/>
                <a:gd name="T47" fmla="*/ 142 h 1153"/>
                <a:gd name="T48" fmla="*/ 245 w 1153"/>
                <a:gd name="T49" fmla="*/ 161 h 1153"/>
                <a:gd name="T50" fmla="*/ 199 w 1153"/>
                <a:gd name="T51" fmla="*/ 189 h 1153"/>
                <a:gd name="T52" fmla="*/ 169 w 1153"/>
                <a:gd name="T53" fmla="*/ 225 h 1153"/>
                <a:gd name="T54" fmla="*/ 146 w 1153"/>
                <a:gd name="T55" fmla="*/ 264 h 1153"/>
                <a:gd name="T56" fmla="*/ 0 w 1153"/>
                <a:gd name="T57" fmla="*/ 266 h 1153"/>
                <a:gd name="T58" fmla="*/ 27 w 1153"/>
                <a:gd name="T59" fmla="*/ 178 h 1153"/>
                <a:gd name="T60" fmla="*/ 67 w 1153"/>
                <a:gd name="T61" fmla="*/ 113 h 1153"/>
                <a:gd name="T62" fmla="*/ 110 w 1153"/>
                <a:gd name="T63" fmla="*/ 72 h 1153"/>
                <a:gd name="T64" fmla="*/ 169 w 1153"/>
                <a:gd name="T65" fmla="*/ 34 h 1153"/>
                <a:gd name="T66" fmla="*/ 237 w 1153"/>
                <a:gd name="T67" fmla="*/ 8 h 1153"/>
                <a:gd name="T68" fmla="*/ 316 w 1153"/>
                <a:gd name="T69" fmla="*/ 0 h 1153"/>
                <a:gd name="T70" fmla="*/ 388 w 1153"/>
                <a:gd name="T71" fmla="*/ 13 h 1153"/>
                <a:gd name="T72" fmla="*/ 457 w 1153"/>
                <a:gd name="T73" fmla="*/ 43 h 1153"/>
                <a:gd name="T74" fmla="*/ 572 w 1153"/>
                <a:gd name="T75" fmla="*/ 135 h 1153"/>
                <a:gd name="T76" fmla="*/ 688 w 1153"/>
                <a:gd name="T77" fmla="*/ 43 h 1153"/>
                <a:gd name="T78" fmla="*/ 754 w 1153"/>
                <a:gd name="T79" fmla="*/ 13 h 1153"/>
                <a:gd name="T80" fmla="*/ 824 w 1153"/>
                <a:gd name="T81" fmla="*/ 0 h 1153"/>
                <a:gd name="T82" fmla="*/ 905 w 1153"/>
                <a:gd name="T83" fmla="*/ 8 h 1153"/>
                <a:gd name="T84" fmla="*/ 978 w 1153"/>
                <a:gd name="T85" fmla="*/ 32 h 1153"/>
                <a:gd name="T86" fmla="*/ 1032 w 1153"/>
                <a:gd name="T87" fmla="*/ 69 h 1153"/>
                <a:gd name="T88" fmla="*/ 1076 w 1153"/>
                <a:gd name="T89" fmla="*/ 113 h 1153"/>
                <a:gd name="T90" fmla="*/ 1110 w 1153"/>
                <a:gd name="T91" fmla="*/ 163 h 1153"/>
                <a:gd name="T92" fmla="*/ 1138 w 1153"/>
                <a:gd name="T93" fmla="*/ 225 h 1153"/>
                <a:gd name="T94" fmla="*/ 1152 w 1153"/>
                <a:gd name="T95" fmla="*/ 304 h 1153"/>
                <a:gd name="T96" fmla="*/ 1144 w 1153"/>
                <a:gd name="T97" fmla="*/ 405 h 1153"/>
                <a:gd name="T98" fmla="*/ 1107 w 1153"/>
                <a:gd name="T99" fmla="*/ 525 h 1153"/>
                <a:gd name="T100" fmla="*/ 1040 w 1153"/>
                <a:gd name="T101" fmla="*/ 647 h 1153"/>
                <a:gd name="T102" fmla="*/ 964 w 1153"/>
                <a:gd name="T103" fmla="*/ 753 h 1153"/>
                <a:gd name="T104" fmla="*/ 892 w 1153"/>
                <a:gd name="T105" fmla="*/ 834 h 1153"/>
                <a:gd name="T106" fmla="*/ 563 w 1153"/>
                <a:gd name="T107" fmla="*/ 1152 h 1153"/>
                <a:gd name="T108" fmla="*/ 388 w 1153"/>
                <a:gd name="T109" fmla="*/ 990 h 1153"/>
                <a:gd name="T110" fmla="*/ 248 w 1153"/>
                <a:gd name="T111" fmla="*/ 834 h 1153"/>
                <a:gd name="T112" fmla="*/ 119 w 1153"/>
                <a:gd name="T113" fmla="*/ 654 h 1153"/>
                <a:gd name="T114" fmla="*/ 211 w 1153"/>
                <a:gd name="T115" fmla="*/ 654 h 11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53" h="1153">
                  <a:moveTo>
                    <a:pt x="211" y="654"/>
                  </a:moveTo>
                  <a:lnTo>
                    <a:pt x="310" y="793"/>
                  </a:lnTo>
                  <a:lnTo>
                    <a:pt x="423" y="914"/>
                  </a:lnTo>
                  <a:lnTo>
                    <a:pt x="557" y="1042"/>
                  </a:lnTo>
                  <a:lnTo>
                    <a:pt x="701" y="914"/>
                  </a:lnTo>
                  <a:lnTo>
                    <a:pt x="818" y="793"/>
                  </a:lnTo>
                  <a:lnTo>
                    <a:pt x="928" y="643"/>
                  </a:lnTo>
                  <a:lnTo>
                    <a:pt x="979" y="549"/>
                  </a:lnTo>
                  <a:lnTo>
                    <a:pt x="1014" y="456"/>
                  </a:lnTo>
                  <a:lnTo>
                    <a:pt x="1021" y="399"/>
                  </a:lnTo>
                  <a:lnTo>
                    <a:pt x="1015" y="332"/>
                  </a:lnTo>
                  <a:lnTo>
                    <a:pt x="998" y="270"/>
                  </a:lnTo>
                  <a:lnTo>
                    <a:pt x="972" y="219"/>
                  </a:lnTo>
                  <a:lnTo>
                    <a:pt x="938" y="187"/>
                  </a:lnTo>
                  <a:lnTo>
                    <a:pt x="888" y="159"/>
                  </a:lnTo>
                  <a:lnTo>
                    <a:pt x="830" y="142"/>
                  </a:lnTo>
                  <a:lnTo>
                    <a:pt x="766" y="137"/>
                  </a:lnTo>
                  <a:lnTo>
                    <a:pt x="710" y="148"/>
                  </a:lnTo>
                  <a:lnTo>
                    <a:pt x="657" y="170"/>
                  </a:lnTo>
                  <a:lnTo>
                    <a:pt x="566" y="242"/>
                  </a:lnTo>
                  <a:lnTo>
                    <a:pt x="476" y="170"/>
                  </a:lnTo>
                  <a:lnTo>
                    <a:pt x="423" y="148"/>
                  </a:lnTo>
                  <a:lnTo>
                    <a:pt x="364" y="137"/>
                  </a:lnTo>
                  <a:lnTo>
                    <a:pt x="301" y="142"/>
                  </a:lnTo>
                  <a:lnTo>
                    <a:pt x="245" y="161"/>
                  </a:lnTo>
                  <a:lnTo>
                    <a:pt x="199" y="189"/>
                  </a:lnTo>
                  <a:lnTo>
                    <a:pt x="169" y="225"/>
                  </a:lnTo>
                  <a:lnTo>
                    <a:pt x="146" y="264"/>
                  </a:lnTo>
                  <a:lnTo>
                    <a:pt x="0" y="266"/>
                  </a:lnTo>
                  <a:lnTo>
                    <a:pt x="27" y="178"/>
                  </a:lnTo>
                  <a:lnTo>
                    <a:pt x="67" y="113"/>
                  </a:lnTo>
                  <a:lnTo>
                    <a:pt x="110" y="72"/>
                  </a:lnTo>
                  <a:lnTo>
                    <a:pt x="169" y="34"/>
                  </a:lnTo>
                  <a:lnTo>
                    <a:pt x="237" y="8"/>
                  </a:lnTo>
                  <a:lnTo>
                    <a:pt x="316" y="0"/>
                  </a:lnTo>
                  <a:lnTo>
                    <a:pt x="388" y="13"/>
                  </a:lnTo>
                  <a:lnTo>
                    <a:pt x="457" y="43"/>
                  </a:lnTo>
                  <a:lnTo>
                    <a:pt x="572" y="135"/>
                  </a:lnTo>
                  <a:lnTo>
                    <a:pt x="688" y="43"/>
                  </a:lnTo>
                  <a:lnTo>
                    <a:pt x="754" y="13"/>
                  </a:lnTo>
                  <a:lnTo>
                    <a:pt x="824" y="0"/>
                  </a:lnTo>
                  <a:lnTo>
                    <a:pt x="905" y="8"/>
                  </a:lnTo>
                  <a:lnTo>
                    <a:pt x="978" y="32"/>
                  </a:lnTo>
                  <a:lnTo>
                    <a:pt x="1032" y="69"/>
                  </a:lnTo>
                  <a:lnTo>
                    <a:pt x="1076" y="113"/>
                  </a:lnTo>
                  <a:lnTo>
                    <a:pt x="1110" y="163"/>
                  </a:lnTo>
                  <a:lnTo>
                    <a:pt x="1138" y="225"/>
                  </a:lnTo>
                  <a:lnTo>
                    <a:pt x="1152" y="304"/>
                  </a:lnTo>
                  <a:lnTo>
                    <a:pt x="1144" y="405"/>
                  </a:lnTo>
                  <a:lnTo>
                    <a:pt x="1107" y="525"/>
                  </a:lnTo>
                  <a:lnTo>
                    <a:pt x="1040" y="647"/>
                  </a:lnTo>
                  <a:lnTo>
                    <a:pt x="964" y="753"/>
                  </a:lnTo>
                  <a:lnTo>
                    <a:pt x="892" y="834"/>
                  </a:lnTo>
                  <a:lnTo>
                    <a:pt x="563" y="1152"/>
                  </a:lnTo>
                  <a:lnTo>
                    <a:pt x="388" y="990"/>
                  </a:lnTo>
                  <a:lnTo>
                    <a:pt x="248" y="834"/>
                  </a:lnTo>
                  <a:lnTo>
                    <a:pt x="119" y="654"/>
                  </a:lnTo>
                  <a:lnTo>
                    <a:pt x="211" y="654"/>
                  </a:lnTo>
                </a:path>
              </a:pathLst>
            </a:custGeom>
            <a:solidFill>
              <a:schemeClr val="tx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dk2" tx1="lt1" bg2="dk1" tx2="lt2" accent1="accent1" accent2="accent2" accent3="accent3" accent4="accent4" accent5="accent5" accent6="accent6" hlink="hlink" folHlink="folHlink"/>
  <p:sldLayoutIdLst>
    <p:sldLayoutId id="2147483689"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advClick="0" advTm="8000">
    <p:blinds/>
  </p:transition>
  <p:txStyles>
    <p:titleStyle>
      <a:lvl1pPr algn="ctr"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8.jpeg"/><Relationship Id="rId5" Type="http://schemas.openxmlformats.org/officeDocument/2006/relationships/oleObject" Target="../embeddings/oleObject2.bin"/><Relationship Id="rId10" Type="http://schemas.openxmlformats.org/officeDocument/2006/relationships/image" Target="../media/image20.jpeg"/><Relationship Id="rId4" Type="http://schemas.openxmlformats.org/officeDocument/2006/relationships/image" Target="../media/image17.jpeg"/><Relationship Id="rId9"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2.xml"/><Relationship Id="rId5" Type="http://schemas.openxmlformats.org/officeDocument/2006/relationships/image" Target="../media/image33.jpeg"/><Relationship Id="rId4" Type="http://schemas.openxmlformats.org/officeDocument/2006/relationships/image" Target="../media/image3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908F88F5-4C31-48AA-8CF6-9D063D8302C2}"/>
              </a:ext>
            </a:extLst>
          </p:cNvPr>
          <p:cNvSpPr>
            <a:spLocks noGrp="1" noChangeArrowheads="1"/>
          </p:cNvSpPr>
          <p:nvPr>
            <p:ph type="ctrTitle"/>
          </p:nvPr>
        </p:nvSpPr>
        <p:spPr>
          <a:xfrm>
            <a:off x="0" y="1905000"/>
            <a:ext cx="9144000" cy="1143000"/>
          </a:xfrm>
        </p:spPr>
        <p:txBody>
          <a:bodyPr/>
          <a:lstStyle/>
          <a:p>
            <a:pPr eaLnBrk="1" hangingPunct="1">
              <a:defRPr/>
            </a:pPr>
            <a:r>
              <a:rPr lang="da-DK" altLang="zh-CN" b="1">
                <a:solidFill>
                  <a:srgbClr val="FFFF00"/>
                </a:solidFill>
                <a:ea typeface="SimSun" panose="02010600030101010101" pitchFamily="2" charset="-122"/>
              </a:rPr>
              <a:t>THÔNG LIÊN THẤT</a:t>
            </a:r>
            <a:r>
              <a:rPr lang="vi-VN" altLang="zh-CN">
                <a:solidFill>
                  <a:srgbClr val="FFFF00"/>
                </a:solidFill>
              </a:rPr>
              <a:t> </a:t>
            </a:r>
            <a:endParaRPr lang="en-US" altLang="en-US" b="1">
              <a:solidFill>
                <a:srgbClr val="FFFF00"/>
              </a:solidFill>
            </a:endParaRPr>
          </a:p>
        </p:txBody>
      </p:sp>
      <p:sp>
        <p:nvSpPr>
          <p:cNvPr id="212996" name="Rectangle 4">
            <a:extLst>
              <a:ext uri="{FF2B5EF4-FFF2-40B4-BE49-F238E27FC236}">
                <a16:creationId xmlns:a16="http://schemas.microsoft.com/office/drawing/2014/main" id="{CEFC5B53-6237-4D46-91BC-156C15A7FF91}"/>
              </a:ext>
            </a:extLst>
          </p:cNvPr>
          <p:cNvSpPr>
            <a:spLocks noChangeArrowheads="1"/>
          </p:cNvSpPr>
          <p:nvPr/>
        </p:nvSpPr>
        <p:spPr bwMode="auto">
          <a:xfrm>
            <a:off x="3360738" y="3200400"/>
            <a:ext cx="3141662" cy="461963"/>
          </a:xfrm>
          <a:prstGeom prst="rect">
            <a:avLst/>
          </a:prstGeom>
          <a:noFill/>
          <a:ln>
            <a:noFill/>
          </a:ln>
          <a:effectLst/>
        </p:spPr>
        <p:txBody>
          <a:bodyPr wrap="none">
            <a:spAutoFit/>
          </a:bodyPr>
          <a:lstStyle/>
          <a:p>
            <a:pPr eaLnBrk="1" hangingPunct="1">
              <a:defRPr/>
            </a:pPr>
            <a:r>
              <a:rPr lang="en-US" altLang="zh-CN"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BS ĐỖ NGUYÊN TÍN</a:t>
            </a:r>
            <a:endParaRPr lang="en-US" altLang="en-US"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6219C02D-2F5D-41B7-8787-392C89C6B3BB}"/>
              </a:ext>
            </a:extLst>
          </p:cNvPr>
          <p:cNvSpPr>
            <a:spLocks noGrp="1" noChangeArrowheads="1"/>
          </p:cNvSpPr>
          <p:nvPr>
            <p:ph type="title" idx="4294967295"/>
          </p:nvPr>
        </p:nvSpPr>
        <p:spPr>
          <a:xfrm>
            <a:off x="762000" y="304800"/>
            <a:ext cx="7696200" cy="1143000"/>
          </a:xfrm>
        </p:spPr>
        <p:txBody>
          <a:bodyPr/>
          <a:lstStyle/>
          <a:p>
            <a:pPr eaLnBrk="1" hangingPunct="1">
              <a:defRPr/>
            </a:pPr>
            <a:r>
              <a:rPr lang="en-US" altLang="en-US" b="1"/>
              <a:t>Outlet VSD</a:t>
            </a:r>
          </a:p>
        </p:txBody>
      </p:sp>
      <p:pic>
        <p:nvPicPr>
          <p:cNvPr id="12291" name="Picture 3" descr="VSD5">
            <a:extLst>
              <a:ext uri="{FF2B5EF4-FFF2-40B4-BE49-F238E27FC236}">
                <a16:creationId xmlns:a16="http://schemas.microsoft.com/office/drawing/2014/main" id="{2ADE3163-5CA9-483F-BB68-E72D4518E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15143"/>
            <a:ext cx="65263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23194CE8-5720-4906-AC1E-1DE5DE0BD81F}"/>
              </a:ext>
            </a:extLst>
          </p:cNvPr>
          <p:cNvSpPr/>
          <p:nvPr/>
        </p:nvSpPr>
        <p:spPr>
          <a:xfrm>
            <a:off x="6678750" y="2667000"/>
            <a:ext cx="2362200" cy="1938992"/>
          </a:xfrm>
          <a:prstGeom prst="rect">
            <a:avLst/>
          </a:prstGeom>
        </p:spPr>
        <p:txBody>
          <a:bodyPr wrap="square">
            <a:spAutoFit/>
          </a:bodyPr>
          <a:lstStyle/>
          <a:p>
            <a:r>
              <a:rPr lang="en-US">
                <a:solidFill>
                  <a:srgbClr val="00FF00"/>
                </a:solidFill>
              </a:rPr>
              <a:t>Phẫu thuật là lấy phần màng ngoài tim vá vô =&gt;rất sợ mổ vùng này vì có nút nhĩ thất</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7075" name="Group 51">
            <a:extLst>
              <a:ext uri="{FF2B5EF4-FFF2-40B4-BE49-F238E27FC236}">
                <a16:creationId xmlns:a16="http://schemas.microsoft.com/office/drawing/2014/main" id="{D8F895B3-8BFC-4437-AC55-155CCFDC79DE}"/>
              </a:ext>
            </a:extLst>
          </p:cNvPr>
          <p:cNvGraphicFramePr>
            <a:graphicFrameLocks noGrp="1"/>
          </p:cNvGraphicFramePr>
          <p:nvPr>
            <p:extLst>
              <p:ext uri="{D42A27DB-BD31-4B8C-83A1-F6EECF244321}">
                <p14:modId xmlns:p14="http://schemas.microsoft.com/office/powerpoint/2010/main" val="3196797082"/>
              </p:ext>
            </p:extLst>
          </p:nvPr>
        </p:nvGraphicFramePr>
        <p:xfrm>
          <a:off x="21771" y="846032"/>
          <a:ext cx="9122229" cy="3958746"/>
        </p:xfrm>
        <a:graphic>
          <a:graphicData uri="http://schemas.openxmlformats.org/drawingml/2006/table">
            <a:tbl>
              <a:tblPr/>
              <a:tblGrid>
                <a:gridCol w="2621280">
                  <a:extLst>
                    <a:ext uri="{9D8B030D-6E8A-4147-A177-3AD203B41FA5}">
                      <a16:colId xmlns:a16="http://schemas.microsoft.com/office/drawing/2014/main" val="20000"/>
                    </a:ext>
                  </a:extLst>
                </a:gridCol>
                <a:gridCol w="1084580">
                  <a:extLst>
                    <a:ext uri="{9D8B030D-6E8A-4147-A177-3AD203B41FA5}">
                      <a16:colId xmlns:a16="http://schemas.microsoft.com/office/drawing/2014/main" val="20001"/>
                    </a:ext>
                  </a:extLst>
                </a:gridCol>
                <a:gridCol w="5416369">
                  <a:extLst>
                    <a:ext uri="{9D8B030D-6E8A-4147-A177-3AD203B41FA5}">
                      <a16:colId xmlns:a16="http://schemas.microsoft.com/office/drawing/2014/main" val="20002"/>
                    </a:ext>
                  </a:extLst>
                </a:gridCol>
              </a:tblGrid>
              <a:tr h="484996">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LỌAI</a:t>
                      </a:r>
                    </a:p>
                  </a:txBody>
                  <a:tcPr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 VSD</a:t>
                      </a:r>
                    </a:p>
                  </a:txBody>
                  <a:tcPr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VỊ TRÍ/ CẤU TRÚC LÂN CẬN</a:t>
                      </a:r>
                    </a:p>
                  </a:txBody>
                  <a:tcPr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254">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Perimembranous </a:t>
                      </a:r>
                    </a:p>
                  </a:txBody>
                  <a:tcPr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80%</a:t>
                      </a:r>
                    </a:p>
                  </a:txBody>
                  <a:tcPr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GẦN VAN 3 LÁ</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ĐƯỜNG DẪN TRUYỀN NẰM Ở BỜ SAU</a:t>
                      </a:r>
                    </a:p>
                  </a:txBody>
                  <a:tcPr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Muscular </a:t>
                      </a:r>
                    </a:p>
                  </a:txBody>
                  <a:tcPr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5%</a:t>
                      </a:r>
                    </a:p>
                  </a:txBody>
                  <a:tcPr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BAO QUANH LÀ CƠ BÈ, CÓ NHIỀU LỔ</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XA ĐƯỜNG DẪN TRUYỀN</a:t>
                      </a:r>
                    </a:p>
                  </a:txBody>
                  <a:tcPr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018">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Subarterial </a:t>
                      </a:r>
                    </a:p>
                  </a:txBody>
                  <a:tcPr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5-10%</a:t>
                      </a:r>
                    </a:p>
                  </a:txBody>
                  <a:tcPr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BAO QUANH LÀ VAN TỔ CHIM</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XA ĐƯỜNG DẪN TRUYỀN</a:t>
                      </a:r>
                    </a:p>
                  </a:txBody>
                  <a:tcPr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9349">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Inlet septal </a:t>
                      </a:r>
                    </a:p>
                  </a:txBody>
                  <a:tcPr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&lt;5%</a:t>
                      </a:r>
                    </a:p>
                  </a:txBody>
                  <a:tcPr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NẰM PHÍA SAU</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en-US" sz="2200" b="1" i="0" u="none" strike="noStrike" cap="none" normalizeH="0" baseline="0">
                          <a:ln>
                            <a:noFill/>
                          </a:ln>
                          <a:solidFill>
                            <a:schemeClr val="folHlink"/>
                          </a:solidFill>
                          <a:effectLst>
                            <a:outerShdw blurRad="38100" dist="38100" dir="2700000" algn="tl">
                              <a:srgbClr val="000000"/>
                            </a:outerShdw>
                          </a:effectLst>
                          <a:latin typeface="arial" panose="020B0604020202020204" pitchFamily="34" charset="0"/>
                          <a:cs typeface="arial" panose="020B0604020202020204" pitchFamily="34" charset="0"/>
                        </a:rPr>
                        <a:t>GẦN ĐƯỜNG DẪN TRUYỀN</a:t>
                      </a:r>
                    </a:p>
                  </a:txBody>
                  <a:tcPr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7052" name="Text Box 28">
            <a:extLst>
              <a:ext uri="{FF2B5EF4-FFF2-40B4-BE49-F238E27FC236}">
                <a16:creationId xmlns:a16="http://schemas.microsoft.com/office/drawing/2014/main" id="{5FC9AF65-C53E-429A-83FD-505F614125B8}"/>
              </a:ext>
            </a:extLst>
          </p:cNvPr>
          <p:cNvSpPr txBox="1">
            <a:spLocks noChangeArrowheads="1"/>
          </p:cNvSpPr>
          <p:nvPr/>
        </p:nvSpPr>
        <p:spPr bwMode="auto">
          <a:xfrm>
            <a:off x="838200" y="228600"/>
            <a:ext cx="7086600" cy="584775"/>
          </a:xfrm>
          <a:prstGeom prst="rect">
            <a:avLst/>
          </a:prstGeom>
          <a:noFill/>
          <a:ln>
            <a:noFill/>
          </a:ln>
          <a:effectLst/>
        </p:spPr>
        <p:txBody>
          <a:bodyPr>
            <a:spAutoFit/>
          </a:bodyPr>
          <a:lstStyle/>
          <a:p>
            <a:pPr algn="ctr" eaLnBrk="1" hangingPunct="1">
              <a:spcBef>
                <a:spcPct val="50000"/>
              </a:spcBef>
              <a:defRPr/>
            </a:pPr>
            <a:r>
              <a:rPr lang="en-US" altLang="en-US" sz="3200" b="1">
                <a:effectLst>
                  <a:outerShdw blurRad="38100" dist="38100" dir="2700000" algn="tl">
                    <a:srgbClr val="000000"/>
                  </a:outerShdw>
                </a:effectLst>
                <a:latin typeface="Arial" panose="020B0604020202020204" pitchFamily="34" charset="0"/>
              </a:rPr>
              <a:t>PHÂN LOẠI GIẢI PHẪU VSD</a:t>
            </a:r>
          </a:p>
        </p:txBody>
      </p:sp>
      <p:sp>
        <p:nvSpPr>
          <p:cNvPr id="2" name="Rectangle 1">
            <a:extLst>
              <a:ext uri="{FF2B5EF4-FFF2-40B4-BE49-F238E27FC236}">
                <a16:creationId xmlns:a16="http://schemas.microsoft.com/office/drawing/2014/main" id="{B19FDCEC-13CC-49A1-A877-30DD9F8C21E3}"/>
              </a:ext>
            </a:extLst>
          </p:cNvPr>
          <p:cNvSpPr/>
          <p:nvPr/>
        </p:nvSpPr>
        <p:spPr>
          <a:xfrm>
            <a:off x="201385" y="4953000"/>
            <a:ext cx="8763000" cy="1767150"/>
          </a:xfrm>
          <a:prstGeom prst="rect">
            <a:avLst/>
          </a:prstGeom>
        </p:spPr>
        <p:txBody>
          <a:bodyPr wrap="square">
            <a:spAutoFit/>
          </a:bodyPr>
          <a:lstStyle/>
          <a:p>
            <a:pPr marL="342900" marR="0" lvl="0" indent="-342900" algn="just">
              <a:lnSpc>
                <a:spcPct val="115000"/>
              </a:lnSpc>
              <a:spcBef>
                <a:spcPts val="0"/>
              </a:spcBef>
              <a:spcAft>
                <a:spcPts val="0"/>
              </a:spcAft>
              <a:buSzPts val="1200"/>
              <a:buFont typeface="Symbol" panose="05050102010706020507" pitchFamily="18" charset="2"/>
              <a:buChar char=""/>
            </a:pPr>
            <a:r>
              <a:rPr lang="en-US" sz="160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Khả năng tự bít VSD phần quanh màng 80% trong 8 năm đầu. Sau 8 năm vẫn còn khả năng tự đóng nhưng ít =&gt;</a:t>
            </a:r>
            <a:r>
              <a:rPr lang="vi-VN" sz="160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nếu ko có tr/c thì vẫn theo dõi nhưng </a:t>
            </a:r>
            <a:r>
              <a:rPr lang="en-US" sz="160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cần phòng ngừa VNTMNT.</a:t>
            </a:r>
          </a:p>
          <a:p>
            <a:pPr marL="342900" marR="0" lvl="0" indent="-342900" algn="just">
              <a:lnSpc>
                <a:spcPct val="115000"/>
              </a:lnSpc>
              <a:spcBef>
                <a:spcPts val="0"/>
              </a:spcBef>
              <a:spcAft>
                <a:spcPts val="0"/>
              </a:spcAft>
              <a:buSzPts val="1200"/>
              <a:buFont typeface="Symbol" panose="05050102010706020507" pitchFamily="18" charset="2"/>
              <a:buChar char=""/>
            </a:pPr>
            <a:r>
              <a:rPr lang="en-US" sz="160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Quanh màng + cơ bè có khả năng tự đóng do: phần quanh màng thì có vùng van 3 lá che phủ + phần cơ bè thì cấu trúc cơ đóng lại.</a:t>
            </a:r>
          </a:p>
          <a:p>
            <a:pPr marL="342900" marR="0" lvl="0" indent="-342900" algn="just">
              <a:lnSpc>
                <a:spcPct val="115000"/>
              </a:lnSpc>
              <a:spcBef>
                <a:spcPts val="0"/>
              </a:spcBef>
              <a:spcAft>
                <a:spcPts val="0"/>
              </a:spcAft>
              <a:buSzPts val="1200"/>
              <a:buFont typeface="Symbol" panose="05050102010706020507" pitchFamily="18" charset="2"/>
              <a:buChar char=""/>
            </a:pPr>
            <a:r>
              <a:rPr lang="en-US" sz="1600">
                <a:solidFill>
                  <a:srgbClr val="00FF00"/>
                </a:solidFill>
                <a:latin typeface="arial" panose="020B0604020202020204" pitchFamily="34" charset="0"/>
                <a:ea typeface="Times New Roman" panose="02020603050405020304" pitchFamily="18" charset="0"/>
                <a:cs typeface="arial" panose="020B0604020202020204" pitchFamily="34" charset="0"/>
              </a:rPr>
              <a:t>Dưới van ĐMC/ ĐMP dòng máu xuyên qua gây sa van =&gt;dần dần tiến triển thành hở van.</a:t>
            </a:r>
          </a:p>
          <a:p>
            <a:pPr marL="342900" marR="0" lvl="0" indent="-342900" algn="just">
              <a:lnSpc>
                <a:spcPct val="115000"/>
              </a:lnSpc>
              <a:spcBef>
                <a:spcPts val="0"/>
              </a:spcBef>
              <a:spcAft>
                <a:spcPts val="0"/>
              </a:spcAft>
              <a:buSzPts val="1200"/>
              <a:buFont typeface="Symbol" panose="05050102010706020507" pitchFamily="18" charset="2"/>
              <a:buChar char=""/>
            </a:pPr>
            <a:r>
              <a:rPr lang="en-US" sz="160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Phần nhận + cơ bè thì phía dưới nó là nút AV =&gt;block AV.</a:t>
            </a:r>
          </a:p>
        </p:txBody>
      </p:sp>
    </p:spTree>
  </p:cSld>
  <p:clrMapOvr>
    <a:masterClrMapping/>
  </p:clrMapOvr>
  <p:transition advClick="0" advTm="8000">
    <p:blind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Rectangle 4">
            <a:extLst>
              <a:ext uri="{FF2B5EF4-FFF2-40B4-BE49-F238E27FC236}">
                <a16:creationId xmlns:a16="http://schemas.microsoft.com/office/drawing/2014/main" id="{CED45B64-9110-407B-A824-B405A514D321}"/>
              </a:ext>
            </a:extLst>
          </p:cNvPr>
          <p:cNvSpPr>
            <a:spLocks noChangeArrowheads="1"/>
          </p:cNvSpPr>
          <p:nvPr/>
        </p:nvSpPr>
        <p:spPr bwMode="auto">
          <a:xfrm>
            <a:off x="342900" y="76200"/>
            <a:ext cx="8458200" cy="762000"/>
          </a:xfrm>
          <a:prstGeom prst="rect">
            <a:avLst/>
          </a:prstGeom>
          <a:noFill/>
          <a:ln>
            <a:noFill/>
          </a:ln>
          <a:effectLst>
            <a:outerShdw dist="35921" dir="2700000" algn="ctr" rotWithShape="0">
              <a:schemeClr val="bg2">
                <a:alpha val="50000"/>
              </a:schemeClr>
            </a:outerShdw>
          </a:effectLst>
        </p:spPr>
        <p:txBody>
          <a:bodyPr anchor="b"/>
          <a:lstStyle>
            <a:lvl1pPr algn="ctr">
              <a:defRPr sz="4400">
                <a:solidFill>
                  <a:schemeClr val="tx2"/>
                </a:solidFill>
                <a:effectLst>
                  <a:outerShdw blurRad="38100" dist="38100" dir="2700000" algn="tl">
                    <a:srgbClr val="000000"/>
                  </a:outerShdw>
                </a:effectLst>
                <a:latin typeface="Arial" panose="020B0604020202020204" pitchFamily="34" charset="0"/>
              </a:defRPr>
            </a:lvl1pPr>
            <a:lvl2pPr algn="ctr">
              <a:defRPr sz="4400">
                <a:solidFill>
                  <a:schemeClr val="tx2"/>
                </a:solidFill>
                <a:effectLst>
                  <a:outerShdw blurRad="38100" dist="38100" dir="2700000" algn="tl">
                    <a:srgbClr val="000000"/>
                  </a:outerShdw>
                </a:effectLst>
                <a:latin typeface="Arial" panose="020B0604020202020204" pitchFamily="34" charset="0"/>
              </a:defRPr>
            </a:lvl2pPr>
            <a:lvl3pPr algn="ctr">
              <a:defRPr sz="4400">
                <a:solidFill>
                  <a:schemeClr val="tx2"/>
                </a:solidFill>
                <a:effectLst>
                  <a:outerShdw blurRad="38100" dist="38100" dir="2700000" algn="tl">
                    <a:srgbClr val="000000"/>
                  </a:outerShdw>
                </a:effectLst>
                <a:latin typeface="Arial" panose="020B0604020202020204" pitchFamily="34" charset="0"/>
              </a:defRPr>
            </a:lvl3pPr>
            <a:lvl4pPr algn="ctr">
              <a:defRPr sz="4400">
                <a:solidFill>
                  <a:schemeClr val="tx2"/>
                </a:solidFill>
                <a:effectLst>
                  <a:outerShdw blurRad="38100" dist="38100" dir="2700000" algn="tl">
                    <a:srgbClr val="000000"/>
                  </a:outerShdw>
                </a:effectLst>
                <a:latin typeface="Arial" panose="020B0604020202020204" pitchFamily="34" charset="0"/>
              </a:defRPr>
            </a:lvl4pPr>
            <a:lvl5pPr algn="ctr">
              <a:defRPr sz="4400">
                <a:solidFill>
                  <a:schemeClr val="tx2"/>
                </a:solidFill>
                <a:effectLst>
                  <a:outerShdw blurRad="38100" dist="38100" dir="2700000" algn="tl">
                    <a:srgbClr val="000000"/>
                  </a:outerShdw>
                </a:effectLst>
                <a:latin typeface="Arial" panose="020B0604020202020204" pitchFamily="34"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a:lstStyle>
          <a:p>
            <a:pPr eaLnBrk="1" hangingPunct="1">
              <a:defRPr/>
            </a:pPr>
            <a:r>
              <a:rPr lang="en-US" altLang="en-US" sz="3600" b="1">
                <a:solidFill>
                  <a:srgbClr val="FE6700"/>
                </a:solidFill>
              </a:rPr>
              <a:t>SINH LÝ BỆNH</a:t>
            </a:r>
          </a:p>
        </p:txBody>
      </p:sp>
      <p:grpSp>
        <p:nvGrpSpPr>
          <p:cNvPr id="2" name="Group 1">
            <a:extLst>
              <a:ext uri="{FF2B5EF4-FFF2-40B4-BE49-F238E27FC236}">
                <a16:creationId xmlns:a16="http://schemas.microsoft.com/office/drawing/2014/main" id="{2652FEF5-79CA-46E0-A818-EB4A8BFD233C}"/>
              </a:ext>
            </a:extLst>
          </p:cNvPr>
          <p:cNvGrpSpPr/>
          <p:nvPr/>
        </p:nvGrpSpPr>
        <p:grpSpPr>
          <a:xfrm>
            <a:off x="657395" y="878199"/>
            <a:ext cx="7829209" cy="4865914"/>
            <a:chOff x="166348" y="838200"/>
            <a:chExt cx="8800418" cy="5257800"/>
          </a:xfrm>
        </p:grpSpPr>
        <p:pic>
          <p:nvPicPr>
            <p:cNvPr id="14338" name="Picture 2" descr="VSD%20deutsch">
              <a:extLst>
                <a:ext uri="{FF2B5EF4-FFF2-40B4-BE49-F238E27FC236}">
                  <a16:creationId xmlns:a16="http://schemas.microsoft.com/office/drawing/2014/main" id="{32052197-FDE1-426A-A2E7-025D86A97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48" y="838200"/>
              <a:ext cx="46386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5" descr="vsd3">
              <a:extLst>
                <a:ext uri="{FF2B5EF4-FFF2-40B4-BE49-F238E27FC236}">
                  <a16:creationId xmlns:a16="http://schemas.microsoft.com/office/drawing/2014/main" id="{D25B904F-AB4D-4D7E-BB68-C4DEC8560E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838200"/>
              <a:ext cx="4013766"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Rectangle 3">
            <a:extLst>
              <a:ext uri="{FF2B5EF4-FFF2-40B4-BE49-F238E27FC236}">
                <a16:creationId xmlns:a16="http://schemas.microsoft.com/office/drawing/2014/main" id="{53B51435-CFE5-44EB-AE44-C822ED81F2DB}"/>
              </a:ext>
            </a:extLst>
          </p:cNvPr>
          <p:cNvSpPr/>
          <p:nvPr/>
        </p:nvSpPr>
        <p:spPr>
          <a:xfrm>
            <a:off x="1143000" y="5784112"/>
            <a:ext cx="6656676" cy="1015663"/>
          </a:xfrm>
          <a:prstGeom prst="rect">
            <a:avLst/>
          </a:prstGeom>
        </p:spPr>
        <p:txBody>
          <a:bodyPr wrap="square">
            <a:spAutoFit/>
          </a:bodyPr>
          <a:lstStyle/>
          <a:p>
            <a:pPr marL="342900" indent="-342900">
              <a:buFont typeface="Arial" panose="020B0604020202020204" pitchFamily="34" charset="0"/>
              <a:buChar char="•"/>
            </a:pPr>
            <a:r>
              <a:rPr lang="vi-VN" sz="2000">
                <a:solidFill>
                  <a:srgbClr val="00FF00"/>
                </a:solidFill>
                <a:latin typeface="arial" panose="020B0604020202020204" pitchFamily="34" charset="0"/>
                <a:cs typeface="arial" panose="020B0604020202020204" pitchFamily="34" charset="0"/>
              </a:rPr>
              <a:t>Máu từ LV tống ra 2 đường nhưng ko giảm máu ra Ao vì ban đầu cũng có máu về LV nhiều rồi</a:t>
            </a:r>
          </a:p>
          <a:p>
            <a:pPr marL="342900" indent="-342900">
              <a:buFont typeface="Arial" panose="020B0604020202020204" pitchFamily="34" charset="0"/>
              <a:buChar char="•"/>
            </a:pPr>
            <a:r>
              <a:rPr lang="vi-VN" sz="2000">
                <a:solidFill>
                  <a:srgbClr val="00FF00"/>
                </a:solidFill>
                <a:latin typeface="arial" panose="020B0604020202020204" pitchFamily="34" charset="0"/>
                <a:cs typeface="arial" panose="020B0604020202020204" pitchFamily="34" charset="0"/>
              </a:rPr>
              <a:t>VSD, ASD, PDA đều có Qp/Qs &gt;1</a:t>
            </a:r>
            <a:endParaRPr lang="en-US" sz="2000">
              <a:solidFill>
                <a:srgbClr val="00FF00"/>
              </a:solidFill>
              <a:latin typeface="arial" panose="020B0604020202020204" pitchFamily="34" charset="0"/>
              <a:cs typeface="arial" panose="020B0604020202020204" pitchFamily="34" charset="0"/>
            </a:endParaRPr>
          </a:p>
        </p:txBody>
      </p:sp>
    </p:spTree>
  </p:cSld>
  <p:clrMapOvr>
    <a:masterClrMapping/>
  </p:clrMapOvr>
  <p:transition>
    <p:blinds/>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19EBA5-FF68-416E-9133-FB99E1B4CDD4}"/>
              </a:ext>
            </a:extLst>
          </p:cNvPr>
          <p:cNvGrpSpPr/>
          <p:nvPr/>
        </p:nvGrpSpPr>
        <p:grpSpPr>
          <a:xfrm>
            <a:off x="0" y="0"/>
            <a:ext cx="9130507" cy="6858000"/>
            <a:chOff x="0" y="0"/>
            <a:chExt cx="9130507" cy="6858000"/>
          </a:xfrm>
        </p:grpSpPr>
        <p:pic>
          <p:nvPicPr>
            <p:cNvPr id="15362" name="Picture 2" descr="VSD-3">
              <a:extLst>
                <a:ext uri="{FF2B5EF4-FFF2-40B4-BE49-F238E27FC236}">
                  <a16:creationId xmlns:a16="http://schemas.microsoft.com/office/drawing/2014/main" id="{1857F30D-5FF2-4B37-AFB2-5BA000AAA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530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AutoShape 3" descr="C9FF3">
              <a:extLst>
                <a:ext uri="{FF2B5EF4-FFF2-40B4-BE49-F238E27FC236}">
                  <a16:creationId xmlns:a16="http://schemas.microsoft.com/office/drawing/2014/main" id="{1768138D-E168-460A-A5B3-9A969B5C16E0}"/>
                </a:ext>
              </a:extLst>
            </p:cNvPr>
            <p:cNvSpPr>
              <a:spLocks noChangeAspect="1" noChangeArrowheads="1"/>
            </p:cNvSpPr>
            <p:nvPr/>
          </p:nvSpPr>
          <p:spPr bwMode="auto">
            <a:xfrm>
              <a:off x="2428875" y="566738"/>
              <a:ext cx="428625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Arial" panose="020B0604020202020204" pitchFamily="34" charset="0"/>
              </a:endParaRPr>
            </a:p>
          </p:txBody>
        </p:sp>
        <p:sp>
          <p:nvSpPr>
            <p:cNvPr id="15364" name="AutoShape 4" descr="C9FF3">
              <a:extLst>
                <a:ext uri="{FF2B5EF4-FFF2-40B4-BE49-F238E27FC236}">
                  <a16:creationId xmlns:a16="http://schemas.microsoft.com/office/drawing/2014/main" id="{B41A7708-571B-4A09-81FE-5CF730305FC2}"/>
                </a:ext>
              </a:extLst>
            </p:cNvPr>
            <p:cNvSpPr>
              <a:spLocks noChangeAspect="1" noChangeArrowheads="1"/>
            </p:cNvSpPr>
            <p:nvPr/>
          </p:nvSpPr>
          <p:spPr bwMode="auto">
            <a:xfrm>
              <a:off x="2428875" y="566738"/>
              <a:ext cx="428625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Arial" panose="020B0604020202020204" pitchFamily="34" charset="0"/>
              </a:endParaRPr>
            </a:p>
          </p:txBody>
        </p:sp>
        <p:sp>
          <p:nvSpPr>
            <p:cNvPr id="263173" name="Text Box 5">
              <a:extLst>
                <a:ext uri="{FF2B5EF4-FFF2-40B4-BE49-F238E27FC236}">
                  <a16:creationId xmlns:a16="http://schemas.microsoft.com/office/drawing/2014/main" id="{96618CAB-6389-4513-AA41-A702C53F6102}"/>
                </a:ext>
              </a:extLst>
            </p:cNvPr>
            <p:cNvSpPr txBox="1">
              <a:spLocks noChangeArrowheads="1"/>
            </p:cNvSpPr>
            <p:nvPr/>
          </p:nvSpPr>
          <p:spPr bwMode="auto">
            <a:xfrm>
              <a:off x="6400800" y="1447800"/>
              <a:ext cx="2209798" cy="457200"/>
            </a:xfrm>
            <a:prstGeom prst="rect">
              <a:avLst/>
            </a:prstGeom>
            <a:noFill/>
            <a:ln>
              <a:noFill/>
            </a:ln>
            <a:effectLst/>
          </p:spPr>
          <p:txBody>
            <a:bodyPr wrap="square">
              <a:spAutoFit/>
            </a:bodyPr>
            <a:lstStyle/>
            <a:p>
              <a:pPr eaLnBrk="1" hangingPunct="1">
                <a:spcBef>
                  <a:spcPct val="50000"/>
                </a:spcBef>
                <a:defRPr/>
              </a:pPr>
              <a:r>
                <a:rPr lang="en-US" altLang="en-US" b="1">
                  <a:effectLst>
                    <a:outerShdw blurRad="38100" dist="38100" dir="2700000" algn="tl">
                      <a:srgbClr val="000000"/>
                    </a:outerShdw>
                  </a:effectLst>
                  <a:latin typeface="Arial" panose="020B0604020202020204" pitchFamily="34" charset="0"/>
                </a:rPr>
                <a:t>TT- TP- ĐMP- </a:t>
              </a:r>
            </a:p>
          </p:txBody>
        </p:sp>
        <p:sp>
          <p:nvSpPr>
            <p:cNvPr id="263174" name="Rectangle 6">
              <a:extLst>
                <a:ext uri="{FF2B5EF4-FFF2-40B4-BE49-F238E27FC236}">
                  <a16:creationId xmlns:a16="http://schemas.microsoft.com/office/drawing/2014/main" id="{DAE9159B-09CF-4465-979E-E628F10E3E74}"/>
                </a:ext>
              </a:extLst>
            </p:cNvPr>
            <p:cNvSpPr>
              <a:spLocks noChangeArrowheads="1"/>
            </p:cNvSpPr>
            <p:nvPr/>
          </p:nvSpPr>
          <p:spPr bwMode="auto">
            <a:xfrm>
              <a:off x="6477000" y="3657600"/>
              <a:ext cx="1563688" cy="457200"/>
            </a:xfrm>
            <a:prstGeom prst="rect">
              <a:avLst/>
            </a:prstGeom>
            <a:noFill/>
            <a:ln>
              <a:noFill/>
            </a:ln>
            <a:effectLst/>
          </p:spPr>
          <p:txBody>
            <a:bodyPr wrap="none">
              <a:spAutoFit/>
            </a:bodyPr>
            <a:lstStyle/>
            <a:p>
              <a:pPr eaLnBrk="1" hangingPunct="1">
                <a:defRPr/>
              </a:pPr>
              <a:r>
                <a:rPr lang="en-US" altLang="en-US" b="1">
                  <a:effectLst>
                    <a:outerShdw blurRad="38100" dist="38100" dir="2700000" algn="tl">
                      <a:srgbClr val="000000"/>
                    </a:outerShdw>
                  </a:effectLst>
                  <a:latin typeface="Arial" panose="020B0604020202020204" pitchFamily="34" charset="0"/>
                </a:rPr>
                <a:t>NT- TMP-</a:t>
              </a:r>
            </a:p>
          </p:txBody>
        </p:sp>
        <p:sp>
          <p:nvSpPr>
            <p:cNvPr id="263175" name="Rectangle 7">
              <a:extLst>
                <a:ext uri="{FF2B5EF4-FFF2-40B4-BE49-F238E27FC236}">
                  <a16:creationId xmlns:a16="http://schemas.microsoft.com/office/drawing/2014/main" id="{F702B022-DE35-4FC3-A05E-EA98ADAF58F0}"/>
                </a:ext>
              </a:extLst>
            </p:cNvPr>
            <p:cNvSpPr>
              <a:spLocks noChangeArrowheads="1"/>
            </p:cNvSpPr>
            <p:nvPr/>
          </p:nvSpPr>
          <p:spPr bwMode="auto">
            <a:xfrm>
              <a:off x="7620000" y="2667000"/>
              <a:ext cx="1063625" cy="461963"/>
            </a:xfrm>
            <a:prstGeom prst="rect">
              <a:avLst/>
            </a:prstGeom>
            <a:noFill/>
            <a:ln>
              <a:noFill/>
            </a:ln>
            <a:effectLst/>
          </p:spPr>
          <p:txBody>
            <a:bodyPr>
              <a:spAutoFit/>
            </a:bodyPr>
            <a:lstStyle/>
            <a:p>
              <a:pPr eaLnBrk="1" hangingPunct="1">
                <a:spcBef>
                  <a:spcPct val="50000"/>
                </a:spcBef>
                <a:defRPr/>
              </a:pPr>
              <a:r>
                <a:rPr lang="en-US" altLang="en-US" b="1">
                  <a:effectLst>
                    <a:outerShdw blurRad="38100" dist="38100" dir="2700000" algn="tl">
                      <a:srgbClr val="000000"/>
                    </a:outerShdw>
                  </a:effectLst>
                  <a:latin typeface="Arial" panose="020B0604020202020204" pitchFamily="34" charset="0"/>
                </a:rPr>
                <a:t>PHỔI-</a:t>
              </a:r>
            </a:p>
          </p:txBody>
        </p:sp>
        <p:sp>
          <p:nvSpPr>
            <p:cNvPr id="15368" name="Line 8">
              <a:extLst>
                <a:ext uri="{FF2B5EF4-FFF2-40B4-BE49-F238E27FC236}">
                  <a16:creationId xmlns:a16="http://schemas.microsoft.com/office/drawing/2014/main" id="{DABB6F7D-6537-4490-85A1-5CFA6DCA2785}"/>
                </a:ext>
              </a:extLst>
            </p:cNvPr>
            <p:cNvSpPr>
              <a:spLocks noChangeShapeType="1"/>
            </p:cNvSpPr>
            <p:nvPr/>
          </p:nvSpPr>
          <p:spPr bwMode="auto">
            <a:xfrm>
              <a:off x="8153400" y="1828800"/>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369" name="Line 9">
              <a:extLst>
                <a:ext uri="{FF2B5EF4-FFF2-40B4-BE49-F238E27FC236}">
                  <a16:creationId xmlns:a16="http://schemas.microsoft.com/office/drawing/2014/main" id="{7270290F-3FF9-4C74-8CC9-3A62F03FDFFF}"/>
                </a:ext>
              </a:extLst>
            </p:cNvPr>
            <p:cNvSpPr>
              <a:spLocks noChangeShapeType="1"/>
            </p:cNvSpPr>
            <p:nvPr/>
          </p:nvSpPr>
          <p:spPr bwMode="auto">
            <a:xfrm flipH="1">
              <a:off x="7467600" y="3124200"/>
              <a:ext cx="6858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370" name="Line 10">
              <a:extLst>
                <a:ext uri="{FF2B5EF4-FFF2-40B4-BE49-F238E27FC236}">
                  <a16:creationId xmlns:a16="http://schemas.microsoft.com/office/drawing/2014/main" id="{814ECC31-846D-4BBA-BDB2-B6E828BF8A6B}"/>
                </a:ext>
              </a:extLst>
            </p:cNvPr>
            <p:cNvSpPr>
              <a:spLocks noChangeShapeType="1"/>
            </p:cNvSpPr>
            <p:nvPr/>
          </p:nvSpPr>
          <p:spPr bwMode="auto">
            <a:xfrm flipV="1">
              <a:off x="6781800" y="1981200"/>
              <a:ext cx="0" cy="1676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3179" name="Rectangle 11">
              <a:extLst>
                <a:ext uri="{FF2B5EF4-FFF2-40B4-BE49-F238E27FC236}">
                  <a16:creationId xmlns:a16="http://schemas.microsoft.com/office/drawing/2014/main" id="{43ED78AF-6EAC-49C7-96BC-DA195DF6A8B5}"/>
                </a:ext>
              </a:extLst>
            </p:cNvPr>
            <p:cNvSpPr>
              <a:spLocks noChangeArrowheads="1"/>
            </p:cNvSpPr>
            <p:nvPr/>
          </p:nvSpPr>
          <p:spPr bwMode="auto">
            <a:xfrm>
              <a:off x="6248400" y="533400"/>
              <a:ext cx="1063625" cy="457200"/>
            </a:xfrm>
            <a:prstGeom prst="rect">
              <a:avLst/>
            </a:prstGeom>
            <a:noFill/>
            <a:ln>
              <a:noFill/>
            </a:ln>
            <a:effectLst/>
          </p:spPr>
          <p:txBody>
            <a:bodyPr>
              <a:spAutoFit/>
            </a:bodyPr>
            <a:lstStyle/>
            <a:p>
              <a:pPr eaLnBrk="1" hangingPunct="1">
                <a:spcBef>
                  <a:spcPct val="50000"/>
                </a:spcBef>
                <a:defRPr/>
              </a:pPr>
              <a:r>
                <a:rPr lang="en-US" altLang="en-US" b="1">
                  <a:effectLst>
                    <a:outerShdw blurRad="38100" dist="38100" dir="2700000" algn="tl">
                      <a:srgbClr val="000000"/>
                    </a:outerShdw>
                  </a:effectLst>
                  <a:latin typeface="Arial" panose="020B0604020202020204" pitchFamily="34" charset="0"/>
                </a:rPr>
                <a:t>ĐMC</a:t>
              </a:r>
            </a:p>
          </p:txBody>
        </p:sp>
        <p:sp>
          <p:nvSpPr>
            <p:cNvPr id="15372" name="Line 12">
              <a:extLst>
                <a:ext uri="{FF2B5EF4-FFF2-40B4-BE49-F238E27FC236}">
                  <a16:creationId xmlns:a16="http://schemas.microsoft.com/office/drawing/2014/main" id="{625BBC7C-BD1B-4BFC-A9C2-C123936C0947}"/>
                </a:ext>
              </a:extLst>
            </p:cNvPr>
            <p:cNvSpPr>
              <a:spLocks noChangeShapeType="1"/>
            </p:cNvSpPr>
            <p:nvPr/>
          </p:nvSpPr>
          <p:spPr bwMode="auto">
            <a:xfrm flipH="1" flipV="1">
              <a:off x="6705600" y="1066800"/>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373" name="Line 13">
              <a:extLst>
                <a:ext uri="{FF2B5EF4-FFF2-40B4-BE49-F238E27FC236}">
                  <a16:creationId xmlns:a16="http://schemas.microsoft.com/office/drawing/2014/main" id="{275DB126-2B63-418B-9158-1BC2FDF31D89}"/>
                </a:ext>
              </a:extLst>
            </p:cNvPr>
            <p:cNvSpPr>
              <a:spLocks noChangeShapeType="1"/>
            </p:cNvSpPr>
            <p:nvPr/>
          </p:nvSpPr>
          <p:spPr bwMode="auto">
            <a:xfrm>
              <a:off x="3962400" y="4724400"/>
              <a:ext cx="1662907" cy="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3182" name="Rectangle 14">
              <a:extLst>
                <a:ext uri="{FF2B5EF4-FFF2-40B4-BE49-F238E27FC236}">
                  <a16:creationId xmlns:a16="http://schemas.microsoft.com/office/drawing/2014/main" id="{F4A2640E-9747-4147-9B12-FCD14D97385E}"/>
                </a:ext>
              </a:extLst>
            </p:cNvPr>
            <p:cNvSpPr>
              <a:spLocks noChangeArrowheads="1"/>
            </p:cNvSpPr>
            <p:nvPr/>
          </p:nvSpPr>
          <p:spPr bwMode="auto">
            <a:xfrm>
              <a:off x="5582444" y="4489103"/>
              <a:ext cx="3352800" cy="461665"/>
            </a:xfrm>
            <a:prstGeom prst="rect">
              <a:avLst/>
            </a:prstGeom>
            <a:noFill/>
            <a:ln>
              <a:noFill/>
            </a:ln>
            <a:effectLst/>
          </p:spPr>
          <p:txBody>
            <a:bodyPr wrap="square">
              <a:spAutoFit/>
            </a:bodyPr>
            <a:lstStyle/>
            <a:p>
              <a:pPr eaLnBrk="1" hangingPunct="1">
                <a:spcBef>
                  <a:spcPct val="50000"/>
                </a:spcBef>
                <a:defRPr/>
              </a:pPr>
              <a:r>
                <a:rPr lang="en-US" altLang="en-US" b="1">
                  <a:effectLst>
                    <a:outerShdw blurRad="38100" dist="38100" dir="2700000" algn="tl">
                      <a:srgbClr val="000000"/>
                    </a:outerShdw>
                  </a:effectLst>
                  <a:latin typeface="Arial" panose="020B0604020202020204" pitchFamily="34" charset="0"/>
                </a:rPr>
                <a:t>TĂNG GÁNH TÂM TR</a:t>
              </a:r>
            </a:p>
          </p:txBody>
        </p:sp>
        <p:sp>
          <p:nvSpPr>
            <p:cNvPr id="15375" name="Line 15">
              <a:extLst>
                <a:ext uri="{FF2B5EF4-FFF2-40B4-BE49-F238E27FC236}">
                  <a16:creationId xmlns:a16="http://schemas.microsoft.com/office/drawing/2014/main" id="{EC498A1E-B396-4DA2-A1C6-1CF297D58DAF}"/>
                </a:ext>
              </a:extLst>
            </p:cNvPr>
            <p:cNvSpPr>
              <a:spLocks noChangeShapeType="1"/>
            </p:cNvSpPr>
            <p:nvPr/>
          </p:nvSpPr>
          <p:spPr bwMode="auto">
            <a:xfrm>
              <a:off x="3124200" y="5714999"/>
              <a:ext cx="2501107" cy="98395"/>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3184" name="Rectangle 16">
              <a:extLst>
                <a:ext uri="{FF2B5EF4-FFF2-40B4-BE49-F238E27FC236}">
                  <a16:creationId xmlns:a16="http://schemas.microsoft.com/office/drawing/2014/main" id="{7B363885-B954-4E11-9E69-A76DC694043C}"/>
                </a:ext>
              </a:extLst>
            </p:cNvPr>
            <p:cNvSpPr>
              <a:spLocks noChangeArrowheads="1"/>
            </p:cNvSpPr>
            <p:nvPr/>
          </p:nvSpPr>
          <p:spPr bwMode="auto">
            <a:xfrm>
              <a:off x="5625307" y="5638799"/>
              <a:ext cx="3505200" cy="461665"/>
            </a:xfrm>
            <a:prstGeom prst="rect">
              <a:avLst/>
            </a:prstGeom>
            <a:noFill/>
            <a:ln>
              <a:noFill/>
            </a:ln>
            <a:effectLst/>
          </p:spPr>
          <p:txBody>
            <a:bodyPr wrap="square">
              <a:spAutoFit/>
            </a:bodyPr>
            <a:lstStyle/>
            <a:p>
              <a:pPr eaLnBrk="1" hangingPunct="1">
                <a:spcBef>
                  <a:spcPct val="50000"/>
                </a:spcBef>
                <a:defRPr/>
              </a:pPr>
              <a:r>
                <a:rPr lang="en-US" altLang="en-US" b="1">
                  <a:effectLst>
                    <a:outerShdw blurRad="38100" dist="38100" dir="2700000" algn="tl">
                      <a:srgbClr val="000000"/>
                    </a:outerShdw>
                  </a:effectLst>
                  <a:latin typeface="Arial" panose="020B0604020202020204" pitchFamily="34" charset="0"/>
                </a:rPr>
                <a:t>TĂNG GÁNH TÂM THU</a:t>
              </a:r>
            </a:p>
          </p:txBody>
        </p:sp>
        <p:sp>
          <p:nvSpPr>
            <p:cNvPr id="15377" name="Line 17">
              <a:extLst>
                <a:ext uri="{FF2B5EF4-FFF2-40B4-BE49-F238E27FC236}">
                  <a16:creationId xmlns:a16="http://schemas.microsoft.com/office/drawing/2014/main" id="{308B9481-2C93-4F6A-BD0E-6DF392CDDA0D}"/>
                </a:ext>
              </a:extLst>
            </p:cNvPr>
            <p:cNvSpPr>
              <a:spLocks noChangeShapeType="1"/>
            </p:cNvSpPr>
            <p:nvPr/>
          </p:nvSpPr>
          <p:spPr bwMode="auto">
            <a:xfrm>
              <a:off x="2667000" y="2667000"/>
              <a:ext cx="1143000" cy="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3186" name="Rectangle 18">
              <a:extLst>
                <a:ext uri="{FF2B5EF4-FFF2-40B4-BE49-F238E27FC236}">
                  <a16:creationId xmlns:a16="http://schemas.microsoft.com/office/drawing/2014/main" id="{06EE836E-6D87-49B0-8A1E-368D681E64D0}"/>
                </a:ext>
              </a:extLst>
            </p:cNvPr>
            <p:cNvSpPr>
              <a:spLocks noChangeArrowheads="1"/>
            </p:cNvSpPr>
            <p:nvPr/>
          </p:nvSpPr>
          <p:spPr bwMode="auto">
            <a:xfrm>
              <a:off x="3886200" y="2514600"/>
              <a:ext cx="1600200" cy="1570038"/>
            </a:xfrm>
            <a:prstGeom prst="rect">
              <a:avLst/>
            </a:prstGeom>
            <a:noFill/>
            <a:ln>
              <a:noFill/>
            </a:ln>
            <a:effectLst/>
          </p:spPr>
          <p:txBody>
            <a:bodyPr>
              <a:spAutoFit/>
            </a:bodyPr>
            <a:lstStyle/>
            <a:p>
              <a:pPr eaLnBrk="1" hangingPunct="1">
                <a:spcBef>
                  <a:spcPct val="50000"/>
                </a:spcBef>
                <a:defRPr/>
              </a:pPr>
              <a:r>
                <a:rPr lang="en-US" altLang="en-US" b="1">
                  <a:solidFill>
                    <a:schemeClr val="hlink"/>
                  </a:solidFill>
                  <a:effectLst>
                    <a:outerShdw blurRad="38100" dist="38100" dir="2700000" algn="tl">
                      <a:srgbClr val="000000"/>
                    </a:outerShdw>
                  </a:effectLst>
                  <a:latin typeface="Arial" panose="020B0604020202020204" pitchFamily="34" charset="0"/>
                </a:rPr>
                <a:t>TĂNG ÁP ĐMP. ĐẢO SHUNT</a:t>
              </a:r>
            </a:p>
          </p:txBody>
        </p:sp>
      </p:grpSp>
      <p:sp>
        <p:nvSpPr>
          <p:cNvPr id="3" name="Rectangle 2">
            <a:extLst>
              <a:ext uri="{FF2B5EF4-FFF2-40B4-BE49-F238E27FC236}">
                <a16:creationId xmlns:a16="http://schemas.microsoft.com/office/drawing/2014/main" id="{A107A219-3224-4CE4-A249-B3A5EF4FC8AD}"/>
              </a:ext>
            </a:extLst>
          </p:cNvPr>
          <p:cNvSpPr/>
          <p:nvPr/>
        </p:nvSpPr>
        <p:spPr>
          <a:xfrm>
            <a:off x="5592234" y="5100935"/>
            <a:ext cx="3333220"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t>Thời gian sau khi có TAP</a:t>
            </a:r>
          </a:p>
        </p:txBody>
      </p:sp>
    </p:spTree>
  </p:cSld>
  <p:clrMapOvr>
    <a:masterClrMapping/>
  </p:clrMapOvr>
  <p:transition advTm="6000">
    <p:blind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377FB021-0F30-45D3-9059-24A071FA8945}"/>
              </a:ext>
            </a:extLst>
          </p:cNvPr>
          <p:cNvSpPr>
            <a:spLocks noGrp="1" noChangeArrowheads="1"/>
          </p:cNvSpPr>
          <p:nvPr>
            <p:ph type="title"/>
          </p:nvPr>
        </p:nvSpPr>
        <p:spPr>
          <a:xfrm>
            <a:off x="685800" y="-152400"/>
            <a:ext cx="7772400" cy="1143000"/>
          </a:xfrm>
        </p:spPr>
        <p:txBody>
          <a:bodyPr/>
          <a:lstStyle/>
          <a:p>
            <a:pPr eaLnBrk="1" hangingPunct="1">
              <a:defRPr/>
            </a:pPr>
            <a:r>
              <a:rPr lang="vi-VN" altLang="zh-CN" b="1"/>
              <a:t>SINH LÝ BỆNH</a:t>
            </a:r>
            <a:endParaRPr lang="en-US" altLang="en-US" b="1"/>
          </a:p>
        </p:txBody>
      </p:sp>
      <p:sp>
        <p:nvSpPr>
          <p:cNvPr id="148483" name="Rectangle 3">
            <a:extLst>
              <a:ext uri="{FF2B5EF4-FFF2-40B4-BE49-F238E27FC236}">
                <a16:creationId xmlns:a16="http://schemas.microsoft.com/office/drawing/2014/main" id="{6D633CF0-5A4E-4724-B3FE-FE01F745D310}"/>
              </a:ext>
            </a:extLst>
          </p:cNvPr>
          <p:cNvSpPr>
            <a:spLocks noGrp="1" noChangeArrowheads="1"/>
          </p:cNvSpPr>
          <p:nvPr>
            <p:ph type="body" idx="1"/>
          </p:nvPr>
        </p:nvSpPr>
        <p:spPr>
          <a:xfrm>
            <a:off x="228600" y="1023257"/>
            <a:ext cx="8686800" cy="5638800"/>
          </a:xfrm>
        </p:spPr>
        <p:txBody>
          <a:bodyPr/>
          <a:lstStyle/>
          <a:p>
            <a:pPr marL="609600" indent="-609600" eaLnBrk="1" hangingPunct="1">
              <a:lnSpc>
                <a:spcPct val="145000"/>
              </a:lnSpc>
              <a:spcBef>
                <a:spcPct val="55000"/>
              </a:spcBef>
              <a:buClr>
                <a:srgbClr val="FFFF00"/>
              </a:buClr>
              <a:buFont typeface="Wingdings" panose="05000000000000000000" pitchFamily="2" charset="2"/>
              <a:buNone/>
              <a:defRPr/>
            </a:pPr>
            <a:r>
              <a:rPr lang="en-US" altLang="zh-CN" b="1">
                <a:effectLst>
                  <a:outerShdw blurRad="38100" dist="38100" dir="2700000" algn="tl">
                    <a:srgbClr val="000000"/>
                  </a:outerShdw>
                </a:effectLst>
                <a:latin typeface="Arial" panose="020B0604020202020204" pitchFamily="34" charset="0"/>
                <a:ea typeface="SimSun" panose="02010600030101010101" pitchFamily="2" charset="-122"/>
              </a:rPr>
              <a:t>Thay đổi huyết động phụ thuộc vào</a:t>
            </a:r>
          </a:p>
          <a:p>
            <a:pPr marL="609600" indent="-609600" eaLnBrk="1" hangingPunct="1">
              <a:lnSpc>
                <a:spcPct val="145000"/>
              </a:lnSpc>
              <a:spcBef>
                <a:spcPct val="55000"/>
              </a:spcBef>
              <a:buClr>
                <a:srgbClr val="FFFF00"/>
              </a:buClr>
              <a:buFont typeface="Wingdings" panose="05000000000000000000" pitchFamily="2" charset="2"/>
              <a:buAutoNum type="arabicPeriod"/>
              <a:defRPr/>
            </a:pPr>
            <a:r>
              <a:rPr lang="vi-VN" altLang="zh-CN" b="1">
                <a:solidFill>
                  <a:srgbClr val="FFFF00"/>
                </a:solidFill>
                <a:effectLst>
                  <a:outerShdw blurRad="38100" dist="38100" dir="2700000" algn="tl">
                    <a:srgbClr val="000000"/>
                  </a:outerShdw>
                </a:effectLst>
                <a:latin typeface="Arial" panose="020B0604020202020204" pitchFamily="34" charset="0"/>
              </a:rPr>
              <a:t>Chiều</a:t>
            </a:r>
            <a:r>
              <a:rPr lang="en-US" altLang="zh-CN"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 của luồng thông</a:t>
            </a:r>
          </a:p>
          <a:p>
            <a:pPr marL="609600" indent="-609600" eaLnBrk="1" hangingPunct="1">
              <a:lnSpc>
                <a:spcPct val="145000"/>
              </a:lnSpc>
              <a:spcBef>
                <a:spcPct val="55000"/>
              </a:spcBef>
              <a:buClr>
                <a:srgbClr val="FFFF00"/>
              </a:buClr>
              <a:buFont typeface="Wingdings" panose="05000000000000000000" pitchFamily="2" charset="2"/>
              <a:buAutoNum type="arabicPeriod"/>
              <a:defRPr/>
            </a:pPr>
            <a:r>
              <a:rPr lang="en-US" altLang="zh-CN"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Lưu </a:t>
            </a:r>
            <a:r>
              <a:rPr lang="vi-VN" altLang="zh-CN" b="1">
                <a:solidFill>
                  <a:srgbClr val="FFFF00"/>
                </a:solidFill>
                <a:effectLst>
                  <a:outerShdw blurRad="38100" dist="38100" dir="2700000" algn="tl">
                    <a:srgbClr val="000000"/>
                  </a:outerShdw>
                </a:effectLst>
                <a:latin typeface="Arial" panose="020B0604020202020204" pitchFamily="34" charset="0"/>
              </a:rPr>
              <a:t>lượng luồn</a:t>
            </a:r>
            <a:r>
              <a:rPr lang="en-US" altLang="zh-CN"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g</a:t>
            </a:r>
            <a:r>
              <a:rPr lang="vi-VN" altLang="zh-CN" b="1">
                <a:solidFill>
                  <a:srgbClr val="FFFF00"/>
                </a:solidFill>
                <a:effectLst>
                  <a:outerShdw blurRad="38100" dist="38100" dir="2700000" algn="tl">
                    <a:srgbClr val="000000"/>
                  </a:outerShdw>
                </a:effectLst>
                <a:latin typeface="Arial" panose="020B0604020202020204" pitchFamily="34" charset="0"/>
              </a:rPr>
              <a:t> thông</a:t>
            </a:r>
            <a:endParaRPr lang="en-US" altLang="zh-CN"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endParaRPr>
          </a:p>
          <a:p>
            <a:pPr marL="609600" indent="-609600" eaLnBrk="1" hangingPunct="1">
              <a:lnSpc>
                <a:spcPct val="145000"/>
              </a:lnSpc>
              <a:spcBef>
                <a:spcPct val="55000"/>
              </a:spcBef>
              <a:buClr>
                <a:srgbClr val="FFFF00"/>
              </a:buClr>
              <a:buFont typeface="Wingdings" panose="05000000000000000000" pitchFamily="2" charset="2"/>
              <a:buAutoNum type="arabicPeriod"/>
              <a:defRPr/>
            </a:pPr>
            <a:r>
              <a:rPr lang="en-US" altLang="zh-CN"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Kích thước lỗ thông</a:t>
            </a:r>
          </a:p>
          <a:p>
            <a:pPr marL="609600" indent="-609600" eaLnBrk="1" hangingPunct="1">
              <a:lnSpc>
                <a:spcPct val="145000"/>
              </a:lnSpc>
              <a:spcBef>
                <a:spcPct val="55000"/>
              </a:spcBef>
              <a:buClr>
                <a:srgbClr val="FFFF00"/>
              </a:buClr>
              <a:buFont typeface="Wingdings" panose="05000000000000000000" pitchFamily="2" charset="2"/>
              <a:buAutoNum type="arabicPeriod"/>
              <a:defRPr/>
            </a:pPr>
            <a:r>
              <a:rPr lang="en-US" altLang="zh-CN"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Sức cản của hệ mạch máu phổi</a:t>
            </a:r>
          </a:p>
          <a:p>
            <a:pPr marL="609600" indent="-609600" eaLnBrk="1" hangingPunct="1">
              <a:lnSpc>
                <a:spcPct val="145000"/>
              </a:lnSpc>
              <a:spcBef>
                <a:spcPct val="55000"/>
              </a:spcBef>
              <a:buClr>
                <a:srgbClr val="FFFF00"/>
              </a:buClr>
              <a:buFont typeface="Wingdings" panose="05000000000000000000" pitchFamily="2" charset="2"/>
              <a:buAutoNum type="arabicPeriod"/>
              <a:defRPr/>
            </a:pPr>
            <a:r>
              <a:rPr lang="vi-VN" altLang="zh-CN" b="1">
                <a:solidFill>
                  <a:srgbClr val="FFFF00"/>
                </a:solidFill>
                <a:effectLst>
                  <a:outerShdw blurRad="38100" dist="38100" dir="2700000" algn="tl">
                    <a:srgbClr val="000000"/>
                  </a:outerShdw>
                </a:effectLst>
                <a:latin typeface="Arial" panose="020B0604020202020204" pitchFamily="34" charset="0"/>
              </a:rPr>
              <a:t>Diễn tiến, th. gian.</a:t>
            </a:r>
          </a:p>
        </p:txBody>
      </p:sp>
      <p:sp>
        <p:nvSpPr>
          <p:cNvPr id="4" name="Rectangle 3">
            <a:extLst>
              <a:ext uri="{FF2B5EF4-FFF2-40B4-BE49-F238E27FC236}">
                <a16:creationId xmlns:a16="http://schemas.microsoft.com/office/drawing/2014/main" id="{26B923D3-521D-4CF1-8A58-CBD457BC9067}"/>
              </a:ext>
            </a:extLst>
          </p:cNvPr>
          <p:cNvSpPr/>
          <p:nvPr/>
        </p:nvSpPr>
        <p:spPr>
          <a:xfrm>
            <a:off x="5562600" y="2057400"/>
            <a:ext cx="3581400" cy="120084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R="0" lvl="0" algn="just">
              <a:lnSpc>
                <a:spcPct val="115000"/>
              </a:lnSpc>
              <a:spcBef>
                <a:spcPts val="0"/>
              </a:spcBef>
              <a:spcAft>
                <a:spcPts val="0"/>
              </a:spcAft>
              <a:buSzPts val="1200"/>
            </a:pPr>
            <a:r>
              <a:rPr lang="en-US" sz="1600">
                <a:latin typeface="arial" panose="020B0604020202020204" pitchFamily="34" charset="0"/>
                <a:ea typeface="Times New Roman" panose="02020603050405020304" pitchFamily="18" charset="0"/>
                <a:cs typeface="arial" panose="020B0604020202020204" pitchFamily="34" charset="0"/>
              </a:rPr>
              <a:t>Chú ý: </a:t>
            </a:r>
            <a:r>
              <a:rPr lang="vi-VN" sz="1600">
                <a:highlight>
                  <a:srgbClr val="FFFF00"/>
                </a:highlight>
                <a:latin typeface="arial" panose="020B0604020202020204" pitchFamily="34" charset="0"/>
                <a:ea typeface="Times New Roman" panose="02020603050405020304" pitchFamily="18" charset="0"/>
                <a:cs typeface="arial" panose="020B0604020202020204" pitchFamily="34" charset="0"/>
              </a:rPr>
              <a:t>tă</a:t>
            </a:r>
            <a:r>
              <a:rPr lang="en-US" sz="1600">
                <a:highlight>
                  <a:srgbClr val="FFFF00"/>
                </a:highlight>
                <a:latin typeface="arial" panose="020B0604020202020204" pitchFamily="34" charset="0"/>
                <a:ea typeface="Times New Roman" panose="02020603050405020304" pitchFamily="18" charset="0"/>
                <a:cs typeface="arial" panose="020B0604020202020204" pitchFamily="34" charset="0"/>
              </a:rPr>
              <a:t>ng kháng lực 8- 12 wood mà </a:t>
            </a:r>
            <a:r>
              <a:rPr lang="vi-VN" sz="1600">
                <a:highlight>
                  <a:srgbClr val="FFFF00"/>
                </a:highlight>
                <a:latin typeface="arial" panose="020B0604020202020204" pitchFamily="34" charset="0"/>
                <a:ea typeface="Times New Roman" panose="02020603050405020304" pitchFamily="18" charset="0"/>
                <a:cs typeface="arial" panose="020B0604020202020204" pitchFamily="34" charset="0"/>
              </a:rPr>
              <a:t>ko</a:t>
            </a:r>
            <a:r>
              <a:rPr lang="en-US" sz="1600">
                <a:highlight>
                  <a:srgbClr val="FFFF00"/>
                </a:highlight>
                <a:latin typeface="arial" panose="020B0604020202020204" pitchFamily="34" charset="0"/>
                <a:ea typeface="Times New Roman" panose="02020603050405020304" pitchFamily="18" charset="0"/>
                <a:cs typeface="arial" panose="020B0604020202020204" pitchFamily="34" charset="0"/>
              </a:rPr>
              <a:t> giảm &lt; 7wood khi dung thuốc dãn mạch là CCĐ của phẫu thuật</a:t>
            </a:r>
            <a:r>
              <a:rPr lang="en-US" sz="1600">
                <a:latin typeface="arial" panose="020B0604020202020204" pitchFamily="34" charset="0"/>
                <a:ea typeface="Times New Roman" panose="02020603050405020304" pitchFamily="18" charset="0"/>
                <a:cs typeface="arial" panose="020B0604020202020204" pitchFamily="34" charset="0"/>
              </a:rPr>
              <a:t>. </a:t>
            </a:r>
            <a:r>
              <a:rPr lang="vi-VN" sz="1600">
                <a:latin typeface="arial" panose="020B0604020202020204" pitchFamily="34" charset="0"/>
                <a:ea typeface="Times New Roman" panose="02020603050405020304" pitchFamily="18" charset="0"/>
                <a:cs typeface="arial" panose="020B0604020202020204" pitchFamily="34" charset="0"/>
              </a:rPr>
              <a:t>???</a:t>
            </a:r>
            <a:r>
              <a:rPr lang="en-US" sz="1600">
                <a:latin typeface="arial" panose="020B0604020202020204" pitchFamily="34" charset="0"/>
                <a:ea typeface="Times New Roman" panose="02020603050405020304" pitchFamily="18" charset="0"/>
                <a:cs typeface="arial" panose="020B0604020202020204" pitchFamily="34" charset="0"/>
              </a:rPr>
              <a:t>Vì </a:t>
            </a:r>
            <a:r>
              <a:rPr lang="vi-VN" sz="1600">
                <a:latin typeface="arial" panose="020B0604020202020204" pitchFamily="34" charset="0"/>
                <a:ea typeface="Times New Roman" panose="02020603050405020304" pitchFamily="18" charset="0"/>
                <a:cs typeface="arial" panose="020B0604020202020204" pitchFamily="34" charset="0"/>
              </a:rPr>
              <a:t>ko</a:t>
            </a:r>
            <a:r>
              <a:rPr lang="en-US" sz="1600">
                <a:latin typeface="arial" panose="020B0604020202020204" pitchFamily="34" charset="0"/>
                <a:ea typeface="Times New Roman" panose="02020603050405020304" pitchFamily="18" charset="0"/>
                <a:cs typeface="arial" panose="020B0604020202020204" pitchFamily="34" charset="0"/>
              </a:rPr>
              <a:t> hiệu quả. Gây suy tim sớm hơn.</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5E21F722-AE1B-4987-B551-B21985E3AA3A}"/>
              </a:ext>
            </a:extLst>
          </p:cNvPr>
          <p:cNvSpPr>
            <a:spLocks noGrp="1" noChangeArrowheads="1"/>
          </p:cNvSpPr>
          <p:nvPr>
            <p:ph type="title"/>
          </p:nvPr>
        </p:nvSpPr>
        <p:spPr>
          <a:xfrm>
            <a:off x="685800" y="-152400"/>
            <a:ext cx="7772400" cy="1143000"/>
          </a:xfrm>
        </p:spPr>
        <p:txBody>
          <a:bodyPr/>
          <a:lstStyle/>
          <a:p>
            <a:pPr eaLnBrk="1" hangingPunct="1">
              <a:defRPr/>
            </a:pPr>
            <a:r>
              <a:rPr lang="vi-VN" altLang="zh-CN" b="1"/>
              <a:t>SINH LÝ BỆNH</a:t>
            </a:r>
            <a:endParaRPr lang="en-US" altLang="en-US" b="1"/>
          </a:p>
        </p:txBody>
      </p:sp>
      <p:sp>
        <p:nvSpPr>
          <p:cNvPr id="226307" name="Rectangle 3">
            <a:extLst>
              <a:ext uri="{FF2B5EF4-FFF2-40B4-BE49-F238E27FC236}">
                <a16:creationId xmlns:a16="http://schemas.microsoft.com/office/drawing/2014/main" id="{935247BA-7294-451D-B771-22B84F4578A5}"/>
              </a:ext>
            </a:extLst>
          </p:cNvPr>
          <p:cNvSpPr>
            <a:spLocks noGrp="1" noChangeArrowheads="1"/>
          </p:cNvSpPr>
          <p:nvPr>
            <p:ph type="body" idx="1"/>
          </p:nvPr>
        </p:nvSpPr>
        <p:spPr>
          <a:xfrm>
            <a:off x="304800" y="1143000"/>
            <a:ext cx="8686800" cy="4724400"/>
          </a:xfrm>
        </p:spPr>
        <p:txBody>
          <a:bodyPr/>
          <a:lstStyle/>
          <a:p>
            <a:pPr marL="363538" indent="-363538" eaLnBrk="1" hangingPunct="1">
              <a:lnSpc>
                <a:spcPct val="140000"/>
              </a:lnSpc>
              <a:spcBef>
                <a:spcPct val="35000"/>
              </a:spcBef>
              <a:defRPr/>
            </a:pPr>
            <a:r>
              <a:rPr lang="vi-VN" altLang="zh-CN" b="1">
                <a:effectLst>
                  <a:outerShdw blurRad="38100" dist="38100" dir="2700000" algn="tl">
                    <a:srgbClr val="000000"/>
                  </a:outerShdw>
                </a:effectLst>
                <a:latin typeface="Arial" panose="020B0604020202020204" pitchFamily="34" charset="0"/>
              </a:rPr>
              <a:t>4 nhóm</a:t>
            </a:r>
            <a:endParaRPr lang="da-DK" altLang="zh-CN" b="1">
              <a:effectLst>
                <a:outerShdw blurRad="38100" dist="38100" dir="2700000" algn="tl">
                  <a:srgbClr val="000000"/>
                </a:outerShdw>
              </a:effectLst>
              <a:latin typeface="Arial" panose="020B0604020202020204" pitchFamily="34" charset="0"/>
              <a:ea typeface="SimSun" panose="02010600030101010101" pitchFamily="2" charset="-122"/>
            </a:endParaRPr>
          </a:p>
          <a:p>
            <a:pPr marL="1262063" lvl="1" indent="-371475" eaLnBrk="1" hangingPunct="1">
              <a:lnSpc>
                <a:spcPct val="140000"/>
              </a:lnSpc>
              <a:spcBef>
                <a:spcPct val="35000"/>
              </a:spcBef>
              <a:defRPr/>
            </a:pPr>
            <a:r>
              <a:rPr lang="vi-VN" altLang="zh-CN" sz="3200" b="1">
                <a:solidFill>
                  <a:srgbClr val="FFFF00"/>
                </a:solidFill>
                <a:effectLst>
                  <a:outerShdw blurRad="38100" dist="38100" dir="2700000" algn="tl">
                    <a:srgbClr val="000000"/>
                  </a:outerShdw>
                </a:effectLst>
                <a:latin typeface="Arial" panose="020B0604020202020204" pitchFamily="34" charset="0"/>
              </a:rPr>
              <a:t>TLT nhỏ, PVR </a:t>
            </a:r>
            <a:r>
              <a:rPr lang="vi-VN" altLang="zh-CN" sz="3200" b="1">
                <a:solidFill>
                  <a:srgbClr val="FFFF00"/>
                </a:solidFill>
                <a:effectLst>
                  <a:outerShdw blurRad="38100" dist="38100" dir="2700000" algn="tl">
                    <a:srgbClr val="000000"/>
                  </a:outerShdw>
                </a:effectLst>
                <a:latin typeface="Arial" panose="020B0604020202020204" pitchFamily="34" charset="0"/>
                <a:sym typeface="Symbol" pitchFamily="2" charset="2"/>
              </a:rPr>
              <a:t></a:t>
            </a:r>
            <a:endParaRPr lang="da-DK" altLang="zh-CN" sz="3200"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sym typeface="Symbol" pitchFamily="2" charset="2"/>
            </a:endParaRPr>
          </a:p>
          <a:p>
            <a:pPr marL="1262063" lvl="1" indent="-371475" eaLnBrk="1" hangingPunct="1">
              <a:lnSpc>
                <a:spcPct val="140000"/>
              </a:lnSpc>
              <a:spcBef>
                <a:spcPct val="35000"/>
              </a:spcBef>
              <a:defRPr/>
            </a:pPr>
            <a:r>
              <a:rPr lang="vi-VN" altLang="zh-CN" sz="3200" b="1">
                <a:solidFill>
                  <a:srgbClr val="FFFF00"/>
                </a:solidFill>
                <a:effectLst>
                  <a:outerShdw blurRad="38100" dist="38100" dir="2700000" algn="tl">
                    <a:srgbClr val="000000"/>
                  </a:outerShdw>
                </a:effectLst>
                <a:latin typeface="Arial" panose="020B0604020202020204" pitchFamily="34" charset="0"/>
              </a:rPr>
              <a:t>TLT vừa, PVR hơi cao, thay đổi</a:t>
            </a:r>
            <a:endParaRPr lang="da-DK" altLang="zh-CN" sz="3200"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endParaRPr>
          </a:p>
          <a:p>
            <a:pPr marL="1262063" lvl="1" indent="-371475" eaLnBrk="1" hangingPunct="1">
              <a:lnSpc>
                <a:spcPct val="140000"/>
              </a:lnSpc>
              <a:spcBef>
                <a:spcPct val="35000"/>
              </a:spcBef>
              <a:defRPr/>
            </a:pPr>
            <a:r>
              <a:rPr lang="vi-VN" altLang="zh-CN" sz="3200" b="1">
                <a:solidFill>
                  <a:srgbClr val="FFFF00"/>
                </a:solidFill>
                <a:effectLst>
                  <a:outerShdw blurRad="38100" dist="38100" dir="2700000" algn="tl">
                    <a:srgbClr val="000000"/>
                  </a:outerShdw>
                </a:effectLst>
                <a:latin typeface="Arial" panose="020B0604020202020204" pitchFamily="34" charset="0"/>
              </a:rPr>
              <a:t>TLT lớn, PVR cao còn thay đổi</a:t>
            </a:r>
            <a:endParaRPr lang="da-DK" altLang="zh-CN" sz="3200"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endParaRPr>
          </a:p>
          <a:p>
            <a:pPr marL="1262063" lvl="1" indent="-371475" eaLnBrk="1" hangingPunct="1">
              <a:lnSpc>
                <a:spcPct val="140000"/>
              </a:lnSpc>
              <a:spcBef>
                <a:spcPct val="35000"/>
              </a:spcBef>
              <a:defRPr/>
            </a:pPr>
            <a:r>
              <a:rPr lang="vi-VN" altLang="zh-CN" sz="3200" b="1">
                <a:solidFill>
                  <a:srgbClr val="FFFF00"/>
                </a:solidFill>
                <a:effectLst>
                  <a:outerShdw blurRad="38100" dist="38100" dir="2700000" algn="tl">
                    <a:srgbClr val="000000"/>
                  </a:outerShdw>
                </a:effectLst>
                <a:latin typeface="Arial" panose="020B0604020202020204" pitchFamily="34" charset="0"/>
              </a:rPr>
              <a:t>TLT lớn, PVR cao hơn ĐMC  </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DC4E76-96E2-4B9D-8860-15F0E3EFB6B8}"/>
              </a:ext>
            </a:extLst>
          </p:cNvPr>
          <p:cNvGrpSpPr/>
          <p:nvPr/>
        </p:nvGrpSpPr>
        <p:grpSpPr>
          <a:xfrm>
            <a:off x="647700" y="-10888"/>
            <a:ext cx="7848600" cy="4495801"/>
            <a:chOff x="0" y="-1"/>
            <a:chExt cx="9144000" cy="5065689"/>
          </a:xfrm>
        </p:grpSpPr>
        <p:pic>
          <p:nvPicPr>
            <p:cNvPr id="18434" name="Picture 2" descr="D_VSD_small">
              <a:extLst>
                <a:ext uri="{FF2B5EF4-FFF2-40B4-BE49-F238E27FC236}">
                  <a16:creationId xmlns:a16="http://schemas.microsoft.com/office/drawing/2014/main" id="{031F1120-217D-4D41-97F3-10EF56523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40357" cy="506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D_VSD_Large">
              <a:extLst>
                <a:ext uri="{FF2B5EF4-FFF2-40B4-BE49-F238E27FC236}">
                  <a16:creationId xmlns:a16="http://schemas.microsoft.com/office/drawing/2014/main" id="{4669CDD3-DEEA-4C18-85A9-FCAFC33D8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
              <a:ext cx="4495800" cy="506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3">
            <a:extLst>
              <a:ext uri="{FF2B5EF4-FFF2-40B4-BE49-F238E27FC236}">
                <a16:creationId xmlns:a16="http://schemas.microsoft.com/office/drawing/2014/main" id="{EA119D9B-B7C4-466E-A201-FD91CCDED1A2}"/>
              </a:ext>
            </a:extLst>
          </p:cNvPr>
          <p:cNvSpPr txBox="1">
            <a:spLocks noChangeArrowheads="1"/>
          </p:cNvSpPr>
          <p:nvPr/>
        </p:nvSpPr>
        <p:spPr>
          <a:xfrm>
            <a:off x="76200" y="4495799"/>
            <a:ext cx="8991600" cy="2286000"/>
          </a:xfrm>
          <a:prstGeom prst="rect">
            <a:avLst/>
          </a:prstGeom>
        </p:spPr>
        <p:txBody>
          <a:bodyPr/>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3538" indent="-363538" eaLnBrk="1" hangingPunct="1">
              <a:spcBef>
                <a:spcPct val="30000"/>
              </a:spcBef>
              <a:defRPr/>
            </a:pPr>
            <a:r>
              <a:rPr lang="vi-VN" altLang="zh-CN" sz="2800" b="1">
                <a:solidFill>
                  <a:srgbClr val="FFFF00"/>
                </a:solidFill>
                <a:effectLst>
                  <a:outerShdw blurRad="38100" dist="38100" dir="2700000" algn="tl">
                    <a:srgbClr val="000000"/>
                  </a:outerShdw>
                </a:effectLst>
                <a:latin typeface="Arial" panose="020B0604020202020204" pitchFamily="34" charset="0"/>
              </a:rPr>
              <a:t>TLT hạn chế: có shunt T-P, gặp sức đề kháng của áp lực máu ở ngay miệng bên TP của lỗ thông</a:t>
            </a:r>
            <a:br>
              <a:rPr lang="vi-VN" altLang="zh-CN" sz="2800" b="1">
                <a:solidFill>
                  <a:srgbClr val="FFFF00"/>
                </a:solidFill>
                <a:effectLst>
                  <a:outerShdw blurRad="38100" dist="38100" dir="2700000" algn="tl">
                    <a:srgbClr val="000000"/>
                  </a:outerShdw>
                </a:effectLst>
                <a:latin typeface="Arial" panose="020B0604020202020204" pitchFamily="34" charset="0"/>
              </a:rPr>
            </a:br>
            <a:r>
              <a:rPr lang="vi-VN" altLang="zh-CN" sz="2800" b="1">
                <a:solidFill>
                  <a:srgbClr val="FFFF00"/>
                </a:solidFill>
                <a:effectLst>
                  <a:outerShdw blurRad="38100" dist="38100" dir="2700000" algn="tl">
                    <a:srgbClr val="000000"/>
                  </a:outerShdw>
                </a:effectLst>
                <a:latin typeface="Arial" panose="020B0604020202020204" pitchFamily="34" charset="0"/>
              </a:rPr>
              <a:t>(P tâm thu TP &lt; TT)</a:t>
            </a:r>
          </a:p>
          <a:p>
            <a:pPr marL="363538" indent="-363538" eaLnBrk="1" hangingPunct="1">
              <a:spcBef>
                <a:spcPct val="30000"/>
              </a:spcBef>
              <a:defRPr/>
            </a:pPr>
            <a:r>
              <a:rPr lang="vi-VN" altLang="zh-CN" sz="2800" b="1">
                <a:solidFill>
                  <a:srgbClr val="FFFF00"/>
                </a:solidFill>
                <a:effectLst>
                  <a:outerShdw blurRad="38100" dist="38100" dir="2700000" algn="tl">
                    <a:srgbClr val="000000"/>
                  </a:outerShdw>
                </a:effectLst>
                <a:latin typeface="Arial" panose="020B0604020202020204" pitchFamily="34" charset="0"/>
              </a:rPr>
              <a:t>TLT không hạn chế: gặp sức đề kháng ở hệ ĐMP (P tâm thu TP &gt; TT ) </a:t>
            </a:r>
            <a:endParaRPr lang="en-US" altLang="en-US" sz="2800" b="1">
              <a:solidFill>
                <a:srgbClr val="FFFF00"/>
              </a:solidFill>
              <a:effectLst>
                <a:outerShdw blurRad="38100" dist="38100" dir="2700000" algn="tl">
                  <a:srgbClr val="000000"/>
                </a:outerShdw>
              </a:effectLst>
              <a:latin typeface="Arial" panose="020B0604020202020204" pitchFamily="34" charset="0"/>
            </a:endParaRPr>
          </a:p>
        </p:txBody>
      </p:sp>
    </p:spTree>
  </p:cSld>
  <p:clrMapOvr>
    <a:masterClrMapping/>
  </p:clrMapOvr>
  <p:transition>
    <p:blind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449A885C-BDE0-4131-BEB5-0D87C7D3FE27}"/>
              </a:ext>
            </a:extLst>
          </p:cNvPr>
          <p:cNvSpPr>
            <a:spLocks noGrp="1" noChangeArrowheads="1"/>
          </p:cNvSpPr>
          <p:nvPr>
            <p:ph type="title"/>
          </p:nvPr>
        </p:nvSpPr>
        <p:spPr>
          <a:xfrm>
            <a:off x="685800" y="76200"/>
            <a:ext cx="7772400" cy="457200"/>
          </a:xfrm>
        </p:spPr>
        <p:txBody>
          <a:bodyPr/>
          <a:lstStyle/>
          <a:p>
            <a:pPr eaLnBrk="1" hangingPunct="1">
              <a:defRPr/>
            </a:pPr>
            <a:r>
              <a:rPr lang="en-US" altLang="en-US" sz="3600" b="1"/>
              <a:t>SINH LÝ BỆNH</a:t>
            </a:r>
            <a:endParaRPr lang="en-US" altLang="en-US" sz="3600"/>
          </a:p>
        </p:txBody>
      </p:sp>
      <p:graphicFrame>
        <p:nvGraphicFramePr>
          <p:cNvPr id="231427" name="Group 3">
            <a:extLst>
              <a:ext uri="{FF2B5EF4-FFF2-40B4-BE49-F238E27FC236}">
                <a16:creationId xmlns:a16="http://schemas.microsoft.com/office/drawing/2014/main" id="{50FCC10F-AED9-4E99-9784-7472C0FA96E8}"/>
              </a:ext>
            </a:extLst>
          </p:cNvPr>
          <p:cNvGraphicFramePr>
            <a:graphicFrameLocks noGrp="1"/>
          </p:cNvGraphicFramePr>
          <p:nvPr>
            <p:extLst>
              <p:ext uri="{D42A27DB-BD31-4B8C-83A1-F6EECF244321}">
                <p14:modId xmlns:p14="http://schemas.microsoft.com/office/powerpoint/2010/main" val="250174899"/>
              </p:ext>
            </p:extLst>
          </p:nvPr>
        </p:nvGraphicFramePr>
        <p:xfrm>
          <a:off x="365855" y="1295400"/>
          <a:ext cx="8412290" cy="3763213"/>
        </p:xfrm>
        <a:graphic>
          <a:graphicData uri="http://schemas.openxmlformats.org/drawingml/2006/table">
            <a:tbl>
              <a:tblPr/>
              <a:tblGrid>
                <a:gridCol w="2269300">
                  <a:extLst>
                    <a:ext uri="{9D8B030D-6E8A-4147-A177-3AD203B41FA5}">
                      <a16:colId xmlns:a16="http://schemas.microsoft.com/office/drawing/2014/main" val="20000"/>
                    </a:ext>
                  </a:extLst>
                </a:gridCol>
                <a:gridCol w="1916430">
                  <a:extLst>
                    <a:ext uri="{9D8B030D-6E8A-4147-A177-3AD203B41FA5}">
                      <a16:colId xmlns:a16="http://schemas.microsoft.com/office/drawing/2014/main" val="20001"/>
                    </a:ext>
                  </a:extLst>
                </a:gridCol>
                <a:gridCol w="2113280">
                  <a:extLst>
                    <a:ext uri="{9D8B030D-6E8A-4147-A177-3AD203B41FA5}">
                      <a16:colId xmlns:a16="http://schemas.microsoft.com/office/drawing/2014/main" val="20002"/>
                    </a:ext>
                  </a:extLst>
                </a:gridCol>
                <a:gridCol w="2113280">
                  <a:extLst>
                    <a:ext uri="{9D8B030D-6E8A-4147-A177-3AD203B41FA5}">
                      <a16:colId xmlns:a16="http://schemas.microsoft.com/office/drawing/2014/main" val="20003"/>
                    </a:ext>
                  </a:extLst>
                </a:gridCol>
              </a:tblGrid>
              <a:tr h="581065">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VSD</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47F90"/>
                    </a:solid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    NHỎ</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47F90"/>
                    </a:solid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  TB</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47F90"/>
                    </a:solid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     LỚN</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47F90"/>
                    </a:solidFill>
                  </a:tcPr>
                </a:tc>
                <a:extLst>
                  <a:ext uri="{0D108BD9-81ED-4DB2-BD59-A6C34878D82A}">
                    <a16:rowId xmlns:a16="http://schemas.microsoft.com/office/drawing/2014/main" val="10000"/>
                  </a:ext>
                </a:extLst>
              </a:tr>
              <a:tr h="0">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Diameter</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&lt; 1/3 dAo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sym typeface="Symbol" pitchFamily="2" charset="2"/>
                        </a:rPr>
                        <a:t>1/3 - 2/3 dAo</a:t>
                      </a:r>
                      <a:endPar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&gt; 2/3 dAo</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Grad LV – RV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NHIỀU</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sym typeface="Symbol" pitchFamily="2" charset="2"/>
                        </a:rPr>
                        <a:t> 20 mmHg</a:t>
                      </a:r>
                      <a:endPar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&lt; 20 mmHg</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Shunt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 T-P ÍT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T-P NHIỀU</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T-P, P-T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NHĨ TRÁI, </a:t>
                      </a:r>
                      <a:endParaRPr kumimoji="0" lang="vi-VN" altLang="en-US" sz="2400" b="0" i="0" u="none" strike="noStrike" cap="none" normalizeH="0" baseline="0">
                        <a:ln>
                          <a:noFill/>
                        </a:ln>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THẤT TRÁI</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 BTHUỜNG</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TĂNG GÁNH</a:t>
                      </a:r>
                      <a:endParaRPr kumimoji="0" lang="vi-VN"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TTRƯƠNG</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TĂNG GÁNH</a:t>
                      </a:r>
                      <a:endParaRPr kumimoji="0" lang="vi-VN"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TTRƯƠNG</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30909">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SUY TIM</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vi-VN" altLang="en-US" sz="2400" b="0" i="0" u="none" strike="noStrike" cap="none" normalizeH="0" baseline="0">
                          <a:ln>
                            <a:noFill/>
                          </a:ln>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TAP</a:t>
                      </a:r>
                      <a:endParaRPr kumimoji="0" lang="en-US" altLang="en-US" sz="2400" b="0" i="0" u="none" strike="noStrike" cap="none" normalizeH="0" baseline="0">
                        <a:ln>
                          <a:noFill/>
                        </a:ln>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sz="2800">
                          <a:solidFill>
                            <a:schemeClr val="tx1"/>
                          </a:solidFill>
                          <a:latin typeface="Times New Roman" panose="02020603050405020304" pitchFamily="18" charset="0"/>
                        </a:defRPr>
                      </a:lvl1pPr>
                      <a:lvl2pPr>
                        <a:spcBef>
                          <a:spcPct val="20000"/>
                        </a:spcBef>
                        <a:buClr>
                          <a:schemeClr val="tx1"/>
                        </a:buClr>
                        <a:buSzPct val="90000"/>
                        <a:defRPr sz="2400">
                          <a:solidFill>
                            <a:schemeClr val="tx1"/>
                          </a:solidFill>
                          <a:latin typeface="Times New Roman" panose="02020603050405020304" pitchFamily="18" charset="0"/>
                        </a:defRPr>
                      </a:lvl2pPr>
                      <a:lvl3pPr>
                        <a:spcBef>
                          <a:spcPct val="20000"/>
                        </a:spcBef>
                        <a:buClr>
                          <a:schemeClr val="accent1"/>
                        </a:buClr>
                        <a:buSzPct val="60000"/>
                        <a:buFont typeface="Wingding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accent1"/>
                        </a:buClr>
                        <a:defRPr>
                          <a:solidFill>
                            <a:schemeClr val="tx1"/>
                          </a:solidFill>
                          <a:latin typeface="Times New Roman" panose="02020603050405020304" pitchFamily="18" charset="0"/>
                        </a:defRPr>
                      </a:lvl5pPr>
                      <a:lvl6pPr fontAlgn="base">
                        <a:spcBef>
                          <a:spcPct val="20000"/>
                        </a:spcBef>
                        <a:spcAft>
                          <a:spcPct val="0"/>
                        </a:spcAft>
                        <a:buClr>
                          <a:schemeClr val="accent1"/>
                        </a:buClr>
                        <a:defRPr>
                          <a:solidFill>
                            <a:schemeClr val="tx1"/>
                          </a:solidFill>
                          <a:latin typeface="Times New Roman" panose="02020603050405020304" pitchFamily="18" charset="0"/>
                        </a:defRPr>
                      </a:lvl6pPr>
                      <a:lvl7pPr fontAlgn="base">
                        <a:spcBef>
                          <a:spcPct val="20000"/>
                        </a:spcBef>
                        <a:spcAft>
                          <a:spcPct val="0"/>
                        </a:spcAft>
                        <a:buClr>
                          <a:schemeClr val="accent1"/>
                        </a:buClr>
                        <a:defRPr>
                          <a:solidFill>
                            <a:schemeClr val="tx1"/>
                          </a:solidFill>
                          <a:latin typeface="Times New Roman" panose="02020603050405020304" pitchFamily="18" charset="0"/>
                        </a:defRPr>
                      </a:lvl7pPr>
                      <a:lvl8pPr fontAlgn="base">
                        <a:spcBef>
                          <a:spcPct val="20000"/>
                        </a:spcBef>
                        <a:spcAft>
                          <a:spcPct val="0"/>
                        </a:spcAft>
                        <a:buClr>
                          <a:schemeClr val="accent1"/>
                        </a:buClr>
                        <a:defRPr>
                          <a:solidFill>
                            <a:schemeClr val="tx1"/>
                          </a:solidFill>
                          <a:latin typeface="Times New Roman" panose="02020603050405020304" pitchFamily="18" charset="0"/>
                        </a:defRPr>
                      </a:lvl8pPr>
                      <a:lvl9pPr fontAlgn="base">
                        <a:spcBef>
                          <a:spcPct val="20000"/>
                        </a:spcBef>
                        <a:spcAft>
                          <a:spcPct val="0"/>
                        </a:spcAft>
                        <a:buClr>
                          <a:schemeClr val="accent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altLang="en-US" sz="2400" b="0" i="0" u="none" strike="noStrike" cap="none" normalizeH="0" baseline="0">
                          <a:ln>
                            <a:noFill/>
                          </a:ln>
                          <a:solidFill>
                            <a:srgbClr val="FFFF00"/>
                          </a:solidFill>
                          <a:effectLst/>
                          <a:latin typeface="arial" panose="020B0604020202020204" pitchFamily="34" charset="0"/>
                          <a:cs typeface="arial" panose="020B0604020202020204" pitchFamily="34"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Rectangle 1">
            <a:extLst>
              <a:ext uri="{FF2B5EF4-FFF2-40B4-BE49-F238E27FC236}">
                <a16:creationId xmlns:a16="http://schemas.microsoft.com/office/drawing/2014/main" id="{806F8DFC-17B4-43A8-BBD7-182F9EC9D2E4}"/>
              </a:ext>
            </a:extLst>
          </p:cNvPr>
          <p:cNvSpPr/>
          <p:nvPr/>
        </p:nvSpPr>
        <p:spPr>
          <a:xfrm>
            <a:off x="-32658" y="5077909"/>
            <a:ext cx="9100457" cy="1768305"/>
          </a:xfrm>
          <a:prstGeom prst="rect">
            <a:avLst/>
          </a:prstGeom>
        </p:spPr>
        <p:txBody>
          <a:bodyPr wrap="square">
            <a:spAutoFit/>
          </a:bodyPr>
          <a:lstStyle/>
          <a:p>
            <a:pPr marL="342900" marR="0" lvl="0" indent="-342900" algn="just">
              <a:lnSpc>
                <a:spcPct val="115000"/>
              </a:lnSpc>
              <a:spcBef>
                <a:spcPts val="0"/>
              </a:spcBef>
              <a:spcAft>
                <a:spcPts val="0"/>
              </a:spcAft>
              <a:buSzPts val="1200"/>
              <a:buFont typeface="Symbol" panose="05050102010706020507" pitchFamily="18" charset="2"/>
              <a:buChar char=""/>
            </a:pPr>
            <a:r>
              <a:rPr lang="en-US" sz="1600">
                <a:solidFill>
                  <a:srgbClr val="00FF00"/>
                </a:solidFill>
                <a:latin typeface="arial" panose="020B0604020202020204" pitchFamily="34" charset="0"/>
                <a:ea typeface="Times New Roman" panose="02020603050405020304" pitchFamily="18" charset="0"/>
                <a:cs typeface="arial" panose="020B0604020202020204" pitchFamily="34" charset="0"/>
              </a:rPr>
              <a:t>VSD nhỏ, dòng máu T-P ít, không có TCLS gần như chỉ nghe âm </a:t>
            </a:r>
            <a:r>
              <a:rPr lang="vi-VN" sz="1600">
                <a:solidFill>
                  <a:srgbClr val="00FF00"/>
                </a:solidFill>
                <a:latin typeface="arial" panose="020B0604020202020204" pitchFamily="34" charset="0"/>
                <a:ea typeface="Times New Roman" panose="02020603050405020304" pitchFamily="18" charset="0"/>
                <a:cs typeface="arial" panose="020B0604020202020204" pitchFamily="34" charset="0"/>
              </a:rPr>
              <a:t>thổi cường độ lớn (</a:t>
            </a:r>
            <a:r>
              <a:rPr lang="en-US" sz="1600">
                <a:solidFill>
                  <a:srgbClr val="00FF00"/>
                </a:solidFill>
                <a:latin typeface="arial" panose="020B0604020202020204" pitchFamily="34" charset="0"/>
                <a:cs typeface="arial" panose="020B0604020202020204" pitchFamily="34" charset="0"/>
              </a:rPr>
              <a:t># ASD lỗ nhỏ ko có âm thổi, chỉ SA </a:t>
            </a:r>
            <a:r>
              <a:rPr lang="vi-VN" sz="1600">
                <a:solidFill>
                  <a:srgbClr val="00FF00"/>
                </a:solidFill>
                <a:latin typeface="arial" panose="020B0604020202020204" pitchFamily="34" charset="0"/>
                <a:cs typeface="arial" panose="020B0604020202020204" pitchFamily="34" charset="0"/>
              </a:rPr>
              <a:t>thấy)</a:t>
            </a:r>
            <a:r>
              <a:rPr lang="en-US" sz="1600">
                <a:solidFill>
                  <a:srgbClr val="00FF00"/>
                </a:solidFill>
                <a:latin typeface="arial" panose="020B0604020202020204" pitchFamily="34" charset="0"/>
                <a:ea typeface="Times New Roman" panose="02020603050405020304" pitchFamily="18" charset="0"/>
                <a:cs typeface="arial" panose="020B0604020202020204" pitchFamily="34" charset="0"/>
              </a:rPr>
              <a:t>. Gặp 1 biến chứng: VNTMNT. Khi trẻ bắt đầu mọc </a:t>
            </a:r>
            <a:r>
              <a:rPr lang="vi-VN" sz="1600">
                <a:solidFill>
                  <a:srgbClr val="00FF00"/>
                </a:solidFill>
                <a:latin typeface="arial" panose="020B0604020202020204" pitchFamily="34" charset="0"/>
                <a:ea typeface="Times New Roman" panose="02020603050405020304" pitchFamily="18" charset="0"/>
                <a:cs typeface="arial" panose="020B0604020202020204" pitchFamily="34" charset="0"/>
              </a:rPr>
              <a:t>ră</a:t>
            </a:r>
            <a:r>
              <a:rPr lang="en-US" sz="1600">
                <a:solidFill>
                  <a:srgbClr val="00FF00"/>
                </a:solidFill>
                <a:latin typeface="arial" panose="020B0604020202020204" pitchFamily="34" charset="0"/>
                <a:ea typeface="Times New Roman" panose="02020603050405020304" pitchFamily="18" charset="0"/>
                <a:cs typeface="arial" panose="020B0604020202020204" pitchFamily="34" charset="0"/>
              </a:rPr>
              <a:t>ng =&gt;</a:t>
            </a:r>
            <a:r>
              <a:rPr lang="vi-VN" sz="1600">
                <a:solidFill>
                  <a:srgbClr val="00FF00"/>
                </a:solidFill>
                <a:latin typeface="arial" panose="020B0604020202020204" pitchFamily="34" charset="0"/>
                <a:ea typeface="Times New Roman" panose="02020603050405020304" pitchFamily="18" charset="0"/>
                <a:cs typeface="arial" panose="020B0604020202020204" pitchFamily="34" charset="0"/>
              </a:rPr>
              <a:t>phải VS răng miệng kỹ, </a:t>
            </a:r>
            <a:r>
              <a:rPr lang="en-US" sz="1600">
                <a:solidFill>
                  <a:srgbClr val="00FF00"/>
                </a:solidFill>
                <a:latin typeface="arial" panose="020B0604020202020204" pitchFamily="34" charset="0"/>
                <a:ea typeface="Times New Roman" panose="02020603050405020304" pitchFamily="18" charset="0"/>
                <a:cs typeface="arial" panose="020B0604020202020204" pitchFamily="34" charset="0"/>
              </a:rPr>
              <a:t>nếu có </a:t>
            </a:r>
            <a:r>
              <a:rPr lang="vi-VN" sz="1600">
                <a:solidFill>
                  <a:srgbClr val="00FF00"/>
                </a:solidFill>
                <a:latin typeface="arial" panose="020B0604020202020204" pitchFamily="34" charset="0"/>
                <a:ea typeface="Times New Roman" panose="02020603050405020304" pitchFamily="18" charset="0"/>
                <a:cs typeface="arial" panose="020B0604020202020204" pitchFamily="34" charset="0"/>
              </a:rPr>
              <a:t>CĐ </a:t>
            </a:r>
            <a:r>
              <a:rPr lang="en-US" sz="1600">
                <a:solidFill>
                  <a:srgbClr val="00FF00"/>
                </a:solidFill>
                <a:latin typeface="arial" panose="020B0604020202020204" pitchFamily="34" charset="0"/>
                <a:ea typeface="Times New Roman" panose="02020603050405020304" pitchFamily="18" charset="0"/>
                <a:cs typeface="arial" panose="020B0604020202020204" pitchFamily="34" charset="0"/>
              </a:rPr>
              <a:t>nhổ rang/ phẫu thuật thì phải dự phòng KS tĩnh mạch </a:t>
            </a:r>
            <a:r>
              <a:rPr lang="vi-VN" sz="1600">
                <a:solidFill>
                  <a:srgbClr val="00FF00"/>
                </a:solidFill>
                <a:latin typeface="arial" panose="020B0604020202020204" pitchFamily="34" charset="0"/>
                <a:ea typeface="Times New Roman" panose="02020603050405020304" pitchFamily="18" charset="0"/>
                <a:cs typeface="arial" panose="020B0604020202020204" pitchFamily="34" charset="0"/>
              </a:rPr>
              <a:t>amoxici</a:t>
            </a:r>
            <a:r>
              <a:rPr lang="en-US" sz="1600">
                <a:solidFill>
                  <a:srgbClr val="00FF00"/>
                </a:solidFill>
                <a:latin typeface="arial" panose="020B0604020202020204" pitchFamily="34" charset="0"/>
                <a:ea typeface="Times New Roman" panose="02020603050405020304" pitchFamily="18" charset="0"/>
                <a:cs typeface="arial" panose="020B0604020202020204" pitchFamily="34" charset="0"/>
              </a:rPr>
              <a:t>lin trước </a:t>
            </a:r>
            <a:r>
              <a:rPr lang="vi-VN" sz="1600">
                <a:solidFill>
                  <a:srgbClr val="00FF00"/>
                </a:solidFill>
                <a:latin typeface="arial" panose="020B0604020202020204" pitchFamily="34" charset="0"/>
                <a:ea typeface="Times New Roman" panose="02020603050405020304" pitchFamily="18" charset="0"/>
                <a:cs typeface="arial" panose="020B0604020202020204" pitchFamily="34" charset="0"/>
              </a:rPr>
              <a:t>30-60’ (≠ phòng thấp là uống hoài)</a:t>
            </a:r>
            <a:r>
              <a:rPr lang="en-US" sz="1600">
                <a:solidFill>
                  <a:srgbClr val="00FF00"/>
                </a:solidFill>
                <a:latin typeface="arial" panose="020B0604020202020204" pitchFamily="34" charset="0"/>
                <a:ea typeface="Times New Roman" panose="02020603050405020304" pitchFamily="18" charset="0"/>
                <a:cs typeface="arial" panose="020B0604020202020204" pitchFamily="34" charset="0"/>
              </a:rPr>
              <a:t>.</a:t>
            </a:r>
          </a:p>
          <a:p>
            <a:pPr marL="342900" marR="0" lvl="0" indent="-342900" algn="just">
              <a:lnSpc>
                <a:spcPct val="115000"/>
              </a:lnSpc>
              <a:spcBef>
                <a:spcPts val="0"/>
              </a:spcBef>
              <a:spcAft>
                <a:spcPts val="0"/>
              </a:spcAft>
              <a:buSzPts val="1200"/>
              <a:buFont typeface="Symbol" panose="05050102010706020507" pitchFamily="18" charset="2"/>
              <a:buChar char=""/>
            </a:pPr>
            <a:r>
              <a:rPr lang="en-US" sz="1600">
                <a:solidFill>
                  <a:srgbClr val="00FF00"/>
                </a:solidFill>
                <a:latin typeface="arial" panose="020B0604020202020204" pitchFamily="34" charset="0"/>
                <a:ea typeface="Times New Roman" panose="02020603050405020304" pitchFamily="18" charset="0"/>
                <a:cs typeface="arial" panose="020B0604020202020204" pitchFamily="34" charset="0"/>
              </a:rPr>
              <a:t>VSD lớn: </a:t>
            </a:r>
            <a:r>
              <a:rPr lang="vi-VN" sz="1600">
                <a:solidFill>
                  <a:srgbClr val="00FF00"/>
                </a:solidFill>
                <a:highlight>
                  <a:srgbClr val="800000"/>
                </a:highlight>
                <a:latin typeface="arial" panose="020B0604020202020204" pitchFamily="34" charset="0"/>
                <a:ea typeface="Times New Roman" panose="02020603050405020304" pitchFamily="18" charset="0"/>
                <a:cs typeface="arial" panose="020B0604020202020204" pitchFamily="34" charset="0"/>
              </a:rPr>
              <a:t>HF </a:t>
            </a:r>
            <a:r>
              <a:rPr lang="en-US" sz="1600">
                <a:solidFill>
                  <a:srgbClr val="00FF00"/>
                </a:solidFill>
                <a:highlight>
                  <a:srgbClr val="800000"/>
                </a:highlight>
                <a:latin typeface="arial" panose="020B0604020202020204" pitchFamily="34" charset="0"/>
                <a:ea typeface="Times New Roman" panose="02020603050405020304" pitchFamily="18" charset="0"/>
                <a:cs typeface="arial" panose="020B0604020202020204" pitchFamily="34" charset="0"/>
              </a:rPr>
              <a:t>sớm</a:t>
            </a:r>
            <a:r>
              <a:rPr lang="vi-VN" sz="1600">
                <a:solidFill>
                  <a:srgbClr val="00FF00"/>
                </a:solidFill>
                <a:highlight>
                  <a:srgbClr val="800000"/>
                </a:highlight>
                <a:latin typeface="arial" panose="020B0604020202020204" pitchFamily="34" charset="0"/>
                <a:ea typeface="Times New Roman" panose="02020603050405020304" pitchFamily="18" charset="0"/>
                <a:cs typeface="arial" panose="020B0604020202020204" pitchFamily="34" charset="0"/>
              </a:rPr>
              <a:t> trong 3mo đầu</a:t>
            </a:r>
            <a:r>
              <a:rPr lang="en-US" sz="1600">
                <a:solidFill>
                  <a:srgbClr val="00FF00"/>
                </a:solidFill>
                <a:latin typeface="arial" panose="020B0604020202020204" pitchFamily="34" charset="0"/>
                <a:ea typeface="Times New Roman" panose="02020603050405020304" pitchFamily="18" charset="0"/>
                <a:cs typeface="arial" panose="020B0604020202020204" pitchFamily="34" charset="0"/>
              </a:rPr>
              <a:t>, TAP sớm</a:t>
            </a:r>
            <a:r>
              <a:rPr lang="vi-VN" sz="1600">
                <a:solidFill>
                  <a:srgbClr val="00FF00"/>
                </a:solidFill>
                <a:latin typeface="arial" panose="020B0604020202020204" pitchFamily="34" charset="0"/>
                <a:ea typeface="Times New Roman" panose="02020603050405020304" pitchFamily="18" charset="0"/>
                <a:cs typeface="arial" panose="020B0604020202020204" pitchFamily="34" charset="0"/>
              </a:rPr>
              <a:t> nhưng AT lại gần như ko có (bình thông nhau rồi)</a:t>
            </a:r>
            <a:endParaRPr lang="en-US" sz="1600">
              <a:solidFill>
                <a:srgbClr val="00FF00"/>
              </a:solidFill>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15000"/>
              </a:lnSpc>
              <a:spcBef>
                <a:spcPts val="0"/>
              </a:spcBef>
              <a:spcAft>
                <a:spcPts val="0"/>
              </a:spcAft>
              <a:buSzPts val="1200"/>
              <a:buFont typeface="Symbol" panose="05050102010706020507" pitchFamily="18" charset="2"/>
              <a:buChar char=""/>
            </a:pPr>
            <a:r>
              <a:rPr lang="en-US" sz="1600">
                <a:solidFill>
                  <a:srgbClr val="00FF00"/>
                </a:solidFill>
                <a:latin typeface="arial" panose="020B0604020202020204" pitchFamily="34" charset="0"/>
                <a:ea typeface="Times New Roman" panose="02020603050405020304" pitchFamily="18" charset="0"/>
                <a:cs typeface="arial" panose="020B0604020202020204" pitchFamily="34" charset="0"/>
              </a:rPr>
              <a:t>VSD trung bình; có 2 hướng diễn tiến: nhỏ lại / lớn.</a:t>
            </a:r>
            <a:r>
              <a:rPr lang="vi-VN" sz="1600">
                <a:solidFill>
                  <a:srgbClr val="00FF00"/>
                </a:solidFill>
                <a:latin typeface="arial" panose="020B0604020202020204" pitchFamily="34" charset="0"/>
                <a:ea typeface="Times New Roman" panose="02020603050405020304" pitchFamily="18" charset="0"/>
                <a:cs typeface="arial" panose="020B0604020202020204" pitchFamily="34" charset="0"/>
              </a:rPr>
              <a:t> </a:t>
            </a:r>
            <a:r>
              <a:rPr lang="pl-PL" sz="1600">
                <a:highlight>
                  <a:srgbClr val="800000"/>
                </a:highlight>
              </a:rPr>
              <a:t>PVR giảm </a:t>
            </a:r>
            <a:r>
              <a:rPr lang="vi-VN" sz="1600">
                <a:highlight>
                  <a:srgbClr val="800000"/>
                </a:highlight>
              </a:rPr>
              <a:t>sau</a:t>
            </a:r>
            <a:r>
              <a:rPr lang="pl-PL" sz="1600">
                <a:highlight>
                  <a:srgbClr val="800000"/>
                </a:highlight>
              </a:rPr>
              <a:t> 2w - 3mo</a:t>
            </a:r>
            <a:endParaRPr lang="en-US" sz="1600">
              <a:solidFill>
                <a:srgbClr val="00FF00"/>
              </a:solidFill>
              <a:highlight>
                <a:srgbClr val="800000"/>
              </a:highlight>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a:extLst>
              <a:ext uri="{FF2B5EF4-FFF2-40B4-BE49-F238E27FC236}">
                <a16:creationId xmlns:a16="http://schemas.microsoft.com/office/drawing/2014/main" id="{89ADBFB7-3BF5-4DC3-ABE2-37F4BB6CC314}"/>
              </a:ext>
            </a:extLst>
          </p:cNvPr>
          <p:cNvSpPr/>
          <p:nvPr/>
        </p:nvSpPr>
        <p:spPr>
          <a:xfrm>
            <a:off x="1066800" y="533400"/>
            <a:ext cx="7010400" cy="830997"/>
          </a:xfrm>
          <a:prstGeom prst="rect">
            <a:avLst/>
          </a:prstGeom>
        </p:spPr>
        <p:txBody>
          <a:bodyPr wrap="square">
            <a:spAutoFit/>
          </a:bodyPr>
          <a:lstStyle/>
          <a:p>
            <a:pPr algn="ctr"/>
            <a:r>
              <a:rPr lang="vi-VN">
                <a:solidFill>
                  <a:srgbClr val="00FF00"/>
                </a:solidFill>
                <a:latin typeface="arial" panose="020B0604020202020204" pitchFamily="34" charset="0"/>
                <a:cs typeface="arial" panose="020B0604020202020204" pitchFamily="34" charset="0"/>
              </a:rPr>
              <a:t>∅ </a:t>
            </a:r>
            <a:r>
              <a:rPr lang="en-US">
                <a:solidFill>
                  <a:srgbClr val="00FF00"/>
                </a:solidFill>
                <a:latin typeface="arial" panose="020B0604020202020204" pitchFamily="34" charset="0"/>
                <a:cs typeface="arial" panose="020B0604020202020204" pitchFamily="34" charset="0"/>
              </a:rPr>
              <a:t>lỗ thông/ </a:t>
            </a:r>
            <a:r>
              <a:rPr lang="vi-VN">
                <a:solidFill>
                  <a:srgbClr val="00FF00"/>
                </a:solidFill>
                <a:latin typeface="arial" panose="020B0604020202020204" pitchFamily="34" charset="0"/>
                <a:cs typeface="arial" panose="020B0604020202020204" pitchFamily="34" charset="0"/>
              </a:rPr>
              <a:t>∅ </a:t>
            </a:r>
            <a:r>
              <a:rPr lang="en-US">
                <a:solidFill>
                  <a:srgbClr val="00FF00"/>
                </a:solidFill>
                <a:latin typeface="arial" panose="020B0604020202020204" pitchFamily="34" charset="0"/>
                <a:cs typeface="arial" panose="020B0604020202020204" pitchFamily="34" charset="0"/>
              </a:rPr>
              <a:t>ĐMC: </a:t>
            </a:r>
            <a:r>
              <a:rPr lang="vi-VN">
                <a:solidFill>
                  <a:srgbClr val="00FF00"/>
                </a:solidFill>
                <a:latin typeface="arial" panose="020B0604020202020204" pitchFamily="34" charset="0"/>
                <a:cs typeface="arial" panose="020B0604020202020204" pitchFamily="34" charset="0"/>
              </a:rPr>
              <a:t>đây</a:t>
            </a:r>
            <a:r>
              <a:rPr lang="en-US">
                <a:solidFill>
                  <a:srgbClr val="00FF00"/>
                </a:solidFill>
                <a:latin typeface="arial" panose="020B0604020202020204" pitchFamily="34" charset="0"/>
                <a:cs typeface="arial" panose="020B0604020202020204" pitchFamily="34" charset="0"/>
              </a:rPr>
              <a:t> là hai đường ra của </a:t>
            </a:r>
            <a:r>
              <a:rPr lang="vi-VN">
                <a:solidFill>
                  <a:srgbClr val="00FF00"/>
                </a:solidFill>
                <a:latin typeface="arial" panose="020B0604020202020204" pitchFamily="34" charset="0"/>
                <a:cs typeface="arial" panose="020B0604020202020204" pitchFamily="34" charset="0"/>
              </a:rPr>
              <a:t>LV</a:t>
            </a:r>
          </a:p>
          <a:p>
            <a:pPr algn="ctr"/>
            <a:r>
              <a:rPr lang="vi-VN">
                <a:solidFill>
                  <a:srgbClr val="00FF00"/>
                </a:solidFill>
              </a:rPr>
              <a:t>∅ ĐMC: sơ sinh ≈ 10mm, 12 tuổi ≈ 22mm</a:t>
            </a:r>
            <a:endParaRPr lang="en-US">
              <a:solidFill>
                <a:srgbClr val="00FF00"/>
              </a:solidFill>
              <a:latin typeface="arial" panose="020B0604020202020204" pitchFamily="34" charset="0"/>
              <a:cs typeface="arial" panose="020B0604020202020204" pitchFamily="34" charset="0"/>
            </a:endParaRPr>
          </a:p>
        </p:txBody>
      </p:sp>
    </p:spTree>
  </p:cSld>
  <p:clrMapOvr>
    <a:masterClrMapping/>
  </p:clrMapOvr>
  <p:transition>
    <p:blind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D7A3EB53-7EA2-4545-8F88-2243E741B545}"/>
              </a:ext>
            </a:extLst>
          </p:cNvPr>
          <p:cNvSpPr>
            <a:spLocks noGrp="1" noChangeArrowheads="1"/>
          </p:cNvSpPr>
          <p:nvPr>
            <p:ph type="title"/>
          </p:nvPr>
        </p:nvSpPr>
        <p:spPr>
          <a:xfrm>
            <a:off x="685800" y="76200"/>
            <a:ext cx="7772400" cy="1143000"/>
          </a:xfrm>
        </p:spPr>
        <p:txBody>
          <a:bodyPr/>
          <a:lstStyle/>
          <a:p>
            <a:pPr eaLnBrk="1" hangingPunct="1">
              <a:defRPr/>
            </a:pPr>
            <a:r>
              <a:rPr lang="en-US" altLang="en-US" b="1"/>
              <a:t>SINH LÝ BỆNH</a:t>
            </a:r>
          </a:p>
        </p:txBody>
      </p:sp>
      <p:sp>
        <p:nvSpPr>
          <p:cNvPr id="258051" name="Rectangle 3">
            <a:extLst>
              <a:ext uri="{FF2B5EF4-FFF2-40B4-BE49-F238E27FC236}">
                <a16:creationId xmlns:a16="http://schemas.microsoft.com/office/drawing/2014/main" id="{BC9818B2-1141-4388-88F0-50351C616520}"/>
              </a:ext>
            </a:extLst>
          </p:cNvPr>
          <p:cNvSpPr>
            <a:spLocks noGrp="1" noChangeArrowheads="1"/>
          </p:cNvSpPr>
          <p:nvPr>
            <p:ph type="body" idx="1"/>
          </p:nvPr>
        </p:nvSpPr>
        <p:spPr>
          <a:xfrm>
            <a:off x="0" y="1066800"/>
            <a:ext cx="9144000" cy="5562600"/>
          </a:xfrm>
        </p:spPr>
        <p:txBody>
          <a:bodyPr/>
          <a:lstStyle/>
          <a:p>
            <a:pPr marL="609600" indent="-609600" eaLnBrk="1" hangingPunct="1">
              <a:lnSpc>
                <a:spcPct val="130000"/>
              </a:lnSpc>
              <a:spcBef>
                <a:spcPts val="0"/>
              </a:spcBef>
              <a:buClr>
                <a:schemeClr val="folHlink"/>
              </a:buClr>
              <a:buFont typeface="Wingdings" panose="05000000000000000000" pitchFamily="2" charset="2"/>
              <a:buChar char="Ø"/>
              <a:defRPr/>
            </a:pPr>
            <a:r>
              <a:rPr lang="vi-VN" altLang="zh-CN" sz="2400" b="1">
                <a:solidFill>
                  <a:srgbClr val="FFFF00"/>
                </a:solidFill>
                <a:effectLst>
                  <a:outerShdw blurRad="38100" dist="38100" dir="2700000" algn="tl">
                    <a:srgbClr val="000000"/>
                  </a:outerShdw>
                </a:effectLst>
                <a:latin typeface="Arial" panose="020B0604020202020204" pitchFamily="34" charset="0"/>
              </a:rPr>
              <a:t>TLT nhỏ: luồng thông đáng kể ở kỳ Systolic nhưng không đáng kể ở kỳ Diast </a:t>
            </a:r>
            <a:r>
              <a:rPr lang="vi-VN" altLang="zh-CN" sz="1600">
                <a:solidFill>
                  <a:srgbClr val="00FF00"/>
                </a:solidFill>
                <a:effectLst>
                  <a:outerShdw blurRad="38100" dist="38100" dir="2700000" algn="tl">
                    <a:srgbClr val="000000"/>
                  </a:outerShdw>
                </a:effectLst>
                <a:latin typeface="Arial" panose="020B0604020202020204" pitchFamily="34" charset="0"/>
              </a:rPr>
              <a:t>(shunt T-P ko nhiều →LS ko có →phát hiện tình cờ, có thể có âm thổi mà BN ko bị ảnh hưởng →Có thể theo dõi. VSD màng vs cơ bè có thể tự đóng →theo dõi+phòng ngừa VNTMNT. Loại phần nhận vs dưới ĐM thì theo dõi tới lớn lớn rồi mổ chương trình, nhưng nếu theo dõi mà có BC như sa van DMC...thì phải mổ gấp )</a:t>
            </a:r>
          </a:p>
          <a:p>
            <a:pPr marL="609600" indent="-609600" eaLnBrk="1" hangingPunct="1">
              <a:lnSpc>
                <a:spcPct val="130000"/>
              </a:lnSpc>
              <a:spcBef>
                <a:spcPts val="0"/>
              </a:spcBef>
              <a:buClr>
                <a:schemeClr val="folHlink"/>
              </a:buClr>
              <a:buFont typeface="Wingdings" panose="05000000000000000000" pitchFamily="2" charset="2"/>
              <a:buChar char="Ø"/>
              <a:defRPr/>
            </a:pPr>
            <a:r>
              <a:rPr lang="vi-VN" altLang="zh-CN" sz="2400" b="1">
                <a:solidFill>
                  <a:srgbClr val="FFFF00"/>
                </a:solidFill>
                <a:effectLst>
                  <a:outerShdw blurRad="38100" dist="38100" dir="2700000" algn="tl">
                    <a:srgbClr val="000000"/>
                  </a:outerShdw>
                </a:effectLst>
                <a:latin typeface="Arial" panose="020B0604020202020204" pitchFamily="34" charset="0"/>
              </a:rPr>
              <a:t>TLT vừa: TLT hạn chế, shunt T-P, gây </a:t>
            </a:r>
            <a:r>
              <a:rPr lang="vi-VN" altLang="zh-CN" sz="2400" b="1">
                <a:solidFill>
                  <a:srgbClr val="FFFF00"/>
                </a:solidFill>
                <a:effectLst>
                  <a:outerShdw blurRad="38100" dist="38100" dir="2700000" algn="tl">
                    <a:srgbClr val="000000"/>
                  </a:outerShdw>
                </a:effectLst>
                <a:latin typeface="Arial" panose="020B0604020202020204" pitchFamily="34" charset="0"/>
                <a:sym typeface="Symbol" pitchFamily="2" charset="2"/>
              </a:rPr>
              <a:t></a:t>
            </a:r>
            <a:r>
              <a:rPr lang="vi-VN" altLang="zh-CN" sz="2400" b="1">
                <a:solidFill>
                  <a:srgbClr val="FFFF00"/>
                </a:solidFill>
                <a:effectLst>
                  <a:outerShdw blurRad="38100" dist="38100" dir="2700000" algn="tl">
                    <a:srgbClr val="000000"/>
                  </a:outerShdw>
                </a:effectLst>
                <a:latin typeface="Arial" panose="020B0604020202020204" pitchFamily="34" charset="0"/>
              </a:rPr>
              <a:t> gánh tâm </a:t>
            </a:r>
            <a:r>
              <a:rPr lang="en-US" altLang="zh-CN" sz="2400"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TRƯƠNG</a:t>
            </a:r>
            <a:r>
              <a:rPr lang="vi-VN" altLang="zh-CN" sz="2400" b="1">
                <a:solidFill>
                  <a:srgbClr val="FFFF00"/>
                </a:solidFill>
                <a:effectLst>
                  <a:outerShdw blurRad="38100" dist="38100" dir="2700000" algn="tl">
                    <a:srgbClr val="000000"/>
                  </a:outerShdw>
                </a:effectLst>
                <a:latin typeface="Arial" panose="020B0604020202020204" pitchFamily="34" charset="0"/>
              </a:rPr>
              <a:t> TT, </a:t>
            </a:r>
            <a:r>
              <a:rPr lang="vi-VN" altLang="zh-CN" sz="2400" b="1">
                <a:solidFill>
                  <a:srgbClr val="FFFF00"/>
                </a:solidFill>
                <a:effectLst>
                  <a:outerShdw blurRad="38100" dist="38100" dir="2700000" algn="tl">
                    <a:srgbClr val="000000"/>
                  </a:outerShdw>
                </a:effectLst>
                <a:latin typeface="Arial" panose="020B0604020202020204" pitchFamily="34" charset="0"/>
                <a:sym typeface="Symbol" pitchFamily="2" charset="2"/>
              </a:rPr>
              <a:t>P </a:t>
            </a:r>
            <a:r>
              <a:rPr lang="vi-VN" altLang="zh-CN" sz="2400" b="1">
                <a:solidFill>
                  <a:srgbClr val="FFFF00"/>
                </a:solidFill>
                <a:effectLst>
                  <a:outerShdw blurRad="38100" dist="38100" dir="2700000" algn="tl">
                    <a:srgbClr val="000000"/>
                  </a:outerShdw>
                </a:effectLst>
                <a:latin typeface="Arial" panose="020B0604020202020204" pitchFamily="34" charset="0"/>
              </a:rPr>
              <a:t>cuối tâm trương TT→suy tim T trước.</a:t>
            </a:r>
            <a:br>
              <a:rPr lang="vi-VN" altLang="zh-CN" sz="2400" b="1">
                <a:solidFill>
                  <a:srgbClr val="FFFF00"/>
                </a:solidFill>
                <a:effectLst>
                  <a:outerShdw blurRad="38100" dist="38100" dir="2700000" algn="tl">
                    <a:srgbClr val="000000"/>
                  </a:outerShdw>
                </a:effectLst>
                <a:latin typeface="Arial" panose="020B0604020202020204" pitchFamily="34" charset="0"/>
              </a:rPr>
            </a:br>
            <a:r>
              <a:rPr lang="vi-VN" altLang="zh-CN" sz="1600">
                <a:solidFill>
                  <a:srgbClr val="00FF00"/>
                </a:solidFill>
                <a:effectLst>
                  <a:outerShdw blurRad="38100" dist="38100" dir="2700000" algn="tl">
                    <a:srgbClr val="000000"/>
                  </a:outerShdw>
                </a:effectLst>
                <a:latin typeface="Arial" panose="020B0604020202020204" pitchFamily="34" charset="0"/>
              </a:rPr>
              <a:t>(1 số TH VSD TB lớn thất T, diễn tiến VSD nhỏ dần&gt;bít. Nhưng nói chung VSD diễn tiến chậm hơn VSD lớn, lớn thất T)</a:t>
            </a:r>
            <a:endParaRPr lang="en-US" altLang="zh-CN" sz="1600">
              <a:solidFill>
                <a:srgbClr val="00FF00"/>
              </a:solidFill>
              <a:effectLst>
                <a:outerShdw blurRad="38100" dist="38100" dir="2700000" algn="tl">
                  <a:srgbClr val="000000"/>
                </a:outerShdw>
              </a:effectLst>
              <a:latin typeface="Arial" panose="020B0604020202020204" pitchFamily="34" charset="0"/>
              <a:ea typeface="SimSun" panose="02010600030101010101" pitchFamily="2" charset="-122"/>
            </a:endParaRPr>
          </a:p>
          <a:p>
            <a:pPr marL="609600" indent="-609600" eaLnBrk="1" hangingPunct="1">
              <a:lnSpc>
                <a:spcPct val="130000"/>
              </a:lnSpc>
              <a:spcBef>
                <a:spcPts val="0"/>
              </a:spcBef>
              <a:buClr>
                <a:schemeClr val="folHlink"/>
              </a:buClr>
              <a:buFont typeface="Wingdings" panose="05000000000000000000" pitchFamily="2" charset="2"/>
              <a:buChar char="Ø"/>
              <a:defRPr/>
            </a:pPr>
            <a:r>
              <a:rPr lang="vi-VN" altLang="zh-CN" sz="2400" b="1">
                <a:solidFill>
                  <a:srgbClr val="FFFF00"/>
                </a:solidFill>
                <a:effectLst>
                  <a:outerShdw blurRad="38100" dist="38100" dir="2700000" algn="tl">
                    <a:srgbClr val="000000"/>
                  </a:outerShdw>
                </a:effectLst>
                <a:latin typeface="Arial" panose="020B0604020202020204" pitchFamily="34" charset="0"/>
              </a:rPr>
              <a:t>TLT lỗ lớn: TLT ko hạn chế, </a:t>
            </a:r>
            <a:r>
              <a:rPr lang="en-US" altLang="zh-CN" sz="2400"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ÁP lực 2 thất bằng nhau.</a:t>
            </a:r>
            <a:br>
              <a:rPr lang="vi-VN" altLang="zh-CN" sz="2400"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br>
            <a:r>
              <a:rPr lang="vi-VN" altLang="zh-CN" sz="2400" b="1">
                <a:solidFill>
                  <a:srgbClr val="FFFF00"/>
                </a:solidFill>
                <a:effectLst>
                  <a:outerShdw blurRad="38100" dist="38100" dir="2700000" algn="tl">
                    <a:srgbClr val="000000"/>
                  </a:outerShdw>
                </a:effectLst>
                <a:latin typeface="Arial" panose="020B0604020202020204" pitchFamily="34" charset="0"/>
              </a:rPr>
              <a:t>Ban đầu pĐMP hơi cao, nhưng còn thay đổi →Shunt T-P</a:t>
            </a:r>
            <a:br>
              <a:rPr lang="vi-VN" altLang="zh-CN" sz="2400" b="1">
                <a:solidFill>
                  <a:srgbClr val="FFFF00"/>
                </a:solidFill>
                <a:effectLst>
                  <a:outerShdw blurRad="38100" dist="38100" dir="2700000" algn="tl">
                    <a:srgbClr val="000000"/>
                  </a:outerShdw>
                </a:effectLst>
                <a:latin typeface="Arial" panose="020B0604020202020204" pitchFamily="34" charset="0"/>
              </a:rPr>
            </a:br>
            <a:r>
              <a:rPr lang="vi-VN" altLang="zh-CN" sz="2400" b="1">
                <a:solidFill>
                  <a:srgbClr val="FFFF00"/>
                </a:solidFill>
                <a:effectLst>
                  <a:outerShdw blurRad="38100" dist="38100" dir="2700000" algn="tl">
                    <a:srgbClr val="000000"/>
                  </a:outerShdw>
                </a:effectLst>
                <a:latin typeface="Arial" panose="020B0604020202020204" pitchFamily="34" charset="0"/>
              </a:rPr>
              <a:t>→</a:t>
            </a:r>
            <a:r>
              <a:rPr lang="vi-VN" altLang="zh-CN" sz="2400" b="1">
                <a:solidFill>
                  <a:srgbClr val="FFFF00"/>
                </a:solidFill>
                <a:effectLst>
                  <a:outerShdw blurRad="38100" dist="38100" dir="2700000" algn="tl">
                    <a:srgbClr val="000000"/>
                  </a:outerShdw>
                </a:effectLst>
                <a:latin typeface="Arial" panose="020B0604020202020204" pitchFamily="34" charset="0"/>
                <a:sym typeface="Symbol" pitchFamily="2" charset="2"/>
              </a:rPr>
              <a:t></a:t>
            </a:r>
            <a:r>
              <a:rPr lang="vi-VN" altLang="zh-CN" sz="2400" b="1">
                <a:solidFill>
                  <a:srgbClr val="FFFF00"/>
                </a:solidFill>
                <a:effectLst>
                  <a:outerShdw blurRad="38100" dist="38100" dir="2700000" algn="tl">
                    <a:srgbClr val="000000"/>
                  </a:outerShdw>
                </a:effectLst>
                <a:latin typeface="Arial" panose="020B0604020202020204" pitchFamily="34" charset="0"/>
              </a:rPr>
              <a:t> gánh tâm trương thất T. Dần dần pĐMP</a:t>
            </a:r>
            <a:r>
              <a:rPr lang="vi-VN" altLang="zh-CN" sz="2400" b="1">
                <a:solidFill>
                  <a:srgbClr val="FFFF00"/>
                </a:solidFill>
                <a:effectLst>
                  <a:outerShdw blurRad="38100" dist="38100" dir="2700000" algn="tl">
                    <a:srgbClr val="000000"/>
                  </a:outerShdw>
                </a:effectLst>
                <a:latin typeface="Arial" panose="020B0604020202020204" pitchFamily="34" charset="0"/>
                <a:sym typeface="Symbol" pitchFamily="2" charset="2"/>
              </a:rPr>
              <a:t></a:t>
            </a:r>
            <a:br>
              <a:rPr lang="vi-VN" altLang="zh-CN" sz="2400" b="1">
                <a:solidFill>
                  <a:srgbClr val="FFFF00"/>
                </a:solidFill>
                <a:effectLst>
                  <a:outerShdw blurRad="38100" dist="38100" dir="2700000" algn="tl">
                    <a:srgbClr val="000000"/>
                  </a:outerShdw>
                </a:effectLst>
                <a:latin typeface="Arial" panose="020B0604020202020204" pitchFamily="34" charset="0"/>
                <a:sym typeface="Symbol" pitchFamily="2" charset="2"/>
              </a:rPr>
            </a:br>
            <a:r>
              <a:rPr lang="vi-VN" altLang="zh-CN" sz="2400" b="1">
                <a:solidFill>
                  <a:srgbClr val="FFFF00"/>
                </a:solidFill>
                <a:effectLst>
                  <a:outerShdw blurRad="38100" dist="38100" dir="2700000" algn="tl">
                    <a:srgbClr val="000000"/>
                  </a:outerShdw>
                </a:effectLst>
                <a:latin typeface="Arial" panose="020B0604020202020204" pitchFamily="34" charset="0"/>
              </a:rPr>
              <a:t>→hệ ĐMP đáp ứng →</a:t>
            </a:r>
            <a:r>
              <a:rPr lang="vi-VN" altLang="zh-CN" sz="2400" b="1">
                <a:solidFill>
                  <a:srgbClr val="FFFF00"/>
                </a:solidFill>
                <a:effectLst>
                  <a:outerShdw blurRad="38100" dist="38100" dir="2700000" algn="tl">
                    <a:srgbClr val="000000"/>
                  </a:outerShdw>
                </a:effectLst>
                <a:latin typeface="Arial" panose="020B0604020202020204" pitchFamily="34" charset="0"/>
                <a:sym typeface="Symbol" pitchFamily="2" charset="2"/>
              </a:rPr>
              <a:t></a:t>
            </a:r>
            <a:r>
              <a:rPr lang="vi-VN" altLang="zh-CN" sz="2400" b="1">
                <a:solidFill>
                  <a:srgbClr val="FFFF00"/>
                </a:solidFill>
                <a:effectLst>
                  <a:outerShdw blurRad="38100" dist="38100" dir="2700000" algn="tl">
                    <a:srgbClr val="000000"/>
                  </a:outerShdw>
                </a:effectLst>
                <a:latin typeface="Arial" panose="020B0604020202020204" pitchFamily="34" charset="0"/>
              </a:rPr>
              <a:t> dần P cho đến lúc</a:t>
            </a:r>
            <a:r>
              <a:rPr lang="en-US" altLang="zh-CN" sz="2400"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 </a:t>
            </a:r>
            <a:r>
              <a:rPr lang="vi-VN" altLang="zh-CN" sz="2400" b="1">
                <a:solidFill>
                  <a:srgbClr val="FFFF00"/>
                </a:solidFill>
                <a:effectLst>
                  <a:outerShdw blurRad="38100" dist="38100" dir="2700000" algn="tl">
                    <a:srgbClr val="000000"/>
                  </a:outerShdw>
                </a:effectLst>
                <a:latin typeface="Arial" panose="020B0604020202020204" pitchFamily="34" charset="0"/>
              </a:rPr>
              <a:t>Đảo Shunt .</a:t>
            </a:r>
            <a:endParaRPr lang="en-US" altLang="en-US" sz="2400" b="1">
              <a:solidFill>
                <a:srgbClr val="FFFF00"/>
              </a:solidFill>
              <a:effectLst>
                <a:outerShdw blurRad="38100" dist="38100" dir="2700000" algn="tl">
                  <a:srgbClr val="000000"/>
                </a:outerShdw>
              </a:effectLst>
              <a:latin typeface="Arial" panose="020B0604020202020204" pitchFamily="34" charset="0"/>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C18375FE-D49C-4AC4-874C-8B56CBA904CD}"/>
              </a:ext>
            </a:extLst>
          </p:cNvPr>
          <p:cNvSpPr>
            <a:spLocks noGrp="1" noChangeArrowheads="1"/>
          </p:cNvSpPr>
          <p:nvPr>
            <p:ph type="title"/>
          </p:nvPr>
        </p:nvSpPr>
        <p:spPr>
          <a:xfrm>
            <a:off x="457200" y="76200"/>
            <a:ext cx="7772400" cy="685800"/>
          </a:xfrm>
        </p:spPr>
        <p:txBody>
          <a:bodyPr/>
          <a:lstStyle/>
          <a:p>
            <a:pPr eaLnBrk="1" hangingPunct="1">
              <a:defRPr/>
            </a:pPr>
            <a:r>
              <a:rPr lang="en-US" altLang="zh-CN" sz="3200" b="1">
                <a:ea typeface="SimSun" panose="02010600030101010101" pitchFamily="2" charset="-122"/>
              </a:rPr>
              <a:t>PHÂN LỌAI VSD THEO SINH LÝ BỆNH</a:t>
            </a:r>
            <a:endParaRPr lang="en-US" altLang="en-US" sz="3200" b="1"/>
          </a:p>
        </p:txBody>
      </p:sp>
      <p:graphicFrame>
        <p:nvGraphicFramePr>
          <p:cNvPr id="2" name="Table 1">
            <a:extLst>
              <a:ext uri="{FF2B5EF4-FFF2-40B4-BE49-F238E27FC236}">
                <a16:creationId xmlns:a16="http://schemas.microsoft.com/office/drawing/2014/main" id="{CA76BF03-2E3D-4E44-8FDF-0B69AA468E4D}"/>
              </a:ext>
            </a:extLst>
          </p:cNvPr>
          <p:cNvGraphicFramePr>
            <a:graphicFrameLocks noGrp="1"/>
          </p:cNvGraphicFramePr>
          <p:nvPr>
            <p:extLst>
              <p:ext uri="{D42A27DB-BD31-4B8C-83A1-F6EECF244321}">
                <p14:modId xmlns:p14="http://schemas.microsoft.com/office/powerpoint/2010/main" val="3243707238"/>
              </p:ext>
            </p:extLst>
          </p:nvPr>
        </p:nvGraphicFramePr>
        <p:xfrm>
          <a:off x="384572" y="790353"/>
          <a:ext cx="8374855" cy="4050030"/>
        </p:xfrm>
        <a:graphic>
          <a:graphicData uri="http://schemas.openxmlformats.org/drawingml/2006/table">
            <a:tbl>
              <a:tblPr firstRow="1" firstCol="1" bandRow="1">
                <a:tableStyleId>{21E4AEA4-8DFA-4A89-87EB-49C32662AFE0}</a:tableStyleId>
              </a:tblPr>
              <a:tblGrid>
                <a:gridCol w="1084898">
                  <a:extLst>
                    <a:ext uri="{9D8B030D-6E8A-4147-A177-3AD203B41FA5}">
                      <a16:colId xmlns:a16="http://schemas.microsoft.com/office/drawing/2014/main" val="1282108702"/>
                    </a:ext>
                  </a:extLst>
                </a:gridCol>
                <a:gridCol w="1170622">
                  <a:extLst>
                    <a:ext uri="{9D8B030D-6E8A-4147-A177-3AD203B41FA5}">
                      <a16:colId xmlns:a16="http://schemas.microsoft.com/office/drawing/2014/main" val="4035486761"/>
                    </a:ext>
                  </a:extLst>
                </a:gridCol>
                <a:gridCol w="1170622">
                  <a:extLst>
                    <a:ext uri="{9D8B030D-6E8A-4147-A177-3AD203B41FA5}">
                      <a16:colId xmlns:a16="http://schemas.microsoft.com/office/drawing/2014/main" val="521179733"/>
                    </a:ext>
                  </a:extLst>
                </a:gridCol>
                <a:gridCol w="1184910">
                  <a:extLst>
                    <a:ext uri="{9D8B030D-6E8A-4147-A177-3AD203B41FA5}">
                      <a16:colId xmlns:a16="http://schemas.microsoft.com/office/drawing/2014/main" val="1088591863"/>
                    </a:ext>
                  </a:extLst>
                </a:gridCol>
                <a:gridCol w="1637348">
                  <a:extLst>
                    <a:ext uri="{9D8B030D-6E8A-4147-A177-3AD203B41FA5}">
                      <a16:colId xmlns:a16="http://schemas.microsoft.com/office/drawing/2014/main" val="297180181"/>
                    </a:ext>
                  </a:extLst>
                </a:gridCol>
                <a:gridCol w="2126455">
                  <a:extLst>
                    <a:ext uri="{9D8B030D-6E8A-4147-A177-3AD203B41FA5}">
                      <a16:colId xmlns:a16="http://schemas.microsoft.com/office/drawing/2014/main" val="2375827195"/>
                    </a:ext>
                  </a:extLst>
                </a:gridCol>
              </a:tblGrid>
              <a:tr h="0">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Nhóm</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PP/PA</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RP/RA</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QP/QS</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G</a:t>
                      </a:r>
                      <a:r>
                        <a:rPr lang="en-US" sz="2400" baseline="30000">
                          <a:effectLst/>
                          <a:latin typeface="ARIAL" panose="020B0604020202020204" pitchFamily="34" charset="0"/>
                          <a:cs typeface="ARIAL" panose="020B0604020202020204" pitchFamily="34" charset="0"/>
                        </a:rPr>
                        <a:t>O</a:t>
                      </a:r>
                      <a:r>
                        <a:rPr lang="en-US" sz="2400">
                          <a:effectLst/>
                          <a:latin typeface="ARIAL" panose="020B0604020202020204" pitchFamily="34" charset="0"/>
                          <a:cs typeface="ARIAL" panose="020B0604020202020204" pitchFamily="34" charset="0"/>
                        </a:rPr>
                        <a:t>VD/AP</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Thể lâm sàng</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061137"/>
                  </a:ext>
                </a:extLst>
              </a:tr>
              <a:tr h="0">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Ia</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≤0,3</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0795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≤0,3</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#1</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TLT nhỏ hoặc Roger</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8883"/>
                  </a:ext>
                </a:extLst>
              </a:tr>
              <a:tr h="0">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Ib</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≤0,3</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0795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≤0,3</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1-2</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748152616"/>
                  </a:ext>
                </a:extLst>
              </a:tr>
              <a:tr h="0">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IIa</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0,3-0,6</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&lt;0,5</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&gt;2</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25mmHg</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TLT có lưu lượng lớn</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0087324"/>
                  </a:ext>
                </a:extLst>
              </a:tr>
              <a:tr h="0">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IIb</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0,7-1</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&lt;0,8</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&gt;2</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25mmHg</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148793035"/>
                  </a:ext>
                </a:extLst>
              </a:tr>
              <a:tr h="0">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III</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≥1</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≥0,8</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≤1</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&lt;25mmHg</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highlight>
                            <a:srgbClr val="FFFF00"/>
                          </a:highlight>
                          <a:latin typeface="ARIAL" panose="020B0604020202020204" pitchFamily="34" charset="0"/>
                          <a:cs typeface="ARIAL" panose="020B0604020202020204" pitchFamily="34" charset="0"/>
                        </a:rPr>
                        <a:t>Eisenmenger</a:t>
                      </a:r>
                      <a:endParaRPr lang="en-US" sz="2400">
                        <a:effectLst/>
                        <a:highlight>
                          <a:srgbClr val="FFFF00"/>
                        </a:highligh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886324"/>
                  </a:ext>
                </a:extLst>
              </a:tr>
              <a:tr h="0">
                <a:tc>
                  <a:txBody>
                    <a:bodyPr/>
                    <a:lstStyle/>
                    <a:p>
                      <a:pPr marL="0" marR="0" indent="0" algn="ctr">
                        <a:lnSpc>
                          <a:spcPct val="150000"/>
                        </a:lnSpc>
                        <a:spcBef>
                          <a:spcPts val="0"/>
                        </a:spcBef>
                        <a:spcAft>
                          <a:spcPts val="0"/>
                        </a:spcAft>
                      </a:pPr>
                      <a:r>
                        <a:rPr lang="vi-VN" sz="2400">
                          <a:effectLst/>
                          <a:latin typeface="ARIAL" panose="020B0604020202020204" pitchFamily="34" charset="0"/>
                          <a:cs typeface="ARIAL" panose="020B0604020202020204" pitchFamily="34" charset="0"/>
                        </a:rPr>
                        <a:t>IV</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≤0,6</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&lt;0,5</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&gt;2</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&lt;25mmHg</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2400">
                          <a:effectLst/>
                          <a:latin typeface="ARIAL" panose="020B0604020202020204" pitchFamily="34" charset="0"/>
                          <a:cs typeface="ARIAL" panose="020B0604020202020204" pitchFamily="34" charset="0"/>
                        </a:rPr>
                        <a:t>TLT có phổi được bảo vệ</a:t>
                      </a:r>
                      <a:endParaRPr lang="en-US" sz="2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5348534"/>
                  </a:ext>
                </a:extLst>
              </a:tr>
            </a:tbl>
          </a:graphicData>
        </a:graphic>
      </p:graphicFrame>
      <p:sp>
        <p:nvSpPr>
          <p:cNvPr id="3" name="Rectangle 2">
            <a:extLst>
              <a:ext uri="{FF2B5EF4-FFF2-40B4-BE49-F238E27FC236}">
                <a16:creationId xmlns:a16="http://schemas.microsoft.com/office/drawing/2014/main" id="{E3791361-1729-40E5-85C3-B1DF95C82A35}"/>
              </a:ext>
            </a:extLst>
          </p:cNvPr>
          <p:cNvSpPr/>
          <p:nvPr/>
        </p:nvSpPr>
        <p:spPr>
          <a:xfrm>
            <a:off x="273844" y="4953000"/>
            <a:ext cx="8793956" cy="1754326"/>
          </a:xfrm>
          <a:prstGeom prst="rect">
            <a:avLst/>
          </a:prstGeom>
        </p:spPr>
        <p:txBody>
          <a:bodyPr wrap="square">
            <a:spAutoFit/>
          </a:bodyPr>
          <a:lstStyle/>
          <a:p>
            <a:pPr marL="285750" indent="-285750">
              <a:buFont typeface="Arial" panose="020B0604020202020204" pitchFamily="34" charset="0"/>
              <a:buChar char="•"/>
            </a:pPr>
            <a:r>
              <a:rPr lang="vi-VN" sz="1800">
                <a:solidFill>
                  <a:srgbClr val="00FF00"/>
                </a:solidFill>
                <a:latin typeface="arial" panose="020B0604020202020204" pitchFamily="34" charset="0"/>
                <a:cs typeface="arial" panose="020B0604020202020204" pitchFamily="34" charset="0"/>
              </a:rPr>
              <a:t>Type 4 là </a:t>
            </a:r>
            <a:r>
              <a:rPr lang="vi-VN" sz="1800" b="1" i="1" u="sng">
                <a:solidFill>
                  <a:srgbClr val="00FF00"/>
                </a:solidFill>
                <a:latin typeface="arial" panose="020B0604020202020204" pitchFamily="34" charset="0"/>
                <a:cs typeface="arial" panose="020B0604020202020204" pitchFamily="34" charset="0"/>
              </a:rPr>
              <a:t>VSD kèm hẹp phổi</a:t>
            </a:r>
            <a:r>
              <a:rPr lang="vi-VN" sz="1800">
                <a:solidFill>
                  <a:srgbClr val="00FF00"/>
                </a:solidFill>
                <a:latin typeface="arial" panose="020B0604020202020204" pitchFamily="34" charset="0"/>
                <a:cs typeface="arial" panose="020B0604020202020204" pitchFamily="34" charset="0"/>
              </a:rPr>
              <a:t>: bảo vệ phổi giúp không TAP, nhưng bù lại ảnh hưởng nhiều lên tim gây tăng gánh tâm thu thất (P). Trước đây type 4 người ta còn chần chừ phẫu thuật, tuy nhiên nghiên cứu cho thấy tim bị giảm chức năng thì phổi cũng không còn tốt, nên người ta chỉ định phẫu thuật sớm.</a:t>
            </a:r>
          </a:p>
          <a:p>
            <a:pPr marL="285750" indent="-285750">
              <a:buFont typeface="Arial" panose="020B0604020202020204" pitchFamily="34" charset="0"/>
              <a:buChar char="•"/>
            </a:pPr>
            <a:r>
              <a:rPr lang="en-US" sz="1800">
                <a:solidFill>
                  <a:srgbClr val="00FF00"/>
                </a:solidFill>
                <a:latin typeface="arial" panose="020B0604020202020204" pitchFamily="34" charset="0"/>
                <a:cs typeface="arial" panose="020B0604020202020204" pitchFamily="34" charset="0"/>
              </a:rPr>
              <a:t>Cơ chế của sự hình thành type 4: trong bào thai, máu qua lỗ liên thất đến thất (P) làm dày thành thất (P) gây chặn đường ra thất (P). </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C5CB1BFA-07E3-4122-A944-9E4A97F56483}"/>
              </a:ext>
            </a:extLst>
          </p:cNvPr>
          <p:cNvSpPr>
            <a:spLocks noGrp="1" noChangeArrowheads="1"/>
          </p:cNvSpPr>
          <p:nvPr>
            <p:ph type="title"/>
          </p:nvPr>
        </p:nvSpPr>
        <p:spPr/>
        <p:txBody>
          <a:bodyPr/>
          <a:lstStyle/>
          <a:p>
            <a:pPr eaLnBrk="1" hangingPunct="1">
              <a:defRPr/>
            </a:pPr>
            <a:r>
              <a:rPr lang="en-US" altLang="zh-CN" sz="4000">
                <a:ea typeface="Arial Unicode MS" panose="020B0604020202020204" pitchFamily="34" charset="-128"/>
                <a:cs typeface="Arial Unicode MS" panose="020B0604020202020204" pitchFamily="34" charset="-128"/>
              </a:rPr>
              <a:t>T</a:t>
            </a:r>
            <a:r>
              <a:rPr lang="vi-VN" altLang="zh-CN" sz="4000"/>
              <a:t>HÔ</a:t>
            </a:r>
            <a:r>
              <a:rPr lang="en-US" altLang="zh-CN" sz="4000">
                <a:ea typeface="Arial Unicode MS" panose="020B0604020202020204" pitchFamily="34" charset="-128"/>
                <a:cs typeface="Arial Unicode MS" panose="020B0604020202020204" pitchFamily="34" charset="-128"/>
              </a:rPr>
              <a:t>NG LI</a:t>
            </a:r>
            <a:r>
              <a:rPr lang="vi-VN" altLang="zh-CN" sz="4000"/>
              <a:t>Ê</a:t>
            </a:r>
            <a:r>
              <a:rPr lang="en-US" altLang="zh-CN" sz="4000">
                <a:ea typeface="Arial Unicode MS" panose="020B0604020202020204" pitchFamily="34" charset="-128"/>
                <a:cs typeface="Arial Unicode MS" panose="020B0604020202020204" pitchFamily="34" charset="-128"/>
              </a:rPr>
              <a:t>N TH</a:t>
            </a:r>
            <a:r>
              <a:rPr lang="vi-VN" altLang="zh-CN" sz="4000"/>
              <a:t>Ấ</a:t>
            </a:r>
            <a:r>
              <a:rPr lang="en-US" altLang="zh-CN" sz="4000">
                <a:ea typeface="Arial Unicode MS" panose="020B0604020202020204" pitchFamily="34" charset="-128"/>
                <a:cs typeface="Arial Unicode MS" panose="020B0604020202020204" pitchFamily="34" charset="-128"/>
              </a:rPr>
              <a:t>T</a:t>
            </a:r>
            <a:r>
              <a:rPr lang="vi-VN" altLang="zh-CN" sz="4000"/>
              <a:t> – CIV – VSD</a:t>
            </a:r>
            <a:endParaRPr lang="en-US" altLang="en-US" sz="4000"/>
          </a:p>
        </p:txBody>
      </p:sp>
      <p:sp>
        <p:nvSpPr>
          <p:cNvPr id="146435" name="Rectangle 3">
            <a:extLst>
              <a:ext uri="{FF2B5EF4-FFF2-40B4-BE49-F238E27FC236}">
                <a16:creationId xmlns:a16="http://schemas.microsoft.com/office/drawing/2014/main" id="{21138BBD-EDE0-41C7-BC5B-69D2E9958A2D}"/>
              </a:ext>
            </a:extLst>
          </p:cNvPr>
          <p:cNvSpPr>
            <a:spLocks noGrp="1" noChangeArrowheads="1"/>
          </p:cNvSpPr>
          <p:nvPr>
            <p:ph type="body" idx="1"/>
          </p:nvPr>
        </p:nvSpPr>
        <p:spPr>
          <a:xfrm>
            <a:off x="99390" y="1181100"/>
            <a:ext cx="8892209" cy="5448300"/>
          </a:xfrm>
        </p:spPr>
        <p:txBody>
          <a:bodyPr/>
          <a:lstStyle/>
          <a:p>
            <a:pPr eaLnBrk="1" hangingPunct="1">
              <a:lnSpc>
                <a:spcPct val="140000"/>
              </a:lnSpc>
              <a:spcBef>
                <a:spcPct val="40000"/>
              </a:spcBef>
              <a:buFont typeface="Wingdings" panose="05000000000000000000" pitchFamily="2" charset="2"/>
              <a:buNone/>
              <a:defRPr/>
            </a:pPr>
            <a:r>
              <a:rPr lang="en-US" altLang="zh-CN" sz="3600" b="1">
                <a:effectLst>
                  <a:outerShdw blurRad="38100" dist="38100" dir="2700000" algn="tl">
                    <a:srgbClr val="000000"/>
                  </a:outerShdw>
                </a:effectLst>
                <a:latin typeface="Arial Unicode MS" panose="020B0604020202020204" pitchFamily="34" charset="-128"/>
                <a:ea typeface="Arial Unicode MS" panose="020B0604020202020204" pitchFamily="34" charset="-128"/>
                <a:cs typeface="Arial Unicode MS" panose="020B0604020202020204" pitchFamily="34" charset="-128"/>
              </a:rPr>
              <a:t>TẦN SUẤT</a:t>
            </a:r>
          </a:p>
          <a:p>
            <a:pPr lvl="1" eaLnBrk="1" hangingPunct="1">
              <a:lnSpc>
                <a:spcPct val="140000"/>
              </a:lnSpc>
              <a:spcBef>
                <a:spcPct val="40000"/>
              </a:spcBef>
              <a:defRPr/>
            </a:pPr>
            <a:r>
              <a:rPr lang="vi-VN" altLang="zh-CN" sz="3200" b="1">
                <a:effectLst>
                  <a:outerShdw blurRad="38100" dist="38100" dir="2700000" algn="tl">
                    <a:srgbClr val="000000"/>
                  </a:outerShdw>
                </a:effectLst>
                <a:latin typeface="Arial Unicode MS" panose="020B0604020202020204" pitchFamily="34" charset="-128"/>
              </a:rPr>
              <a:t>Âu Mỹ: 20-25% </a:t>
            </a:r>
            <a:endParaRPr lang="da-DK" altLang="zh-CN" sz="3200" b="1">
              <a:effectLst>
                <a:outerShdw blurRad="38100" dist="38100" dir="2700000" algn="tl">
                  <a:srgbClr val="000000"/>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lnSpc>
                <a:spcPct val="140000"/>
              </a:lnSpc>
              <a:spcBef>
                <a:spcPct val="40000"/>
              </a:spcBef>
              <a:defRPr/>
            </a:pPr>
            <a:r>
              <a:rPr lang="da-DK" altLang="zh-CN" sz="3200" b="1">
                <a:effectLst>
                  <a:outerShdw blurRad="38100" dist="38100" dir="2700000" algn="tl">
                    <a:srgbClr val="000000"/>
                  </a:outerShdw>
                </a:effectLst>
                <a:latin typeface="Arial Unicode MS" panose="020B0604020202020204" pitchFamily="34" charset="-128"/>
                <a:ea typeface="SimSun" panose="02010600030101010101" pitchFamily="2" charset="-122"/>
              </a:rPr>
              <a:t>Tp. HCM</a:t>
            </a:r>
            <a:r>
              <a:rPr lang="vi-VN" altLang="zh-CN" sz="3200" b="1">
                <a:effectLst>
                  <a:outerShdw blurRad="38100" dist="38100" dir="2700000" algn="tl">
                    <a:srgbClr val="000000"/>
                  </a:outerShdw>
                </a:effectLst>
                <a:latin typeface="Arial Unicode MS" panose="020B0604020202020204" pitchFamily="34" charset="-128"/>
              </a:rPr>
              <a:t> # 40%</a:t>
            </a:r>
          </a:p>
          <a:p>
            <a:pPr lvl="1" eaLnBrk="1" hangingPunct="1">
              <a:lnSpc>
                <a:spcPct val="140000"/>
              </a:lnSpc>
              <a:spcBef>
                <a:spcPct val="40000"/>
              </a:spcBef>
              <a:defRPr/>
            </a:pPr>
            <a:r>
              <a:rPr lang="vi-VN" altLang="zh-CN" sz="3200" b="1">
                <a:effectLst>
                  <a:outerShdw blurRad="38100" dist="38100" dir="2700000" algn="tl">
                    <a:srgbClr val="000000"/>
                  </a:outerShdw>
                </a:effectLst>
                <a:latin typeface="Arial Unicode MS" panose="020B0604020202020204" pitchFamily="34" charset="-128"/>
                <a:ea typeface="Arial Unicode MS" panose="020B0604020202020204" pitchFamily="34" charset="-128"/>
                <a:cs typeface="Arial Unicode MS" panose="020B0604020202020204" pitchFamily="34" charset="-128"/>
              </a:rPr>
              <a:t>Biến chứng nhiều </a:t>
            </a:r>
            <a:r>
              <a:rPr lang="vi-VN" sz="2200">
                <a:solidFill>
                  <a:srgbClr val="00FF00"/>
                </a:solidFill>
              </a:rPr>
              <a:t>Nặng hơn ASD nhưng vẫn nhẹ hơn mấy cái kia, sau mổ phục hồi gần 100%, bắt kịp về tăng trưởng, phát triển</a:t>
            </a:r>
            <a:endParaRPr lang="vi-VN" altLang="zh-CN" sz="2200" b="1">
              <a:solidFill>
                <a:srgbClr val="00FF00"/>
              </a:solidFill>
              <a:effectLst>
                <a:outerShdw blurRad="38100" dist="38100" dir="2700000" algn="tl">
                  <a:srgbClr val="000000"/>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lnSpc>
                <a:spcPct val="140000"/>
              </a:lnSpc>
              <a:spcBef>
                <a:spcPct val="40000"/>
              </a:spcBef>
              <a:defRPr/>
            </a:pPr>
            <a:r>
              <a:rPr lang="vi-VN" altLang="zh-CN" sz="3200" b="1" i="1" u="sng">
                <a:solidFill>
                  <a:srgbClr val="FFFF00"/>
                </a:solidFill>
                <a:effectLst>
                  <a:outerShdw blurRad="38100" dist="38100" dir="2700000" algn="tl">
                    <a:srgbClr val="000000"/>
                  </a:outerShdw>
                </a:effectLst>
                <a:latin typeface="Arial Unicode MS" panose="020B0604020202020204" pitchFamily="34" charset="-128"/>
                <a:ea typeface="Arial Unicode MS" panose="020B0604020202020204" pitchFamily="34" charset="-128"/>
                <a:cs typeface="Arial Unicode MS" panose="020B0604020202020204" pitchFamily="34" charset="-128"/>
              </a:rPr>
              <a:t>Là bệnh TBS thường gặp nhất</a:t>
            </a:r>
            <a:endParaRPr lang="da-DK" altLang="zh-CN" sz="3200" b="1" i="1" u="sng">
              <a:solidFill>
                <a:srgbClr val="FFFF00"/>
              </a:solidFill>
              <a:effectLst>
                <a:outerShdw blurRad="38100" dist="38100" dir="2700000" algn="tl">
                  <a:srgbClr val="000000"/>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DF4C1F00-DDEB-4ED2-819D-44FE07A3735E}"/>
              </a:ext>
            </a:extLst>
          </p:cNvPr>
          <p:cNvSpPr>
            <a:spLocks noGrp="1" noChangeArrowheads="1"/>
          </p:cNvSpPr>
          <p:nvPr>
            <p:ph type="title"/>
          </p:nvPr>
        </p:nvSpPr>
        <p:spPr>
          <a:xfrm>
            <a:off x="685800" y="0"/>
            <a:ext cx="7772400" cy="1143000"/>
          </a:xfrm>
        </p:spPr>
        <p:txBody>
          <a:bodyPr/>
          <a:lstStyle/>
          <a:p>
            <a:pPr eaLnBrk="1" hangingPunct="1">
              <a:defRPr/>
            </a:pPr>
            <a:r>
              <a:rPr lang="vi-VN" altLang="zh-CN" b="1"/>
              <a:t>LÂM SÀNG</a:t>
            </a:r>
            <a:endParaRPr lang="en-US" altLang="en-US" b="1"/>
          </a:p>
        </p:txBody>
      </p:sp>
      <p:sp>
        <p:nvSpPr>
          <p:cNvPr id="151555" name="Rectangle 3">
            <a:extLst>
              <a:ext uri="{FF2B5EF4-FFF2-40B4-BE49-F238E27FC236}">
                <a16:creationId xmlns:a16="http://schemas.microsoft.com/office/drawing/2014/main" id="{084C08D7-D569-4831-9606-1E10AA173DAF}"/>
              </a:ext>
            </a:extLst>
          </p:cNvPr>
          <p:cNvSpPr>
            <a:spLocks noGrp="1" noChangeArrowheads="1"/>
          </p:cNvSpPr>
          <p:nvPr>
            <p:ph type="body" idx="1"/>
          </p:nvPr>
        </p:nvSpPr>
        <p:spPr>
          <a:xfrm>
            <a:off x="228600" y="1600200"/>
            <a:ext cx="8610600" cy="4114800"/>
          </a:xfrm>
        </p:spPr>
        <p:txBody>
          <a:bodyPr/>
          <a:lstStyle/>
          <a:p>
            <a:pPr eaLnBrk="1" hangingPunct="1">
              <a:lnSpc>
                <a:spcPct val="130000"/>
              </a:lnSpc>
              <a:spcBef>
                <a:spcPct val="30000"/>
              </a:spcBef>
              <a:buFont typeface="Wingdings" panose="05000000000000000000" pitchFamily="2" charset="2"/>
              <a:buNone/>
              <a:defRPr/>
            </a:pPr>
            <a:r>
              <a:rPr lang="en-US" altLang="zh-CN" sz="3600" b="1" i="1" u="sng">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sym typeface="Symbol" pitchFamily="2" charset="2"/>
              </a:rPr>
              <a:t>Triệu chứng lâm sàng tùy thuộc vào:</a:t>
            </a:r>
          </a:p>
          <a:p>
            <a:pPr lvl="1" eaLnBrk="1" hangingPunct="1">
              <a:lnSpc>
                <a:spcPct val="130000"/>
              </a:lnSpc>
              <a:spcBef>
                <a:spcPct val="30000"/>
              </a:spcBef>
              <a:defRPr/>
            </a:pPr>
            <a:r>
              <a:rPr lang="en-US" altLang="zh-CN" sz="3200"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Kích thước </a:t>
            </a:r>
            <a:r>
              <a:rPr lang="vi-VN" altLang="zh-CN" sz="3200" b="1">
                <a:solidFill>
                  <a:srgbClr val="FFFF00"/>
                </a:solidFill>
                <a:effectLst>
                  <a:outerShdw blurRad="38100" dist="38100" dir="2700000" algn="tl">
                    <a:srgbClr val="000000"/>
                  </a:outerShdw>
                </a:effectLst>
                <a:latin typeface="Arial" panose="020B0604020202020204" pitchFamily="34" charset="0"/>
              </a:rPr>
              <a:t>lỗ thông, </a:t>
            </a:r>
            <a:endParaRPr lang="en-US" altLang="zh-CN" sz="3200"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endParaRPr>
          </a:p>
          <a:p>
            <a:pPr lvl="1" eaLnBrk="1" hangingPunct="1">
              <a:lnSpc>
                <a:spcPct val="130000"/>
              </a:lnSpc>
              <a:spcBef>
                <a:spcPct val="30000"/>
              </a:spcBef>
              <a:defRPr/>
            </a:pPr>
            <a:r>
              <a:rPr lang="vi-VN" altLang="zh-CN" sz="3200" b="1">
                <a:solidFill>
                  <a:srgbClr val="FFFF00"/>
                </a:solidFill>
                <a:effectLst>
                  <a:outerShdw blurRad="38100" dist="38100" dir="2700000" algn="tl">
                    <a:srgbClr val="000000"/>
                  </a:outerShdw>
                </a:effectLst>
                <a:latin typeface="Arial" panose="020B0604020202020204" pitchFamily="34" charset="0"/>
              </a:rPr>
              <a:t>Sức cản ĐMP</a:t>
            </a:r>
            <a:endParaRPr lang="en-US" altLang="zh-CN" sz="3200"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endParaRPr>
          </a:p>
          <a:p>
            <a:pPr lvl="1" eaLnBrk="1" hangingPunct="1">
              <a:lnSpc>
                <a:spcPct val="130000"/>
              </a:lnSpc>
              <a:spcBef>
                <a:spcPct val="30000"/>
              </a:spcBef>
              <a:defRPr/>
            </a:pPr>
            <a:r>
              <a:rPr lang="en-US" altLang="zh-CN" sz="3200"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Mức độ ảnh hưởng trên chức năng tim </a:t>
            </a:r>
            <a:endParaRPr lang="vi-VN" altLang="zh-CN" sz="3200" b="1">
              <a:solidFill>
                <a:srgbClr val="FFFF00"/>
              </a:solidFill>
              <a:effectLst>
                <a:outerShdw blurRad="38100" dist="38100" dir="2700000" algn="tl">
                  <a:srgbClr val="000000"/>
                </a:outerShdw>
              </a:effectLst>
              <a:latin typeface="Arial" panose="020B0604020202020204" pitchFamily="34" charset="0"/>
            </a:endParaRPr>
          </a:p>
        </p:txBody>
      </p:sp>
      <p:sp>
        <p:nvSpPr>
          <p:cNvPr id="2" name="Rectangle 1">
            <a:extLst>
              <a:ext uri="{FF2B5EF4-FFF2-40B4-BE49-F238E27FC236}">
                <a16:creationId xmlns:a16="http://schemas.microsoft.com/office/drawing/2014/main" id="{2CAE69DC-20B1-4FC0-8FED-85BED74694AC}"/>
              </a:ext>
            </a:extLst>
          </p:cNvPr>
          <p:cNvSpPr/>
          <p:nvPr/>
        </p:nvSpPr>
        <p:spPr>
          <a:xfrm>
            <a:off x="5316" y="4837837"/>
            <a:ext cx="9138684" cy="1754326"/>
          </a:xfrm>
          <a:prstGeom prst="rect">
            <a:avLst/>
          </a:prstGeom>
        </p:spPr>
        <p:txBody>
          <a:bodyPr wrap="square">
            <a:spAutoFit/>
          </a:bodyPr>
          <a:lstStyle/>
          <a:p>
            <a:pPr marL="285750" indent="-285750">
              <a:buFont typeface="Arial" panose="020B0604020202020204" pitchFamily="34" charset="0"/>
              <a:buChar char="•"/>
            </a:pPr>
            <a:r>
              <a:rPr lang="en-US" sz="1800">
                <a:solidFill>
                  <a:srgbClr val="00FF00"/>
                </a:solidFill>
                <a:latin typeface="arial" panose="020B0604020202020204" pitchFamily="34" charset="0"/>
                <a:cs typeface="arial" panose="020B0604020202020204" pitchFamily="34" charset="0"/>
              </a:rPr>
              <a:t>Loại lỗ lớn ST sớm&gt;mổ, nhưng ở VN thì điều trị nội khoa bằng digoxin, catopril, lợi tiểu,</a:t>
            </a:r>
            <a:r>
              <a:rPr lang="vi-VN" sz="1800">
                <a:solidFill>
                  <a:srgbClr val="00FF00"/>
                </a:solidFill>
                <a:latin typeface="arial" panose="020B0604020202020204" pitchFamily="34" charset="0"/>
                <a:cs typeface="arial" panose="020B0604020202020204" pitchFamily="34" charset="0"/>
              </a:rPr>
              <a:t> </a:t>
            </a:r>
            <a:r>
              <a:rPr lang="en-US" sz="1800">
                <a:solidFill>
                  <a:srgbClr val="00FF00"/>
                </a:solidFill>
                <a:latin typeface="arial" panose="020B0604020202020204" pitchFamily="34" charset="0"/>
                <a:cs typeface="arial" panose="020B0604020202020204" pitchFamily="34" charset="0"/>
              </a:rPr>
              <a:t>nếu không đáp ứng(TC không cải thiện, viêm phổi tái lại nhiều, chậm PT...) thì mổ sớm, đáp ứng thì từ từ mổ CT. Do ở VN quá tải.</a:t>
            </a:r>
            <a:endParaRPr lang="vi-VN" sz="1800">
              <a:solidFill>
                <a:srgbClr val="00FF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1800">
                <a:solidFill>
                  <a:srgbClr val="00FF00"/>
                </a:solidFill>
                <a:latin typeface="arial" panose="020B0604020202020204" pitchFamily="34" charset="0"/>
                <a:cs typeface="arial" panose="020B0604020202020204" pitchFamily="34" charset="0"/>
              </a:rPr>
              <a:t>TBS nếu sau 2-3 ngày có sốc tím thì nghĩ tới TBS ∈ ống ĐM (→không phải VSD): Như hẹp van DMP nặng, hẹp eo DMC, đứt đoạn DMC, TOF hẹp khít van DMP) →truyền PGE2. Nếu VSD mà có PDA thì TCLS phải nặng hơn do cùng shunt T-P</a:t>
            </a:r>
            <a:endParaRPr lang="en-US" sz="1800">
              <a:solidFill>
                <a:srgbClr val="00FF00"/>
              </a:solidFill>
              <a:latin typeface="arial" panose="020B0604020202020204" pitchFamily="34" charset="0"/>
              <a:cs typeface="arial" panose="020B0604020202020204" pitchFamily="34" charset="0"/>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8F78123F-8B93-4157-81BF-15308F876A27}"/>
              </a:ext>
            </a:extLst>
          </p:cNvPr>
          <p:cNvSpPr>
            <a:spLocks noGrp="1" noChangeArrowheads="1"/>
          </p:cNvSpPr>
          <p:nvPr>
            <p:ph type="title"/>
          </p:nvPr>
        </p:nvSpPr>
        <p:spPr>
          <a:xfrm>
            <a:off x="381000" y="152400"/>
            <a:ext cx="8077200" cy="609600"/>
          </a:xfrm>
        </p:spPr>
        <p:txBody>
          <a:bodyPr/>
          <a:lstStyle/>
          <a:p>
            <a:pPr eaLnBrk="1" hangingPunct="1">
              <a:defRPr/>
            </a:pPr>
            <a:r>
              <a:rPr lang="en-US" altLang="en-US" sz="3600" b="1"/>
              <a:t>LÂM SÀNG</a:t>
            </a:r>
          </a:p>
        </p:txBody>
      </p:sp>
      <p:sp>
        <p:nvSpPr>
          <p:cNvPr id="259075" name="Rectangle 3">
            <a:extLst>
              <a:ext uri="{FF2B5EF4-FFF2-40B4-BE49-F238E27FC236}">
                <a16:creationId xmlns:a16="http://schemas.microsoft.com/office/drawing/2014/main" id="{3D6CAAC1-681A-428C-A443-36F80BD5FB6C}"/>
              </a:ext>
            </a:extLst>
          </p:cNvPr>
          <p:cNvSpPr>
            <a:spLocks noGrp="1" noChangeArrowheads="1"/>
          </p:cNvSpPr>
          <p:nvPr>
            <p:ph type="body" idx="1"/>
          </p:nvPr>
        </p:nvSpPr>
        <p:spPr>
          <a:xfrm>
            <a:off x="38100" y="457200"/>
            <a:ext cx="9067800" cy="6248400"/>
          </a:xfrm>
        </p:spPr>
        <p:txBody>
          <a:bodyPr/>
          <a:lstStyle/>
          <a:p>
            <a:pPr eaLnBrk="1" hangingPunct="1">
              <a:spcBef>
                <a:spcPts val="600"/>
              </a:spcBef>
              <a:spcAft>
                <a:spcPts val="1200"/>
              </a:spcAft>
              <a:buFont typeface="Wingdings" panose="05000000000000000000" pitchFamily="2" charset="2"/>
              <a:buNone/>
              <a:defRPr/>
            </a:pPr>
            <a:r>
              <a:rPr lang="en-US" altLang="en-US" b="1" i="1" u="sng">
                <a:solidFill>
                  <a:srgbClr val="FFFF00"/>
                </a:solidFill>
                <a:effectLst>
                  <a:outerShdw blurRad="38100" dist="38100" dir="2700000" algn="tl">
                    <a:srgbClr val="000000"/>
                  </a:outerShdw>
                </a:effectLst>
                <a:latin typeface="Arial" panose="020B0604020202020204" pitchFamily="34" charset="0"/>
              </a:rPr>
              <a:t>BỆNH SỬ</a:t>
            </a:r>
          </a:p>
          <a:p>
            <a:pPr eaLnBrk="1" hangingPunct="1">
              <a:spcBef>
                <a:spcPts val="600"/>
              </a:spcBef>
              <a:spcAft>
                <a:spcPts val="1200"/>
              </a:spcAft>
              <a:defRPr/>
            </a:pPr>
            <a:r>
              <a:rPr lang="en-US" altLang="en-US" b="1">
                <a:effectLst>
                  <a:outerShdw blurRad="38100" dist="38100" dir="2700000" algn="tl">
                    <a:srgbClr val="000000"/>
                  </a:outerShdw>
                </a:effectLst>
                <a:latin typeface="Arial" panose="020B0604020202020204" pitchFamily="34" charset="0"/>
              </a:rPr>
              <a:t>VSD nhỏ: không triệu chứng</a:t>
            </a:r>
          </a:p>
          <a:p>
            <a:pPr eaLnBrk="1" hangingPunct="1">
              <a:spcBef>
                <a:spcPts val="600"/>
              </a:spcBef>
              <a:spcAft>
                <a:spcPts val="1200"/>
              </a:spcAft>
              <a:defRPr/>
            </a:pPr>
            <a:r>
              <a:rPr lang="en-US" altLang="en-US" b="1">
                <a:effectLst>
                  <a:outerShdw blurRad="38100" dist="38100" dir="2700000" algn="tl">
                    <a:srgbClr val="000000"/>
                  </a:outerShdw>
                </a:effectLst>
                <a:latin typeface="Arial" panose="020B0604020202020204" pitchFamily="34" charset="0"/>
              </a:rPr>
              <a:t>VSD trung bình và lớn</a:t>
            </a:r>
          </a:p>
          <a:p>
            <a:pPr lvl="1" eaLnBrk="1" hangingPunct="1">
              <a:spcBef>
                <a:spcPts val="600"/>
              </a:spcBef>
              <a:spcAft>
                <a:spcPts val="1200"/>
              </a:spcAft>
              <a:defRPr/>
            </a:pPr>
            <a:r>
              <a:rPr lang="vi-VN" altLang="en-US" b="1">
                <a:effectLst>
                  <a:outerShdw blurRad="38100" dist="38100" dir="2700000" algn="tl">
                    <a:srgbClr val="000000"/>
                  </a:outerShdw>
                </a:effectLst>
                <a:latin typeface="Arial" panose="020B0604020202020204" pitchFamily="34" charset="0"/>
              </a:rPr>
              <a:t>tr/c </a:t>
            </a:r>
            <a:r>
              <a:rPr lang="en-US" altLang="en-US" b="1">
                <a:effectLst>
                  <a:outerShdw blurRad="38100" dist="38100" dir="2700000" algn="tl">
                    <a:srgbClr val="000000"/>
                  </a:outerShdw>
                </a:effectLst>
                <a:latin typeface="Arial" panose="020B0604020202020204" pitchFamily="34" charset="0"/>
              </a:rPr>
              <a:t>xuất hiện 2 tuần đầu sau sinh</a:t>
            </a:r>
            <a:br>
              <a:rPr lang="vi-VN" altLang="en-US" b="1">
                <a:effectLst>
                  <a:outerShdw blurRad="38100" dist="38100" dir="2700000" algn="tl">
                    <a:srgbClr val="000000"/>
                  </a:outerShdw>
                </a:effectLst>
                <a:latin typeface="Arial" panose="020B0604020202020204" pitchFamily="34" charset="0"/>
              </a:rPr>
            </a:br>
            <a:r>
              <a:rPr lang="vi-VN" altLang="en-US" sz="2000">
                <a:solidFill>
                  <a:schemeClr val="accent1">
                    <a:lumMod val="40000"/>
                    <a:lumOff val="60000"/>
                  </a:schemeClr>
                </a:solidFill>
                <a:effectLst>
                  <a:outerShdw blurRad="38100" dist="38100" dir="2700000" algn="tl">
                    <a:srgbClr val="000000"/>
                  </a:outerShdw>
                </a:effectLst>
                <a:latin typeface="arial" panose="020B0604020202020204" pitchFamily="34" charset="0"/>
                <a:cs typeface="arial" panose="020B0604020202020204" pitchFamily="34" charset="0"/>
              </a:rPr>
              <a:t>(PVR</a:t>
            </a:r>
            <a:r>
              <a:rPr lang="en-US" sz="2000">
                <a:solidFill>
                  <a:schemeClr val="accent1">
                    <a:lumMod val="40000"/>
                    <a:lumOff val="60000"/>
                  </a:schemeClr>
                </a:solidFill>
                <a:latin typeface="arial" panose="020B0604020202020204" pitchFamily="34" charset="0"/>
                <a:cs typeface="arial" panose="020B0604020202020204" pitchFamily="34" charset="0"/>
              </a:rPr>
              <a:t> còn cao. Sau 2-4 tuần thì bắt đầu </a:t>
            </a:r>
            <a:r>
              <a:rPr lang="vi-VN" sz="2000">
                <a:solidFill>
                  <a:schemeClr val="accent1">
                    <a:lumMod val="40000"/>
                    <a:lumOff val="60000"/>
                  </a:schemeClr>
                </a:solidFill>
                <a:latin typeface="arial" panose="020B0604020202020204" pitchFamily="34" charset="0"/>
                <a:cs typeface="arial" panose="020B0604020202020204" pitchFamily="34" charset="0"/>
              </a:rPr>
              <a:t>giảm →máu lên phổi →TCLS)</a:t>
            </a:r>
            <a:endParaRPr lang="en-US" altLang="en-US" sz="2000">
              <a:solidFill>
                <a:schemeClr val="accent1">
                  <a:lumMod val="40000"/>
                  <a:lumOff val="60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a:p>
            <a:pPr lvl="1" eaLnBrk="1" hangingPunct="1">
              <a:spcBef>
                <a:spcPts val="600"/>
              </a:spcBef>
              <a:spcAft>
                <a:spcPts val="1200"/>
              </a:spcAft>
              <a:defRPr/>
            </a:pPr>
            <a:r>
              <a:rPr lang="en-US" altLang="en-US" b="1">
                <a:effectLst>
                  <a:outerShdw blurRad="38100" dist="38100" dir="2700000" algn="tl">
                    <a:srgbClr val="000000"/>
                  </a:outerShdw>
                </a:effectLst>
                <a:latin typeface="Arial" panose="020B0604020202020204" pitchFamily="34" charset="0"/>
              </a:rPr>
              <a:t>bất thường ăn, bú, và phát triển</a:t>
            </a:r>
            <a:br>
              <a:rPr lang="vi-VN" altLang="en-US" b="1">
                <a:effectLst>
                  <a:outerShdw blurRad="38100" dist="38100" dir="2700000" algn="tl">
                    <a:srgbClr val="000000"/>
                  </a:outerShdw>
                </a:effectLst>
                <a:latin typeface="Arial" panose="020B0604020202020204" pitchFamily="34" charset="0"/>
              </a:rPr>
            </a:br>
            <a:r>
              <a:rPr lang="vi-VN" altLang="en-US" sz="2000">
                <a:solidFill>
                  <a:schemeClr val="accent1">
                    <a:lumMod val="40000"/>
                    <a:lumOff val="60000"/>
                  </a:schemeClr>
                </a:solidFill>
                <a:effectLst>
                  <a:outerShdw blurRad="38100" dist="38100" dir="2700000" algn="tl">
                    <a:srgbClr val="000000"/>
                  </a:outerShdw>
                </a:effectLst>
                <a:latin typeface="arial" panose="020B0604020202020204" pitchFamily="34" charset="0"/>
                <a:cs typeface="arial" panose="020B0604020202020204" pitchFamily="34" charset="0"/>
              </a:rPr>
              <a:t>(</a:t>
            </a:r>
            <a:r>
              <a:rPr lang="en-US" sz="2000">
                <a:solidFill>
                  <a:schemeClr val="accent1">
                    <a:lumMod val="40000"/>
                    <a:lumOff val="60000"/>
                  </a:schemeClr>
                </a:solidFill>
                <a:latin typeface="arial" panose="020B0604020202020204" pitchFamily="34" charset="0"/>
                <a:cs typeface="arial" panose="020B0604020202020204" pitchFamily="34" charset="0"/>
              </a:rPr>
              <a:t>Suy tim sớm: bú ngắt quãng, vã mồ hôi khi bú, bú lâu hơn do khó </a:t>
            </a:r>
            <a:r>
              <a:rPr lang="vi-VN" sz="2000">
                <a:solidFill>
                  <a:schemeClr val="accent1">
                    <a:lumMod val="40000"/>
                    <a:lumOff val="60000"/>
                  </a:schemeClr>
                </a:solidFill>
                <a:latin typeface="arial" panose="020B0604020202020204" pitchFamily="34" charset="0"/>
                <a:cs typeface="arial" panose="020B0604020202020204" pitchFamily="34" charset="0"/>
              </a:rPr>
              <a:t>thở)</a:t>
            </a:r>
            <a:endParaRPr lang="en-US" altLang="en-US" sz="2000" b="1">
              <a:solidFill>
                <a:schemeClr val="accent1">
                  <a:lumMod val="40000"/>
                  <a:lumOff val="60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a:p>
            <a:pPr lvl="1" eaLnBrk="1" hangingPunct="1">
              <a:spcBef>
                <a:spcPts val="600"/>
              </a:spcBef>
              <a:spcAft>
                <a:spcPts val="1200"/>
              </a:spcAft>
              <a:defRPr/>
            </a:pPr>
            <a:r>
              <a:rPr lang="en-US" altLang="en-US" b="1">
                <a:effectLst>
                  <a:outerShdw blurRad="38100" dist="38100" dir="2700000" algn="tl">
                    <a:srgbClr val="000000"/>
                  </a:outerShdw>
                </a:effectLst>
                <a:latin typeface="Arial" panose="020B0604020202020204" pitchFamily="34" charset="0"/>
              </a:rPr>
              <a:t>nhiễm trùng hô hấp dưới nhiều lần</a:t>
            </a:r>
          </a:p>
          <a:p>
            <a:pPr lvl="1" eaLnBrk="1" hangingPunct="1">
              <a:spcBef>
                <a:spcPts val="600"/>
              </a:spcBef>
              <a:spcAft>
                <a:spcPts val="1200"/>
              </a:spcAft>
              <a:defRPr/>
            </a:pPr>
            <a:r>
              <a:rPr lang="en-US" altLang="en-US" b="1">
                <a:effectLst>
                  <a:outerShdw blurRad="38100" dist="38100" dir="2700000" algn="tl">
                    <a:srgbClr val="000000"/>
                  </a:outerShdw>
                </a:effectLst>
                <a:latin typeface="Arial" panose="020B0604020202020204" pitchFamily="34" charset="0"/>
              </a:rPr>
              <a:t>ho, khò khè, khó thở, đổ mồ hôi, bứt rứt</a:t>
            </a:r>
            <a:br>
              <a:rPr lang="vi-VN" altLang="en-US" b="1">
                <a:effectLst>
                  <a:outerShdw blurRad="38100" dist="38100" dir="2700000" algn="tl">
                    <a:srgbClr val="000000"/>
                  </a:outerShdw>
                </a:effectLst>
                <a:latin typeface="Arial" panose="020B0604020202020204" pitchFamily="34" charset="0"/>
              </a:rPr>
            </a:br>
            <a:r>
              <a:rPr lang="vi-VN" altLang="en-US" sz="2000">
                <a:solidFill>
                  <a:schemeClr val="accent1">
                    <a:lumMod val="40000"/>
                    <a:lumOff val="60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n-US" sz="2000">
                <a:solidFill>
                  <a:schemeClr val="accent1">
                    <a:lumMod val="40000"/>
                    <a:lumOff val="60000"/>
                  </a:schemeClr>
                </a:solidFill>
                <a:latin typeface="arial" panose="020B0604020202020204" pitchFamily="34" charset="0"/>
                <a:cs typeface="arial" panose="020B0604020202020204" pitchFamily="34" charset="0"/>
              </a:rPr>
              <a:t>lưu lượng máu lên phổi </a:t>
            </a:r>
            <a:r>
              <a:rPr lang="vi-VN" sz="2000">
                <a:solidFill>
                  <a:schemeClr val="accent1">
                    <a:lumMod val="40000"/>
                    <a:lumOff val="60000"/>
                  </a:schemeClr>
                </a:solidFill>
                <a:latin typeface="arial" panose="020B0604020202020204" pitchFamily="34" charset="0"/>
                <a:cs typeface="arial" panose="020B0604020202020204" pitchFamily="34" charset="0"/>
              </a:rPr>
              <a:t>→↓ </a:t>
            </a:r>
            <a:r>
              <a:rPr lang="en-US" sz="2000">
                <a:solidFill>
                  <a:schemeClr val="accent1">
                    <a:lumMod val="40000"/>
                    <a:lumOff val="60000"/>
                  </a:schemeClr>
                </a:solidFill>
                <a:latin typeface="arial" panose="020B0604020202020204" pitchFamily="34" charset="0"/>
                <a:cs typeface="arial" panose="020B0604020202020204" pitchFamily="34" charset="0"/>
              </a:rPr>
              <a:t>độ đàn hồi </a:t>
            </a:r>
            <a:r>
              <a:rPr lang="vi-VN" sz="2000">
                <a:solidFill>
                  <a:schemeClr val="accent1">
                    <a:lumMod val="40000"/>
                    <a:lumOff val="60000"/>
                  </a:schemeClr>
                </a:solidFill>
                <a:latin typeface="arial" panose="020B0604020202020204" pitchFamily="34" charset="0"/>
                <a:cs typeface="arial" panose="020B0604020202020204" pitchFamily="34" charset="0"/>
              </a:rPr>
              <a:t>→</a:t>
            </a:r>
            <a:r>
              <a:rPr lang="en-US" sz="2000">
                <a:solidFill>
                  <a:schemeClr val="accent1">
                    <a:lumMod val="40000"/>
                    <a:lumOff val="60000"/>
                  </a:schemeClr>
                </a:solidFill>
                <a:latin typeface="arial" panose="020B0604020202020204" pitchFamily="34" charset="0"/>
                <a:cs typeface="arial" panose="020B0604020202020204" pitchFamily="34" charset="0"/>
              </a:rPr>
              <a:t>thở nhanh, co lõm ngực</a:t>
            </a:r>
            <a:r>
              <a:rPr lang="vi-VN" sz="2000">
                <a:solidFill>
                  <a:schemeClr val="accent1">
                    <a:lumMod val="40000"/>
                    <a:lumOff val="60000"/>
                  </a:schemeClr>
                </a:solidFill>
                <a:latin typeface="arial" panose="020B0604020202020204" pitchFamily="34" charset="0"/>
                <a:cs typeface="arial" panose="020B0604020202020204" pitchFamily="34" charset="0"/>
              </a:rPr>
              <a:t>)</a:t>
            </a:r>
            <a:endParaRPr lang="en-US" altLang="en-US" sz="2000">
              <a:solidFill>
                <a:schemeClr val="accent1">
                  <a:lumMod val="40000"/>
                  <a:lumOff val="60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a:p>
            <a:pPr lvl="1" eaLnBrk="1" hangingPunct="1">
              <a:spcBef>
                <a:spcPts val="600"/>
              </a:spcBef>
              <a:spcAft>
                <a:spcPts val="1200"/>
              </a:spcAft>
              <a:defRPr/>
            </a:pPr>
            <a:r>
              <a:rPr lang="en-US" altLang="en-US" b="1">
                <a:effectLst>
                  <a:outerShdw blurRad="38100" dist="38100" dir="2700000" algn="tl">
                    <a:srgbClr val="000000"/>
                  </a:outerShdw>
                </a:effectLst>
                <a:latin typeface="Arial" panose="020B0604020202020204" pitchFamily="34" charset="0"/>
              </a:rPr>
              <a:t>mệt khi gắng sức, phù, tím, tiểu ít. </a:t>
            </a:r>
          </a:p>
        </p:txBody>
      </p:sp>
    </p:spTree>
  </p:cSld>
  <p:clrMapOvr>
    <a:masterClrMapping/>
  </p:clrMapOvr>
  <p:transition>
    <p:blind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VSD-3">
            <a:extLst>
              <a:ext uri="{FF2B5EF4-FFF2-40B4-BE49-F238E27FC236}">
                <a16:creationId xmlns:a16="http://schemas.microsoft.com/office/drawing/2014/main" id="{47897669-C7EA-4367-A0F5-DFBDA92B2F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4" r="2806"/>
          <a:stretch/>
        </p:blipFill>
        <p:spPr bwMode="auto">
          <a:xfrm>
            <a:off x="0" y="342900"/>
            <a:ext cx="44196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147" name="Text Box 3">
            <a:extLst>
              <a:ext uri="{FF2B5EF4-FFF2-40B4-BE49-F238E27FC236}">
                <a16:creationId xmlns:a16="http://schemas.microsoft.com/office/drawing/2014/main" id="{8CA8BAA7-5170-424A-99B2-8332A3A17540}"/>
              </a:ext>
            </a:extLst>
          </p:cNvPr>
          <p:cNvSpPr txBox="1">
            <a:spLocks noChangeArrowheads="1"/>
          </p:cNvSpPr>
          <p:nvPr/>
        </p:nvSpPr>
        <p:spPr bwMode="auto">
          <a:xfrm>
            <a:off x="4550229" y="342900"/>
            <a:ext cx="4539343" cy="6302495"/>
          </a:xfrm>
          <a:prstGeom prst="rect">
            <a:avLst/>
          </a:prstGeom>
          <a:noFill/>
          <a:ln>
            <a:noFill/>
          </a:ln>
          <a:effectLst/>
        </p:spPr>
        <p:txBody>
          <a:bodyPr wrap="square">
            <a:spAutoFit/>
          </a:bodyPr>
          <a:lstStyle/>
          <a:p>
            <a:pPr eaLnBrk="1" hangingPunct="1">
              <a:lnSpc>
                <a:spcPct val="150000"/>
              </a:lnSpc>
              <a:spcBef>
                <a:spcPct val="50000"/>
              </a:spcBef>
              <a:defRPr/>
            </a:pPr>
            <a:r>
              <a:rPr lang="en-US" altLang="en-US" b="1" i="1" u="sng">
                <a:solidFill>
                  <a:srgbClr val="FFFF00"/>
                </a:solidFill>
                <a:effectLst>
                  <a:outerShdw blurRad="38100" dist="38100" dir="2700000" algn="tl">
                    <a:srgbClr val="000000"/>
                  </a:outerShdw>
                </a:effectLst>
                <a:latin typeface="Arial" panose="020B0604020202020204" pitchFamily="34" charset="0"/>
              </a:rPr>
              <a:t>TRIỆU CHỨNG LÂM SÀNG</a:t>
            </a:r>
          </a:p>
          <a:p>
            <a:pPr eaLnBrk="1" hangingPunct="1">
              <a:lnSpc>
                <a:spcPct val="150000"/>
              </a:lnSpc>
              <a:spcBef>
                <a:spcPct val="50000"/>
              </a:spcBef>
              <a:defRPr/>
            </a:pPr>
            <a:r>
              <a:rPr lang="en-US" altLang="en-US" b="1" i="1" u="sng">
                <a:solidFill>
                  <a:srgbClr val="FFFF00"/>
                </a:solidFill>
                <a:effectLst>
                  <a:outerShdw blurRad="38100" dist="38100" dir="2700000" algn="tl">
                    <a:srgbClr val="000000"/>
                  </a:outerShdw>
                </a:effectLst>
                <a:latin typeface="Arial" panose="020B0604020202020204" pitchFamily="34" charset="0"/>
              </a:rPr>
              <a:t>Lổ nhỏ:</a:t>
            </a:r>
          </a:p>
          <a:p>
            <a:pPr eaLnBrk="1" hangingPunct="1">
              <a:lnSpc>
                <a:spcPct val="150000"/>
              </a:lnSpc>
              <a:spcBef>
                <a:spcPct val="50000"/>
              </a:spcBef>
              <a:buFont typeface="Wingdings" pitchFamily="2" charset="2"/>
              <a:buChar char="Ø"/>
              <a:defRPr/>
            </a:pPr>
            <a:r>
              <a:rPr lang="en-US" altLang="en-US" b="1">
                <a:effectLst>
                  <a:outerShdw blurRad="38100" dist="38100" dir="2700000" algn="tl">
                    <a:srgbClr val="000000"/>
                  </a:outerShdw>
                </a:effectLst>
                <a:latin typeface="Arial" panose="020B0604020202020204" pitchFamily="34" charset="0"/>
              </a:rPr>
              <a:t>Không có triệu chứng gì</a:t>
            </a:r>
          </a:p>
          <a:p>
            <a:pPr eaLnBrk="1" hangingPunct="1">
              <a:lnSpc>
                <a:spcPct val="150000"/>
              </a:lnSpc>
              <a:spcBef>
                <a:spcPct val="50000"/>
              </a:spcBef>
              <a:buFont typeface="Wingdings" pitchFamily="2" charset="2"/>
              <a:buChar char="Ø"/>
              <a:defRPr/>
            </a:pPr>
            <a:r>
              <a:rPr lang="en-US" altLang="en-US" b="1">
                <a:effectLst>
                  <a:outerShdw blurRad="38100" dist="38100" dir="2700000" algn="tl">
                    <a:srgbClr val="000000"/>
                  </a:outerShdw>
                </a:effectLst>
                <a:latin typeface="Arial" panose="020B0604020202020204" pitchFamily="34" charset="0"/>
              </a:rPr>
              <a:t>S/S 3/6-4/6 LS 4 bờ trái x.ức</a:t>
            </a:r>
          </a:p>
          <a:p>
            <a:pPr eaLnBrk="1" hangingPunct="1">
              <a:lnSpc>
                <a:spcPct val="150000"/>
              </a:lnSpc>
              <a:spcBef>
                <a:spcPct val="50000"/>
              </a:spcBef>
              <a:buFont typeface="Wingdings" pitchFamily="2" charset="2"/>
              <a:buNone/>
              <a:defRPr/>
            </a:pPr>
            <a:r>
              <a:rPr lang="en-US" altLang="en-US" b="1" i="1" u="sng">
                <a:solidFill>
                  <a:srgbClr val="FFFF00"/>
                </a:solidFill>
                <a:effectLst>
                  <a:outerShdw blurRad="38100" dist="38100" dir="2700000" algn="tl">
                    <a:srgbClr val="000000"/>
                  </a:outerShdw>
                </a:effectLst>
                <a:latin typeface="Arial" panose="020B0604020202020204" pitchFamily="34" charset="0"/>
              </a:rPr>
              <a:t>Lỗ lớn</a:t>
            </a:r>
          </a:p>
          <a:p>
            <a:pPr eaLnBrk="1" hangingPunct="1">
              <a:lnSpc>
                <a:spcPct val="150000"/>
              </a:lnSpc>
              <a:spcBef>
                <a:spcPct val="50000"/>
              </a:spcBef>
              <a:buFont typeface="Wingdings" pitchFamily="2" charset="2"/>
              <a:buChar char="Ø"/>
              <a:defRPr/>
            </a:pPr>
            <a:r>
              <a:rPr lang="en-US" altLang="en-US" b="1">
                <a:effectLst>
                  <a:outerShdw blurRad="38100" dist="38100" dir="2700000" algn="tl">
                    <a:srgbClr val="000000"/>
                  </a:outerShdw>
                </a:effectLst>
                <a:latin typeface="Arial" panose="020B0604020202020204" pitchFamily="34" charset="0"/>
              </a:rPr>
              <a:t>Tim to, tăng động</a:t>
            </a:r>
          </a:p>
          <a:p>
            <a:pPr eaLnBrk="1" hangingPunct="1">
              <a:lnSpc>
                <a:spcPct val="150000"/>
              </a:lnSpc>
              <a:spcBef>
                <a:spcPct val="50000"/>
              </a:spcBef>
              <a:buFont typeface="Wingdings" pitchFamily="2" charset="2"/>
              <a:buChar char="Ø"/>
              <a:defRPr/>
            </a:pPr>
            <a:r>
              <a:rPr lang="en-US" altLang="en-US" b="1">
                <a:effectLst>
                  <a:outerShdw blurRad="38100" dist="38100" dir="2700000" algn="tl">
                    <a:srgbClr val="000000"/>
                  </a:outerShdw>
                </a:effectLst>
                <a:latin typeface="Arial" panose="020B0604020202020204" pitchFamily="34" charset="0"/>
              </a:rPr>
              <a:t>S/S 3/6-4/6 LS 4 bờ trái x.ức, lan hình nan hoa</a:t>
            </a:r>
          </a:p>
          <a:p>
            <a:pPr eaLnBrk="1" hangingPunct="1">
              <a:lnSpc>
                <a:spcPct val="150000"/>
              </a:lnSpc>
              <a:spcBef>
                <a:spcPct val="50000"/>
              </a:spcBef>
              <a:buFont typeface="Wingdings" pitchFamily="2" charset="2"/>
              <a:buChar char="Ø"/>
              <a:defRPr/>
            </a:pPr>
            <a:r>
              <a:rPr lang="en-US" altLang="en-US" b="1">
                <a:effectLst>
                  <a:outerShdw blurRad="38100" dist="38100" dir="2700000" algn="tl">
                    <a:srgbClr val="000000"/>
                  </a:outerShdw>
                </a:effectLst>
                <a:latin typeface="Arial" panose="020B0604020202020204" pitchFamily="34" charset="0"/>
              </a:rPr>
              <a:t>T2 mạnh</a:t>
            </a:r>
          </a:p>
        </p:txBody>
      </p:sp>
    </p:spTree>
  </p:cSld>
  <p:clrMapOvr>
    <a:masterClrMapping/>
  </p:clrMapOvr>
  <p:transition advTm="6000">
    <p:blind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a:extLst>
              <a:ext uri="{FF2B5EF4-FFF2-40B4-BE49-F238E27FC236}">
                <a16:creationId xmlns:a16="http://schemas.microsoft.com/office/drawing/2014/main" id="{59E9A56E-AC06-43ED-ACEF-0496A82CC4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914400"/>
            <a:ext cx="8915400" cy="572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476" name="Picture 4">
            <a:hlinkClick r:id="" action="ppaction://media"/>
            <a:extLst>
              <a:ext uri="{FF2B5EF4-FFF2-40B4-BE49-F238E27FC236}">
                <a16:creationId xmlns:a16="http://schemas.microsoft.com/office/drawing/2014/main" id="{C808D560-871B-4231-8DFE-060860C7152A}"/>
              </a:ext>
            </a:extLst>
          </p:cNvPr>
          <p:cNvPicPr>
            <a:picLocks noGrp="1" noChangeAspect="1" noChangeArrowheads="1"/>
          </p:cNvPicPr>
          <p:nvPr>
            <p:ph idx="1"/>
            <a:audioFile r:link="rId2"/>
            <p:extLst>
              <p:ext uri="{DAA4B4D4-6D71-4841-9C94-3DE7FCFB9230}">
                <p14:media xmlns:p14="http://schemas.microsoft.com/office/powerpoint/2010/main" r:embed="rId1"/>
              </p:ext>
            </p:extLst>
          </p:nvPr>
        </p:nvPicPr>
        <p:blipFill>
          <a:blip r:embed="rId5">
            <a:extLst>
              <a:ext uri="{28A0092B-C50C-407E-A947-70E740481C1C}">
                <a14:useLocalDpi xmlns:a14="http://schemas.microsoft.com/office/drawing/2010/main" val="0"/>
              </a:ext>
            </a:extLst>
          </a:blip>
          <a:srcRect/>
          <a:stretch>
            <a:fillRect/>
          </a:stretch>
        </p:blipFill>
        <p:spPr>
          <a:xfrm>
            <a:off x="5486400" y="1447800"/>
            <a:ext cx="304800" cy="30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530" fill="hold"/>
                                        <p:tgtEl>
                                          <p:spTgt spid="23347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Prev" delay="0">
                      <p:tgtEl>
                        <p:sldTgt/>
                      </p:tgtEl>
                    </p:cond>
                    <p:cond evt="onStopAudio" delay="0">
                      <p:tgtEl>
                        <p:sldTgt/>
                      </p:tgtEl>
                    </p:cond>
                  </p:endCondLst>
                </p:cTn>
                <p:tgtEl>
                  <p:spTgt spid="233476"/>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5D12598B-81A4-4843-AE43-282FE43BE019}"/>
              </a:ext>
            </a:extLst>
          </p:cNvPr>
          <p:cNvSpPr>
            <a:spLocks noGrp="1" noChangeArrowheads="1"/>
          </p:cNvSpPr>
          <p:nvPr>
            <p:ph type="title"/>
          </p:nvPr>
        </p:nvSpPr>
        <p:spPr>
          <a:xfrm>
            <a:off x="685800" y="0"/>
            <a:ext cx="7772400" cy="1143000"/>
          </a:xfrm>
        </p:spPr>
        <p:txBody>
          <a:bodyPr/>
          <a:lstStyle/>
          <a:p>
            <a:pPr eaLnBrk="1" hangingPunct="1">
              <a:defRPr/>
            </a:pPr>
            <a:r>
              <a:rPr lang="vi-VN" altLang="zh-CN" b="1"/>
              <a:t>LÂM SÀNG</a:t>
            </a:r>
            <a:endParaRPr lang="en-US" altLang="en-US" b="1"/>
          </a:p>
        </p:txBody>
      </p:sp>
      <p:sp>
        <p:nvSpPr>
          <p:cNvPr id="232451" name="Rectangle 3">
            <a:extLst>
              <a:ext uri="{FF2B5EF4-FFF2-40B4-BE49-F238E27FC236}">
                <a16:creationId xmlns:a16="http://schemas.microsoft.com/office/drawing/2014/main" id="{3EF74F5F-4F0C-4B09-8AE0-D33F49D51849}"/>
              </a:ext>
            </a:extLst>
          </p:cNvPr>
          <p:cNvSpPr>
            <a:spLocks noGrp="1" noChangeArrowheads="1"/>
          </p:cNvSpPr>
          <p:nvPr>
            <p:ph type="body" idx="1"/>
          </p:nvPr>
        </p:nvSpPr>
        <p:spPr>
          <a:xfrm>
            <a:off x="152400" y="1066800"/>
            <a:ext cx="8839200" cy="5638800"/>
          </a:xfrm>
        </p:spPr>
        <p:txBody>
          <a:bodyPr/>
          <a:lstStyle/>
          <a:p>
            <a:pPr eaLnBrk="1" hangingPunct="1">
              <a:spcBef>
                <a:spcPts val="600"/>
              </a:spcBef>
              <a:buFont typeface="Wingdings" panose="05000000000000000000" pitchFamily="2" charset="2"/>
              <a:buNone/>
              <a:defRPr/>
            </a:pPr>
            <a:r>
              <a:rPr lang="en-US" altLang="zh-CN" sz="2400" b="1" i="1" u="sng">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1. </a:t>
            </a:r>
            <a:r>
              <a:rPr lang="vi-VN" altLang="zh-CN" sz="2400" b="1" i="1" u="sng">
                <a:solidFill>
                  <a:srgbClr val="FFFF00"/>
                </a:solidFill>
                <a:effectLst>
                  <a:outerShdw blurRad="38100" dist="38100" dir="2700000" algn="tl">
                    <a:srgbClr val="000000"/>
                  </a:outerShdw>
                </a:effectLst>
                <a:latin typeface="Arial" panose="020B0604020202020204" pitchFamily="34" charset="0"/>
              </a:rPr>
              <a:t>TLT nhỏ: </a:t>
            </a:r>
            <a:r>
              <a:rPr lang="en-US" altLang="zh-CN" sz="2400" b="1" i="1" u="sng">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bệnh </a:t>
            </a:r>
            <a:r>
              <a:rPr lang="vi-VN" altLang="zh-CN" sz="2400" b="1" i="1" u="sng">
                <a:solidFill>
                  <a:srgbClr val="FFFF00"/>
                </a:solidFill>
                <a:effectLst>
                  <a:outerShdw blurRad="38100" dist="38100" dir="2700000" algn="tl">
                    <a:srgbClr val="000000"/>
                  </a:outerShdw>
                </a:effectLst>
                <a:latin typeface="Arial" panose="020B0604020202020204" pitchFamily="34" charset="0"/>
              </a:rPr>
              <a:t>Roger</a:t>
            </a:r>
            <a:endParaRPr lang="en-US" altLang="zh-CN" sz="2400" b="1" i="1" u="sng">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endParaRPr>
          </a:p>
          <a:p>
            <a:pPr eaLnBrk="1" hangingPunct="1">
              <a:spcBef>
                <a:spcPts val="600"/>
              </a:spcBef>
              <a:defRPr/>
            </a:pPr>
            <a:r>
              <a:rPr lang="vi-VN" altLang="zh-CN" sz="2400">
                <a:solidFill>
                  <a:srgbClr val="FFFF00"/>
                </a:solidFill>
                <a:effectLst>
                  <a:outerShdw blurRad="38100" dist="38100" dir="2700000" algn="tl">
                    <a:srgbClr val="000000"/>
                  </a:outerShdw>
                </a:effectLst>
                <a:latin typeface="Arial" panose="020B0604020202020204" pitchFamily="34" charset="0"/>
              </a:rPr>
              <a:t>ATTThu dạng phụt</a:t>
            </a:r>
            <a:r>
              <a:rPr lang="en-US" altLang="zh-CN" sz="2400">
                <a:effectLst>
                  <a:outerShdw blurRad="38100" dist="38100" dir="2700000" algn="tl">
                    <a:srgbClr val="000000"/>
                  </a:outerShdw>
                </a:effectLst>
                <a:latin typeface="Arial" panose="020B0604020202020204" pitchFamily="34" charset="0"/>
                <a:ea typeface="SimSun" panose="02010600030101010101" pitchFamily="2" charset="-122"/>
              </a:rPr>
              <a:t>, nghe tòan thì tâm thu, cường động lớn, lan dọc bờ trái ức, có thể có rung miêu tâm thu.</a:t>
            </a:r>
            <a:endParaRPr lang="vi-VN" altLang="zh-CN" sz="2400">
              <a:effectLst>
                <a:outerShdw blurRad="38100" dist="38100" dir="2700000" algn="tl">
                  <a:srgbClr val="000000"/>
                </a:outerShdw>
              </a:effectLst>
              <a:latin typeface="Arial" panose="020B0604020202020204" pitchFamily="34" charset="0"/>
              <a:ea typeface="SimSun" panose="02010600030101010101" pitchFamily="2" charset="-122"/>
            </a:endParaRPr>
          </a:p>
          <a:p>
            <a:pPr eaLnBrk="1" hangingPunct="1">
              <a:spcBef>
                <a:spcPts val="600"/>
              </a:spcBef>
              <a:defRPr/>
            </a:pPr>
            <a:r>
              <a:rPr lang="en-US" altLang="zh-CN" sz="2400">
                <a:effectLst>
                  <a:outerShdw blurRad="38100" dist="38100" dir="2700000" algn="tl">
                    <a:srgbClr val="000000"/>
                  </a:outerShdw>
                </a:effectLst>
                <a:latin typeface="Arial" panose="020B0604020202020204" pitchFamily="34" charset="0"/>
                <a:ea typeface="SimSun" panose="02010600030101010101" pitchFamily="2" charset="-122"/>
              </a:rPr>
              <a:t>Lồng ngực không biến dạng</a:t>
            </a:r>
            <a:endParaRPr lang="vi-VN" altLang="zh-CN" sz="2400">
              <a:effectLst>
                <a:outerShdw blurRad="38100" dist="38100" dir="2700000" algn="tl">
                  <a:srgbClr val="000000"/>
                </a:outerShdw>
              </a:effectLst>
              <a:latin typeface="Arial" panose="020B0604020202020204" pitchFamily="34" charset="0"/>
            </a:endParaRPr>
          </a:p>
          <a:p>
            <a:pPr eaLnBrk="1" hangingPunct="1">
              <a:spcBef>
                <a:spcPts val="600"/>
              </a:spcBef>
              <a:buFont typeface="Wingdings" panose="05000000000000000000" pitchFamily="2" charset="2"/>
              <a:buNone/>
              <a:defRPr/>
            </a:pPr>
            <a:r>
              <a:rPr lang="en-US" altLang="zh-CN" sz="2400" b="1" i="1" u="sng">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2. </a:t>
            </a:r>
            <a:r>
              <a:rPr lang="vi-VN" altLang="zh-CN" sz="2400" b="1" i="1" u="sng">
                <a:solidFill>
                  <a:srgbClr val="FFFF00"/>
                </a:solidFill>
                <a:effectLst>
                  <a:outerShdw blurRad="38100" dist="38100" dir="2700000" algn="tl">
                    <a:srgbClr val="000000"/>
                  </a:outerShdw>
                </a:effectLst>
                <a:latin typeface="Arial" panose="020B0604020202020204" pitchFamily="34" charset="0"/>
              </a:rPr>
              <a:t>TLT vừa với pĐMP còn thấp &amp; thay đổi:</a:t>
            </a:r>
          </a:p>
          <a:p>
            <a:pPr eaLnBrk="1" hangingPunct="1">
              <a:spcBef>
                <a:spcPts val="600"/>
              </a:spcBef>
              <a:defRPr/>
            </a:pPr>
            <a:r>
              <a:rPr lang="vi-VN" altLang="zh-CN" sz="2400">
                <a:solidFill>
                  <a:srgbClr val="FFFF00"/>
                </a:solidFill>
                <a:effectLst>
                  <a:outerShdw blurRad="38100" dist="38100" dir="2700000" algn="tl">
                    <a:srgbClr val="000000"/>
                  </a:outerShdw>
                </a:effectLst>
                <a:latin typeface="Arial" panose="020B0604020202020204" pitchFamily="34" charset="0"/>
              </a:rPr>
              <a:t>S/S tràn, </a:t>
            </a:r>
            <a:r>
              <a:rPr lang="vi-VN" altLang="zh-CN" sz="2400">
                <a:solidFill>
                  <a:srgbClr val="FFFF00"/>
                </a:solidFill>
                <a:effectLst>
                  <a:outerShdw blurRad="38100" dist="38100" dir="2700000" algn="tl">
                    <a:srgbClr val="000000"/>
                  </a:outerShdw>
                </a:effectLst>
                <a:latin typeface="Arial" panose="020B0604020202020204" pitchFamily="34" charset="0"/>
                <a:sym typeface="Symbol" pitchFamily="2" charset="2"/>
              </a:rPr>
              <a:t></a:t>
            </a:r>
            <a:r>
              <a:rPr lang="vi-VN" altLang="zh-CN" sz="2400">
                <a:solidFill>
                  <a:srgbClr val="FFFF00"/>
                </a:solidFill>
                <a:effectLst>
                  <a:outerShdw blurRad="38100" dist="38100" dir="2700000" algn="tl">
                    <a:srgbClr val="000000"/>
                  </a:outerShdw>
                </a:effectLst>
                <a:latin typeface="Arial" panose="020B0604020202020204" pitchFamily="34" charset="0"/>
              </a:rPr>
              <a:t> S/D ngắn</a:t>
            </a:r>
            <a:r>
              <a:rPr lang="vi-VN" altLang="zh-CN" sz="2400">
                <a:effectLst>
                  <a:outerShdw blurRad="38100" dist="38100" dir="2700000" algn="tl">
                    <a:srgbClr val="000000"/>
                  </a:outerShdw>
                </a:effectLst>
                <a:latin typeface="Arial" panose="020B0604020202020204" pitchFamily="34" charset="0"/>
              </a:rPr>
              <a:t> do hở 2 lá cơ năng.</a:t>
            </a:r>
          </a:p>
          <a:p>
            <a:pPr eaLnBrk="1" hangingPunct="1">
              <a:spcBef>
                <a:spcPts val="600"/>
              </a:spcBef>
              <a:defRPr/>
            </a:pPr>
            <a:r>
              <a:rPr lang="vi-VN" altLang="zh-CN" sz="2400">
                <a:effectLst>
                  <a:outerShdw blurRad="38100" dist="38100" dir="2700000" algn="tl">
                    <a:srgbClr val="000000"/>
                  </a:outerShdw>
                </a:effectLst>
                <a:latin typeface="Arial" panose="020B0604020202020204" pitchFamily="34" charset="0"/>
              </a:rPr>
              <a:t>T2 </a:t>
            </a:r>
            <a:r>
              <a:rPr lang="vi-VN" altLang="zh-CN" sz="2400">
                <a:effectLst>
                  <a:outerShdw blurRad="38100" dist="38100" dir="2700000" algn="tl">
                    <a:srgbClr val="000000"/>
                  </a:outerShdw>
                </a:effectLst>
                <a:latin typeface="Arial" panose="020B0604020202020204" pitchFamily="34" charset="0"/>
                <a:sym typeface="Symbol" pitchFamily="2" charset="2"/>
              </a:rPr>
              <a:t></a:t>
            </a:r>
            <a:r>
              <a:rPr lang="vi-VN" altLang="zh-CN" sz="2400">
                <a:effectLst>
                  <a:outerShdw blurRad="38100" dist="38100" dir="2700000" algn="tl">
                    <a:srgbClr val="000000"/>
                  </a:outerShdw>
                </a:effectLst>
                <a:latin typeface="Arial" panose="020B0604020202020204" pitchFamily="34" charset="0"/>
              </a:rPr>
              <a:t> đôi khi tách đôi. Sờ: Thrill tâm thu</a:t>
            </a:r>
            <a:r>
              <a:rPr lang="en-US" altLang="zh-CN" sz="2400">
                <a:effectLst>
                  <a:outerShdw blurRad="38100" dist="38100" dir="2700000" algn="tl">
                    <a:srgbClr val="000000"/>
                  </a:outerShdw>
                </a:effectLst>
                <a:latin typeface="Arial" panose="020B0604020202020204" pitchFamily="34" charset="0"/>
                <a:ea typeface="SimSun" panose="02010600030101010101" pitchFamily="2" charset="-122"/>
              </a:rPr>
              <a:t>.</a:t>
            </a:r>
            <a:endParaRPr lang="vi-VN" altLang="zh-CN" sz="2400">
              <a:effectLst>
                <a:outerShdw blurRad="38100" dist="38100" dir="2700000" algn="tl">
                  <a:srgbClr val="000000"/>
                </a:outerShdw>
              </a:effectLst>
              <a:latin typeface="Arial" panose="020B0604020202020204" pitchFamily="34" charset="0"/>
              <a:ea typeface="SimSun" panose="02010600030101010101" pitchFamily="2" charset="-122"/>
            </a:endParaRPr>
          </a:p>
          <a:p>
            <a:pPr eaLnBrk="1" hangingPunct="1">
              <a:spcBef>
                <a:spcPts val="600"/>
              </a:spcBef>
              <a:defRPr/>
            </a:pPr>
            <a:r>
              <a:rPr lang="en-US" altLang="zh-CN" sz="2400">
                <a:effectLst>
                  <a:outerShdw blurRad="38100" dist="38100" dir="2700000" algn="tl">
                    <a:srgbClr val="000000"/>
                  </a:outerShdw>
                </a:effectLst>
                <a:latin typeface="Arial" panose="020B0604020202020204" pitchFamily="34" charset="0"/>
                <a:ea typeface="SimSun" panose="02010600030101010101" pitchFamily="2" charset="-122"/>
              </a:rPr>
              <a:t>Lồng ngực gồ, tăng động ở mõn tim và </a:t>
            </a:r>
            <a:r>
              <a:rPr lang="vi-VN" altLang="zh-CN" sz="2400">
                <a:effectLst>
                  <a:outerShdw blurRad="38100" dist="38100" dir="2700000" algn="tl">
                    <a:srgbClr val="000000"/>
                  </a:outerShdw>
                </a:effectLst>
                <a:latin typeface="Arial" panose="020B0604020202020204" pitchFamily="34" charset="0"/>
                <a:ea typeface="SimSun" panose="02010600030101010101" pitchFamily="2" charset="-122"/>
              </a:rPr>
              <a:t>bờ</a:t>
            </a:r>
            <a:r>
              <a:rPr lang="en-US" altLang="zh-CN" sz="2400">
                <a:effectLst>
                  <a:outerShdw blurRad="38100" dist="38100" dir="2700000" algn="tl">
                    <a:srgbClr val="000000"/>
                  </a:outerShdw>
                </a:effectLst>
                <a:latin typeface="Arial" panose="020B0604020202020204" pitchFamily="34" charset="0"/>
                <a:ea typeface="SimSun" panose="02010600030101010101" pitchFamily="2" charset="-122"/>
              </a:rPr>
              <a:t> trái </a:t>
            </a:r>
            <a:r>
              <a:rPr lang="vi-VN" altLang="zh-CN" sz="2400">
                <a:effectLst>
                  <a:outerShdw blurRad="38100" dist="38100" dir="2700000" algn="tl">
                    <a:srgbClr val="000000"/>
                  </a:outerShdw>
                </a:effectLst>
                <a:latin typeface="Arial" panose="020B0604020202020204" pitchFamily="34" charset="0"/>
                <a:ea typeface="SimSun" panose="02010600030101010101" pitchFamily="2" charset="-122"/>
              </a:rPr>
              <a:t>x.</a:t>
            </a:r>
            <a:r>
              <a:rPr lang="en-US" altLang="zh-CN" sz="2400">
                <a:effectLst>
                  <a:outerShdw blurRad="38100" dist="38100" dir="2700000" algn="tl">
                    <a:srgbClr val="000000"/>
                  </a:outerShdw>
                </a:effectLst>
                <a:latin typeface="Arial" panose="020B0604020202020204" pitchFamily="34" charset="0"/>
                <a:ea typeface="SimSun" panose="02010600030101010101" pitchFamily="2" charset="-122"/>
              </a:rPr>
              <a:t>ức.</a:t>
            </a:r>
          </a:p>
          <a:p>
            <a:pPr eaLnBrk="1" hangingPunct="1">
              <a:spcBef>
                <a:spcPts val="600"/>
              </a:spcBef>
              <a:buFont typeface="Wingdings" panose="05000000000000000000" pitchFamily="2" charset="2"/>
              <a:buNone/>
              <a:defRPr/>
            </a:pPr>
            <a:r>
              <a:rPr lang="en-US" altLang="zh-CN" sz="2400" b="1" i="1" u="sng">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3. </a:t>
            </a:r>
            <a:r>
              <a:rPr lang="vi-VN" altLang="zh-CN" sz="2400" b="1" i="1" u="sng">
                <a:solidFill>
                  <a:srgbClr val="FFFF00"/>
                </a:solidFill>
                <a:effectLst>
                  <a:outerShdw blurRad="38100" dist="38100" dir="2700000" algn="tl">
                    <a:srgbClr val="000000"/>
                  </a:outerShdw>
                </a:effectLst>
                <a:latin typeface="Arial" panose="020B0604020202020204" pitchFamily="34" charset="0"/>
              </a:rPr>
              <a:t>TLT lớn với sức cản ĐMP cao &amp; thay đổi:</a:t>
            </a:r>
          </a:p>
          <a:p>
            <a:pPr eaLnBrk="1" hangingPunct="1">
              <a:spcBef>
                <a:spcPts val="600"/>
              </a:spcBef>
              <a:defRPr/>
            </a:pPr>
            <a:r>
              <a:rPr lang="vi-VN" altLang="zh-CN" sz="2400">
                <a:effectLst>
                  <a:outerShdw blurRad="38100" dist="38100" dir="2700000" algn="tl">
                    <a:srgbClr val="000000"/>
                  </a:outerShdw>
                </a:effectLst>
                <a:latin typeface="Arial" panose="020B0604020202020204" pitchFamily="34" charset="0"/>
              </a:rPr>
              <a:t>S/S ngắn, âm sắc êm hơn.</a:t>
            </a:r>
          </a:p>
          <a:p>
            <a:pPr eaLnBrk="1" hangingPunct="1">
              <a:spcBef>
                <a:spcPts val="600"/>
              </a:spcBef>
              <a:defRPr/>
            </a:pPr>
            <a:r>
              <a:rPr lang="vi-VN" altLang="zh-CN" sz="2400">
                <a:effectLst>
                  <a:outerShdw blurRad="38100" dist="38100" dir="2700000" algn="tl">
                    <a:srgbClr val="000000"/>
                  </a:outerShdw>
                </a:effectLst>
                <a:latin typeface="Arial" panose="020B0604020202020204" pitchFamily="34" charset="0"/>
              </a:rPr>
              <a:t>Dần dần pĐMP </a:t>
            </a:r>
            <a:r>
              <a:rPr lang="vi-VN" altLang="zh-CN" sz="2400">
                <a:effectLst>
                  <a:outerShdw blurRad="38100" dist="38100" dir="2700000" algn="tl">
                    <a:srgbClr val="000000"/>
                  </a:outerShdw>
                </a:effectLst>
                <a:latin typeface="Arial" panose="020B0604020202020204" pitchFamily="34" charset="0"/>
                <a:sym typeface="Symbol" pitchFamily="2" charset="2"/>
              </a:rPr>
              <a:t></a:t>
            </a:r>
            <a:r>
              <a:rPr lang="vi-VN" altLang="zh-CN" sz="2400">
                <a:effectLst>
                  <a:outerShdw blurRad="38100" dist="38100" dir="2700000" algn="tl">
                    <a:srgbClr val="000000"/>
                  </a:outerShdw>
                </a:effectLst>
                <a:latin typeface="Arial" panose="020B0604020202020204" pitchFamily="34" charset="0"/>
              </a:rPr>
              <a:t>dần →shunt </a:t>
            </a:r>
            <a:r>
              <a:rPr lang="vi-VN" altLang="zh-CN" sz="2400">
                <a:effectLst>
                  <a:outerShdw blurRad="38100" dist="38100" dir="2700000" algn="tl">
                    <a:srgbClr val="000000"/>
                  </a:outerShdw>
                </a:effectLst>
                <a:latin typeface="Arial" panose="020B0604020202020204" pitchFamily="34" charset="0"/>
                <a:sym typeface="Symbol" pitchFamily="2" charset="2"/>
              </a:rPr>
              <a:t></a:t>
            </a:r>
            <a:r>
              <a:rPr lang="vi-VN" altLang="zh-CN" sz="2400">
                <a:effectLst>
                  <a:outerShdw blurRad="38100" dist="38100" dir="2700000" algn="tl">
                    <a:srgbClr val="000000"/>
                  </a:outerShdw>
                </a:effectLst>
                <a:latin typeface="Arial" panose="020B0604020202020204" pitchFamily="34" charset="0"/>
              </a:rPr>
              <a:t> dần lượng &amp; vận tốc →âm thổi </a:t>
            </a:r>
            <a:r>
              <a:rPr lang="vi-VN" altLang="zh-CN" sz="2400">
                <a:effectLst>
                  <a:outerShdw blurRad="38100" dist="38100" dir="2700000" algn="tl">
                    <a:srgbClr val="000000"/>
                  </a:outerShdw>
                </a:effectLst>
                <a:latin typeface="Arial" panose="020B0604020202020204" pitchFamily="34" charset="0"/>
                <a:sym typeface="Symbol" pitchFamily="2" charset="2"/>
              </a:rPr>
              <a:t></a:t>
            </a:r>
            <a:r>
              <a:rPr lang="vi-VN" altLang="zh-CN" sz="2400">
                <a:effectLst>
                  <a:outerShdw blurRad="38100" dist="38100" dir="2700000" algn="tl">
                    <a:srgbClr val="000000"/>
                  </a:outerShdw>
                </a:effectLst>
                <a:latin typeface="Arial" panose="020B0604020202020204" pitchFamily="34" charset="0"/>
              </a:rPr>
              <a:t> dần &amp; mất</a:t>
            </a:r>
            <a:r>
              <a:rPr lang="en-US" altLang="zh-CN" sz="2400">
                <a:effectLst>
                  <a:outerShdw blurRad="38100" dist="38100" dir="2700000" algn="tl">
                    <a:srgbClr val="000000"/>
                  </a:outerShdw>
                </a:effectLst>
                <a:latin typeface="Arial" panose="020B0604020202020204" pitchFamily="34" charset="0"/>
                <a:ea typeface="SimSun" panose="02010600030101010101" pitchFamily="2" charset="-122"/>
              </a:rPr>
              <a:t>.</a:t>
            </a:r>
            <a:r>
              <a:rPr lang="vi-VN" altLang="zh-CN" sz="2400">
                <a:effectLst>
                  <a:outerShdw blurRad="38100" dist="38100" dir="2700000" algn="tl">
                    <a:srgbClr val="000000"/>
                  </a:outerShdw>
                </a:effectLst>
                <a:latin typeface="Arial" panose="020B0604020202020204" pitchFamily="34" charset="0"/>
              </a:rPr>
              <a:t> Eisenmenger.</a:t>
            </a:r>
          </a:p>
          <a:p>
            <a:pPr eaLnBrk="1" hangingPunct="1">
              <a:spcBef>
                <a:spcPts val="600"/>
              </a:spcBef>
              <a:defRPr/>
            </a:pPr>
            <a:r>
              <a:rPr lang="vi-VN" altLang="zh-CN" sz="2400">
                <a:effectLst>
                  <a:outerShdw blurRad="38100" dist="38100" dir="2700000" algn="tl">
                    <a:srgbClr val="000000"/>
                  </a:outerShdw>
                </a:effectLst>
                <a:latin typeface="Arial" panose="020B0604020202020204" pitchFamily="34" charset="0"/>
              </a:rPr>
              <a:t>T2 </a:t>
            </a:r>
            <a:r>
              <a:rPr lang="vi-VN" altLang="zh-CN" sz="2400">
                <a:effectLst>
                  <a:outerShdw blurRad="38100" dist="38100" dir="2700000" algn="tl">
                    <a:srgbClr val="000000"/>
                  </a:outerShdw>
                </a:effectLst>
                <a:latin typeface="Arial" panose="020B0604020202020204" pitchFamily="34" charset="0"/>
                <a:sym typeface="Symbol" pitchFamily="2" charset="2"/>
              </a:rPr>
              <a:t></a:t>
            </a:r>
            <a:r>
              <a:rPr lang="vi-VN" altLang="zh-CN" sz="2400">
                <a:effectLst>
                  <a:outerShdw blurRad="38100" dist="38100" dir="2700000" algn="tl">
                    <a:srgbClr val="000000"/>
                  </a:outerShdw>
                </a:effectLst>
                <a:latin typeface="Arial" panose="020B0604020202020204" pitchFamily="34" charset="0"/>
              </a:rPr>
              <a:t> do</a:t>
            </a:r>
            <a:r>
              <a:rPr lang="vi-VN" altLang="zh-CN" sz="2400">
                <a:effectLst>
                  <a:outerShdw blurRad="38100" dist="38100" dir="2700000" algn="tl">
                    <a:srgbClr val="000000"/>
                  </a:outerShdw>
                </a:effectLst>
                <a:latin typeface="Arial" panose="020B0604020202020204" pitchFamily="34" charset="0"/>
                <a:sym typeface="Symbol" pitchFamily="2" charset="2"/>
              </a:rPr>
              <a:t></a:t>
            </a:r>
            <a:r>
              <a:rPr lang="vi-VN" altLang="zh-CN" sz="2400">
                <a:effectLst>
                  <a:outerShdw blurRad="38100" dist="38100" dir="2700000" algn="tl">
                    <a:srgbClr val="000000"/>
                  </a:outerShdw>
                </a:effectLst>
                <a:latin typeface="Arial" panose="020B0604020202020204" pitchFamily="34" charset="0"/>
              </a:rPr>
              <a:t> pĐMP</a:t>
            </a:r>
            <a:r>
              <a:rPr lang="en-US" altLang="zh-CN" sz="2400">
                <a:effectLst>
                  <a:outerShdw blurRad="38100" dist="38100" dir="2700000" algn="tl">
                    <a:srgbClr val="000000"/>
                  </a:outerShdw>
                </a:effectLst>
                <a:latin typeface="Arial" panose="020B0604020202020204" pitchFamily="34" charset="0"/>
                <a:ea typeface="SimSun" panose="02010600030101010101" pitchFamily="2" charset="-122"/>
              </a:rPr>
              <a:t>, tím.</a:t>
            </a:r>
            <a:endParaRPr lang="en-US" altLang="en-US" sz="2400">
              <a:effectLst>
                <a:outerShdw blurRad="38100" dist="38100" dir="2700000" algn="tl">
                  <a:srgbClr val="000000"/>
                </a:outerShdw>
              </a:effectLst>
              <a:latin typeface="Arial" panose="020B0604020202020204" pitchFamily="34" charset="0"/>
            </a:endParaRP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4477E9EC-C1E7-44A0-AE2B-56CFF2EC4B6B}"/>
              </a:ext>
            </a:extLst>
          </p:cNvPr>
          <p:cNvSpPr>
            <a:spLocks noGrp="1" noChangeArrowheads="1"/>
          </p:cNvSpPr>
          <p:nvPr>
            <p:ph type="title"/>
          </p:nvPr>
        </p:nvSpPr>
        <p:spPr>
          <a:xfrm>
            <a:off x="685800" y="228600"/>
            <a:ext cx="7772400" cy="1143000"/>
          </a:xfrm>
        </p:spPr>
        <p:txBody>
          <a:bodyPr/>
          <a:lstStyle/>
          <a:p>
            <a:pPr eaLnBrk="1" hangingPunct="1">
              <a:defRPr/>
            </a:pPr>
            <a:r>
              <a:rPr lang="en-US" altLang="zh-CN" b="1">
                <a:ea typeface="SimSun" panose="02010600030101010101" pitchFamily="2" charset="-122"/>
              </a:rPr>
              <a:t>CẬN LÂM SÀNG</a:t>
            </a:r>
            <a:endParaRPr lang="en-US" altLang="en-US" b="1"/>
          </a:p>
        </p:txBody>
      </p:sp>
      <p:sp>
        <p:nvSpPr>
          <p:cNvPr id="152579" name="Rectangle 3">
            <a:extLst>
              <a:ext uri="{FF2B5EF4-FFF2-40B4-BE49-F238E27FC236}">
                <a16:creationId xmlns:a16="http://schemas.microsoft.com/office/drawing/2014/main" id="{0FF971ED-BA9F-492C-B026-2E8FE4A69860}"/>
              </a:ext>
            </a:extLst>
          </p:cNvPr>
          <p:cNvSpPr>
            <a:spLocks noGrp="1" noChangeArrowheads="1"/>
          </p:cNvSpPr>
          <p:nvPr>
            <p:ph type="body" idx="1"/>
          </p:nvPr>
        </p:nvSpPr>
        <p:spPr>
          <a:xfrm>
            <a:off x="228600" y="1181100"/>
            <a:ext cx="8686800" cy="5448300"/>
          </a:xfrm>
        </p:spPr>
        <p:txBody>
          <a:bodyPr/>
          <a:lstStyle/>
          <a:p>
            <a:pPr marL="0" indent="0" eaLnBrk="1" hangingPunct="1">
              <a:lnSpc>
                <a:spcPct val="135000"/>
              </a:lnSpc>
              <a:spcBef>
                <a:spcPct val="40000"/>
              </a:spcBef>
              <a:buNone/>
              <a:defRPr/>
            </a:pPr>
            <a:r>
              <a:rPr lang="vi-VN" altLang="zh-CN" b="1" i="1" u="sng">
                <a:solidFill>
                  <a:srgbClr val="FFFF00"/>
                </a:solidFill>
                <a:effectLst>
                  <a:outerShdw blurRad="38100" dist="38100" dir="2700000" algn="tl">
                    <a:srgbClr val="000000"/>
                  </a:outerShdw>
                </a:effectLst>
                <a:latin typeface="Arial" panose="020B0604020202020204" pitchFamily="34" charset="0"/>
              </a:rPr>
              <a:t>Xquang</a:t>
            </a:r>
          </a:p>
          <a:p>
            <a:pPr marL="768350" indent="-539750" eaLnBrk="1" hangingPunct="1">
              <a:lnSpc>
                <a:spcPct val="135000"/>
              </a:lnSpc>
              <a:spcBef>
                <a:spcPct val="40000"/>
              </a:spcBef>
              <a:defRPr/>
            </a:pPr>
            <a:r>
              <a:rPr lang="vi-VN" altLang="zh-CN" b="1">
                <a:effectLst>
                  <a:outerShdw blurRad="38100" dist="38100" dir="2700000" algn="tl">
                    <a:srgbClr val="000000"/>
                  </a:outerShdw>
                </a:effectLst>
                <a:latin typeface="Arial" panose="020B0604020202020204" pitchFamily="34" charset="0"/>
              </a:rPr>
              <a:t>TLT nhỏ:  </a:t>
            </a:r>
            <a:r>
              <a:rPr lang="vi-VN" altLang="zh-CN" b="1">
                <a:effectLst>
                  <a:outerShdw blurRad="38100" dist="38100" dir="2700000" algn="tl">
                    <a:srgbClr val="000000"/>
                  </a:outerShdw>
                </a:effectLst>
                <a:latin typeface="Arial" panose="020B0604020202020204" pitchFamily="34" charset="0"/>
                <a:sym typeface="Symbol" pitchFamily="2" charset="2"/>
              </a:rPr>
              <a:t></a:t>
            </a:r>
            <a:endParaRPr lang="vi-VN" altLang="zh-CN" b="1">
              <a:effectLst>
                <a:outerShdw blurRad="38100" dist="38100" dir="2700000" algn="tl">
                  <a:srgbClr val="000000"/>
                </a:outerShdw>
              </a:effectLst>
              <a:latin typeface="Arial" panose="020B0604020202020204" pitchFamily="34" charset="0"/>
            </a:endParaRPr>
          </a:p>
          <a:p>
            <a:pPr marL="768350" indent="-539750" eaLnBrk="1" hangingPunct="1">
              <a:lnSpc>
                <a:spcPct val="135000"/>
              </a:lnSpc>
              <a:spcBef>
                <a:spcPct val="40000"/>
              </a:spcBef>
              <a:defRPr/>
            </a:pPr>
            <a:r>
              <a:rPr lang="vi-VN" altLang="zh-CN" b="1">
                <a:solidFill>
                  <a:srgbClr val="FFFF00"/>
                </a:solidFill>
                <a:effectLst>
                  <a:outerShdw blurRad="38100" dist="38100" dir="2700000" algn="tl">
                    <a:srgbClr val="000000"/>
                  </a:outerShdw>
                </a:effectLst>
                <a:latin typeface="Arial" panose="020B0604020202020204" pitchFamily="34" charset="0"/>
              </a:rPr>
              <a:t>TLT vừa: </a:t>
            </a:r>
            <a:r>
              <a:rPr lang="vi-VN" altLang="zh-CN" b="1">
                <a:solidFill>
                  <a:srgbClr val="FFFF00"/>
                </a:solidFill>
                <a:effectLst>
                  <a:outerShdw blurRad="38100" dist="38100" dir="2700000" algn="tl">
                    <a:srgbClr val="000000"/>
                  </a:outerShdw>
                </a:effectLst>
                <a:latin typeface="Arial" panose="020B0604020202020204" pitchFamily="34" charset="0"/>
                <a:sym typeface="Symbol" pitchFamily="2" charset="2"/>
              </a:rPr>
              <a:t></a:t>
            </a:r>
            <a:r>
              <a:rPr lang="vi-VN" altLang="zh-CN" b="1">
                <a:solidFill>
                  <a:srgbClr val="FFFF00"/>
                </a:solidFill>
                <a:effectLst>
                  <a:outerShdw blurRad="38100" dist="38100" dir="2700000" algn="tl">
                    <a:srgbClr val="000000"/>
                  </a:outerShdw>
                </a:effectLst>
                <a:latin typeface="Arial" panose="020B0604020202020204" pitchFamily="34" charset="0"/>
              </a:rPr>
              <a:t> THP chủ động</a:t>
            </a:r>
          </a:p>
          <a:p>
            <a:pPr marL="768350" indent="-539750" eaLnBrk="1" hangingPunct="1">
              <a:lnSpc>
                <a:spcPct val="135000"/>
              </a:lnSpc>
              <a:spcBef>
                <a:spcPct val="40000"/>
              </a:spcBef>
              <a:defRPr/>
            </a:pPr>
            <a:r>
              <a:rPr lang="vi-VN" altLang="zh-CN" b="1">
                <a:solidFill>
                  <a:srgbClr val="FFFF00"/>
                </a:solidFill>
                <a:effectLst>
                  <a:outerShdw blurRad="38100" dist="38100" dir="2700000" algn="tl">
                    <a:srgbClr val="000000"/>
                  </a:outerShdw>
                </a:effectLst>
                <a:latin typeface="Arial" panose="020B0604020202020204" pitchFamily="34" charset="0"/>
              </a:rPr>
              <a:t>TLT to (không hạn chế): </a:t>
            </a:r>
            <a:endParaRPr lang="da-DK" altLang="zh-CN" b="1">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endParaRPr>
          </a:p>
          <a:p>
            <a:pPr marL="1557338" lvl="1" indent="-609600" eaLnBrk="1" hangingPunct="1">
              <a:lnSpc>
                <a:spcPct val="135000"/>
              </a:lnSpc>
              <a:spcBef>
                <a:spcPct val="40000"/>
              </a:spcBef>
              <a:defRPr/>
            </a:pPr>
            <a:r>
              <a:rPr lang="vi-VN" altLang="zh-CN" b="1">
                <a:effectLst>
                  <a:outerShdw blurRad="38100" dist="38100" dir="2700000" algn="tl">
                    <a:srgbClr val="000000"/>
                  </a:outerShdw>
                </a:effectLst>
                <a:latin typeface="Arial" panose="020B0604020202020204" pitchFamily="34" charset="0"/>
              </a:rPr>
              <a:t>Ban đầu to 4 buồng tim, </a:t>
            </a:r>
            <a:r>
              <a:rPr lang="vi-VN" altLang="zh-CN" b="1" i="1" u="sng">
                <a:solidFill>
                  <a:srgbClr val="FFFF00"/>
                </a:solidFill>
                <a:effectLst>
                  <a:outerShdw blurRad="38100" dist="38100" dir="2700000" algn="tl">
                    <a:srgbClr val="000000"/>
                  </a:outerShdw>
                </a:effectLst>
                <a:latin typeface="Arial" panose="020B0604020202020204" pitchFamily="34" charset="0"/>
                <a:sym typeface="Symbol" pitchFamily="2" charset="2"/>
              </a:rPr>
              <a:t></a:t>
            </a:r>
            <a:r>
              <a:rPr lang="vi-VN" altLang="zh-CN" b="1" i="1" u="sng">
                <a:solidFill>
                  <a:srgbClr val="FFFF00"/>
                </a:solidFill>
                <a:effectLst>
                  <a:outerShdw blurRad="38100" dist="38100" dir="2700000" algn="tl">
                    <a:srgbClr val="000000"/>
                  </a:outerShdw>
                </a:effectLst>
                <a:latin typeface="Arial" panose="020B0604020202020204" pitchFamily="34" charset="0"/>
              </a:rPr>
              <a:t> THP chủ động &amp; thụ động. </a:t>
            </a:r>
            <a:endParaRPr lang="da-DK" altLang="zh-CN" b="1" i="1" u="sng">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endParaRPr>
          </a:p>
          <a:p>
            <a:pPr marL="1557338" lvl="1" indent="-609600" eaLnBrk="1" hangingPunct="1">
              <a:lnSpc>
                <a:spcPct val="135000"/>
              </a:lnSpc>
              <a:spcBef>
                <a:spcPct val="40000"/>
              </a:spcBef>
              <a:defRPr/>
            </a:pPr>
            <a:r>
              <a:rPr lang="vi-VN" altLang="zh-CN" b="1">
                <a:effectLst>
                  <a:outerShdw blurRad="38100" dist="38100" dir="2700000" algn="tl">
                    <a:srgbClr val="000000"/>
                  </a:outerShdw>
                </a:effectLst>
                <a:latin typeface="Arial" panose="020B0604020202020204" pitchFamily="34" charset="0"/>
              </a:rPr>
              <a:t>Về sau: Eisenmenger.</a:t>
            </a:r>
            <a:endParaRPr lang="en-US" altLang="en-US" b="1">
              <a:effectLst>
                <a:outerShdw blurRad="38100" dist="38100" dir="2700000" algn="tl">
                  <a:srgbClr val="000000"/>
                </a:outerShdw>
              </a:effectLst>
              <a:latin typeface="Arial" panose="020B0604020202020204" pitchFamily="34" charset="0"/>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251_1">
            <a:extLst>
              <a:ext uri="{FF2B5EF4-FFF2-40B4-BE49-F238E27FC236}">
                <a16:creationId xmlns:a16="http://schemas.microsoft.com/office/drawing/2014/main" id="{22BBCE1C-E88F-486B-9C6A-9695E91ED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525"/>
            <a:ext cx="8305800" cy="690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0F910DB9-3F0A-4B36-957F-FCC2A8D09D26}"/>
              </a:ext>
            </a:extLst>
          </p:cNvPr>
          <p:cNvSpPr>
            <a:spLocks noGrp="1" noChangeArrowheads="1"/>
          </p:cNvSpPr>
          <p:nvPr>
            <p:ph type="title" sz="quarter"/>
          </p:nvPr>
        </p:nvSpPr>
        <p:spPr>
          <a:xfrm>
            <a:off x="0" y="228600"/>
            <a:ext cx="8458200" cy="1143000"/>
          </a:xfrm>
        </p:spPr>
        <p:txBody>
          <a:bodyPr/>
          <a:lstStyle/>
          <a:p>
            <a:pPr eaLnBrk="1" hangingPunct="1">
              <a:defRPr/>
            </a:pPr>
            <a:r>
              <a:rPr lang="en-US" altLang="en-US" sz="3800"/>
              <a:t>X QUANG THÔNG LIÊN THẤT</a:t>
            </a:r>
          </a:p>
        </p:txBody>
      </p:sp>
      <p:graphicFrame>
        <p:nvGraphicFramePr>
          <p:cNvPr id="203779" name="Object 3">
            <a:extLst>
              <a:ext uri="{FF2B5EF4-FFF2-40B4-BE49-F238E27FC236}">
                <a16:creationId xmlns:a16="http://schemas.microsoft.com/office/drawing/2014/main" id="{99C87F47-BFA7-4242-8AB6-51158BE5173A}"/>
              </a:ext>
            </a:extLst>
          </p:cNvPr>
          <p:cNvGraphicFramePr>
            <a:graphicFrameLocks noGrp="1" noChangeAspect="1"/>
          </p:cNvGraphicFramePr>
          <p:nvPr>
            <p:ph sz="quarter" idx="1"/>
          </p:nvPr>
        </p:nvGraphicFramePr>
        <p:xfrm>
          <a:off x="381000" y="1752600"/>
          <a:ext cx="4495800" cy="4305300"/>
        </p:xfrm>
        <a:graphic>
          <a:graphicData uri="http://schemas.openxmlformats.org/presentationml/2006/ole">
            <mc:AlternateContent xmlns:mc="http://schemas.openxmlformats.org/markup-compatibility/2006">
              <mc:Choice xmlns:v="urn:schemas-microsoft-com:vml" Requires="v">
                <p:oleObj spid="_x0000_s31855" name="Bitmap Image" r:id="rId3" imgW="2994660" imgH="2865120" progId="Paint.Picture">
                  <p:embed/>
                </p:oleObj>
              </mc:Choice>
              <mc:Fallback>
                <p:oleObj name="Bitmap Image" r:id="rId3" imgW="2994660" imgH="2865120"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752600"/>
                        <a:ext cx="4495800" cy="4305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780" name="Object 4">
            <a:extLst>
              <a:ext uri="{FF2B5EF4-FFF2-40B4-BE49-F238E27FC236}">
                <a16:creationId xmlns:a16="http://schemas.microsoft.com/office/drawing/2014/main" id="{F5B928A2-F7F1-4A57-AD7B-5D3FA6F936C7}"/>
              </a:ext>
            </a:extLst>
          </p:cNvPr>
          <p:cNvGraphicFramePr>
            <a:graphicFrameLocks noGrp="1" noChangeAspect="1"/>
          </p:cNvGraphicFramePr>
          <p:nvPr>
            <p:ph sz="quarter" idx="2"/>
          </p:nvPr>
        </p:nvGraphicFramePr>
        <p:xfrm>
          <a:off x="381000" y="1752600"/>
          <a:ext cx="4495800" cy="4311650"/>
        </p:xfrm>
        <a:graphic>
          <a:graphicData uri="http://schemas.openxmlformats.org/presentationml/2006/ole">
            <mc:AlternateContent xmlns:mc="http://schemas.openxmlformats.org/markup-compatibility/2006">
              <mc:Choice xmlns:v="urn:schemas-microsoft-com:vml" Requires="v">
                <p:oleObj spid="_x0000_s31856" name="Bitmap Image" r:id="rId5" imgW="2994660" imgH="2872740" progId="Paint.Picture">
                  <p:embed/>
                </p:oleObj>
              </mc:Choice>
              <mc:Fallback>
                <p:oleObj name="Bitmap Image" r:id="rId5" imgW="2994660" imgH="2872740" progId="Paint.Pictur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752600"/>
                        <a:ext cx="4495800" cy="431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781" name="Object 5">
            <a:extLst>
              <a:ext uri="{FF2B5EF4-FFF2-40B4-BE49-F238E27FC236}">
                <a16:creationId xmlns:a16="http://schemas.microsoft.com/office/drawing/2014/main" id="{2B2804CA-7F64-4131-A929-19CC374E1C40}"/>
              </a:ext>
            </a:extLst>
          </p:cNvPr>
          <p:cNvGraphicFramePr>
            <a:graphicFrameLocks noGrp="1" noChangeAspect="1"/>
          </p:cNvGraphicFramePr>
          <p:nvPr>
            <p:ph sz="quarter" idx="3"/>
          </p:nvPr>
        </p:nvGraphicFramePr>
        <p:xfrm>
          <a:off x="5492750" y="1752600"/>
          <a:ext cx="3273425" cy="4267200"/>
        </p:xfrm>
        <a:graphic>
          <a:graphicData uri="http://schemas.openxmlformats.org/presentationml/2006/ole">
            <mc:AlternateContent xmlns:mc="http://schemas.openxmlformats.org/markup-compatibility/2006">
              <mc:Choice xmlns:v="urn:schemas-microsoft-com:vml" Requires="v">
                <p:oleObj spid="_x0000_s31857" name="Bitmap Image" r:id="rId7" imgW="2179320" imgH="2842260" progId="Paint.Picture">
                  <p:embed/>
                </p:oleObj>
              </mc:Choice>
              <mc:Fallback>
                <p:oleObj name="Bitmap Image" r:id="rId7" imgW="2179320" imgH="2842260" progId="Paint.Picture">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2750" y="1752600"/>
                        <a:ext cx="3273425" cy="426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782" name="Object 6">
            <a:extLst>
              <a:ext uri="{FF2B5EF4-FFF2-40B4-BE49-F238E27FC236}">
                <a16:creationId xmlns:a16="http://schemas.microsoft.com/office/drawing/2014/main" id="{51D27976-C470-4F9B-9E49-29C28102AE54}"/>
              </a:ext>
            </a:extLst>
          </p:cNvPr>
          <p:cNvGraphicFramePr>
            <a:graphicFrameLocks noGrp="1" noChangeAspect="1"/>
          </p:cNvGraphicFramePr>
          <p:nvPr>
            <p:ph sz="quarter" idx="4"/>
          </p:nvPr>
        </p:nvGraphicFramePr>
        <p:xfrm>
          <a:off x="5486400" y="1752600"/>
          <a:ext cx="3279775" cy="4267200"/>
        </p:xfrm>
        <a:graphic>
          <a:graphicData uri="http://schemas.openxmlformats.org/presentationml/2006/ole">
            <mc:AlternateContent xmlns:mc="http://schemas.openxmlformats.org/markup-compatibility/2006">
              <mc:Choice xmlns:v="urn:schemas-microsoft-com:vml" Requires="v">
                <p:oleObj spid="_x0000_s31858" name="Bitmap Image" r:id="rId9" imgW="2179320" imgH="2842260" progId="Paint.Picture">
                  <p:embed/>
                </p:oleObj>
              </mc:Choice>
              <mc:Fallback>
                <p:oleObj name="Bitmap Image" r:id="rId9" imgW="2179320" imgH="2842260" progId="Paint.Picture">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1752600"/>
                        <a:ext cx="327977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203779"/>
                                        </p:tgtEl>
                                        <p:attrNameLst>
                                          <p:attrName>style.visibility</p:attrName>
                                        </p:attrNameLst>
                                      </p:cBhvr>
                                      <p:to>
                                        <p:strVal val="visible"/>
                                      </p:to>
                                    </p:set>
                                    <p:animEffect transition="in" filter="checkerboard(across)">
                                      <p:cBhvr>
                                        <p:cTn id="7" dur="500"/>
                                        <p:tgtEl>
                                          <p:spTgt spid="203779"/>
                                        </p:tgtEl>
                                      </p:cBhvr>
                                    </p:animEffect>
                                  </p:childTnLst>
                                </p:cTn>
                              </p:par>
                              <p:par>
                                <p:cTn id="8" presetID="5" presetClass="entr" presetSubtype="10" fill="hold" nodeType="withEffect">
                                  <p:stCondLst>
                                    <p:cond delay="0"/>
                                  </p:stCondLst>
                                  <p:childTnLst>
                                    <p:set>
                                      <p:cBhvr>
                                        <p:cTn id="9" dur="1" fill="hold">
                                          <p:stCondLst>
                                            <p:cond delay="0"/>
                                          </p:stCondLst>
                                        </p:cTn>
                                        <p:tgtEl>
                                          <p:spTgt spid="203781"/>
                                        </p:tgtEl>
                                        <p:attrNameLst>
                                          <p:attrName>style.visibility</p:attrName>
                                        </p:attrNameLst>
                                      </p:cBhvr>
                                      <p:to>
                                        <p:strVal val="visible"/>
                                      </p:to>
                                    </p:set>
                                    <p:animEffect transition="in" filter="checkerboard(across)">
                                      <p:cBhvr>
                                        <p:cTn id="10" dur="500"/>
                                        <p:tgtEl>
                                          <p:spTgt spid="2037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37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3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FB085123-7397-4573-827E-5DED09CD07DB}"/>
              </a:ext>
            </a:extLst>
          </p:cNvPr>
          <p:cNvSpPr>
            <a:spLocks noGrp="1" noChangeArrowheads="1"/>
          </p:cNvSpPr>
          <p:nvPr>
            <p:ph type="title"/>
          </p:nvPr>
        </p:nvSpPr>
        <p:spPr/>
        <p:txBody>
          <a:bodyPr/>
          <a:lstStyle/>
          <a:p>
            <a:pPr eaLnBrk="1" hangingPunct="1">
              <a:defRPr/>
            </a:pPr>
            <a:r>
              <a:rPr lang="vi-VN" altLang="zh-CN"/>
              <a:t>ECG:</a:t>
            </a:r>
            <a:endParaRPr lang="en-US" altLang="en-US"/>
          </a:p>
        </p:txBody>
      </p:sp>
      <p:sp>
        <p:nvSpPr>
          <p:cNvPr id="153603" name="Rectangle 3">
            <a:extLst>
              <a:ext uri="{FF2B5EF4-FFF2-40B4-BE49-F238E27FC236}">
                <a16:creationId xmlns:a16="http://schemas.microsoft.com/office/drawing/2014/main" id="{DFC6589D-6A27-4589-8898-DF0A31E7EAFB}"/>
              </a:ext>
            </a:extLst>
          </p:cNvPr>
          <p:cNvSpPr>
            <a:spLocks noGrp="1" noChangeArrowheads="1"/>
          </p:cNvSpPr>
          <p:nvPr>
            <p:ph type="body" idx="1"/>
          </p:nvPr>
        </p:nvSpPr>
        <p:spPr>
          <a:xfrm>
            <a:off x="99390" y="1409700"/>
            <a:ext cx="8839200" cy="4038600"/>
          </a:xfrm>
        </p:spPr>
        <p:txBody>
          <a:bodyPr/>
          <a:lstStyle/>
          <a:p>
            <a:pPr marL="590550" indent="-533400" eaLnBrk="1" hangingPunct="1">
              <a:lnSpc>
                <a:spcPct val="135000"/>
              </a:lnSpc>
              <a:spcBef>
                <a:spcPct val="30000"/>
              </a:spcBef>
              <a:defRPr/>
            </a:pPr>
            <a:r>
              <a:rPr lang="vi-VN" altLang="zh-CN" b="1">
                <a:effectLst>
                  <a:outerShdw blurRad="38100" dist="38100" dir="2700000" algn="tl">
                    <a:srgbClr val="000000"/>
                  </a:outerShdw>
                </a:effectLst>
                <a:latin typeface="Arial" panose="020B0604020202020204" pitchFamily="34" charset="0"/>
              </a:rPr>
              <a:t>TLT nhỏ:  </a:t>
            </a:r>
            <a:r>
              <a:rPr lang="vi-VN" altLang="zh-CN" b="1">
                <a:effectLst>
                  <a:outerShdw blurRad="38100" dist="38100" dir="2700000" algn="tl">
                    <a:srgbClr val="000000"/>
                  </a:outerShdw>
                </a:effectLst>
                <a:latin typeface="Arial" panose="020B0604020202020204" pitchFamily="34" charset="0"/>
                <a:sym typeface="Symbol" pitchFamily="2" charset="2"/>
              </a:rPr>
              <a:t></a:t>
            </a:r>
            <a:r>
              <a:rPr lang="vi-VN" altLang="zh-CN" b="1">
                <a:effectLst>
                  <a:outerShdw blurRad="38100" dist="38100" dir="2700000" algn="tl">
                    <a:srgbClr val="000000"/>
                  </a:outerShdw>
                </a:effectLst>
                <a:latin typeface="Arial" panose="020B0604020202020204" pitchFamily="34" charset="0"/>
              </a:rPr>
              <a:t> </a:t>
            </a:r>
          </a:p>
          <a:p>
            <a:pPr marL="590550" indent="-533400" eaLnBrk="1" hangingPunct="1">
              <a:lnSpc>
                <a:spcPct val="135000"/>
              </a:lnSpc>
              <a:spcBef>
                <a:spcPct val="30000"/>
              </a:spcBef>
              <a:defRPr/>
            </a:pPr>
            <a:r>
              <a:rPr lang="vi-VN" altLang="zh-CN" b="1">
                <a:effectLst>
                  <a:outerShdw blurRad="38100" dist="38100" dir="2700000" algn="tl">
                    <a:srgbClr val="000000"/>
                  </a:outerShdw>
                </a:effectLst>
                <a:latin typeface="Arial" panose="020B0604020202020204" pitchFamily="34" charset="0"/>
              </a:rPr>
              <a:t>TLT vừa ( hạn chế): </a:t>
            </a:r>
            <a:r>
              <a:rPr lang="vi-VN" altLang="zh-CN" b="1">
                <a:effectLst>
                  <a:outerShdw blurRad="38100" dist="38100" dir="2700000" algn="tl">
                    <a:srgbClr val="000000"/>
                  </a:outerShdw>
                </a:effectLst>
                <a:latin typeface="Arial" panose="020B0604020202020204" pitchFamily="34" charset="0"/>
                <a:sym typeface="Symbol" pitchFamily="2" charset="2"/>
              </a:rPr>
              <a:t></a:t>
            </a:r>
            <a:r>
              <a:rPr lang="vi-VN" altLang="zh-CN" b="1">
                <a:effectLst>
                  <a:outerShdw blurRad="38100" dist="38100" dir="2700000" algn="tl">
                    <a:srgbClr val="000000"/>
                  </a:outerShdw>
                </a:effectLst>
                <a:latin typeface="Arial" panose="020B0604020202020204" pitchFamily="34" charset="0"/>
              </a:rPr>
              <a:t>T.Trương TT</a:t>
            </a:r>
          </a:p>
          <a:p>
            <a:pPr marL="590550" indent="-533400" eaLnBrk="1" hangingPunct="1">
              <a:lnSpc>
                <a:spcPct val="135000"/>
              </a:lnSpc>
              <a:spcBef>
                <a:spcPct val="30000"/>
              </a:spcBef>
              <a:defRPr/>
            </a:pPr>
            <a:r>
              <a:rPr lang="vi-VN" altLang="zh-CN" b="1">
                <a:effectLst>
                  <a:outerShdw blurRad="38100" dist="38100" dir="2700000" algn="tl">
                    <a:srgbClr val="000000"/>
                  </a:outerShdw>
                </a:effectLst>
                <a:latin typeface="Arial" panose="020B0604020202020204" pitchFamily="34" charset="0"/>
              </a:rPr>
              <a:t>TLT to ( không hạn chế): lớn 2 T.</a:t>
            </a:r>
          </a:p>
          <a:p>
            <a:pPr marL="590550" indent="-533400" eaLnBrk="1" hangingPunct="1">
              <a:lnSpc>
                <a:spcPct val="135000"/>
              </a:lnSpc>
              <a:spcBef>
                <a:spcPct val="30000"/>
              </a:spcBef>
              <a:defRPr/>
            </a:pPr>
            <a:r>
              <a:rPr lang="vi-VN" altLang="zh-CN" b="1">
                <a:effectLst>
                  <a:outerShdw blurRad="38100" dist="38100" dir="2700000" algn="tl">
                    <a:srgbClr val="000000"/>
                  </a:outerShdw>
                </a:effectLst>
                <a:latin typeface="Arial" panose="020B0604020202020204" pitchFamily="34" charset="0"/>
              </a:rPr>
              <a:t>TLT to với Eisenmenger: Trục QRS→P, dày TP...</a:t>
            </a:r>
            <a:endParaRPr lang="da-DK" altLang="zh-CN" b="1">
              <a:effectLst>
                <a:outerShdw blurRad="38100" dist="38100" dir="2700000" algn="tl">
                  <a:srgbClr val="000000"/>
                </a:outerShdw>
              </a:effectLst>
              <a:latin typeface="Arial" panose="020B0604020202020204" pitchFamily="34" charset="0"/>
              <a:ea typeface="SimSun" panose="02010600030101010101" pitchFamily="2" charset="-122"/>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2003_2_vsd">
            <a:extLst>
              <a:ext uri="{FF2B5EF4-FFF2-40B4-BE49-F238E27FC236}">
                <a16:creationId xmlns:a16="http://schemas.microsoft.com/office/drawing/2014/main" id="{14EF7A8E-852F-4AFC-8E67-3E9B20EC4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750"/>
            <a:ext cx="8229600" cy="692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VSD">
            <a:extLst>
              <a:ext uri="{FF2B5EF4-FFF2-40B4-BE49-F238E27FC236}">
                <a16:creationId xmlns:a16="http://schemas.microsoft.com/office/drawing/2014/main" id="{65731F1F-7FA6-47FB-B122-53FEBAB23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74" y="914400"/>
            <a:ext cx="8105851"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58" name="Rectangle 2">
            <a:extLst>
              <a:ext uri="{FF2B5EF4-FFF2-40B4-BE49-F238E27FC236}">
                <a16:creationId xmlns:a16="http://schemas.microsoft.com/office/drawing/2014/main" id="{AC196DDF-6EFE-4EF7-853E-A6D119CAC61A}"/>
              </a:ext>
            </a:extLst>
          </p:cNvPr>
          <p:cNvSpPr>
            <a:spLocks noGrp="1" noChangeArrowheads="1"/>
          </p:cNvSpPr>
          <p:nvPr>
            <p:ph type="title"/>
          </p:nvPr>
        </p:nvSpPr>
        <p:spPr>
          <a:xfrm>
            <a:off x="685800" y="76200"/>
            <a:ext cx="7772400" cy="762000"/>
          </a:xfrm>
        </p:spPr>
        <p:txBody>
          <a:bodyPr/>
          <a:lstStyle/>
          <a:p>
            <a:pPr marL="1117600" indent="-1117600" eaLnBrk="1" hangingPunct="1">
              <a:defRPr/>
            </a:pPr>
            <a:r>
              <a:rPr lang="da-DK" altLang="zh-CN">
                <a:ea typeface="SimSun" panose="02010600030101010101" pitchFamily="2" charset="-122"/>
              </a:rPr>
              <a:t>GIẢI PHẪU BỆNH</a:t>
            </a:r>
            <a:endParaRPr lang="en-US" altLang="en-US"/>
          </a:p>
        </p:txBody>
      </p:sp>
      <p:sp>
        <p:nvSpPr>
          <p:cNvPr id="2" name="Rectangle 1">
            <a:extLst>
              <a:ext uri="{FF2B5EF4-FFF2-40B4-BE49-F238E27FC236}">
                <a16:creationId xmlns:a16="http://schemas.microsoft.com/office/drawing/2014/main" id="{1E5FAB6A-92D3-4502-9A3C-EB1B7FDC3EB8}"/>
              </a:ext>
            </a:extLst>
          </p:cNvPr>
          <p:cNvSpPr/>
          <p:nvPr/>
        </p:nvSpPr>
        <p:spPr>
          <a:xfrm>
            <a:off x="457201" y="990600"/>
            <a:ext cx="8167724" cy="1831976"/>
          </a:xfrm>
          <a:prstGeom prst="rect">
            <a:avLst/>
          </a:prstGeom>
        </p:spPr>
        <p:txBody>
          <a:bodyPr wrap="square">
            <a:spAutoFit/>
          </a:bodyPr>
          <a:lstStyle/>
          <a:p>
            <a:pPr marL="342900" marR="0" lvl="0" indent="-342900" algn="just">
              <a:lnSpc>
                <a:spcPct val="115000"/>
              </a:lnSpc>
              <a:spcBef>
                <a:spcPts val="0"/>
              </a:spcBef>
              <a:spcAft>
                <a:spcPts val="0"/>
              </a:spcAft>
              <a:buSzPts val="1200"/>
              <a:buFont typeface="Symbol" panose="05050102010706020507" pitchFamily="18" charset="2"/>
              <a:buChar char=""/>
            </a:pPr>
            <a:r>
              <a:rPr lang="en-US" sz="2000" b="1">
                <a:solidFill>
                  <a:srgbClr val="C00000"/>
                </a:solidFill>
                <a:latin typeface="arial" panose="020B0604020202020204" pitchFamily="34" charset="0"/>
                <a:ea typeface="Times New Roman" panose="02020603050405020304" pitchFamily="18" charset="0"/>
                <a:cs typeface="arial" panose="020B0604020202020204" pitchFamily="34" charset="0"/>
              </a:rPr>
              <a:t>3</a:t>
            </a:r>
            <a:r>
              <a:rPr lang="vi-VN" sz="2000" b="1">
                <a:solidFill>
                  <a:srgbClr val="C00000"/>
                </a:solidFill>
                <a:latin typeface="arial" panose="020B0604020202020204" pitchFamily="34" charset="0"/>
                <a:ea typeface="Times New Roman" panose="02020603050405020304" pitchFamily="18" charset="0"/>
                <a:cs typeface="arial" panose="020B0604020202020204" pitchFamily="34" charset="0"/>
              </a:rPr>
              <a:t> – </a:t>
            </a:r>
            <a:r>
              <a:rPr lang="en-US" sz="2000" b="1">
                <a:solidFill>
                  <a:srgbClr val="C00000"/>
                </a:solidFill>
                <a:latin typeface="arial" panose="020B0604020202020204" pitchFamily="34" charset="0"/>
                <a:ea typeface="Times New Roman" panose="02020603050405020304" pitchFamily="18" charset="0"/>
                <a:cs typeface="arial" panose="020B0604020202020204" pitchFamily="34" charset="0"/>
              </a:rPr>
              <a:t>vị trí ngay dưới van 3 lá: phần nhận.</a:t>
            </a:r>
          </a:p>
          <a:p>
            <a:pPr marL="342900" marR="0" lvl="0" indent="-342900" algn="just">
              <a:lnSpc>
                <a:spcPct val="115000"/>
              </a:lnSpc>
              <a:spcBef>
                <a:spcPts val="0"/>
              </a:spcBef>
              <a:spcAft>
                <a:spcPts val="0"/>
              </a:spcAft>
              <a:buSzPts val="1200"/>
              <a:buFont typeface="Symbol" panose="05050102010706020507" pitchFamily="18" charset="2"/>
              <a:buChar char=""/>
            </a:pPr>
            <a:r>
              <a:rPr lang="en-US" sz="2000" b="1">
                <a:solidFill>
                  <a:srgbClr val="C00000"/>
                </a:solidFill>
                <a:latin typeface="arial" panose="020B0604020202020204" pitchFamily="34" charset="0"/>
                <a:ea typeface="Times New Roman" panose="02020603050405020304" pitchFamily="18" charset="0"/>
                <a:cs typeface="arial" panose="020B0604020202020204" pitchFamily="34" charset="0"/>
              </a:rPr>
              <a:t>4</a:t>
            </a:r>
            <a:r>
              <a:rPr lang="vi-VN" sz="2000" b="1">
                <a:solidFill>
                  <a:srgbClr val="C00000"/>
                </a:solidFill>
                <a:latin typeface="arial" panose="020B0604020202020204" pitchFamily="34" charset="0"/>
                <a:ea typeface="Times New Roman" panose="02020603050405020304" pitchFamily="18" charset="0"/>
                <a:cs typeface="arial" panose="020B0604020202020204" pitchFamily="34" charset="0"/>
              </a:rPr>
              <a:t> – </a:t>
            </a:r>
            <a:r>
              <a:rPr lang="en-US" sz="2000" b="1">
                <a:solidFill>
                  <a:srgbClr val="C00000"/>
                </a:solidFill>
                <a:latin typeface="arial" panose="020B0604020202020204" pitchFamily="34" charset="0"/>
                <a:ea typeface="Times New Roman" panose="02020603050405020304" pitchFamily="18" charset="0"/>
                <a:cs typeface="arial" panose="020B0604020202020204" pitchFamily="34" charset="0"/>
              </a:rPr>
              <a:t>đối diện số 3</a:t>
            </a:r>
            <a:r>
              <a:rPr lang="vi-VN" sz="2000" b="1">
                <a:solidFill>
                  <a:srgbClr val="C00000"/>
                </a:solidFill>
                <a:latin typeface="arial" panose="020B0604020202020204" pitchFamily="34" charset="0"/>
                <a:ea typeface="Times New Roman" panose="02020603050405020304" pitchFamily="18" charset="0"/>
                <a:cs typeface="arial" panose="020B0604020202020204" pitchFamily="34" charset="0"/>
              </a:rPr>
              <a:t>, </a:t>
            </a:r>
            <a:r>
              <a:rPr lang="en-US" sz="2000" b="1">
                <a:solidFill>
                  <a:srgbClr val="C00000"/>
                </a:solidFill>
                <a:latin typeface="arial" panose="020B0604020202020204" pitchFamily="34" charset="0"/>
                <a:ea typeface="Times New Roman" panose="02020603050405020304" pitchFamily="18" charset="0"/>
                <a:cs typeface="arial" panose="020B0604020202020204" pitchFamily="34" charset="0"/>
              </a:rPr>
              <a:t>hình thành chủ yếu là cơ tim =&gt;cơ bè</a:t>
            </a:r>
          </a:p>
          <a:p>
            <a:pPr marL="342900" marR="0" lvl="0" indent="-342900" algn="just">
              <a:lnSpc>
                <a:spcPct val="115000"/>
              </a:lnSpc>
              <a:spcBef>
                <a:spcPts val="0"/>
              </a:spcBef>
              <a:spcAft>
                <a:spcPts val="0"/>
              </a:spcAft>
              <a:buSzPts val="1200"/>
              <a:buFont typeface="Symbol" panose="05050102010706020507" pitchFamily="18" charset="2"/>
              <a:buChar char=""/>
            </a:pPr>
            <a:r>
              <a:rPr lang="en-US" sz="2000" b="1">
                <a:solidFill>
                  <a:srgbClr val="C00000"/>
                </a:solidFill>
                <a:latin typeface="arial" panose="020B0604020202020204" pitchFamily="34" charset="0"/>
                <a:ea typeface="Times New Roman" panose="02020603050405020304" pitchFamily="18" charset="0"/>
                <a:cs typeface="arial" panose="020B0604020202020204" pitchFamily="34" charset="0"/>
              </a:rPr>
              <a:t>2</a:t>
            </a:r>
            <a:r>
              <a:rPr lang="vi-VN" sz="2000" b="1">
                <a:solidFill>
                  <a:srgbClr val="C00000"/>
                </a:solidFill>
                <a:latin typeface="arial" panose="020B0604020202020204" pitchFamily="34" charset="0"/>
                <a:ea typeface="Times New Roman" panose="02020603050405020304" pitchFamily="18" charset="0"/>
                <a:cs typeface="arial" panose="020B0604020202020204" pitchFamily="34" charset="0"/>
              </a:rPr>
              <a:t> – </a:t>
            </a:r>
            <a:r>
              <a:rPr lang="en-US" sz="2000" b="1">
                <a:solidFill>
                  <a:srgbClr val="C00000"/>
                </a:solidFill>
                <a:latin typeface="arial" panose="020B0604020202020204" pitchFamily="34" charset="0"/>
                <a:ea typeface="Times New Roman" panose="02020603050405020304" pitchFamily="18" charset="0"/>
                <a:cs typeface="arial" panose="020B0604020202020204" pitchFamily="34" charset="0"/>
              </a:rPr>
              <a:t>nằm giữa van 3 lá</a:t>
            </a:r>
            <a:r>
              <a:rPr lang="vi-VN" sz="2000" b="1">
                <a:solidFill>
                  <a:srgbClr val="C00000"/>
                </a:solidFill>
                <a:latin typeface="arial" panose="020B0604020202020204" pitchFamily="34" charset="0"/>
                <a:ea typeface="Times New Roman" panose="02020603050405020304" pitchFamily="18" charset="0"/>
                <a:cs typeface="arial" panose="020B0604020202020204" pitchFamily="34" charset="0"/>
              </a:rPr>
              <a:t> </a:t>
            </a:r>
            <a:r>
              <a:rPr lang="en-US" sz="2000" b="1">
                <a:solidFill>
                  <a:srgbClr val="C00000"/>
                </a:solidFill>
                <a:latin typeface="arial" panose="020B0604020202020204" pitchFamily="34" charset="0"/>
                <a:ea typeface="Times New Roman" panose="02020603050405020304" pitchFamily="18" charset="0"/>
                <a:cs typeface="arial" panose="020B0604020202020204" pitchFamily="34" charset="0"/>
              </a:rPr>
              <a:t>+ van ĐMC góc nhìn của PTV là có lớp </a:t>
            </a:r>
            <a:r>
              <a:rPr lang="vi-VN" sz="2000" b="1">
                <a:solidFill>
                  <a:srgbClr val="C00000"/>
                </a:solidFill>
                <a:latin typeface="arial" panose="020B0604020202020204" pitchFamily="34" charset="0"/>
                <a:ea typeface="Times New Roman" panose="02020603050405020304" pitchFamily="18" charset="0"/>
                <a:cs typeface="arial" panose="020B0604020202020204" pitchFamily="34" charset="0"/>
              </a:rPr>
              <a:t>màng, mổ ra như màng cửa </a:t>
            </a:r>
            <a:r>
              <a:rPr lang="en-US" sz="2000" b="1">
                <a:solidFill>
                  <a:srgbClr val="C00000"/>
                </a:solidFill>
                <a:latin typeface="arial" panose="020B0604020202020204" pitchFamily="34" charset="0"/>
                <a:ea typeface="Times New Roman" panose="02020603050405020304" pitchFamily="18" charset="0"/>
                <a:cs typeface="arial" panose="020B0604020202020204" pitchFamily="34" charset="0"/>
              </a:rPr>
              <a:t>=&gt;phần quanh màng.</a:t>
            </a:r>
          </a:p>
          <a:p>
            <a:pPr marL="342900" marR="0" lvl="0" indent="-342900" algn="just">
              <a:lnSpc>
                <a:spcPct val="115000"/>
              </a:lnSpc>
              <a:spcBef>
                <a:spcPts val="0"/>
              </a:spcBef>
              <a:spcAft>
                <a:spcPts val="0"/>
              </a:spcAft>
              <a:buSzPts val="1200"/>
              <a:buFont typeface="Symbol" panose="05050102010706020507" pitchFamily="18" charset="2"/>
              <a:buChar char=""/>
            </a:pPr>
            <a:r>
              <a:rPr lang="vi-VN" sz="2000" b="1">
                <a:solidFill>
                  <a:srgbClr val="C00000"/>
                </a:solidFill>
                <a:latin typeface="arial" panose="020B0604020202020204" pitchFamily="34" charset="0"/>
                <a:ea typeface="Times New Roman" panose="02020603050405020304" pitchFamily="18" charset="0"/>
                <a:cs typeface="arial" panose="020B0604020202020204" pitchFamily="34" charset="0"/>
              </a:rPr>
              <a:t>1 – </a:t>
            </a:r>
            <a:r>
              <a:rPr lang="en-US" sz="2000" b="1">
                <a:solidFill>
                  <a:srgbClr val="C00000"/>
                </a:solidFill>
                <a:latin typeface="arial" panose="020B0604020202020204" pitchFamily="34" charset="0"/>
                <a:ea typeface="Times New Roman" panose="02020603050405020304" pitchFamily="18" charset="0"/>
                <a:cs typeface="arial" panose="020B0604020202020204" pitchFamily="34" charset="0"/>
              </a:rPr>
              <a:t>nằm giữa van ĐMC và van ĐMP: phần </a:t>
            </a:r>
            <a:r>
              <a:rPr lang="vi-VN" sz="2000" b="1">
                <a:solidFill>
                  <a:srgbClr val="C00000"/>
                </a:solidFill>
                <a:latin typeface="arial" panose="020B0604020202020204" pitchFamily="34" charset="0"/>
                <a:ea typeface="Times New Roman" panose="02020603050405020304" pitchFamily="18" charset="0"/>
                <a:cs typeface="arial" panose="020B0604020202020204" pitchFamily="34" charset="0"/>
              </a:rPr>
              <a:t>phễ</a:t>
            </a:r>
            <a:r>
              <a:rPr lang="en-US" sz="2000" b="1">
                <a:solidFill>
                  <a:srgbClr val="C00000"/>
                </a:solidFill>
                <a:latin typeface="arial" panose="020B0604020202020204" pitchFamily="34" charset="0"/>
                <a:ea typeface="Times New Roman" panose="02020603050405020304" pitchFamily="18" charset="0"/>
                <a:cs typeface="arial" panose="020B0604020202020204" pitchFamily="34" charset="0"/>
              </a:rPr>
              <a:t>u.</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vsdmeasurement4c">
            <a:extLst>
              <a:ext uri="{FF2B5EF4-FFF2-40B4-BE49-F238E27FC236}">
                <a16:creationId xmlns:a16="http://schemas.microsoft.com/office/drawing/2014/main" id="{D51B2E71-32FD-4B36-A911-034571846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613"/>
            <a:ext cx="9144000" cy="645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4C5DAA6-4F2E-4671-AFCE-F0FAA42EFD14}"/>
              </a:ext>
            </a:extLst>
          </p:cNvPr>
          <p:cNvGrpSpPr/>
          <p:nvPr/>
        </p:nvGrpSpPr>
        <p:grpSpPr>
          <a:xfrm>
            <a:off x="0" y="201613"/>
            <a:ext cx="9144000" cy="6454775"/>
            <a:chOff x="0" y="201613"/>
            <a:chExt cx="9144000" cy="6454775"/>
          </a:xfrm>
        </p:grpSpPr>
        <p:pic>
          <p:nvPicPr>
            <p:cNvPr id="35842" name="Picture 2" descr="vsdmembranous4c">
              <a:extLst>
                <a:ext uri="{FF2B5EF4-FFF2-40B4-BE49-F238E27FC236}">
                  <a16:creationId xmlns:a16="http://schemas.microsoft.com/office/drawing/2014/main" id="{454D5F3F-B63C-4295-ACFA-8F65E5A0C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613"/>
              <a:ext cx="9144000" cy="645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E2A926F6-2F4D-4C96-BDF1-83E88FBFA215}"/>
                </a:ext>
              </a:extLst>
            </p:cNvPr>
            <p:cNvSpPr/>
            <p:nvPr/>
          </p:nvSpPr>
          <p:spPr>
            <a:xfrm>
              <a:off x="304800" y="990600"/>
              <a:ext cx="2895600" cy="830997"/>
            </a:xfrm>
            <a:prstGeom prst="rect">
              <a:avLst/>
            </a:prstGeom>
          </p:spPr>
          <p:txBody>
            <a:bodyPr wrap="square">
              <a:spAutoFit/>
            </a:bodyPr>
            <a:lstStyle/>
            <a:p>
              <a:r>
                <a:rPr lang="en-US"/>
                <a:t>Vách liên thất phải liên tục </a:t>
              </a:r>
              <a:r>
                <a:rPr lang="vi-VN"/>
                <a:t>với </a:t>
              </a:r>
              <a:r>
                <a:rPr lang="en-US"/>
                <a:t>van ĐMC</a:t>
              </a:r>
            </a:p>
          </p:txBody>
        </p:sp>
      </p:grpSp>
    </p:spTree>
  </p:cSld>
  <p:clrMapOvr>
    <a:masterClrMapping/>
  </p:clrMapOvr>
  <p:transition>
    <p:blinds/>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vsdpatchleak5ccf">
            <a:extLst>
              <a:ext uri="{FF2B5EF4-FFF2-40B4-BE49-F238E27FC236}">
                <a16:creationId xmlns:a16="http://schemas.microsoft.com/office/drawing/2014/main" id="{F738B170-6103-4BF6-99C0-C3F72B217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613"/>
            <a:ext cx="9144000" cy="645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VSD">
            <a:extLst>
              <a:ext uri="{FF2B5EF4-FFF2-40B4-BE49-F238E27FC236}">
                <a16:creationId xmlns:a16="http://schemas.microsoft.com/office/drawing/2014/main" id="{3E43C650-5C10-47B3-979C-CA2BA4E41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38" y="0"/>
            <a:ext cx="6461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VSD%20ECHO%20RPLA%20400">
            <a:extLst>
              <a:ext uri="{FF2B5EF4-FFF2-40B4-BE49-F238E27FC236}">
                <a16:creationId xmlns:a16="http://schemas.microsoft.com/office/drawing/2014/main" id="{A8C51BDD-2D8D-4B3F-9FFF-C5288E6BF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42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B0746EA9-A1BE-49F0-BEE0-22CCE5A79B03}"/>
              </a:ext>
            </a:extLst>
          </p:cNvPr>
          <p:cNvSpPr/>
          <p:nvPr/>
        </p:nvSpPr>
        <p:spPr>
          <a:xfrm>
            <a:off x="1905000" y="5320214"/>
            <a:ext cx="7162800" cy="1200329"/>
          </a:xfrm>
          <a:prstGeom prst="rect">
            <a:avLst/>
          </a:prstGeom>
        </p:spPr>
        <p:txBody>
          <a:bodyPr wrap="square">
            <a:spAutoFit/>
          </a:bodyPr>
          <a:lstStyle/>
          <a:p>
            <a:r>
              <a:rPr lang="en-US" sz="1800">
                <a:solidFill>
                  <a:srgbClr val="00FF00"/>
                </a:solidFill>
                <a:latin typeface="arial" panose="020B0604020202020204" pitchFamily="34" charset="0"/>
                <a:cs typeface="arial" panose="020B0604020202020204" pitchFamily="34" charset="0"/>
              </a:rPr>
              <a:t>VSD dưới </a:t>
            </a:r>
            <a:r>
              <a:rPr lang="vi-VN" sz="1800">
                <a:solidFill>
                  <a:srgbClr val="00FF00"/>
                </a:solidFill>
                <a:latin typeface="arial" panose="020B0604020202020204" pitchFamily="34" charset="0"/>
                <a:cs typeface="arial" panose="020B0604020202020204" pitchFamily="34" charset="0"/>
              </a:rPr>
              <a:t>ĐM </a:t>
            </a:r>
            <a:r>
              <a:rPr lang="en-US" sz="1800">
                <a:solidFill>
                  <a:srgbClr val="00FF00"/>
                </a:solidFill>
                <a:latin typeface="arial" panose="020B0604020202020204" pitchFamily="34" charset="0"/>
                <a:cs typeface="arial" panose="020B0604020202020204" pitchFamily="34" charset="0"/>
              </a:rPr>
              <a:t>thì nằm giữa van </a:t>
            </a:r>
            <a:r>
              <a:rPr lang="vi-VN" sz="1800">
                <a:solidFill>
                  <a:srgbClr val="00FF00"/>
                </a:solidFill>
                <a:latin typeface="arial" panose="020B0604020202020204" pitchFamily="34" charset="0"/>
                <a:cs typeface="arial" panose="020B0604020202020204" pitchFamily="34" charset="0"/>
              </a:rPr>
              <a:t>Đ</a:t>
            </a:r>
            <a:r>
              <a:rPr lang="en-US" sz="1800">
                <a:solidFill>
                  <a:srgbClr val="00FF00"/>
                </a:solidFill>
                <a:latin typeface="arial" panose="020B0604020202020204" pitchFamily="34" charset="0"/>
                <a:cs typeface="arial" panose="020B0604020202020204" pitchFamily="34" charset="0"/>
              </a:rPr>
              <a:t>MC và </a:t>
            </a:r>
            <a:r>
              <a:rPr lang="vi-VN" sz="1800">
                <a:solidFill>
                  <a:srgbClr val="00FF00"/>
                </a:solidFill>
                <a:latin typeface="arial" panose="020B0604020202020204" pitchFamily="34" charset="0"/>
                <a:cs typeface="arial" panose="020B0604020202020204" pitchFamily="34" charset="0"/>
              </a:rPr>
              <a:t>Đ</a:t>
            </a:r>
            <a:r>
              <a:rPr lang="en-US" sz="1800">
                <a:solidFill>
                  <a:srgbClr val="00FF00"/>
                </a:solidFill>
                <a:latin typeface="arial" panose="020B0604020202020204" pitchFamily="34" charset="0"/>
                <a:cs typeface="arial" panose="020B0604020202020204" pitchFamily="34" charset="0"/>
              </a:rPr>
              <a:t>MP, dù nhỏ </a:t>
            </a:r>
            <a:r>
              <a:rPr lang="vi-VN" sz="1800">
                <a:solidFill>
                  <a:srgbClr val="00FF00"/>
                </a:solidFill>
                <a:latin typeface="arial" panose="020B0604020202020204" pitchFamily="34" charset="0"/>
                <a:cs typeface="arial" panose="020B0604020202020204" pitchFamily="34" charset="0"/>
              </a:rPr>
              <a:t>ko</a:t>
            </a:r>
            <a:r>
              <a:rPr lang="en-US" sz="1800">
                <a:solidFill>
                  <a:srgbClr val="00FF00"/>
                </a:solidFill>
                <a:latin typeface="arial" panose="020B0604020202020204" pitchFamily="34" charset="0"/>
                <a:cs typeface="arial" panose="020B0604020202020204" pitchFamily="34" charset="0"/>
              </a:rPr>
              <a:t> có </a:t>
            </a:r>
            <a:r>
              <a:rPr lang="vi-VN" sz="1800">
                <a:solidFill>
                  <a:srgbClr val="00FF00"/>
                </a:solidFill>
                <a:latin typeface="arial" panose="020B0604020202020204" pitchFamily="34" charset="0"/>
                <a:cs typeface="arial" panose="020B0604020202020204" pitchFamily="34" charset="0"/>
              </a:rPr>
              <a:t>tr/c </a:t>
            </a:r>
            <a:r>
              <a:rPr lang="en-US" sz="1800">
                <a:solidFill>
                  <a:srgbClr val="00FF00"/>
                </a:solidFill>
                <a:latin typeface="arial" panose="020B0604020202020204" pitchFamily="34" charset="0"/>
                <a:cs typeface="arial" panose="020B0604020202020204" pitchFamily="34" charset="0"/>
              </a:rPr>
              <a:t>vẫn phải</a:t>
            </a:r>
            <a:r>
              <a:rPr lang="vi-VN" sz="1800">
                <a:solidFill>
                  <a:srgbClr val="00FF00"/>
                </a:solidFill>
                <a:latin typeface="arial" panose="020B0604020202020204" pitchFamily="34" charset="0"/>
                <a:cs typeface="arial" panose="020B0604020202020204" pitchFamily="34" charset="0"/>
              </a:rPr>
              <a:t> </a:t>
            </a:r>
            <a:r>
              <a:rPr lang="en-US" sz="1800">
                <a:solidFill>
                  <a:srgbClr val="00FF00"/>
                </a:solidFill>
                <a:latin typeface="arial" panose="020B0604020202020204" pitchFamily="34" charset="0"/>
                <a:cs typeface="arial" panose="020B0604020202020204" pitchFamily="34" charset="0"/>
              </a:rPr>
              <a:t>theo dõi kĩ do có </a:t>
            </a:r>
            <a:r>
              <a:rPr lang="vi-VN" sz="1800">
                <a:solidFill>
                  <a:srgbClr val="00FF00"/>
                </a:solidFill>
                <a:latin typeface="arial" panose="020B0604020202020204" pitchFamily="34" charset="0"/>
                <a:cs typeface="arial" panose="020B0604020202020204" pitchFamily="34" charset="0"/>
              </a:rPr>
              <a:t>bc </a:t>
            </a:r>
            <a:r>
              <a:rPr lang="en-US" sz="1800">
                <a:solidFill>
                  <a:srgbClr val="00FF00"/>
                </a:solidFill>
                <a:latin typeface="arial" panose="020B0604020202020204" pitchFamily="34" charset="0"/>
                <a:cs typeface="arial" panose="020B0604020202020204" pitchFamily="34" charset="0"/>
              </a:rPr>
              <a:t>sa van DMC</a:t>
            </a:r>
            <a:r>
              <a:rPr lang="vi-VN" sz="1800">
                <a:solidFill>
                  <a:srgbClr val="00FF00"/>
                </a:solidFill>
                <a:latin typeface="arial" panose="020B0604020202020204" pitchFamily="34" charset="0"/>
                <a:cs typeface="arial" panose="020B0604020202020204" pitchFamily="34" charset="0"/>
              </a:rPr>
              <a:t> →</a:t>
            </a:r>
            <a:r>
              <a:rPr lang="en-US" sz="1800">
                <a:solidFill>
                  <a:srgbClr val="00FF00"/>
                </a:solidFill>
                <a:latin typeface="arial" panose="020B0604020202020204" pitchFamily="34" charset="0"/>
                <a:cs typeface="arial" panose="020B0604020202020204" pitchFamily="34" charset="0"/>
              </a:rPr>
              <a:t>hở van </a:t>
            </a:r>
            <a:r>
              <a:rPr lang="vi-VN" sz="1800">
                <a:solidFill>
                  <a:srgbClr val="00FF00"/>
                </a:solidFill>
                <a:latin typeface="arial" panose="020B0604020202020204" pitchFamily="34" charset="0"/>
                <a:cs typeface="arial" panose="020B0604020202020204" pitchFamily="34" charset="0"/>
              </a:rPr>
              <a:t>Đ</a:t>
            </a:r>
            <a:r>
              <a:rPr lang="en-US" sz="1800">
                <a:solidFill>
                  <a:srgbClr val="00FF00"/>
                </a:solidFill>
                <a:latin typeface="arial" panose="020B0604020202020204" pitchFamily="34" charset="0"/>
                <a:cs typeface="arial" panose="020B0604020202020204" pitchFamily="34" charset="0"/>
              </a:rPr>
              <a:t>MC, do đó nếu can thiệp sớm thì chỉ cần bít VSD, nếu trễ thì vừa phải bít</a:t>
            </a:r>
            <a:r>
              <a:rPr lang="vi-VN" sz="1800">
                <a:solidFill>
                  <a:srgbClr val="00FF00"/>
                </a:solidFill>
                <a:latin typeface="arial" panose="020B0604020202020204" pitchFamily="34" charset="0"/>
                <a:cs typeface="arial" panose="020B0604020202020204" pitchFamily="34" charset="0"/>
              </a:rPr>
              <a:t> </a:t>
            </a:r>
            <a:r>
              <a:rPr lang="en-US" sz="1800">
                <a:solidFill>
                  <a:srgbClr val="00FF00"/>
                </a:solidFill>
                <a:latin typeface="arial" panose="020B0604020202020204" pitchFamily="34" charset="0"/>
                <a:cs typeface="arial" panose="020B0604020202020204" pitchFamily="34" charset="0"/>
              </a:rPr>
              <a:t>+</a:t>
            </a:r>
            <a:r>
              <a:rPr lang="vi-VN" sz="1800">
                <a:solidFill>
                  <a:srgbClr val="00FF00"/>
                </a:solidFill>
                <a:latin typeface="arial" panose="020B0604020202020204" pitchFamily="34" charset="0"/>
                <a:cs typeface="arial" panose="020B0604020202020204" pitchFamily="34" charset="0"/>
              </a:rPr>
              <a:t> sử</a:t>
            </a:r>
            <a:r>
              <a:rPr lang="en-US" sz="1800">
                <a:solidFill>
                  <a:srgbClr val="00FF00"/>
                </a:solidFill>
                <a:latin typeface="arial" panose="020B0604020202020204" pitchFamily="34" charset="0"/>
                <a:cs typeface="arial" panose="020B0604020202020204" pitchFamily="34" charset="0"/>
              </a:rPr>
              <a:t>a vãn </a:t>
            </a:r>
            <a:r>
              <a:rPr lang="vi-VN" sz="1800">
                <a:solidFill>
                  <a:srgbClr val="00FF00"/>
                </a:solidFill>
                <a:latin typeface="arial" panose="020B0604020202020204" pitchFamily="34" charset="0"/>
                <a:cs typeface="arial" panose="020B0604020202020204" pitchFamily="34" charset="0"/>
              </a:rPr>
              <a:t>Đ</a:t>
            </a:r>
            <a:r>
              <a:rPr lang="en-US" sz="1800">
                <a:solidFill>
                  <a:srgbClr val="00FF00"/>
                </a:solidFill>
                <a:latin typeface="arial" panose="020B0604020202020204" pitchFamily="34" charset="0"/>
                <a:cs typeface="arial" panose="020B0604020202020204" pitchFamily="34" charset="0"/>
              </a:rPr>
              <a:t>MC</a:t>
            </a:r>
            <a:r>
              <a:rPr lang="vi-VN" sz="1800">
                <a:solidFill>
                  <a:srgbClr val="00FF00"/>
                </a:solidFill>
                <a:latin typeface="arial" panose="020B0604020202020204" pitchFamily="34" charset="0"/>
                <a:cs typeface="arial" panose="020B0604020202020204" pitchFamily="34" charset="0"/>
              </a:rPr>
              <a:t> →theo dõi và chỉ định can thiệp ngay khi có sa/hở van ĐMC</a:t>
            </a:r>
            <a:endParaRPr lang="en-US" sz="1800">
              <a:solidFill>
                <a:srgbClr val="00FF00"/>
              </a:solidFill>
              <a:latin typeface="arial" panose="020B0604020202020204" pitchFamily="34" charset="0"/>
              <a:cs typeface="arial" panose="020B0604020202020204" pitchFamily="34" charset="0"/>
            </a:endParaRPr>
          </a:p>
        </p:txBody>
      </p:sp>
    </p:spTree>
  </p:cSld>
  <p:clrMapOvr>
    <a:masterClrMapping/>
  </p:clrMapOvr>
  <p:transition>
    <p:blind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VSD%20ECHO%20Farbe%20400">
            <a:extLst>
              <a:ext uri="{FF2B5EF4-FFF2-40B4-BE49-F238E27FC236}">
                <a16:creationId xmlns:a16="http://schemas.microsoft.com/office/drawing/2014/main" id="{3D295A84-AD72-41F6-88E7-6D1D24651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788"/>
            <a:ext cx="9144000" cy="644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vsdpd">
            <a:extLst>
              <a:ext uri="{FF2B5EF4-FFF2-40B4-BE49-F238E27FC236}">
                <a16:creationId xmlns:a16="http://schemas.microsoft.com/office/drawing/2014/main" id="{E348764B-17CC-40A9-ADF0-533729627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613"/>
            <a:ext cx="9144000" cy="645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VSD%20ECHO%20Doppler%20400">
            <a:extLst>
              <a:ext uri="{FF2B5EF4-FFF2-40B4-BE49-F238E27FC236}">
                <a16:creationId xmlns:a16="http://schemas.microsoft.com/office/drawing/2014/main" id="{952A3A5E-BBA4-41B0-AA9D-4F74BBF3C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8450"/>
            <a:ext cx="9372600" cy="655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37664773-DF82-4753-85F4-03AB0E3D6840}"/>
              </a:ext>
            </a:extLst>
          </p:cNvPr>
          <p:cNvSpPr>
            <a:spLocks noGrp="1" noChangeArrowheads="1"/>
          </p:cNvSpPr>
          <p:nvPr>
            <p:ph type="title"/>
          </p:nvPr>
        </p:nvSpPr>
        <p:spPr>
          <a:xfrm>
            <a:off x="685800" y="0"/>
            <a:ext cx="7772400" cy="1143000"/>
          </a:xfrm>
        </p:spPr>
        <p:txBody>
          <a:bodyPr/>
          <a:lstStyle/>
          <a:p>
            <a:pPr eaLnBrk="1" hangingPunct="1">
              <a:defRPr/>
            </a:pPr>
            <a:r>
              <a:rPr lang="vi-VN" altLang="zh-CN" b="1"/>
              <a:t>D</a:t>
            </a:r>
            <a:r>
              <a:rPr lang="en-US" altLang="zh-CN" b="1">
                <a:ea typeface="SimSun" panose="02010600030101010101" pitchFamily="2" charset="-122"/>
              </a:rPr>
              <a:t>IỄN TIẾN</a:t>
            </a:r>
            <a:endParaRPr lang="en-US" altLang="en-US" b="1"/>
          </a:p>
        </p:txBody>
      </p:sp>
      <p:sp>
        <p:nvSpPr>
          <p:cNvPr id="154627" name="Rectangle 3">
            <a:extLst>
              <a:ext uri="{FF2B5EF4-FFF2-40B4-BE49-F238E27FC236}">
                <a16:creationId xmlns:a16="http://schemas.microsoft.com/office/drawing/2014/main" id="{ADA3177C-2A5C-49C7-8E76-E17324189E70}"/>
              </a:ext>
            </a:extLst>
          </p:cNvPr>
          <p:cNvSpPr>
            <a:spLocks noGrp="1" noChangeArrowheads="1"/>
          </p:cNvSpPr>
          <p:nvPr>
            <p:ph type="body" idx="1"/>
          </p:nvPr>
        </p:nvSpPr>
        <p:spPr>
          <a:xfrm>
            <a:off x="76200" y="990600"/>
            <a:ext cx="8991600" cy="5715000"/>
          </a:xfrm>
        </p:spPr>
        <p:txBody>
          <a:bodyPr/>
          <a:lstStyle/>
          <a:p>
            <a:pPr marL="0" indent="0" eaLnBrk="1" hangingPunct="1">
              <a:lnSpc>
                <a:spcPct val="130000"/>
              </a:lnSpc>
              <a:spcBef>
                <a:spcPct val="30000"/>
              </a:spcBef>
              <a:buNone/>
              <a:defRPr/>
            </a:pPr>
            <a:r>
              <a:rPr lang="vi-VN" altLang="zh-CN" sz="2800" b="1" i="1" u="sng">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sym typeface="Symbol" pitchFamily="2" charset="2"/>
              </a:rPr>
              <a:t>∈ </a:t>
            </a:r>
            <a:r>
              <a:rPr lang="vi-VN" altLang="zh-CN" sz="2800" b="1" i="1" u="sng">
                <a:solidFill>
                  <a:srgbClr val="FFFF00"/>
                </a:solidFill>
                <a:effectLst>
                  <a:outerShdw blurRad="38100" dist="38100" dir="2700000" algn="tl">
                    <a:srgbClr val="000000"/>
                  </a:outerShdw>
                </a:effectLst>
                <a:latin typeface="Arial" panose="020B0604020202020204" pitchFamily="34" charset="0"/>
              </a:rPr>
              <a:t>vị trí, </a:t>
            </a:r>
            <a:r>
              <a:rPr lang="en-US" altLang="zh-CN" sz="2800" b="1" i="1" u="sng">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kích thước VSD</a:t>
            </a:r>
            <a:r>
              <a:rPr lang="vi-VN" altLang="zh-CN" sz="2800" b="1" i="1" u="sng">
                <a:solidFill>
                  <a:srgbClr val="FFFF00"/>
                </a:solidFill>
                <a:effectLst>
                  <a:outerShdw blurRad="38100" dist="38100" dir="2700000" algn="tl">
                    <a:srgbClr val="000000"/>
                  </a:outerShdw>
                </a:effectLst>
                <a:latin typeface="Arial" panose="020B0604020202020204" pitchFamily="34" charset="0"/>
              </a:rPr>
              <a:t>, tình trạng trẻ</a:t>
            </a:r>
            <a:endParaRPr lang="da-DK" altLang="zh-CN" sz="2800" b="1" i="1" u="sng">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endParaRPr>
          </a:p>
          <a:p>
            <a:pPr marL="609600" indent="-609600" eaLnBrk="1" hangingPunct="1">
              <a:lnSpc>
                <a:spcPct val="130000"/>
              </a:lnSpc>
              <a:spcBef>
                <a:spcPct val="30000"/>
              </a:spcBef>
              <a:defRPr/>
            </a:pPr>
            <a:r>
              <a:rPr lang="vi-VN" altLang="zh-CN" sz="2800" b="1">
                <a:effectLst>
                  <a:outerShdw blurRad="38100" dist="38100" dir="2700000" algn="tl">
                    <a:srgbClr val="000000"/>
                  </a:outerShdw>
                </a:effectLst>
                <a:latin typeface="Arial" panose="020B0604020202020204" pitchFamily="34" charset="0"/>
              </a:rPr>
              <a:t>TLT buồng nhận &amp; thoát máu: ko </a:t>
            </a:r>
            <a:r>
              <a:rPr lang="en-US" altLang="zh-CN" sz="2800" b="1">
                <a:effectLst>
                  <a:outerShdw blurRad="38100" dist="38100" dir="2700000" algn="tl">
                    <a:srgbClr val="000000"/>
                  </a:outerShdw>
                </a:effectLst>
                <a:latin typeface="Arial" panose="020B0604020202020204" pitchFamily="34" charset="0"/>
                <a:ea typeface="SimSun" panose="02010600030101010101" pitchFamily="2" charset="-122"/>
              </a:rPr>
              <a:t>tự đóng được</a:t>
            </a:r>
            <a:endParaRPr lang="da-DK" altLang="zh-CN" sz="2800" b="1">
              <a:effectLst>
                <a:outerShdw blurRad="38100" dist="38100" dir="2700000" algn="tl">
                  <a:srgbClr val="000000"/>
                </a:outerShdw>
              </a:effectLst>
              <a:latin typeface="Arial" panose="020B0604020202020204" pitchFamily="34" charset="0"/>
              <a:ea typeface="SimSun" panose="02010600030101010101" pitchFamily="2" charset="-122"/>
            </a:endParaRPr>
          </a:p>
          <a:p>
            <a:pPr marL="609600" indent="-609600" eaLnBrk="1" hangingPunct="1">
              <a:lnSpc>
                <a:spcPct val="130000"/>
              </a:lnSpc>
              <a:spcBef>
                <a:spcPct val="30000"/>
              </a:spcBef>
              <a:defRPr/>
            </a:pPr>
            <a:r>
              <a:rPr lang="vi-VN" altLang="zh-CN" sz="2800" b="1">
                <a:effectLst>
                  <a:outerShdw blurRad="38100" dist="38100" dir="2700000" algn="tl">
                    <a:srgbClr val="000000"/>
                  </a:outerShdw>
                </a:effectLst>
                <a:latin typeface="Arial" panose="020B0604020202020204" pitchFamily="34" charset="0"/>
              </a:rPr>
              <a:t>TLT màng</a:t>
            </a:r>
            <a:r>
              <a:rPr lang="en-US" altLang="zh-CN" sz="2800" b="1">
                <a:effectLst>
                  <a:outerShdw blurRad="38100" dist="38100" dir="2700000" algn="tl">
                    <a:srgbClr val="000000"/>
                  </a:outerShdw>
                </a:effectLst>
                <a:latin typeface="Arial" panose="020B0604020202020204" pitchFamily="34" charset="0"/>
                <a:ea typeface="SimSun" panose="02010600030101010101" pitchFamily="2" charset="-122"/>
              </a:rPr>
              <a:t>,</a:t>
            </a:r>
            <a:r>
              <a:rPr lang="vi-VN" altLang="zh-CN" sz="2800" b="1">
                <a:effectLst>
                  <a:outerShdw blurRad="38100" dist="38100" dir="2700000" algn="tl">
                    <a:srgbClr val="000000"/>
                  </a:outerShdw>
                </a:effectLst>
                <a:latin typeface="Arial" panose="020B0604020202020204" pitchFamily="34" charset="0"/>
              </a:rPr>
              <a:t> cơ bè: </a:t>
            </a:r>
            <a:r>
              <a:rPr lang="vi-VN" altLang="zh-CN" sz="2800" b="1">
                <a:effectLst>
                  <a:outerShdw blurRad="38100" dist="38100" dir="2700000" algn="tl">
                    <a:srgbClr val="000000"/>
                  </a:outerShdw>
                </a:effectLst>
                <a:latin typeface="Arial" panose="020B0604020202020204" pitchFamily="34" charset="0"/>
                <a:sym typeface="Symbol" pitchFamily="2" charset="2"/>
              </a:rPr>
              <a:t></a:t>
            </a:r>
            <a:r>
              <a:rPr lang="vi-VN" altLang="zh-CN" sz="2800" b="1">
                <a:effectLst>
                  <a:outerShdw blurRad="38100" dist="38100" dir="2700000" algn="tl">
                    <a:srgbClr val="000000"/>
                  </a:outerShdw>
                </a:effectLst>
                <a:latin typeface="Arial" panose="020B0604020202020204" pitchFamily="34" charset="0"/>
              </a:rPr>
              <a:t> nhỏ dần &amp; tự bít</a:t>
            </a:r>
            <a:r>
              <a:rPr lang="en-US" altLang="zh-CN" sz="2800" b="1">
                <a:effectLst>
                  <a:outerShdw blurRad="38100" dist="38100" dir="2700000" algn="tl">
                    <a:srgbClr val="000000"/>
                  </a:outerShdw>
                </a:effectLst>
                <a:latin typeface="Arial" panose="020B0604020202020204" pitchFamily="34" charset="0"/>
                <a:ea typeface="SimSun" panose="02010600030101010101" pitchFamily="2" charset="-122"/>
              </a:rPr>
              <a:t>. Tỷ lệ </a:t>
            </a:r>
            <a:r>
              <a:rPr lang="vi-VN" altLang="zh-CN" sz="2800" b="1">
                <a:effectLst>
                  <a:outerShdw blurRad="38100" dist="38100" dir="2700000" algn="tl">
                    <a:srgbClr val="000000"/>
                  </a:outerShdw>
                </a:effectLst>
                <a:latin typeface="Arial" panose="020B0604020202020204" pitchFamily="34" charset="0"/>
              </a:rPr>
              <a:t>tự bít TLT: 25%, TLT nhỏ 60%, nếu bít: 90% trước 8t, 60% trước 3t; 25% trước 1t. </a:t>
            </a:r>
            <a:endParaRPr lang="da-DK" altLang="zh-CN" sz="2800" b="1">
              <a:effectLst>
                <a:outerShdw blurRad="38100" dist="38100" dir="2700000" algn="tl">
                  <a:srgbClr val="000000"/>
                </a:outerShdw>
              </a:effectLst>
              <a:latin typeface="Arial" panose="020B0604020202020204" pitchFamily="34" charset="0"/>
              <a:ea typeface="SimSun" panose="02010600030101010101" pitchFamily="2" charset="-122"/>
            </a:endParaRPr>
          </a:p>
          <a:p>
            <a:pPr marL="609600" indent="-609600" eaLnBrk="1" hangingPunct="1">
              <a:lnSpc>
                <a:spcPct val="130000"/>
              </a:lnSpc>
              <a:spcBef>
                <a:spcPct val="30000"/>
              </a:spcBef>
              <a:defRPr/>
            </a:pPr>
            <a:r>
              <a:rPr lang="vi-VN" altLang="zh-CN" sz="2800" b="1">
                <a:effectLst>
                  <a:outerShdw blurRad="38100" dist="38100" dir="2700000" algn="tl">
                    <a:srgbClr val="000000"/>
                  </a:outerShdw>
                </a:effectLst>
                <a:latin typeface="Arial" panose="020B0604020202020204" pitchFamily="34" charset="0"/>
              </a:rPr>
              <a:t>Cơ chế tự bít: tăng sinh mô sợi, phì đại lớp cơ xung quanh, đôi khi nhờ lá vách van 3 lá hoặc </a:t>
            </a:r>
            <a:r>
              <a:rPr lang="vi-VN" altLang="zh-CN" sz="2800" b="1">
                <a:effectLst>
                  <a:outerShdw blurRad="38100" dist="38100" dir="2700000" algn="tl">
                    <a:srgbClr val="000000"/>
                  </a:outerShdw>
                </a:effectLst>
                <a:latin typeface="Arial" panose="020B0604020202020204" pitchFamily="34" charset="0"/>
                <a:sym typeface="Symbol" pitchFamily="2" charset="2"/>
              </a:rPr>
              <a:t></a:t>
            </a:r>
            <a:r>
              <a:rPr lang="vi-VN" altLang="zh-CN" sz="2800" b="1">
                <a:effectLst>
                  <a:outerShdw blurRad="38100" dist="38100" dir="2700000" algn="tl">
                    <a:srgbClr val="000000"/>
                  </a:outerShdw>
                </a:effectLst>
                <a:latin typeface="Arial" panose="020B0604020202020204" pitchFamily="34" charset="0"/>
              </a:rPr>
              <a:t> ĐMC nhưng →b/c hở 3 lá, hở ĐMC.</a:t>
            </a:r>
          </a:p>
          <a:p>
            <a:pPr marL="609600" indent="-609600" eaLnBrk="1" hangingPunct="1">
              <a:spcBef>
                <a:spcPct val="30000"/>
              </a:spcBef>
              <a:defRPr/>
            </a:pPr>
            <a:r>
              <a:rPr lang="en-US" sz="2400">
                <a:solidFill>
                  <a:srgbClr val="00FF00"/>
                </a:solidFill>
                <a:latin typeface="arial" panose="020B0604020202020204" pitchFamily="34" charset="0"/>
                <a:cs typeface="arial" panose="020B0604020202020204" pitchFamily="34" charset="0"/>
              </a:rPr>
              <a:t>Biến chứng hở van là do sa van khi áp lực mạch máu va đập vào gốc van lâu ngày dẫn tới hở van.</a:t>
            </a: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9D373D6A-CC47-49F8-90C8-93612DECEC61}"/>
              </a:ext>
            </a:extLst>
          </p:cNvPr>
          <p:cNvSpPr>
            <a:spLocks noGrp="1" noChangeArrowheads="1"/>
          </p:cNvSpPr>
          <p:nvPr>
            <p:ph type="title"/>
          </p:nvPr>
        </p:nvSpPr>
        <p:spPr>
          <a:xfrm>
            <a:off x="685800" y="-228600"/>
            <a:ext cx="7772400" cy="1143000"/>
          </a:xfrm>
        </p:spPr>
        <p:txBody>
          <a:bodyPr/>
          <a:lstStyle/>
          <a:p>
            <a:pPr eaLnBrk="1" hangingPunct="1">
              <a:defRPr/>
            </a:pPr>
            <a:r>
              <a:rPr lang="vi-VN" altLang="zh-CN" sz="3600" b="1"/>
              <a:t>BIẾN CHỨNG </a:t>
            </a:r>
            <a:endParaRPr lang="en-US" altLang="en-US" sz="3600" b="1"/>
          </a:p>
        </p:txBody>
      </p:sp>
      <p:sp>
        <p:nvSpPr>
          <p:cNvPr id="155651" name="Rectangle 3">
            <a:extLst>
              <a:ext uri="{FF2B5EF4-FFF2-40B4-BE49-F238E27FC236}">
                <a16:creationId xmlns:a16="http://schemas.microsoft.com/office/drawing/2014/main" id="{CC3FB23F-F6C5-4EB0-94E7-21EBF288C6D6}"/>
              </a:ext>
            </a:extLst>
          </p:cNvPr>
          <p:cNvSpPr>
            <a:spLocks noGrp="1" noChangeArrowheads="1"/>
          </p:cNvSpPr>
          <p:nvPr>
            <p:ph type="body" idx="1"/>
          </p:nvPr>
        </p:nvSpPr>
        <p:spPr>
          <a:xfrm>
            <a:off x="228600" y="838200"/>
            <a:ext cx="8763000" cy="5791200"/>
          </a:xfrm>
        </p:spPr>
        <p:txBody>
          <a:bodyPr/>
          <a:lstStyle/>
          <a:p>
            <a:pPr eaLnBrk="1" hangingPunct="1">
              <a:lnSpc>
                <a:spcPct val="120000"/>
              </a:lnSpc>
              <a:spcBef>
                <a:spcPct val="35000"/>
              </a:spcBef>
              <a:buClr>
                <a:schemeClr val="folHlink"/>
              </a:buClr>
              <a:defRPr/>
            </a:pPr>
            <a:r>
              <a:rPr lang="vi-VN" altLang="zh-CN" sz="2400" b="1">
                <a:effectLst>
                  <a:outerShdw blurRad="38100" dist="38100" dir="2700000" algn="tl">
                    <a:srgbClr val="000000"/>
                  </a:outerShdw>
                </a:effectLst>
                <a:latin typeface="Arial" panose="020B0604020202020204" pitchFamily="34" charset="0"/>
              </a:rPr>
              <a:t>TLT nhỏ: VNTM 1-2%</a:t>
            </a:r>
          </a:p>
          <a:p>
            <a:pPr eaLnBrk="1" hangingPunct="1">
              <a:lnSpc>
                <a:spcPct val="120000"/>
              </a:lnSpc>
              <a:spcBef>
                <a:spcPct val="35000"/>
              </a:spcBef>
              <a:buClr>
                <a:schemeClr val="folHlink"/>
              </a:buClr>
              <a:defRPr/>
            </a:pPr>
            <a:r>
              <a:rPr lang="vi-VN" altLang="zh-CN" sz="2400" b="1">
                <a:effectLst>
                  <a:outerShdw blurRad="38100" dist="38100" dir="2700000" algn="tl">
                    <a:srgbClr val="000000"/>
                  </a:outerShdw>
                </a:effectLst>
                <a:latin typeface="Arial" panose="020B0604020202020204" pitchFamily="34" charset="0"/>
              </a:rPr>
              <a:t>TLT lớn:  RLHĐH nhiều:	Tim: </a:t>
            </a:r>
            <a:r>
              <a:rPr lang="vi-VN" altLang="zh-CN" sz="2400" b="1">
                <a:effectLst>
                  <a:outerShdw blurRad="38100" dist="38100" dir="2700000" algn="tl">
                    <a:srgbClr val="000000"/>
                  </a:outerShdw>
                </a:effectLst>
                <a:latin typeface="Arial" panose="020B0604020202020204" pitchFamily="34" charset="0"/>
                <a:sym typeface="Symbol" pitchFamily="2" charset="2"/>
              </a:rPr>
              <a:t></a:t>
            </a:r>
            <a:r>
              <a:rPr lang="vi-VN" altLang="zh-CN" sz="2400" b="1">
                <a:effectLst>
                  <a:outerShdw blurRad="38100" dist="38100" dir="2700000" algn="tl">
                    <a:srgbClr val="000000"/>
                  </a:outerShdw>
                </a:effectLst>
                <a:latin typeface="Arial" panose="020B0604020202020204" pitchFamily="34" charset="0"/>
              </a:rPr>
              <a:t> gánh t.trương TT</a:t>
            </a:r>
          </a:p>
          <a:p>
            <a:pPr marL="0" indent="0" eaLnBrk="1" hangingPunct="1">
              <a:lnSpc>
                <a:spcPct val="120000"/>
              </a:lnSpc>
              <a:spcBef>
                <a:spcPct val="35000"/>
              </a:spcBef>
              <a:buClr>
                <a:schemeClr val="folHlink"/>
              </a:buClr>
              <a:buNone/>
              <a:defRPr/>
            </a:pPr>
            <a:r>
              <a:rPr lang="vi-VN" altLang="zh-CN" sz="2400" b="1">
                <a:effectLst>
                  <a:outerShdw blurRad="38100" dist="38100" dir="2700000" algn="tl">
                    <a:srgbClr val="000000"/>
                  </a:outerShdw>
                </a:effectLst>
                <a:latin typeface="Arial" panose="020B0604020202020204" pitchFamily="34" charset="0"/>
              </a:rPr>
              <a:t>					Phổi: </a:t>
            </a:r>
            <a:r>
              <a:rPr lang="vi-VN" altLang="zh-CN" sz="2400" b="1">
                <a:effectLst>
                  <a:outerShdw blurRad="38100" dist="38100" dir="2700000" algn="tl">
                    <a:srgbClr val="000000"/>
                  </a:outerShdw>
                </a:effectLst>
                <a:latin typeface="Arial" panose="020B0604020202020204" pitchFamily="34" charset="0"/>
                <a:sym typeface="Symbol" pitchFamily="2" charset="2"/>
              </a:rPr>
              <a:t></a:t>
            </a:r>
            <a:r>
              <a:rPr lang="vi-VN" altLang="zh-CN" sz="2400" b="1">
                <a:effectLst>
                  <a:outerShdw blurRad="38100" dist="38100" dir="2700000" algn="tl">
                    <a:srgbClr val="000000"/>
                  </a:outerShdw>
                </a:effectLst>
                <a:latin typeface="Arial" panose="020B0604020202020204" pitchFamily="34" charset="0"/>
              </a:rPr>
              <a:t> THP chủ động</a:t>
            </a:r>
          </a:p>
          <a:p>
            <a:pPr eaLnBrk="1" hangingPunct="1">
              <a:lnSpc>
                <a:spcPct val="120000"/>
              </a:lnSpc>
              <a:spcBef>
                <a:spcPct val="35000"/>
              </a:spcBef>
              <a:buClr>
                <a:schemeClr val="folHlink"/>
              </a:buClr>
              <a:defRPr/>
            </a:pPr>
            <a:r>
              <a:rPr lang="vi-VN" altLang="zh-CN" sz="2400" b="1">
                <a:effectLst>
                  <a:outerShdw blurRad="38100" dist="38100" dir="2700000" algn="tl">
                    <a:srgbClr val="000000"/>
                  </a:outerShdw>
                </a:effectLst>
                <a:latin typeface="Arial" panose="020B0604020202020204" pitchFamily="34" charset="0"/>
              </a:rPr>
              <a:t>Suy tim: T do </a:t>
            </a:r>
            <a:r>
              <a:rPr lang="vi-VN" altLang="zh-CN" sz="2400" b="1">
                <a:effectLst>
                  <a:outerShdw blurRad="38100" dist="38100" dir="2700000" algn="tl">
                    <a:srgbClr val="000000"/>
                  </a:outerShdw>
                </a:effectLst>
                <a:latin typeface="Arial" panose="020B0604020202020204" pitchFamily="34" charset="0"/>
                <a:sym typeface="Symbol" pitchFamily="2" charset="2"/>
              </a:rPr>
              <a:t></a:t>
            </a:r>
            <a:r>
              <a:rPr lang="vi-VN" altLang="zh-CN" sz="2400" b="1">
                <a:effectLst>
                  <a:outerShdw blurRad="38100" dist="38100" dir="2700000" algn="tl">
                    <a:srgbClr val="000000"/>
                  </a:outerShdw>
                </a:effectLst>
                <a:latin typeface="Arial" panose="020B0604020202020204" pitchFamily="34" charset="0"/>
              </a:rPr>
              <a:t> tâm trương, P do </a:t>
            </a:r>
            <a:r>
              <a:rPr lang="vi-VN" altLang="zh-CN" sz="2400" b="1">
                <a:effectLst>
                  <a:outerShdw blurRad="38100" dist="38100" dir="2700000" algn="tl">
                    <a:srgbClr val="000000"/>
                  </a:outerShdw>
                </a:effectLst>
                <a:latin typeface="Arial" panose="020B0604020202020204" pitchFamily="34" charset="0"/>
                <a:sym typeface="Symbol" pitchFamily="2" charset="2"/>
              </a:rPr>
              <a:t></a:t>
            </a:r>
            <a:r>
              <a:rPr lang="vi-VN" altLang="zh-CN" sz="2400" b="1">
                <a:effectLst>
                  <a:outerShdw blurRad="38100" dist="38100" dir="2700000" algn="tl">
                    <a:srgbClr val="000000"/>
                  </a:outerShdw>
                </a:effectLst>
                <a:latin typeface="Arial" panose="020B0604020202020204" pitchFamily="34" charset="0"/>
              </a:rPr>
              <a:t> tâm thu </a:t>
            </a:r>
          </a:p>
          <a:p>
            <a:pPr eaLnBrk="1" hangingPunct="1">
              <a:lnSpc>
                <a:spcPct val="120000"/>
              </a:lnSpc>
              <a:spcBef>
                <a:spcPct val="35000"/>
              </a:spcBef>
              <a:buClr>
                <a:schemeClr val="folHlink"/>
              </a:buClr>
              <a:defRPr/>
            </a:pPr>
            <a:r>
              <a:rPr lang="vi-VN" altLang="zh-CN" sz="2400" b="1">
                <a:effectLst>
                  <a:outerShdw blurRad="38100" dist="38100" dir="2700000" algn="tl">
                    <a:srgbClr val="000000"/>
                  </a:outerShdw>
                </a:effectLst>
                <a:latin typeface="Arial" panose="020B0604020202020204" pitchFamily="34" charset="0"/>
              </a:rPr>
              <a:t>NT Hô hấp...</a:t>
            </a:r>
          </a:p>
          <a:p>
            <a:pPr eaLnBrk="1" hangingPunct="1">
              <a:lnSpc>
                <a:spcPct val="120000"/>
              </a:lnSpc>
              <a:spcBef>
                <a:spcPct val="35000"/>
              </a:spcBef>
              <a:buClr>
                <a:schemeClr val="folHlink"/>
              </a:buClr>
              <a:defRPr/>
            </a:pPr>
            <a:r>
              <a:rPr lang="vi-VN" altLang="zh-CN" sz="2400" b="1">
                <a:effectLst>
                  <a:outerShdw blurRad="38100" dist="38100" dir="2700000" algn="tl">
                    <a:srgbClr val="000000"/>
                  </a:outerShdw>
                </a:effectLst>
                <a:latin typeface="Arial" panose="020B0604020202020204" pitchFamily="34" charset="0"/>
              </a:rPr>
              <a:t>Chậm </a:t>
            </a:r>
            <a:r>
              <a:rPr lang="vi-VN" altLang="zh-CN" sz="2400" b="1">
                <a:effectLst>
                  <a:outerShdw blurRad="38100" dist="38100" dir="2700000" algn="tl">
                    <a:srgbClr val="000000"/>
                  </a:outerShdw>
                </a:effectLst>
                <a:latin typeface="Arial" panose="020B0604020202020204" pitchFamily="34" charset="0"/>
                <a:sym typeface="Symbol" pitchFamily="2" charset="2"/>
              </a:rPr>
              <a:t></a:t>
            </a:r>
            <a:r>
              <a:rPr lang="vi-VN" altLang="zh-CN" sz="2400" b="1">
                <a:effectLst>
                  <a:outerShdw blurRad="38100" dist="38100" dir="2700000" algn="tl">
                    <a:srgbClr val="000000"/>
                  </a:outerShdw>
                </a:effectLst>
                <a:latin typeface="Arial" panose="020B0604020202020204" pitchFamily="34" charset="0"/>
              </a:rPr>
              <a:t> thể chất: VN 70-80% SDD</a:t>
            </a:r>
          </a:p>
          <a:p>
            <a:pPr eaLnBrk="1" hangingPunct="1">
              <a:lnSpc>
                <a:spcPct val="120000"/>
              </a:lnSpc>
              <a:spcBef>
                <a:spcPct val="35000"/>
              </a:spcBef>
              <a:buClr>
                <a:schemeClr val="folHlink"/>
              </a:buClr>
              <a:defRPr/>
            </a:pPr>
            <a:r>
              <a:rPr lang="vi-VN" altLang="zh-CN" sz="2400" b="1">
                <a:effectLst>
                  <a:outerShdw blurRad="38100" dist="38100" dir="2700000" algn="tl">
                    <a:srgbClr val="000000"/>
                  </a:outerShdw>
                </a:effectLst>
                <a:latin typeface="Arial" panose="020B0604020202020204" pitchFamily="34" charset="0"/>
              </a:rPr>
              <a:t>Đảo shunt: Eisenmenger→ b.đổi hệ ĐMP có 6 giai đoạn:</a:t>
            </a:r>
            <a:r>
              <a:rPr lang="en-US" altLang="zh-CN" sz="2400" b="1">
                <a:effectLst>
                  <a:outerShdw blurRad="38100" dist="38100" dir="2700000" algn="tl">
                    <a:srgbClr val="000000"/>
                  </a:outerShdw>
                </a:effectLst>
                <a:latin typeface="Arial" panose="020B0604020202020204" pitchFamily="34" charset="0"/>
                <a:ea typeface="SimSun" panose="02010600030101010101" pitchFamily="2" charset="-122"/>
              </a:rPr>
              <a:t> (1)</a:t>
            </a:r>
            <a:r>
              <a:rPr lang="vi-VN" altLang="zh-CN" sz="2400" b="1">
                <a:effectLst>
                  <a:outerShdw blurRad="38100" dist="38100" dir="2700000" algn="tl">
                    <a:srgbClr val="000000"/>
                  </a:outerShdw>
                </a:effectLst>
                <a:latin typeface="Arial" panose="020B0604020202020204" pitchFamily="34" charset="0"/>
                <a:ea typeface="SimSun" panose="02010600030101010101" pitchFamily="2" charset="-122"/>
              </a:rPr>
              <a:t> </a:t>
            </a:r>
            <a:r>
              <a:rPr lang="vi-VN" altLang="zh-CN" sz="2400" b="1">
                <a:effectLst>
                  <a:outerShdw blurRad="38100" dist="38100" dir="2700000" algn="tl">
                    <a:srgbClr val="000000"/>
                  </a:outerShdw>
                </a:effectLst>
                <a:latin typeface="Arial" panose="020B0604020202020204" pitchFamily="34" charset="0"/>
              </a:rPr>
              <a:t>Dày trung mạc do tăng sinh cơ</a:t>
            </a:r>
            <a:r>
              <a:rPr lang="en-US" altLang="zh-CN" sz="2400" b="1">
                <a:effectLst>
                  <a:outerShdw blurRad="38100" dist="38100" dir="2700000" algn="tl">
                    <a:srgbClr val="000000"/>
                  </a:outerShdw>
                </a:effectLst>
                <a:latin typeface="Arial" panose="020B0604020202020204" pitchFamily="34" charset="0"/>
                <a:ea typeface="SimSun" panose="02010600030101010101" pitchFamily="2" charset="-122"/>
              </a:rPr>
              <a:t>; (2)</a:t>
            </a:r>
            <a:r>
              <a:rPr lang="vi-VN" altLang="zh-CN" sz="2400" b="1">
                <a:effectLst>
                  <a:outerShdw blurRad="38100" dist="38100" dir="2700000" algn="tl">
                    <a:srgbClr val="000000"/>
                  </a:outerShdw>
                </a:effectLst>
                <a:latin typeface="Arial" panose="020B0604020202020204" pitchFamily="34" charset="0"/>
              </a:rPr>
              <a:t> Dày nội mạc do tăng sinh làm lòng ĐM</a:t>
            </a:r>
            <a:r>
              <a:rPr lang="vi-VN" altLang="zh-CN" sz="2400" b="1">
                <a:effectLst>
                  <a:outerShdw blurRad="38100" dist="38100" dir="2700000" algn="tl">
                    <a:srgbClr val="000000"/>
                  </a:outerShdw>
                </a:effectLst>
                <a:latin typeface="Arial" panose="020B0604020202020204" pitchFamily="34" charset="0"/>
                <a:sym typeface="Symbol" pitchFamily="2" charset="2"/>
              </a:rPr>
              <a:t></a:t>
            </a:r>
            <a:r>
              <a:rPr lang="en-US" altLang="zh-CN" sz="2400" b="1">
                <a:effectLst>
                  <a:outerShdw blurRad="38100" dist="38100" dir="2700000" algn="tl">
                    <a:srgbClr val="000000"/>
                  </a:outerShdw>
                </a:effectLst>
                <a:latin typeface="Arial" panose="020B0604020202020204" pitchFamily="34" charset="0"/>
                <a:ea typeface="SimSun" panose="02010600030101010101" pitchFamily="2" charset="-122"/>
              </a:rPr>
              <a:t>; (3)</a:t>
            </a:r>
            <a:r>
              <a:rPr lang="vi-VN" altLang="zh-CN" sz="2400" b="1">
                <a:effectLst>
                  <a:outerShdw blurRad="38100" dist="38100" dir="2700000" algn="tl">
                    <a:srgbClr val="000000"/>
                  </a:outerShdw>
                </a:effectLst>
                <a:latin typeface="Arial" panose="020B0604020202020204" pitchFamily="34" charset="0"/>
                <a:ea typeface="SimSun" panose="02010600030101010101" pitchFamily="2" charset="-122"/>
              </a:rPr>
              <a:t> </a:t>
            </a:r>
            <a:r>
              <a:rPr lang="vi-VN" altLang="zh-CN" sz="2400" b="1">
                <a:effectLst>
                  <a:outerShdw blurRad="38100" dist="38100" dir="2700000" algn="tl">
                    <a:srgbClr val="000000"/>
                  </a:outerShdw>
                </a:effectLst>
                <a:latin typeface="Arial" panose="020B0604020202020204" pitchFamily="34" charset="0"/>
              </a:rPr>
              <a:t>Xơ hoá nội mạc</a:t>
            </a:r>
            <a:r>
              <a:rPr lang="en-US" altLang="zh-CN" sz="2400" b="1">
                <a:effectLst>
                  <a:outerShdw blurRad="38100" dist="38100" dir="2700000" algn="tl">
                    <a:srgbClr val="000000"/>
                  </a:outerShdw>
                </a:effectLst>
                <a:latin typeface="Arial" panose="020B0604020202020204" pitchFamily="34" charset="0"/>
                <a:ea typeface="SimSun" panose="02010600030101010101" pitchFamily="2" charset="-122"/>
              </a:rPr>
              <a:t>; (4)</a:t>
            </a:r>
            <a:r>
              <a:rPr lang="vi-VN" altLang="zh-CN" sz="2400" b="1">
                <a:effectLst>
                  <a:outerShdw blurRad="38100" dist="38100" dir="2700000" algn="tl">
                    <a:srgbClr val="000000"/>
                  </a:outerShdw>
                </a:effectLst>
                <a:latin typeface="Arial" panose="020B0604020202020204" pitchFamily="34" charset="0"/>
              </a:rPr>
              <a:t> Xơ hoá trung mạc</a:t>
            </a:r>
            <a:r>
              <a:rPr lang="en-US" altLang="zh-CN" sz="2400" b="1">
                <a:effectLst>
                  <a:outerShdw blurRad="38100" dist="38100" dir="2700000" algn="tl">
                    <a:srgbClr val="000000"/>
                  </a:outerShdw>
                </a:effectLst>
                <a:latin typeface="Arial" panose="020B0604020202020204" pitchFamily="34" charset="0"/>
                <a:ea typeface="SimSun" panose="02010600030101010101" pitchFamily="2" charset="-122"/>
              </a:rPr>
              <a:t>; (5) </a:t>
            </a:r>
            <a:r>
              <a:rPr lang="vi-VN" altLang="zh-CN" sz="2400" b="1">
                <a:effectLst>
                  <a:outerShdw blurRad="38100" dist="38100" dir="2700000" algn="tl">
                    <a:srgbClr val="000000"/>
                  </a:outerShdw>
                </a:effectLst>
                <a:latin typeface="Arial" panose="020B0604020202020204" pitchFamily="34" charset="0"/>
              </a:rPr>
              <a:t>Họai tử fibrine nội mạc</a:t>
            </a:r>
            <a:r>
              <a:rPr lang="en-US" altLang="zh-CN" sz="2400" b="1">
                <a:effectLst>
                  <a:outerShdw blurRad="38100" dist="38100" dir="2700000" algn="tl">
                    <a:srgbClr val="000000"/>
                  </a:outerShdw>
                </a:effectLst>
                <a:latin typeface="Arial" panose="020B0604020202020204" pitchFamily="34" charset="0"/>
                <a:ea typeface="SimSun" panose="02010600030101010101" pitchFamily="2" charset="-122"/>
              </a:rPr>
              <a:t>; (6)</a:t>
            </a:r>
            <a:r>
              <a:rPr lang="vi-VN" altLang="zh-CN" sz="2400" b="1">
                <a:effectLst>
                  <a:outerShdw blurRad="38100" dist="38100" dir="2700000" algn="tl">
                    <a:srgbClr val="000000"/>
                  </a:outerShdw>
                </a:effectLst>
                <a:latin typeface="Arial" panose="020B0604020202020204" pitchFamily="34" charset="0"/>
              </a:rPr>
              <a:t> Tắc mạch ở ĐMP nhỏ &amp; vừa.</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C26A-7C0C-46A2-93EF-F3B9CB8DFE9F}"/>
              </a:ext>
            </a:extLst>
          </p:cNvPr>
          <p:cNvSpPr>
            <a:spLocks noGrp="1"/>
          </p:cNvSpPr>
          <p:nvPr>
            <p:ph type="title"/>
          </p:nvPr>
        </p:nvSpPr>
        <p:spPr/>
        <p:txBody>
          <a:bodyPr/>
          <a:lstStyle/>
          <a:p>
            <a:r>
              <a:rPr lang="en-US" sz="2400"/>
              <a:t>Giải phẫu VSD: đứng bên (P), cắt phía bên thất (P)</a:t>
            </a:r>
          </a:p>
        </p:txBody>
      </p:sp>
      <p:sp>
        <p:nvSpPr>
          <p:cNvPr id="3" name="Content Placeholder 2">
            <a:extLst>
              <a:ext uri="{FF2B5EF4-FFF2-40B4-BE49-F238E27FC236}">
                <a16:creationId xmlns:a16="http://schemas.microsoft.com/office/drawing/2014/main" id="{EA36E591-F787-45FE-9799-A9E3755A869B}"/>
              </a:ext>
            </a:extLst>
          </p:cNvPr>
          <p:cNvSpPr>
            <a:spLocks noGrp="1"/>
          </p:cNvSpPr>
          <p:nvPr>
            <p:ph idx="1"/>
          </p:nvPr>
        </p:nvSpPr>
        <p:spPr/>
        <p:txBody>
          <a:bodyPr/>
          <a:lstStyle/>
          <a:p>
            <a:pPr>
              <a:lnSpc>
                <a:spcPct val="120000"/>
              </a:lnSpc>
              <a:spcBef>
                <a:spcPts val="0"/>
              </a:spcBef>
            </a:pPr>
            <a:r>
              <a:rPr lang="vi-VN" sz="2000" b="1" i="1" u="sng">
                <a:solidFill>
                  <a:srgbClr val="00FF00"/>
                </a:solidFill>
                <a:latin typeface="arial" panose="020B0604020202020204" pitchFamily="34" charset="0"/>
                <a:cs typeface="arial" panose="020B0604020202020204" pitchFamily="34" charset="0"/>
              </a:rPr>
              <a:t>VSD buồng thoát (type 1): </a:t>
            </a:r>
            <a:r>
              <a:rPr lang="vi-VN" sz="2000">
                <a:solidFill>
                  <a:srgbClr val="00FF00"/>
                </a:solidFill>
                <a:latin typeface="arial" panose="020B0604020202020204" pitchFamily="34" charset="0"/>
                <a:cs typeface="arial" panose="020B0604020202020204" pitchFamily="34" charset="0"/>
              </a:rPr>
              <a:t>ĐMP, đối diện bên (T) là ĐMC. Vị trí của lỗ thông gần đường ra của ĐM →hở van ĐMC do tốc độ dòng máu lớn từ thất (T) qua thất (P) gây sa van (</a:t>
            </a:r>
            <a:r>
              <a:rPr lang="vi-VN" sz="2000" b="1" i="1" u="sng">
                <a:solidFill>
                  <a:srgbClr val="00FF00"/>
                </a:solidFill>
                <a:latin typeface="arial" panose="020B0604020202020204" pitchFamily="34" charset="0"/>
                <a:cs typeface="arial" panose="020B0604020202020204" pitchFamily="34" charset="0"/>
              </a:rPr>
              <a:t>HC Laubry – Pezzy</a:t>
            </a:r>
            <a:r>
              <a:rPr lang="vi-VN" sz="2000">
                <a:solidFill>
                  <a:srgbClr val="00FF00"/>
                </a:solidFill>
                <a:latin typeface="arial" panose="020B0604020202020204" pitchFamily="34" charset="0"/>
                <a:cs typeface="arial" panose="020B0604020202020204" pitchFamily="34" charset="0"/>
              </a:rPr>
              <a:t>) →bệnh nặng, suy tim nhiều và nặng. Thể này nằm xa đường dẫn truyền.</a:t>
            </a:r>
          </a:p>
          <a:p>
            <a:pPr>
              <a:lnSpc>
                <a:spcPct val="120000"/>
              </a:lnSpc>
              <a:spcBef>
                <a:spcPts val="0"/>
              </a:spcBef>
            </a:pPr>
            <a:r>
              <a:rPr lang="vi-VN" sz="2000" b="1" i="1" u="sng">
                <a:solidFill>
                  <a:srgbClr val="00FF00"/>
                </a:solidFill>
                <a:latin typeface="arial" panose="020B0604020202020204" pitchFamily="34" charset="0"/>
                <a:cs typeface="arial" panose="020B0604020202020204" pitchFamily="34" charset="0"/>
              </a:rPr>
              <a:t>VSD quanh màng (type 2): </a:t>
            </a:r>
            <a:r>
              <a:rPr lang="vi-VN" sz="2000">
                <a:solidFill>
                  <a:srgbClr val="00FF00"/>
                </a:solidFill>
                <a:latin typeface="arial" panose="020B0604020202020204" pitchFamily="34" charset="0"/>
                <a:cs typeface="arial" panose="020B0604020202020204" pitchFamily="34" charset="0"/>
              </a:rPr>
              <a:t>vị trí nằm dưới lỗ 1 chút xíu, gần van 3 lá → mô van 3 lá thường tới che phủ lỗ này →tự đóng được bởi mô van 3 lá gây nên </a:t>
            </a:r>
            <a:r>
              <a:rPr lang="vi-VN" sz="2000" b="1" i="1" u="sng">
                <a:solidFill>
                  <a:srgbClr val="00FF00"/>
                </a:solidFill>
                <a:latin typeface="arial" panose="020B0604020202020204" pitchFamily="34" charset="0"/>
                <a:cs typeface="arial" panose="020B0604020202020204" pitchFamily="34" charset="0"/>
              </a:rPr>
              <a:t>hiện tượng phình vách màng có hình phễu </a:t>
            </a:r>
            <a:r>
              <a:rPr lang="vi-VN" sz="2000">
                <a:solidFill>
                  <a:srgbClr val="00FF00"/>
                </a:solidFill>
                <a:latin typeface="arial" panose="020B0604020202020204" pitchFamily="34" charset="0"/>
                <a:cs typeface="arial" panose="020B0604020202020204" pitchFamily="34" charset="0"/>
              </a:rPr>
              <a:t>(lỗ thông bên trái thì lớn, lỗ thông bên phải thì nhỏ). Lỗ này gần van 3 lá nên đôi khi cũng gần đường dẫn truyền nhịp →cẩn thận khi phẫu thuật. Lỗ này thường gặp nhất ở </a:t>
            </a:r>
            <a:r>
              <a:rPr lang="vi-VN" sz="2000" b="1" i="1" u="sng">
                <a:solidFill>
                  <a:srgbClr val="00FF00"/>
                </a:solidFill>
                <a:latin typeface="arial" panose="020B0604020202020204" pitchFamily="34" charset="0"/>
                <a:cs typeface="arial" panose="020B0604020202020204" pitchFamily="34" charset="0"/>
              </a:rPr>
              <a:t>châu Á, ĐNÁ (60 – 70%)</a:t>
            </a:r>
            <a:r>
              <a:rPr lang="vi-VN" sz="2000">
                <a:solidFill>
                  <a:srgbClr val="00FF00"/>
                </a:solidFill>
                <a:latin typeface="arial" panose="020B0604020202020204" pitchFamily="34" charset="0"/>
                <a:cs typeface="arial" panose="020B0604020202020204" pitchFamily="34" charset="0"/>
              </a:rPr>
              <a:t>.</a:t>
            </a:r>
          </a:p>
          <a:p>
            <a:pPr>
              <a:lnSpc>
                <a:spcPct val="120000"/>
              </a:lnSpc>
              <a:spcBef>
                <a:spcPts val="0"/>
              </a:spcBef>
            </a:pPr>
            <a:r>
              <a:rPr lang="vi-VN" sz="2000" b="1" i="1" u="sng">
                <a:solidFill>
                  <a:srgbClr val="00FF00"/>
                </a:solidFill>
                <a:latin typeface="arial" panose="020B0604020202020204" pitchFamily="34" charset="0"/>
                <a:cs typeface="arial" panose="020B0604020202020204" pitchFamily="34" charset="0"/>
              </a:rPr>
              <a:t>VSD phần nhận</a:t>
            </a:r>
            <a:r>
              <a:rPr lang="vi-VN" sz="2000">
                <a:solidFill>
                  <a:srgbClr val="00FF00"/>
                </a:solidFill>
                <a:latin typeface="arial" panose="020B0604020202020204" pitchFamily="34" charset="0"/>
                <a:cs typeface="arial" panose="020B0604020202020204" pitchFamily="34" charset="0"/>
              </a:rPr>
              <a:t>: nằm gần van 3 lá, thường liên quan tới </a:t>
            </a:r>
            <a:r>
              <a:rPr lang="vi-VN" sz="2000" b="1" i="1" u="sng">
                <a:solidFill>
                  <a:srgbClr val="00FF00"/>
                </a:solidFill>
                <a:latin typeface="arial" panose="020B0604020202020204" pitchFamily="34" charset="0"/>
                <a:cs typeface="arial" panose="020B0604020202020204" pitchFamily="34" charset="0"/>
              </a:rPr>
              <a:t>huyết khối nội mạc</a:t>
            </a:r>
            <a:r>
              <a:rPr lang="vi-VN" sz="2000">
                <a:solidFill>
                  <a:srgbClr val="00FF00"/>
                </a:solidFill>
                <a:latin typeface="arial" panose="020B0604020202020204" pitchFamily="34" charset="0"/>
                <a:cs typeface="arial" panose="020B0604020202020204" pitchFamily="34" charset="0"/>
              </a:rPr>
              <a:t>, lỗ thông thường mở rộng và kèm tổn thương đường dẫn truyền phụ.</a:t>
            </a:r>
          </a:p>
          <a:p>
            <a:pPr>
              <a:lnSpc>
                <a:spcPct val="120000"/>
              </a:lnSpc>
              <a:spcBef>
                <a:spcPts val="0"/>
              </a:spcBef>
            </a:pPr>
            <a:r>
              <a:rPr lang="vi-VN" sz="2000" b="1" i="1">
                <a:solidFill>
                  <a:srgbClr val="00FF00"/>
                </a:solidFill>
                <a:latin typeface="arial" panose="020B0604020202020204" pitchFamily="34" charset="0"/>
                <a:cs typeface="arial" panose="020B0604020202020204" pitchFamily="34" charset="0"/>
              </a:rPr>
              <a:t>VSD phần cơ bè:</a:t>
            </a:r>
            <a:r>
              <a:rPr lang="vi-VN" sz="2000">
                <a:solidFill>
                  <a:srgbClr val="00FF00"/>
                </a:solidFill>
                <a:latin typeface="arial" panose="020B0604020202020204" pitchFamily="34" charset="0"/>
                <a:cs typeface="arial" panose="020B0604020202020204" pitchFamily="34" charset="0"/>
              </a:rPr>
              <a:t> phần cơ bè thường có nhiều lỗ nên gọi là dạng sàng, đồng thời, phần cơ bè này nhiều cơ nên gây khó khăn trong mổ. Tuy nhiên dị tật này nằm xa đường dẫn truyền nên không bị block nhĩ thất.</a:t>
            </a:r>
            <a:endParaRPr lang="en-US" sz="2000">
              <a:solidFill>
                <a:srgbClr val="00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872919"/>
      </p:ext>
    </p:extLst>
  </p:cSld>
  <p:clrMapOvr>
    <a:masterClrMapping/>
  </p:clrMapOvr>
  <p:transition advClick="0" advTm="8000">
    <p:blinds/>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35AEA5C8-ACDD-4B2B-A834-EDD8CA80FD57}"/>
              </a:ext>
            </a:extLst>
          </p:cNvPr>
          <p:cNvSpPr>
            <a:spLocks noGrp="1" noChangeArrowheads="1"/>
          </p:cNvSpPr>
          <p:nvPr>
            <p:ph type="title" sz="quarter"/>
          </p:nvPr>
        </p:nvSpPr>
        <p:spPr>
          <a:xfrm>
            <a:off x="381000" y="0"/>
            <a:ext cx="7848600" cy="1143000"/>
          </a:xfrm>
        </p:spPr>
        <p:txBody>
          <a:bodyPr/>
          <a:lstStyle/>
          <a:p>
            <a:pPr eaLnBrk="1" hangingPunct="1">
              <a:defRPr/>
            </a:pPr>
            <a:r>
              <a:rPr lang="en-US" altLang="en-US" sz="4000"/>
              <a:t>THAY ĐỔI MẠCH MÁU PHỔI</a:t>
            </a:r>
          </a:p>
        </p:txBody>
      </p:sp>
      <p:pic>
        <p:nvPicPr>
          <p:cNvPr id="215043" name="Picture 3" descr="76daniels42c">
            <a:extLst>
              <a:ext uri="{FF2B5EF4-FFF2-40B4-BE49-F238E27FC236}">
                <a16:creationId xmlns:a16="http://schemas.microsoft.com/office/drawing/2014/main" id="{12A5F051-5FDB-49DE-B3B2-2738DB2B98CE}"/>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572000" y="1219200"/>
            <a:ext cx="3352800" cy="278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5044" name="Picture 4" descr="76daniels42d">
            <a:extLst>
              <a:ext uri="{FF2B5EF4-FFF2-40B4-BE49-F238E27FC236}">
                <a16:creationId xmlns:a16="http://schemas.microsoft.com/office/drawing/2014/main" id="{F2E33538-6BF3-4D01-822B-F9899AE96A9F}"/>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572000" y="4006850"/>
            <a:ext cx="3429000" cy="2851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5045" name="Picture 5" descr="76daniels42b">
            <a:extLst>
              <a:ext uri="{FF2B5EF4-FFF2-40B4-BE49-F238E27FC236}">
                <a16:creationId xmlns:a16="http://schemas.microsoft.com/office/drawing/2014/main" id="{12EEB4EC-040D-41EC-B74D-DF820EAC6684}"/>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685800" y="3943350"/>
            <a:ext cx="3505200" cy="2914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5046" name="Picture 6" descr="76daniels42a">
            <a:extLst>
              <a:ext uri="{FF2B5EF4-FFF2-40B4-BE49-F238E27FC236}">
                <a16:creationId xmlns:a16="http://schemas.microsoft.com/office/drawing/2014/main" id="{73E14679-7988-481D-BDBA-C91EEBD6820F}"/>
              </a:ext>
            </a:extLst>
          </p:cNvPr>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685800" y="1143000"/>
            <a:ext cx="3581400" cy="2789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46"/>
                                        </p:tgtEl>
                                        <p:attrNameLst>
                                          <p:attrName>style.visibility</p:attrName>
                                        </p:attrNameLst>
                                      </p:cBhvr>
                                      <p:to>
                                        <p:strVal val="visible"/>
                                      </p:to>
                                    </p:set>
                                    <p:anim calcmode="lin" valueType="num">
                                      <p:cBhvr additive="base">
                                        <p:cTn id="7" dur="500" fill="hold"/>
                                        <p:tgtEl>
                                          <p:spTgt spid="215046"/>
                                        </p:tgtEl>
                                        <p:attrNameLst>
                                          <p:attrName>ppt_x</p:attrName>
                                        </p:attrNameLst>
                                      </p:cBhvr>
                                      <p:tavLst>
                                        <p:tav tm="0">
                                          <p:val>
                                            <p:strVal val="#ppt_x"/>
                                          </p:val>
                                        </p:tav>
                                        <p:tav tm="100000">
                                          <p:val>
                                            <p:strVal val="#ppt_x"/>
                                          </p:val>
                                        </p:tav>
                                      </p:tavLst>
                                    </p:anim>
                                    <p:anim calcmode="lin" valueType="num">
                                      <p:cBhvr additive="base">
                                        <p:cTn id="8" dur="500" fill="hold"/>
                                        <p:tgtEl>
                                          <p:spTgt spid="2150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215045"/>
                                        </p:tgtEl>
                                        <p:attrNameLst>
                                          <p:attrName>style.visibility</p:attrName>
                                        </p:attrNameLst>
                                      </p:cBhvr>
                                      <p:to>
                                        <p:strVal val="visible"/>
                                      </p:to>
                                    </p:set>
                                    <p:anim calcmode="lin" valueType="num">
                                      <p:cBhvr>
                                        <p:cTn id="13" dur="1000" fill="hold"/>
                                        <p:tgtEl>
                                          <p:spTgt spid="215045"/>
                                        </p:tgtEl>
                                        <p:attrNameLst>
                                          <p:attrName>ppt_w</p:attrName>
                                        </p:attrNameLst>
                                      </p:cBhvr>
                                      <p:tavLst>
                                        <p:tav tm="0">
                                          <p:val>
                                            <p:fltVal val="0"/>
                                          </p:val>
                                        </p:tav>
                                        <p:tav tm="100000">
                                          <p:val>
                                            <p:strVal val="#ppt_w"/>
                                          </p:val>
                                        </p:tav>
                                      </p:tavLst>
                                    </p:anim>
                                    <p:anim calcmode="lin" valueType="num">
                                      <p:cBhvr>
                                        <p:cTn id="14" dur="1000" fill="hold"/>
                                        <p:tgtEl>
                                          <p:spTgt spid="215045"/>
                                        </p:tgtEl>
                                        <p:attrNameLst>
                                          <p:attrName>ppt_h</p:attrName>
                                        </p:attrNameLst>
                                      </p:cBhvr>
                                      <p:tavLst>
                                        <p:tav tm="0">
                                          <p:val>
                                            <p:fltVal val="0"/>
                                          </p:val>
                                        </p:tav>
                                        <p:tav tm="100000">
                                          <p:val>
                                            <p:strVal val="#ppt_h"/>
                                          </p:val>
                                        </p:tav>
                                      </p:tavLst>
                                    </p:anim>
                                    <p:anim calcmode="lin" valueType="num">
                                      <p:cBhvr>
                                        <p:cTn id="15" dur="1000" fill="hold"/>
                                        <p:tgtEl>
                                          <p:spTgt spid="21504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1504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8" presetClass="entr" presetSubtype="0" accel="50000" fill="hold" nodeType="clickEffect">
                                  <p:stCondLst>
                                    <p:cond delay="0"/>
                                  </p:stCondLst>
                                  <p:childTnLst>
                                    <p:set>
                                      <p:cBhvr>
                                        <p:cTn id="20" dur="1" fill="hold">
                                          <p:stCondLst>
                                            <p:cond delay="0"/>
                                          </p:stCondLst>
                                        </p:cTn>
                                        <p:tgtEl>
                                          <p:spTgt spid="215043"/>
                                        </p:tgtEl>
                                        <p:attrNameLst>
                                          <p:attrName>style.visibility</p:attrName>
                                        </p:attrNameLst>
                                      </p:cBhvr>
                                      <p:to>
                                        <p:strVal val="visible"/>
                                      </p:to>
                                    </p:set>
                                    <p:anim calcmode="lin" valueType="num">
                                      <p:cBhvr>
                                        <p:cTn id="21" dur="1000" fill="hold"/>
                                        <p:tgtEl>
                                          <p:spTgt spid="21504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2" dur="1000" fill="hold"/>
                                        <p:tgtEl>
                                          <p:spTgt spid="215043"/>
                                        </p:tgtEl>
                                        <p:attrNameLst>
                                          <p:attrName>ppt_x</p:attrName>
                                        </p:attrNameLst>
                                      </p:cBhvr>
                                      <p:tavLst>
                                        <p:tav tm="0">
                                          <p:val>
                                            <p:fltVal val="-1"/>
                                          </p:val>
                                        </p:tav>
                                        <p:tav tm="50000">
                                          <p:val>
                                            <p:fltVal val="0.95"/>
                                          </p:val>
                                        </p:tav>
                                        <p:tav tm="100000">
                                          <p:val>
                                            <p:strVal val="#ppt_x"/>
                                          </p:val>
                                        </p:tav>
                                      </p:tavLst>
                                    </p:anim>
                                    <p:anim calcmode="lin" valueType="num">
                                      <p:cBhvr>
                                        <p:cTn id="23" dur="1000" fill="hold"/>
                                        <p:tgtEl>
                                          <p:spTgt spid="215043"/>
                                        </p:tgtEl>
                                        <p:attrNameLst>
                                          <p:attrName>ppt_y</p:attrName>
                                        </p:attrNameLst>
                                      </p:cBhvr>
                                      <p:tavLst>
                                        <p:tav tm="0">
                                          <p:val>
                                            <p:strVal val="#ppt_y"/>
                                          </p:val>
                                        </p:tav>
                                        <p:tav tm="100000">
                                          <p:val>
                                            <p:strVal val="#ppt_y"/>
                                          </p:val>
                                        </p:tav>
                                      </p:tavLst>
                                    </p:anim>
                                    <p:animEffect transition="in" filter="fade">
                                      <p:cBhvr>
                                        <p:cTn id="24" dur="1000"/>
                                        <p:tgtEl>
                                          <p:spTgt spid="21504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5" presetClass="entr" presetSubtype="0" fill="hold" nodeType="clickEffect">
                                  <p:stCondLst>
                                    <p:cond delay="0"/>
                                  </p:stCondLst>
                                  <p:childTnLst>
                                    <p:set>
                                      <p:cBhvr>
                                        <p:cTn id="28" dur="1" fill="hold">
                                          <p:stCondLst>
                                            <p:cond delay="0"/>
                                          </p:stCondLst>
                                        </p:cTn>
                                        <p:tgtEl>
                                          <p:spTgt spid="215044"/>
                                        </p:tgtEl>
                                        <p:attrNameLst>
                                          <p:attrName>style.visibility</p:attrName>
                                        </p:attrNameLst>
                                      </p:cBhvr>
                                      <p:to>
                                        <p:strVal val="visible"/>
                                      </p:to>
                                    </p:set>
                                    <p:animEffect transition="in" filter="fade">
                                      <p:cBhvr>
                                        <p:cTn id="29" dur="2000"/>
                                        <p:tgtEl>
                                          <p:spTgt spid="215044"/>
                                        </p:tgtEl>
                                      </p:cBhvr>
                                    </p:animEffect>
                                    <p:anim calcmode="lin" valueType="num">
                                      <p:cBhvr>
                                        <p:cTn id="30" dur="2000" fill="hold"/>
                                        <p:tgtEl>
                                          <p:spTgt spid="215044"/>
                                        </p:tgtEl>
                                        <p:attrNameLst>
                                          <p:attrName>style.rotation</p:attrName>
                                        </p:attrNameLst>
                                      </p:cBhvr>
                                      <p:tavLst>
                                        <p:tav tm="0">
                                          <p:val>
                                            <p:fltVal val="720"/>
                                          </p:val>
                                        </p:tav>
                                        <p:tav tm="100000">
                                          <p:val>
                                            <p:fltVal val="0"/>
                                          </p:val>
                                        </p:tav>
                                      </p:tavLst>
                                    </p:anim>
                                    <p:anim calcmode="lin" valueType="num">
                                      <p:cBhvr>
                                        <p:cTn id="31" dur="2000" fill="hold"/>
                                        <p:tgtEl>
                                          <p:spTgt spid="215044"/>
                                        </p:tgtEl>
                                        <p:attrNameLst>
                                          <p:attrName>ppt_h</p:attrName>
                                        </p:attrNameLst>
                                      </p:cBhvr>
                                      <p:tavLst>
                                        <p:tav tm="0">
                                          <p:val>
                                            <p:fltVal val="0"/>
                                          </p:val>
                                        </p:tav>
                                        <p:tav tm="100000">
                                          <p:val>
                                            <p:strVal val="#ppt_h"/>
                                          </p:val>
                                        </p:tav>
                                      </p:tavLst>
                                    </p:anim>
                                    <p:anim calcmode="lin" valueType="num">
                                      <p:cBhvr>
                                        <p:cTn id="32" dur="2000" fill="hold"/>
                                        <p:tgtEl>
                                          <p:spTgt spid="21504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A39B5E47-AE24-4560-97A7-A680D0B0B884}"/>
              </a:ext>
            </a:extLst>
          </p:cNvPr>
          <p:cNvSpPr>
            <a:spLocks noGrp="1" noChangeArrowheads="1"/>
          </p:cNvSpPr>
          <p:nvPr>
            <p:ph type="title"/>
          </p:nvPr>
        </p:nvSpPr>
        <p:spPr>
          <a:xfrm>
            <a:off x="685800" y="-152400"/>
            <a:ext cx="7772400" cy="1143000"/>
          </a:xfrm>
        </p:spPr>
        <p:txBody>
          <a:bodyPr/>
          <a:lstStyle/>
          <a:p>
            <a:pPr eaLnBrk="1" hangingPunct="1">
              <a:defRPr/>
            </a:pPr>
            <a:r>
              <a:rPr lang="en-US" altLang="zh-CN" sz="3600" b="1">
                <a:ea typeface="SimSun" panose="02010600030101010101" pitchFamily="2" charset="-122"/>
              </a:rPr>
              <a:t>CÁC THỂ LÂM SÀNG CỦA VSD</a:t>
            </a:r>
            <a:endParaRPr lang="en-US" altLang="en-US" sz="3600" b="1"/>
          </a:p>
        </p:txBody>
      </p:sp>
      <p:sp>
        <p:nvSpPr>
          <p:cNvPr id="157699" name="Rectangle 3">
            <a:extLst>
              <a:ext uri="{FF2B5EF4-FFF2-40B4-BE49-F238E27FC236}">
                <a16:creationId xmlns:a16="http://schemas.microsoft.com/office/drawing/2014/main" id="{0E6AC66B-CA65-4A66-940D-EBEA4B95EFD6}"/>
              </a:ext>
            </a:extLst>
          </p:cNvPr>
          <p:cNvSpPr>
            <a:spLocks noGrp="1" noChangeArrowheads="1"/>
          </p:cNvSpPr>
          <p:nvPr>
            <p:ph type="body" idx="1"/>
          </p:nvPr>
        </p:nvSpPr>
        <p:spPr>
          <a:xfrm>
            <a:off x="228600" y="990600"/>
            <a:ext cx="8839200" cy="5410200"/>
          </a:xfrm>
        </p:spPr>
        <p:txBody>
          <a:bodyPr/>
          <a:lstStyle/>
          <a:p>
            <a:pPr marL="609600" indent="-609600" eaLnBrk="1" hangingPunct="1">
              <a:lnSpc>
                <a:spcPct val="130000"/>
              </a:lnSpc>
              <a:spcBef>
                <a:spcPct val="35000"/>
              </a:spcBef>
              <a:buFont typeface="Wingdings" panose="05000000000000000000" pitchFamily="2" charset="2"/>
              <a:buNone/>
              <a:defRPr/>
            </a:pPr>
            <a:r>
              <a:rPr lang="vi-VN" altLang="zh-CN" sz="2800" b="1" i="1" u="sng">
                <a:solidFill>
                  <a:srgbClr val="FFFF00"/>
                </a:solidFill>
                <a:effectLst>
                  <a:outerShdw blurRad="38100" dist="38100" dir="2700000" algn="tl">
                    <a:srgbClr val="000000"/>
                  </a:outerShdw>
                </a:effectLst>
                <a:latin typeface="Arial" panose="020B0604020202020204" pitchFamily="34" charset="0"/>
              </a:rPr>
              <a:t>TLT + Hở ĐMC: </a:t>
            </a:r>
            <a:r>
              <a:rPr lang="en-US" altLang="zh-CN" sz="2800" b="1" i="1" u="sng">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HỘI CHỨNG </a:t>
            </a:r>
            <a:r>
              <a:rPr lang="vi-VN" altLang="zh-CN" sz="2800" b="1" i="1" u="sng">
                <a:solidFill>
                  <a:srgbClr val="FFFF00"/>
                </a:solidFill>
                <a:effectLst>
                  <a:outerShdw blurRad="38100" dist="38100" dir="2700000" algn="tl">
                    <a:srgbClr val="000000"/>
                  </a:outerShdw>
                </a:effectLst>
                <a:latin typeface="Arial" panose="020B0604020202020204" pitchFamily="34" charset="0"/>
              </a:rPr>
              <a:t>Laubry- Pezzi</a:t>
            </a:r>
            <a:r>
              <a:rPr lang="en-US" altLang="zh-CN" sz="2800" b="1" i="1" u="sng">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a:t>
            </a:r>
          </a:p>
          <a:p>
            <a:pPr marL="609600" indent="-609600" eaLnBrk="1" hangingPunct="1">
              <a:lnSpc>
                <a:spcPct val="130000"/>
              </a:lnSpc>
              <a:spcBef>
                <a:spcPct val="35000"/>
              </a:spcBef>
              <a:defRPr/>
            </a:pPr>
            <a:r>
              <a:rPr lang="vi-VN" altLang="zh-CN" sz="2800" b="1">
                <a:effectLst>
                  <a:outerShdw blurRad="38100" dist="38100" dir="2700000" algn="tl">
                    <a:srgbClr val="000000"/>
                  </a:outerShdw>
                </a:effectLst>
                <a:latin typeface="Arial" panose="020B0604020202020204" pitchFamily="34" charset="0"/>
              </a:rPr>
              <a:t>TLT cao ngay vùng phễu, buồng thoát TT</a:t>
            </a:r>
            <a:br>
              <a:rPr lang="vi-VN" altLang="zh-CN" sz="2800" b="1">
                <a:effectLst>
                  <a:outerShdw blurRad="38100" dist="38100" dir="2700000" algn="tl">
                    <a:srgbClr val="000000"/>
                  </a:outerShdw>
                </a:effectLst>
                <a:latin typeface="Arial" panose="020B0604020202020204" pitchFamily="34" charset="0"/>
              </a:rPr>
            </a:br>
            <a:r>
              <a:rPr lang="vi-VN" altLang="zh-CN" sz="2800" b="1">
                <a:effectLst>
                  <a:outerShdw blurRad="38100" dist="38100" dir="2700000" algn="tl">
                    <a:srgbClr val="000000"/>
                  </a:outerShdw>
                </a:effectLst>
                <a:latin typeface="Arial" panose="020B0604020202020204" pitchFamily="34" charset="0"/>
              </a:rPr>
              <a:t>→tổn thương van  ĐMC →sa, hở ĐMC...</a:t>
            </a:r>
            <a:br>
              <a:rPr lang="vi-VN" altLang="zh-CN" sz="2800" b="1">
                <a:effectLst>
                  <a:outerShdw blurRad="38100" dist="38100" dir="2700000" algn="tl">
                    <a:srgbClr val="000000"/>
                  </a:outerShdw>
                </a:effectLst>
                <a:latin typeface="Arial" panose="020B0604020202020204" pitchFamily="34" charset="0"/>
              </a:rPr>
            </a:br>
            <a:r>
              <a:rPr lang="en-US" sz="2400">
                <a:solidFill>
                  <a:schemeClr val="accent1">
                    <a:lumMod val="60000"/>
                    <a:lumOff val="40000"/>
                  </a:schemeClr>
                </a:solidFill>
                <a:latin typeface="arial" panose="020B0604020202020204" pitchFamily="34" charset="0"/>
                <a:cs typeface="arial" panose="020B0604020202020204" pitchFamily="34" charset="0"/>
              </a:rPr>
              <a:t>(</a:t>
            </a:r>
            <a:r>
              <a:rPr lang="vi-VN" sz="2400">
                <a:solidFill>
                  <a:schemeClr val="accent1">
                    <a:lumMod val="60000"/>
                    <a:lumOff val="40000"/>
                  </a:schemeClr>
                </a:solidFill>
                <a:latin typeface="arial" panose="020B0604020202020204" pitchFamily="34" charset="0"/>
                <a:cs typeface="arial" panose="020B0604020202020204" pitchFamily="34" charset="0"/>
              </a:rPr>
              <a:t>cơ chế dưới động mạch</a:t>
            </a:r>
            <a:r>
              <a:rPr lang="en-US" sz="2400">
                <a:solidFill>
                  <a:schemeClr val="accent1">
                    <a:lumMod val="60000"/>
                    <a:lumOff val="40000"/>
                  </a:schemeClr>
                </a:solidFill>
                <a:latin typeface="arial" panose="020B0604020202020204" pitchFamily="34" charset="0"/>
                <a:cs typeface="arial" panose="020B0604020202020204" pitchFamily="34" charset="0"/>
              </a:rPr>
              <a:t>)</a:t>
            </a:r>
            <a:endParaRPr lang="vi-VN" altLang="zh-CN" sz="2400" b="1">
              <a:solidFill>
                <a:schemeClr val="accent1">
                  <a:lumMod val="60000"/>
                  <a:lumOff val="40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a:p>
            <a:pPr marL="609600" indent="-609600" eaLnBrk="1" hangingPunct="1">
              <a:lnSpc>
                <a:spcPct val="130000"/>
              </a:lnSpc>
              <a:spcBef>
                <a:spcPct val="35000"/>
              </a:spcBef>
              <a:defRPr/>
            </a:pPr>
            <a:r>
              <a:rPr lang="vi-VN" altLang="zh-CN" sz="2800" b="1">
                <a:effectLst>
                  <a:outerShdw blurRad="38100" dist="38100" dir="2700000" algn="tl">
                    <a:srgbClr val="000000"/>
                  </a:outerShdw>
                </a:effectLst>
                <a:latin typeface="Arial" panose="020B0604020202020204" pitchFamily="34" charset="0"/>
              </a:rPr>
              <a:t>Khám: S/S TLT, S/D hở ĐMC </a:t>
            </a:r>
            <a:endParaRPr lang="en-US" altLang="zh-CN" sz="2800" b="1">
              <a:effectLst>
                <a:outerShdw blurRad="38100" dist="38100" dir="2700000" algn="tl">
                  <a:srgbClr val="000000"/>
                </a:outerShdw>
              </a:effectLst>
              <a:latin typeface="Arial" panose="020B0604020202020204" pitchFamily="34" charset="0"/>
              <a:ea typeface="SimSun" panose="02010600030101010101" pitchFamily="2" charset="-122"/>
            </a:endParaRPr>
          </a:p>
          <a:p>
            <a:pPr marL="609600" indent="-609600" eaLnBrk="1" hangingPunct="1">
              <a:lnSpc>
                <a:spcPct val="130000"/>
              </a:lnSpc>
              <a:spcBef>
                <a:spcPct val="35000"/>
              </a:spcBef>
              <a:defRPr/>
            </a:pPr>
            <a:r>
              <a:rPr lang="en-US" altLang="zh-CN" sz="2800" b="1">
                <a:effectLst>
                  <a:outerShdw blurRad="38100" dist="38100" dir="2700000" algn="tl">
                    <a:srgbClr val="000000"/>
                  </a:outerShdw>
                </a:effectLst>
                <a:latin typeface="Arial" panose="020B0604020202020204" pitchFamily="34" charset="0"/>
                <a:ea typeface="SimSun" panose="02010600030101010101" pitchFamily="2" charset="-122"/>
              </a:rPr>
              <a:t>THỪƠNG ĐIỄN TIẾN </a:t>
            </a:r>
            <a:r>
              <a:rPr lang="vi-VN" altLang="zh-CN" sz="2800" b="1">
                <a:effectLst>
                  <a:outerShdw blurRad="38100" dist="38100" dir="2700000" algn="tl">
                    <a:srgbClr val="000000"/>
                  </a:outerShdw>
                </a:effectLst>
                <a:latin typeface="Arial" panose="020B0604020202020204" pitchFamily="34" charset="0"/>
              </a:rPr>
              <a:t>Nặng: suy tim mau và VNTM cao </a:t>
            </a:r>
            <a:r>
              <a:rPr lang="en-US" sz="2400">
                <a:solidFill>
                  <a:schemeClr val="accent1">
                    <a:lumMod val="60000"/>
                    <a:lumOff val="40000"/>
                  </a:schemeClr>
                </a:solidFill>
                <a:latin typeface="arial" panose="020B0604020202020204" pitchFamily="34" charset="0"/>
                <a:cs typeface="arial" panose="020B0604020202020204" pitchFamily="34" charset="0"/>
              </a:rPr>
              <a:t>(</a:t>
            </a:r>
            <a:r>
              <a:rPr lang="vi-VN" sz="2400">
                <a:solidFill>
                  <a:schemeClr val="accent1">
                    <a:lumMod val="60000"/>
                    <a:lumOff val="40000"/>
                  </a:schemeClr>
                </a:solidFill>
                <a:latin typeface="arial" panose="020B0604020202020204" pitchFamily="34" charset="0"/>
                <a:cs typeface="arial" panose="020B0604020202020204" pitchFamily="34" charset="0"/>
              </a:rPr>
              <a:t>do có thêm máu thì tâm trương đổ vào ĐMC</a:t>
            </a:r>
            <a:r>
              <a:rPr lang="en-US" sz="2400">
                <a:solidFill>
                  <a:schemeClr val="accent1">
                    <a:lumMod val="60000"/>
                    <a:lumOff val="40000"/>
                  </a:schemeClr>
                </a:solidFill>
                <a:latin typeface="arial" panose="020B0604020202020204" pitchFamily="34" charset="0"/>
                <a:cs typeface="arial" panose="020B0604020202020204" pitchFamily="34" charset="0"/>
              </a:rPr>
              <a:t>)</a:t>
            </a:r>
            <a:endParaRPr lang="en-US" altLang="zh-CN" sz="2400" b="1">
              <a:solidFill>
                <a:schemeClr val="accent1">
                  <a:lumMod val="60000"/>
                  <a:lumOff val="40000"/>
                </a:schemeClr>
              </a:solidFill>
              <a:effectLst>
                <a:outerShdw blurRad="38100" dist="38100" dir="2700000" algn="tl">
                  <a:srgbClr val="000000"/>
                </a:outerShdw>
              </a:effectLst>
              <a:latin typeface="arial" panose="020B0604020202020204" pitchFamily="34" charset="0"/>
              <a:ea typeface="SimSun" panose="02010600030101010101" pitchFamily="2" charset="-122"/>
              <a:cs typeface="arial" panose="020B0604020202020204" pitchFamily="34" charset="0"/>
            </a:endParaRPr>
          </a:p>
          <a:p>
            <a:pPr marL="609600" indent="-609600" eaLnBrk="1" hangingPunct="1">
              <a:lnSpc>
                <a:spcPct val="130000"/>
              </a:lnSpc>
              <a:spcBef>
                <a:spcPct val="35000"/>
              </a:spcBef>
              <a:defRPr/>
            </a:pPr>
            <a:r>
              <a:rPr lang="en-US" altLang="zh-CN" sz="2800" b="1">
                <a:effectLst>
                  <a:outerShdw blurRad="38100" dist="38100" dir="2700000" algn="tl">
                    <a:srgbClr val="000000"/>
                  </a:outerShdw>
                </a:effectLst>
                <a:latin typeface="Arial" panose="020B0604020202020204" pitchFamily="34" charset="0"/>
                <a:ea typeface="SimSun" panose="02010600030101010101" pitchFamily="2" charset="-122"/>
              </a:rPr>
              <a:t>Phẫu thuật sớm</a:t>
            </a:r>
            <a:endParaRPr lang="da-DK" altLang="zh-CN" sz="2800" b="1">
              <a:effectLst>
                <a:outerShdw blurRad="38100" dist="38100" dir="2700000" algn="tl">
                  <a:srgbClr val="000000"/>
                </a:outerShdw>
              </a:effectLst>
              <a:latin typeface="Arial" panose="020B0604020202020204" pitchFamily="34" charset="0"/>
              <a:ea typeface="SimSun" panose="02010600030101010101" pitchFamily="2" charset="-122"/>
            </a:endParaRP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A50358FD-D60C-4678-85BE-CF487CFCD0AD}"/>
              </a:ext>
            </a:extLst>
          </p:cNvPr>
          <p:cNvSpPr>
            <a:spLocks noGrp="1" noChangeArrowheads="1"/>
          </p:cNvSpPr>
          <p:nvPr>
            <p:ph type="title"/>
          </p:nvPr>
        </p:nvSpPr>
        <p:spPr>
          <a:xfrm>
            <a:off x="685800" y="-152400"/>
            <a:ext cx="7772400" cy="1143000"/>
          </a:xfrm>
        </p:spPr>
        <p:txBody>
          <a:bodyPr/>
          <a:lstStyle/>
          <a:p>
            <a:pPr eaLnBrk="1" hangingPunct="1">
              <a:defRPr/>
            </a:pPr>
            <a:r>
              <a:rPr lang="en-US" altLang="zh-CN" sz="3600" b="1">
                <a:ea typeface="SimSun" panose="02010600030101010101" pitchFamily="2" charset="-122"/>
              </a:rPr>
              <a:t>CÁC THỂ LÂM SÀNG CỦA VSD</a:t>
            </a:r>
            <a:endParaRPr lang="en-US" altLang="en-US" sz="3600" b="1"/>
          </a:p>
        </p:txBody>
      </p:sp>
      <p:sp>
        <p:nvSpPr>
          <p:cNvPr id="47107" name="Rectangle 3">
            <a:extLst>
              <a:ext uri="{FF2B5EF4-FFF2-40B4-BE49-F238E27FC236}">
                <a16:creationId xmlns:a16="http://schemas.microsoft.com/office/drawing/2014/main" id="{DA30D44C-4015-480E-8C8D-03C0D4FEA1E8}"/>
              </a:ext>
            </a:extLst>
          </p:cNvPr>
          <p:cNvSpPr>
            <a:spLocks noGrp="1" noChangeArrowheads="1"/>
          </p:cNvSpPr>
          <p:nvPr>
            <p:ph type="body" idx="1"/>
          </p:nvPr>
        </p:nvSpPr>
        <p:spPr>
          <a:xfrm>
            <a:off x="76200" y="990600"/>
            <a:ext cx="8991600" cy="5562600"/>
          </a:xfrm>
        </p:spPr>
        <p:txBody>
          <a:bodyPr/>
          <a:lstStyle/>
          <a:p>
            <a:pPr marL="609600" indent="-609600" eaLnBrk="1" hangingPunct="1">
              <a:lnSpc>
                <a:spcPct val="150000"/>
              </a:lnSpc>
              <a:spcBef>
                <a:spcPct val="35000"/>
              </a:spcBef>
              <a:buFont typeface="Wingdings" panose="05000000000000000000" pitchFamily="2" charset="2"/>
              <a:buNone/>
            </a:pPr>
            <a:r>
              <a:rPr lang="vi-VN" altLang="zh-CN" b="1" i="1" u="sng">
                <a:solidFill>
                  <a:srgbClr val="FFFF00"/>
                </a:solidFill>
                <a:latin typeface="Arial" panose="020B0604020202020204" pitchFamily="34" charset="0"/>
              </a:rPr>
              <a:t>TLT + Hẹp ĐMP: </a:t>
            </a:r>
            <a:endParaRPr lang="en-US" altLang="zh-CN" b="1" i="1" u="sng">
              <a:solidFill>
                <a:srgbClr val="FFFF00"/>
              </a:solidFill>
              <a:latin typeface="Arial" panose="020B0604020202020204" pitchFamily="34" charset="0"/>
              <a:ea typeface="SimSun" panose="02010600030101010101" pitchFamily="2" charset="-122"/>
            </a:endParaRPr>
          </a:p>
          <a:p>
            <a:pPr marL="609600" indent="-609600" eaLnBrk="1" hangingPunct="1">
              <a:lnSpc>
                <a:spcPct val="150000"/>
              </a:lnSpc>
              <a:spcBef>
                <a:spcPct val="35000"/>
              </a:spcBef>
            </a:pPr>
            <a:r>
              <a:rPr lang="en-US" altLang="zh-CN">
                <a:latin typeface="Arial" panose="020B0604020202020204" pitchFamily="34" charset="0"/>
                <a:ea typeface="SimSun" panose="02010600030101010101" pitchFamily="2" charset="-122"/>
              </a:rPr>
              <a:t>Sinh lý bệnh tùy thuộc vào kích thước thông liên thất và mức độ hẹp van </a:t>
            </a:r>
            <a:r>
              <a:rPr lang="vi-VN" altLang="zh-CN">
                <a:latin typeface="Arial" panose="020B0604020202020204" pitchFamily="34" charset="0"/>
                <a:ea typeface="SimSun" panose="02010600030101010101" pitchFamily="2" charset="-122"/>
              </a:rPr>
              <a:t>ĐM </a:t>
            </a:r>
            <a:r>
              <a:rPr lang="en-US" altLang="zh-CN">
                <a:latin typeface="Arial" panose="020B0604020202020204" pitchFamily="34" charset="0"/>
                <a:ea typeface="SimSun" panose="02010600030101010101" pitchFamily="2" charset="-122"/>
              </a:rPr>
              <a:t>phổi</a:t>
            </a:r>
            <a:endParaRPr lang="vi-VN" altLang="zh-CN">
              <a:latin typeface="Arial" panose="020B0604020202020204" pitchFamily="34" charset="0"/>
            </a:endParaRPr>
          </a:p>
          <a:p>
            <a:pPr marL="1009650" lvl="1" indent="-609600" eaLnBrk="1" hangingPunct="1">
              <a:lnSpc>
                <a:spcPct val="150000"/>
              </a:lnSpc>
              <a:spcBef>
                <a:spcPct val="35000"/>
              </a:spcBef>
            </a:pPr>
            <a:r>
              <a:rPr lang="vi-VN" altLang="zh-CN" b="1">
                <a:solidFill>
                  <a:srgbClr val="FFFF00"/>
                </a:solidFill>
                <a:latin typeface="Arial" panose="020B0604020202020204" pitchFamily="34" charset="0"/>
              </a:rPr>
              <a:t>Hẹp ĐMP khít + TLT rộng = F4</a:t>
            </a:r>
            <a:r>
              <a:rPr lang="en-US" altLang="zh-CN" b="1">
                <a:solidFill>
                  <a:srgbClr val="FFFF00"/>
                </a:solidFill>
                <a:latin typeface="Arial" panose="020B0604020202020204" pitchFamily="34" charset="0"/>
                <a:ea typeface="SimSun" panose="02010600030101010101" pitchFamily="2" charset="-122"/>
              </a:rPr>
              <a:t> tím</a:t>
            </a:r>
            <a:endParaRPr lang="da-DK" altLang="zh-CN" b="1">
              <a:solidFill>
                <a:srgbClr val="FFFF00"/>
              </a:solidFill>
              <a:latin typeface="Arial" panose="020B0604020202020204" pitchFamily="34" charset="0"/>
              <a:ea typeface="SimSun" panose="02010600030101010101" pitchFamily="2" charset="-122"/>
            </a:endParaRPr>
          </a:p>
          <a:p>
            <a:pPr marL="1009650" lvl="1" indent="-609600" eaLnBrk="1" hangingPunct="1">
              <a:lnSpc>
                <a:spcPct val="150000"/>
              </a:lnSpc>
              <a:spcBef>
                <a:spcPct val="35000"/>
              </a:spcBef>
            </a:pPr>
            <a:r>
              <a:rPr lang="en-US" altLang="zh-CN" b="1">
                <a:solidFill>
                  <a:srgbClr val="FFFF00"/>
                </a:solidFill>
                <a:latin typeface="Arial" panose="020B0604020202020204" pitchFamily="34" charset="0"/>
                <a:ea typeface="SimSun" panose="02010600030101010101" pitchFamily="2" charset="-122"/>
              </a:rPr>
              <a:t>Hẹp </a:t>
            </a:r>
            <a:r>
              <a:rPr lang="vi-VN" altLang="zh-CN" b="1">
                <a:solidFill>
                  <a:srgbClr val="FFFF00"/>
                </a:solidFill>
                <a:latin typeface="Arial" panose="020B0604020202020204" pitchFamily="34" charset="0"/>
                <a:ea typeface="SimSun" panose="02010600030101010101" pitchFamily="2" charset="-122"/>
              </a:rPr>
              <a:t>ĐMP </a:t>
            </a:r>
            <a:r>
              <a:rPr lang="en-US" altLang="zh-CN" b="1">
                <a:solidFill>
                  <a:srgbClr val="FFFF00"/>
                </a:solidFill>
                <a:latin typeface="Arial" panose="020B0604020202020204" pitchFamily="34" charset="0"/>
                <a:ea typeface="SimSun" panose="02010600030101010101" pitchFamily="2" charset="-122"/>
              </a:rPr>
              <a:t>ít + </a:t>
            </a:r>
            <a:r>
              <a:rPr lang="vi-VN" altLang="zh-CN" b="1">
                <a:solidFill>
                  <a:srgbClr val="FFFF00"/>
                </a:solidFill>
                <a:latin typeface="Arial" panose="020B0604020202020204" pitchFamily="34" charset="0"/>
                <a:ea typeface="SimSun" panose="02010600030101010101" pitchFamily="2" charset="-122"/>
              </a:rPr>
              <a:t>TLT </a:t>
            </a:r>
            <a:r>
              <a:rPr lang="en-US" altLang="zh-CN" b="1">
                <a:solidFill>
                  <a:srgbClr val="FFFF00"/>
                </a:solidFill>
                <a:latin typeface="Arial" panose="020B0604020202020204" pitchFamily="34" charset="0"/>
                <a:ea typeface="SimSun" panose="02010600030101010101" pitchFamily="2" charset="-122"/>
              </a:rPr>
              <a:t>nhỏ: thông </a:t>
            </a:r>
            <a:r>
              <a:rPr lang="vi-VN" altLang="zh-CN" b="1">
                <a:solidFill>
                  <a:srgbClr val="FFFF00"/>
                </a:solidFill>
                <a:latin typeface="Arial" panose="020B0604020202020204" pitchFamily="34" charset="0"/>
                <a:ea typeface="SimSun" panose="02010600030101010101" pitchFamily="2" charset="-122"/>
              </a:rPr>
              <a:t>T</a:t>
            </a:r>
            <a:r>
              <a:rPr lang="en-US" altLang="zh-CN" b="1">
                <a:solidFill>
                  <a:srgbClr val="FFFF00"/>
                </a:solidFill>
                <a:latin typeface="Arial" panose="020B0604020202020204" pitchFamily="34" charset="0"/>
                <a:ea typeface="SimSun" panose="02010600030101010101" pitchFamily="2" charset="-122"/>
              </a:rPr>
              <a:t>- </a:t>
            </a:r>
            <a:r>
              <a:rPr lang="vi-VN" altLang="zh-CN" b="1">
                <a:solidFill>
                  <a:srgbClr val="FFFF00"/>
                </a:solidFill>
                <a:latin typeface="Arial" panose="020B0604020202020204" pitchFamily="34" charset="0"/>
                <a:ea typeface="SimSun" panose="02010600030101010101" pitchFamily="2" charset="-122"/>
              </a:rPr>
              <a:t>P</a:t>
            </a:r>
            <a:r>
              <a:rPr lang="en-US" altLang="zh-CN" b="1">
                <a:solidFill>
                  <a:srgbClr val="FFFF00"/>
                </a:solidFill>
                <a:latin typeface="Arial" panose="020B0604020202020204" pitchFamily="34" charset="0"/>
                <a:ea typeface="SimSun" panose="02010600030101010101" pitchFamily="2" charset="-122"/>
              </a:rPr>
              <a:t> </a:t>
            </a:r>
            <a:r>
              <a:rPr lang="vi-VN" altLang="zh-CN" b="1">
                <a:solidFill>
                  <a:srgbClr val="FFFF00"/>
                </a:solidFill>
                <a:latin typeface="Arial" panose="020B0604020202020204" pitchFamily="34" charset="0"/>
                <a:ea typeface="SimSun" panose="02010600030101010101" pitchFamily="2" charset="-122"/>
              </a:rPr>
              <a:t>= </a:t>
            </a:r>
            <a:r>
              <a:rPr lang="vi-VN" altLang="zh-CN" b="1">
                <a:solidFill>
                  <a:srgbClr val="FFFF00"/>
                </a:solidFill>
                <a:latin typeface="Arial" panose="020B0604020202020204" pitchFamily="34" charset="0"/>
              </a:rPr>
              <a:t>F4 hồng</a:t>
            </a:r>
            <a:endParaRPr lang="da-DK" altLang="zh-CN" b="1">
              <a:solidFill>
                <a:srgbClr val="FFFF00"/>
              </a:solidFill>
              <a:latin typeface="Arial" panose="020B0604020202020204" pitchFamily="34" charset="0"/>
              <a:ea typeface="SimSun" panose="02010600030101010101" pitchFamily="2" charset="-122"/>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390B27BF-6327-403E-A092-286897B31BEB}"/>
              </a:ext>
            </a:extLst>
          </p:cNvPr>
          <p:cNvSpPr>
            <a:spLocks noGrp="1" noChangeArrowheads="1"/>
          </p:cNvSpPr>
          <p:nvPr>
            <p:ph type="title"/>
          </p:nvPr>
        </p:nvSpPr>
        <p:spPr>
          <a:xfrm>
            <a:off x="2895600" y="76200"/>
            <a:ext cx="3505200" cy="533400"/>
          </a:xfrm>
        </p:spPr>
        <p:txBody>
          <a:bodyPr/>
          <a:lstStyle/>
          <a:p>
            <a:pPr eaLnBrk="1" hangingPunct="1">
              <a:defRPr/>
            </a:pPr>
            <a:r>
              <a:rPr lang="en-US" altLang="en-US" sz="4000" b="1">
                <a:solidFill>
                  <a:srgbClr val="FFFF00"/>
                </a:solidFill>
              </a:rPr>
              <a:t>ĐIỀU TRỊ</a:t>
            </a:r>
          </a:p>
        </p:txBody>
      </p:sp>
      <p:sp>
        <p:nvSpPr>
          <p:cNvPr id="158723" name="Rectangle 3">
            <a:extLst>
              <a:ext uri="{FF2B5EF4-FFF2-40B4-BE49-F238E27FC236}">
                <a16:creationId xmlns:a16="http://schemas.microsoft.com/office/drawing/2014/main" id="{DE7EB019-5FC7-44B2-B024-3C74B2083CD2}"/>
              </a:ext>
            </a:extLst>
          </p:cNvPr>
          <p:cNvSpPr>
            <a:spLocks noGrp="1" noChangeArrowheads="1"/>
          </p:cNvSpPr>
          <p:nvPr>
            <p:ph type="body" idx="1"/>
          </p:nvPr>
        </p:nvSpPr>
        <p:spPr>
          <a:xfrm>
            <a:off x="152400" y="609600"/>
            <a:ext cx="8839200" cy="6096000"/>
          </a:xfrm>
        </p:spPr>
        <p:txBody>
          <a:bodyPr/>
          <a:lstStyle/>
          <a:p>
            <a:pPr marL="261938" indent="-261938" eaLnBrk="1" hangingPunct="1">
              <a:lnSpc>
                <a:spcPct val="130000"/>
              </a:lnSpc>
              <a:spcBef>
                <a:spcPct val="35000"/>
              </a:spcBef>
              <a:defRPr/>
            </a:pPr>
            <a:r>
              <a:rPr lang="vi-VN" altLang="zh-CN" sz="2400" b="1">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sym typeface="Symbol" pitchFamily="2" charset="2"/>
              </a:rPr>
              <a:t></a:t>
            </a:r>
            <a:r>
              <a:rPr lang="vi-VN" altLang="zh-CN" sz="2400" b="1">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rPr>
              <a:t> nội:</a:t>
            </a:r>
            <a:r>
              <a:rPr lang="vi-VN" altLang="zh-CN" sz="2400" b="1">
                <a:effectLst>
                  <a:outerShdw blurRad="38100" dist="38100" dir="2700000" algn="tl">
                    <a:srgbClr val="000000"/>
                  </a:outerShdw>
                </a:effectLst>
                <a:latin typeface="arial" panose="020B0604020202020204" pitchFamily="34" charset="0"/>
                <a:cs typeface="arial" panose="020B0604020202020204" pitchFamily="34" charset="0"/>
              </a:rPr>
              <a:t> KS, Trợ tim, Dinh dưỡng</a:t>
            </a:r>
          </a:p>
          <a:p>
            <a:pPr lvl="1">
              <a:spcBef>
                <a:spcPts val="1200"/>
              </a:spcBef>
            </a:pPr>
            <a:r>
              <a:rPr lang="en-US" sz="2000" b="1">
                <a:solidFill>
                  <a:schemeClr val="accent1">
                    <a:lumMod val="60000"/>
                    <a:lumOff val="40000"/>
                  </a:schemeClr>
                </a:solidFill>
                <a:latin typeface="arial" panose="020B0604020202020204" pitchFamily="34" charset="0"/>
                <a:cs typeface="arial" panose="020B0604020202020204" pitchFamily="34" charset="0"/>
              </a:rPr>
              <a:t>Kháng sinh dự phòng viêm nội tâm mạc: cần luôn tới sau phẫu thuật 6 tháng do còn xì ngay miệng vá.</a:t>
            </a:r>
          </a:p>
          <a:p>
            <a:pPr lvl="1">
              <a:spcBef>
                <a:spcPts val="1200"/>
              </a:spcBef>
            </a:pPr>
            <a:r>
              <a:rPr lang="en-US" sz="2000" b="1">
                <a:solidFill>
                  <a:schemeClr val="accent1">
                    <a:lumMod val="60000"/>
                    <a:lumOff val="40000"/>
                  </a:schemeClr>
                </a:solidFill>
                <a:latin typeface="arial" panose="020B0604020202020204" pitchFamily="34" charset="0"/>
                <a:cs typeface="arial" panose="020B0604020202020204" pitchFamily="34" charset="0"/>
              </a:rPr>
              <a:t>Trợ tim: điều trị như suy tim: Digoxin, TLT, Captopril.</a:t>
            </a:r>
          </a:p>
          <a:p>
            <a:pPr lvl="1">
              <a:spcBef>
                <a:spcPts val="1200"/>
              </a:spcBef>
            </a:pPr>
            <a:r>
              <a:rPr lang="vi-VN" sz="2000" b="1">
                <a:solidFill>
                  <a:schemeClr val="accent1">
                    <a:lumMod val="60000"/>
                    <a:lumOff val="40000"/>
                  </a:schemeClr>
                </a:solidFill>
                <a:latin typeface="arial" panose="020B0604020202020204" pitchFamily="34" charset="0"/>
                <a:cs typeface="arial" panose="020B0604020202020204" pitchFamily="34" charset="0"/>
              </a:rPr>
              <a:t>Dinh dưỡng: </a:t>
            </a:r>
            <a:r>
              <a:rPr lang="en-US" sz="2000" b="1">
                <a:solidFill>
                  <a:schemeClr val="accent1">
                    <a:lumMod val="60000"/>
                    <a:lumOff val="40000"/>
                  </a:schemeClr>
                </a:solidFill>
                <a:latin typeface="arial" panose="020B0604020202020204" pitchFamily="34" charset="0"/>
                <a:cs typeface="arial" panose="020B0604020202020204" pitchFamily="34" charset="0"/>
              </a:rPr>
              <a:t>SDD cần 130-170 kcal/kg/ngày (</a:t>
            </a:r>
            <a:r>
              <a:rPr lang="vi-VN" sz="2000" b="1">
                <a:solidFill>
                  <a:schemeClr val="accent1">
                    <a:lumMod val="60000"/>
                    <a:lumOff val="40000"/>
                  </a:schemeClr>
                </a:solidFill>
                <a:latin typeface="arial" panose="020B0604020202020204" pitchFamily="34" charset="0"/>
                <a:cs typeface="arial" panose="020B0604020202020204" pitchFamily="34" charset="0"/>
              </a:rPr>
              <a:t>⊥ </a:t>
            </a:r>
            <a:r>
              <a:rPr lang="en-US" sz="2000" b="1">
                <a:solidFill>
                  <a:schemeClr val="accent1">
                    <a:lumMod val="60000"/>
                    <a:lumOff val="40000"/>
                  </a:schemeClr>
                </a:solidFill>
                <a:latin typeface="arial" panose="020B0604020202020204" pitchFamily="34" charset="0"/>
                <a:cs typeface="arial" panose="020B0604020202020204" pitchFamily="34" charset="0"/>
              </a:rPr>
              <a:t>100 kcal/ kg/ ngày)</a:t>
            </a:r>
          </a:p>
          <a:p>
            <a:pPr marL="261938" indent="-261938" eaLnBrk="1" hangingPunct="1">
              <a:lnSpc>
                <a:spcPct val="130000"/>
              </a:lnSpc>
              <a:spcBef>
                <a:spcPct val="35000"/>
              </a:spcBef>
              <a:defRPr/>
            </a:pPr>
            <a:r>
              <a:rPr lang="vi-VN" altLang="zh-CN" sz="2400" b="1">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sym typeface="Symbol" pitchFamily="2" charset="2"/>
              </a:rPr>
              <a:t></a:t>
            </a:r>
            <a:r>
              <a:rPr lang="vi-VN" altLang="zh-CN" sz="2400" b="1">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rPr>
              <a:t> ngoại:</a:t>
            </a:r>
            <a:r>
              <a:rPr lang="vi-VN" altLang="zh-CN" sz="2400" b="1">
                <a:effectLst>
                  <a:outerShdw blurRad="38100" dist="38100" dir="2700000" algn="tl">
                    <a:srgbClr val="000000"/>
                  </a:outerShdw>
                </a:effectLst>
                <a:latin typeface="arial" panose="020B0604020202020204" pitchFamily="34" charset="0"/>
                <a:cs typeface="arial" panose="020B0604020202020204" pitchFamily="34" charset="0"/>
              </a:rPr>
              <a:t> </a:t>
            </a:r>
            <a:endParaRPr lang="da-DK" altLang="zh-CN" sz="2400" b="1">
              <a:effectLst>
                <a:outerShdw blurRad="38100" dist="38100" dir="2700000" algn="tl">
                  <a:srgbClr val="000000"/>
                </a:outerShdw>
              </a:effectLst>
              <a:latin typeface="arial" panose="020B0604020202020204" pitchFamily="34" charset="0"/>
              <a:ea typeface="SimSun" panose="02010600030101010101" pitchFamily="2" charset="-122"/>
              <a:cs typeface="arial" panose="020B0604020202020204" pitchFamily="34" charset="0"/>
            </a:endParaRPr>
          </a:p>
          <a:p>
            <a:pPr marL="990600" lvl="1" indent="-201613" eaLnBrk="1" hangingPunct="1">
              <a:lnSpc>
                <a:spcPct val="130000"/>
              </a:lnSpc>
              <a:spcBef>
                <a:spcPct val="35000"/>
              </a:spcBef>
              <a:defRPr/>
            </a:pPr>
            <a:r>
              <a:rPr lang="vi-VN" altLang="zh-CN" sz="2400" b="1">
                <a:effectLst>
                  <a:outerShdw blurRad="38100" dist="38100" dir="2700000" algn="tl">
                    <a:srgbClr val="000000"/>
                  </a:outerShdw>
                </a:effectLst>
                <a:latin typeface="arial" panose="020B0604020202020204" pitchFamily="34" charset="0"/>
                <a:cs typeface="arial" panose="020B0604020202020204" pitchFamily="34" charset="0"/>
              </a:rPr>
              <a:t>1954 Lillehei vá lỗ TLT với TH chéo có k/soát</a:t>
            </a:r>
          </a:p>
          <a:p>
            <a:pPr marL="990600" lvl="1" indent="-201613" eaLnBrk="1" hangingPunct="1">
              <a:lnSpc>
                <a:spcPct val="130000"/>
              </a:lnSpc>
              <a:spcBef>
                <a:spcPct val="35000"/>
              </a:spcBef>
              <a:defRPr/>
            </a:pPr>
            <a:r>
              <a:rPr lang="vi-VN" altLang="zh-CN" sz="2400" b="1">
                <a:effectLst>
                  <a:outerShdw blurRad="38100" dist="38100" dir="2700000" algn="tl">
                    <a:srgbClr val="000000"/>
                  </a:outerShdw>
                </a:effectLst>
                <a:latin typeface="arial" panose="020B0604020202020204" pitchFamily="34" charset="0"/>
                <a:cs typeface="arial" panose="020B0604020202020204" pitchFamily="34" charset="0"/>
              </a:rPr>
              <a:t>1955 John Kirklin vá lỗ TLT với máy bơm O</a:t>
            </a:r>
            <a:r>
              <a:rPr lang="vi-VN" altLang="zh-CN" sz="2400" b="1" baseline="-25000">
                <a:effectLst>
                  <a:outerShdw blurRad="38100" dist="38100" dir="2700000" algn="tl">
                    <a:srgbClr val="000000"/>
                  </a:outerShdw>
                </a:effectLst>
                <a:latin typeface="arial" panose="020B0604020202020204" pitchFamily="34" charset="0"/>
                <a:cs typeface="arial" panose="020B0604020202020204" pitchFamily="34" charset="0"/>
              </a:rPr>
              <a:t>2</a:t>
            </a:r>
            <a:br>
              <a:rPr lang="vi-VN" altLang="zh-CN" sz="2400" b="1">
                <a:effectLst>
                  <a:outerShdw blurRad="38100" dist="38100" dir="2700000" algn="tl">
                    <a:srgbClr val="000000"/>
                  </a:outerShdw>
                </a:effectLst>
                <a:latin typeface="arial" panose="020B0604020202020204" pitchFamily="34" charset="0"/>
                <a:cs typeface="arial" panose="020B0604020202020204" pitchFamily="34" charset="0"/>
              </a:rPr>
            </a:br>
            <a:r>
              <a:rPr lang="vi-VN" altLang="zh-CN" sz="2400" b="1">
                <a:effectLst>
                  <a:outerShdw blurRad="38100" dist="38100" dir="2700000" algn="tl">
                    <a:srgbClr val="000000"/>
                  </a:outerShdw>
                </a:effectLst>
                <a:latin typeface="arial" panose="020B0604020202020204" pitchFamily="34" charset="0"/>
                <a:cs typeface="arial" panose="020B0604020202020204" pitchFamily="34" charset="0"/>
              </a:rPr>
              <a:t>	Okamoto mổ hạ nhiệt ở trẻ em</a:t>
            </a:r>
          </a:p>
          <a:p>
            <a:pPr marL="990600" lvl="1" indent="-201613" eaLnBrk="1" hangingPunct="1">
              <a:lnSpc>
                <a:spcPct val="130000"/>
              </a:lnSpc>
              <a:spcBef>
                <a:spcPct val="35000"/>
              </a:spcBef>
              <a:defRPr/>
            </a:pPr>
            <a:r>
              <a:rPr lang="vi-VN" altLang="zh-CN" sz="2400" b="1">
                <a:effectLst>
                  <a:outerShdw blurRad="38100" dist="38100" dir="2700000" algn="tl">
                    <a:srgbClr val="000000"/>
                  </a:outerShdw>
                </a:effectLst>
                <a:latin typeface="arial" panose="020B0604020202020204" pitchFamily="34" charset="0"/>
                <a:cs typeface="arial" panose="020B0604020202020204" pitchFamily="34" charset="0"/>
              </a:rPr>
              <a:t> 1961 Kirklin vá triệt để 1 thì ở trẻ em</a:t>
            </a:r>
          </a:p>
          <a:p>
            <a:pPr marL="990600" lvl="1" indent="-201613" eaLnBrk="1" hangingPunct="1">
              <a:lnSpc>
                <a:spcPct val="130000"/>
              </a:lnSpc>
              <a:spcBef>
                <a:spcPct val="35000"/>
              </a:spcBef>
              <a:defRPr/>
            </a:pPr>
            <a:r>
              <a:rPr lang="vi-VN" altLang="zh-CN" sz="2400" b="1">
                <a:effectLst>
                  <a:outerShdw blurRad="38100" dist="38100" dir="2700000" algn="tl">
                    <a:srgbClr val="000000"/>
                  </a:outerShdw>
                </a:effectLst>
                <a:latin typeface="arial" panose="020B0604020202020204" pitchFamily="34" charset="0"/>
                <a:cs typeface="arial" panose="020B0604020202020204" pitchFamily="34" charset="0"/>
              </a:rPr>
              <a:t> 1969 Kirklin vá 1 thì tốt hơn banding dù ở sơ sinh và trẻ nhỏ có suy tim nặng.</a:t>
            </a: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F5DA1F8F-C38B-4A62-BF73-10FB7CD3E175}"/>
              </a:ext>
            </a:extLst>
          </p:cNvPr>
          <p:cNvSpPr>
            <a:spLocks noGrp="1" noChangeArrowheads="1"/>
          </p:cNvSpPr>
          <p:nvPr>
            <p:ph type="title"/>
          </p:nvPr>
        </p:nvSpPr>
        <p:spPr>
          <a:xfrm>
            <a:off x="2895600" y="-152400"/>
            <a:ext cx="3505200" cy="1143000"/>
          </a:xfrm>
        </p:spPr>
        <p:txBody>
          <a:bodyPr/>
          <a:lstStyle/>
          <a:p>
            <a:pPr eaLnBrk="1" hangingPunct="1">
              <a:defRPr/>
            </a:pPr>
            <a:r>
              <a:rPr lang="en-US" altLang="en-US" sz="4000" b="1">
                <a:solidFill>
                  <a:srgbClr val="FFFF00"/>
                </a:solidFill>
              </a:rPr>
              <a:t>ĐIỀU TRỊ</a:t>
            </a:r>
          </a:p>
        </p:txBody>
      </p:sp>
      <p:sp>
        <p:nvSpPr>
          <p:cNvPr id="256003" name="Rectangle 3">
            <a:extLst>
              <a:ext uri="{FF2B5EF4-FFF2-40B4-BE49-F238E27FC236}">
                <a16:creationId xmlns:a16="http://schemas.microsoft.com/office/drawing/2014/main" id="{E3E7FE13-9BD1-4597-B79B-FC1BE2A7820A}"/>
              </a:ext>
            </a:extLst>
          </p:cNvPr>
          <p:cNvSpPr>
            <a:spLocks noGrp="1" noChangeArrowheads="1"/>
          </p:cNvSpPr>
          <p:nvPr>
            <p:ph type="body" idx="1"/>
          </p:nvPr>
        </p:nvSpPr>
        <p:spPr>
          <a:xfrm>
            <a:off x="76200" y="1012370"/>
            <a:ext cx="8915399" cy="5617030"/>
          </a:xfrm>
        </p:spPr>
        <p:txBody>
          <a:bodyPr/>
          <a:lstStyle/>
          <a:p>
            <a:pPr marL="0" indent="0" eaLnBrk="1" hangingPunct="1">
              <a:lnSpc>
                <a:spcPct val="150000"/>
              </a:lnSpc>
              <a:spcBef>
                <a:spcPts val="600"/>
              </a:spcBef>
              <a:buNone/>
              <a:defRPr/>
            </a:pPr>
            <a:r>
              <a:rPr lang="en-US" altLang="zh-CN" sz="2800" b="1" i="1" u="sng">
                <a:solidFill>
                  <a:srgbClr val="FFFF00"/>
                </a:solidFill>
                <a:effectLst>
                  <a:outerShdw blurRad="38100" dist="38100" dir="2700000" algn="tl">
                    <a:srgbClr val="000000"/>
                  </a:outerShdw>
                </a:effectLst>
                <a:latin typeface="Arial" panose="020B0604020202020204" pitchFamily="34" charset="0"/>
                <a:ea typeface="SimSun" panose="02010600030101010101" pitchFamily="2" charset="-122"/>
              </a:rPr>
              <a:t>PHƯƠNG PHÁP PHẪU THUẬT </a:t>
            </a:r>
          </a:p>
          <a:p>
            <a:pPr marL="261938" indent="-261938" eaLnBrk="1" hangingPunct="1">
              <a:lnSpc>
                <a:spcPct val="150000"/>
              </a:lnSpc>
              <a:spcBef>
                <a:spcPts val="600"/>
              </a:spcBef>
              <a:defRPr/>
            </a:pPr>
            <a:r>
              <a:rPr lang="vi-VN" altLang="zh-CN" sz="2800" b="1">
                <a:effectLst>
                  <a:outerShdw blurRad="38100" dist="38100" dir="2700000" algn="tl">
                    <a:srgbClr val="000000"/>
                  </a:outerShdw>
                </a:effectLst>
                <a:latin typeface="Arial" panose="020B0604020202020204" pitchFamily="34" charset="0"/>
              </a:rPr>
              <a:t>Tạm: Thắt vòng quanh ĐMP</a:t>
            </a:r>
            <a:endParaRPr lang="en-US" altLang="zh-CN" sz="2800" b="1">
              <a:effectLst>
                <a:outerShdw blurRad="38100" dist="38100" dir="2700000" algn="tl">
                  <a:srgbClr val="000000"/>
                </a:outerShdw>
              </a:effectLst>
              <a:latin typeface="Arial" panose="020B0604020202020204" pitchFamily="34" charset="0"/>
              <a:ea typeface="SimSun" panose="02010600030101010101" pitchFamily="2" charset="-122"/>
            </a:endParaRPr>
          </a:p>
          <a:p>
            <a:pPr marL="261938" indent="-261938" eaLnBrk="1" hangingPunct="1">
              <a:lnSpc>
                <a:spcPct val="150000"/>
              </a:lnSpc>
              <a:spcBef>
                <a:spcPts val="600"/>
              </a:spcBef>
              <a:defRPr/>
            </a:pPr>
            <a:r>
              <a:rPr lang="en-US" altLang="zh-CN" sz="2800" b="1">
                <a:effectLst>
                  <a:outerShdw blurRad="38100" dist="38100" dir="2700000" algn="tl">
                    <a:srgbClr val="000000"/>
                  </a:outerShdw>
                </a:effectLst>
                <a:latin typeface="Arial" panose="020B0604020202020204" pitchFamily="34" charset="0"/>
                <a:ea typeface="SimSun" panose="02010600030101010101" pitchFamily="2" charset="-122"/>
              </a:rPr>
              <a:t>TRIỆT ĐỂ: </a:t>
            </a:r>
            <a:r>
              <a:rPr lang="vi-VN" altLang="zh-CN" sz="2800" b="1">
                <a:effectLst>
                  <a:outerShdw blurRad="38100" dist="38100" dir="2700000" algn="tl">
                    <a:srgbClr val="000000"/>
                  </a:outerShdw>
                </a:effectLst>
                <a:latin typeface="Arial" panose="020B0604020202020204" pitchFamily="34" charset="0"/>
              </a:rPr>
              <a:t>mổ tim hở </a:t>
            </a:r>
            <a:r>
              <a:rPr lang="en-US" altLang="zh-CN" sz="2800" b="1">
                <a:effectLst>
                  <a:outerShdw blurRad="38100" dist="38100" dir="2700000" algn="tl">
                    <a:srgbClr val="000000"/>
                  </a:outerShdw>
                </a:effectLst>
                <a:latin typeface="Arial" panose="020B0604020202020204" pitchFamily="34" charset="0"/>
                <a:ea typeface="SimSun" panose="02010600030101010101" pitchFamily="2" charset="-122"/>
              </a:rPr>
              <a:t> VỚI </a:t>
            </a:r>
            <a:r>
              <a:rPr lang="vi-VN" altLang="zh-CN" sz="2800" b="1">
                <a:effectLst>
                  <a:outerShdw blurRad="38100" dist="38100" dir="2700000" algn="tl">
                    <a:srgbClr val="000000"/>
                  </a:outerShdw>
                </a:effectLst>
                <a:latin typeface="Arial" panose="020B0604020202020204" pitchFamily="34" charset="0"/>
              </a:rPr>
              <a:t> </a:t>
            </a:r>
            <a:r>
              <a:rPr lang="en-US" altLang="zh-CN" sz="2800" b="1">
                <a:effectLst>
                  <a:outerShdw blurRad="38100" dist="38100" dir="2700000" algn="tl">
                    <a:srgbClr val="000000"/>
                  </a:outerShdw>
                </a:effectLst>
                <a:latin typeface="Arial" panose="020B0604020202020204" pitchFamily="34" charset="0"/>
                <a:ea typeface="SimSun" panose="02010600030101010101" pitchFamily="2" charset="-122"/>
              </a:rPr>
              <a:t>BYPASS</a:t>
            </a:r>
            <a:r>
              <a:rPr lang="vi-VN" altLang="zh-CN" sz="2800" b="1">
                <a:effectLst>
                  <a:outerShdw blurRad="38100" dist="38100" dir="2700000" algn="tl">
                    <a:srgbClr val="000000"/>
                  </a:outerShdw>
                </a:effectLst>
                <a:latin typeface="Arial" panose="020B0604020202020204" pitchFamily="34" charset="0"/>
              </a:rPr>
              <a:t> kết quả cao:</a:t>
            </a:r>
          </a:p>
          <a:p>
            <a:pPr marL="661988" lvl="1" indent="-261938" eaLnBrk="1" hangingPunct="1">
              <a:lnSpc>
                <a:spcPct val="150000"/>
              </a:lnSpc>
              <a:spcBef>
                <a:spcPts val="600"/>
              </a:spcBef>
              <a:defRPr/>
            </a:pPr>
            <a:r>
              <a:rPr lang="vi-VN" altLang="zh-CN" sz="2400" b="1">
                <a:effectLst>
                  <a:outerShdw blurRad="38100" dist="38100" dir="2700000" algn="tl">
                    <a:srgbClr val="000000"/>
                  </a:outerShdw>
                </a:effectLst>
                <a:latin typeface="Arial" panose="020B0604020202020204" pitchFamily="34" charset="0"/>
              </a:rPr>
              <a:t>mổ cấp cứu TLT lớn, có HF nặng </a:t>
            </a:r>
            <a:r>
              <a:rPr lang="en-US" sz="2000">
                <a:solidFill>
                  <a:srgbClr val="00FF00"/>
                </a:solidFill>
                <a:latin typeface="arial" panose="020B0604020202020204" pitchFamily="34" charset="0"/>
                <a:cs typeface="arial" panose="020B0604020202020204" pitchFamily="34" charset="0"/>
              </a:rPr>
              <a:t>(này là mấy TH VSD lớn gây HF 3mo đầu)</a:t>
            </a:r>
            <a:endParaRPr lang="vi-VN" altLang="zh-CN" sz="2000" b="1">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endParaRPr>
          </a:p>
          <a:p>
            <a:pPr marL="661988" lvl="1" indent="-261938" eaLnBrk="1" hangingPunct="1">
              <a:lnSpc>
                <a:spcPct val="150000"/>
              </a:lnSpc>
              <a:spcBef>
                <a:spcPts val="600"/>
              </a:spcBef>
              <a:defRPr/>
            </a:pPr>
            <a:r>
              <a:rPr lang="vi-VN" altLang="zh-CN" sz="2400" b="1">
                <a:effectLst>
                  <a:outerShdw blurRad="38100" dist="38100" dir="2700000" algn="tl">
                    <a:srgbClr val="000000"/>
                  </a:outerShdw>
                </a:effectLst>
                <a:latin typeface="Arial" panose="020B0604020202020204" pitchFamily="34" charset="0"/>
              </a:rPr>
              <a:t>mổ chương trình có chọn lọc khi có chỉ định.</a:t>
            </a:r>
            <a:endParaRPr lang="vi-VN" altLang="zh-CN" sz="2400" b="1">
              <a:effectLst>
                <a:outerShdw blurRad="38100" dist="38100" dir="2700000" algn="tl">
                  <a:srgbClr val="000000"/>
                </a:outerShdw>
              </a:effectLst>
              <a:latin typeface="Arial" panose="020B0604020202020204" pitchFamily="34" charset="0"/>
              <a:ea typeface="SimSun" panose="02010600030101010101" pitchFamily="2" charset="-122"/>
            </a:endParaRPr>
          </a:p>
          <a:p>
            <a:pPr marL="261938" indent="-261938" eaLnBrk="1" hangingPunct="1">
              <a:lnSpc>
                <a:spcPct val="150000"/>
              </a:lnSpc>
              <a:spcBef>
                <a:spcPts val="600"/>
              </a:spcBef>
              <a:defRPr/>
            </a:pPr>
            <a:r>
              <a:rPr lang="en-US" altLang="en-US" sz="2800" b="1">
                <a:effectLst>
                  <a:outerShdw blurRad="38100" dist="38100" dir="2700000" algn="tl">
                    <a:srgbClr val="000000"/>
                  </a:outerShdw>
                </a:effectLst>
                <a:latin typeface="Arial" panose="020B0604020202020204" pitchFamily="34" charset="0"/>
              </a:rPr>
              <a:t>Đóng VSD </a:t>
            </a:r>
            <a:r>
              <a:rPr lang="vi-VN" altLang="en-US" sz="2800" b="1">
                <a:effectLst>
                  <a:outerShdw blurRad="38100" dist="38100" dir="2700000" algn="tl">
                    <a:srgbClr val="000000"/>
                  </a:outerShdw>
                </a:effectLst>
                <a:latin typeface="Arial" panose="020B0604020202020204" pitchFamily="34" charset="0"/>
              </a:rPr>
              <a:t>=</a:t>
            </a:r>
            <a:r>
              <a:rPr lang="en-US" altLang="en-US" sz="2800" b="1">
                <a:effectLst>
                  <a:outerShdw blurRad="38100" dist="38100" dir="2700000" algn="tl">
                    <a:srgbClr val="000000"/>
                  </a:outerShdw>
                </a:effectLst>
                <a:latin typeface="Arial" panose="020B0604020202020204" pitchFamily="34" charset="0"/>
              </a:rPr>
              <a:t> thông tim</a:t>
            </a:r>
            <a:r>
              <a:rPr lang="vi-VN" altLang="en-US" sz="2800" b="1">
                <a:effectLst>
                  <a:outerShdw blurRad="38100" dist="38100" dir="2700000" algn="tl">
                    <a:srgbClr val="000000"/>
                  </a:outerShdw>
                </a:effectLst>
                <a:latin typeface="Arial" panose="020B0604020202020204" pitchFamily="34" charset="0"/>
              </a:rPr>
              <a:t> </a:t>
            </a:r>
            <a:r>
              <a:rPr lang="vi-VN" sz="2800" b="1">
                <a:solidFill>
                  <a:srgbClr val="00FF00"/>
                </a:solidFill>
                <a:latin typeface="arial" panose="020B0604020202020204" pitchFamily="34" charset="0"/>
                <a:cs typeface="arial" panose="020B0604020202020204" pitchFamily="34" charset="0"/>
              </a:rPr>
              <a:t>(c</a:t>
            </a:r>
            <a:r>
              <a:rPr lang="en-US" sz="2800" b="1">
                <a:solidFill>
                  <a:srgbClr val="00FF00"/>
                </a:solidFill>
                <a:latin typeface="arial" panose="020B0604020202020204" pitchFamily="34" charset="0"/>
                <a:cs typeface="arial" panose="020B0604020202020204" pitchFamily="34" charset="0"/>
              </a:rPr>
              <a:t>hỉ ở trẻ lớn, lỗ nhỏ </a:t>
            </a:r>
            <a:r>
              <a:rPr lang="vi-VN" sz="2800" b="1">
                <a:solidFill>
                  <a:srgbClr val="00FF00"/>
                </a:solidFill>
                <a:latin typeface="arial" panose="020B0604020202020204" pitchFamily="34" charset="0"/>
                <a:cs typeface="arial" panose="020B0604020202020204" pitchFamily="34" charset="0"/>
              </a:rPr>
              <a:t>thôi)</a:t>
            </a:r>
            <a:endParaRPr lang="vi-VN" altLang="en-US" sz="2800" b="1">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endParaRPr>
          </a:p>
          <a:p>
            <a:pPr marL="661988" lvl="1" indent="-261938" eaLnBrk="1" hangingPunct="1">
              <a:lnSpc>
                <a:spcPct val="150000"/>
              </a:lnSpc>
              <a:spcBef>
                <a:spcPts val="600"/>
              </a:spcBef>
              <a:defRPr/>
            </a:pPr>
            <a:r>
              <a:rPr lang="vi-VN" altLang="en-US" sz="2000">
                <a:solidFill>
                  <a:srgbClr val="00FF00"/>
                </a:solidFill>
                <a:effectLst>
                  <a:outerShdw blurRad="38100" dist="38100" dir="2700000" algn="tl">
                    <a:srgbClr val="000000"/>
                  </a:outerShdw>
                </a:effectLst>
                <a:latin typeface="Arial" panose="020B0604020202020204" pitchFamily="34" charset="0"/>
              </a:rPr>
              <a:t>Thông tim: VSD phần màng, cơ bè, d&lt;4mm và rìa đủ để dụng cụ bám</a:t>
            </a:r>
          </a:p>
          <a:p>
            <a:pPr marL="661988" lvl="1" indent="-261938" eaLnBrk="1" hangingPunct="1">
              <a:lnSpc>
                <a:spcPct val="150000"/>
              </a:lnSpc>
              <a:spcBef>
                <a:spcPts val="600"/>
              </a:spcBef>
              <a:defRPr/>
            </a:pPr>
            <a:r>
              <a:rPr lang="vi-VN" altLang="en-US" sz="2000">
                <a:solidFill>
                  <a:srgbClr val="00FF00"/>
                </a:solidFill>
                <a:effectLst>
                  <a:outerShdw blurRad="38100" dist="38100" dir="2700000" algn="tl">
                    <a:srgbClr val="000000"/>
                  </a:outerShdw>
                </a:effectLst>
                <a:latin typeface="Arial" panose="020B0604020202020204" pitchFamily="34" charset="0"/>
              </a:rPr>
              <a:t>Còn hạn chế do chưa nhiều NC, giới hạn tùy nơi →textbook là PT</a:t>
            </a:r>
            <a:endParaRPr lang="en-US" altLang="en-US" sz="2000">
              <a:solidFill>
                <a:srgbClr val="00FF00"/>
              </a:solidFill>
              <a:effectLst>
                <a:outerShdw blurRad="38100" dist="38100" dir="2700000" algn="tl">
                  <a:srgbClr val="000000"/>
                </a:outerShdw>
              </a:effectLst>
              <a:latin typeface="Arial" panose="020B0604020202020204" pitchFamily="34" charset="0"/>
            </a:endParaRP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09519AD0-3D66-4A81-98A3-EF6E04DA4C57}"/>
              </a:ext>
            </a:extLst>
          </p:cNvPr>
          <p:cNvSpPr>
            <a:spLocks noGrp="1" noChangeArrowheads="1"/>
          </p:cNvSpPr>
          <p:nvPr>
            <p:ph type="title"/>
          </p:nvPr>
        </p:nvSpPr>
        <p:spPr>
          <a:xfrm>
            <a:off x="685800" y="0"/>
            <a:ext cx="7772400" cy="1143000"/>
          </a:xfrm>
        </p:spPr>
        <p:txBody>
          <a:bodyPr/>
          <a:lstStyle/>
          <a:p>
            <a:pPr eaLnBrk="1" hangingPunct="1">
              <a:defRPr/>
            </a:pPr>
            <a:r>
              <a:rPr lang="vi-VN" altLang="zh-CN" sz="4000"/>
              <a:t>Chỉ định &amp; thời điểm mổ TLT:</a:t>
            </a:r>
            <a:endParaRPr lang="en-US" altLang="en-US" sz="4000"/>
          </a:p>
        </p:txBody>
      </p:sp>
      <p:sp>
        <p:nvSpPr>
          <p:cNvPr id="159747" name="Rectangle 3">
            <a:extLst>
              <a:ext uri="{FF2B5EF4-FFF2-40B4-BE49-F238E27FC236}">
                <a16:creationId xmlns:a16="http://schemas.microsoft.com/office/drawing/2014/main" id="{00FEB5C4-1B77-4C2F-8E39-96DE0B2BAD17}"/>
              </a:ext>
            </a:extLst>
          </p:cNvPr>
          <p:cNvSpPr>
            <a:spLocks noGrp="1" noChangeArrowheads="1"/>
          </p:cNvSpPr>
          <p:nvPr>
            <p:ph type="body" idx="1"/>
          </p:nvPr>
        </p:nvSpPr>
        <p:spPr>
          <a:xfrm>
            <a:off x="114300" y="1121228"/>
            <a:ext cx="8915400" cy="5508171"/>
          </a:xfrm>
        </p:spPr>
        <p:txBody>
          <a:bodyPr/>
          <a:lstStyle/>
          <a:p>
            <a:pPr eaLnBrk="1" hangingPunct="1">
              <a:spcBef>
                <a:spcPts val="1200"/>
              </a:spcBef>
              <a:defRPr/>
            </a:pPr>
            <a:r>
              <a:rPr lang="vi-VN" altLang="zh-CN" sz="2400" b="1">
                <a:solidFill>
                  <a:srgbClr val="FFFF00"/>
                </a:solidFill>
                <a:effectLst>
                  <a:outerShdw blurRad="38100" dist="38100" dir="2700000" algn="tl">
                    <a:srgbClr val="000000"/>
                  </a:outerShdw>
                </a:effectLst>
                <a:latin typeface="Arial" panose="020B0604020202020204" pitchFamily="34" charset="0"/>
              </a:rPr>
              <a:t>TLT lớn có Q</a:t>
            </a:r>
            <a:r>
              <a:rPr lang="vi-VN" altLang="zh-CN" sz="2400" b="1" baseline="-25000">
                <a:solidFill>
                  <a:srgbClr val="FFFF00"/>
                </a:solidFill>
                <a:effectLst>
                  <a:outerShdw blurRad="38100" dist="38100" dir="2700000" algn="tl">
                    <a:srgbClr val="000000"/>
                  </a:outerShdw>
                </a:effectLst>
                <a:latin typeface="Arial" panose="020B0604020202020204" pitchFamily="34" charset="0"/>
              </a:rPr>
              <a:t>P</a:t>
            </a:r>
            <a:r>
              <a:rPr lang="vi-VN" altLang="zh-CN" sz="2400" b="1">
                <a:solidFill>
                  <a:srgbClr val="FFFF00"/>
                </a:solidFill>
                <a:effectLst>
                  <a:outerShdw blurRad="38100" dist="38100" dir="2700000" algn="tl">
                    <a:srgbClr val="000000"/>
                  </a:outerShdw>
                </a:effectLst>
                <a:latin typeface="Arial" panose="020B0604020202020204" pitchFamily="34" charset="0"/>
              </a:rPr>
              <a:t>/Q</a:t>
            </a:r>
            <a:r>
              <a:rPr lang="vi-VN" altLang="zh-CN" sz="2400" b="1" baseline="-25000">
                <a:solidFill>
                  <a:srgbClr val="FFFF00"/>
                </a:solidFill>
                <a:effectLst>
                  <a:outerShdw blurRad="38100" dist="38100" dir="2700000" algn="tl">
                    <a:srgbClr val="000000"/>
                  </a:outerShdw>
                </a:effectLst>
                <a:latin typeface="Arial" panose="020B0604020202020204" pitchFamily="34" charset="0"/>
              </a:rPr>
              <a:t>S</a:t>
            </a:r>
            <a:r>
              <a:rPr lang="vi-VN" altLang="zh-CN" sz="2400" b="1">
                <a:solidFill>
                  <a:srgbClr val="FFFF00"/>
                </a:solidFill>
                <a:effectLst>
                  <a:outerShdw blurRad="38100" dist="38100" dir="2700000" algn="tl">
                    <a:srgbClr val="000000"/>
                  </a:outerShdw>
                </a:effectLst>
                <a:latin typeface="Arial" panose="020B0604020202020204" pitchFamily="34" charset="0"/>
              </a:rPr>
              <a:t> &gt;2 </a:t>
            </a:r>
            <a:r>
              <a:rPr lang="vi-VN" altLang="zh-CN" sz="1600">
                <a:solidFill>
                  <a:srgbClr val="00FF00"/>
                </a:solidFill>
                <a:effectLst>
                  <a:outerShdw blurRad="38100" dist="38100" dir="2700000" algn="tl">
                    <a:srgbClr val="000000"/>
                  </a:outerShdw>
                </a:effectLst>
                <a:latin typeface="Arial" panose="020B0604020202020204" pitchFamily="34" charset="0"/>
              </a:rPr>
              <a:t>(lấm cấn ko bik cần CĐ nội khoa hay ko. cái xét cuối cùng)</a:t>
            </a:r>
          </a:p>
          <a:p>
            <a:pPr eaLnBrk="1" hangingPunct="1">
              <a:spcBef>
                <a:spcPts val="1200"/>
              </a:spcBef>
              <a:defRPr/>
            </a:pPr>
            <a:r>
              <a:rPr lang="vi-VN" altLang="zh-CN" sz="2400" b="1">
                <a:effectLst>
                  <a:outerShdw blurRad="38100" dist="38100" dir="2700000" algn="tl">
                    <a:srgbClr val="000000"/>
                  </a:outerShdw>
                </a:effectLst>
                <a:latin typeface="Arial" panose="020B0604020202020204" pitchFamily="34" charset="0"/>
              </a:rPr>
              <a:t>TLT có suy tim &amp; chậm </a:t>
            </a:r>
            <a:r>
              <a:rPr lang="vi-VN" altLang="zh-CN" sz="2400" b="1">
                <a:effectLst>
                  <a:outerShdw blurRad="38100" dist="38100" dir="2700000" algn="tl">
                    <a:srgbClr val="000000"/>
                  </a:outerShdw>
                </a:effectLst>
                <a:latin typeface="Arial" panose="020B0604020202020204" pitchFamily="34" charset="0"/>
                <a:sym typeface="Symbol" pitchFamily="2" charset="2"/>
              </a:rPr>
              <a:t></a:t>
            </a:r>
            <a:r>
              <a:rPr lang="vi-VN" altLang="zh-CN" sz="2400" b="1">
                <a:effectLst>
                  <a:outerShdw blurRad="38100" dist="38100" dir="2700000" algn="tl">
                    <a:srgbClr val="000000"/>
                  </a:outerShdw>
                </a:effectLst>
                <a:latin typeface="Arial" panose="020B0604020202020204" pitchFamily="34" charset="0"/>
              </a:rPr>
              <a:t> thể chất không đáp ứng </a:t>
            </a:r>
            <a:r>
              <a:rPr lang="vi-VN" altLang="zh-CN" sz="2400" b="1">
                <a:effectLst>
                  <a:outerShdw blurRad="38100" dist="38100" dir="2700000" algn="tl">
                    <a:srgbClr val="000000"/>
                  </a:outerShdw>
                </a:effectLst>
                <a:latin typeface="Arial" panose="020B0604020202020204" pitchFamily="34" charset="0"/>
                <a:sym typeface="Symbol" pitchFamily="2" charset="2"/>
              </a:rPr>
              <a:t></a:t>
            </a:r>
            <a:r>
              <a:rPr lang="vi-VN" altLang="zh-CN" sz="2400" b="1">
                <a:effectLst>
                  <a:outerShdw blurRad="38100" dist="38100" dir="2700000" algn="tl">
                    <a:srgbClr val="000000"/>
                  </a:outerShdw>
                </a:effectLst>
                <a:latin typeface="Arial" panose="020B0604020202020204" pitchFamily="34" charset="0"/>
              </a:rPr>
              <a:t> nội: Mổ bất cứ tuổi nào</a:t>
            </a:r>
          </a:p>
          <a:p>
            <a:pPr eaLnBrk="1" hangingPunct="1">
              <a:spcBef>
                <a:spcPts val="1200"/>
              </a:spcBef>
              <a:defRPr/>
            </a:pPr>
            <a:r>
              <a:rPr lang="vi-VN" altLang="zh-CN" sz="2400" b="1">
                <a:solidFill>
                  <a:srgbClr val="FFFF00"/>
                </a:solidFill>
                <a:effectLst>
                  <a:outerShdw blurRad="38100" dist="38100" dir="2700000" algn="tl">
                    <a:srgbClr val="000000"/>
                  </a:outerShdw>
                </a:effectLst>
                <a:latin typeface="Arial" panose="020B0604020202020204" pitchFamily="34" charset="0"/>
              </a:rPr>
              <a:t>TLT có TAP</a:t>
            </a:r>
            <a:r>
              <a:rPr lang="vi-VN" altLang="zh-CN" sz="2400" b="1">
                <a:effectLst>
                  <a:outerShdw blurRad="38100" dist="38100" dir="2700000" algn="tl">
                    <a:srgbClr val="000000"/>
                  </a:outerShdw>
                </a:effectLst>
                <a:latin typeface="Arial" panose="020B0604020202020204" pitchFamily="34" charset="0"/>
              </a:rPr>
              <a:t>: mổ sớm càng tốt, trung bình </a:t>
            </a:r>
            <a:r>
              <a:rPr lang="vi-VN" altLang="zh-CN" sz="2400" b="1">
                <a:solidFill>
                  <a:srgbClr val="FFFF00"/>
                </a:solidFill>
                <a:effectLst>
                  <a:outerShdw blurRad="38100" dist="38100" dir="2700000" algn="tl">
                    <a:srgbClr val="000000"/>
                  </a:outerShdw>
                </a:effectLst>
                <a:latin typeface="Arial" panose="020B0604020202020204" pitchFamily="34" charset="0"/>
              </a:rPr>
              <a:t>12-18 tháng</a:t>
            </a:r>
            <a:r>
              <a:rPr lang="vi-VN" altLang="zh-CN" sz="2400" b="1">
                <a:effectLst>
                  <a:outerShdw blurRad="38100" dist="38100" dir="2700000" algn="tl">
                    <a:srgbClr val="000000"/>
                  </a:outerShdw>
                </a:effectLst>
                <a:latin typeface="Arial" panose="020B0604020202020204" pitchFamily="34" charset="0"/>
              </a:rPr>
              <a:t>.</a:t>
            </a:r>
          </a:p>
          <a:p>
            <a:pPr eaLnBrk="1" hangingPunct="1">
              <a:spcBef>
                <a:spcPts val="1200"/>
              </a:spcBef>
              <a:defRPr/>
            </a:pPr>
            <a:r>
              <a:rPr lang="vi-VN" altLang="zh-CN" sz="2400" b="1">
                <a:solidFill>
                  <a:srgbClr val="FFFF00"/>
                </a:solidFill>
                <a:effectLst>
                  <a:outerShdw blurRad="38100" dist="38100" dir="2700000" algn="tl">
                    <a:srgbClr val="000000"/>
                  </a:outerShdw>
                </a:effectLst>
                <a:latin typeface="Arial" panose="020B0604020202020204" pitchFamily="34" charset="0"/>
              </a:rPr>
              <a:t>TLT không b/c: mổ ở 2- 4 tuổi. </a:t>
            </a:r>
            <a:r>
              <a:rPr lang="vi-VN" altLang="zh-CN" sz="1800">
                <a:solidFill>
                  <a:srgbClr val="00FF00"/>
                </a:solidFill>
                <a:effectLst>
                  <a:outerShdw blurRad="38100" dist="38100" dir="2700000" algn="tl">
                    <a:srgbClr val="000000"/>
                  </a:outerShdw>
                </a:effectLst>
                <a:latin typeface="Arial" panose="020B0604020202020204" pitchFamily="34" charset="0"/>
              </a:rPr>
              <a:t>Không tự bít được như phễu hay nhận</a:t>
            </a:r>
            <a:endParaRPr lang="vi-VN" altLang="zh-CN" sz="2400">
              <a:solidFill>
                <a:srgbClr val="00FF00"/>
              </a:solidFill>
              <a:effectLst>
                <a:outerShdw blurRad="38100" dist="38100" dir="2700000" algn="tl">
                  <a:srgbClr val="000000"/>
                </a:outerShdw>
              </a:effectLst>
              <a:latin typeface="Arial" panose="020B0604020202020204" pitchFamily="34" charset="0"/>
            </a:endParaRPr>
          </a:p>
          <a:p>
            <a:pPr eaLnBrk="1" hangingPunct="1">
              <a:spcBef>
                <a:spcPts val="1200"/>
              </a:spcBef>
              <a:defRPr/>
            </a:pPr>
            <a:r>
              <a:rPr lang="vi-VN" altLang="zh-CN" sz="2400" b="1">
                <a:effectLst>
                  <a:outerShdw blurRad="38100" dist="38100" dir="2700000" algn="tl">
                    <a:srgbClr val="000000"/>
                  </a:outerShdw>
                </a:effectLst>
                <a:latin typeface="Arial" panose="020B0604020202020204" pitchFamily="34" charset="0"/>
              </a:rPr>
              <a:t>TLT đã đảo shunt: chống chỉ định mổ</a:t>
            </a:r>
          </a:p>
          <a:p>
            <a:pPr eaLnBrk="1" hangingPunct="1">
              <a:spcBef>
                <a:spcPts val="1200"/>
              </a:spcBef>
              <a:defRPr/>
            </a:pPr>
            <a:r>
              <a:rPr lang="vi-VN" altLang="zh-CN" sz="2400" b="1">
                <a:solidFill>
                  <a:srgbClr val="FFFF00"/>
                </a:solidFill>
                <a:effectLst>
                  <a:outerShdw blurRad="38100" dist="38100" dir="2700000" algn="tl">
                    <a:srgbClr val="000000"/>
                  </a:outerShdw>
                </a:effectLst>
                <a:latin typeface="Arial" panose="020B0604020202020204" pitchFamily="34" charset="0"/>
              </a:rPr>
              <a:t>TLT + CÔĐM lớn: mổ CÔĐM ở 6 tuần </a:t>
            </a:r>
            <a:r>
              <a:rPr lang="vi-VN" altLang="zh-CN" sz="2400" b="1">
                <a:effectLst>
                  <a:outerShdw blurRad="38100" dist="38100" dir="2700000" algn="tl">
                    <a:srgbClr val="000000"/>
                  </a:outerShdw>
                </a:effectLst>
                <a:latin typeface="Arial" panose="020B0604020202020204" pitchFamily="34" charset="0"/>
              </a:rPr>
              <a:t>rồi TLT sau. </a:t>
            </a:r>
            <a:r>
              <a:rPr lang="vi-VN" altLang="zh-CN" sz="2000">
                <a:solidFill>
                  <a:srgbClr val="00FF00"/>
                </a:solidFill>
                <a:effectLst>
                  <a:outerShdw blurRad="38100" dist="38100" dir="2700000" algn="tl">
                    <a:srgbClr val="000000"/>
                  </a:outerShdw>
                </a:effectLst>
                <a:latin typeface="Arial" panose="020B0604020202020204" pitchFamily="34" charset="0"/>
              </a:rPr>
              <a:t>Có thể ưu tiên đóng PDA trước=thông tim</a:t>
            </a:r>
            <a:endParaRPr lang="vi-VN" altLang="zh-CN" sz="2400">
              <a:solidFill>
                <a:srgbClr val="00FF00"/>
              </a:solidFill>
              <a:effectLst>
                <a:outerShdw blurRad="38100" dist="38100" dir="2700000" algn="tl">
                  <a:srgbClr val="000000"/>
                </a:outerShdw>
              </a:effectLst>
              <a:latin typeface="Arial" panose="020B0604020202020204" pitchFamily="34" charset="0"/>
            </a:endParaRPr>
          </a:p>
          <a:p>
            <a:pPr eaLnBrk="1" hangingPunct="1">
              <a:spcBef>
                <a:spcPts val="1200"/>
              </a:spcBef>
              <a:defRPr/>
            </a:pPr>
            <a:r>
              <a:rPr lang="vi-VN" altLang="zh-CN" sz="2400" b="1">
                <a:solidFill>
                  <a:srgbClr val="FFFF00"/>
                </a:solidFill>
                <a:effectLst>
                  <a:outerShdw blurRad="38100" dist="38100" dir="2700000" algn="tl">
                    <a:srgbClr val="000000"/>
                  </a:outerShdw>
                </a:effectLst>
                <a:latin typeface="Arial" panose="020B0604020202020204" pitchFamily="34" charset="0"/>
              </a:rPr>
              <a:t>TLT + Hẹp eo ĐMC: mổ hẹp eo ĐMC trước. </a:t>
            </a:r>
            <a:r>
              <a:rPr lang="vi-VN" altLang="zh-CN" sz="2000">
                <a:solidFill>
                  <a:srgbClr val="00FF00"/>
                </a:solidFill>
                <a:effectLst>
                  <a:outerShdw blurRad="38100" dist="38100" dir="2700000" algn="tl">
                    <a:srgbClr val="000000"/>
                  </a:outerShdw>
                </a:effectLst>
                <a:latin typeface="Arial" panose="020B0604020202020204" pitchFamily="34" charset="0"/>
              </a:rPr>
              <a:t>Suy tim nặng hơn nữa vì shunt T-P nhiều hơn nữa</a:t>
            </a:r>
            <a:r>
              <a:rPr lang="vi-VN" altLang="zh-CN" sz="2400" b="1">
                <a:solidFill>
                  <a:srgbClr val="FFFF00"/>
                </a:solidFill>
                <a:effectLst>
                  <a:outerShdw blurRad="38100" dist="38100" dir="2700000" algn="tl">
                    <a:srgbClr val="000000"/>
                  </a:outerShdw>
                </a:effectLst>
                <a:latin typeface="Arial" panose="020B0604020202020204" pitchFamily="34" charset="0"/>
              </a:rPr>
              <a:t> →</a:t>
            </a:r>
            <a:r>
              <a:rPr lang="vi-VN" altLang="zh-CN" sz="2000">
                <a:solidFill>
                  <a:srgbClr val="00FF00"/>
                </a:solidFill>
                <a:effectLst>
                  <a:outerShdw blurRad="38100" dist="38100" dir="2700000" algn="tl">
                    <a:srgbClr val="000000"/>
                  </a:outerShdw>
                </a:effectLst>
                <a:latin typeface="Arial" panose="020B0604020202020204" pitchFamily="34" charset="0"/>
              </a:rPr>
              <a:t>Giờ tùy nơi, NĐ1 có thể mổ cùng lúc</a:t>
            </a:r>
            <a:endParaRPr lang="vi-VN" altLang="zh-CN" sz="2400">
              <a:solidFill>
                <a:srgbClr val="00FF00"/>
              </a:solidFill>
              <a:effectLst>
                <a:outerShdw blurRad="38100" dist="38100" dir="2700000" algn="tl">
                  <a:srgbClr val="000000"/>
                </a:outerShdw>
              </a:effectLst>
              <a:latin typeface="Arial" panose="020B0604020202020204" pitchFamily="34" charset="0"/>
            </a:endParaRPr>
          </a:p>
          <a:p>
            <a:pPr eaLnBrk="1" hangingPunct="1">
              <a:spcBef>
                <a:spcPts val="1200"/>
              </a:spcBef>
              <a:defRPr/>
            </a:pPr>
            <a:r>
              <a:rPr lang="vi-VN" altLang="zh-CN" sz="2400" b="1">
                <a:solidFill>
                  <a:srgbClr val="FFFF00"/>
                </a:solidFill>
                <a:effectLst>
                  <a:outerShdw blurRad="38100" dist="38100" dir="2700000" algn="tl">
                    <a:srgbClr val="000000"/>
                  </a:outerShdw>
                </a:effectLst>
                <a:latin typeface="Arial" panose="020B0604020202020204" pitchFamily="34" charset="0"/>
              </a:rPr>
              <a:t>TLT + Hở ĐMC: vá lỗ thông ngay dù QP/QS &lt; 2, sau đó sửa van ĐMC. </a:t>
            </a:r>
            <a:r>
              <a:rPr lang="en-US" sz="2000">
                <a:solidFill>
                  <a:srgbClr val="00FF00"/>
                </a:solidFill>
                <a:latin typeface="arial" panose="020B0604020202020204" pitchFamily="34" charset="0"/>
                <a:cs typeface="arial" panose="020B0604020202020204" pitchFamily="34" charset="0"/>
              </a:rPr>
              <a:t>Nhi Đồng làm cùng lúc luôn </a:t>
            </a:r>
            <a:endParaRPr lang="en-US" altLang="en-US" sz="2400" b="1">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9AEA-F9D1-4B94-9699-5E54CC1A0B13}"/>
              </a:ext>
            </a:extLst>
          </p:cNvPr>
          <p:cNvSpPr>
            <a:spLocks noGrp="1"/>
          </p:cNvSpPr>
          <p:nvPr>
            <p:ph type="title"/>
          </p:nvPr>
        </p:nvSpPr>
        <p:spPr/>
        <p:txBody>
          <a:bodyPr/>
          <a:lstStyle/>
          <a:p>
            <a:r>
              <a:rPr lang="vi-VN"/>
              <a:t>Note</a:t>
            </a:r>
            <a:endParaRPr lang="en-US"/>
          </a:p>
        </p:txBody>
      </p:sp>
      <p:sp>
        <p:nvSpPr>
          <p:cNvPr id="3" name="Content Placeholder 2">
            <a:extLst>
              <a:ext uri="{FF2B5EF4-FFF2-40B4-BE49-F238E27FC236}">
                <a16:creationId xmlns:a16="http://schemas.microsoft.com/office/drawing/2014/main" id="{53F652EC-A99A-420E-9A7D-5F2B42452CDA}"/>
              </a:ext>
            </a:extLst>
          </p:cNvPr>
          <p:cNvSpPr>
            <a:spLocks noGrp="1"/>
          </p:cNvSpPr>
          <p:nvPr>
            <p:ph idx="1"/>
          </p:nvPr>
        </p:nvSpPr>
        <p:spPr>
          <a:xfrm>
            <a:off x="38809" y="1094613"/>
            <a:ext cx="9066381" cy="5638800"/>
          </a:xfrm>
        </p:spPr>
        <p:txBody>
          <a:bodyPr/>
          <a:lstStyle/>
          <a:p>
            <a:pPr>
              <a:lnSpc>
                <a:spcPct val="150000"/>
              </a:lnSpc>
            </a:pPr>
            <a:r>
              <a:rPr lang="vi-VN" sz="2000">
                <a:solidFill>
                  <a:srgbClr val="00FF00"/>
                </a:solidFill>
                <a:latin typeface="arial" panose="020B0604020202020204" pitchFamily="34" charset="0"/>
                <a:cs typeface="arial" panose="020B0604020202020204" pitchFamily="34" charset="0"/>
              </a:rPr>
              <a:t>Về đo Qp/Qs &gt; 2 Thực tế ít làm lắm mà ∈ lâm sàng có bc (suy tim, VP tái tái tái lại, chậm tăng trưởng, VNTMNT tái phát... )</a:t>
            </a:r>
          </a:p>
          <a:p>
            <a:pPr>
              <a:lnSpc>
                <a:spcPct val="150000"/>
              </a:lnSpc>
            </a:pPr>
            <a:r>
              <a:rPr lang="vi-VN" sz="2000">
                <a:solidFill>
                  <a:srgbClr val="00FF00"/>
                </a:solidFill>
                <a:latin typeface="arial" panose="020B0604020202020204" pitchFamily="34" charset="0"/>
                <a:cs typeface="arial" panose="020B0604020202020204" pitchFamily="34" charset="0"/>
              </a:rPr>
              <a:t>VSD có suy tim là PT liền, Tx nội là pp để chờ ưu tiên chọn.</a:t>
            </a:r>
          </a:p>
          <a:p>
            <a:pPr>
              <a:lnSpc>
                <a:spcPct val="150000"/>
              </a:lnSpc>
            </a:pPr>
            <a:r>
              <a:rPr lang="vi-VN" sz="2000">
                <a:solidFill>
                  <a:srgbClr val="00FF00"/>
                </a:solidFill>
                <a:latin typeface="arial" panose="020B0604020202020204" pitchFamily="34" charset="0"/>
                <a:cs typeface="arial" panose="020B0604020202020204" pitchFamily="34" charset="0"/>
              </a:rPr>
              <a:t>Dãn thất trái suy tim nếu mổ VSD đủ sớm thì có thể co lại về bình thường. Vì nó mới dãn cơ năng chưa tái cấu trúc. </a:t>
            </a:r>
          </a:p>
          <a:p>
            <a:pPr>
              <a:lnSpc>
                <a:spcPct val="150000"/>
              </a:lnSpc>
            </a:pPr>
            <a:r>
              <a:rPr lang="vi-VN" sz="2000">
                <a:solidFill>
                  <a:srgbClr val="00FF00"/>
                </a:solidFill>
                <a:highlight>
                  <a:srgbClr val="800000"/>
                </a:highlight>
                <a:latin typeface="arial" panose="020B0604020202020204" pitchFamily="34" charset="0"/>
                <a:cs typeface="arial" panose="020B0604020202020204" pitchFamily="34" charset="0"/>
              </a:rPr>
              <a:t>VSD lỗ nhỏ 80% tự bít trước 8y nhưng theo dõi tới 40y vẫn có tự bịt tuy nhiên phải giải thích risk VNTMNT</a:t>
            </a:r>
            <a:r>
              <a:rPr lang="vi-VN" sz="2000">
                <a:solidFill>
                  <a:srgbClr val="00FF00"/>
                </a:solidFill>
                <a:latin typeface="arial" panose="020B0604020202020204" pitchFamily="34" charset="0"/>
                <a:cs typeface="arial" panose="020B0604020202020204" pitchFamily="34" charset="0"/>
              </a:rPr>
              <a:t> (phòng ngừa = KS 30' trước phẫu thuật thôi # thấp tim mới là uống đều đặn)</a:t>
            </a:r>
            <a:endParaRPr lang="en-US" sz="2000">
              <a:solidFill>
                <a:srgbClr val="00FF00"/>
              </a:solidFill>
              <a:latin typeface="arial" panose="020B0604020202020204" pitchFamily="34" charset="0"/>
              <a:cs typeface="arial" panose="020B0604020202020204" pitchFamily="34" charset="0"/>
            </a:endParaRPr>
          </a:p>
          <a:p>
            <a:pPr>
              <a:lnSpc>
                <a:spcPct val="150000"/>
              </a:lnSpc>
            </a:pPr>
            <a:r>
              <a:rPr lang="vi-VN" sz="2000">
                <a:solidFill>
                  <a:srgbClr val="00FF00"/>
                </a:solidFill>
                <a:latin typeface="arial" panose="020B0604020202020204" pitchFamily="34" charset="0"/>
                <a:cs typeface="arial" panose="020B0604020202020204" pitchFamily="34" charset="0"/>
              </a:rPr>
              <a:t>Sau mổ phòng VNTMNT 6 tháng, nếu shunt tồn lưu thì phải phòng hoài</a:t>
            </a:r>
          </a:p>
          <a:p>
            <a:pPr>
              <a:lnSpc>
                <a:spcPct val="150000"/>
              </a:lnSpc>
            </a:pPr>
            <a:r>
              <a:rPr lang="en-US" sz="2000">
                <a:solidFill>
                  <a:srgbClr val="00FF00"/>
                </a:solidFill>
                <a:latin typeface="arial" panose="020B0604020202020204" pitchFamily="34" charset="0"/>
                <a:cs typeface="arial" panose="020B0604020202020204" pitchFamily="34" charset="0"/>
              </a:rPr>
              <a:t>Ở Mỹ thì không phòng ngừa VNTMNT cho VSD và ASD luôn</a:t>
            </a:r>
            <a:endParaRPr lang="vi-VN" sz="2000">
              <a:solidFill>
                <a:srgbClr val="00FF00"/>
              </a:solidFill>
              <a:latin typeface="arial" panose="020B0604020202020204" pitchFamily="34" charset="0"/>
              <a:cs typeface="arial" panose="020B0604020202020204" pitchFamily="34" charset="0"/>
            </a:endParaRPr>
          </a:p>
          <a:p>
            <a:pPr>
              <a:lnSpc>
                <a:spcPct val="150000"/>
              </a:lnSpc>
            </a:pPr>
            <a:r>
              <a:rPr lang="en-US" sz="2000">
                <a:solidFill>
                  <a:srgbClr val="00FF00"/>
                </a:solidFill>
                <a:latin typeface="arial" panose="020B0604020202020204" pitchFamily="34" charset="0"/>
                <a:cs typeface="arial" panose="020B0604020202020204" pitchFamily="34" charset="0"/>
              </a:rPr>
              <a:t>TBS tím hay có dụng cụ nhân tạo thì phòng ngừa VNTMNT</a:t>
            </a:r>
            <a:r>
              <a:rPr lang="vi-VN" sz="2000">
                <a:solidFill>
                  <a:srgbClr val="00FF00"/>
                </a:solidFill>
                <a:latin typeface="arial" panose="020B0604020202020204" pitchFamily="34" charset="0"/>
                <a:cs typeface="arial" panose="020B0604020202020204" pitchFamily="34" charset="0"/>
              </a:rPr>
              <a:t> </a:t>
            </a:r>
            <a:r>
              <a:rPr lang="en-US" sz="2000">
                <a:solidFill>
                  <a:srgbClr val="00FF00"/>
                </a:solidFill>
                <a:latin typeface="arial" panose="020B0604020202020204" pitchFamily="34" charset="0"/>
                <a:cs typeface="arial" panose="020B0604020202020204" pitchFamily="34" charset="0"/>
              </a:rPr>
              <a:t>(guideline </a:t>
            </a:r>
            <a:r>
              <a:rPr lang="vi-VN" sz="2000">
                <a:solidFill>
                  <a:srgbClr val="00FF00"/>
                </a:solidFill>
                <a:latin typeface="arial" panose="020B0604020202020204" pitchFamily="34" charset="0"/>
                <a:cs typeface="arial" panose="020B0604020202020204" pitchFamily="34" charset="0"/>
              </a:rPr>
              <a:t>mới</a:t>
            </a:r>
            <a:r>
              <a:rPr lang="en-US" sz="2000">
                <a:solidFill>
                  <a:srgbClr val="00FF00"/>
                </a:solidFill>
                <a:latin typeface="arial" panose="020B0604020202020204" pitchFamily="34" charset="0"/>
                <a:cs typeface="arial" panose="020B0604020202020204" pitchFamily="34" charset="0"/>
              </a:rPr>
              <a:t>)</a:t>
            </a:r>
            <a:endParaRPr lang="vi-VN" sz="2000">
              <a:solidFill>
                <a:srgbClr val="00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621126"/>
      </p:ext>
    </p:extLst>
  </p:cSld>
  <p:clrMapOvr>
    <a:masterClrMapping/>
  </p:clrMapOvr>
  <p:transition advClick="0" advTm="8000">
    <p:blind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9" name="Rectangle 13">
            <a:extLst>
              <a:ext uri="{FF2B5EF4-FFF2-40B4-BE49-F238E27FC236}">
                <a16:creationId xmlns:a16="http://schemas.microsoft.com/office/drawing/2014/main" id="{2C2E7027-DA29-4AFD-B616-76E1669A932F}"/>
              </a:ext>
            </a:extLst>
          </p:cNvPr>
          <p:cNvSpPr>
            <a:spLocks noChangeArrowheads="1"/>
          </p:cNvSpPr>
          <p:nvPr/>
        </p:nvSpPr>
        <p:spPr bwMode="auto">
          <a:xfrm>
            <a:off x="685800" y="76200"/>
            <a:ext cx="7772400" cy="648743"/>
          </a:xfrm>
          <a:prstGeom prst="rect">
            <a:avLst/>
          </a:prstGeom>
          <a:noFill/>
          <a:ln>
            <a:noFill/>
          </a:ln>
          <a:effectLst/>
        </p:spPr>
        <p:txBody>
          <a:bodyPr lIns="92075" tIns="46038" rIns="92075" bIns="46038" anchor="ctr"/>
          <a:lstStyle>
            <a:lvl1pPr marL="1117600" indent="-1117600" algn="ctr">
              <a:defRPr sz="4400">
                <a:solidFill>
                  <a:schemeClr val="tx2"/>
                </a:solidFill>
                <a:effectLst>
                  <a:outerShdw blurRad="38100" dist="38100" dir="2700000" algn="tl">
                    <a:srgbClr val="000000"/>
                  </a:outerShdw>
                </a:effectLst>
                <a:latin typeface="Arial" panose="020B0604020202020204" pitchFamily="34" charset="0"/>
              </a:defRPr>
            </a:lvl1pPr>
            <a:lvl2pPr marL="1117600" indent="-1117600" algn="ctr">
              <a:defRPr sz="4400">
                <a:solidFill>
                  <a:schemeClr val="tx2"/>
                </a:solidFill>
                <a:effectLst>
                  <a:outerShdw blurRad="38100" dist="38100" dir="2700000" algn="tl">
                    <a:srgbClr val="000000"/>
                  </a:outerShdw>
                </a:effectLst>
                <a:latin typeface="Arial" panose="020B0604020202020204" pitchFamily="34" charset="0"/>
              </a:defRPr>
            </a:lvl2pPr>
            <a:lvl3pPr marL="1117600" indent="-1117600" algn="ctr">
              <a:defRPr sz="4400">
                <a:solidFill>
                  <a:schemeClr val="tx2"/>
                </a:solidFill>
                <a:effectLst>
                  <a:outerShdw blurRad="38100" dist="38100" dir="2700000" algn="tl">
                    <a:srgbClr val="000000"/>
                  </a:outerShdw>
                </a:effectLst>
                <a:latin typeface="Arial" panose="020B0604020202020204" pitchFamily="34" charset="0"/>
              </a:defRPr>
            </a:lvl3pPr>
            <a:lvl4pPr marL="1117600" indent="-1117600" algn="ctr">
              <a:defRPr sz="4400">
                <a:solidFill>
                  <a:schemeClr val="tx2"/>
                </a:solidFill>
                <a:effectLst>
                  <a:outerShdw blurRad="38100" dist="38100" dir="2700000" algn="tl">
                    <a:srgbClr val="000000"/>
                  </a:outerShdw>
                </a:effectLst>
                <a:latin typeface="Arial" panose="020B0604020202020204" pitchFamily="34" charset="0"/>
              </a:defRPr>
            </a:lvl4pPr>
            <a:lvl5pPr marL="1117600" indent="-1117600" algn="ctr">
              <a:defRPr sz="4400">
                <a:solidFill>
                  <a:schemeClr val="tx2"/>
                </a:solidFill>
                <a:effectLst>
                  <a:outerShdw blurRad="38100" dist="38100" dir="2700000" algn="tl">
                    <a:srgbClr val="000000"/>
                  </a:outerShdw>
                </a:effectLst>
                <a:latin typeface="Arial" panose="020B0604020202020204" pitchFamily="34" charset="0"/>
              </a:defRPr>
            </a:lvl5pPr>
            <a:lvl6pPr marL="1574800" indent="-1117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2032000" indent="-1117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2489200" indent="-1117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2946400" indent="-1117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a:lstStyle>
          <a:p>
            <a:pPr eaLnBrk="1" hangingPunct="1">
              <a:defRPr/>
            </a:pPr>
            <a:r>
              <a:rPr lang="da-DK" altLang="zh-CN">
                <a:ea typeface="SimSun" panose="02010600030101010101" pitchFamily="2" charset="-122"/>
              </a:rPr>
              <a:t>GIẢI PHẪU BỆNH</a:t>
            </a:r>
            <a:endParaRPr lang="en-US" altLang="en-US"/>
          </a:p>
        </p:txBody>
      </p:sp>
      <p:sp>
        <p:nvSpPr>
          <p:cNvPr id="3" name="Rectangle 2">
            <a:extLst>
              <a:ext uri="{FF2B5EF4-FFF2-40B4-BE49-F238E27FC236}">
                <a16:creationId xmlns:a16="http://schemas.microsoft.com/office/drawing/2014/main" id="{6CCBB643-4C25-4D0E-BEBA-0AD5CD7585C7}"/>
              </a:ext>
            </a:extLst>
          </p:cNvPr>
          <p:cNvSpPr/>
          <p:nvPr/>
        </p:nvSpPr>
        <p:spPr>
          <a:xfrm>
            <a:off x="161695" y="785871"/>
            <a:ext cx="8323086" cy="830997"/>
          </a:xfrm>
          <a:prstGeom prst="rect">
            <a:avLst/>
          </a:prstGeom>
        </p:spPr>
        <p:txBody>
          <a:bodyPr wrap="square">
            <a:spAutoFit/>
          </a:bodyPr>
          <a:lstStyle/>
          <a:p>
            <a:r>
              <a:rPr lang="en-US" sz="1600">
                <a:solidFill>
                  <a:srgbClr val="00FF00"/>
                </a:solidFill>
                <a:latin typeface="ARIAL" panose="020B0604020202020204" pitchFamily="34" charset="0"/>
                <a:cs typeface="ARIAL" panose="020B0604020202020204" pitchFamily="34" charset="0"/>
              </a:rPr>
              <a:t>Bài này quan trọng ở giải phẫu hơn là phôi thai học</a:t>
            </a:r>
            <a:endParaRPr lang="vi-VN" sz="1600">
              <a:solidFill>
                <a:srgbClr val="00FF00"/>
              </a:solidFill>
              <a:latin typeface="ARIAL" panose="020B0604020202020204" pitchFamily="34" charset="0"/>
              <a:cs typeface="ARIAL" panose="020B0604020202020204" pitchFamily="34" charset="0"/>
            </a:endParaRPr>
          </a:p>
          <a:p>
            <a:r>
              <a:rPr lang="vi-VN" sz="1600">
                <a:solidFill>
                  <a:srgbClr val="00FF00"/>
                </a:solidFill>
                <a:latin typeface="ARIAL" panose="020B0604020202020204" pitchFamily="34" charset="0"/>
                <a:cs typeface="ARIAL" panose="020B0604020202020204" pitchFamily="34" charset="0"/>
              </a:rPr>
              <a:t>Về mặt phôi thai, vách liên thất chủ yếu từ mọc từ dưới lên, … đi qua (6p39), các cơ đi lên và tầng trên ĐMC đi xuống. 3 phần này nối lại với nhau mới tạo ra được vách liên thất</a:t>
            </a:r>
            <a:endParaRPr lang="en-US" sz="1600">
              <a:solidFill>
                <a:srgbClr val="00FF00"/>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3120A7FD-55EA-4213-BE91-1B02CAA51D06}"/>
              </a:ext>
            </a:extLst>
          </p:cNvPr>
          <p:cNvGrpSpPr/>
          <p:nvPr/>
        </p:nvGrpSpPr>
        <p:grpSpPr>
          <a:xfrm>
            <a:off x="228600" y="1528634"/>
            <a:ext cx="8915400" cy="5329366"/>
            <a:chOff x="228600" y="1528634"/>
            <a:chExt cx="8915400" cy="5329366"/>
          </a:xfrm>
        </p:grpSpPr>
        <p:pic>
          <p:nvPicPr>
            <p:cNvPr id="7171" name="Picture 3" descr="VSD003">
              <a:extLst>
                <a:ext uri="{FF2B5EF4-FFF2-40B4-BE49-F238E27FC236}">
                  <a16:creationId xmlns:a16="http://schemas.microsoft.com/office/drawing/2014/main" id="{540A275E-CAD9-4D82-A136-F0D887E7D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460533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a:extLst>
                <a:ext uri="{FF2B5EF4-FFF2-40B4-BE49-F238E27FC236}">
                  <a16:creationId xmlns:a16="http://schemas.microsoft.com/office/drawing/2014/main" id="{8EF7174B-BA2F-4F8F-A4DE-48EC92E68AB8}"/>
                </a:ext>
              </a:extLst>
            </p:cNvPr>
            <p:cNvGrpSpPr/>
            <p:nvPr/>
          </p:nvGrpSpPr>
          <p:grpSpPr>
            <a:xfrm>
              <a:off x="4808538" y="1828800"/>
              <a:ext cx="4335462" cy="5029200"/>
              <a:chOff x="4808538" y="1828800"/>
              <a:chExt cx="4335462" cy="5029200"/>
            </a:xfrm>
          </p:grpSpPr>
          <p:pic>
            <p:nvPicPr>
              <p:cNvPr id="7170" name="Picture 2" descr="VSD004">
                <a:extLst>
                  <a:ext uri="{FF2B5EF4-FFF2-40B4-BE49-F238E27FC236}">
                    <a16:creationId xmlns:a16="http://schemas.microsoft.com/office/drawing/2014/main" id="{9116F545-A3C1-4C84-A288-80B03DD94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538" y="1828800"/>
                <a:ext cx="433546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1" name="Oval 5">
                <a:extLst>
                  <a:ext uri="{FF2B5EF4-FFF2-40B4-BE49-F238E27FC236}">
                    <a16:creationId xmlns:a16="http://schemas.microsoft.com/office/drawing/2014/main" id="{75A53386-3A8A-428D-AFE9-B103B0ED683E}"/>
                  </a:ext>
                </a:extLst>
              </p:cNvPr>
              <p:cNvSpPr>
                <a:spLocks noChangeArrowheads="1"/>
              </p:cNvSpPr>
              <p:nvPr/>
            </p:nvSpPr>
            <p:spPr bwMode="auto">
              <a:xfrm>
                <a:off x="6637338" y="3581400"/>
                <a:ext cx="474662" cy="4572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Arial" panose="020B0604020202020204" pitchFamily="34" charset="0"/>
                </a:endParaRPr>
              </a:p>
            </p:txBody>
          </p:sp>
          <p:sp>
            <p:nvSpPr>
              <p:cNvPr id="188422" name="Oval 6">
                <a:extLst>
                  <a:ext uri="{FF2B5EF4-FFF2-40B4-BE49-F238E27FC236}">
                    <a16:creationId xmlns:a16="http://schemas.microsoft.com/office/drawing/2014/main" id="{D27543AF-5CDE-48C8-B2BE-9D54E4C23397}"/>
                  </a:ext>
                </a:extLst>
              </p:cNvPr>
              <p:cNvSpPr>
                <a:spLocks noChangeArrowheads="1"/>
              </p:cNvSpPr>
              <p:nvPr/>
            </p:nvSpPr>
            <p:spPr bwMode="auto">
              <a:xfrm rot="-1466245">
                <a:off x="7586663" y="2900363"/>
                <a:ext cx="203200" cy="5334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Arial" panose="020B0604020202020204" pitchFamily="34" charset="0"/>
                </a:endParaRPr>
              </a:p>
            </p:txBody>
          </p:sp>
          <p:sp>
            <p:nvSpPr>
              <p:cNvPr id="188423" name="Oval 7">
                <a:extLst>
                  <a:ext uri="{FF2B5EF4-FFF2-40B4-BE49-F238E27FC236}">
                    <a16:creationId xmlns:a16="http://schemas.microsoft.com/office/drawing/2014/main" id="{C30EFA50-5F2C-4CA2-AE08-92C184254463}"/>
                  </a:ext>
                </a:extLst>
              </p:cNvPr>
              <p:cNvSpPr>
                <a:spLocks noChangeArrowheads="1"/>
              </p:cNvSpPr>
              <p:nvPr/>
            </p:nvSpPr>
            <p:spPr bwMode="auto">
              <a:xfrm rot="685627">
                <a:off x="6773863" y="4648200"/>
                <a:ext cx="269875" cy="6096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Arial" panose="020B0604020202020204" pitchFamily="34" charset="0"/>
                </a:endParaRPr>
              </a:p>
            </p:txBody>
          </p:sp>
          <p:sp>
            <p:nvSpPr>
              <p:cNvPr id="188424" name="Oval 8">
                <a:extLst>
                  <a:ext uri="{FF2B5EF4-FFF2-40B4-BE49-F238E27FC236}">
                    <a16:creationId xmlns:a16="http://schemas.microsoft.com/office/drawing/2014/main" id="{BBFC28D1-8E12-4AA0-8910-55A1F1FD4BC8}"/>
                  </a:ext>
                </a:extLst>
              </p:cNvPr>
              <p:cNvSpPr>
                <a:spLocks noChangeArrowheads="1"/>
              </p:cNvSpPr>
              <p:nvPr/>
            </p:nvSpPr>
            <p:spPr bwMode="auto">
              <a:xfrm rot="-827801">
                <a:off x="7518400" y="5029200"/>
                <a:ext cx="474663" cy="2286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Arial" panose="020B0604020202020204" pitchFamily="34" charset="0"/>
                </a:endParaRPr>
              </a:p>
            </p:txBody>
          </p:sp>
          <p:sp>
            <p:nvSpPr>
              <p:cNvPr id="188425" name="Oval 9">
                <a:extLst>
                  <a:ext uri="{FF2B5EF4-FFF2-40B4-BE49-F238E27FC236}">
                    <a16:creationId xmlns:a16="http://schemas.microsoft.com/office/drawing/2014/main" id="{1425FB0A-10D5-4FDC-A076-BA5C3144B8B6}"/>
                  </a:ext>
                </a:extLst>
              </p:cNvPr>
              <p:cNvSpPr>
                <a:spLocks noChangeArrowheads="1"/>
              </p:cNvSpPr>
              <p:nvPr/>
            </p:nvSpPr>
            <p:spPr bwMode="auto">
              <a:xfrm>
                <a:off x="6570663" y="3657600"/>
                <a:ext cx="338137" cy="762000"/>
              </a:xfrm>
              <a:prstGeom prst="ellipse">
                <a:avLst/>
              </a:prstGeom>
              <a:solidFill>
                <a:srgbClr val="FF00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Arial" panose="020B0604020202020204" pitchFamily="34" charset="0"/>
                </a:endParaRPr>
              </a:p>
            </p:txBody>
          </p:sp>
          <p:sp>
            <p:nvSpPr>
              <p:cNvPr id="188426" name="Oval 10">
                <a:extLst>
                  <a:ext uri="{FF2B5EF4-FFF2-40B4-BE49-F238E27FC236}">
                    <a16:creationId xmlns:a16="http://schemas.microsoft.com/office/drawing/2014/main" id="{17F2C348-6B6B-481F-922F-76C77756402E}"/>
                  </a:ext>
                </a:extLst>
              </p:cNvPr>
              <p:cNvSpPr>
                <a:spLocks noChangeArrowheads="1"/>
              </p:cNvSpPr>
              <p:nvPr/>
            </p:nvSpPr>
            <p:spPr bwMode="auto">
              <a:xfrm rot="-394525">
                <a:off x="6705600" y="3352800"/>
                <a:ext cx="744538" cy="3810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Arial" panose="020B0604020202020204" pitchFamily="34" charset="0"/>
                </a:endParaRPr>
              </a:p>
            </p:txBody>
          </p:sp>
          <p:sp>
            <p:nvSpPr>
              <p:cNvPr id="188427" name="Oval 11">
                <a:extLst>
                  <a:ext uri="{FF2B5EF4-FFF2-40B4-BE49-F238E27FC236}">
                    <a16:creationId xmlns:a16="http://schemas.microsoft.com/office/drawing/2014/main" id="{6811D3B3-A3B6-4541-AE3E-ED2A28D1E464}"/>
                  </a:ext>
                </a:extLst>
              </p:cNvPr>
              <p:cNvSpPr>
                <a:spLocks noChangeArrowheads="1"/>
              </p:cNvSpPr>
              <p:nvPr/>
            </p:nvSpPr>
            <p:spPr bwMode="auto">
              <a:xfrm>
                <a:off x="7112000" y="2971800"/>
                <a:ext cx="406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Arial" panose="020B0604020202020204" pitchFamily="34" charset="0"/>
                </a:endParaRPr>
              </a:p>
            </p:txBody>
          </p:sp>
        </p:grpSp>
        <p:sp>
          <p:nvSpPr>
            <p:cNvPr id="4" name="Rectangle 3">
              <a:extLst>
                <a:ext uri="{FF2B5EF4-FFF2-40B4-BE49-F238E27FC236}">
                  <a16:creationId xmlns:a16="http://schemas.microsoft.com/office/drawing/2014/main" id="{B3AA7F26-062D-4D46-99D2-94DA2F91D43D}"/>
                </a:ext>
              </a:extLst>
            </p:cNvPr>
            <p:cNvSpPr/>
            <p:nvPr/>
          </p:nvSpPr>
          <p:spPr>
            <a:xfrm>
              <a:off x="5116322" y="1528634"/>
              <a:ext cx="1526380" cy="40011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sz="2000"/>
                <a:t>Gần TV, Ao </a:t>
              </a:r>
            </a:p>
          </p:txBody>
        </p:sp>
        <p:sp>
          <p:nvSpPr>
            <p:cNvPr id="15" name="Rectangle 14">
              <a:extLst>
                <a:ext uri="{FF2B5EF4-FFF2-40B4-BE49-F238E27FC236}">
                  <a16:creationId xmlns:a16="http://schemas.microsoft.com/office/drawing/2014/main" id="{BF116F51-C108-4801-8F91-8A37348C9341}"/>
                </a:ext>
              </a:extLst>
            </p:cNvPr>
            <p:cNvSpPr/>
            <p:nvPr/>
          </p:nvSpPr>
          <p:spPr>
            <a:xfrm>
              <a:off x="7755731" y="2580654"/>
              <a:ext cx="127467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800"/>
                <a:t>Gần Ao, PA </a:t>
              </a:r>
            </a:p>
          </p:txBody>
        </p:sp>
        <p:sp>
          <p:nvSpPr>
            <p:cNvPr id="17" name="Rectangle 16">
              <a:extLst>
                <a:ext uri="{FF2B5EF4-FFF2-40B4-BE49-F238E27FC236}">
                  <a16:creationId xmlns:a16="http://schemas.microsoft.com/office/drawing/2014/main" id="{70535264-9ACE-4868-938C-192C3393183D}"/>
                </a:ext>
              </a:extLst>
            </p:cNvPr>
            <p:cNvSpPr/>
            <p:nvPr/>
          </p:nvSpPr>
          <p:spPr>
            <a:xfrm>
              <a:off x="1811121" y="5562600"/>
              <a:ext cx="141489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800"/>
                <a:t>Gần TV thôi</a:t>
              </a:r>
            </a:p>
          </p:txBody>
        </p:sp>
      </p:gr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ABBC1B63-0B36-4872-9D0C-8E07F74AB352}"/>
              </a:ext>
            </a:extLst>
          </p:cNvPr>
          <p:cNvSpPr>
            <a:spLocks noGrp="1" noChangeArrowheads="1"/>
          </p:cNvSpPr>
          <p:nvPr>
            <p:ph type="title" idx="4294967295"/>
          </p:nvPr>
        </p:nvSpPr>
        <p:spPr>
          <a:xfrm>
            <a:off x="381000" y="76200"/>
            <a:ext cx="8077200" cy="1143000"/>
          </a:xfrm>
        </p:spPr>
        <p:txBody>
          <a:bodyPr/>
          <a:lstStyle/>
          <a:p>
            <a:pPr eaLnBrk="1" hangingPunct="1">
              <a:defRPr/>
            </a:pPr>
            <a:r>
              <a:rPr lang="en-US" altLang="en-US" sz="5400" b="1"/>
              <a:t>Perimembranous VSD</a:t>
            </a:r>
          </a:p>
        </p:txBody>
      </p:sp>
      <p:pic>
        <p:nvPicPr>
          <p:cNvPr id="8195" name="Picture 3" descr="VSD1">
            <a:extLst>
              <a:ext uri="{FF2B5EF4-FFF2-40B4-BE49-F238E27FC236}">
                <a16:creationId xmlns:a16="http://schemas.microsoft.com/office/drawing/2014/main" id="{7CB95C66-6ED2-457A-B2E7-70A25742F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363" y="1219200"/>
            <a:ext cx="5943600" cy="559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3F2039FB-B190-4AC7-97BA-7F0510BEC090}"/>
              </a:ext>
            </a:extLst>
          </p:cNvPr>
          <p:cNvSpPr/>
          <p:nvPr/>
        </p:nvSpPr>
        <p:spPr>
          <a:xfrm>
            <a:off x="23037" y="2057400"/>
            <a:ext cx="3154326" cy="4154984"/>
          </a:xfrm>
          <a:prstGeom prst="rect">
            <a:avLst/>
          </a:prstGeom>
        </p:spPr>
        <p:txBody>
          <a:bodyPr wrap="square">
            <a:spAutoFit/>
          </a:bodyPr>
          <a:lstStyle/>
          <a:p>
            <a:pPr marL="342900" indent="-342900">
              <a:buFont typeface="Arial" panose="020B0604020202020204" pitchFamily="34" charset="0"/>
              <a:buChar char="•"/>
            </a:pPr>
            <a:r>
              <a:rPr lang="en-US">
                <a:solidFill>
                  <a:srgbClr val="00FF00"/>
                </a:solidFill>
                <a:latin typeface="+mj-lt"/>
              </a:rPr>
              <a:t>Hình này vào nhĩ P</a:t>
            </a:r>
            <a:r>
              <a:rPr lang="vi-VN">
                <a:solidFill>
                  <a:srgbClr val="00FF00"/>
                </a:solidFill>
                <a:latin typeface="+mj-lt"/>
              </a:rPr>
              <a:t> →</a:t>
            </a:r>
            <a:r>
              <a:rPr lang="en-US">
                <a:solidFill>
                  <a:srgbClr val="00FF00"/>
                </a:solidFill>
                <a:latin typeface="+mj-lt"/>
              </a:rPr>
              <a:t>nhìn xuống van 3</a:t>
            </a:r>
            <a:r>
              <a:rPr lang="vi-VN">
                <a:solidFill>
                  <a:srgbClr val="00FF00"/>
                </a:solidFill>
                <a:latin typeface="+mj-lt"/>
              </a:rPr>
              <a:t> </a:t>
            </a:r>
            <a:r>
              <a:rPr lang="en-US">
                <a:solidFill>
                  <a:srgbClr val="00FF00"/>
                </a:solidFill>
                <a:latin typeface="+mj-lt"/>
              </a:rPr>
              <a:t>lá thấy VSD, VSD gần van 3 lá và van</a:t>
            </a:r>
            <a:r>
              <a:rPr lang="vi-VN">
                <a:solidFill>
                  <a:srgbClr val="00FF00"/>
                </a:solidFill>
                <a:latin typeface="+mj-lt"/>
              </a:rPr>
              <a:t> Đ</a:t>
            </a:r>
            <a:r>
              <a:rPr lang="en-US">
                <a:solidFill>
                  <a:srgbClr val="00FF00"/>
                </a:solidFill>
                <a:latin typeface="+mj-lt"/>
              </a:rPr>
              <a:t>MC </a:t>
            </a:r>
            <a:r>
              <a:rPr lang="vi-VN">
                <a:solidFill>
                  <a:srgbClr val="00FF00"/>
                </a:solidFill>
                <a:latin typeface="+mj-lt"/>
              </a:rPr>
              <a:t>→</a:t>
            </a:r>
            <a:r>
              <a:rPr lang="en-US">
                <a:solidFill>
                  <a:srgbClr val="00FF00"/>
                </a:solidFill>
                <a:latin typeface="+mj-lt"/>
              </a:rPr>
              <a:t>VSD phần màng</a:t>
            </a:r>
            <a:endParaRPr lang="vi-VN">
              <a:solidFill>
                <a:srgbClr val="00FF00"/>
              </a:solidFill>
              <a:latin typeface="+mj-lt"/>
            </a:endParaRPr>
          </a:p>
          <a:p>
            <a:pPr marL="342900" indent="-342900">
              <a:buFont typeface="Arial" panose="020B0604020202020204" pitchFamily="34" charset="0"/>
              <a:buChar char="•"/>
            </a:pPr>
            <a:r>
              <a:rPr lang="vi-VN">
                <a:solidFill>
                  <a:srgbClr val="00FF00"/>
                </a:solidFill>
              </a:rPr>
              <a:t>Lỗ nhỏ tự đóng do mô xơ sợi của của TV che giúp chứ bản thân vách ko mọc thêm</a:t>
            </a:r>
            <a:endParaRPr lang="en-US">
              <a:solidFill>
                <a:srgbClr val="00FF00"/>
              </a:solidFill>
              <a:latin typeface="+mj-lt"/>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3F192075-210A-4295-BFF3-5F7FDFEFD515}"/>
              </a:ext>
            </a:extLst>
          </p:cNvPr>
          <p:cNvSpPr>
            <a:spLocks noGrp="1" noChangeArrowheads="1"/>
          </p:cNvSpPr>
          <p:nvPr>
            <p:ph type="title" idx="4294967295"/>
          </p:nvPr>
        </p:nvSpPr>
        <p:spPr>
          <a:xfrm>
            <a:off x="685800" y="381000"/>
            <a:ext cx="7772400" cy="1143000"/>
          </a:xfrm>
        </p:spPr>
        <p:txBody>
          <a:bodyPr/>
          <a:lstStyle/>
          <a:p>
            <a:pPr eaLnBrk="1" hangingPunct="1">
              <a:defRPr/>
            </a:pPr>
            <a:r>
              <a:rPr lang="en-US" altLang="en-US"/>
              <a:t>Perimembranous VSD</a:t>
            </a:r>
          </a:p>
        </p:txBody>
      </p:sp>
      <p:pic>
        <p:nvPicPr>
          <p:cNvPr id="9219" name="Picture 3" descr="VSD2">
            <a:extLst>
              <a:ext uri="{FF2B5EF4-FFF2-40B4-BE49-F238E27FC236}">
                <a16:creationId xmlns:a16="http://schemas.microsoft.com/office/drawing/2014/main" id="{219B6DD7-6C0C-4AAF-9343-850965F96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600200"/>
            <a:ext cx="7543800"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92CEFDF5-298C-406A-9841-94C75DDA1497}"/>
              </a:ext>
            </a:extLst>
          </p:cNvPr>
          <p:cNvSpPr>
            <a:spLocks noChangeArrowheads="1"/>
          </p:cNvSpPr>
          <p:nvPr/>
        </p:nvSpPr>
        <p:spPr bwMode="auto">
          <a:xfrm>
            <a:off x="228600" y="152400"/>
            <a:ext cx="8915400" cy="830997"/>
          </a:xfrm>
          <a:prstGeom prst="rect">
            <a:avLst/>
          </a:prstGeom>
          <a:noFill/>
          <a:ln>
            <a:noFill/>
          </a:ln>
          <a:effectLst/>
        </p:spPr>
        <p:txBody>
          <a:bodyPr>
            <a:spAutoFit/>
          </a:bodyPr>
          <a:lstStyle/>
          <a:p>
            <a:pPr algn="ctr" eaLnBrk="1" hangingPunct="1">
              <a:defRPr/>
            </a:pPr>
            <a:r>
              <a:rPr lang="en-US" altLang="en-US" sz="4800" b="1">
                <a:solidFill>
                  <a:schemeClr val="tx2"/>
                </a:solidFill>
                <a:effectLst>
                  <a:outerShdw blurRad="38100" dist="38100" dir="2700000" algn="tl">
                    <a:srgbClr val="000000"/>
                  </a:outerShdw>
                </a:effectLst>
                <a:latin typeface="Arial" panose="020B0604020202020204" pitchFamily="34" charset="0"/>
              </a:rPr>
              <a:t>Muscular VSD</a:t>
            </a:r>
          </a:p>
        </p:txBody>
      </p:sp>
      <p:pic>
        <p:nvPicPr>
          <p:cNvPr id="10243" name="Picture 3" descr="VSD4">
            <a:extLst>
              <a:ext uri="{FF2B5EF4-FFF2-40B4-BE49-F238E27FC236}">
                <a16:creationId xmlns:a16="http://schemas.microsoft.com/office/drawing/2014/main" id="{F34E6DF5-DCA7-4DD9-9A04-DDF1EA023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994283"/>
            <a:ext cx="6019800" cy="5766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6B64E4B4-C6AC-47EF-AC97-E5D7641E6EED}"/>
              </a:ext>
            </a:extLst>
          </p:cNvPr>
          <p:cNvSpPr/>
          <p:nvPr/>
        </p:nvSpPr>
        <p:spPr>
          <a:xfrm>
            <a:off x="228600" y="2438400"/>
            <a:ext cx="2438400" cy="1200329"/>
          </a:xfrm>
          <a:prstGeom prst="rect">
            <a:avLst/>
          </a:prstGeom>
        </p:spPr>
        <p:txBody>
          <a:bodyPr wrap="square">
            <a:spAutoFit/>
          </a:bodyPr>
          <a:lstStyle/>
          <a:p>
            <a:r>
              <a:rPr lang="vi-VN" b="1">
                <a:solidFill>
                  <a:srgbClr val="00FF00"/>
                </a:solidFill>
              </a:rPr>
              <a:t>Lỗ nhỏ cũng tự đóng được nhờ bè cơ che phủ</a:t>
            </a:r>
            <a:endParaRPr lang="en-US" b="1">
              <a:solidFill>
                <a:srgbClr val="00FF00"/>
              </a:solidFill>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descr="VSD3">
            <a:extLst>
              <a:ext uri="{FF2B5EF4-FFF2-40B4-BE49-F238E27FC236}">
                <a16:creationId xmlns:a16="http://schemas.microsoft.com/office/drawing/2014/main" id="{1577D102-76BD-4C7A-BF79-0792A1B58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690367"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4">
            <a:extLst>
              <a:ext uri="{FF2B5EF4-FFF2-40B4-BE49-F238E27FC236}">
                <a16:creationId xmlns:a16="http://schemas.microsoft.com/office/drawing/2014/main" id="{AA455069-E297-4516-BB5E-A241527AFE44}"/>
              </a:ext>
            </a:extLst>
          </p:cNvPr>
          <p:cNvSpPr>
            <a:spLocks noChangeArrowheads="1"/>
          </p:cNvSpPr>
          <p:nvPr/>
        </p:nvSpPr>
        <p:spPr bwMode="auto">
          <a:xfrm>
            <a:off x="228600" y="152400"/>
            <a:ext cx="8915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4800" b="1">
                <a:solidFill>
                  <a:schemeClr val="tx2"/>
                </a:solidFill>
                <a:latin typeface="Arial" panose="020B0604020202020204" pitchFamily="34" charset="0"/>
              </a:rPr>
              <a:t>Muscular VSD</a:t>
            </a:r>
          </a:p>
        </p:txBody>
      </p:sp>
    </p:spTree>
  </p:cSld>
  <p:clrMapOvr>
    <a:masterClrMapping/>
  </p:clrMapOvr>
  <p:transition>
    <p:random/>
  </p:transition>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542EFBC01186A48879B62A90CF08169" ma:contentTypeVersion="11" ma:contentTypeDescription="Create a new document." ma:contentTypeScope="" ma:versionID="c5ce8534d75088568d517f0f890023ae">
  <xsd:schema xmlns:xsd="http://www.w3.org/2001/XMLSchema" xmlns:xs="http://www.w3.org/2001/XMLSchema" xmlns:p="http://schemas.microsoft.com/office/2006/metadata/properties" xmlns:ns3="09928e7e-dbac-400b-a443-2585fc85852e" xmlns:ns4="d23e700c-9241-48f6-be34-ea6ad4a9a3cd" targetNamespace="http://schemas.microsoft.com/office/2006/metadata/properties" ma:root="true" ma:fieldsID="2c4bbcb72e48675733e7c4bb4c7e8ae2" ns3:_="" ns4:_="">
    <xsd:import namespace="09928e7e-dbac-400b-a443-2585fc85852e"/>
    <xsd:import namespace="d23e700c-9241-48f6-be34-ea6ad4a9a3cd"/>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928e7e-dbac-400b-a443-2585fc8585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3e700c-9241-48f6-be34-ea6ad4a9a3c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6B6E7A-3FE9-4728-B15A-D3998736A809}">
  <ds:schemaRefs>
    <ds:schemaRef ds:uri="http://schemas.microsoft.com/sharepoint/v3/contenttype/forms"/>
  </ds:schemaRefs>
</ds:datastoreItem>
</file>

<file path=customXml/itemProps2.xml><?xml version="1.0" encoding="utf-8"?>
<ds:datastoreItem xmlns:ds="http://schemas.openxmlformats.org/officeDocument/2006/customXml" ds:itemID="{613932EE-43CC-498A-BE50-1266AB0AECB8}">
  <ds:schemaRefs>
    <ds:schemaRef ds:uri="09928e7e-dbac-400b-a443-2585fc85852e"/>
    <ds:schemaRef ds:uri="http://purl.org/dc/dcmitype/"/>
    <ds:schemaRef ds:uri="d23e700c-9241-48f6-be34-ea6ad4a9a3cd"/>
    <ds:schemaRef ds:uri="http://purl.org/dc/elements/1.1/"/>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DA4174C2-A35C-495E-AE48-E0F458D1C0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928e7e-dbac-400b-a443-2585fc85852e"/>
    <ds:schemaRef ds:uri="d23e700c-9241-48f6-be34-ea6ad4a9a3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trac nghiem</Template>
  <TotalTime>2142</TotalTime>
  <Words>3296</Words>
  <Application>Microsoft Office PowerPoint</Application>
  <PresentationFormat>On-screen Show (4:3)</PresentationFormat>
  <Paragraphs>281</Paragraphs>
  <Slides>46</Slides>
  <Notes>0</Notes>
  <HiddenSlides>0</HiddenSlides>
  <MMClips>1</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5" baseType="lpstr">
      <vt:lpstr>Arial Unicode MS</vt:lpstr>
      <vt:lpstr>Arial</vt:lpstr>
      <vt:lpstr>Arial</vt:lpstr>
      <vt:lpstr>Arial</vt:lpstr>
      <vt:lpstr>Symbol</vt:lpstr>
      <vt:lpstr>Times New Roman</vt:lpstr>
      <vt:lpstr>Wingdings</vt:lpstr>
      <vt:lpstr>Soaring</vt:lpstr>
      <vt:lpstr>Bitmap Image</vt:lpstr>
      <vt:lpstr>THÔNG LIÊN THẤT </vt:lpstr>
      <vt:lpstr>THÔNG LIÊN THẤT – CIV – VSD</vt:lpstr>
      <vt:lpstr>GIẢI PHẪU BỆNH</vt:lpstr>
      <vt:lpstr>Giải phẫu VSD: đứng bên (P), cắt phía bên thất (P)</vt:lpstr>
      <vt:lpstr>PowerPoint Presentation</vt:lpstr>
      <vt:lpstr>Perimembranous VSD</vt:lpstr>
      <vt:lpstr>Perimembranous VSD</vt:lpstr>
      <vt:lpstr>PowerPoint Presentation</vt:lpstr>
      <vt:lpstr>PowerPoint Presentation</vt:lpstr>
      <vt:lpstr>Outlet VSD</vt:lpstr>
      <vt:lpstr>PowerPoint Presentation</vt:lpstr>
      <vt:lpstr>PowerPoint Presentation</vt:lpstr>
      <vt:lpstr>PowerPoint Presentation</vt:lpstr>
      <vt:lpstr>SINH LÝ BỆNH</vt:lpstr>
      <vt:lpstr>SINH LÝ BỆNH</vt:lpstr>
      <vt:lpstr>PowerPoint Presentation</vt:lpstr>
      <vt:lpstr>SINH LÝ BỆNH</vt:lpstr>
      <vt:lpstr>SINH LÝ BỆNH</vt:lpstr>
      <vt:lpstr>PHÂN LỌAI VSD THEO SINH LÝ BỆNH</vt:lpstr>
      <vt:lpstr>LÂM SÀNG</vt:lpstr>
      <vt:lpstr>LÂM SÀNG</vt:lpstr>
      <vt:lpstr>PowerPoint Presentation</vt:lpstr>
      <vt:lpstr>PowerPoint Presentation</vt:lpstr>
      <vt:lpstr>LÂM SÀNG</vt:lpstr>
      <vt:lpstr>CẬN LÂM SÀNG</vt:lpstr>
      <vt:lpstr>PowerPoint Presentation</vt:lpstr>
      <vt:lpstr>X QUANG THÔNG LIÊN THẤT</vt:lpstr>
      <vt:lpstr>ECG: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DIỄN TIẾN</vt:lpstr>
      <vt:lpstr>BIẾN CHỨNG </vt:lpstr>
      <vt:lpstr>THAY ĐỔI MẠCH MÁU PHỔI</vt:lpstr>
      <vt:lpstr>CÁC THỂ LÂM SÀNG CỦA VSD</vt:lpstr>
      <vt:lpstr>CÁC THỂ LÂM SÀNG CỦA VSD</vt:lpstr>
      <vt:lpstr>ĐIỀU TRỊ</vt:lpstr>
      <vt:lpstr>ĐIỀU TRỊ</vt:lpstr>
      <vt:lpstr>Chỉ định &amp; thời điểm mổ TLT:</vt:lpstr>
      <vt:lpstr>Note</vt:lpstr>
    </vt:vector>
  </TitlesOfParts>
  <Company>Dept of Veterans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Noninvasive Positive Pressure Ventilation</dc:title>
  <dc:creator>Dayton VAMC</dc:creator>
  <cp:lastModifiedBy>Theo</cp:lastModifiedBy>
  <cp:revision>130</cp:revision>
  <dcterms:created xsi:type="dcterms:W3CDTF">2004-09-17T10:40:30Z</dcterms:created>
  <dcterms:modified xsi:type="dcterms:W3CDTF">2020-04-20T14:41:39Z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000800a21a000000000001023600</vt:lpwstr>
  </property>
  <property fmtid="{D5CDD505-2E9C-101B-9397-08002B2CF9AE}" pid="3" name="ContentTypeId">
    <vt:lpwstr>0x010100E542EFBC01186A48879B62A90CF08169</vt:lpwstr>
  </property>
</Properties>
</file>