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7338145E-75FA-47F9-B5EB-02786ACAD882}">
  <a:tblStyle styleId="{7338145E-75FA-47F9-B5EB-02786ACAD882}"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slide" Target="slides/slide36.xml"/><Relationship Id="rId41" Type="http://schemas.openxmlformats.org/officeDocument/2006/relationships/slide" Target="slides/slide35.xml"/><Relationship Id="rId22" Type="http://schemas.openxmlformats.org/officeDocument/2006/relationships/slide" Target="slides/slide16.xml"/><Relationship Id="rId44" Type="http://schemas.openxmlformats.org/officeDocument/2006/relationships/slide" Target="slides/slide38.xml"/><Relationship Id="rId21" Type="http://schemas.openxmlformats.org/officeDocument/2006/relationships/slide" Target="slides/slide15.xml"/><Relationship Id="rId43" Type="http://schemas.openxmlformats.org/officeDocument/2006/relationships/slide" Target="slides/slide37.xml"/><Relationship Id="rId24" Type="http://schemas.openxmlformats.org/officeDocument/2006/relationships/slide" Target="slides/slide18.xml"/><Relationship Id="rId46" Type="http://schemas.openxmlformats.org/officeDocument/2006/relationships/slide" Target="slides/slide40.xml"/><Relationship Id="rId23" Type="http://schemas.openxmlformats.org/officeDocument/2006/relationships/slide" Target="slides/slide17.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48" Type="http://schemas.openxmlformats.org/officeDocument/2006/relationships/slide" Target="slides/slide42.xml"/><Relationship Id="rId25" Type="http://schemas.openxmlformats.org/officeDocument/2006/relationships/slide" Target="slides/slide19.xml"/><Relationship Id="rId47" Type="http://schemas.openxmlformats.org/officeDocument/2006/relationships/slide" Target="slides/slide41.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26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26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26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26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26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26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26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26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26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26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26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26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26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26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26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26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26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26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26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26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26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26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26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26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26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26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26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p1: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2600"/>
              <a:buFont typeface="Arial"/>
              <a:buNone/>
            </a:pPr>
            <a:fld id="{00000000-1234-1234-1234-123412341234}" type="slidenum">
              <a:rPr b="0" i="0" lang="en-US" sz="2600" u="none" cap="none" strike="noStrike">
                <a:solidFill>
                  <a:srgbClr val="000000"/>
                </a:solidFill>
                <a:latin typeface="Arial"/>
                <a:ea typeface="Arial"/>
                <a:cs typeface="Arial"/>
                <a:sym typeface="Arial"/>
              </a:rPr>
              <a:t>‹#›</a:t>
            </a:fld>
            <a:endParaRPr/>
          </a:p>
        </p:txBody>
      </p:sp>
      <p:sp>
        <p:nvSpPr>
          <p:cNvPr id="86" name="Google Shape;86;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7" name="Google Shape;87;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1200"/>
              <a:t>Đường lây: </a:t>
            </a:r>
            <a:endParaRPr sz="1200"/>
          </a:p>
          <a:p>
            <a:pPr indent="0" lvl="0" marL="0" rtl="0" algn="l">
              <a:spcBef>
                <a:spcPts val="0"/>
              </a:spcBef>
              <a:spcAft>
                <a:spcPts val="0"/>
              </a:spcAft>
              <a:buNone/>
            </a:pPr>
            <a:r>
              <a:rPr lang="en-US" sz="1200"/>
              <a:t>+ trước sinh_bất kỳ thời điểm nào của thai kỳ: =&gt; qua nhau thai, nhiễm trùng âm đạo,.. Nhiễm trùng bào thai TORCH: CMV, Rubella (Đục thủy tinh thể, TBS, đầu nhỏ), Giang mai. Mẹ sảy thai (nhiễm siêu vi trong 3 tháng đầu), thai chậm tăng trưởng trong tử cung, dị tật bẩm sinh, gan lạch to, suy tủy, xuất huyết ngay sau sinh.</a:t>
            </a:r>
            <a:endParaRPr sz="1200"/>
          </a:p>
          <a:p>
            <a:pPr indent="0" lvl="0" marL="0" rtl="0" algn="l">
              <a:spcBef>
                <a:spcPts val="0"/>
              </a:spcBef>
              <a:spcAft>
                <a:spcPts val="0"/>
              </a:spcAft>
              <a:buNone/>
            </a:pPr>
            <a:r>
              <a:rPr lang="en-US" sz="1200"/>
              <a:t>+ Nhiễm Vi trùng ngược dòng trong lúc sinh: ối vỡ -&gt; em bé tiếp xúc trực tiếp với âm đạo, em bé sinh ra nuốt phải VK âm đạo</a:t>
            </a:r>
            <a:endParaRPr sz="1200"/>
          </a:p>
          <a:p>
            <a:pPr indent="0" lvl="0" marL="0" rtl="0" algn="l">
              <a:spcBef>
                <a:spcPts val="0"/>
              </a:spcBef>
              <a:spcAft>
                <a:spcPts val="0"/>
              </a:spcAft>
              <a:buNone/>
            </a:pPr>
            <a:r>
              <a:rPr lang="en-US" sz="1200"/>
              <a:t>+ NT muộn sau sinh: do nhân viên y tế, hồi sức sau sinh, vệ sinh tay không sạch sẽ khi tiếp xúc với trẻ mẹ, người tham nuôi (những nơi chứa VK trong bv: bình nước Oxy, nước rửa tay, bình sữa, thủ thuật đặt sone do tay cầm vỏ bao)</a:t>
            </a:r>
            <a:endParaRPr sz="1200"/>
          </a:p>
          <a:p>
            <a:pPr indent="0" lvl="0" marL="0" rtl="0" algn="l">
              <a:spcBef>
                <a:spcPts val="0"/>
              </a:spcBef>
              <a:spcAft>
                <a:spcPts val="0"/>
              </a:spcAft>
              <a:buNone/>
            </a:pPr>
            <a:r>
              <a:rPr lang="en-US" sz="1200"/>
              <a:t>Đường lây NTHSS nhiều nhất là từ bàn tay nhân viên y tế.</a:t>
            </a:r>
            <a:endParaRPr sz="1200"/>
          </a:p>
        </p:txBody>
      </p:sp>
      <p:sp>
        <p:nvSpPr>
          <p:cNvPr id="160" name="Google Shape;160;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1200"/>
              <a:t>TORCH: Toxoplasma, rubella, CMV, Herpes : tìm IgM</a:t>
            </a:r>
            <a:endParaRPr sz="1200"/>
          </a:p>
          <a:p>
            <a:pPr indent="0" lvl="0" marL="0" rtl="0" algn="l">
              <a:spcBef>
                <a:spcPts val="0"/>
              </a:spcBef>
              <a:spcAft>
                <a:spcPts val="0"/>
              </a:spcAft>
              <a:buNone/>
            </a:pPr>
            <a:r>
              <a:rPr lang="en-US" sz="1200"/>
              <a:t>GBS: </a:t>
            </a:r>
            <a:endParaRPr sz="1200"/>
          </a:p>
          <a:p>
            <a:pPr indent="0" lvl="0" marL="0" rtl="0" algn="l">
              <a:spcBef>
                <a:spcPts val="0"/>
              </a:spcBef>
              <a:spcAft>
                <a:spcPts val="0"/>
              </a:spcAft>
              <a:buNone/>
            </a:pPr>
            <a:r>
              <a:rPr lang="en-US" sz="1200"/>
              <a:t>Listeria: VK mỏng manh, khó cấy ra, ko phát hiện đc chứ ko phải ko có. Lây từ mẹ qua con ở đường SD</a:t>
            </a:r>
            <a:endParaRPr sz="1200"/>
          </a:p>
          <a:p>
            <a:pPr indent="0" lvl="0" marL="0" rtl="0" algn="l">
              <a:spcBef>
                <a:spcPts val="0"/>
              </a:spcBef>
              <a:spcAft>
                <a:spcPts val="0"/>
              </a:spcAft>
              <a:buNone/>
            </a:pPr>
            <a:r>
              <a:rPr lang="en-US" sz="1200"/>
              <a:t>E.Coli</a:t>
            </a:r>
            <a:endParaRPr sz="1200"/>
          </a:p>
        </p:txBody>
      </p:sp>
      <p:sp>
        <p:nvSpPr>
          <p:cNvPr id="166" name="Google Shape;166;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1200"/>
              <a:t>Tại sao NT nhiều hơn: Tác nhân (VK, VR, nấm) từ mẹ có thể truyền sang con trong tg dài (Nhiễm trùng bà mẹ dễ bị bỏ sót: NTT, viêm sinh dục) ; MD của trẻ chủ yếu là MD tế bào, tại chỗ dễ trầy, Kháng thể chưa đủ; sanh non nhiều nằm viện nhiều.</a:t>
            </a:r>
            <a:endParaRPr sz="1200"/>
          </a:p>
          <a:p>
            <a:pPr indent="0" lvl="0" marL="0" rtl="0" algn="l">
              <a:spcBef>
                <a:spcPts val="0"/>
              </a:spcBef>
              <a:spcAft>
                <a:spcPts val="0"/>
              </a:spcAft>
              <a:buNone/>
            </a:pPr>
            <a:r>
              <a:rPr lang="en-US" sz="1200"/>
              <a:t>LS ko điển hình, kết hợp nhiều yếu tố nguyên nhân: hạ đường huyết, toan CH, hạ thân nhiệt, suy hô hấp, RLĐM….</a:t>
            </a:r>
            <a:endParaRPr sz="1200"/>
          </a:p>
          <a:p>
            <a:pPr indent="0" lvl="0" marL="0" rtl="0" algn="l">
              <a:spcBef>
                <a:spcPts val="0"/>
              </a:spcBef>
              <a:spcAft>
                <a:spcPts val="0"/>
              </a:spcAft>
              <a:buNone/>
            </a:pPr>
            <a:r>
              <a:rPr lang="en-US" sz="1200"/>
              <a:t>Khi NT thì khó điều trị</a:t>
            </a:r>
            <a:endParaRPr sz="1200"/>
          </a:p>
        </p:txBody>
      </p:sp>
      <p:sp>
        <p:nvSpPr>
          <p:cNvPr id="184" name="Google Shape;184;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1200"/>
              <a:t>mẹ sốt sau sinh 24h: mầm bệnh đã lây cho em bé trước đó, mẹ bị nhiễm NTT ko có sốt trc đó.</a:t>
            </a:r>
            <a:endParaRPr sz="1200"/>
          </a:p>
          <a:p>
            <a:pPr indent="0" lvl="0" marL="0" rtl="0" algn="l">
              <a:spcBef>
                <a:spcPts val="0"/>
              </a:spcBef>
              <a:spcAft>
                <a:spcPts val="0"/>
              </a:spcAft>
              <a:buNone/>
            </a:pPr>
            <a:r>
              <a:rPr lang="en-US" sz="1200"/>
              <a:t>sinh non  do sản khoa: nhau bong non, nhau tiền đạo, chấn thương, đa thai, </a:t>
            </a:r>
            <a:endParaRPr sz="1200"/>
          </a:p>
          <a:p>
            <a:pPr indent="0" lvl="0" marL="0" rtl="0" algn="l">
              <a:spcBef>
                <a:spcPts val="0"/>
              </a:spcBef>
              <a:spcAft>
                <a:spcPts val="0"/>
              </a:spcAft>
              <a:buNone/>
            </a:pPr>
            <a:r>
              <a:rPr lang="en-US" sz="1200"/>
              <a:t>Sinh non không có lý do sản khoa: coi chừng bị nhiễm trùng làm cái thai sinh non</a:t>
            </a:r>
            <a:endParaRPr sz="1200"/>
          </a:p>
          <a:p>
            <a:pPr indent="0" lvl="0" marL="0" rtl="0" algn="l">
              <a:spcBef>
                <a:spcPts val="0"/>
              </a:spcBef>
              <a:spcAft>
                <a:spcPts val="0"/>
              </a:spcAft>
              <a:buNone/>
            </a:pPr>
            <a:r>
              <a:rPr lang="en-US" sz="1200"/>
              <a:t>viêm âm đạo trong 2 tuần cuối: huyết trắng, hôi</a:t>
            </a:r>
            <a:endParaRPr sz="1200"/>
          </a:p>
          <a:p>
            <a:pPr indent="0" lvl="0" marL="0" rtl="0" algn="l">
              <a:spcBef>
                <a:spcPts val="0"/>
              </a:spcBef>
              <a:spcAft>
                <a:spcPts val="0"/>
              </a:spcAft>
              <a:buNone/>
            </a:pPr>
            <a:r>
              <a:rPr lang="en-US" sz="1200"/>
              <a:t>Nhẹ cân, non tháng: nằm viện lâu hơn</a:t>
            </a:r>
            <a:endParaRPr sz="1200"/>
          </a:p>
          <a:p>
            <a:pPr indent="0" lvl="0" marL="0" rtl="0" algn="l">
              <a:spcBef>
                <a:spcPts val="0"/>
              </a:spcBef>
              <a:spcAft>
                <a:spcPts val="0"/>
              </a:spcAft>
              <a:buNone/>
            </a:pPr>
            <a:r>
              <a:rPr lang="en-US" sz="1200"/>
              <a:t>Dị tật bẩm sinh: thoát vị tủy-màng tủy, hở thành bụng  =&gt; dễ tiếp xúc với VK</a:t>
            </a:r>
            <a:endParaRPr sz="1200"/>
          </a:p>
          <a:p>
            <a:pPr indent="0" lvl="0" marL="0" rtl="0" algn="l">
              <a:spcBef>
                <a:spcPts val="0"/>
              </a:spcBef>
              <a:spcAft>
                <a:spcPts val="0"/>
              </a:spcAft>
              <a:buNone/>
            </a:pPr>
            <a:r>
              <a:rPr lang="en-US" sz="1200"/>
              <a:t>Sang thương da: cắt da đầu, trày da đầu</a:t>
            </a:r>
            <a:endParaRPr sz="1200"/>
          </a:p>
          <a:p>
            <a:pPr indent="0" lvl="0" marL="0" rtl="0" algn="l">
              <a:spcBef>
                <a:spcPts val="0"/>
              </a:spcBef>
              <a:spcAft>
                <a:spcPts val="0"/>
              </a:spcAft>
              <a:buNone/>
            </a:pPr>
            <a:r>
              <a:rPr lang="en-US" sz="1200"/>
              <a:t>APGAR &lt;6 ngạt, không có lý do sản khoa coi chừng NT làm cho trẻ không thích ứng đc =&gt; ngạt</a:t>
            </a:r>
            <a:endParaRPr sz="1200"/>
          </a:p>
        </p:txBody>
      </p:sp>
      <p:sp>
        <p:nvSpPr>
          <p:cNvPr id="190" name="Google Shape;190;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48805786fe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48805786fe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g48805786fe_0_0:notes"/>
          <p:cNvSpPr txBox="1"/>
          <p:nvPr>
            <p:ph idx="12" type="sldNum"/>
          </p:nvPr>
        </p:nvSpPr>
        <p:spPr>
          <a:xfrm>
            <a:off x="3884612" y="8685212"/>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sz="1400"/>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NT sớm luôn luôn là NTH</a:t>
            </a:r>
            <a:endParaRPr/>
          </a:p>
        </p:txBody>
      </p:sp>
      <p:sp>
        <p:nvSpPr>
          <p:cNvPr id="204" name="Google Shape;204;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NT rất muộn: trẻ  rất non tháng, nằm viện lâu dài</a:t>
            </a:r>
            <a:endParaRPr/>
          </a:p>
          <a:p>
            <a:pPr indent="0" lvl="0" marL="0" rtl="0" algn="l">
              <a:spcBef>
                <a:spcPts val="0"/>
              </a:spcBef>
              <a:spcAft>
                <a:spcPts val="0"/>
              </a:spcAft>
              <a:buNone/>
            </a:pPr>
            <a:r>
              <a:rPr lang="en-US"/>
              <a:t>NT BV là NT muộn</a:t>
            </a:r>
            <a:endParaRPr/>
          </a:p>
          <a:p>
            <a:pPr indent="0" lvl="0" marL="0" rtl="0" algn="l">
              <a:spcBef>
                <a:spcPts val="0"/>
              </a:spcBef>
              <a:spcAft>
                <a:spcPts val="0"/>
              </a:spcAft>
              <a:buNone/>
            </a:pPr>
            <a:r>
              <a:rPr lang="en-US"/>
              <a:t>Bệnh cảnh: có thể khu trú cho tới NTH</a:t>
            </a:r>
            <a:endParaRPr/>
          </a:p>
        </p:txBody>
      </p:sp>
      <p:sp>
        <p:nvSpPr>
          <p:cNvPr id="216" name="Google Shape;216;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p17: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2600"/>
              <a:buFont typeface="Arial"/>
              <a:buNone/>
            </a:pPr>
            <a:fld id="{00000000-1234-1234-1234-123412341234}" type="slidenum">
              <a:rPr b="0" i="0" lang="en-US" sz="2600" u="none">
                <a:solidFill>
                  <a:srgbClr val="000000"/>
                </a:solidFill>
                <a:latin typeface="Arial"/>
                <a:ea typeface="Arial"/>
                <a:cs typeface="Arial"/>
                <a:sym typeface="Arial"/>
              </a:rPr>
              <a:t>‹#›</a:t>
            </a:fld>
            <a:endParaRPr/>
          </a:p>
        </p:txBody>
      </p:sp>
      <p:sp>
        <p:nvSpPr>
          <p:cNvPr id="222" name="Google Shape;222;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3" name="Google Shape;223;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A negative urine dipstick or urinalysis alone does not exclude UTI; pyuria is absent on initial urinalysis in up to 20 percent of febrile infants with pyelonephritis [ 26 ]. Thus, urine culture should be performed on all specimens. [Hoberman A, Wald ER, Reynolds EA, et al. Is urine culture necessary to rule out urinary tract infection in young febrile children? Pediatr Infect Dis J 1996; 15:304. ]</a:t>
            </a:r>
            <a:endParaRPr/>
          </a:p>
          <a:p>
            <a:pPr indent="0" lvl="0" marL="0" rtl="0" algn="l">
              <a:spcBef>
                <a:spcPts val="0"/>
              </a:spcBef>
              <a:spcAft>
                <a:spcPts val="0"/>
              </a:spcAft>
              <a:buSzPts val="1800"/>
              <a:buNone/>
            </a:pPr>
            <a:r>
              <a:rPr lang="en-US"/>
              <a:t>Stool examination  — Not all studies of febrile neonates and young infants included evaluation of the stool for WBCs in patients with diarrhea. One study found the presence of ≥5 WBCs per high-power field to be a predictor of occult Salmonella infection, including bacteremia [ 11 ]. However, a Wright stain of the stool for WBCs may not be readily available. A stool culture is suggested when there is blood and/or mucus in the stool or for the infant with diarrhea when a Wright stain is not available. [Jaskiewicz JA, McCarthy CA, Richardson AC, et al. Febrile infants at low risk for serious bacterial infection--an appraisal of the Rochester criteria and implications for management. Febrile Infant Collaborative Study Group. Pediatrics 1994; 94:390]</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p1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2600"/>
              <a:buFont typeface="Arial"/>
              <a:buNone/>
            </a:pPr>
            <a:fld id="{00000000-1234-1234-1234-123412341234}" type="slidenum">
              <a:rPr b="0" i="0" lang="en-US" sz="2600" u="none">
                <a:solidFill>
                  <a:srgbClr val="000000"/>
                </a:solidFill>
                <a:latin typeface="Arial"/>
                <a:ea typeface="Arial"/>
                <a:cs typeface="Arial"/>
                <a:sym typeface="Arial"/>
              </a:rPr>
              <a:t>‹#›</a:t>
            </a:fld>
            <a:endParaRPr/>
          </a:p>
        </p:txBody>
      </p:sp>
      <p:sp>
        <p:nvSpPr>
          <p:cNvPr id="230" name="Google Shape;230;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1" name="Google Shape;231;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Không có xét nghiệm riêng lẽ hay kết hợp cho chẩn đoán (nhạy) hay loại trừ (chuyên) nhiễm trùng sơ sinh 100%</a:t>
            </a:r>
            <a:endParaRPr/>
          </a:p>
          <a:p>
            <a:pPr indent="0" lvl="0" marL="457200" rtl="0" algn="l">
              <a:spcBef>
                <a:spcPts val="0"/>
              </a:spcBef>
              <a:spcAft>
                <a:spcPts val="0"/>
              </a:spcAft>
              <a:buNone/>
            </a:pPr>
            <a:r>
              <a:rPr lang="en-US"/>
              <a:t>8 nhóm triệu chứng:</a:t>
            </a:r>
            <a:endParaRPr/>
          </a:p>
          <a:p>
            <a:pPr indent="-317500" lvl="0" marL="457200" rtl="0" algn="l">
              <a:spcBef>
                <a:spcPts val="0"/>
              </a:spcBef>
              <a:spcAft>
                <a:spcPts val="0"/>
              </a:spcAft>
              <a:buSzPts val="1400"/>
              <a:buAutoNum type="arabicPeriod"/>
            </a:pPr>
            <a:r>
              <a:rPr lang="en-US"/>
              <a:t>Tím tái: Hô hấp, TM</a:t>
            </a:r>
            <a:endParaRPr/>
          </a:p>
          <a:p>
            <a:pPr indent="-317500" lvl="0" marL="457200" rtl="0" algn="l">
              <a:spcBef>
                <a:spcPts val="0"/>
              </a:spcBef>
              <a:spcAft>
                <a:spcPts val="0"/>
              </a:spcAft>
              <a:buSzPts val="1400"/>
              <a:buAutoNum type="arabicPeriod"/>
            </a:pPr>
            <a:r>
              <a:rPr lang="en-US"/>
              <a:t>Bú kém, bỏ bú: Tiêu hóa, chướng bụng, VMN, RL chuyển hóa</a:t>
            </a:r>
            <a:endParaRPr/>
          </a:p>
          <a:p>
            <a:pPr indent="-317500" lvl="0" marL="457200" rtl="0" algn="l">
              <a:spcBef>
                <a:spcPts val="0"/>
              </a:spcBef>
              <a:spcAft>
                <a:spcPts val="0"/>
              </a:spcAft>
              <a:buSzPts val="1400"/>
              <a:buAutoNum type="arabicPeriod"/>
            </a:pPr>
            <a:r>
              <a:rPr lang="en-US"/>
              <a:t>Thóp phồng: Xuất huyết, VMN, u bướu,...</a:t>
            </a:r>
            <a:endParaRPr/>
          </a:p>
          <a:p>
            <a:pPr indent="0" lvl="0" marL="457200" rtl="0" algn="l">
              <a:spcBef>
                <a:spcPts val="0"/>
              </a:spcBef>
              <a:spcAft>
                <a:spcPts val="0"/>
              </a:spcAft>
              <a:buNone/>
            </a:pPr>
            <a:r>
              <a:rPr lang="en-US"/>
              <a:t>luôn luôn phải nghĩ tới nhiễm trùng để đi tìm nó</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1200"/>
              <a:t>sơ sinh: 28 ngày; sơ sinh cực non phải kéo dài thời gian sơ sinh hơn.</a:t>
            </a:r>
            <a:endParaRPr sz="1200"/>
          </a:p>
          <a:p>
            <a:pPr indent="0" lvl="0" marL="0" rtl="0" algn="l">
              <a:spcBef>
                <a:spcPts val="0"/>
              </a:spcBef>
              <a:spcAft>
                <a:spcPts val="0"/>
              </a:spcAft>
              <a:buNone/>
            </a:pPr>
            <a:r>
              <a:rPr lang="en-US" sz="1200"/>
              <a:t>NTH diễn tiến thay đổi, mơ hồ, đa dạng, không điển hình =&gt; dễ bỏ sót</a:t>
            </a:r>
            <a:endParaRPr sz="1200"/>
          </a:p>
          <a:p>
            <a:pPr indent="0" lvl="0" marL="0" rtl="0" algn="l">
              <a:spcBef>
                <a:spcPts val="0"/>
              </a:spcBef>
              <a:spcAft>
                <a:spcPts val="0"/>
              </a:spcAft>
              <a:buNone/>
            </a:pPr>
            <a:r>
              <a:t/>
            </a:r>
            <a:endParaRPr sz="1200"/>
          </a:p>
        </p:txBody>
      </p:sp>
      <p:sp>
        <p:nvSpPr>
          <p:cNvPr id="94" name="Google Shape;94;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p19: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2600"/>
              <a:buFont typeface="Arial"/>
              <a:buNone/>
            </a:pPr>
            <a:fld id="{00000000-1234-1234-1234-123412341234}" type="slidenum">
              <a:rPr b="0" i="0" lang="en-US" sz="2600" u="none">
                <a:solidFill>
                  <a:srgbClr val="000000"/>
                </a:solidFill>
                <a:latin typeface="Arial"/>
                <a:ea typeface="Arial"/>
                <a:cs typeface="Arial"/>
                <a:sym typeface="Arial"/>
              </a:rPr>
              <a:t>‹#›</a:t>
            </a:fld>
            <a:endParaRPr/>
          </a:p>
        </p:txBody>
      </p:sp>
      <p:sp>
        <p:nvSpPr>
          <p:cNvPr id="237" name="Google Shape;237;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8" name="Google Shape;238;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304800" lvl="0" marL="457200" rtl="0" algn="l">
              <a:spcBef>
                <a:spcPts val="0"/>
              </a:spcBef>
              <a:spcAft>
                <a:spcPts val="0"/>
              </a:spcAft>
              <a:buSzPts val="1200"/>
              <a:buChar char="-"/>
            </a:pPr>
            <a:r>
              <a:rPr lang="en-US" sz="1200"/>
              <a:t>trẻ sơ sinh tới với mình trên LS, có bất thường phải nghĩ tới NTH</a:t>
            </a:r>
            <a:endParaRPr sz="1200"/>
          </a:p>
          <a:p>
            <a:pPr indent="-304800" lvl="0" marL="457200" rtl="0" algn="l">
              <a:spcBef>
                <a:spcPts val="0"/>
              </a:spcBef>
              <a:spcAft>
                <a:spcPts val="0"/>
              </a:spcAft>
              <a:buSzPts val="1200"/>
              <a:buChar char="-"/>
            </a:pPr>
            <a:r>
              <a:rPr lang="en-US" sz="1200"/>
              <a:t>TRẺ KHÔNG KHỎE (look ill): trẻ buồn, ko vui, nằm đừ đừ, tay chân không vung, đạp =&gt; cho luôn KS vì thà giết lầm còn hơn bỏ sót, nếu đợi thì diễn tiến nhanh, nguy cơ tử vong cao</a:t>
            </a:r>
            <a:endParaRPr sz="1200"/>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4" name="Google Shape;244;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Google Shape;250;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1" name="Google Shape;251;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Google Shape;257;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Mẫu: máu, DNT, nước tiểu, dịch dạ dày, máu mẹ</a:t>
            </a:r>
            <a:endParaRPr/>
          </a:p>
        </p:txBody>
      </p:sp>
      <p:sp>
        <p:nvSpPr>
          <p:cNvPr id="258" name="Google Shape;258;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Google Shape;265;p23: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2600"/>
              <a:buFont typeface="Arial"/>
              <a:buNone/>
            </a:pPr>
            <a:fld id="{00000000-1234-1234-1234-123412341234}" type="slidenum">
              <a:rPr b="0" i="0" lang="en-US" sz="2600" u="none">
                <a:solidFill>
                  <a:srgbClr val="000000"/>
                </a:solidFill>
                <a:latin typeface="Arial"/>
                <a:ea typeface="Arial"/>
                <a:cs typeface="Arial"/>
                <a:sym typeface="Arial"/>
              </a:rPr>
              <a:t>‹#›</a:t>
            </a:fld>
            <a:endParaRPr/>
          </a:p>
        </p:txBody>
      </p:sp>
      <p:sp>
        <p:nvSpPr>
          <p:cNvPr id="266" name="Google Shape;266;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7" name="Google Shape;267;p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a:t>CTM: làm bằng máy laser, nhanh: BC trong 24h: 6000-30000 =&gt; qua thay đổi, nên ko có giá trị, BC thấp có giá trị hơn BC tăng vì NT nặng tới mức ức chế tủy. IT &gt; 0.8 khả năng tử vong cao, Hạt độc là hạt trong BC chứa con VK</a:t>
            </a:r>
            <a:endParaRPr sz="1200"/>
          </a:p>
          <a:p>
            <a:pPr indent="0" lvl="0" marL="0" rtl="0" algn="l">
              <a:spcBef>
                <a:spcPts val="0"/>
              </a:spcBef>
              <a:spcAft>
                <a:spcPts val="0"/>
              </a:spcAft>
              <a:buNone/>
            </a:pPr>
            <a:r>
              <a:rPr lang="en-US" sz="1200"/>
              <a:t>PMNB: quan sát hình dáng,hạt độc quan sát bằng mắt nhìn, ko khách quan</a:t>
            </a:r>
            <a:endParaRPr sz="1200"/>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p2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2600"/>
              <a:buFont typeface="Arial"/>
              <a:buNone/>
            </a:pPr>
            <a:fld id="{00000000-1234-1234-1234-123412341234}" type="slidenum">
              <a:rPr b="0" i="0" lang="en-US" sz="2600" u="none">
                <a:solidFill>
                  <a:srgbClr val="000000"/>
                </a:solidFill>
                <a:latin typeface="Arial"/>
                <a:ea typeface="Arial"/>
                <a:cs typeface="Arial"/>
                <a:sym typeface="Arial"/>
              </a:rPr>
              <a:t>‹#›</a:t>
            </a:fld>
            <a:endParaRPr/>
          </a:p>
        </p:txBody>
      </p:sp>
      <p:sp>
        <p:nvSpPr>
          <p:cNvPr id="275" name="Google Shape;275;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6" name="Google Shape;276;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a:t>C reactive protein: có trong quá trình viêm, tổn thương mô cấp, chấn thương, nhồi máu….</a:t>
            </a:r>
            <a:endParaRPr sz="1200"/>
          </a:p>
          <a:p>
            <a:pPr indent="0" lvl="0" marL="0" rtl="0" algn="l">
              <a:spcBef>
                <a:spcPts val="0"/>
              </a:spcBef>
              <a:spcAft>
                <a:spcPts val="0"/>
              </a:spcAft>
              <a:buNone/>
            </a:pPr>
            <a:r>
              <a:rPr lang="en-US" sz="1200"/>
              <a:t>Có giá trị trong NTSS, tăng sinh lý sau sinh, đỉnh tăng là 24h, tối đa 18mg, ko tăng thêm sau 24h. bị ảnh hưởng bởi kiểu sanh (em bé chịu đựng quá nhiều trong lúc sanh)</a:t>
            </a:r>
            <a:endParaRPr sz="1200"/>
          </a:p>
          <a:p>
            <a:pPr indent="0" lvl="0" marL="0" rtl="0" algn="l">
              <a:spcBef>
                <a:spcPts val="0"/>
              </a:spcBef>
              <a:spcAft>
                <a:spcPts val="0"/>
              </a:spcAft>
              <a:buNone/>
            </a:pPr>
            <a:r>
              <a:rPr lang="en-US" sz="1200"/>
              <a:t>Do gan, BC hạt tiết ra nên bé non tháng, gan chưa phát triển, BC hạt giảm nhiều -&gt; CRP âm tính giả</a:t>
            </a:r>
            <a:endParaRPr sz="1200"/>
          </a:p>
          <a:p>
            <a:pPr indent="0" lvl="0" marL="0" rtl="0" algn="l">
              <a:spcBef>
                <a:spcPts val="0"/>
              </a:spcBef>
              <a:spcAft>
                <a:spcPts val="0"/>
              </a:spcAft>
              <a:buNone/>
            </a:pPr>
            <a:r>
              <a:rPr lang="en-US" sz="1200"/>
              <a:t>Nhiễm trùng: tăng sau 4-6h sau NT, tăng gấp đôi mỗi 8h, đỉnh 36-48h, sau đó vẫn duy trì sự tăng CRP sau đó =&gt; sau khi cho KS, CRP chưa giảm ngay, 19h giảm một nửa. CRP càng cao thì khả năng nhiễm trùng càng cao.</a:t>
            </a:r>
            <a:endParaRPr sz="1200"/>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Google Shape;281;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CRP âm tính 3 lần, cách nhau 24-48h -&gt; loại NTH, độ đặc hiệu cao 98-99,7%</a:t>
            </a:r>
            <a:endParaRPr/>
          </a:p>
        </p:txBody>
      </p:sp>
      <p:sp>
        <p:nvSpPr>
          <p:cNvPr id="282" name="Google Shape;282;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9" name="Shape 289"/>
        <p:cNvGrpSpPr/>
        <p:nvPr/>
      </p:nvGrpSpPr>
      <p:grpSpPr>
        <a:xfrm>
          <a:off x="0" y="0"/>
          <a:ext cx="0" cy="0"/>
          <a:chOff x="0" y="0"/>
          <a:chExt cx="0" cy="0"/>
        </a:xfrm>
      </p:grpSpPr>
      <p:sp>
        <p:nvSpPr>
          <p:cNvPr id="290" name="Google Shape;290;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304800" lvl="0" marL="457200" rtl="0" algn="l">
              <a:spcBef>
                <a:spcPts val="0"/>
              </a:spcBef>
              <a:spcAft>
                <a:spcPts val="0"/>
              </a:spcAft>
              <a:buSzPts val="1200"/>
              <a:buChar char="-"/>
            </a:pPr>
            <a:r>
              <a:rPr lang="en-US" sz="1200"/>
              <a:t>Triệu chứng TK nghi ngờ do NT</a:t>
            </a:r>
            <a:endParaRPr sz="1200"/>
          </a:p>
          <a:p>
            <a:pPr indent="-304800" lvl="0" marL="457200" rtl="0" algn="l">
              <a:spcBef>
                <a:spcPts val="0"/>
              </a:spcBef>
              <a:spcAft>
                <a:spcPts val="0"/>
              </a:spcAft>
              <a:buSzPts val="1200"/>
              <a:buChar char="-"/>
            </a:pPr>
            <a:r>
              <a:rPr lang="en-US" sz="1200"/>
              <a:t>8 nhóm triệu chứng muộn: sốt hoặc hạ thân nhiệt</a:t>
            </a:r>
            <a:endParaRPr sz="1200"/>
          </a:p>
          <a:p>
            <a:pPr indent="-304800" lvl="0" marL="457200" rtl="0" algn="l">
              <a:spcBef>
                <a:spcPts val="0"/>
              </a:spcBef>
              <a:spcAft>
                <a:spcPts val="0"/>
              </a:spcAft>
              <a:buSzPts val="1200"/>
              <a:buChar char="-"/>
            </a:pPr>
            <a:r>
              <a:rPr lang="en-US" sz="1200"/>
              <a:t>Trpng NTSS sớm thì ngta ít CDTL, khi nào nghi ngờ nhiều mình mới CDTL</a:t>
            </a:r>
            <a:endParaRPr sz="1200"/>
          </a:p>
        </p:txBody>
      </p:sp>
      <p:sp>
        <p:nvSpPr>
          <p:cNvPr id="291" name="Google Shape;291;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5" name="Shape 295"/>
        <p:cNvGrpSpPr/>
        <p:nvPr/>
      </p:nvGrpSpPr>
      <p:grpSpPr>
        <a:xfrm>
          <a:off x="0" y="0"/>
          <a:ext cx="0" cy="0"/>
          <a:chOff x="0" y="0"/>
          <a:chExt cx="0" cy="0"/>
        </a:xfrm>
      </p:grpSpPr>
      <p:sp>
        <p:nvSpPr>
          <p:cNvPr id="296" name="Google Shape;296;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sz="1200"/>
          </a:p>
        </p:txBody>
      </p:sp>
      <p:sp>
        <p:nvSpPr>
          <p:cNvPr id="297" name="Google Shape;297;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1" name="Shape 301"/>
        <p:cNvGrpSpPr/>
        <p:nvPr/>
      </p:nvGrpSpPr>
      <p:grpSpPr>
        <a:xfrm>
          <a:off x="0" y="0"/>
          <a:ext cx="0" cy="0"/>
          <a:chOff x="0" y="0"/>
          <a:chExt cx="0" cy="0"/>
        </a:xfrm>
      </p:grpSpPr>
      <p:sp>
        <p:nvSpPr>
          <p:cNvPr id="302" name="Google Shape;302;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304800" lvl="0" marL="457200" rtl="0" algn="l">
              <a:spcBef>
                <a:spcPts val="0"/>
              </a:spcBef>
              <a:spcAft>
                <a:spcPts val="0"/>
              </a:spcAft>
              <a:buSzPts val="1200"/>
              <a:buChar char="-"/>
            </a:pPr>
            <a:r>
              <a:rPr lang="en-US" sz="1200"/>
              <a:t>YTNC rất quan trọng: mẹ, con, môi trường. Lúc nào cũng phải nghĩ tới có NT hay chưa</a:t>
            </a:r>
            <a:endParaRPr sz="1200"/>
          </a:p>
          <a:p>
            <a:pPr indent="-304800" lvl="0" marL="457200" rtl="0" algn="l">
              <a:spcBef>
                <a:spcPts val="0"/>
              </a:spcBef>
              <a:spcAft>
                <a:spcPts val="0"/>
              </a:spcAft>
              <a:buSzPts val="1200"/>
              <a:buChar char="-"/>
            </a:pPr>
            <a:r>
              <a:rPr lang="en-US" sz="1200"/>
              <a:t>CLS: CTM, PMNB, CRP, cấy máu</a:t>
            </a:r>
            <a:endParaRPr sz="1200"/>
          </a:p>
          <a:p>
            <a:pPr indent="-304800" lvl="0" marL="457200" rtl="0" algn="l">
              <a:spcBef>
                <a:spcPts val="0"/>
              </a:spcBef>
              <a:spcAft>
                <a:spcPts val="0"/>
              </a:spcAft>
              <a:buSzPts val="1200"/>
              <a:buChar char="-"/>
            </a:pPr>
            <a:r>
              <a:rPr lang="en-US" sz="1200"/>
              <a:t>LS: 8 nhóm triệu chứng</a:t>
            </a:r>
            <a:endParaRPr sz="1200"/>
          </a:p>
        </p:txBody>
      </p:sp>
      <p:sp>
        <p:nvSpPr>
          <p:cNvPr id="303" name="Google Shape;303;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 name="Google Shape;99;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3" name="Shape 313"/>
        <p:cNvGrpSpPr/>
        <p:nvPr/>
      </p:nvGrpSpPr>
      <p:grpSpPr>
        <a:xfrm>
          <a:off x="0" y="0"/>
          <a:ext cx="0" cy="0"/>
          <a:chOff x="0" y="0"/>
          <a:chExt cx="0" cy="0"/>
        </a:xfrm>
      </p:grpSpPr>
      <p:sp>
        <p:nvSpPr>
          <p:cNvPr id="314" name="Google Shape;314;p29: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2600"/>
              <a:buFont typeface="Arial"/>
              <a:buNone/>
            </a:pPr>
            <a:fld id="{00000000-1234-1234-1234-123412341234}" type="slidenum">
              <a:rPr b="0" i="0" lang="en-US" sz="2600" u="none">
                <a:solidFill>
                  <a:srgbClr val="000000"/>
                </a:solidFill>
                <a:latin typeface="Arial"/>
                <a:ea typeface="Arial"/>
                <a:cs typeface="Arial"/>
                <a:sym typeface="Arial"/>
              </a:rPr>
              <a:t>‹#›</a:t>
            </a:fld>
            <a:endParaRPr/>
          </a:p>
        </p:txBody>
      </p:sp>
      <p:sp>
        <p:nvSpPr>
          <p:cNvPr id="315" name="Google Shape;315;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16" name="Google Shape;316;p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0" name="Shape 320"/>
        <p:cNvGrpSpPr/>
        <p:nvPr/>
      </p:nvGrpSpPr>
      <p:grpSpPr>
        <a:xfrm>
          <a:off x="0" y="0"/>
          <a:ext cx="0" cy="0"/>
          <a:chOff x="0" y="0"/>
          <a:chExt cx="0" cy="0"/>
        </a:xfrm>
      </p:grpSpPr>
      <p:sp>
        <p:nvSpPr>
          <p:cNvPr id="321" name="Google Shape;321;p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2" name="Google Shape;322;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6" name="Shape 326"/>
        <p:cNvGrpSpPr/>
        <p:nvPr/>
      </p:nvGrpSpPr>
      <p:grpSpPr>
        <a:xfrm>
          <a:off x="0" y="0"/>
          <a:ext cx="0" cy="0"/>
          <a:chOff x="0" y="0"/>
          <a:chExt cx="0" cy="0"/>
        </a:xfrm>
      </p:grpSpPr>
      <p:sp>
        <p:nvSpPr>
          <p:cNvPr id="327" name="Google Shape;327;p31: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2600"/>
              <a:buFont typeface="Arial"/>
              <a:buNone/>
            </a:pPr>
            <a:fld id="{00000000-1234-1234-1234-123412341234}" type="slidenum">
              <a:rPr b="0" i="0" lang="en-US" sz="2600" u="none">
                <a:solidFill>
                  <a:srgbClr val="000000"/>
                </a:solidFill>
                <a:latin typeface="Arial"/>
                <a:ea typeface="Arial"/>
                <a:cs typeface="Arial"/>
                <a:sym typeface="Arial"/>
              </a:rPr>
              <a:t>‹#›</a:t>
            </a:fld>
            <a:endParaRPr/>
          </a:p>
        </p:txBody>
      </p:sp>
      <p:sp>
        <p:nvSpPr>
          <p:cNvPr id="328" name="Google Shape;328;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29" name="Google Shape;329;p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304800" lvl="0" marL="457200" rtl="0" algn="l">
              <a:spcBef>
                <a:spcPts val="0"/>
              </a:spcBef>
              <a:spcAft>
                <a:spcPts val="0"/>
              </a:spcAft>
              <a:buSzPts val="1200"/>
              <a:buChar char="-"/>
            </a:pPr>
            <a:r>
              <a:rPr lang="en-US" sz="1200"/>
              <a:t>Ngừng KS khi loại trừ được là ko có nhiễm trùng.</a:t>
            </a:r>
            <a:endParaRPr sz="1200"/>
          </a:p>
          <a:p>
            <a:pPr indent="-304800" lvl="0" marL="457200" rtl="0" algn="l">
              <a:spcBef>
                <a:spcPts val="0"/>
              </a:spcBef>
              <a:spcAft>
                <a:spcPts val="0"/>
              </a:spcAft>
              <a:buSzPts val="1200"/>
              <a:buChar char="-"/>
            </a:pPr>
            <a:r>
              <a:rPr lang="en-US" sz="1200"/>
              <a:t>nguyên tắc: KS tiêm </a:t>
            </a:r>
            <a:r>
              <a:rPr lang="en-US" sz="1200"/>
              <a:t>TM</a:t>
            </a:r>
            <a:r>
              <a:rPr lang="en-US" sz="1200"/>
              <a:t> </a:t>
            </a:r>
            <a:r>
              <a:rPr lang="en-US" sz="1200"/>
              <a:t>(hạn chế TB: b/c abscess, teo cơ, mạch máu nuôi ko nhiều, ko hiệu quả)</a:t>
            </a:r>
            <a:endParaRPr sz="1200"/>
          </a:p>
          <a:p>
            <a:pPr indent="-304800" lvl="0" marL="457200" rtl="0" algn="l">
              <a:spcBef>
                <a:spcPts val="0"/>
              </a:spcBef>
              <a:spcAft>
                <a:spcPts val="0"/>
              </a:spcAft>
              <a:buSzPts val="1200"/>
              <a:buChar char="-"/>
            </a:pPr>
            <a:r>
              <a:rPr lang="en-US" sz="1200"/>
              <a:t>Chuyển viện: ủ ấm, Oxy đủ, chống hạ đường huyết (bú mẹ, nuôi qua sone), cho KS từ đầu.</a:t>
            </a:r>
            <a:endParaRPr sz="1200"/>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4" name="Shape 334"/>
        <p:cNvGrpSpPr/>
        <p:nvPr/>
      </p:nvGrpSpPr>
      <p:grpSpPr>
        <a:xfrm>
          <a:off x="0" y="0"/>
          <a:ext cx="0" cy="0"/>
          <a:chOff x="0" y="0"/>
          <a:chExt cx="0" cy="0"/>
        </a:xfrm>
      </p:grpSpPr>
      <p:sp>
        <p:nvSpPr>
          <p:cNvPr id="335" name="Google Shape;335;p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6" name="Google Shape;336;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3" name="Shape 343"/>
        <p:cNvGrpSpPr/>
        <p:nvPr/>
      </p:nvGrpSpPr>
      <p:grpSpPr>
        <a:xfrm>
          <a:off x="0" y="0"/>
          <a:ext cx="0" cy="0"/>
          <a:chOff x="0" y="0"/>
          <a:chExt cx="0" cy="0"/>
        </a:xfrm>
      </p:grpSpPr>
      <p:sp>
        <p:nvSpPr>
          <p:cNvPr id="344" name="Google Shape;344;p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Mẹ: NT ối, abscess bánh nhau, sốt, huyết trắng</a:t>
            </a:r>
            <a:endParaRPr/>
          </a:p>
          <a:p>
            <a:pPr indent="0" lvl="0" marL="0" rtl="0" algn="l">
              <a:spcBef>
                <a:spcPts val="0"/>
              </a:spcBef>
              <a:spcAft>
                <a:spcPts val="0"/>
              </a:spcAft>
              <a:buNone/>
            </a:pPr>
            <a:r>
              <a:rPr lang="en-US"/>
              <a:t>Con: SHH, sốt, gan lách to</a:t>
            </a:r>
            <a:endParaRPr/>
          </a:p>
        </p:txBody>
      </p:sp>
      <p:sp>
        <p:nvSpPr>
          <p:cNvPr id="345" name="Google Shape;345;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0" name="Shape 350"/>
        <p:cNvGrpSpPr/>
        <p:nvPr/>
      </p:nvGrpSpPr>
      <p:grpSpPr>
        <a:xfrm>
          <a:off x="0" y="0"/>
          <a:ext cx="0" cy="0"/>
          <a:chOff x="0" y="0"/>
          <a:chExt cx="0" cy="0"/>
        </a:xfrm>
      </p:grpSpPr>
      <p:sp>
        <p:nvSpPr>
          <p:cNvPr id="351" name="Google Shape;351;p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2" name="Google Shape;352;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7" name="Shape 357"/>
        <p:cNvGrpSpPr/>
        <p:nvPr/>
      </p:nvGrpSpPr>
      <p:grpSpPr>
        <a:xfrm>
          <a:off x="0" y="0"/>
          <a:ext cx="0" cy="0"/>
          <a:chOff x="0" y="0"/>
          <a:chExt cx="0" cy="0"/>
        </a:xfrm>
      </p:grpSpPr>
      <p:sp>
        <p:nvSpPr>
          <p:cNvPr id="358" name="Google Shape;358;p35: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2600"/>
              <a:buFont typeface="Arial"/>
              <a:buNone/>
            </a:pPr>
            <a:fld id="{00000000-1234-1234-1234-123412341234}" type="slidenum">
              <a:rPr b="0" i="0" lang="en-US" sz="2600" u="none">
                <a:solidFill>
                  <a:srgbClr val="000000"/>
                </a:solidFill>
                <a:latin typeface="Arial"/>
                <a:ea typeface="Arial"/>
                <a:cs typeface="Arial"/>
                <a:sym typeface="Arial"/>
              </a:rPr>
              <a:t>‹#›</a:t>
            </a:fld>
            <a:endParaRPr/>
          </a:p>
        </p:txBody>
      </p:sp>
      <p:sp>
        <p:nvSpPr>
          <p:cNvPr id="359" name="Google Shape;359;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60" name="Google Shape;360;p3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4" name="Shape 364"/>
        <p:cNvGrpSpPr/>
        <p:nvPr/>
      </p:nvGrpSpPr>
      <p:grpSpPr>
        <a:xfrm>
          <a:off x="0" y="0"/>
          <a:ext cx="0" cy="0"/>
          <a:chOff x="0" y="0"/>
          <a:chExt cx="0" cy="0"/>
        </a:xfrm>
      </p:grpSpPr>
      <p:sp>
        <p:nvSpPr>
          <p:cNvPr id="365" name="Google Shape;365;p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6" name="Google Shape;366;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1" name="Shape 371"/>
        <p:cNvGrpSpPr/>
        <p:nvPr/>
      </p:nvGrpSpPr>
      <p:grpSpPr>
        <a:xfrm>
          <a:off x="0" y="0"/>
          <a:ext cx="0" cy="0"/>
          <a:chOff x="0" y="0"/>
          <a:chExt cx="0" cy="0"/>
        </a:xfrm>
      </p:grpSpPr>
      <p:sp>
        <p:nvSpPr>
          <p:cNvPr id="372" name="Google Shape;372;p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3" name="Google Shape;373;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9" name="Shape 379"/>
        <p:cNvGrpSpPr/>
        <p:nvPr/>
      </p:nvGrpSpPr>
      <p:grpSpPr>
        <a:xfrm>
          <a:off x="0" y="0"/>
          <a:ext cx="0" cy="0"/>
          <a:chOff x="0" y="0"/>
          <a:chExt cx="0" cy="0"/>
        </a:xfrm>
      </p:grpSpPr>
      <p:sp>
        <p:nvSpPr>
          <p:cNvPr id="380" name="Google Shape;380;p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1" name="Google Shape;381;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6" name="Shape 386"/>
        <p:cNvGrpSpPr/>
        <p:nvPr/>
      </p:nvGrpSpPr>
      <p:grpSpPr>
        <a:xfrm>
          <a:off x="0" y="0"/>
          <a:ext cx="0" cy="0"/>
          <a:chOff x="0" y="0"/>
          <a:chExt cx="0" cy="0"/>
        </a:xfrm>
      </p:grpSpPr>
      <p:sp>
        <p:nvSpPr>
          <p:cNvPr id="387" name="Google Shape;387;p3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8" name="Google Shape;388;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2" name="Shape 392"/>
        <p:cNvGrpSpPr/>
        <p:nvPr/>
      </p:nvGrpSpPr>
      <p:grpSpPr>
        <a:xfrm>
          <a:off x="0" y="0"/>
          <a:ext cx="0" cy="0"/>
          <a:chOff x="0" y="0"/>
          <a:chExt cx="0" cy="0"/>
        </a:xfrm>
      </p:grpSpPr>
      <p:sp>
        <p:nvSpPr>
          <p:cNvPr id="393" name="Google Shape;393;p4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4" name="Google Shape;394;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8" name="Shape 398"/>
        <p:cNvGrpSpPr/>
        <p:nvPr/>
      </p:nvGrpSpPr>
      <p:grpSpPr>
        <a:xfrm>
          <a:off x="0" y="0"/>
          <a:ext cx="0" cy="0"/>
          <a:chOff x="0" y="0"/>
          <a:chExt cx="0" cy="0"/>
        </a:xfrm>
      </p:grpSpPr>
      <p:sp>
        <p:nvSpPr>
          <p:cNvPr id="399" name="Google Shape;399;p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0" name="Google Shape;400;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1" name="Google Shape;121;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 name="Google Shape;139;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1200"/>
              <a:t>Nhiễm mầm bệnh có thể tứ lúc mang thai, trong sinh, sau sinh</a:t>
            </a:r>
            <a:endParaRPr sz="1200"/>
          </a:p>
          <a:p>
            <a:pPr indent="0" lvl="0" marL="0" rtl="0" algn="l">
              <a:spcBef>
                <a:spcPts val="0"/>
              </a:spcBef>
              <a:spcAft>
                <a:spcPts val="0"/>
              </a:spcAft>
              <a:buNone/>
            </a:pPr>
            <a:r>
              <a:rPr lang="en-US" sz="1200"/>
              <a:t>NT khu trú: VMN, viêm phổi, NT da (mụn mủ da, nhọt da), Nt rốn (đỏ da)</a:t>
            </a:r>
            <a:endParaRPr sz="1200"/>
          </a:p>
          <a:p>
            <a:pPr indent="0" lvl="0" marL="0" rtl="0" algn="l">
              <a:spcBef>
                <a:spcPts val="0"/>
              </a:spcBef>
              <a:spcAft>
                <a:spcPts val="0"/>
              </a:spcAft>
              <a:buNone/>
            </a:pPr>
            <a:r>
              <a:rPr lang="en-US" sz="1200"/>
              <a:t>NT toàn thân: NTH -&gt; rắc rối, triệu chứng đa dạng, ko đặc hiệu, khó khăn trong chẩn đoán vì xác định dựa vào cấy máu (40% cấy ra, dương tính giả)</a:t>
            </a:r>
            <a:endParaRPr sz="1200"/>
          </a:p>
        </p:txBody>
      </p:sp>
      <p:sp>
        <p:nvSpPr>
          <p:cNvPr id="145" name="Google Shape;145;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1200"/>
              <a:t>SHH tử vong nhiều nhất, NTSS tử vong đứng thứ 2 </a:t>
            </a:r>
            <a:endParaRPr sz="1200"/>
          </a:p>
          <a:p>
            <a:pPr indent="0" lvl="0" marL="0" rtl="0" algn="l">
              <a:spcBef>
                <a:spcPts val="0"/>
              </a:spcBef>
              <a:spcAft>
                <a:spcPts val="0"/>
              </a:spcAft>
              <a:buNone/>
            </a:pPr>
            <a:r>
              <a:rPr lang="en-US" sz="1200"/>
              <a:t>Sinh non : miễn dịch kém, nuôi ăn </a:t>
            </a:r>
            <a:r>
              <a:rPr lang="en-US" sz="1200"/>
              <a:t>TM</a:t>
            </a:r>
            <a:r>
              <a:rPr lang="en-US" sz="1200"/>
              <a:t>,suy hô hấp =&gt; tăng nguy cơ</a:t>
            </a:r>
            <a:endParaRPr sz="1200"/>
          </a:p>
          <a:p>
            <a:pPr indent="0" lvl="0" marL="0" rtl="0" algn="l">
              <a:spcBef>
                <a:spcPts val="0"/>
              </a:spcBef>
              <a:spcAft>
                <a:spcPts val="0"/>
              </a:spcAft>
              <a:buNone/>
            </a:pPr>
            <a:r>
              <a:rPr lang="en-US" sz="1200"/>
              <a:t>Con trai đủ tháng &gt; con gái:yếu tố khởi phát mạnh, tính miễn dịch liên kết với giới tính (chưa đc chứng minh)</a:t>
            </a:r>
            <a:endParaRPr sz="1200"/>
          </a:p>
        </p:txBody>
      </p:sp>
      <p:sp>
        <p:nvSpPr>
          <p:cNvPr id="154" name="Google Shape;154;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7" name="Google Shape;17;p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chemeClr val="lt1"/>
              </a:buClr>
              <a:buSzPts val="3200"/>
              <a:buFont typeface="Arial"/>
              <a:buNone/>
              <a:defRPr/>
            </a:lvl1pPr>
            <a:lvl2pPr lvl="1" algn="ctr">
              <a:spcBef>
                <a:spcPts val="560"/>
              </a:spcBef>
              <a:spcAft>
                <a:spcPts val="0"/>
              </a:spcAft>
              <a:buClr>
                <a:schemeClr val="lt1"/>
              </a:buClr>
              <a:buSzPts val="2800"/>
              <a:buFont typeface="Arial"/>
              <a:buNone/>
              <a:defRPr/>
            </a:lvl2pPr>
            <a:lvl3pPr lvl="2" algn="ctr">
              <a:spcBef>
                <a:spcPts val="480"/>
              </a:spcBef>
              <a:spcAft>
                <a:spcPts val="0"/>
              </a:spcAft>
              <a:buClr>
                <a:schemeClr val="lt1"/>
              </a:buClr>
              <a:buSzPts val="2400"/>
              <a:buFont typeface="Arial"/>
              <a:buNone/>
              <a:defRPr/>
            </a:lvl3pPr>
            <a:lvl4pPr lvl="3" algn="ctr">
              <a:spcBef>
                <a:spcPts val="400"/>
              </a:spcBef>
              <a:spcAft>
                <a:spcPts val="0"/>
              </a:spcAft>
              <a:buClr>
                <a:schemeClr val="lt1"/>
              </a:buClr>
              <a:buSzPts val="2000"/>
              <a:buFont typeface="Arial"/>
              <a:buNone/>
              <a:defRPr/>
            </a:lvl4pPr>
            <a:lvl5pPr lvl="4" algn="ctr">
              <a:spcBef>
                <a:spcPts val="400"/>
              </a:spcBef>
              <a:spcAft>
                <a:spcPts val="0"/>
              </a:spcAft>
              <a:buClr>
                <a:schemeClr val="lt1"/>
              </a:buClr>
              <a:buSzPts val="2000"/>
              <a:buFont typeface="Arial"/>
              <a:buNone/>
              <a:defRPr/>
            </a:lvl5pPr>
            <a:lvl6pPr lvl="5" algn="ctr">
              <a:spcBef>
                <a:spcPts val="400"/>
              </a:spcBef>
              <a:spcAft>
                <a:spcPts val="0"/>
              </a:spcAft>
              <a:buClr>
                <a:schemeClr val="lt1"/>
              </a:buClr>
              <a:buSzPts val="2000"/>
              <a:buFont typeface="Arial"/>
              <a:buNone/>
              <a:defRPr/>
            </a:lvl6pPr>
            <a:lvl7pPr lvl="6" algn="ctr">
              <a:spcBef>
                <a:spcPts val="400"/>
              </a:spcBef>
              <a:spcAft>
                <a:spcPts val="0"/>
              </a:spcAft>
              <a:buClr>
                <a:schemeClr val="lt1"/>
              </a:buClr>
              <a:buSzPts val="2000"/>
              <a:buFont typeface="Arial"/>
              <a:buNone/>
              <a:defRPr/>
            </a:lvl7pPr>
            <a:lvl8pPr lvl="7" algn="ctr">
              <a:spcBef>
                <a:spcPts val="400"/>
              </a:spcBef>
              <a:spcAft>
                <a:spcPts val="0"/>
              </a:spcAft>
              <a:buClr>
                <a:schemeClr val="lt1"/>
              </a:buClr>
              <a:buSzPts val="2000"/>
              <a:buFont typeface="Arial"/>
              <a:buNone/>
              <a:defRPr/>
            </a:lvl8pPr>
            <a:lvl9pPr lvl="8" algn="ctr">
              <a:spcBef>
                <a:spcPts val="400"/>
              </a:spcBef>
              <a:spcAft>
                <a:spcPts val="0"/>
              </a:spcAft>
              <a:buClr>
                <a:schemeClr val="lt1"/>
              </a:buClr>
              <a:buSzPts val="2000"/>
              <a:buFont typeface="Arial"/>
              <a:buNone/>
              <a:defRPr/>
            </a:lvl9pPr>
          </a:lstStyle>
          <a:p/>
        </p:txBody>
      </p:sp>
      <p:sp>
        <p:nvSpPr>
          <p:cNvPr id="18" name="Google Shape;18;p2"/>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71" name="Shape 71"/>
        <p:cNvGrpSpPr/>
        <p:nvPr/>
      </p:nvGrpSpPr>
      <p:grpSpPr>
        <a:xfrm>
          <a:off x="0" y="0"/>
          <a:ext cx="0" cy="0"/>
          <a:chOff x="0" y="0"/>
          <a:chExt cx="0" cy="0"/>
        </a:xfrm>
      </p:grpSpPr>
      <p:sp>
        <p:nvSpPr>
          <p:cNvPr id="72" name="Google Shape;72;p1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3" name="Google Shape;73;p11"/>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lt1"/>
              </a:buClr>
              <a:buSzPts val="2800"/>
              <a:buFont typeface="Arial"/>
              <a:buChar char="•"/>
              <a:defRPr sz="2800"/>
            </a:lvl1pPr>
            <a:lvl2pPr indent="-381000" lvl="1" marL="914400" algn="l">
              <a:spcBef>
                <a:spcPts val="480"/>
              </a:spcBef>
              <a:spcAft>
                <a:spcPts val="0"/>
              </a:spcAft>
              <a:buClr>
                <a:schemeClr val="lt1"/>
              </a:buClr>
              <a:buSzPts val="2400"/>
              <a:buFont typeface="Arial"/>
              <a:buChar char="–"/>
              <a:defRPr sz="2400"/>
            </a:lvl2pPr>
            <a:lvl3pPr indent="-355600" lvl="2" marL="1371600" algn="l">
              <a:spcBef>
                <a:spcPts val="400"/>
              </a:spcBef>
              <a:spcAft>
                <a:spcPts val="0"/>
              </a:spcAft>
              <a:buClr>
                <a:schemeClr val="lt1"/>
              </a:buClr>
              <a:buSzPts val="2000"/>
              <a:buFont typeface="Arial"/>
              <a:buChar char="•"/>
              <a:defRPr sz="2000"/>
            </a:lvl3pPr>
            <a:lvl4pPr indent="-342900" lvl="3" marL="1828800" algn="l">
              <a:spcBef>
                <a:spcPts val="360"/>
              </a:spcBef>
              <a:spcAft>
                <a:spcPts val="0"/>
              </a:spcAft>
              <a:buClr>
                <a:schemeClr val="lt1"/>
              </a:buClr>
              <a:buSzPts val="1800"/>
              <a:buFont typeface="Arial"/>
              <a:buChar char="–"/>
              <a:defRPr sz="1800"/>
            </a:lvl4pPr>
            <a:lvl5pPr indent="-342900" lvl="4" marL="2286000" algn="l">
              <a:spcBef>
                <a:spcPts val="360"/>
              </a:spcBef>
              <a:spcAft>
                <a:spcPts val="0"/>
              </a:spcAft>
              <a:buClr>
                <a:schemeClr val="lt1"/>
              </a:buClr>
              <a:buSzPts val="1800"/>
              <a:buFont typeface="Arial"/>
              <a:buChar char="»"/>
              <a:defRPr sz="1800"/>
            </a:lvl5pPr>
            <a:lvl6pPr indent="-342900" lvl="5" marL="2743200" algn="l">
              <a:spcBef>
                <a:spcPts val="360"/>
              </a:spcBef>
              <a:spcAft>
                <a:spcPts val="0"/>
              </a:spcAft>
              <a:buClr>
                <a:schemeClr val="lt1"/>
              </a:buClr>
              <a:buSzPts val="1800"/>
              <a:buFont typeface="Arial"/>
              <a:buChar char="»"/>
              <a:defRPr sz="1800"/>
            </a:lvl6pPr>
            <a:lvl7pPr indent="-342900" lvl="6" marL="3200400" algn="l">
              <a:spcBef>
                <a:spcPts val="360"/>
              </a:spcBef>
              <a:spcAft>
                <a:spcPts val="0"/>
              </a:spcAft>
              <a:buClr>
                <a:schemeClr val="lt1"/>
              </a:buClr>
              <a:buSzPts val="1800"/>
              <a:buFont typeface="Arial"/>
              <a:buChar char="»"/>
              <a:defRPr sz="1800"/>
            </a:lvl7pPr>
            <a:lvl8pPr indent="-342900" lvl="7" marL="3657600" algn="l">
              <a:spcBef>
                <a:spcPts val="360"/>
              </a:spcBef>
              <a:spcAft>
                <a:spcPts val="0"/>
              </a:spcAft>
              <a:buClr>
                <a:schemeClr val="lt1"/>
              </a:buClr>
              <a:buSzPts val="1800"/>
              <a:buFont typeface="Arial"/>
              <a:buChar char="»"/>
              <a:defRPr sz="1800"/>
            </a:lvl8pPr>
            <a:lvl9pPr indent="-342900" lvl="8" marL="4114800" algn="l">
              <a:spcBef>
                <a:spcPts val="360"/>
              </a:spcBef>
              <a:spcAft>
                <a:spcPts val="0"/>
              </a:spcAft>
              <a:buClr>
                <a:schemeClr val="lt1"/>
              </a:buClr>
              <a:buSzPts val="1800"/>
              <a:buFont typeface="Arial"/>
              <a:buChar char="»"/>
              <a:defRPr sz="1800"/>
            </a:lvl9pPr>
          </a:lstStyle>
          <a:p/>
        </p:txBody>
      </p:sp>
      <p:sp>
        <p:nvSpPr>
          <p:cNvPr id="74" name="Google Shape;74;p11"/>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lt1"/>
              </a:buClr>
              <a:buSzPts val="2800"/>
              <a:buFont typeface="Arial"/>
              <a:buChar char="•"/>
              <a:defRPr sz="2800"/>
            </a:lvl1pPr>
            <a:lvl2pPr indent="-381000" lvl="1" marL="914400" algn="l">
              <a:spcBef>
                <a:spcPts val="480"/>
              </a:spcBef>
              <a:spcAft>
                <a:spcPts val="0"/>
              </a:spcAft>
              <a:buClr>
                <a:schemeClr val="lt1"/>
              </a:buClr>
              <a:buSzPts val="2400"/>
              <a:buFont typeface="Arial"/>
              <a:buChar char="–"/>
              <a:defRPr sz="2400"/>
            </a:lvl2pPr>
            <a:lvl3pPr indent="-355600" lvl="2" marL="1371600" algn="l">
              <a:spcBef>
                <a:spcPts val="400"/>
              </a:spcBef>
              <a:spcAft>
                <a:spcPts val="0"/>
              </a:spcAft>
              <a:buClr>
                <a:schemeClr val="lt1"/>
              </a:buClr>
              <a:buSzPts val="2000"/>
              <a:buFont typeface="Arial"/>
              <a:buChar char="•"/>
              <a:defRPr sz="2000"/>
            </a:lvl3pPr>
            <a:lvl4pPr indent="-342900" lvl="3" marL="1828800" algn="l">
              <a:spcBef>
                <a:spcPts val="360"/>
              </a:spcBef>
              <a:spcAft>
                <a:spcPts val="0"/>
              </a:spcAft>
              <a:buClr>
                <a:schemeClr val="lt1"/>
              </a:buClr>
              <a:buSzPts val="1800"/>
              <a:buFont typeface="Arial"/>
              <a:buChar char="–"/>
              <a:defRPr sz="1800"/>
            </a:lvl4pPr>
            <a:lvl5pPr indent="-342900" lvl="4" marL="2286000" algn="l">
              <a:spcBef>
                <a:spcPts val="360"/>
              </a:spcBef>
              <a:spcAft>
                <a:spcPts val="0"/>
              </a:spcAft>
              <a:buClr>
                <a:schemeClr val="lt1"/>
              </a:buClr>
              <a:buSzPts val="1800"/>
              <a:buFont typeface="Arial"/>
              <a:buChar char="»"/>
              <a:defRPr sz="1800"/>
            </a:lvl5pPr>
            <a:lvl6pPr indent="-342900" lvl="5" marL="2743200" algn="l">
              <a:spcBef>
                <a:spcPts val="360"/>
              </a:spcBef>
              <a:spcAft>
                <a:spcPts val="0"/>
              </a:spcAft>
              <a:buClr>
                <a:schemeClr val="lt1"/>
              </a:buClr>
              <a:buSzPts val="1800"/>
              <a:buFont typeface="Arial"/>
              <a:buChar char="»"/>
              <a:defRPr sz="1800"/>
            </a:lvl6pPr>
            <a:lvl7pPr indent="-342900" lvl="6" marL="3200400" algn="l">
              <a:spcBef>
                <a:spcPts val="360"/>
              </a:spcBef>
              <a:spcAft>
                <a:spcPts val="0"/>
              </a:spcAft>
              <a:buClr>
                <a:schemeClr val="lt1"/>
              </a:buClr>
              <a:buSzPts val="1800"/>
              <a:buFont typeface="Arial"/>
              <a:buChar char="»"/>
              <a:defRPr sz="1800"/>
            </a:lvl7pPr>
            <a:lvl8pPr indent="-342900" lvl="7" marL="3657600" algn="l">
              <a:spcBef>
                <a:spcPts val="360"/>
              </a:spcBef>
              <a:spcAft>
                <a:spcPts val="0"/>
              </a:spcAft>
              <a:buClr>
                <a:schemeClr val="lt1"/>
              </a:buClr>
              <a:buSzPts val="1800"/>
              <a:buFont typeface="Arial"/>
              <a:buChar char="»"/>
              <a:defRPr sz="1800"/>
            </a:lvl8pPr>
            <a:lvl9pPr indent="-342900" lvl="8" marL="4114800" algn="l">
              <a:spcBef>
                <a:spcPts val="360"/>
              </a:spcBef>
              <a:spcAft>
                <a:spcPts val="0"/>
              </a:spcAft>
              <a:buClr>
                <a:schemeClr val="lt1"/>
              </a:buClr>
              <a:buSzPts val="1800"/>
              <a:buFont typeface="Arial"/>
              <a:buChar char="»"/>
              <a:defRPr sz="1800"/>
            </a:lvl9pPr>
          </a:lstStyle>
          <a:p/>
        </p:txBody>
      </p:sp>
      <p:sp>
        <p:nvSpPr>
          <p:cNvPr id="75" name="Google Shape;75;p11"/>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1"/>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1"/>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lt1"/>
              </a:buClr>
              <a:buSzPts val="1400"/>
              <a:buFont typeface="Arial"/>
              <a:buNone/>
              <a:defRPr b="0" i="0" sz="1400" u="none">
                <a:solidFill>
                  <a:schemeClr val="lt1"/>
                </a:solidFill>
                <a:latin typeface="Arial"/>
                <a:ea typeface="Arial"/>
                <a:cs typeface="Arial"/>
                <a:sym typeface="Arial"/>
              </a:defRPr>
            </a:lvl1pPr>
            <a:lvl2pPr indent="0" lvl="1" marL="0" marR="0" algn="r">
              <a:lnSpc>
                <a:spcPct val="100000"/>
              </a:lnSpc>
              <a:spcBef>
                <a:spcPts val="0"/>
              </a:spcBef>
              <a:spcAft>
                <a:spcPts val="0"/>
              </a:spcAft>
              <a:buClr>
                <a:schemeClr val="lt1"/>
              </a:buClr>
              <a:buSzPts val="1400"/>
              <a:buFont typeface="Arial"/>
              <a:buNone/>
              <a:defRPr b="0" i="0" sz="1400" u="none">
                <a:solidFill>
                  <a:schemeClr val="lt1"/>
                </a:solidFill>
                <a:latin typeface="Arial"/>
                <a:ea typeface="Arial"/>
                <a:cs typeface="Arial"/>
                <a:sym typeface="Arial"/>
              </a:defRPr>
            </a:lvl2pPr>
            <a:lvl3pPr indent="0" lvl="2" marL="0" marR="0" algn="r">
              <a:lnSpc>
                <a:spcPct val="100000"/>
              </a:lnSpc>
              <a:spcBef>
                <a:spcPts val="0"/>
              </a:spcBef>
              <a:spcAft>
                <a:spcPts val="0"/>
              </a:spcAft>
              <a:buClr>
                <a:schemeClr val="lt1"/>
              </a:buClr>
              <a:buSzPts val="1400"/>
              <a:buFont typeface="Arial"/>
              <a:buNone/>
              <a:defRPr b="0" i="0" sz="1400" u="none">
                <a:solidFill>
                  <a:schemeClr val="lt1"/>
                </a:solidFill>
                <a:latin typeface="Arial"/>
                <a:ea typeface="Arial"/>
                <a:cs typeface="Arial"/>
                <a:sym typeface="Arial"/>
              </a:defRPr>
            </a:lvl3pPr>
            <a:lvl4pPr indent="0" lvl="3" marL="0" marR="0" algn="r">
              <a:lnSpc>
                <a:spcPct val="100000"/>
              </a:lnSpc>
              <a:spcBef>
                <a:spcPts val="0"/>
              </a:spcBef>
              <a:spcAft>
                <a:spcPts val="0"/>
              </a:spcAft>
              <a:buClr>
                <a:schemeClr val="lt1"/>
              </a:buClr>
              <a:buSzPts val="1400"/>
              <a:buFont typeface="Arial"/>
              <a:buNone/>
              <a:defRPr b="0" i="0" sz="1400" u="none">
                <a:solidFill>
                  <a:schemeClr val="lt1"/>
                </a:solidFill>
                <a:latin typeface="Arial"/>
                <a:ea typeface="Arial"/>
                <a:cs typeface="Arial"/>
                <a:sym typeface="Arial"/>
              </a:defRPr>
            </a:lvl4pPr>
            <a:lvl5pPr indent="0" lvl="4" marL="0" marR="0" algn="r">
              <a:lnSpc>
                <a:spcPct val="100000"/>
              </a:lnSpc>
              <a:spcBef>
                <a:spcPts val="0"/>
              </a:spcBef>
              <a:spcAft>
                <a:spcPts val="0"/>
              </a:spcAft>
              <a:buClr>
                <a:schemeClr val="lt1"/>
              </a:buClr>
              <a:buSzPts val="1400"/>
              <a:buFont typeface="Arial"/>
              <a:buNone/>
              <a:defRPr b="0" i="0" sz="1400" u="none">
                <a:solidFill>
                  <a:schemeClr val="lt1"/>
                </a:solidFill>
                <a:latin typeface="Arial"/>
                <a:ea typeface="Arial"/>
                <a:cs typeface="Arial"/>
                <a:sym typeface="Arial"/>
              </a:defRPr>
            </a:lvl5pPr>
            <a:lvl6pPr indent="0" lvl="5" marL="0" marR="0" algn="r">
              <a:lnSpc>
                <a:spcPct val="100000"/>
              </a:lnSpc>
              <a:spcBef>
                <a:spcPts val="0"/>
              </a:spcBef>
              <a:spcAft>
                <a:spcPts val="0"/>
              </a:spcAft>
              <a:buClr>
                <a:schemeClr val="lt1"/>
              </a:buClr>
              <a:buSzPts val="1400"/>
              <a:buFont typeface="Arial"/>
              <a:buNone/>
              <a:defRPr b="0" i="0" sz="1400" u="none">
                <a:solidFill>
                  <a:schemeClr val="lt1"/>
                </a:solidFill>
                <a:latin typeface="Arial"/>
                <a:ea typeface="Arial"/>
                <a:cs typeface="Arial"/>
                <a:sym typeface="Arial"/>
              </a:defRPr>
            </a:lvl6pPr>
            <a:lvl7pPr indent="0" lvl="6" marL="0" marR="0" algn="r">
              <a:lnSpc>
                <a:spcPct val="100000"/>
              </a:lnSpc>
              <a:spcBef>
                <a:spcPts val="0"/>
              </a:spcBef>
              <a:spcAft>
                <a:spcPts val="0"/>
              </a:spcAft>
              <a:buClr>
                <a:schemeClr val="lt1"/>
              </a:buClr>
              <a:buSzPts val="1400"/>
              <a:buFont typeface="Arial"/>
              <a:buNone/>
              <a:defRPr b="0" i="0" sz="1400" u="none">
                <a:solidFill>
                  <a:schemeClr val="lt1"/>
                </a:solidFill>
                <a:latin typeface="Arial"/>
                <a:ea typeface="Arial"/>
                <a:cs typeface="Arial"/>
                <a:sym typeface="Arial"/>
              </a:defRPr>
            </a:lvl7pPr>
            <a:lvl8pPr indent="0" lvl="7" marL="0" marR="0" algn="r">
              <a:lnSpc>
                <a:spcPct val="100000"/>
              </a:lnSpc>
              <a:spcBef>
                <a:spcPts val="0"/>
              </a:spcBef>
              <a:spcAft>
                <a:spcPts val="0"/>
              </a:spcAft>
              <a:buClr>
                <a:schemeClr val="lt1"/>
              </a:buClr>
              <a:buSzPts val="1400"/>
              <a:buFont typeface="Arial"/>
              <a:buNone/>
              <a:defRPr b="0" i="0" sz="1400" u="none">
                <a:solidFill>
                  <a:schemeClr val="lt1"/>
                </a:solidFill>
                <a:latin typeface="Arial"/>
                <a:ea typeface="Arial"/>
                <a:cs typeface="Arial"/>
                <a:sym typeface="Arial"/>
              </a:defRPr>
            </a:lvl8pPr>
            <a:lvl9pPr indent="0" lvl="8" marL="0" marR="0" algn="r">
              <a:lnSpc>
                <a:spcPct val="100000"/>
              </a:lnSpc>
              <a:spcBef>
                <a:spcPts val="0"/>
              </a:spcBef>
              <a:spcAft>
                <a:spcPts val="0"/>
              </a:spcAft>
              <a:buClr>
                <a:schemeClr val="lt1"/>
              </a:buClr>
              <a:buSzPts val="1400"/>
              <a:buFont typeface="Arial"/>
              <a:buNone/>
              <a:defRPr b="0" i="0" sz="1400" u="non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78" name="Shape 78"/>
        <p:cNvGrpSpPr/>
        <p:nvPr/>
      </p:nvGrpSpPr>
      <p:grpSpPr>
        <a:xfrm>
          <a:off x="0" y="0"/>
          <a:ext cx="0" cy="0"/>
          <a:chOff x="0" y="0"/>
          <a:chExt cx="0" cy="0"/>
        </a:xfrm>
      </p:grpSpPr>
      <p:sp>
        <p:nvSpPr>
          <p:cNvPr id="79" name="Google Shape;79;p12"/>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0" name="Google Shape;80;p12"/>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chemeClr val="lt1"/>
              </a:buClr>
              <a:buSzPts val="2000"/>
              <a:buFont typeface="Arial"/>
              <a:buNone/>
              <a:defRPr sz="2000"/>
            </a:lvl1pPr>
            <a:lvl2pPr indent="-228600" lvl="1" marL="914400" algn="l">
              <a:spcBef>
                <a:spcPts val="360"/>
              </a:spcBef>
              <a:spcAft>
                <a:spcPts val="0"/>
              </a:spcAft>
              <a:buClr>
                <a:schemeClr val="lt1"/>
              </a:buClr>
              <a:buSzPts val="1800"/>
              <a:buFont typeface="Arial"/>
              <a:buNone/>
              <a:defRPr sz="1800"/>
            </a:lvl2pPr>
            <a:lvl3pPr indent="-228600" lvl="2" marL="1371600" algn="l">
              <a:spcBef>
                <a:spcPts val="320"/>
              </a:spcBef>
              <a:spcAft>
                <a:spcPts val="0"/>
              </a:spcAft>
              <a:buClr>
                <a:schemeClr val="lt1"/>
              </a:buClr>
              <a:buSzPts val="1600"/>
              <a:buFont typeface="Arial"/>
              <a:buNone/>
              <a:defRPr sz="1600"/>
            </a:lvl3pPr>
            <a:lvl4pPr indent="-228600" lvl="3" marL="1828800" algn="l">
              <a:spcBef>
                <a:spcPts val="280"/>
              </a:spcBef>
              <a:spcAft>
                <a:spcPts val="0"/>
              </a:spcAft>
              <a:buClr>
                <a:schemeClr val="lt1"/>
              </a:buClr>
              <a:buSzPts val="1400"/>
              <a:buFont typeface="Arial"/>
              <a:buNone/>
              <a:defRPr sz="1400"/>
            </a:lvl4pPr>
            <a:lvl5pPr indent="-228600" lvl="4" marL="2286000" algn="l">
              <a:spcBef>
                <a:spcPts val="280"/>
              </a:spcBef>
              <a:spcAft>
                <a:spcPts val="0"/>
              </a:spcAft>
              <a:buClr>
                <a:schemeClr val="lt1"/>
              </a:buClr>
              <a:buSzPts val="1400"/>
              <a:buFont typeface="Arial"/>
              <a:buNone/>
              <a:defRPr sz="1400"/>
            </a:lvl5pPr>
            <a:lvl6pPr indent="-228600" lvl="5" marL="2743200" algn="l">
              <a:spcBef>
                <a:spcPts val="280"/>
              </a:spcBef>
              <a:spcAft>
                <a:spcPts val="0"/>
              </a:spcAft>
              <a:buClr>
                <a:schemeClr val="lt1"/>
              </a:buClr>
              <a:buSzPts val="1400"/>
              <a:buFont typeface="Arial"/>
              <a:buNone/>
              <a:defRPr sz="1400"/>
            </a:lvl6pPr>
            <a:lvl7pPr indent="-228600" lvl="6" marL="3200400" algn="l">
              <a:spcBef>
                <a:spcPts val="280"/>
              </a:spcBef>
              <a:spcAft>
                <a:spcPts val="0"/>
              </a:spcAft>
              <a:buClr>
                <a:schemeClr val="lt1"/>
              </a:buClr>
              <a:buSzPts val="1400"/>
              <a:buFont typeface="Arial"/>
              <a:buNone/>
              <a:defRPr sz="1400"/>
            </a:lvl7pPr>
            <a:lvl8pPr indent="-228600" lvl="7" marL="3657600" algn="l">
              <a:spcBef>
                <a:spcPts val="280"/>
              </a:spcBef>
              <a:spcAft>
                <a:spcPts val="0"/>
              </a:spcAft>
              <a:buClr>
                <a:schemeClr val="lt1"/>
              </a:buClr>
              <a:buSzPts val="1400"/>
              <a:buFont typeface="Arial"/>
              <a:buNone/>
              <a:defRPr sz="1400"/>
            </a:lvl8pPr>
            <a:lvl9pPr indent="-228600" lvl="8" marL="4114800" algn="l">
              <a:spcBef>
                <a:spcPts val="280"/>
              </a:spcBef>
              <a:spcAft>
                <a:spcPts val="0"/>
              </a:spcAft>
              <a:buClr>
                <a:schemeClr val="lt1"/>
              </a:buClr>
              <a:buSzPts val="1400"/>
              <a:buFont typeface="Arial"/>
              <a:buNone/>
              <a:defRPr sz="1400"/>
            </a:lvl9pPr>
          </a:lstStyle>
          <a:p/>
        </p:txBody>
      </p:sp>
      <p:sp>
        <p:nvSpPr>
          <p:cNvPr id="81" name="Google Shape;81;p12"/>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2"/>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2"/>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lt1"/>
              </a:buClr>
              <a:buSzPts val="1400"/>
              <a:buFont typeface="Arial"/>
              <a:buNone/>
              <a:defRPr b="0" i="0" sz="1400" u="none">
                <a:solidFill>
                  <a:schemeClr val="lt1"/>
                </a:solidFill>
                <a:latin typeface="Arial"/>
                <a:ea typeface="Arial"/>
                <a:cs typeface="Arial"/>
                <a:sym typeface="Arial"/>
              </a:defRPr>
            </a:lvl1pPr>
            <a:lvl2pPr indent="0" lvl="1" marL="0" marR="0" algn="r">
              <a:lnSpc>
                <a:spcPct val="100000"/>
              </a:lnSpc>
              <a:spcBef>
                <a:spcPts val="0"/>
              </a:spcBef>
              <a:spcAft>
                <a:spcPts val="0"/>
              </a:spcAft>
              <a:buClr>
                <a:schemeClr val="lt1"/>
              </a:buClr>
              <a:buSzPts val="1400"/>
              <a:buFont typeface="Arial"/>
              <a:buNone/>
              <a:defRPr b="0" i="0" sz="1400" u="none">
                <a:solidFill>
                  <a:schemeClr val="lt1"/>
                </a:solidFill>
                <a:latin typeface="Arial"/>
                <a:ea typeface="Arial"/>
                <a:cs typeface="Arial"/>
                <a:sym typeface="Arial"/>
              </a:defRPr>
            </a:lvl2pPr>
            <a:lvl3pPr indent="0" lvl="2" marL="0" marR="0" algn="r">
              <a:lnSpc>
                <a:spcPct val="100000"/>
              </a:lnSpc>
              <a:spcBef>
                <a:spcPts val="0"/>
              </a:spcBef>
              <a:spcAft>
                <a:spcPts val="0"/>
              </a:spcAft>
              <a:buClr>
                <a:schemeClr val="lt1"/>
              </a:buClr>
              <a:buSzPts val="1400"/>
              <a:buFont typeface="Arial"/>
              <a:buNone/>
              <a:defRPr b="0" i="0" sz="1400" u="none">
                <a:solidFill>
                  <a:schemeClr val="lt1"/>
                </a:solidFill>
                <a:latin typeface="Arial"/>
                <a:ea typeface="Arial"/>
                <a:cs typeface="Arial"/>
                <a:sym typeface="Arial"/>
              </a:defRPr>
            </a:lvl3pPr>
            <a:lvl4pPr indent="0" lvl="3" marL="0" marR="0" algn="r">
              <a:lnSpc>
                <a:spcPct val="100000"/>
              </a:lnSpc>
              <a:spcBef>
                <a:spcPts val="0"/>
              </a:spcBef>
              <a:spcAft>
                <a:spcPts val="0"/>
              </a:spcAft>
              <a:buClr>
                <a:schemeClr val="lt1"/>
              </a:buClr>
              <a:buSzPts val="1400"/>
              <a:buFont typeface="Arial"/>
              <a:buNone/>
              <a:defRPr b="0" i="0" sz="1400" u="none">
                <a:solidFill>
                  <a:schemeClr val="lt1"/>
                </a:solidFill>
                <a:latin typeface="Arial"/>
                <a:ea typeface="Arial"/>
                <a:cs typeface="Arial"/>
                <a:sym typeface="Arial"/>
              </a:defRPr>
            </a:lvl4pPr>
            <a:lvl5pPr indent="0" lvl="4" marL="0" marR="0" algn="r">
              <a:lnSpc>
                <a:spcPct val="100000"/>
              </a:lnSpc>
              <a:spcBef>
                <a:spcPts val="0"/>
              </a:spcBef>
              <a:spcAft>
                <a:spcPts val="0"/>
              </a:spcAft>
              <a:buClr>
                <a:schemeClr val="lt1"/>
              </a:buClr>
              <a:buSzPts val="1400"/>
              <a:buFont typeface="Arial"/>
              <a:buNone/>
              <a:defRPr b="0" i="0" sz="1400" u="none">
                <a:solidFill>
                  <a:schemeClr val="lt1"/>
                </a:solidFill>
                <a:latin typeface="Arial"/>
                <a:ea typeface="Arial"/>
                <a:cs typeface="Arial"/>
                <a:sym typeface="Arial"/>
              </a:defRPr>
            </a:lvl5pPr>
            <a:lvl6pPr indent="0" lvl="5" marL="0" marR="0" algn="r">
              <a:lnSpc>
                <a:spcPct val="100000"/>
              </a:lnSpc>
              <a:spcBef>
                <a:spcPts val="0"/>
              </a:spcBef>
              <a:spcAft>
                <a:spcPts val="0"/>
              </a:spcAft>
              <a:buClr>
                <a:schemeClr val="lt1"/>
              </a:buClr>
              <a:buSzPts val="1400"/>
              <a:buFont typeface="Arial"/>
              <a:buNone/>
              <a:defRPr b="0" i="0" sz="1400" u="none">
                <a:solidFill>
                  <a:schemeClr val="lt1"/>
                </a:solidFill>
                <a:latin typeface="Arial"/>
                <a:ea typeface="Arial"/>
                <a:cs typeface="Arial"/>
                <a:sym typeface="Arial"/>
              </a:defRPr>
            </a:lvl6pPr>
            <a:lvl7pPr indent="0" lvl="6" marL="0" marR="0" algn="r">
              <a:lnSpc>
                <a:spcPct val="100000"/>
              </a:lnSpc>
              <a:spcBef>
                <a:spcPts val="0"/>
              </a:spcBef>
              <a:spcAft>
                <a:spcPts val="0"/>
              </a:spcAft>
              <a:buClr>
                <a:schemeClr val="lt1"/>
              </a:buClr>
              <a:buSzPts val="1400"/>
              <a:buFont typeface="Arial"/>
              <a:buNone/>
              <a:defRPr b="0" i="0" sz="1400" u="none">
                <a:solidFill>
                  <a:schemeClr val="lt1"/>
                </a:solidFill>
                <a:latin typeface="Arial"/>
                <a:ea typeface="Arial"/>
                <a:cs typeface="Arial"/>
                <a:sym typeface="Arial"/>
              </a:defRPr>
            </a:lvl7pPr>
            <a:lvl8pPr indent="0" lvl="7" marL="0" marR="0" algn="r">
              <a:lnSpc>
                <a:spcPct val="100000"/>
              </a:lnSpc>
              <a:spcBef>
                <a:spcPts val="0"/>
              </a:spcBef>
              <a:spcAft>
                <a:spcPts val="0"/>
              </a:spcAft>
              <a:buClr>
                <a:schemeClr val="lt1"/>
              </a:buClr>
              <a:buSzPts val="1400"/>
              <a:buFont typeface="Arial"/>
              <a:buNone/>
              <a:defRPr b="0" i="0" sz="1400" u="none">
                <a:solidFill>
                  <a:schemeClr val="lt1"/>
                </a:solidFill>
                <a:latin typeface="Arial"/>
                <a:ea typeface="Arial"/>
                <a:cs typeface="Arial"/>
                <a:sym typeface="Arial"/>
              </a:defRPr>
            </a:lvl8pPr>
            <a:lvl9pPr indent="0" lvl="8" marL="0" marR="0" algn="r">
              <a:lnSpc>
                <a:spcPct val="100000"/>
              </a:lnSpc>
              <a:spcBef>
                <a:spcPts val="0"/>
              </a:spcBef>
              <a:spcAft>
                <a:spcPts val="0"/>
              </a:spcAft>
              <a:buClr>
                <a:schemeClr val="lt1"/>
              </a:buClr>
              <a:buSzPts val="1400"/>
              <a:buFont typeface="Arial"/>
              <a:buNone/>
              <a:defRPr b="0" i="0" sz="1400" u="non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3" name="Google Shape;23;p3"/>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lt1"/>
              </a:buClr>
              <a:buSzPts val="1800"/>
              <a:buChar char="•"/>
              <a:defRPr/>
            </a:lvl1pPr>
            <a:lvl2pPr indent="-342900" lvl="1" marL="914400" algn="l">
              <a:spcBef>
                <a:spcPts val="360"/>
              </a:spcBef>
              <a:spcAft>
                <a:spcPts val="0"/>
              </a:spcAft>
              <a:buClr>
                <a:schemeClr val="lt1"/>
              </a:buClr>
              <a:buSzPts val="1800"/>
              <a:buChar char="–"/>
              <a:defRPr/>
            </a:lvl2pPr>
            <a:lvl3pPr indent="-342900" lvl="2" marL="1371600" algn="l">
              <a:spcBef>
                <a:spcPts val="360"/>
              </a:spcBef>
              <a:spcAft>
                <a:spcPts val="0"/>
              </a:spcAft>
              <a:buClr>
                <a:schemeClr val="lt1"/>
              </a:buClr>
              <a:buSzPts val="1800"/>
              <a:buChar char="•"/>
              <a:defRPr/>
            </a:lvl3pPr>
            <a:lvl4pPr indent="-342900" lvl="3" marL="1828800" algn="l">
              <a:spcBef>
                <a:spcPts val="360"/>
              </a:spcBef>
              <a:spcAft>
                <a:spcPts val="0"/>
              </a:spcAft>
              <a:buClr>
                <a:schemeClr val="lt1"/>
              </a:buClr>
              <a:buSzPts val="1800"/>
              <a:buChar char="–"/>
              <a:defRPr/>
            </a:lvl4pPr>
            <a:lvl5pPr indent="-342900" lvl="4" marL="2286000" algn="l">
              <a:spcBef>
                <a:spcPts val="360"/>
              </a:spcBef>
              <a:spcAft>
                <a:spcPts val="0"/>
              </a:spcAft>
              <a:buClr>
                <a:schemeClr val="lt1"/>
              </a:buClr>
              <a:buSzPts val="1800"/>
              <a:buChar char="»"/>
              <a:defRPr/>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sp>
        <p:nvSpPr>
          <p:cNvPr id="24" name="Google Shape;24;p3"/>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3"/>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3"/>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27" name="Shape 27"/>
        <p:cNvGrpSpPr/>
        <p:nvPr/>
      </p:nvGrpSpPr>
      <p:grpSpPr>
        <a:xfrm>
          <a:off x="0" y="0"/>
          <a:ext cx="0" cy="0"/>
          <a:chOff x="0" y="0"/>
          <a:chExt cx="0" cy="0"/>
        </a:xfrm>
      </p:grpSpPr>
      <p:sp>
        <p:nvSpPr>
          <p:cNvPr id="28" name="Google Shape;28;p4"/>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9" name="Google Shape;29;p4"/>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lt1"/>
              </a:buClr>
              <a:buSzPts val="1800"/>
              <a:buChar char="•"/>
              <a:defRPr/>
            </a:lvl1pPr>
            <a:lvl2pPr indent="-342900" lvl="1" marL="914400" algn="l">
              <a:spcBef>
                <a:spcPts val="360"/>
              </a:spcBef>
              <a:spcAft>
                <a:spcPts val="0"/>
              </a:spcAft>
              <a:buClr>
                <a:schemeClr val="lt1"/>
              </a:buClr>
              <a:buSzPts val="1800"/>
              <a:buChar char="–"/>
              <a:defRPr/>
            </a:lvl2pPr>
            <a:lvl3pPr indent="-342900" lvl="2" marL="1371600" algn="l">
              <a:spcBef>
                <a:spcPts val="360"/>
              </a:spcBef>
              <a:spcAft>
                <a:spcPts val="0"/>
              </a:spcAft>
              <a:buClr>
                <a:schemeClr val="lt1"/>
              </a:buClr>
              <a:buSzPts val="1800"/>
              <a:buChar char="•"/>
              <a:defRPr/>
            </a:lvl3pPr>
            <a:lvl4pPr indent="-342900" lvl="3" marL="1828800" algn="l">
              <a:spcBef>
                <a:spcPts val="360"/>
              </a:spcBef>
              <a:spcAft>
                <a:spcPts val="0"/>
              </a:spcAft>
              <a:buClr>
                <a:schemeClr val="lt1"/>
              </a:buClr>
              <a:buSzPts val="1800"/>
              <a:buChar char="–"/>
              <a:defRPr/>
            </a:lvl4pPr>
            <a:lvl5pPr indent="-342900" lvl="4" marL="2286000" algn="l">
              <a:spcBef>
                <a:spcPts val="360"/>
              </a:spcBef>
              <a:spcAft>
                <a:spcPts val="0"/>
              </a:spcAft>
              <a:buClr>
                <a:schemeClr val="lt1"/>
              </a:buClr>
              <a:buSzPts val="1800"/>
              <a:buChar char="»"/>
              <a:defRPr/>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sp>
        <p:nvSpPr>
          <p:cNvPr id="30" name="Google Shape;30;p4"/>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4"/>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4"/>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lt1"/>
              </a:buClr>
              <a:buSzPts val="1400"/>
              <a:buFont typeface="Arial"/>
              <a:buNone/>
              <a:defRPr b="0" i="0" sz="1400" u="none">
                <a:solidFill>
                  <a:schemeClr val="lt1"/>
                </a:solidFill>
                <a:latin typeface="Arial"/>
                <a:ea typeface="Arial"/>
                <a:cs typeface="Arial"/>
                <a:sym typeface="Arial"/>
              </a:defRPr>
            </a:lvl1pPr>
            <a:lvl2pPr indent="0" lvl="1" marL="0" marR="0" algn="r">
              <a:lnSpc>
                <a:spcPct val="100000"/>
              </a:lnSpc>
              <a:spcBef>
                <a:spcPts val="0"/>
              </a:spcBef>
              <a:spcAft>
                <a:spcPts val="0"/>
              </a:spcAft>
              <a:buClr>
                <a:schemeClr val="lt1"/>
              </a:buClr>
              <a:buSzPts val="1400"/>
              <a:buFont typeface="Arial"/>
              <a:buNone/>
              <a:defRPr b="0" i="0" sz="1400" u="none">
                <a:solidFill>
                  <a:schemeClr val="lt1"/>
                </a:solidFill>
                <a:latin typeface="Arial"/>
                <a:ea typeface="Arial"/>
                <a:cs typeface="Arial"/>
                <a:sym typeface="Arial"/>
              </a:defRPr>
            </a:lvl2pPr>
            <a:lvl3pPr indent="0" lvl="2" marL="0" marR="0" algn="r">
              <a:lnSpc>
                <a:spcPct val="100000"/>
              </a:lnSpc>
              <a:spcBef>
                <a:spcPts val="0"/>
              </a:spcBef>
              <a:spcAft>
                <a:spcPts val="0"/>
              </a:spcAft>
              <a:buClr>
                <a:schemeClr val="lt1"/>
              </a:buClr>
              <a:buSzPts val="1400"/>
              <a:buFont typeface="Arial"/>
              <a:buNone/>
              <a:defRPr b="0" i="0" sz="1400" u="none">
                <a:solidFill>
                  <a:schemeClr val="lt1"/>
                </a:solidFill>
                <a:latin typeface="Arial"/>
                <a:ea typeface="Arial"/>
                <a:cs typeface="Arial"/>
                <a:sym typeface="Arial"/>
              </a:defRPr>
            </a:lvl3pPr>
            <a:lvl4pPr indent="0" lvl="3" marL="0" marR="0" algn="r">
              <a:lnSpc>
                <a:spcPct val="100000"/>
              </a:lnSpc>
              <a:spcBef>
                <a:spcPts val="0"/>
              </a:spcBef>
              <a:spcAft>
                <a:spcPts val="0"/>
              </a:spcAft>
              <a:buClr>
                <a:schemeClr val="lt1"/>
              </a:buClr>
              <a:buSzPts val="1400"/>
              <a:buFont typeface="Arial"/>
              <a:buNone/>
              <a:defRPr b="0" i="0" sz="1400" u="none">
                <a:solidFill>
                  <a:schemeClr val="lt1"/>
                </a:solidFill>
                <a:latin typeface="Arial"/>
                <a:ea typeface="Arial"/>
                <a:cs typeface="Arial"/>
                <a:sym typeface="Arial"/>
              </a:defRPr>
            </a:lvl4pPr>
            <a:lvl5pPr indent="0" lvl="4" marL="0" marR="0" algn="r">
              <a:lnSpc>
                <a:spcPct val="100000"/>
              </a:lnSpc>
              <a:spcBef>
                <a:spcPts val="0"/>
              </a:spcBef>
              <a:spcAft>
                <a:spcPts val="0"/>
              </a:spcAft>
              <a:buClr>
                <a:schemeClr val="lt1"/>
              </a:buClr>
              <a:buSzPts val="1400"/>
              <a:buFont typeface="Arial"/>
              <a:buNone/>
              <a:defRPr b="0" i="0" sz="1400" u="none">
                <a:solidFill>
                  <a:schemeClr val="lt1"/>
                </a:solidFill>
                <a:latin typeface="Arial"/>
                <a:ea typeface="Arial"/>
                <a:cs typeface="Arial"/>
                <a:sym typeface="Arial"/>
              </a:defRPr>
            </a:lvl5pPr>
            <a:lvl6pPr indent="0" lvl="5" marL="0" marR="0" algn="r">
              <a:lnSpc>
                <a:spcPct val="100000"/>
              </a:lnSpc>
              <a:spcBef>
                <a:spcPts val="0"/>
              </a:spcBef>
              <a:spcAft>
                <a:spcPts val="0"/>
              </a:spcAft>
              <a:buClr>
                <a:schemeClr val="lt1"/>
              </a:buClr>
              <a:buSzPts val="1400"/>
              <a:buFont typeface="Arial"/>
              <a:buNone/>
              <a:defRPr b="0" i="0" sz="1400" u="none">
                <a:solidFill>
                  <a:schemeClr val="lt1"/>
                </a:solidFill>
                <a:latin typeface="Arial"/>
                <a:ea typeface="Arial"/>
                <a:cs typeface="Arial"/>
                <a:sym typeface="Arial"/>
              </a:defRPr>
            </a:lvl6pPr>
            <a:lvl7pPr indent="0" lvl="6" marL="0" marR="0" algn="r">
              <a:lnSpc>
                <a:spcPct val="100000"/>
              </a:lnSpc>
              <a:spcBef>
                <a:spcPts val="0"/>
              </a:spcBef>
              <a:spcAft>
                <a:spcPts val="0"/>
              </a:spcAft>
              <a:buClr>
                <a:schemeClr val="lt1"/>
              </a:buClr>
              <a:buSzPts val="1400"/>
              <a:buFont typeface="Arial"/>
              <a:buNone/>
              <a:defRPr b="0" i="0" sz="1400" u="none">
                <a:solidFill>
                  <a:schemeClr val="lt1"/>
                </a:solidFill>
                <a:latin typeface="Arial"/>
                <a:ea typeface="Arial"/>
                <a:cs typeface="Arial"/>
                <a:sym typeface="Arial"/>
              </a:defRPr>
            </a:lvl7pPr>
            <a:lvl8pPr indent="0" lvl="7" marL="0" marR="0" algn="r">
              <a:lnSpc>
                <a:spcPct val="100000"/>
              </a:lnSpc>
              <a:spcBef>
                <a:spcPts val="0"/>
              </a:spcBef>
              <a:spcAft>
                <a:spcPts val="0"/>
              </a:spcAft>
              <a:buClr>
                <a:schemeClr val="lt1"/>
              </a:buClr>
              <a:buSzPts val="1400"/>
              <a:buFont typeface="Arial"/>
              <a:buNone/>
              <a:defRPr b="0" i="0" sz="1400" u="none">
                <a:solidFill>
                  <a:schemeClr val="lt1"/>
                </a:solidFill>
                <a:latin typeface="Arial"/>
                <a:ea typeface="Arial"/>
                <a:cs typeface="Arial"/>
                <a:sym typeface="Arial"/>
              </a:defRPr>
            </a:lvl8pPr>
            <a:lvl9pPr indent="0" lvl="8" marL="0" marR="0" algn="r">
              <a:lnSpc>
                <a:spcPct val="100000"/>
              </a:lnSpc>
              <a:spcBef>
                <a:spcPts val="0"/>
              </a:spcBef>
              <a:spcAft>
                <a:spcPts val="0"/>
              </a:spcAft>
              <a:buClr>
                <a:schemeClr val="lt1"/>
              </a:buClr>
              <a:buSzPts val="1400"/>
              <a:buFont typeface="Arial"/>
              <a:buNone/>
              <a:defRPr b="0" i="0" sz="1400" u="non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33" name="Shape 33"/>
        <p:cNvGrpSpPr/>
        <p:nvPr/>
      </p:nvGrpSpPr>
      <p:grpSpPr>
        <a:xfrm>
          <a:off x="0" y="0"/>
          <a:ext cx="0" cy="0"/>
          <a:chOff x="0" y="0"/>
          <a:chExt cx="0" cy="0"/>
        </a:xfrm>
      </p:grpSpPr>
      <p:sp>
        <p:nvSpPr>
          <p:cNvPr id="34" name="Google Shape;34;p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5" name="Google Shape;35;p5"/>
          <p:cNvSpPr txBox="1"/>
          <p:nvPr>
            <p:ph idx="1" type="body"/>
          </p:nvPr>
        </p:nvSpPr>
        <p:spPr>
          <a:xfrm rot="5400000">
            <a:off x="2309019" y="-251619"/>
            <a:ext cx="4525962" cy="8229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lt1"/>
              </a:buClr>
              <a:buSzPts val="1800"/>
              <a:buChar char="•"/>
              <a:defRPr/>
            </a:lvl1pPr>
            <a:lvl2pPr indent="-342900" lvl="1" marL="914400" algn="l">
              <a:spcBef>
                <a:spcPts val="360"/>
              </a:spcBef>
              <a:spcAft>
                <a:spcPts val="0"/>
              </a:spcAft>
              <a:buClr>
                <a:schemeClr val="lt1"/>
              </a:buClr>
              <a:buSzPts val="1800"/>
              <a:buChar char="–"/>
              <a:defRPr/>
            </a:lvl2pPr>
            <a:lvl3pPr indent="-342900" lvl="2" marL="1371600" algn="l">
              <a:spcBef>
                <a:spcPts val="360"/>
              </a:spcBef>
              <a:spcAft>
                <a:spcPts val="0"/>
              </a:spcAft>
              <a:buClr>
                <a:schemeClr val="lt1"/>
              </a:buClr>
              <a:buSzPts val="1800"/>
              <a:buChar char="•"/>
              <a:defRPr/>
            </a:lvl3pPr>
            <a:lvl4pPr indent="-342900" lvl="3" marL="1828800" algn="l">
              <a:spcBef>
                <a:spcPts val="360"/>
              </a:spcBef>
              <a:spcAft>
                <a:spcPts val="0"/>
              </a:spcAft>
              <a:buClr>
                <a:schemeClr val="lt1"/>
              </a:buClr>
              <a:buSzPts val="1800"/>
              <a:buChar char="–"/>
              <a:defRPr/>
            </a:lvl4pPr>
            <a:lvl5pPr indent="-342900" lvl="4" marL="2286000" algn="l">
              <a:spcBef>
                <a:spcPts val="360"/>
              </a:spcBef>
              <a:spcAft>
                <a:spcPts val="0"/>
              </a:spcAft>
              <a:buClr>
                <a:schemeClr val="lt1"/>
              </a:buClr>
              <a:buSzPts val="1800"/>
              <a:buChar char="»"/>
              <a:defRPr/>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sp>
        <p:nvSpPr>
          <p:cNvPr id="36" name="Google Shape;36;p5"/>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5"/>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5"/>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lt1"/>
              </a:buClr>
              <a:buSzPts val="1400"/>
              <a:buFont typeface="Arial"/>
              <a:buNone/>
              <a:defRPr b="0" i="0" sz="1400" u="none">
                <a:solidFill>
                  <a:schemeClr val="lt1"/>
                </a:solidFill>
                <a:latin typeface="Arial"/>
                <a:ea typeface="Arial"/>
                <a:cs typeface="Arial"/>
                <a:sym typeface="Arial"/>
              </a:defRPr>
            </a:lvl1pPr>
            <a:lvl2pPr indent="0" lvl="1" marL="0" marR="0" algn="r">
              <a:lnSpc>
                <a:spcPct val="100000"/>
              </a:lnSpc>
              <a:spcBef>
                <a:spcPts val="0"/>
              </a:spcBef>
              <a:spcAft>
                <a:spcPts val="0"/>
              </a:spcAft>
              <a:buClr>
                <a:schemeClr val="lt1"/>
              </a:buClr>
              <a:buSzPts val="1400"/>
              <a:buFont typeface="Arial"/>
              <a:buNone/>
              <a:defRPr b="0" i="0" sz="1400" u="none">
                <a:solidFill>
                  <a:schemeClr val="lt1"/>
                </a:solidFill>
                <a:latin typeface="Arial"/>
                <a:ea typeface="Arial"/>
                <a:cs typeface="Arial"/>
                <a:sym typeface="Arial"/>
              </a:defRPr>
            </a:lvl2pPr>
            <a:lvl3pPr indent="0" lvl="2" marL="0" marR="0" algn="r">
              <a:lnSpc>
                <a:spcPct val="100000"/>
              </a:lnSpc>
              <a:spcBef>
                <a:spcPts val="0"/>
              </a:spcBef>
              <a:spcAft>
                <a:spcPts val="0"/>
              </a:spcAft>
              <a:buClr>
                <a:schemeClr val="lt1"/>
              </a:buClr>
              <a:buSzPts val="1400"/>
              <a:buFont typeface="Arial"/>
              <a:buNone/>
              <a:defRPr b="0" i="0" sz="1400" u="none">
                <a:solidFill>
                  <a:schemeClr val="lt1"/>
                </a:solidFill>
                <a:latin typeface="Arial"/>
                <a:ea typeface="Arial"/>
                <a:cs typeface="Arial"/>
                <a:sym typeface="Arial"/>
              </a:defRPr>
            </a:lvl3pPr>
            <a:lvl4pPr indent="0" lvl="3" marL="0" marR="0" algn="r">
              <a:lnSpc>
                <a:spcPct val="100000"/>
              </a:lnSpc>
              <a:spcBef>
                <a:spcPts val="0"/>
              </a:spcBef>
              <a:spcAft>
                <a:spcPts val="0"/>
              </a:spcAft>
              <a:buClr>
                <a:schemeClr val="lt1"/>
              </a:buClr>
              <a:buSzPts val="1400"/>
              <a:buFont typeface="Arial"/>
              <a:buNone/>
              <a:defRPr b="0" i="0" sz="1400" u="none">
                <a:solidFill>
                  <a:schemeClr val="lt1"/>
                </a:solidFill>
                <a:latin typeface="Arial"/>
                <a:ea typeface="Arial"/>
                <a:cs typeface="Arial"/>
                <a:sym typeface="Arial"/>
              </a:defRPr>
            </a:lvl4pPr>
            <a:lvl5pPr indent="0" lvl="4" marL="0" marR="0" algn="r">
              <a:lnSpc>
                <a:spcPct val="100000"/>
              </a:lnSpc>
              <a:spcBef>
                <a:spcPts val="0"/>
              </a:spcBef>
              <a:spcAft>
                <a:spcPts val="0"/>
              </a:spcAft>
              <a:buClr>
                <a:schemeClr val="lt1"/>
              </a:buClr>
              <a:buSzPts val="1400"/>
              <a:buFont typeface="Arial"/>
              <a:buNone/>
              <a:defRPr b="0" i="0" sz="1400" u="none">
                <a:solidFill>
                  <a:schemeClr val="lt1"/>
                </a:solidFill>
                <a:latin typeface="Arial"/>
                <a:ea typeface="Arial"/>
                <a:cs typeface="Arial"/>
                <a:sym typeface="Arial"/>
              </a:defRPr>
            </a:lvl5pPr>
            <a:lvl6pPr indent="0" lvl="5" marL="0" marR="0" algn="r">
              <a:lnSpc>
                <a:spcPct val="100000"/>
              </a:lnSpc>
              <a:spcBef>
                <a:spcPts val="0"/>
              </a:spcBef>
              <a:spcAft>
                <a:spcPts val="0"/>
              </a:spcAft>
              <a:buClr>
                <a:schemeClr val="lt1"/>
              </a:buClr>
              <a:buSzPts val="1400"/>
              <a:buFont typeface="Arial"/>
              <a:buNone/>
              <a:defRPr b="0" i="0" sz="1400" u="none">
                <a:solidFill>
                  <a:schemeClr val="lt1"/>
                </a:solidFill>
                <a:latin typeface="Arial"/>
                <a:ea typeface="Arial"/>
                <a:cs typeface="Arial"/>
                <a:sym typeface="Arial"/>
              </a:defRPr>
            </a:lvl6pPr>
            <a:lvl7pPr indent="0" lvl="6" marL="0" marR="0" algn="r">
              <a:lnSpc>
                <a:spcPct val="100000"/>
              </a:lnSpc>
              <a:spcBef>
                <a:spcPts val="0"/>
              </a:spcBef>
              <a:spcAft>
                <a:spcPts val="0"/>
              </a:spcAft>
              <a:buClr>
                <a:schemeClr val="lt1"/>
              </a:buClr>
              <a:buSzPts val="1400"/>
              <a:buFont typeface="Arial"/>
              <a:buNone/>
              <a:defRPr b="0" i="0" sz="1400" u="none">
                <a:solidFill>
                  <a:schemeClr val="lt1"/>
                </a:solidFill>
                <a:latin typeface="Arial"/>
                <a:ea typeface="Arial"/>
                <a:cs typeface="Arial"/>
                <a:sym typeface="Arial"/>
              </a:defRPr>
            </a:lvl7pPr>
            <a:lvl8pPr indent="0" lvl="7" marL="0" marR="0" algn="r">
              <a:lnSpc>
                <a:spcPct val="100000"/>
              </a:lnSpc>
              <a:spcBef>
                <a:spcPts val="0"/>
              </a:spcBef>
              <a:spcAft>
                <a:spcPts val="0"/>
              </a:spcAft>
              <a:buClr>
                <a:schemeClr val="lt1"/>
              </a:buClr>
              <a:buSzPts val="1400"/>
              <a:buFont typeface="Arial"/>
              <a:buNone/>
              <a:defRPr b="0" i="0" sz="1400" u="none">
                <a:solidFill>
                  <a:schemeClr val="lt1"/>
                </a:solidFill>
                <a:latin typeface="Arial"/>
                <a:ea typeface="Arial"/>
                <a:cs typeface="Arial"/>
                <a:sym typeface="Arial"/>
              </a:defRPr>
            </a:lvl8pPr>
            <a:lvl9pPr indent="0" lvl="8" marL="0" marR="0" algn="r">
              <a:lnSpc>
                <a:spcPct val="100000"/>
              </a:lnSpc>
              <a:spcBef>
                <a:spcPts val="0"/>
              </a:spcBef>
              <a:spcAft>
                <a:spcPts val="0"/>
              </a:spcAft>
              <a:buClr>
                <a:schemeClr val="lt1"/>
              </a:buClr>
              <a:buSzPts val="1400"/>
              <a:buFont typeface="Arial"/>
              <a:buNone/>
              <a:defRPr b="0" i="0" sz="1400" u="non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39" name="Shape 39"/>
        <p:cNvGrpSpPr/>
        <p:nvPr/>
      </p:nvGrpSpPr>
      <p:grpSpPr>
        <a:xfrm>
          <a:off x="0" y="0"/>
          <a:ext cx="0" cy="0"/>
          <a:chOff x="0" y="0"/>
          <a:chExt cx="0" cy="0"/>
        </a:xfrm>
      </p:grpSpPr>
      <p:sp>
        <p:nvSpPr>
          <p:cNvPr id="40" name="Google Shape;40;p6"/>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1" name="Google Shape;41;p6"/>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lt1"/>
              </a:buClr>
              <a:buSzPts val="3200"/>
              <a:buFont typeface="Arial"/>
              <a:buNone/>
              <a:defRPr sz="3200">
                <a:solidFill>
                  <a:schemeClr val="lt1"/>
                </a:solidFill>
                <a:latin typeface="Arial"/>
                <a:ea typeface="Arial"/>
                <a:cs typeface="Arial"/>
                <a:sym typeface="Arial"/>
              </a:defRPr>
            </a:lvl1pPr>
            <a:lvl2pPr lvl="1" marR="0" rtl="0" algn="l">
              <a:spcBef>
                <a:spcPts val="56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2pPr>
            <a:lvl3pPr lvl="2" marR="0" rtl="0" algn="l">
              <a:spcBef>
                <a:spcPts val="480"/>
              </a:spcBef>
              <a:spcAft>
                <a:spcPts val="0"/>
              </a:spcAft>
              <a:buClr>
                <a:schemeClr val="lt1"/>
              </a:buClr>
              <a:buSzPts val="2400"/>
              <a:buFont typeface="Arial"/>
              <a:buNone/>
              <a:defRPr b="0" i="0" sz="2400" u="none" cap="none" strike="noStrike">
                <a:solidFill>
                  <a:schemeClr val="lt1"/>
                </a:solidFill>
                <a:latin typeface="Arial"/>
                <a:ea typeface="Arial"/>
                <a:cs typeface="Arial"/>
                <a:sym typeface="Arial"/>
              </a:defRPr>
            </a:lvl3pPr>
            <a:lvl4pPr lvl="3" marR="0" rtl="0" algn="l">
              <a:spcBef>
                <a:spcPts val="400"/>
              </a:spcBef>
              <a:spcAft>
                <a:spcPts val="0"/>
              </a:spcAft>
              <a:buClr>
                <a:schemeClr val="lt1"/>
              </a:buClr>
              <a:buSzPts val="2000"/>
              <a:buFont typeface="Arial"/>
              <a:buNone/>
              <a:defRPr b="0" i="0" sz="2000" u="none" cap="none" strike="noStrike">
                <a:solidFill>
                  <a:schemeClr val="lt1"/>
                </a:solidFill>
                <a:latin typeface="Arial"/>
                <a:ea typeface="Arial"/>
                <a:cs typeface="Arial"/>
                <a:sym typeface="Arial"/>
              </a:defRPr>
            </a:lvl4pPr>
            <a:lvl5pPr lvl="4" marR="0" rtl="0" algn="l">
              <a:spcBef>
                <a:spcPts val="400"/>
              </a:spcBef>
              <a:spcAft>
                <a:spcPts val="0"/>
              </a:spcAft>
              <a:buClr>
                <a:schemeClr val="lt1"/>
              </a:buClr>
              <a:buSzPts val="2000"/>
              <a:buFont typeface="Arial"/>
              <a:buNone/>
              <a:defRPr b="0" i="0" sz="2000" u="none" cap="none" strike="noStrike">
                <a:solidFill>
                  <a:schemeClr val="lt1"/>
                </a:solidFill>
                <a:latin typeface="Arial"/>
                <a:ea typeface="Arial"/>
                <a:cs typeface="Arial"/>
                <a:sym typeface="Arial"/>
              </a:defRPr>
            </a:lvl5pPr>
            <a:lvl6pPr lvl="5" marR="0" rtl="0" algn="l">
              <a:spcBef>
                <a:spcPts val="400"/>
              </a:spcBef>
              <a:spcAft>
                <a:spcPts val="0"/>
              </a:spcAft>
              <a:buClr>
                <a:schemeClr val="lt1"/>
              </a:buClr>
              <a:buSzPts val="2000"/>
              <a:buFont typeface="Arial"/>
              <a:buNone/>
              <a:defRPr b="0" i="0" sz="2000" u="none" cap="none" strike="noStrike">
                <a:solidFill>
                  <a:schemeClr val="lt1"/>
                </a:solidFill>
                <a:latin typeface="Arial"/>
                <a:ea typeface="Arial"/>
                <a:cs typeface="Arial"/>
                <a:sym typeface="Arial"/>
              </a:defRPr>
            </a:lvl6pPr>
            <a:lvl7pPr lvl="6" marR="0" rtl="0" algn="l">
              <a:spcBef>
                <a:spcPts val="400"/>
              </a:spcBef>
              <a:spcAft>
                <a:spcPts val="0"/>
              </a:spcAft>
              <a:buClr>
                <a:schemeClr val="lt1"/>
              </a:buClr>
              <a:buSzPts val="2000"/>
              <a:buFont typeface="Arial"/>
              <a:buNone/>
              <a:defRPr b="0" i="0" sz="2000" u="none" cap="none" strike="noStrike">
                <a:solidFill>
                  <a:schemeClr val="lt1"/>
                </a:solidFill>
                <a:latin typeface="Arial"/>
                <a:ea typeface="Arial"/>
                <a:cs typeface="Arial"/>
                <a:sym typeface="Arial"/>
              </a:defRPr>
            </a:lvl7pPr>
            <a:lvl8pPr lvl="7" marR="0" rtl="0" algn="l">
              <a:spcBef>
                <a:spcPts val="400"/>
              </a:spcBef>
              <a:spcAft>
                <a:spcPts val="0"/>
              </a:spcAft>
              <a:buClr>
                <a:schemeClr val="lt1"/>
              </a:buClr>
              <a:buSzPts val="2000"/>
              <a:buFont typeface="Arial"/>
              <a:buNone/>
              <a:defRPr b="0" i="0" sz="2000" u="none" cap="none" strike="noStrike">
                <a:solidFill>
                  <a:schemeClr val="lt1"/>
                </a:solidFill>
                <a:latin typeface="Arial"/>
                <a:ea typeface="Arial"/>
                <a:cs typeface="Arial"/>
                <a:sym typeface="Arial"/>
              </a:defRPr>
            </a:lvl8pPr>
            <a:lvl9pPr lvl="8" marR="0" rtl="0" algn="l">
              <a:spcBef>
                <a:spcPts val="400"/>
              </a:spcBef>
              <a:spcAft>
                <a:spcPts val="0"/>
              </a:spcAft>
              <a:buClr>
                <a:schemeClr val="lt1"/>
              </a:buClr>
              <a:buSzPts val="2000"/>
              <a:buFont typeface="Arial"/>
              <a:buNone/>
              <a:defRPr b="0" i="0" sz="2000" u="none" cap="none" strike="noStrike">
                <a:solidFill>
                  <a:schemeClr val="lt1"/>
                </a:solidFill>
                <a:latin typeface="Arial"/>
                <a:ea typeface="Arial"/>
                <a:cs typeface="Arial"/>
                <a:sym typeface="Arial"/>
              </a:defRPr>
            </a:lvl9pPr>
          </a:lstStyle>
          <a:p/>
        </p:txBody>
      </p:sp>
      <p:sp>
        <p:nvSpPr>
          <p:cNvPr id="42" name="Google Shape;42;p6"/>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lt1"/>
              </a:buClr>
              <a:buSzPts val="1400"/>
              <a:buFont typeface="Arial"/>
              <a:buNone/>
              <a:defRPr sz="1400"/>
            </a:lvl1pPr>
            <a:lvl2pPr indent="-228600" lvl="1" marL="914400" algn="l">
              <a:spcBef>
                <a:spcPts val="240"/>
              </a:spcBef>
              <a:spcAft>
                <a:spcPts val="0"/>
              </a:spcAft>
              <a:buClr>
                <a:schemeClr val="lt1"/>
              </a:buClr>
              <a:buSzPts val="1200"/>
              <a:buFont typeface="Arial"/>
              <a:buNone/>
              <a:defRPr sz="1200"/>
            </a:lvl2pPr>
            <a:lvl3pPr indent="-228600" lvl="2" marL="1371600" algn="l">
              <a:spcBef>
                <a:spcPts val="200"/>
              </a:spcBef>
              <a:spcAft>
                <a:spcPts val="0"/>
              </a:spcAft>
              <a:buClr>
                <a:schemeClr val="lt1"/>
              </a:buClr>
              <a:buSzPts val="1000"/>
              <a:buFont typeface="Arial"/>
              <a:buNone/>
              <a:defRPr sz="1000"/>
            </a:lvl3pPr>
            <a:lvl4pPr indent="-228600" lvl="3" marL="1828800" algn="l">
              <a:spcBef>
                <a:spcPts val="180"/>
              </a:spcBef>
              <a:spcAft>
                <a:spcPts val="0"/>
              </a:spcAft>
              <a:buClr>
                <a:schemeClr val="lt1"/>
              </a:buClr>
              <a:buSzPts val="900"/>
              <a:buFont typeface="Arial"/>
              <a:buNone/>
              <a:defRPr sz="900"/>
            </a:lvl4pPr>
            <a:lvl5pPr indent="-228600" lvl="4" marL="2286000" algn="l">
              <a:spcBef>
                <a:spcPts val="180"/>
              </a:spcBef>
              <a:spcAft>
                <a:spcPts val="0"/>
              </a:spcAft>
              <a:buClr>
                <a:schemeClr val="lt1"/>
              </a:buClr>
              <a:buSzPts val="900"/>
              <a:buFont typeface="Arial"/>
              <a:buNone/>
              <a:defRPr sz="900"/>
            </a:lvl5pPr>
            <a:lvl6pPr indent="-228600" lvl="5" marL="2743200" algn="l">
              <a:spcBef>
                <a:spcPts val="180"/>
              </a:spcBef>
              <a:spcAft>
                <a:spcPts val="0"/>
              </a:spcAft>
              <a:buClr>
                <a:schemeClr val="lt1"/>
              </a:buClr>
              <a:buSzPts val="900"/>
              <a:buFont typeface="Arial"/>
              <a:buNone/>
              <a:defRPr sz="900"/>
            </a:lvl6pPr>
            <a:lvl7pPr indent="-228600" lvl="6" marL="3200400" algn="l">
              <a:spcBef>
                <a:spcPts val="180"/>
              </a:spcBef>
              <a:spcAft>
                <a:spcPts val="0"/>
              </a:spcAft>
              <a:buClr>
                <a:schemeClr val="lt1"/>
              </a:buClr>
              <a:buSzPts val="900"/>
              <a:buFont typeface="Arial"/>
              <a:buNone/>
              <a:defRPr sz="900"/>
            </a:lvl7pPr>
            <a:lvl8pPr indent="-228600" lvl="7" marL="3657600" algn="l">
              <a:spcBef>
                <a:spcPts val="180"/>
              </a:spcBef>
              <a:spcAft>
                <a:spcPts val="0"/>
              </a:spcAft>
              <a:buClr>
                <a:schemeClr val="lt1"/>
              </a:buClr>
              <a:buSzPts val="900"/>
              <a:buFont typeface="Arial"/>
              <a:buNone/>
              <a:defRPr sz="900"/>
            </a:lvl8pPr>
            <a:lvl9pPr indent="-228600" lvl="8" marL="4114800" algn="l">
              <a:spcBef>
                <a:spcPts val="180"/>
              </a:spcBef>
              <a:spcAft>
                <a:spcPts val="0"/>
              </a:spcAft>
              <a:buClr>
                <a:schemeClr val="lt1"/>
              </a:buClr>
              <a:buSzPts val="900"/>
              <a:buFont typeface="Arial"/>
              <a:buNone/>
              <a:defRPr sz="900"/>
            </a:lvl9pPr>
          </a:lstStyle>
          <a:p/>
        </p:txBody>
      </p:sp>
      <p:sp>
        <p:nvSpPr>
          <p:cNvPr id="43" name="Google Shape;43;p6"/>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6"/>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6"/>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lt1"/>
              </a:buClr>
              <a:buSzPts val="1400"/>
              <a:buFont typeface="Arial"/>
              <a:buNone/>
              <a:defRPr b="0" i="0" sz="1400" u="none">
                <a:solidFill>
                  <a:schemeClr val="lt1"/>
                </a:solidFill>
                <a:latin typeface="Arial"/>
                <a:ea typeface="Arial"/>
                <a:cs typeface="Arial"/>
                <a:sym typeface="Arial"/>
              </a:defRPr>
            </a:lvl1pPr>
            <a:lvl2pPr indent="0" lvl="1" marL="0" marR="0" algn="r">
              <a:lnSpc>
                <a:spcPct val="100000"/>
              </a:lnSpc>
              <a:spcBef>
                <a:spcPts val="0"/>
              </a:spcBef>
              <a:spcAft>
                <a:spcPts val="0"/>
              </a:spcAft>
              <a:buClr>
                <a:schemeClr val="lt1"/>
              </a:buClr>
              <a:buSzPts val="1400"/>
              <a:buFont typeface="Arial"/>
              <a:buNone/>
              <a:defRPr b="0" i="0" sz="1400" u="none">
                <a:solidFill>
                  <a:schemeClr val="lt1"/>
                </a:solidFill>
                <a:latin typeface="Arial"/>
                <a:ea typeface="Arial"/>
                <a:cs typeface="Arial"/>
                <a:sym typeface="Arial"/>
              </a:defRPr>
            </a:lvl2pPr>
            <a:lvl3pPr indent="0" lvl="2" marL="0" marR="0" algn="r">
              <a:lnSpc>
                <a:spcPct val="100000"/>
              </a:lnSpc>
              <a:spcBef>
                <a:spcPts val="0"/>
              </a:spcBef>
              <a:spcAft>
                <a:spcPts val="0"/>
              </a:spcAft>
              <a:buClr>
                <a:schemeClr val="lt1"/>
              </a:buClr>
              <a:buSzPts val="1400"/>
              <a:buFont typeface="Arial"/>
              <a:buNone/>
              <a:defRPr b="0" i="0" sz="1400" u="none">
                <a:solidFill>
                  <a:schemeClr val="lt1"/>
                </a:solidFill>
                <a:latin typeface="Arial"/>
                <a:ea typeface="Arial"/>
                <a:cs typeface="Arial"/>
                <a:sym typeface="Arial"/>
              </a:defRPr>
            </a:lvl3pPr>
            <a:lvl4pPr indent="0" lvl="3" marL="0" marR="0" algn="r">
              <a:lnSpc>
                <a:spcPct val="100000"/>
              </a:lnSpc>
              <a:spcBef>
                <a:spcPts val="0"/>
              </a:spcBef>
              <a:spcAft>
                <a:spcPts val="0"/>
              </a:spcAft>
              <a:buClr>
                <a:schemeClr val="lt1"/>
              </a:buClr>
              <a:buSzPts val="1400"/>
              <a:buFont typeface="Arial"/>
              <a:buNone/>
              <a:defRPr b="0" i="0" sz="1400" u="none">
                <a:solidFill>
                  <a:schemeClr val="lt1"/>
                </a:solidFill>
                <a:latin typeface="Arial"/>
                <a:ea typeface="Arial"/>
                <a:cs typeface="Arial"/>
                <a:sym typeface="Arial"/>
              </a:defRPr>
            </a:lvl4pPr>
            <a:lvl5pPr indent="0" lvl="4" marL="0" marR="0" algn="r">
              <a:lnSpc>
                <a:spcPct val="100000"/>
              </a:lnSpc>
              <a:spcBef>
                <a:spcPts val="0"/>
              </a:spcBef>
              <a:spcAft>
                <a:spcPts val="0"/>
              </a:spcAft>
              <a:buClr>
                <a:schemeClr val="lt1"/>
              </a:buClr>
              <a:buSzPts val="1400"/>
              <a:buFont typeface="Arial"/>
              <a:buNone/>
              <a:defRPr b="0" i="0" sz="1400" u="none">
                <a:solidFill>
                  <a:schemeClr val="lt1"/>
                </a:solidFill>
                <a:latin typeface="Arial"/>
                <a:ea typeface="Arial"/>
                <a:cs typeface="Arial"/>
                <a:sym typeface="Arial"/>
              </a:defRPr>
            </a:lvl5pPr>
            <a:lvl6pPr indent="0" lvl="5" marL="0" marR="0" algn="r">
              <a:lnSpc>
                <a:spcPct val="100000"/>
              </a:lnSpc>
              <a:spcBef>
                <a:spcPts val="0"/>
              </a:spcBef>
              <a:spcAft>
                <a:spcPts val="0"/>
              </a:spcAft>
              <a:buClr>
                <a:schemeClr val="lt1"/>
              </a:buClr>
              <a:buSzPts val="1400"/>
              <a:buFont typeface="Arial"/>
              <a:buNone/>
              <a:defRPr b="0" i="0" sz="1400" u="none">
                <a:solidFill>
                  <a:schemeClr val="lt1"/>
                </a:solidFill>
                <a:latin typeface="Arial"/>
                <a:ea typeface="Arial"/>
                <a:cs typeface="Arial"/>
                <a:sym typeface="Arial"/>
              </a:defRPr>
            </a:lvl6pPr>
            <a:lvl7pPr indent="0" lvl="6" marL="0" marR="0" algn="r">
              <a:lnSpc>
                <a:spcPct val="100000"/>
              </a:lnSpc>
              <a:spcBef>
                <a:spcPts val="0"/>
              </a:spcBef>
              <a:spcAft>
                <a:spcPts val="0"/>
              </a:spcAft>
              <a:buClr>
                <a:schemeClr val="lt1"/>
              </a:buClr>
              <a:buSzPts val="1400"/>
              <a:buFont typeface="Arial"/>
              <a:buNone/>
              <a:defRPr b="0" i="0" sz="1400" u="none">
                <a:solidFill>
                  <a:schemeClr val="lt1"/>
                </a:solidFill>
                <a:latin typeface="Arial"/>
                <a:ea typeface="Arial"/>
                <a:cs typeface="Arial"/>
                <a:sym typeface="Arial"/>
              </a:defRPr>
            </a:lvl7pPr>
            <a:lvl8pPr indent="0" lvl="7" marL="0" marR="0" algn="r">
              <a:lnSpc>
                <a:spcPct val="100000"/>
              </a:lnSpc>
              <a:spcBef>
                <a:spcPts val="0"/>
              </a:spcBef>
              <a:spcAft>
                <a:spcPts val="0"/>
              </a:spcAft>
              <a:buClr>
                <a:schemeClr val="lt1"/>
              </a:buClr>
              <a:buSzPts val="1400"/>
              <a:buFont typeface="Arial"/>
              <a:buNone/>
              <a:defRPr b="0" i="0" sz="1400" u="none">
                <a:solidFill>
                  <a:schemeClr val="lt1"/>
                </a:solidFill>
                <a:latin typeface="Arial"/>
                <a:ea typeface="Arial"/>
                <a:cs typeface="Arial"/>
                <a:sym typeface="Arial"/>
              </a:defRPr>
            </a:lvl8pPr>
            <a:lvl9pPr indent="0" lvl="8" marL="0" marR="0" algn="r">
              <a:lnSpc>
                <a:spcPct val="100000"/>
              </a:lnSpc>
              <a:spcBef>
                <a:spcPts val="0"/>
              </a:spcBef>
              <a:spcAft>
                <a:spcPts val="0"/>
              </a:spcAft>
              <a:buClr>
                <a:schemeClr val="lt1"/>
              </a:buClr>
              <a:buSzPts val="1400"/>
              <a:buFont typeface="Arial"/>
              <a:buNone/>
              <a:defRPr b="0" i="0" sz="1400" u="non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46" name="Shape 46"/>
        <p:cNvGrpSpPr/>
        <p:nvPr/>
      </p:nvGrpSpPr>
      <p:grpSpPr>
        <a:xfrm>
          <a:off x="0" y="0"/>
          <a:ext cx="0" cy="0"/>
          <a:chOff x="0" y="0"/>
          <a:chExt cx="0" cy="0"/>
        </a:xfrm>
      </p:grpSpPr>
      <p:sp>
        <p:nvSpPr>
          <p:cNvPr id="47" name="Google Shape;47;p7"/>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8" name="Google Shape;48;p7"/>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lt1"/>
              </a:buClr>
              <a:buSzPts val="3200"/>
              <a:buFont typeface="Arial"/>
              <a:buChar char="•"/>
              <a:defRPr sz="3200"/>
            </a:lvl1pPr>
            <a:lvl2pPr indent="-406400" lvl="1" marL="914400" algn="l">
              <a:spcBef>
                <a:spcPts val="560"/>
              </a:spcBef>
              <a:spcAft>
                <a:spcPts val="0"/>
              </a:spcAft>
              <a:buClr>
                <a:schemeClr val="lt1"/>
              </a:buClr>
              <a:buSzPts val="2800"/>
              <a:buFont typeface="Arial"/>
              <a:buChar char="–"/>
              <a:defRPr sz="2800"/>
            </a:lvl2pPr>
            <a:lvl3pPr indent="-381000" lvl="2" marL="1371600" algn="l">
              <a:spcBef>
                <a:spcPts val="480"/>
              </a:spcBef>
              <a:spcAft>
                <a:spcPts val="0"/>
              </a:spcAft>
              <a:buClr>
                <a:schemeClr val="lt1"/>
              </a:buClr>
              <a:buSzPts val="2400"/>
              <a:buFont typeface="Arial"/>
              <a:buChar char="•"/>
              <a:defRPr sz="2400"/>
            </a:lvl3pPr>
            <a:lvl4pPr indent="-355600" lvl="3" marL="1828800" algn="l">
              <a:spcBef>
                <a:spcPts val="400"/>
              </a:spcBef>
              <a:spcAft>
                <a:spcPts val="0"/>
              </a:spcAft>
              <a:buClr>
                <a:schemeClr val="lt1"/>
              </a:buClr>
              <a:buSzPts val="2000"/>
              <a:buFont typeface="Arial"/>
              <a:buChar char="–"/>
              <a:defRPr sz="2000"/>
            </a:lvl4pPr>
            <a:lvl5pPr indent="-355600" lvl="4" marL="2286000" algn="l">
              <a:spcBef>
                <a:spcPts val="400"/>
              </a:spcBef>
              <a:spcAft>
                <a:spcPts val="0"/>
              </a:spcAft>
              <a:buClr>
                <a:schemeClr val="lt1"/>
              </a:buClr>
              <a:buSzPts val="2000"/>
              <a:buFont typeface="Arial"/>
              <a:buChar char="»"/>
              <a:defRPr sz="2000"/>
            </a:lvl5pPr>
            <a:lvl6pPr indent="-355600" lvl="5" marL="2743200" algn="l">
              <a:spcBef>
                <a:spcPts val="400"/>
              </a:spcBef>
              <a:spcAft>
                <a:spcPts val="0"/>
              </a:spcAft>
              <a:buClr>
                <a:schemeClr val="lt1"/>
              </a:buClr>
              <a:buSzPts val="2000"/>
              <a:buFont typeface="Arial"/>
              <a:buChar char="»"/>
              <a:defRPr sz="2000"/>
            </a:lvl6pPr>
            <a:lvl7pPr indent="-355600" lvl="6" marL="3200400" algn="l">
              <a:spcBef>
                <a:spcPts val="400"/>
              </a:spcBef>
              <a:spcAft>
                <a:spcPts val="0"/>
              </a:spcAft>
              <a:buClr>
                <a:schemeClr val="lt1"/>
              </a:buClr>
              <a:buSzPts val="2000"/>
              <a:buFont typeface="Arial"/>
              <a:buChar char="»"/>
              <a:defRPr sz="2000"/>
            </a:lvl7pPr>
            <a:lvl8pPr indent="-355600" lvl="7" marL="3657600" algn="l">
              <a:spcBef>
                <a:spcPts val="400"/>
              </a:spcBef>
              <a:spcAft>
                <a:spcPts val="0"/>
              </a:spcAft>
              <a:buClr>
                <a:schemeClr val="lt1"/>
              </a:buClr>
              <a:buSzPts val="2000"/>
              <a:buFont typeface="Arial"/>
              <a:buChar char="»"/>
              <a:defRPr sz="2000"/>
            </a:lvl8pPr>
            <a:lvl9pPr indent="-355600" lvl="8" marL="4114800" algn="l">
              <a:spcBef>
                <a:spcPts val="400"/>
              </a:spcBef>
              <a:spcAft>
                <a:spcPts val="0"/>
              </a:spcAft>
              <a:buClr>
                <a:schemeClr val="lt1"/>
              </a:buClr>
              <a:buSzPts val="2000"/>
              <a:buFont typeface="Arial"/>
              <a:buChar char="»"/>
              <a:defRPr sz="2000"/>
            </a:lvl9pPr>
          </a:lstStyle>
          <a:p/>
        </p:txBody>
      </p:sp>
      <p:sp>
        <p:nvSpPr>
          <p:cNvPr id="49" name="Google Shape;49;p7"/>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lt1"/>
              </a:buClr>
              <a:buSzPts val="1400"/>
              <a:buFont typeface="Arial"/>
              <a:buNone/>
              <a:defRPr sz="1400"/>
            </a:lvl1pPr>
            <a:lvl2pPr indent="-228600" lvl="1" marL="914400" algn="l">
              <a:spcBef>
                <a:spcPts val="240"/>
              </a:spcBef>
              <a:spcAft>
                <a:spcPts val="0"/>
              </a:spcAft>
              <a:buClr>
                <a:schemeClr val="lt1"/>
              </a:buClr>
              <a:buSzPts val="1200"/>
              <a:buFont typeface="Arial"/>
              <a:buNone/>
              <a:defRPr sz="1200"/>
            </a:lvl2pPr>
            <a:lvl3pPr indent="-228600" lvl="2" marL="1371600" algn="l">
              <a:spcBef>
                <a:spcPts val="200"/>
              </a:spcBef>
              <a:spcAft>
                <a:spcPts val="0"/>
              </a:spcAft>
              <a:buClr>
                <a:schemeClr val="lt1"/>
              </a:buClr>
              <a:buSzPts val="1000"/>
              <a:buFont typeface="Arial"/>
              <a:buNone/>
              <a:defRPr sz="1000"/>
            </a:lvl3pPr>
            <a:lvl4pPr indent="-228600" lvl="3" marL="1828800" algn="l">
              <a:spcBef>
                <a:spcPts val="180"/>
              </a:spcBef>
              <a:spcAft>
                <a:spcPts val="0"/>
              </a:spcAft>
              <a:buClr>
                <a:schemeClr val="lt1"/>
              </a:buClr>
              <a:buSzPts val="900"/>
              <a:buFont typeface="Arial"/>
              <a:buNone/>
              <a:defRPr sz="900"/>
            </a:lvl4pPr>
            <a:lvl5pPr indent="-228600" lvl="4" marL="2286000" algn="l">
              <a:spcBef>
                <a:spcPts val="180"/>
              </a:spcBef>
              <a:spcAft>
                <a:spcPts val="0"/>
              </a:spcAft>
              <a:buClr>
                <a:schemeClr val="lt1"/>
              </a:buClr>
              <a:buSzPts val="900"/>
              <a:buFont typeface="Arial"/>
              <a:buNone/>
              <a:defRPr sz="900"/>
            </a:lvl5pPr>
            <a:lvl6pPr indent="-228600" lvl="5" marL="2743200" algn="l">
              <a:spcBef>
                <a:spcPts val="180"/>
              </a:spcBef>
              <a:spcAft>
                <a:spcPts val="0"/>
              </a:spcAft>
              <a:buClr>
                <a:schemeClr val="lt1"/>
              </a:buClr>
              <a:buSzPts val="900"/>
              <a:buFont typeface="Arial"/>
              <a:buNone/>
              <a:defRPr sz="900"/>
            </a:lvl6pPr>
            <a:lvl7pPr indent="-228600" lvl="6" marL="3200400" algn="l">
              <a:spcBef>
                <a:spcPts val="180"/>
              </a:spcBef>
              <a:spcAft>
                <a:spcPts val="0"/>
              </a:spcAft>
              <a:buClr>
                <a:schemeClr val="lt1"/>
              </a:buClr>
              <a:buSzPts val="900"/>
              <a:buFont typeface="Arial"/>
              <a:buNone/>
              <a:defRPr sz="900"/>
            </a:lvl7pPr>
            <a:lvl8pPr indent="-228600" lvl="7" marL="3657600" algn="l">
              <a:spcBef>
                <a:spcPts val="180"/>
              </a:spcBef>
              <a:spcAft>
                <a:spcPts val="0"/>
              </a:spcAft>
              <a:buClr>
                <a:schemeClr val="lt1"/>
              </a:buClr>
              <a:buSzPts val="900"/>
              <a:buFont typeface="Arial"/>
              <a:buNone/>
              <a:defRPr sz="900"/>
            </a:lvl8pPr>
            <a:lvl9pPr indent="-228600" lvl="8" marL="4114800" algn="l">
              <a:spcBef>
                <a:spcPts val="180"/>
              </a:spcBef>
              <a:spcAft>
                <a:spcPts val="0"/>
              </a:spcAft>
              <a:buClr>
                <a:schemeClr val="lt1"/>
              </a:buClr>
              <a:buSzPts val="900"/>
              <a:buFont typeface="Arial"/>
              <a:buNone/>
              <a:defRPr sz="900"/>
            </a:lvl9pPr>
          </a:lstStyle>
          <a:p/>
        </p:txBody>
      </p:sp>
      <p:sp>
        <p:nvSpPr>
          <p:cNvPr id="50" name="Google Shape;50;p7"/>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7"/>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7"/>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lt1"/>
              </a:buClr>
              <a:buSzPts val="1400"/>
              <a:buFont typeface="Arial"/>
              <a:buNone/>
              <a:defRPr b="0" i="0" sz="1400" u="none">
                <a:solidFill>
                  <a:schemeClr val="lt1"/>
                </a:solidFill>
                <a:latin typeface="Arial"/>
                <a:ea typeface="Arial"/>
                <a:cs typeface="Arial"/>
                <a:sym typeface="Arial"/>
              </a:defRPr>
            </a:lvl1pPr>
            <a:lvl2pPr indent="0" lvl="1" marL="0" marR="0" algn="r">
              <a:lnSpc>
                <a:spcPct val="100000"/>
              </a:lnSpc>
              <a:spcBef>
                <a:spcPts val="0"/>
              </a:spcBef>
              <a:spcAft>
                <a:spcPts val="0"/>
              </a:spcAft>
              <a:buClr>
                <a:schemeClr val="lt1"/>
              </a:buClr>
              <a:buSzPts val="1400"/>
              <a:buFont typeface="Arial"/>
              <a:buNone/>
              <a:defRPr b="0" i="0" sz="1400" u="none">
                <a:solidFill>
                  <a:schemeClr val="lt1"/>
                </a:solidFill>
                <a:latin typeface="Arial"/>
                <a:ea typeface="Arial"/>
                <a:cs typeface="Arial"/>
                <a:sym typeface="Arial"/>
              </a:defRPr>
            </a:lvl2pPr>
            <a:lvl3pPr indent="0" lvl="2" marL="0" marR="0" algn="r">
              <a:lnSpc>
                <a:spcPct val="100000"/>
              </a:lnSpc>
              <a:spcBef>
                <a:spcPts val="0"/>
              </a:spcBef>
              <a:spcAft>
                <a:spcPts val="0"/>
              </a:spcAft>
              <a:buClr>
                <a:schemeClr val="lt1"/>
              </a:buClr>
              <a:buSzPts val="1400"/>
              <a:buFont typeface="Arial"/>
              <a:buNone/>
              <a:defRPr b="0" i="0" sz="1400" u="none">
                <a:solidFill>
                  <a:schemeClr val="lt1"/>
                </a:solidFill>
                <a:latin typeface="Arial"/>
                <a:ea typeface="Arial"/>
                <a:cs typeface="Arial"/>
                <a:sym typeface="Arial"/>
              </a:defRPr>
            </a:lvl3pPr>
            <a:lvl4pPr indent="0" lvl="3" marL="0" marR="0" algn="r">
              <a:lnSpc>
                <a:spcPct val="100000"/>
              </a:lnSpc>
              <a:spcBef>
                <a:spcPts val="0"/>
              </a:spcBef>
              <a:spcAft>
                <a:spcPts val="0"/>
              </a:spcAft>
              <a:buClr>
                <a:schemeClr val="lt1"/>
              </a:buClr>
              <a:buSzPts val="1400"/>
              <a:buFont typeface="Arial"/>
              <a:buNone/>
              <a:defRPr b="0" i="0" sz="1400" u="none">
                <a:solidFill>
                  <a:schemeClr val="lt1"/>
                </a:solidFill>
                <a:latin typeface="Arial"/>
                <a:ea typeface="Arial"/>
                <a:cs typeface="Arial"/>
                <a:sym typeface="Arial"/>
              </a:defRPr>
            </a:lvl4pPr>
            <a:lvl5pPr indent="0" lvl="4" marL="0" marR="0" algn="r">
              <a:lnSpc>
                <a:spcPct val="100000"/>
              </a:lnSpc>
              <a:spcBef>
                <a:spcPts val="0"/>
              </a:spcBef>
              <a:spcAft>
                <a:spcPts val="0"/>
              </a:spcAft>
              <a:buClr>
                <a:schemeClr val="lt1"/>
              </a:buClr>
              <a:buSzPts val="1400"/>
              <a:buFont typeface="Arial"/>
              <a:buNone/>
              <a:defRPr b="0" i="0" sz="1400" u="none">
                <a:solidFill>
                  <a:schemeClr val="lt1"/>
                </a:solidFill>
                <a:latin typeface="Arial"/>
                <a:ea typeface="Arial"/>
                <a:cs typeface="Arial"/>
                <a:sym typeface="Arial"/>
              </a:defRPr>
            </a:lvl5pPr>
            <a:lvl6pPr indent="0" lvl="5" marL="0" marR="0" algn="r">
              <a:lnSpc>
                <a:spcPct val="100000"/>
              </a:lnSpc>
              <a:spcBef>
                <a:spcPts val="0"/>
              </a:spcBef>
              <a:spcAft>
                <a:spcPts val="0"/>
              </a:spcAft>
              <a:buClr>
                <a:schemeClr val="lt1"/>
              </a:buClr>
              <a:buSzPts val="1400"/>
              <a:buFont typeface="Arial"/>
              <a:buNone/>
              <a:defRPr b="0" i="0" sz="1400" u="none">
                <a:solidFill>
                  <a:schemeClr val="lt1"/>
                </a:solidFill>
                <a:latin typeface="Arial"/>
                <a:ea typeface="Arial"/>
                <a:cs typeface="Arial"/>
                <a:sym typeface="Arial"/>
              </a:defRPr>
            </a:lvl6pPr>
            <a:lvl7pPr indent="0" lvl="6" marL="0" marR="0" algn="r">
              <a:lnSpc>
                <a:spcPct val="100000"/>
              </a:lnSpc>
              <a:spcBef>
                <a:spcPts val="0"/>
              </a:spcBef>
              <a:spcAft>
                <a:spcPts val="0"/>
              </a:spcAft>
              <a:buClr>
                <a:schemeClr val="lt1"/>
              </a:buClr>
              <a:buSzPts val="1400"/>
              <a:buFont typeface="Arial"/>
              <a:buNone/>
              <a:defRPr b="0" i="0" sz="1400" u="none">
                <a:solidFill>
                  <a:schemeClr val="lt1"/>
                </a:solidFill>
                <a:latin typeface="Arial"/>
                <a:ea typeface="Arial"/>
                <a:cs typeface="Arial"/>
                <a:sym typeface="Arial"/>
              </a:defRPr>
            </a:lvl7pPr>
            <a:lvl8pPr indent="0" lvl="7" marL="0" marR="0" algn="r">
              <a:lnSpc>
                <a:spcPct val="100000"/>
              </a:lnSpc>
              <a:spcBef>
                <a:spcPts val="0"/>
              </a:spcBef>
              <a:spcAft>
                <a:spcPts val="0"/>
              </a:spcAft>
              <a:buClr>
                <a:schemeClr val="lt1"/>
              </a:buClr>
              <a:buSzPts val="1400"/>
              <a:buFont typeface="Arial"/>
              <a:buNone/>
              <a:defRPr b="0" i="0" sz="1400" u="none">
                <a:solidFill>
                  <a:schemeClr val="lt1"/>
                </a:solidFill>
                <a:latin typeface="Arial"/>
                <a:ea typeface="Arial"/>
                <a:cs typeface="Arial"/>
                <a:sym typeface="Arial"/>
              </a:defRPr>
            </a:lvl8pPr>
            <a:lvl9pPr indent="0" lvl="8" marL="0" marR="0" algn="r">
              <a:lnSpc>
                <a:spcPct val="100000"/>
              </a:lnSpc>
              <a:spcBef>
                <a:spcPts val="0"/>
              </a:spcBef>
              <a:spcAft>
                <a:spcPts val="0"/>
              </a:spcAft>
              <a:buClr>
                <a:schemeClr val="lt1"/>
              </a:buClr>
              <a:buSzPts val="1400"/>
              <a:buFont typeface="Arial"/>
              <a:buNone/>
              <a:defRPr b="0" i="0" sz="1400" u="non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8"/>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8"/>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8"/>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lt1"/>
              </a:buClr>
              <a:buSzPts val="1400"/>
              <a:buFont typeface="Arial"/>
              <a:buNone/>
              <a:defRPr b="0" i="0" sz="1400" u="none">
                <a:solidFill>
                  <a:schemeClr val="lt1"/>
                </a:solidFill>
                <a:latin typeface="Arial"/>
                <a:ea typeface="Arial"/>
                <a:cs typeface="Arial"/>
                <a:sym typeface="Arial"/>
              </a:defRPr>
            </a:lvl1pPr>
            <a:lvl2pPr indent="0" lvl="1" marL="0" marR="0" algn="r">
              <a:lnSpc>
                <a:spcPct val="100000"/>
              </a:lnSpc>
              <a:spcBef>
                <a:spcPts val="0"/>
              </a:spcBef>
              <a:spcAft>
                <a:spcPts val="0"/>
              </a:spcAft>
              <a:buClr>
                <a:schemeClr val="lt1"/>
              </a:buClr>
              <a:buSzPts val="1400"/>
              <a:buFont typeface="Arial"/>
              <a:buNone/>
              <a:defRPr b="0" i="0" sz="1400" u="none">
                <a:solidFill>
                  <a:schemeClr val="lt1"/>
                </a:solidFill>
                <a:latin typeface="Arial"/>
                <a:ea typeface="Arial"/>
                <a:cs typeface="Arial"/>
                <a:sym typeface="Arial"/>
              </a:defRPr>
            </a:lvl2pPr>
            <a:lvl3pPr indent="0" lvl="2" marL="0" marR="0" algn="r">
              <a:lnSpc>
                <a:spcPct val="100000"/>
              </a:lnSpc>
              <a:spcBef>
                <a:spcPts val="0"/>
              </a:spcBef>
              <a:spcAft>
                <a:spcPts val="0"/>
              </a:spcAft>
              <a:buClr>
                <a:schemeClr val="lt1"/>
              </a:buClr>
              <a:buSzPts val="1400"/>
              <a:buFont typeface="Arial"/>
              <a:buNone/>
              <a:defRPr b="0" i="0" sz="1400" u="none">
                <a:solidFill>
                  <a:schemeClr val="lt1"/>
                </a:solidFill>
                <a:latin typeface="Arial"/>
                <a:ea typeface="Arial"/>
                <a:cs typeface="Arial"/>
                <a:sym typeface="Arial"/>
              </a:defRPr>
            </a:lvl3pPr>
            <a:lvl4pPr indent="0" lvl="3" marL="0" marR="0" algn="r">
              <a:lnSpc>
                <a:spcPct val="100000"/>
              </a:lnSpc>
              <a:spcBef>
                <a:spcPts val="0"/>
              </a:spcBef>
              <a:spcAft>
                <a:spcPts val="0"/>
              </a:spcAft>
              <a:buClr>
                <a:schemeClr val="lt1"/>
              </a:buClr>
              <a:buSzPts val="1400"/>
              <a:buFont typeface="Arial"/>
              <a:buNone/>
              <a:defRPr b="0" i="0" sz="1400" u="none">
                <a:solidFill>
                  <a:schemeClr val="lt1"/>
                </a:solidFill>
                <a:latin typeface="Arial"/>
                <a:ea typeface="Arial"/>
                <a:cs typeface="Arial"/>
                <a:sym typeface="Arial"/>
              </a:defRPr>
            </a:lvl4pPr>
            <a:lvl5pPr indent="0" lvl="4" marL="0" marR="0" algn="r">
              <a:lnSpc>
                <a:spcPct val="100000"/>
              </a:lnSpc>
              <a:spcBef>
                <a:spcPts val="0"/>
              </a:spcBef>
              <a:spcAft>
                <a:spcPts val="0"/>
              </a:spcAft>
              <a:buClr>
                <a:schemeClr val="lt1"/>
              </a:buClr>
              <a:buSzPts val="1400"/>
              <a:buFont typeface="Arial"/>
              <a:buNone/>
              <a:defRPr b="0" i="0" sz="1400" u="none">
                <a:solidFill>
                  <a:schemeClr val="lt1"/>
                </a:solidFill>
                <a:latin typeface="Arial"/>
                <a:ea typeface="Arial"/>
                <a:cs typeface="Arial"/>
                <a:sym typeface="Arial"/>
              </a:defRPr>
            </a:lvl5pPr>
            <a:lvl6pPr indent="0" lvl="5" marL="0" marR="0" algn="r">
              <a:lnSpc>
                <a:spcPct val="100000"/>
              </a:lnSpc>
              <a:spcBef>
                <a:spcPts val="0"/>
              </a:spcBef>
              <a:spcAft>
                <a:spcPts val="0"/>
              </a:spcAft>
              <a:buClr>
                <a:schemeClr val="lt1"/>
              </a:buClr>
              <a:buSzPts val="1400"/>
              <a:buFont typeface="Arial"/>
              <a:buNone/>
              <a:defRPr b="0" i="0" sz="1400" u="none">
                <a:solidFill>
                  <a:schemeClr val="lt1"/>
                </a:solidFill>
                <a:latin typeface="Arial"/>
                <a:ea typeface="Arial"/>
                <a:cs typeface="Arial"/>
                <a:sym typeface="Arial"/>
              </a:defRPr>
            </a:lvl6pPr>
            <a:lvl7pPr indent="0" lvl="6" marL="0" marR="0" algn="r">
              <a:lnSpc>
                <a:spcPct val="100000"/>
              </a:lnSpc>
              <a:spcBef>
                <a:spcPts val="0"/>
              </a:spcBef>
              <a:spcAft>
                <a:spcPts val="0"/>
              </a:spcAft>
              <a:buClr>
                <a:schemeClr val="lt1"/>
              </a:buClr>
              <a:buSzPts val="1400"/>
              <a:buFont typeface="Arial"/>
              <a:buNone/>
              <a:defRPr b="0" i="0" sz="1400" u="none">
                <a:solidFill>
                  <a:schemeClr val="lt1"/>
                </a:solidFill>
                <a:latin typeface="Arial"/>
                <a:ea typeface="Arial"/>
                <a:cs typeface="Arial"/>
                <a:sym typeface="Arial"/>
              </a:defRPr>
            </a:lvl7pPr>
            <a:lvl8pPr indent="0" lvl="7" marL="0" marR="0" algn="r">
              <a:lnSpc>
                <a:spcPct val="100000"/>
              </a:lnSpc>
              <a:spcBef>
                <a:spcPts val="0"/>
              </a:spcBef>
              <a:spcAft>
                <a:spcPts val="0"/>
              </a:spcAft>
              <a:buClr>
                <a:schemeClr val="lt1"/>
              </a:buClr>
              <a:buSzPts val="1400"/>
              <a:buFont typeface="Arial"/>
              <a:buNone/>
              <a:defRPr b="0" i="0" sz="1400" u="none">
                <a:solidFill>
                  <a:schemeClr val="lt1"/>
                </a:solidFill>
                <a:latin typeface="Arial"/>
                <a:ea typeface="Arial"/>
                <a:cs typeface="Arial"/>
                <a:sym typeface="Arial"/>
              </a:defRPr>
            </a:lvl8pPr>
            <a:lvl9pPr indent="0" lvl="8" marL="0" marR="0" algn="r">
              <a:lnSpc>
                <a:spcPct val="100000"/>
              </a:lnSpc>
              <a:spcBef>
                <a:spcPts val="0"/>
              </a:spcBef>
              <a:spcAft>
                <a:spcPts val="0"/>
              </a:spcAft>
              <a:buClr>
                <a:schemeClr val="lt1"/>
              </a:buClr>
              <a:buSzPts val="1400"/>
              <a:buFont typeface="Arial"/>
              <a:buNone/>
              <a:defRPr b="0" i="0" sz="1400" u="non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7" name="Shape 57"/>
        <p:cNvGrpSpPr/>
        <p:nvPr/>
      </p:nvGrpSpPr>
      <p:grpSpPr>
        <a:xfrm>
          <a:off x="0" y="0"/>
          <a:ext cx="0" cy="0"/>
          <a:chOff x="0" y="0"/>
          <a:chExt cx="0" cy="0"/>
        </a:xfrm>
      </p:grpSpPr>
      <p:sp>
        <p:nvSpPr>
          <p:cNvPr id="58" name="Google Shape;58;p9"/>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9" name="Google Shape;59;p9"/>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9"/>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9"/>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lt1"/>
              </a:buClr>
              <a:buSzPts val="1400"/>
              <a:buFont typeface="Arial"/>
              <a:buNone/>
              <a:defRPr b="0" i="0" sz="1400" u="none">
                <a:solidFill>
                  <a:schemeClr val="lt1"/>
                </a:solidFill>
                <a:latin typeface="Arial"/>
                <a:ea typeface="Arial"/>
                <a:cs typeface="Arial"/>
                <a:sym typeface="Arial"/>
              </a:defRPr>
            </a:lvl1pPr>
            <a:lvl2pPr indent="0" lvl="1" marL="0" marR="0" algn="r">
              <a:lnSpc>
                <a:spcPct val="100000"/>
              </a:lnSpc>
              <a:spcBef>
                <a:spcPts val="0"/>
              </a:spcBef>
              <a:spcAft>
                <a:spcPts val="0"/>
              </a:spcAft>
              <a:buClr>
                <a:schemeClr val="lt1"/>
              </a:buClr>
              <a:buSzPts val="1400"/>
              <a:buFont typeface="Arial"/>
              <a:buNone/>
              <a:defRPr b="0" i="0" sz="1400" u="none">
                <a:solidFill>
                  <a:schemeClr val="lt1"/>
                </a:solidFill>
                <a:latin typeface="Arial"/>
                <a:ea typeface="Arial"/>
                <a:cs typeface="Arial"/>
                <a:sym typeface="Arial"/>
              </a:defRPr>
            </a:lvl2pPr>
            <a:lvl3pPr indent="0" lvl="2" marL="0" marR="0" algn="r">
              <a:lnSpc>
                <a:spcPct val="100000"/>
              </a:lnSpc>
              <a:spcBef>
                <a:spcPts val="0"/>
              </a:spcBef>
              <a:spcAft>
                <a:spcPts val="0"/>
              </a:spcAft>
              <a:buClr>
                <a:schemeClr val="lt1"/>
              </a:buClr>
              <a:buSzPts val="1400"/>
              <a:buFont typeface="Arial"/>
              <a:buNone/>
              <a:defRPr b="0" i="0" sz="1400" u="none">
                <a:solidFill>
                  <a:schemeClr val="lt1"/>
                </a:solidFill>
                <a:latin typeface="Arial"/>
                <a:ea typeface="Arial"/>
                <a:cs typeface="Arial"/>
                <a:sym typeface="Arial"/>
              </a:defRPr>
            </a:lvl3pPr>
            <a:lvl4pPr indent="0" lvl="3" marL="0" marR="0" algn="r">
              <a:lnSpc>
                <a:spcPct val="100000"/>
              </a:lnSpc>
              <a:spcBef>
                <a:spcPts val="0"/>
              </a:spcBef>
              <a:spcAft>
                <a:spcPts val="0"/>
              </a:spcAft>
              <a:buClr>
                <a:schemeClr val="lt1"/>
              </a:buClr>
              <a:buSzPts val="1400"/>
              <a:buFont typeface="Arial"/>
              <a:buNone/>
              <a:defRPr b="0" i="0" sz="1400" u="none">
                <a:solidFill>
                  <a:schemeClr val="lt1"/>
                </a:solidFill>
                <a:latin typeface="Arial"/>
                <a:ea typeface="Arial"/>
                <a:cs typeface="Arial"/>
                <a:sym typeface="Arial"/>
              </a:defRPr>
            </a:lvl4pPr>
            <a:lvl5pPr indent="0" lvl="4" marL="0" marR="0" algn="r">
              <a:lnSpc>
                <a:spcPct val="100000"/>
              </a:lnSpc>
              <a:spcBef>
                <a:spcPts val="0"/>
              </a:spcBef>
              <a:spcAft>
                <a:spcPts val="0"/>
              </a:spcAft>
              <a:buClr>
                <a:schemeClr val="lt1"/>
              </a:buClr>
              <a:buSzPts val="1400"/>
              <a:buFont typeface="Arial"/>
              <a:buNone/>
              <a:defRPr b="0" i="0" sz="1400" u="none">
                <a:solidFill>
                  <a:schemeClr val="lt1"/>
                </a:solidFill>
                <a:latin typeface="Arial"/>
                <a:ea typeface="Arial"/>
                <a:cs typeface="Arial"/>
                <a:sym typeface="Arial"/>
              </a:defRPr>
            </a:lvl5pPr>
            <a:lvl6pPr indent="0" lvl="5" marL="0" marR="0" algn="r">
              <a:lnSpc>
                <a:spcPct val="100000"/>
              </a:lnSpc>
              <a:spcBef>
                <a:spcPts val="0"/>
              </a:spcBef>
              <a:spcAft>
                <a:spcPts val="0"/>
              </a:spcAft>
              <a:buClr>
                <a:schemeClr val="lt1"/>
              </a:buClr>
              <a:buSzPts val="1400"/>
              <a:buFont typeface="Arial"/>
              <a:buNone/>
              <a:defRPr b="0" i="0" sz="1400" u="none">
                <a:solidFill>
                  <a:schemeClr val="lt1"/>
                </a:solidFill>
                <a:latin typeface="Arial"/>
                <a:ea typeface="Arial"/>
                <a:cs typeface="Arial"/>
                <a:sym typeface="Arial"/>
              </a:defRPr>
            </a:lvl6pPr>
            <a:lvl7pPr indent="0" lvl="6" marL="0" marR="0" algn="r">
              <a:lnSpc>
                <a:spcPct val="100000"/>
              </a:lnSpc>
              <a:spcBef>
                <a:spcPts val="0"/>
              </a:spcBef>
              <a:spcAft>
                <a:spcPts val="0"/>
              </a:spcAft>
              <a:buClr>
                <a:schemeClr val="lt1"/>
              </a:buClr>
              <a:buSzPts val="1400"/>
              <a:buFont typeface="Arial"/>
              <a:buNone/>
              <a:defRPr b="0" i="0" sz="1400" u="none">
                <a:solidFill>
                  <a:schemeClr val="lt1"/>
                </a:solidFill>
                <a:latin typeface="Arial"/>
                <a:ea typeface="Arial"/>
                <a:cs typeface="Arial"/>
                <a:sym typeface="Arial"/>
              </a:defRPr>
            </a:lvl7pPr>
            <a:lvl8pPr indent="0" lvl="7" marL="0" marR="0" algn="r">
              <a:lnSpc>
                <a:spcPct val="100000"/>
              </a:lnSpc>
              <a:spcBef>
                <a:spcPts val="0"/>
              </a:spcBef>
              <a:spcAft>
                <a:spcPts val="0"/>
              </a:spcAft>
              <a:buClr>
                <a:schemeClr val="lt1"/>
              </a:buClr>
              <a:buSzPts val="1400"/>
              <a:buFont typeface="Arial"/>
              <a:buNone/>
              <a:defRPr b="0" i="0" sz="1400" u="none">
                <a:solidFill>
                  <a:schemeClr val="lt1"/>
                </a:solidFill>
                <a:latin typeface="Arial"/>
                <a:ea typeface="Arial"/>
                <a:cs typeface="Arial"/>
                <a:sym typeface="Arial"/>
              </a:defRPr>
            </a:lvl8pPr>
            <a:lvl9pPr indent="0" lvl="8" marL="0" marR="0" algn="r">
              <a:lnSpc>
                <a:spcPct val="100000"/>
              </a:lnSpc>
              <a:spcBef>
                <a:spcPts val="0"/>
              </a:spcBef>
              <a:spcAft>
                <a:spcPts val="0"/>
              </a:spcAft>
              <a:buClr>
                <a:schemeClr val="lt1"/>
              </a:buClr>
              <a:buSzPts val="1400"/>
              <a:buFont typeface="Arial"/>
              <a:buNone/>
              <a:defRPr b="0" i="0" sz="1400" u="non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62" name="Shape 62"/>
        <p:cNvGrpSpPr/>
        <p:nvPr/>
      </p:nvGrpSpPr>
      <p:grpSpPr>
        <a:xfrm>
          <a:off x="0" y="0"/>
          <a:ext cx="0" cy="0"/>
          <a:chOff x="0" y="0"/>
          <a:chExt cx="0" cy="0"/>
        </a:xfrm>
      </p:grpSpPr>
      <p:sp>
        <p:nvSpPr>
          <p:cNvPr id="63" name="Google Shape;63;p1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4" name="Google Shape;64;p10"/>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lt1"/>
              </a:buClr>
              <a:buSzPts val="2400"/>
              <a:buFont typeface="Arial"/>
              <a:buNone/>
              <a:defRPr b="1" sz="2400"/>
            </a:lvl1pPr>
            <a:lvl2pPr indent="-228600" lvl="1" marL="914400" algn="l">
              <a:spcBef>
                <a:spcPts val="400"/>
              </a:spcBef>
              <a:spcAft>
                <a:spcPts val="0"/>
              </a:spcAft>
              <a:buClr>
                <a:schemeClr val="lt1"/>
              </a:buClr>
              <a:buSzPts val="2000"/>
              <a:buFont typeface="Arial"/>
              <a:buNone/>
              <a:defRPr b="1" sz="2000"/>
            </a:lvl2pPr>
            <a:lvl3pPr indent="-228600" lvl="2" marL="1371600" algn="l">
              <a:spcBef>
                <a:spcPts val="360"/>
              </a:spcBef>
              <a:spcAft>
                <a:spcPts val="0"/>
              </a:spcAft>
              <a:buClr>
                <a:schemeClr val="lt1"/>
              </a:buClr>
              <a:buSzPts val="1800"/>
              <a:buFont typeface="Arial"/>
              <a:buNone/>
              <a:defRPr b="1" sz="1800"/>
            </a:lvl3pPr>
            <a:lvl4pPr indent="-228600" lvl="3" marL="1828800" algn="l">
              <a:spcBef>
                <a:spcPts val="320"/>
              </a:spcBef>
              <a:spcAft>
                <a:spcPts val="0"/>
              </a:spcAft>
              <a:buClr>
                <a:schemeClr val="lt1"/>
              </a:buClr>
              <a:buSzPts val="1600"/>
              <a:buFont typeface="Arial"/>
              <a:buNone/>
              <a:defRPr b="1" sz="1600"/>
            </a:lvl4pPr>
            <a:lvl5pPr indent="-228600" lvl="4" marL="2286000" algn="l">
              <a:spcBef>
                <a:spcPts val="320"/>
              </a:spcBef>
              <a:spcAft>
                <a:spcPts val="0"/>
              </a:spcAft>
              <a:buClr>
                <a:schemeClr val="lt1"/>
              </a:buClr>
              <a:buSzPts val="1600"/>
              <a:buFont typeface="Arial"/>
              <a:buNone/>
              <a:defRPr b="1" sz="1600"/>
            </a:lvl5pPr>
            <a:lvl6pPr indent="-228600" lvl="5" marL="2743200" algn="l">
              <a:spcBef>
                <a:spcPts val="320"/>
              </a:spcBef>
              <a:spcAft>
                <a:spcPts val="0"/>
              </a:spcAft>
              <a:buClr>
                <a:schemeClr val="lt1"/>
              </a:buClr>
              <a:buSzPts val="1600"/>
              <a:buFont typeface="Arial"/>
              <a:buNone/>
              <a:defRPr b="1" sz="1600"/>
            </a:lvl6pPr>
            <a:lvl7pPr indent="-228600" lvl="6" marL="3200400" algn="l">
              <a:spcBef>
                <a:spcPts val="320"/>
              </a:spcBef>
              <a:spcAft>
                <a:spcPts val="0"/>
              </a:spcAft>
              <a:buClr>
                <a:schemeClr val="lt1"/>
              </a:buClr>
              <a:buSzPts val="1600"/>
              <a:buFont typeface="Arial"/>
              <a:buNone/>
              <a:defRPr b="1" sz="1600"/>
            </a:lvl7pPr>
            <a:lvl8pPr indent="-228600" lvl="7" marL="3657600" algn="l">
              <a:spcBef>
                <a:spcPts val="320"/>
              </a:spcBef>
              <a:spcAft>
                <a:spcPts val="0"/>
              </a:spcAft>
              <a:buClr>
                <a:schemeClr val="lt1"/>
              </a:buClr>
              <a:buSzPts val="1600"/>
              <a:buFont typeface="Arial"/>
              <a:buNone/>
              <a:defRPr b="1" sz="1600"/>
            </a:lvl8pPr>
            <a:lvl9pPr indent="-228600" lvl="8" marL="4114800" algn="l">
              <a:spcBef>
                <a:spcPts val="320"/>
              </a:spcBef>
              <a:spcAft>
                <a:spcPts val="0"/>
              </a:spcAft>
              <a:buClr>
                <a:schemeClr val="lt1"/>
              </a:buClr>
              <a:buSzPts val="1600"/>
              <a:buFont typeface="Arial"/>
              <a:buNone/>
              <a:defRPr b="1" sz="1600"/>
            </a:lvl9pPr>
          </a:lstStyle>
          <a:p/>
        </p:txBody>
      </p:sp>
      <p:sp>
        <p:nvSpPr>
          <p:cNvPr id="65" name="Google Shape;65;p10"/>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lt1"/>
              </a:buClr>
              <a:buSzPts val="2400"/>
              <a:buFont typeface="Arial"/>
              <a:buChar char="•"/>
              <a:defRPr sz="2400"/>
            </a:lvl1pPr>
            <a:lvl2pPr indent="-355600" lvl="1" marL="914400" algn="l">
              <a:spcBef>
                <a:spcPts val="400"/>
              </a:spcBef>
              <a:spcAft>
                <a:spcPts val="0"/>
              </a:spcAft>
              <a:buClr>
                <a:schemeClr val="lt1"/>
              </a:buClr>
              <a:buSzPts val="2000"/>
              <a:buFont typeface="Arial"/>
              <a:buChar char="–"/>
              <a:defRPr sz="2000"/>
            </a:lvl2pPr>
            <a:lvl3pPr indent="-342900" lvl="2" marL="1371600" algn="l">
              <a:spcBef>
                <a:spcPts val="360"/>
              </a:spcBef>
              <a:spcAft>
                <a:spcPts val="0"/>
              </a:spcAft>
              <a:buClr>
                <a:schemeClr val="lt1"/>
              </a:buClr>
              <a:buSzPts val="1800"/>
              <a:buFont typeface="Arial"/>
              <a:buChar char="•"/>
              <a:defRPr sz="1800"/>
            </a:lvl3pPr>
            <a:lvl4pPr indent="-330200" lvl="3" marL="1828800" algn="l">
              <a:spcBef>
                <a:spcPts val="320"/>
              </a:spcBef>
              <a:spcAft>
                <a:spcPts val="0"/>
              </a:spcAft>
              <a:buClr>
                <a:schemeClr val="lt1"/>
              </a:buClr>
              <a:buSzPts val="1600"/>
              <a:buFont typeface="Arial"/>
              <a:buChar char="–"/>
              <a:defRPr sz="1600"/>
            </a:lvl4pPr>
            <a:lvl5pPr indent="-330200" lvl="4" marL="2286000" algn="l">
              <a:spcBef>
                <a:spcPts val="320"/>
              </a:spcBef>
              <a:spcAft>
                <a:spcPts val="0"/>
              </a:spcAft>
              <a:buClr>
                <a:schemeClr val="lt1"/>
              </a:buClr>
              <a:buSzPts val="1600"/>
              <a:buFont typeface="Arial"/>
              <a:buChar char="»"/>
              <a:defRPr sz="1600"/>
            </a:lvl5pPr>
            <a:lvl6pPr indent="-330200" lvl="5" marL="2743200" algn="l">
              <a:spcBef>
                <a:spcPts val="320"/>
              </a:spcBef>
              <a:spcAft>
                <a:spcPts val="0"/>
              </a:spcAft>
              <a:buClr>
                <a:schemeClr val="lt1"/>
              </a:buClr>
              <a:buSzPts val="1600"/>
              <a:buFont typeface="Arial"/>
              <a:buChar char="»"/>
              <a:defRPr sz="1600"/>
            </a:lvl6pPr>
            <a:lvl7pPr indent="-330200" lvl="6" marL="3200400" algn="l">
              <a:spcBef>
                <a:spcPts val="320"/>
              </a:spcBef>
              <a:spcAft>
                <a:spcPts val="0"/>
              </a:spcAft>
              <a:buClr>
                <a:schemeClr val="lt1"/>
              </a:buClr>
              <a:buSzPts val="1600"/>
              <a:buFont typeface="Arial"/>
              <a:buChar char="»"/>
              <a:defRPr sz="1600"/>
            </a:lvl7pPr>
            <a:lvl8pPr indent="-330200" lvl="7" marL="3657600" algn="l">
              <a:spcBef>
                <a:spcPts val="320"/>
              </a:spcBef>
              <a:spcAft>
                <a:spcPts val="0"/>
              </a:spcAft>
              <a:buClr>
                <a:schemeClr val="lt1"/>
              </a:buClr>
              <a:buSzPts val="1600"/>
              <a:buFont typeface="Arial"/>
              <a:buChar char="»"/>
              <a:defRPr sz="1600"/>
            </a:lvl8pPr>
            <a:lvl9pPr indent="-330200" lvl="8" marL="4114800" algn="l">
              <a:spcBef>
                <a:spcPts val="320"/>
              </a:spcBef>
              <a:spcAft>
                <a:spcPts val="0"/>
              </a:spcAft>
              <a:buClr>
                <a:schemeClr val="lt1"/>
              </a:buClr>
              <a:buSzPts val="1600"/>
              <a:buFont typeface="Arial"/>
              <a:buChar char="»"/>
              <a:defRPr sz="1600"/>
            </a:lvl9pPr>
          </a:lstStyle>
          <a:p/>
        </p:txBody>
      </p:sp>
      <p:sp>
        <p:nvSpPr>
          <p:cNvPr id="66" name="Google Shape;66;p10"/>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lt1"/>
              </a:buClr>
              <a:buSzPts val="2400"/>
              <a:buFont typeface="Arial"/>
              <a:buNone/>
              <a:defRPr b="1" sz="2400"/>
            </a:lvl1pPr>
            <a:lvl2pPr indent="-228600" lvl="1" marL="914400" algn="l">
              <a:spcBef>
                <a:spcPts val="400"/>
              </a:spcBef>
              <a:spcAft>
                <a:spcPts val="0"/>
              </a:spcAft>
              <a:buClr>
                <a:schemeClr val="lt1"/>
              </a:buClr>
              <a:buSzPts val="2000"/>
              <a:buFont typeface="Arial"/>
              <a:buNone/>
              <a:defRPr b="1" sz="2000"/>
            </a:lvl2pPr>
            <a:lvl3pPr indent="-228600" lvl="2" marL="1371600" algn="l">
              <a:spcBef>
                <a:spcPts val="360"/>
              </a:spcBef>
              <a:spcAft>
                <a:spcPts val="0"/>
              </a:spcAft>
              <a:buClr>
                <a:schemeClr val="lt1"/>
              </a:buClr>
              <a:buSzPts val="1800"/>
              <a:buFont typeface="Arial"/>
              <a:buNone/>
              <a:defRPr b="1" sz="1800"/>
            </a:lvl3pPr>
            <a:lvl4pPr indent="-228600" lvl="3" marL="1828800" algn="l">
              <a:spcBef>
                <a:spcPts val="320"/>
              </a:spcBef>
              <a:spcAft>
                <a:spcPts val="0"/>
              </a:spcAft>
              <a:buClr>
                <a:schemeClr val="lt1"/>
              </a:buClr>
              <a:buSzPts val="1600"/>
              <a:buFont typeface="Arial"/>
              <a:buNone/>
              <a:defRPr b="1" sz="1600"/>
            </a:lvl4pPr>
            <a:lvl5pPr indent="-228600" lvl="4" marL="2286000" algn="l">
              <a:spcBef>
                <a:spcPts val="320"/>
              </a:spcBef>
              <a:spcAft>
                <a:spcPts val="0"/>
              </a:spcAft>
              <a:buClr>
                <a:schemeClr val="lt1"/>
              </a:buClr>
              <a:buSzPts val="1600"/>
              <a:buFont typeface="Arial"/>
              <a:buNone/>
              <a:defRPr b="1" sz="1600"/>
            </a:lvl5pPr>
            <a:lvl6pPr indent="-228600" lvl="5" marL="2743200" algn="l">
              <a:spcBef>
                <a:spcPts val="320"/>
              </a:spcBef>
              <a:spcAft>
                <a:spcPts val="0"/>
              </a:spcAft>
              <a:buClr>
                <a:schemeClr val="lt1"/>
              </a:buClr>
              <a:buSzPts val="1600"/>
              <a:buFont typeface="Arial"/>
              <a:buNone/>
              <a:defRPr b="1" sz="1600"/>
            </a:lvl6pPr>
            <a:lvl7pPr indent="-228600" lvl="6" marL="3200400" algn="l">
              <a:spcBef>
                <a:spcPts val="320"/>
              </a:spcBef>
              <a:spcAft>
                <a:spcPts val="0"/>
              </a:spcAft>
              <a:buClr>
                <a:schemeClr val="lt1"/>
              </a:buClr>
              <a:buSzPts val="1600"/>
              <a:buFont typeface="Arial"/>
              <a:buNone/>
              <a:defRPr b="1" sz="1600"/>
            </a:lvl7pPr>
            <a:lvl8pPr indent="-228600" lvl="7" marL="3657600" algn="l">
              <a:spcBef>
                <a:spcPts val="320"/>
              </a:spcBef>
              <a:spcAft>
                <a:spcPts val="0"/>
              </a:spcAft>
              <a:buClr>
                <a:schemeClr val="lt1"/>
              </a:buClr>
              <a:buSzPts val="1600"/>
              <a:buFont typeface="Arial"/>
              <a:buNone/>
              <a:defRPr b="1" sz="1600"/>
            </a:lvl8pPr>
            <a:lvl9pPr indent="-228600" lvl="8" marL="4114800" algn="l">
              <a:spcBef>
                <a:spcPts val="320"/>
              </a:spcBef>
              <a:spcAft>
                <a:spcPts val="0"/>
              </a:spcAft>
              <a:buClr>
                <a:schemeClr val="lt1"/>
              </a:buClr>
              <a:buSzPts val="1600"/>
              <a:buFont typeface="Arial"/>
              <a:buNone/>
              <a:defRPr b="1" sz="1600"/>
            </a:lvl9pPr>
          </a:lstStyle>
          <a:p/>
        </p:txBody>
      </p:sp>
      <p:sp>
        <p:nvSpPr>
          <p:cNvPr id="67" name="Google Shape;67;p10"/>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lt1"/>
              </a:buClr>
              <a:buSzPts val="2400"/>
              <a:buFont typeface="Arial"/>
              <a:buChar char="•"/>
              <a:defRPr sz="2400"/>
            </a:lvl1pPr>
            <a:lvl2pPr indent="-355600" lvl="1" marL="914400" algn="l">
              <a:spcBef>
                <a:spcPts val="400"/>
              </a:spcBef>
              <a:spcAft>
                <a:spcPts val="0"/>
              </a:spcAft>
              <a:buClr>
                <a:schemeClr val="lt1"/>
              </a:buClr>
              <a:buSzPts val="2000"/>
              <a:buFont typeface="Arial"/>
              <a:buChar char="–"/>
              <a:defRPr sz="2000"/>
            </a:lvl2pPr>
            <a:lvl3pPr indent="-342900" lvl="2" marL="1371600" algn="l">
              <a:spcBef>
                <a:spcPts val="360"/>
              </a:spcBef>
              <a:spcAft>
                <a:spcPts val="0"/>
              </a:spcAft>
              <a:buClr>
                <a:schemeClr val="lt1"/>
              </a:buClr>
              <a:buSzPts val="1800"/>
              <a:buFont typeface="Arial"/>
              <a:buChar char="•"/>
              <a:defRPr sz="1800"/>
            </a:lvl3pPr>
            <a:lvl4pPr indent="-330200" lvl="3" marL="1828800" algn="l">
              <a:spcBef>
                <a:spcPts val="320"/>
              </a:spcBef>
              <a:spcAft>
                <a:spcPts val="0"/>
              </a:spcAft>
              <a:buClr>
                <a:schemeClr val="lt1"/>
              </a:buClr>
              <a:buSzPts val="1600"/>
              <a:buFont typeface="Arial"/>
              <a:buChar char="–"/>
              <a:defRPr sz="1600"/>
            </a:lvl4pPr>
            <a:lvl5pPr indent="-330200" lvl="4" marL="2286000" algn="l">
              <a:spcBef>
                <a:spcPts val="320"/>
              </a:spcBef>
              <a:spcAft>
                <a:spcPts val="0"/>
              </a:spcAft>
              <a:buClr>
                <a:schemeClr val="lt1"/>
              </a:buClr>
              <a:buSzPts val="1600"/>
              <a:buFont typeface="Arial"/>
              <a:buChar char="»"/>
              <a:defRPr sz="1600"/>
            </a:lvl5pPr>
            <a:lvl6pPr indent="-330200" lvl="5" marL="2743200" algn="l">
              <a:spcBef>
                <a:spcPts val="320"/>
              </a:spcBef>
              <a:spcAft>
                <a:spcPts val="0"/>
              </a:spcAft>
              <a:buClr>
                <a:schemeClr val="lt1"/>
              </a:buClr>
              <a:buSzPts val="1600"/>
              <a:buFont typeface="Arial"/>
              <a:buChar char="»"/>
              <a:defRPr sz="1600"/>
            </a:lvl6pPr>
            <a:lvl7pPr indent="-330200" lvl="6" marL="3200400" algn="l">
              <a:spcBef>
                <a:spcPts val="320"/>
              </a:spcBef>
              <a:spcAft>
                <a:spcPts val="0"/>
              </a:spcAft>
              <a:buClr>
                <a:schemeClr val="lt1"/>
              </a:buClr>
              <a:buSzPts val="1600"/>
              <a:buFont typeface="Arial"/>
              <a:buChar char="»"/>
              <a:defRPr sz="1600"/>
            </a:lvl7pPr>
            <a:lvl8pPr indent="-330200" lvl="7" marL="3657600" algn="l">
              <a:spcBef>
                <a:spcPts val="320"/>
              </a:spcBef>
              <a:spcAft>
                <a:spcPts val="0"/>
              </a:spcAft>
              <a:buClr>
                <a:schemeClr val="lt1"/>
              </a:buClr>
              <a:buSzPts val="1600"/>
              <a:buFont typeface="Arial"/>
              <a:buChar char="»"/>
              <a:defRPr sz="1600"/>
            </a:lvl8pPr>
            <a:lvl9pPr indent="-330200" lvl="8" marL="4114800" algn="l">
              <a:spcBef>
                <a:spcPts val="320"/>
              </a:spcBef>
              <a:spcAft>
                <a:spcPts val="0"/>
              </a:spcAft>
              <a:buClr>
                <a:schemeClr val="lt1"/>
              </a:buClr>
              <a:buSzPts val="1600"/>
              <a:buFont typeface="Arial"/>
              <a:buChar char="»"/>
              <a:defRPr sz="1600"/>
            </a:lvl9pPr>
          </a:lstStyle>
          <a:p/>
        </p:txBody>
      </p:sp>
      <p:sp>
        <p:nvSpPr>
          <p:cNvPr id="68" name="Google Shape;68;p10"/>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10"/>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0"/>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lt1"/>
              </a:buClr>
              <a:buSzPts val="1400"/>
              <a:buFont typeface="Arial"/>
              <a:buNone/>
              <a:defRPr b="0" i="0" sz="1400" u="none">
                <a:solidFill>
                  <a:schemeClr val="lt1"/>
                </a:solidFill>
                <a:latin typeface="Arial"/>
                <a:ea typeface="Arial"/>
                <a:cs typeface="Arial"/>
                <a:sym typeface="Arial"/>
              </a:defRPr>
            </a:lvl1pPr>
            <a:lvl2pPr indent="0" lvl="1" marL="0" marR="0" algn="r">
              <a:lnSpc>
                <a:spcPct val="100000"/>
              </a:lnSpc>
              <a:spcBef>
                <a:spcPts val="0"/>
              </a:spcBef>
              <a:spcAft>
                <a:spcPts val="0"/>
              </a:spcAft>
              <a:buClr>
                <a:schemeClr val="lt1"/>
              </a:buClr>
              <a:buSzPts val="1400"/>
              <a:buFont typeface="Arial"/>
              <a:buNone/>
              <a:defRPr b="0" i="0" sz="1400" u="none">
                <a:solidFill>
                  <a:schemeClr val="lt1"/>
                </a:solidFill>
                <a:latin typeface="Arial"/>
                <a:ea typeface="Arial"/>
                <a:cs typeface="Arial"/>
                <a:sym typeface="Arial"/>
              </a:defRPr>
            </a:lvl2pPr>
            <a:lvl3pPr indent="0" lvl="2" marL="0" marR="0" algn="r">
              <a:lnSpc>
                <a:spcPct val="100000"/>
              </a:lnSpc>
              <a:spcBef>
                <a:spcPts val="0"/>
              </a:spcBef>
              <a:spcAft>
                <a:spcPts val="0"/>
              </a:spcAft>
              <a:buClr>
                <a:schemeClr val="lt1"/>
              </a:buClr>
              <a:buSzPts val="1400"/>
              <a:buFont typeface="Arial"/>
              <a:buNone/>
              <a:defRPr b="0" i="0" sz="1400" u="none">
                <a:solidFill>
                  <a:schemeClr val="lt1"/>
                </a:solidFill>
                <a:latin typeface="Arial"/>
                <a:ea typeface="Arial"/>
                <a:cs typeface="Arial"/>
                <a:sym typeface="Arial"/>
              </a:defRPr>
            </a:lvl3pPr>
            <a:lvl4pPr indent="0" lvl="3" marL="0" marR="0" algn="r">
              <a:lnSpc>
                <a:spcPct val="100000"/>
              </a:lnSpc>
              <a:spcBef>
                <a:spcPts val="0"/>
              </a:spcBef>
              <a:spcAft>
                <a:spcPts val="0"/>
              </a:spcAft>
              <a:buClr>
                <a:schemeClr val="lt1"/>
              </a:buClr>
              <a:buSzPts val="1400"/>
              <a:buFont typeface="Arial"/>
              <a:buNone/>
              <a:defRPr b="0" i="0" sz="1400" u="none">
                <a:solidFill>
                  <a:schemeClr val="lt1"/>
                </a:solidFill>
                <a:latin typeface="Arial"/>
                <a:ea typeface="Arial"/>
                <a:cs typeface="Arial"/>
                <a:sym typeface="Arial"/>
              </a:defRPr>
            </a:lvl4pPr>
            <a:lvl5pPr indent="0" lvl="4" marL="0" marR="0" algn="r">
              <a:lnSpc>
                <a:spcPct val="100000"/>
              </a:lnSpc>
              <a:spcBef>
                <a:spcPts val="0"/>
              </a:spcBef>
              <a:spcAft>
                <a:spcPts val="0"/>
              </a:spcAft>
              <a:buClr>
                <a:schemeClr val="lt1"/>
              </a:buClr>
              <a:buSzPts val="1400"/>
              <a:buFont typeface="Arial"/>
              <a:buNone/>
              <a:defRPr b="0" i="0" sz="1400" u="none">
                <a:solidFill>
                  <a:schemeClr val="lt1"/>
                </a:solidFill>
                <a:latin typeface="Arial"/>
                <a:ea typeface="Arial"/>
                <a:cs typeface="Arial"/>
                <a:sym typeface="Arial"/>
              </a:defRPr>
            </a:lvl5pPr>
            <a:lvl6pPr indent="0" lvl="5" marL="0" marR="0" algn="r">
              <a:lnSpc>
                <a:spcPct val="100000"/>
              </a:lnSpc>
              <a:spcBef>
                <a:spcPts val="0"/>
              </a:spcBef>
              <a:spcAft>
                <a:spcPts val="0"/>
              </a:spcAft>
              <a:buClr>
                <a:schemeClr val="lt1"/>
              </a:buClr>
              <a:buSzPts val="1400"/>
              <a:buFont typeface="Arial"/>
              <a:buNone/>
              <a:defRPr b="0" i="0" sz="1400" u="none">
                <a:solidFill>
                  <a:schemeClr val="lt1"/>
                </a:solidFill>
                <a:latin typeface="Arial"/>
                <a:ea typeface="Arial"/>
                <a:cs typeface="Arial"/>
                <a:sym typeface="Arial"/>
              </a:defRPr>
            </a:lvl6pPr>
            <a:lvl7pPr indent="0" lvl="6" marL="0" marR="0" algn="r">
              <a:lnSpc>
                <a:spcPct val="100000"/>
              </a:lnSpc>
              <a:spcBef>
                <a:spcPts val="0"/>
              </a:spcBef>
              <a:spcAft>
                <a:spcPts val="0"/>
              </a:spcAft>
              <a:buClr>
                <a:schemeClr val="lt1"/>
              </a:buClr>
              <a:buSzPts val="1400"/>
              <a:buFont typeface="Arial"/>
              <a:buNone/>
              <a:defRPr b="0" i="0" sz="1400" u="none">
                <a:solidFill>
                  <a:schemeClr val="lt1"/>
                </a:solidFill>
                <a:latin typeface="Arial"/>
                <a:ea typeface="Arial"/>
                <a:cs typeface="Arial"/>
                <a:sym typeface="Arial"/>
              </a:defRPr>
            </a:lvl7pPr>
            <a:lvl8pPr indent="0" lvl="7" marL="0" marR="0" algn="r">
              <a:lnSpc>
                <a:spcPct val="100000"/>
              </a:lnSpc>
              <a:spcBef>
                <a:spcPts val="0"/>
              </a:spcBef>
              <a:spcAft>
                <a:spcPts val="0"/>
              </a:spcAft>
              <a:buClr>
                <a:schemeClr val="lt1"/>
              </a:buClr>
              <a:buSzPts val="1400"/>
              <a:buFont typeface="Arial"/>
              <a:buNone/>
              <a:defRPr b="0" i="0" sz="1400" u="none">
                <a:solidFill>
                  <a:schemeClr val="lt1"/>
                </a:solidFill>
                <a:latin typeface="Arial"/>
                <a:ea typeface="Arial"/>
                <a:cs typeface="Arial"/>
                <a:sym typeface="Arial"/>
              </a:defRPr>
            </a:lvl8pPr>
            <a:lvl9pPr indent="0" lvl="8" marL="0" marR="0" algn="r">
              <a:lnSpc>
                <a:spcPct val="100000"/>
              </a:lnSpc>
              <a:spcBef>
                <a:spcPts val="0"/>
              </a:spcBef>
              <a:spcAft>
                <a:spcPts val="0"/>
              </a:spcAft>
              <a:buClr>
                <a:schemeClr val="lt1"/>
              </a:buClr>
              <a:buSzPts val="1400"/>
              <a:buFont typeface="Arial"/>
              <a:buNone/>
              <a:defRPr b="0" i="0" sz="1400" u="non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2"/>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1pPr>
            <a:lvl2pPr lvl="1"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2pPr>
            <a:lvl3pPr lvl="2"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3pPr>
            <a:lvl4pPr lvl="3"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4pPr>
            <a:lvl5pPr lvl="4"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6pPr>
            <a:lvl7pPr lvl="6"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7pPr>
            <a:lvl8pPr lvl="7"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8pPr>
            <a:lvl9pPr lvl="8"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9pPr>
          </a:lstStyle>
          <a:p/>
        </p:txBody>
      </p:sp>
      <p:sp>
        <p:nvSpPr>
          <p:cNvPr id="11" name="Google Shape;11;p1"/>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lt1"/>
              </a:buClr>
              <a:buSzPts val="3200"/>
              <a:buFont typeface="Arial"/>
              <a:buChar char="•"/>
              <a:defRPr b="0" i="0" sz="3200" u="none" cap="none" strike="noStrike">
                <a:solidFill>
                  <a:schemeClr val="lt1"/>
                </a:solidFill>
                <a:latin typeface="Arial"/>
                <a:ea typeface="Arial"/>
                <a:cs typeface="Arial"/>
                <a:sym typeface="Arial"/>
              </a:defRPr>
            </a:lvl1pPr>
            <a:lvl2pPr indent="-406400" lvl="1" marL="914400" marR="0" rtl="0" algn="l">
              <a:spcBef>
                <a:spcPts val="560"/>
              </a:spcBef>
              <a:spcAft>
                <a:spcPts val="0"/>
              </a:spcAft>
              <a:buClr>
                <a:schemeClr val="lt1"/>
              </a:buClr>
              <a:buSzPts val="2800"/>
              <a:buFont typeface="Arial"/>
              <a:buChar char="–"/>
              <a:defRPr b="0" i="0" sz="2800" u="none" cap="none" strike="noStrike">
                <a:solidFill>
                  <a:schemeClr val="lt1"/>
                </a:solidFill>
                <a:latin typeface="Arial"/>
                <a:ea typeface="Arial"/>
                <a:cs typeface="Arial"/>
                <a:sym typeface="Arial"/>
              </a:defRPr>
            </a:lvl2pPr>
            <a:lvl3pPr indent="-381000" lvl="2" marL="1371600" marR="0" rtl="0" algn="l">
              <a:spcBef>
                <a:spcPts val="48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3pPr>
            <a:lvl4pPr indent="-355600" lvl="3" marL="18288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4pPr>
            <a:lvl5pPr indent="-355600" lvl="4" marL="22860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5pPr>
            <a:lvl6pPr indent="-355600" lvl="5" marL="27432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6pPr>
            <a:lvl7pPr indent="-355600" lvl="6" marL="32004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7pPr>
            <a:lvl8pPr indent="-355600" lvl="7" marL="36576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8pPr>
            <a:lvl9pPr indent="-355600" lvl="8" marL="41148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9pPr>
          </a:lstStyle>
          <a:p/>
        </p:txBody>
      </p:sp>
      <p:sp>
        <p:nvSpPr>
          <p:cNvPr id="12" name="Google Shape;12;p1"/>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26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26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26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26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26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26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26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26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2600" u="none" cap="none" strike="noStrike">
                <a:solidFill>
                  <a:schemeClr val="lt1"/>
                </a:solidFill>
                <a:latin typeface="Arial"/>
                <a:ea typeface="Arial"/>
                <a:cs typeface="Arial"/>
                <a:sym typeface="Arial"/>
              </a:defRPr>
            </a:lvl9pPr>
          </a:lstStyle>
          <a:p/>
        </p:txBody>
      </p:sp>
      <p:sp>
        <p:nvSpPr>
          <p:cNvPr id="13" name="Google Shape;13;p1"/>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26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26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26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26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26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26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26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26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2600" u="none" cap="none" strike="noStrike">
                <a:solidFill>
                  <a:schemeClr val="lt1"/>
                </a:solidFill>
                <a:latin typeface="Arial"/>
                <a:ea typeface="Arial"/>
                <a:cs typeface="Arial"/>
                <a:sym typeface="Arial"/>
              </a:defRPr>
            </a:lvl9pPr>
          </a:lstStyle>
          <a:p/>
        </p:txBody>
      </p:sp>
      <p:sp>
        <p:nvSpPr>
          <p:cNvPr id="14" name="Google Shape;14;p1"/>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1pPr>
            <a:lvl2pPr indent="0" lvl="1" marL="0" marR="0" rtl="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2pPr>
            <a:lvl3pPr indent="0" lvl="2" marL="0" marR="0" rtl="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3pPr>
            <a:lvl4pPr indent="0" lvl="3" marL="0" marR="0" rtl="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4pPr>
            <a:lvl5pPr indent="0" lvl="4" marL="0" marR="0" rtl="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5pPr>
            <a:lvl6pPr indent="0" lvl="5" marL="0" marR="0" rtl="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6pPr>
            <a:lvl7pPr indent="0" lvl="6" marL="0" marR="0" rtl="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7pPr>
            <a:lvl8pPr indent="0" lvl="7" marL="0" marR="0" rtl="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8pPr>
            <a:lvl9pPr indent="0" lvl="8" marL="0" marR="0" rtl="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solidFill>
                <a:srgbClr val="000000"/>
              </a:solidFil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9.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0.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2.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2.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1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1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17.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19.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2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3.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2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3"/>
          <p:cNvSpPr txBox="1"/>
          <p:nvPr>
            <p:ph type="ctrTitle"/>
          </p:nvPr>
        </p:nvSpPr>
        <p:spPr>
          <a:xfrm>
            <a:off x="304800" y="76200"/>
            <a:ext cx="8839200" cy="321945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5400"/>
              <a:buFont typeface="Arial"/>
              <a:buNone/>
            </a:pPr>
            <a:r>
              <a:rPr b="1" i="0" lang="en-US" sz="5400" u="none">
                <a:solidFill>
                  <a:schemeClr val="lt2"/>
                </a:solidFill>
                <a:latin typeface="Arial"/>
                <a:ea typeface="Arial"/>
                <a:cs typeface="Arial"/>
                <a:sym typeface="Arial"/>
              </a:rPr>
              <a:t>NHIỄM TRÙNG SƠ SINH</a:t>
            </a:r>
            <a:endParaRPr/>
          </a:p>
        </p:txBody>
      </p:sp>
      <p:sp>
        <p:nvSpPr>
          <p:cNvPr id="90" name="Google Shape;90;p13"/>
          <p:cNvSpPr txBox="1"/>
          <p:nvPr>
            <p:ph idx="1" type="subTitle"/>
          </p:nvPr>
        </p:nvSpPr>
        <p:spPr>
          <a:xfrm>
            <a:off x="1752600" y="4724400"/>
            <a:ext cx="7086600" cy="11430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Clr>
                <a:schemeClr val="lt1"/>
              </a:buClr>
              <a:buSzPts val="2400"/>
              <a:buFont typeface="Arial"/>
              <a:buNone/>
            </a:pPr>
            <a:r>
              <a:rPr b="1" i="1" lang="en-US" sz="2400" u="none">
                <a:solidFill>
                  <a:schemeClr val="lt1"/>
                </a:solidFill>
                <a:latin typeface="Arial"/>
                <a:ea typeface="Arial"/>
                <a:cs typeface="Arial"/>
                <a:sym typeface="Arial"/>
              </a:rPr>
              <a:t>TS. BS. PHẠM DIỆP THÙY DƯƠNG</a:t>
            </a:r>
            <a:endParaRPr/>
          </a:p>
          <a:p>
            <a:pPr indent="0" lvl="0" marL="0" rtl="0" algn="r">
              <a:lnSpc>
                <a:spcPct val="100000"/>
              </a:lnSpc>
              <a:spcBef>
                <a:spcPts val="480"/>
              </a:spcBef>
              <a:spcAft>
                <a:spcPts val="0"/>
              </a:spcAft>
              <a:buClr>
                <a:schemeClr val="lt1"/>
              </a:buClr>
              <a:buSzPts val="2400"/>
              <a:buFont typeface="Arial"/>
              <a:buNone/>
            </a:pPr>
            <a:r>
              <a:rPr b="1" i="1" lang="en-US" sz="2400" u="none">
                <a:solidFill>
                  <a:schemeClr val="lt1"/>
                </a:solidFill>
                <a:latin typeface="Arial"/>
                <a:ea typeface="Arial"/>
                <a:cs typeface="Arial"/>
                <a:sym typeface="Arial"/>
              </a:rPr>
              <a:t>BM Nhi - Đại học Y Dược TP HCM</a:t>
            </a:r>
            <a:endParaRPr/>
          </a:p>
          <a:p>
            <a:pPr indent="0" lvl="0" marL="0" rtl="0" algn="ctr">
              <a:spcBef>
                <a:spcPts val="480"/>
              </a:spcBef>
              <a:spcAft>
                <a:spcPts val="0"/>
              </a:spcAft>
              <a:buClr>
                <a:schemeClr val="lt1"/>
              </a:buClr>
              <a:buSzPts val="2400"/>
              <a:buFont typeface="Arial"/>
              <a:buNone/>
            </a:pPr>
            <a:r>
              <a:t/>
            </a:r>
            <a:endParaRPr b="1" i="1" sz="2400" u="none">
              <a:solidFill>
                <a:schemeClr val="lt1"/>
              </a:solidFill>
              <a:latin typeface="Arial"/>
              <a:ea typeface="Arial"/>
              <a:cs typeface="Arial"/>
              <a:sym typeface="Arial"/>
            </a:endParaRPr>
          </a:p>
        </p:txBody>
      </p:sp>
      <p:pic>
        <p:nvPicPr>
          <p:cNvPr id="91" name="Google Shape;91;p13"/>
          <p:cNvPicPr preferRelativeResize="0"/>
          <p:nvPr/>
        </p:nvPicPr>
        <p:blipFill rotWithShape="1">
          <a:blip r:embed="rId3">
            <a:alphaModFix/>
          </a:blip>
          <a:srcRect b="0" l="0" r="0" t="0"/>
          <a:stretch/>
        </p:blipFill>
        <p:spPr>
          <a:xfrm>
            <a:off x="3629025" y="2438400"/>
            <a:ext cx="2466975" cy="18478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gtEl>
                                        <p:attrNameLst>
                                          <p:attrName>style.visibility</p:attrName>
                                        </p:attrNameLst>
                                      </p:cBhvr>
                                      <p:to>
                                        <p:strVal val="visible"/>
                                      </p:to>
                                    </p:set>
                                    <p:animEffect filter="fade" transition="in">
                                      <p:cBhvr>
                                        <p:cTn dur="2000"/>
                                        <p:tgtEl>
                                          <p:spTgt spid="9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pic>
        <p:nvPicPr>
          <p:cNvPr id="162" name="Google Shape;162;p22"/>
          <p:cNvPicPr preferRelativeResize="0"/>
          <p:nvPr>
            <p:ph idx="1" type="body"/>
          </p:nvPr>
        </p:nvPicPr>
        <p:blipFill rotWithShape="1">
          <a:blip r:embed="rId3">
            <a:alphaModFix/>
          </a:blip>
          <a:srcRect b="0" l="0" r="0" t="0"/>
          <a:stretch/>
        </p:blipFill>
        <p:spPr>
          <a:xfrm>
            <a:off x="914400" y="688975"/>
            <a:ext cx="7924800" cy="5724525"/>
          </a:xfrm>
          <a:prstGeom prst="rect">
            <a:avLst/>
          </a:prstGeom>
          <a:noFill/>
          <a:ln>
            <a:noFill/>
          </a:ln>
        </p:spPr>
      </p:pic>
      <p:pic>
        <p:nvPicPr>
          <p:cNvPr id="163" name="Google Shape;163;p22"/>
          <p:cNvPicPr preferRelativeResize="0"/>
          <p:nvPr/>
        </p:nvPicPr>
        <p:blipFill rotWithShape="1">
          <a:blip r:embed="rId4">
            <a:alphaModFix/>
          </a:blip>
          <a:srcRect b="0" l="0" r="0" t="0"/>
          <a:stretch/>
        </p:blipFill>
        <p:spPr>
          <a:xfrm rot="300000">
            <a:off x="1601787" y="384175"/>
            <a:ext cx="1654175" cy="19812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gtEl>
                                        <p:attrNameLst>
                                          <p:attrName>style.visibility</p:attrName>
                                        </p:attrNameLst>
                                      </p:cBhvr>
                                      <p:to>
                                        <p:strVal val="visible"/>
                                      </p:to>
                                    </p:set>
                                    <p:animEffect filter="fade" transition="in">
                                      <p:cBhvr>
                                        <p:cTn dur="2000"/>
                                        <p:tgtEl>
                                          <p:spTgt spid="16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graphicFrame>
        <p:nvGraphicFramePr>
          <p:cNvPr id="168" name="Google Shape;168;p23"/>
          <p:cNvGraphicFramePr/>
          <p:nvPr/>
        </p:nvGraphicFramePr>
        <p:xfrm>
          <a:off x="228600" y="122237"/>
          <a:ext cx="3000000" cy="3000000"/>
        </p:xfrm>
        <a:graphic>
          <a:graphicData uri="http://schemas.openxmlformats.org/drawingml/2006/table">
            <a:tbl>
              <a:tblPr>
                <a:noFill/>
                <a:tableStyleId>{7338145E-75FA-47F9-B5EB-02786ACAD882}</a:tableStyleId>
              </a:tblPr>
              <a:tblGrid>
                <a:gridCol w="3941750"/>
                <a:gridCol w="1689100"/>
                <a:gridCol w="1527175"/>
                <a:gridCol w="1528750"/>
              </a:tblGrid>
              <a:tr h="365125">
                <a:tc>
                  <a:txBody>
                    <a:bodyPr/>
                    <a:lstStyle/>
                    <a:p>
                      <a:pPr indent="0" lvl="0" marL="0" marR="0" rtl="0" algn="ctr">
                        <a:lnSpc>
                          <a:spcPct val="150000"/>
                        </a:lnSpc>
                        <a:spcBef>
                          <a:spcPts val="0"/>
                        </a:spcBef>
                        <a:spcAft>
                          <a:spcPts val="0"/>
                        </a:spcAft>
                        <a:buClr>
                          <a:srgbClr val="FFFFFF"/>
                        </a:buClr>
                        <a:buSzPts val="1600"/>
                        <a:buFont typeface="Times New Roman"/>
                        <a:buNone/>
                      </a:pPr>
                      <a:r>
                        <a:rPr b="1" i="0" lang="en-US" sz="1600" u="none" cap="none" strike="noStrike">
                          <a:solidFill>
                            <a:srgbClr val="FFFFFF"/>
                          </a:solidFill>
                          <a:latin typeface="Times New Roman"/>
                          <a:ea typeface="Times New Roman"/>
                          <a:cs typeface="Times New Roman"/>
                          <a:sym typeface="Times New Roman"/>
                        </a:rPr>
                        <a:t>Mầm bệnh</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marR="0" rtl="0" algn="ctr">
                        <a:lnSpc>
                          <a:spcPct val="150000"/>
                        </a:lnSpc>
                        <a:spcBef>
                          <a:spcPts val="0"/>
                        </a:spcBef>
                        <a:spcAft>
                          <a:spcPts val="0"/>
                        </a:spcAft>
                        <a:buClr>
                          <a:srgbClr val="FFFFFF"/>
                        </a:buClr>
                        <a:buSzPts val="1600"/>
                        <a:buFont typeface="Times New Roman"/>
                        <a:buNone/>
                      </a:pPr>
                      <a:r>
                        <a:rPr b="1" i="0" lang="en-US" sz="1600" u="none" cap="none" strike="noStrike">
                          <a:solidFill>
                            <a:srgbClr val="FFFFFF"/>
                          </a:solidFill>
                          <a:latin typeface="Times New Roman"/>
                          <a:ea typeface="Times New Roman"/>
                          <a:cs typeface="Times New Roman"/>
                          <a:sym typeface="Times New Roman"/>
                        </a:rPr>
                        <a:t>Trước sinh</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marR="0" rtl="0" algn="ctr">
                        <a:lnSpc>
                          <a:spcPct val="150000"/>
                        </a:lnSpc>
                        <a:spcBef>
                          <a:spcPts val="0"/>
                        </a:spcBef>
                        <a:spcAft>
                          <a:spcPts val="0"/>
                        </a:spcAft>
                        <a:buClr>
                          <a:srgbClr val="FFFFFF"/>
                        </a:buClr>
                        <a:buSzPts val="1600"/>
                        <a:buFont typeface="Times New Roman"/>
                        <a:buNone/>
                      </a:pPr>
                      <a:r>
                        <a:rPr b="1" i="0" lang="en-US" sz="1600" u="none" cap="none" strike="noStrike">
                          <a:solidFill>
                            <a:srgbClr val="FFFFFF"/>
                          </a:solidFill>
                          <a:latin typeface="Times New Roman"/>
                          <a:ea typeface="Times New Roman"/>
                          <a:cs typeface="Times New Roman"/>
                          <a:sym typeface="Times New Roman"/>
                        </a:rPr>
                        <a:t>Trong sinh</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marR="0" rtl="0" algn="ctr">
                        <a:lnSpc>
                          <a:spcPct val="150000"/>
                        </a:lnSpc>
                        <a:spcBef>
                          <a:spcPts val="0"/>
                        </a:spcBef>
                        <a:spcAft>
                          <a:spcPts val="0"/>
                        </a:spcAft>
                        <a:buClr>
                          <a:srgbClr val="FFFFFF"/>
                        </a:buClr>
                        <a:buSzPts val="1600"/>
                        <a:buFont typeface="Times New Roman"/>
                        <a:buNone/>
                      </a:pPr>
                      <a:r>
                        <a:rPr b="1" i="0" lang="en-US" sz="1600" u="none" cap="none" strike="noStrike">
                          <a:solidFill>
                            <a:srgbClr val="FFFFFF"/>
                          </a:solidFill>
                          <a:latin typeface="Times New Roman"/>
                          <a:ea typeface="Times New Roman"/>
                          <a:cs typeface="Times New Roman"/>
                          <a:sym typeface="Times New Roman"/>
                        </a:rPr>
                        <a:t>Sau sinh</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366700">
                <a:tc gridSpan="4">
                  <a:txBody>
                    <a:bodyPr/>
                    <a:lstStyle/>
                    <a:p>
                      <a:pPr indent="0" lvl="0" marL="0" marR="0" rtl="0" algn="just">
                        <a:lnSpc>
                          <a:spcPct val="150000"/>
                        </a:lnSpc>
                        <a:spcBef>
                          <a:spcPts val="0"/>
                        </a:spcBef>
                        <a:spcAft>
                          <a:spcPts val="0"/>
                        </a:spcAft>
                        <a:buClr>
                          <a:srgbClr val="FF0066"/>
                        </a:buClr>
                        <a:buSzPts val="1600"/>
                        <a:buFont typeface="Arial"/>
                        <a:buNone/>
                      </a:pPr>
                      <a:r>
                        <a:rPr b="1" i="0" lang="en-US" sz="1600" u="none" cap="none" strike="noStrike">
                          <a:solidFill>
                            <a:srgbClr val="FF0066"/>
                          </a:solidFill>
                          <a:latin typeface="Arial"/>
                          <a:ea typeface="Arial"/>
                          <a:cs typeface="Arial"/>
                          <a:sym typeface="Arial"/>
                        </a:rPr>
                        <a:t>Vi khuẩn, Nấm, Nguyên sinh động vật</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DD3EC"/>
                    </a:solidFill>
                  </a:tcPr>
                </a:tc>
                <a:tc hMerge="1"/>
                <a:tc hMerge="1"/>
                <a:tc hMerge="1"/>
              </a:tr>
              <a:tr h="365125">
                <a:tc>
                  <a:txBody>
                    <a:bodyPr/>
                    <a:lstStyle/>
                    <a:p>
                      <a:pPr indent="0" lvl="0" marL="44450" marR="0" rtl="0" algn="just">
                        <a:lnSpc>
                          <a:spcPct val="150000"/>
                        </a:lnSpc>
                        <a:spcBef>
                          <a:spcPts val="0"/>
                        </a:spcBef>
                        <a:spcAft>
                          <a:spcPts val="0"/>
                        </a:spcAft>
                        <a:buClr>
                          <a:schemeClr val="dk1"/>
                        </a:buClr>
                        <a:buSzPts val="1600"/>
                        <a:buFont typeface="Arial"/>
                        <a:buNone/>
                      </a:pPr>
                      <a:r>
                        <a:rPr b="1" i="1" lang="en-US" sz="1600" u="none" cap="none" strike="noStrike">
                          <a:solidFill>
                            <a:schemeClr val="dk1"/>
                          </a:solidFill>
                          <a:latin typeface="Arial"/>
                          <a:ea typeface="Arial"/>
                          <a:cs typeface="Arial"/>
                          <a:sym typeface="Arial"/>
                        </a:rPr>
                        <a:t>Listeria monocytogenes</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8EAF6"/>
                    </a:solidFill>
                  </a:tcPr>
                </a:tc>
                <a:tc>
                  <a:txBody>
                    <a:bodyPr/>
                    <a:lstStyle/>
                    <a:p>
                      <a:pPr indent="0" lvl="0" marL="0" marR="0" rtl="0" algn="ctr">
                        <a:lnSpc>
                          <a:spcPct val="150000"/>
                        </a:lnSpc>
                        <a:spcBef>
                          <a:spcPts val="0"/>
                        </a:spcBef>
                        <a:spcAft>
                          <a:spcPts val="0"/>
                        </a:spcAft>
                        <a:buClr>
                          <a:schemeClr val="dk1"/>
                        </a:buClr>
                        <a:buSzPts val="1600"/>
                        <a:buFont typeface="Arial"/>
                        <a:buNone/>
                      </a:pPr>
                      <a:r>
                        <a:rPr b="1" i="0" lang="en-US" sz="1600" u="none" cap="none" strike="noStrike">
                          <a:solidFill>
                            <a:schemeClr val="dk1"/>
                          </a:solidFill>
                          <a:latin typeface="Arial"/>
                          <a:ea typeface="Arial"/>
                          <a:cs typeface="Arial"/>
                          <a:sym typeface="Arial"/>
                        </a:rPr>
                        <a:t>++</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8EAF6"/>
                    </a:solidFill>
                  </a:tcPr>
                </a:tc>
                <a:tc>
                  <a:txBody>
                    <a:bodyPr/>
                    <a:lstStyle/>
                    <a:p>
                      <a:pPr indent="0" lvl="0" marL="0" marR="0" rtl="0" algn="ctr">
                        <a:lnSpc>
                          <a:spcPct val="150000"/>
                        </a:lnSpc>
                        <a:spcBef>
                          <a:spcPts val="0"/>
                        </a:spcBef>
                        <a:spcAft>
                          <a:spcPts val="0"/>
                        </a:spcAft>
                        <a:buClr>
                          <a:schemeClr val="dk1"/>
                        </a:buClr>
                        <a:buSzPts val="1600"/>
                        <a:buFont typeface="Arial"/>
                        <a:buNone/>
                      </a:pPr>
                      <a:r>
                        <a:rPr b="1" i="0" lang="en-US" sz="1600" u="none" cap="none" strike="noStrike">
                          <a:solidFill>
                            <a:schemeClr val="dk1"/>
                          </a:solidFill>
                          <a:latin typeface="Arial"/>
                          <a:ea typeface="Arial"/>
                          <a:cs typeface="Arial"/>
                          <a:sym typeface="Arial"/>
                        </a:rPr>
                        <a:t>++</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8EAF6"/>
                    </a:solidFill>
                  </a:tcPr>
                </a:tc>
                <a:tc>
                  <a:txBody>
                    <a:bodyPr/>
                    <a:lstStyle/>
                    <a:p>
                      <a:pPr indent="0" lvl="0" marL="0" marR="0" rtl="0" algn="ctr">
                        <a:lnSpc>
                          <a:spcPct val="15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8EAF6"/>
                    </a:solidFill>
                  </a:tcPr>
                </a:tc>
              </a:tr>
              <a:tr h="366700">
                <a:tc>
                  <a:txBody>
                    <a:bodyPr/>
                    <a:lstStyle/>
                    <a:p>
                      <a:pPr indent="0" lvl="0" marL="44450" marR="0" rtl="0" algn="just">
                        <a:lnSpc>
                          <a:spcPct val="150000"/>
                        </a:lnSpc>
                        <a:spcBef>
                          <a:spcPts val="0"/>
                        </a:spcBef>
                        <a:spcAft>
                          <a:spcPts val="0"/>
                        </a:spcAft>
                        <a:buClr>
                          <a:schemeClr val="dk1"/>
                        </a:buClr>
                        <a:buSzPts val="1600"/>
                        <a:buFont typeface="Arial"/>
                        <a:buNone/>
                      </a:pPr>
                      <a:r>
                        <a:rPr b="1" i="1" lang="en-US" sz="1600" u="none" cap="none" strike="noStrike">
                          <a:solidFill>
                            <a:schemeClr val="dk1"/>
                          </a:solidFill>
                          <a:latin typeface="Arial"/>
                          <a:ea typeface="Arial"/>
                          <a:cs typeface="Arial"/>
                          <a:sym typeface="Arial"/>
                        </a:rPr>
                        <a:t>Streptococcus nhóm B, Colibaccilles</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DD3EC"/>
                    </a:solidFill>
                  </a:tcPr>
                </a:tc>
                <a:tc>
                  <a:txBody>
                    <a:bodyPr/>
                    <a:lstStyle/>
                    <a:p>
                      <a:pPr indent="0" lvl="0" marL="0" marR="0" rtl="0" algn="ctr">
                        <a:lnSpc>
                          <a:spcPct val="150000"/>
                        </a:lnSpc>
                        <a:spcBef>
                          <a:spcPts val="0"/>
                        </a:spcBef>
                        <a:spcAft>
                          <a:spcPts val="0"/>
                        </a:spcAft>
                        <a:buClr>
                          <a:schemeClr val="dk1"/>
                        </a:buClr>
                        <a:buSzPts val="1600"/>
                        <a:buFont typeface="Arial"/>
                        <a:buNone/>
                      </a:pPr>
                      <a:r>
                        <a:rPr b="1" i="0" lang="en-US" sz="1600" u="none" cap="none" strike="noStrike">
                          <a:solidFill>
                            <a:schemeClr val="dk1"/>
                          </a:solidFill>
                          <a:latin typeface="Arial"/>
                          <a:ea typeface="Arial"/>
                          <a:cs typeface="Arial"/>
                          <a:sym typeface="Arial"/>
                        </a:rPr>
                        <a:t> </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DD3EC"/>
                    </a:solidFill>
                  </a:tcPr>
                </a:tc>
                <a:tc>
                  <a:txBody>
                    <a:bodyPr/>
                    <a:lstStyle/>
                    <a:p>
                      <a:pPr indent="0" lvl="0" marL="0" marR="0" rtl="0" algn="ctr">
                        <a:lnSpc>
                          <a:spcPct val="150000"/>
                        </a:lnSpc>
                        <a:spcBef>
                          <a:spcPts val="0"/>
                        </a:spcBef>
                        <a:spcAft>
                          <a:spcPts val="0"/>
                        </a:spcAft>
                        <a:buClr>
                          <a:schemeClr val="dk1"/>
                        </a:buClr>
                        <a:buSzPts val="1600"/>
                        <a:buFont typeface="Arial"/>
                        <a:buNone/>
                      </a:pPr>
                      <a:r>
                        <a:rPr b="1" i="0" lang="en-US" sz="1600" u="none" cap="none" strike="noStrike">
                          <a:solidFill>
                            <a:schemeClr val="dk1"/>
                          </a:solidFill>
                          <a:latin typeface="Arial"/>
                          <a:ea typeface="Arial"/>
                          <a:cs typeface="Arial"/>
                          <a:sym typeface="Arial"/>
                        </a:rPr>
                        <a:t>++</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DD3EC"/>
                    </a:solidFill>
                  </a:tcPr>
                </a:tc>
                <a:tc>
                  <a:txBody>
                    <a:bodyPr/>
                    <a:lstStyle/>
                    <a:p>
                      <a:pPr indent="0" lvl="0" marL="0" marR="0" rtl="0" algn="ctr">
                        <a:lnSpc>
                          <a:spcPct val="15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DD3EC"/>
                    </a:solidFill>
                  </a:tcPr>
                </a:tc>
              </a:tr>
              <a:tr h="365125">
                <a:tc>
                  <a:txBody>
                    <a:bodyPr/>
                    <a:lstStyle/>
                    <a:p>
                      <a:pPr indent="0" lvl="0" marL="44450" marR="0" rtl="0" algn="just">
                        <a:lnSpc>
                          <a:spcPct val="150000"/>
                        </a:lnSpc>
                        <a:spcBef>
                          <a:spcPts val="0"/>
                        </a:spcBef>
                        <a:spcAft>
                          <a:spcPts val="0"/>
                        </a:spcAft>
                        <a:buClr>
                          <a:schemeClr val="dk1"/>
                        </a:buClr>
                        <a:buSzPts val="1600"/>
                        <a:buFont typeface="Arial"/>
                        <a:buNone/>
                      </a:pPr>
                      <a:r>
                        <a:rPr b="0" i="1" lang="en-US" sz="1600" u="none" cap="none" strike="noStrike">
                          <a:solidFill>
                            <a:schemeClr val="dk1"/>
                          </a:solidFill>
                          <a:latin typeface="Arial"/>
                          <a:ea typeface="Arial"/>
                          <a:cs typeface="Arial"/>
                          <a:sym typeface="Arial"/>
                        </a:rPr>
                        <a:t>Streptococcus viridans, Proteus, Serratia</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8EAF6"/>
                    </a:solidFill>
                  </a:tcPr>
                </a:tc>
                <a:tc>
                  <a:txBody>
                    <a:bodyPr/>
                    <a:lstStyle/>
                    <a:p>
                      <a:pPr indent="0" lvl="0" marL="0" marR="0" rtl="0" algn="ctr">
                        <a:lnSpc>
                          <a:spcPct val="15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 </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8EAF6"/>
                    </a:solidFill>
                  </a:tcPr>
                </a:tc>
                <a:tc>
                  <a:txBody>
                    <a:bodyPr/>
                    <a:lstStyle/>
                    <a:p>
                      <a:pPr indent="0" lvl="0" marL="0" marR="0" rtl="0" algn="ctr">
                        <a:lnSpc>
                          <a:spcPct val="15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8EAF6"/>
                    </a:solidFill>
                  </a:tcPr>
                </a:tc>
                <a:tc>
                  <a:txBody>
                    <a:bodyPr/>
                    <a:lstStyle/>
                    <a:p>
                      <a:pPr indent="0" lvl="0" marL="0" marR="0" rtl="0" algn="ctr">
                        <a:lnSpc>
                          <a:spcPct val="15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8EAF6"/>
                    </a:solidFill>
                  </a:tcPr>
                </a:tc>
              </a:tr>
              <a:tr h="365125">
                <a:tc>
                  <a:txBody>
                    <a:bodyPr/>
                    <a:lstStyle/>
                    <a:p>
                      <a:pPr indent="0" lvl="0" marL="44450" marR="0" rtl="0" algn="just">
                        <a:lnSpc>
                          <a:spcPct val="150000"/>
                        </a:lnSpc>
                        <a:spcBef>
                          <a:spcPts val="0"/>
                        </a:spcBef>
                        <a:spcAft>
                          <a:spcPts val="0"/>
                        </a:spcAft>
                        <a:buClr>
                          <a:schemeClr val="dk1"/>
                        </a:buClr>
                        <a:buSzPts val="1600"/>
                        <a:buFont typeface="Arial"/>
                        <a:buNone/>
                      </a:pPr>
                      <a:r>
                        <a:rPr b="1" i="1" lang="en-US" sz="1600" u="none" cap="none" strike="noStrike">
                          <a:solidFill>
                            <a:schemeClr val="dk1"/>
                          </a:solidFill>
                          <a:latin typeface="Arial"/>
                          <a:ea typeface="Arial"/>
                          <a:cs typeface="Arial"/>
                          <a:sym typeface="Arial"/>
                        </a:rPr>
                        <a:t>Staphylococcus </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DD3EC"/>
                    </a:solidFill>
                  </a:tcPr>
                </a:tc>
                <a:tc>
                  <a:txBody>
                    <a:bodyPr/>
                    <a:lstStyle/>
                    <a:p>
                      <a:pPr indent="0" lvl="0" marL="0" marR="0" rtl="0" algn="ctr">
                        <a:lnSpc>
                          <a:spcPct val="15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 </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DD3EC"/>
                    </a:solidFill>
                  </a:tcPr>
                </a:tc>
                <a:tc>
                  <a:txBody>
                    <a:bodyPr/>
                    <a:lstStyle/>
                    <a:p>
                      <a:pPr indent="0" lvl="0" marL="0" marR="0" rtl="0" algn="ctr">
                        <a:lnSpc>
                          <a:spcPct val="15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DD3EC"/>
                    </a:solidFill>
                  </a:tcPr>
                </a:tc>
                <a:tc>
                  <a:txBody>
                    <a:bodyPr/>
                    <a:lstStyle/>
                    <a:p>
                      <a:pPr indent="0" lvl="0" marL="0" marR="0" rtl="0" algn="ctr">
                        <a:lnSpc>
                          <a:spcPct val="150000"/>
                        </a:lnSpc>
                        <a:spcBef>
                          <a:spcPts val="0"/>
                        </a:spcBef>
                        <a:spcAft>
                          <a:spcPts val="0"/>
                        </a:spcAft>
                        <a:buClr>
                          <a:schemeClr val="dk1"/>
                        </a:buClr>
                        <a:buSzPts val="1600"/>
                        <a:buFont typeface="Arial"/>
                        <a:buNone/>
                      </a:pPr>
                      <a:r>
                        <a:rPr b="1" i="0" lang="en-US" sz="1600" u="none" cap="none" strike="noStrike">
                          <a:solidFill>
                            <a:schemeClr val="dk1"/>
                          </a:solidFill>
                          <a:latin typeface="Arial"/>
                          <a:ea typeface="Arial"/>
                          <a:cs typeface="Arial"/>
                          <a:sym typeface="Arial"/>
                        </a:rPr>
                        <a:t>++</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DD3EC"/>
                    </a:solidFill>
                  </a:tcPr>
                </a:tc>
              </a:tr>
              <a:tr h="366700">
                <a:tc>
                  <a:txBody>
                    <a:bodyPr/>
                    <a:lstStyle/>
                    <a:p>
                      <a:pPr indent="0" lvl="0" marL="0" marR="0" rtl="0" algn="l">
                        <a:lnSpc>
                          <a:spcPct val="100000"/>
                        </a:lnSpc>
                        <a:spcBef>
                          <a:spcPts val="0"/>
                        </a:spcBef>
                        <a:spcAft>
                          <a:spcPts val="0"/>
                        </a:spcAft>
                        <a:buClr>
                          <a:schemeClr val="dk1"/>
                        </a:buClr>
                        <a:buSzPts val="1600"/>
                        <a:buFont typeface="Arial"/>
                        <a:buNone/>
                      </a:pPr>
                      <a:r>
                        <a:rPr b="1" i="1" lang="en-US" sz="1600" u="none" cap="none" strike="noStrike">
                          <a:solidFill>
                            <a:schemeClr val="dk1"/>
                          </a:solidFill>
                          <a:latin typeface="Arial"/>
                          <a:ea typeface="Arial"/>
                          <a:cs typeface="Arial"/>
                          <a:sym typeface="Arial"/>
                        </a:rPr>
                        <a:t>Klebsiella, Pseudomonas</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8EAF6"/>
                    </a:solidFill>
                  </a:tcPr>
                </a:tc>
                <a:tc>
                  <a:txBody>
                    <a:bodyPr/>
                    <a:lstStyle/>
                    <a:p>
                      <a:pPr indent="0" lvl="0" marL="0" marR="0" rtl="0" algn="ctr">
                        <a:lnSpc>
                          <a:spcPct val="15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 </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8EAF6"/>
                    </a:solidFill>
                  </a:tcPr>
                </a:tc>
                <a:tc>
                  <a:txBody>
                    <a:bodyPr/>
                    <a:lstStyle/>
                    <a:p>
                      <a:pPr indent="0" lvl="0" marL="0" marR="0" rtl="0" algn="ctr">
                        <a:lnSpc>
                          <a:spcPct val="15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8EAF6"/>
                    </a:solidFill>
                  </a:tcPr>
                </a:tc>
                <a:tc>
                  <a:txBody>
                    <a:bodyPr/>
                    <a:lstStyle/>
                    <a:p>
                      <a:pPr indent="0" lvl="0" marL="0" marR="0" rtl="0" algn="ctr">
                        <a:lnSpc>
                          <a:spcPct val="150000"/>
                        </a:lnSpc>
                        <a:spcBef>
                          <a:spcPts val="0"/>
                        </a:spcBef>
                        <a:spcAft>
                          <a:spcPts val="0"/>
                        </a:spcAft>
                        <a:buClr>
                          <a:schemeClr val="dk1"/>
                        </a:buClr>
                        <a:buSzPts val="1600"/>
                        <a:buFont typeface="Arial"/>
                        <a:buNone/>
                      </a:pPr>
                      <a:r>
                        <a:rPr b="1" i="0" lang="en-US" sz="1600" u="none" cap="none" strike="noStrike">
                          <a:solidFill>
                            <a:schemeClr val="dk1"/>
                          </a:solidFill>
                          <a:latin typeface="Arial"/>
                          <a:ea typeface="Arial"/>
                          <a:cs typeface="Arial"/>
                          <a:sym typeface="Arial"/>
                        </a:rPr>
                        <a:t>++ </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8EAF6"/>
                    </a:solidFill>
                  </a:tcPr>
                </a:tc>
              </a:tr>
              <a:tr h="365125">
                <a:tc>
                  <a:txBody>
                    <a:bodyPr/>
                    <a:lstStyle/>
                    <a:p>
                      <a:pPr indent="0" lvl="0" marL="44450" marR="0" rtl="0" algn="just">
                        <a:lnSpc>
                          <a:spcPct val="150000"/>
                        </a:lnSpc>
                        <a:spcBef>
                          <a:spcPts val="0"/>
                        </a:spcBef>
                        <a:spcAft>
                          <a:spcPts val="0"/>
                        </a:spcAft>
                        <a:buClr>
                          <a:schemeClr val="dk1"/>
                        </a:buClr>
                        <a:buSzPts val="1600"/>
                        <a:buFont typeface="Arial"/>
                        <a:buNone/>
                      </a:pPr>
                      <a:r>
                        <a:rPr b="0" i="1" lang="en-US" sz="1600" u="none" cap="none" strike="noStrike">
                          <a:solidFill>
                            <a:schemeClr val="dk1"/>
                          </a:solidFill>
                          <a:latin typeface="Arial"/>
                          <a:ea typeface="Arial"/>
                          <a:cs typeface="Arial"/>
                          <a:sym typeface="Arial"/>
                        </a:rPr>
                        <a:t>Neisseria gonorhoeae</a:t>
                      </a:r>
                      <a:r>
                        <a:rPr b="0" i="0" lang="en-US" sz="1600" u="none" cap="none" strike="noStrike">
                          <a:solidFill>
                            <a:schemeClr val="dk1"/>
                          </a:solidFill>
                          <a:latin typeface="Arial"/>
                          <a:ea typeface="Arial"/>
                          <a:cs typeface="Arial"/>
                          <a:sym typeface="Arial"/>
                        </a:rPr>
                        <a:t> (Lậu cầu)</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DD3EC"/>
                    </a:solidFill>
                  </a:tcPr>
                </a:tc>
                <a:tc>
                  <a:txBody>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DD3EC"/>
                    </a:solidFill>
                  </a:tcPr>
                </a:tc>
                <a:tc>
                  <a:txBody>
                    <a:bodyPr/>
                    <a:lstStyle/>
                    <a:p>
                      <a:pPr indent="0" lvl="0" marL="0" marR="0" rtl="0" algn="ctr">
                        <a:lnSpc>
                          <a:spcPct val="15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DD3EC"/>
                    </a:solidFill>
                  </a:tcPr>
                </a:tc>
                <a:tc>
                  <a:txBody>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DD3EC"/>
                    </a:solidFill>
                  </a:tcPr>
                </a:tc>
              </a:tr>
              <a:tr h="366700">
                <a:tc>
                  <a:txBody>
                    <a:bodyPr/>
                    <a:lstStyle/>
                    <a:p>
                      <a:pPr indent="0" lvl="0" marL="44450" marR="0" rtl="0" algn="just">
                        <a:lnSpc>
                          <a:spcPct val="150000"/>
                        </a:lnSpc>
                        <a:spcBef>
                          <a:spcPts val="0"/>
                        </a:spcBef>
                        <a:spcAft>
                          <a:spcPts val="0"/>
                        </a:spcAft>
                        <a:buClr>
                          <a:schemeClr val="dk1"/>
                        </a:buClr>
                        <a:buSzPts val="1600"/>
                        <a:buFont typeface="Arial"/>
                        <a:buNone/>
                      </a:pPr>
                      <a:r>
                        <a:rPr b="0" i="1" lang="en-US" sz="1600" u="none">
                          <a:solidFill>
                            <a:schemeClr val="dk1"/>
                          </a:solidFill>
                          <a:latin typeface="Arial"/>
                          <a:ea typeface="Arial"/>
                          <a:cs typeface="Arial"/>
                          <a:sym typeface="Arial"/>
                        </a:rPr>
                        <a:t>Clostridium tetani</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DD3EC"/>
                    </a:solidFill>
                  </a:tcPr>
                </a:tc>
                <a:tc>
                  <a:txBody>
                    <a:bodyPr/>
                    <a:lstStyle/>
                    <a:p>
                      <a:pPr indent="0" lvl="0" marL="0" marR="0" rtl="0" algn="ctr">
                        <a:lnSpc>
                          <a:spcPct val="15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 </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DD3EC"/>
                    </a:solidFill>
                  </a:tcPr>
                </a:tc>
                <a:tc>
                  <a:txBody>
                    <a:bodyPr/>
                    <a:lstStyle/>
                    <a:p>
                      <a:pPr indent="0" lvl="0" marL="0" marR="0" rtl="0" algn="ctr">
                        <a:lnSpc>
                          <a:spcPct val="15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DD3EC"/>
                    </a:solidFill>
                  </a:tcPr>
                </a:tc>
                <a:tc>
                  <a:txBody>
                    <a:bodyPr/>
                    <a:lstStyle/>
                    <a:p>
                      <a:pPr indent="0" lvl="0" marL="0" marR="0" rtl="0" algn="ctr">
                        <a:lnSpc>
                          <a:spcPct val="15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DD3EC"/>
                    </a:solidFill>
                  </a:tcPr>
                </a:tc>
              </a:tr>
              <a:tr h="365125">
                <a:tc>
                  <a:txBody>
                    <a:bodyPr/>
                    <a:lstStyle/>
                    <a:p>
                      <a:pPr indent="0" lvl="0" marL="44450" marR="0" rtl="0" algn="just">
                        <a:lnSpc>
                          <a:spcPct val="150000"/>
                        </a:lnSpc>
                        <a:spcBef>
                          <a:spcPts val="0"/>
                        </a:spcBef>
                        <a:spcAft>
                          <a:spcPts val="0"/>
                        </a:spcAft>
                        <a:buClr>
                          <a:schemeClr val="dk1"/>
                        </a:buClr>
                        <a:buSzPts val="1600"/>
                        <a:buFont typeface="Arial"/>
                        <a:buNone/>
                      </a:pPr>
                      <a:r>
                        <a:rPr b="0" i="1" lang="en-US" sz="1600" u="none">
                          <a:solidFill>
                            <a:schemeClr val="dk1"/>
                          </a:solidFill>
                          <a:latin typeface="Arial"/>
                          <a:ea typeface="Arial"/>
                          <a:cs typeface="Arial"/>
                          <a:sym typeface="Arial"/>
                        </a:rPr>
                        <a:t>Chlamydia</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DD3EC"/>
                    </a:solidFill>
                  </a:tcPr>
                </a:tc>
                <a:tc>
                  <a:txBody>
                    <a:bodyPr/>
                    <a:lstStyle/>
                    <a:p>
                      <a:pPr indent="0" lvl="0" marL="0" marR="0" rtl="0" algn="ctr">
                        <a:lnSpc>
                          <a:spcPct val="15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 </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DD3EC"/>
                    </a:solidFill>
                  </a:tcPr>
                </a:tc>
                <a:tc>
                  <a:txBody>
                    <a:bodyPr/>
                    <a:lstStyle/>
                    <a:p>
                      <a:pPr indent="0" lvl="0" marL="0" marR="0" rtl="0" algn="ctr">
                        <a:lnSpc>
                          <a:spcPct val="15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DD3EC"/>
                    </a:solidFill>
                  </a:tcPr>
                </a:tc>
                <a:tc>
                  <a:txBody>
                    <a:bodyPr/>
                    <a:lstStyle/>
                    <a:p>
                      <a:pPr indent="0" lvl="0" marL="0" marR="0" rtl="0" algn="ctr">
                        <a:lnSpc>
                          <a:spcPct val="15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DD3EC"/>
                    </a:solidFill>
                  </a:tcPr>
                </a:tc>
              </a:tr>
              <a:tr h="365125">
                <a:tc>
                  <a:txBody>
                    <a:bodyPr/>
                    <a:lstStyle/>
                    <a:p>
                      <a:pPr indent="0" lvl="0" marL="44450" marR="0" rtl="0" algn="just">
                        <a:lnSpc>
                          <a:spcPct val="150000"/>
                        </a:lnSpc>
                        <a:spcBef>
                          <a:spcPts val="0"/>
                        </a:spcBef>
                        <a:spcAft>
                          <a:spcPts val="0"/>
                        </a:spcAft>
                        <a:buClr>
                          <a:schemeClr val="dk1"/>
                        </a:buClr>
                        <a:buSzPts val="1600"/>
                        <a:buFont typeface="Arial"/>
                        <a:buNone/>
                      </a:pPr>
                      <a:r>
                        <a:rPr b="0" i="1" lang="en-US" sz="1600" u="none">
                          <a:solidFill>
                            <a:schemeClr val="dk1"/>
                          </a:solidFill>
                          <a:latin typeface="Arial"/>
                          <a:ea typeface="Arial"/>
                          <a:cs typeface="Arial"/>
                          <a:sym typeface="Arial"/>
                        </a:rPr>
                        <a:t>Treponema pallidum</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8EAF6"/>
                    </a:solidFill>
                  </a:tcPr>
                </a:tc>
                <a:tc>
                  <a:txBody>
                    <a:bodyPr/>
                    <a:lstStyle/>
                    <a:p>
                      <a:pPr indent="0" lvl="0" marL="0" marR="0" rtl="0" algn="ctr">
                        <a:lnSpc>
                          <a:spcPct val="15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8EAF6"/>
                    </a:solidFill>
                  </a:tcPr>
                </a:tc>
                <a:tc>
                  <a:txBody>
                    <a:bodyPr/>
                    <a:lstStyle/>
                    <a:p>
                      <a:pPr indent="0" lvl="0" marL="0" marR="0" rtl="0" algn="ctr">
                        <a:lnSpc>
                          <a:spcPct val="15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8EAF6"/>
                    </a:solidFill>
                  </a:tcPr>
                </a:tc>
                <a:tc>
                  <a:txBody>
                    <a:bodyPr/>
                    <a:lstStyle/>
                    <a:p>
                      <a:pPr indent="0" lvl="0" marL="0" marR="0" rtl="0" algn="ctr">
                        <a:lnSpc>
                          <a:spcPct val="15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 </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8EAF6"/>
                    </a:solidFill>
                  </a:tcPr>
                </a:tc>
              </a:tr>
              <a:tr h="366700">
                <a:tc>
                  <a:txBody>
                    <a:bodyPr/>
                    <a:lstStyle/>
                    <a:p>
                      <a:pPr indent="0" lvl="0" marL="44450" marR="0" rtl="0" algn="just">
                        <a:lnSpc>
                          <a:spcPct val="150000"/>
                        </a:lnSpc>
                        <a:spcBef>
                          <a:spcPts val="0"/>
                        </a:spcBef>
                        <a:spcAft>
                          <a:spcPts val="0"/>
                        </a:spcAft>
                        <a:buClr>
                          <a:schemeClr val="dk1"/>
                        </a:buClr>
                        <a:buSzPts val="1600"/>
                        <a:buFont typeface="Arial"/>
                        <a:buNone/>
                      </a:pPr>
                      <a:r>
                        <a:rPr b="0" i="1" lang="en-US" sz="1600" u="none">
                          <a:solidFill>
                            <a:schemeClr val="dk1"/>
                          </a:solidFill>
                          <a:latin typeface="Arial"/>
                          <a:ea typeface="Arial"/>
                          <a:cs typeface="Arial"/>
                          <a:sym typeface="Arial"/>
                        </a:rPr>
                        <a:t>Candida</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DD3EC"/>
                    </a:solidFill>
                  </a:tcPr>
                </a:tc>
                <a:tc>
                  <a:txBody>
                    <a:bodyPr/>
                    <a:lstStyle/>
                    <a:p>
                      <a:pPr indent="0" lvl="0" marL="0" marR="0" rtl="0" algn="ctr">
                        <a:lnSpc>
                          <a:spcPct val="15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 </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DD3EC"/>
                    </a:solidFill>
                  </a:tcPr>
                </a:tc>
                <a:tc>
                  <a:txBody>
                    <a:bodyPr/>
                    <a:lstStyle/>
                    <a:p>
                      <a:pPr indent="0" lvl="0" marL="0" marR="0" rtl="0" algn="ctr">
                        <a:lnSpc>
                          <a:spcPct val="15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DD3EC"/>
                    </a:solidFill>
                  </a:tcPr>
                </a:tc>
                <a:tc>
                  <a:txBody>
                    <a:bodyPr/>
                    <a:lstStyle/>
                    <a:p>
                      <a:pPr indent="0" lvl="0" marL="0" marR="0" rtl="0" algn="ctr">
                        <a:lnSpc>
                          <a:spcPct val="15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DD3EC"/>
                    </a:solidFill>
                  </a:tcPr>
                </a:tc>
              </a:tr>
              <a:tr h="365125">
                <a:tc>
                  <a:txBody>
                    <a:bodyPr/>
                    <a:lstStyle/>
                    <a:p>
                      <a:pPr indent="0" lvl="0" marL="44450" marR="0" rtl="0" algn="just">
                        <a:lnSpc>
                          <a:spcPct val="150000"/>
                        </a:lnSpc>
                        <a:spcBef>
                          <a:spcPts val="0"/>
                        </a:spcBef>
                        <a:spcAft>
                          <a:spcPts val="0"/>
                        </a:spcAft>
                        <a:buClr>
                          <a:schemeClr val="dk1"/>
                        </a:buClr>
                        <a:buSzPts val="1600"/>
                        <a:buFont typeface="Arial"/>
                        <a:buNone/>
                      </a:pPr>
                      <a:r>
                        <a:rPr b="0" i="1" lang="en-US" sz="1600" u="none">
                          <a:solidFill>
                            <a:schemeClr val="dk1"/>
                          </a:solidFill>
                          <a:latin typeface="Arial"/>
                          <a:ea typeface="Arial"/>
                          <a:cs typeface="Arial"/>
                          <a:sym typeface="Arial"/>
                        </a:rPr>
                        <a:t>Toxoplasma gondii</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8EAF6"/>
                    </a:solidFill>
                  </a:tcPr>
                </a:tc>
                <a:tc>
                  <a:txBody>
                    <a:bodyPr/>
                    <a:lstStyle/>
                    <a:p>
                      <a:pPr indent="0" lvl="0" marL="0" marR="0" rtl="0" algn="ctr">
                        <a:lnSpc>
                          <a:spcPct val="15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8EAF6"/>
                    </a:solidFill>
                  </a:tcPr>
                </a:tc>
                <a:tc>
                  <a:txBody>
                    <a:bodyPr/>
                    <a:lstStyle/>
                    <a:p>
                      <a:pPr indent="0" lvl="0" marL="0" marR="0" rtl="0" algn="ctr">
                        <a:lnSpc>
                          <a:spcPct val="15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 </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8EAF6"/>
                    </a:solidFill>
                  </a:tcPr>
                </a:tc>
                <a:tc>
                  <a:txBody>
                    <a:bodyPr/>
                    <a:lstStyle/>
                    <a:p>
                      <a:pPr indent="0" lvl="0" marL="0" marR="0" rtl="0" algn="ctr">
                        <a:lnSpc>
                          <a:spcPct val="15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 </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8EAF6"/>
                    </a:solidFill>
                  </a:tcPr>
                </a:tc>
              </a:tr>
              <a:tr h="366700">
                <a:tc gridSpan="4">
                  <a:txBody>
                    <a:bodyPr/>
                    <a:lstStyle/>
                    <a:p>
                      <a:pPr indent="0" lvl="0" marL="0" marR="0" rtl="0" algn="l">
                        <a:lnSpc>
                          <a:spcPct val="150000"/>
                        </a:lnSpc>
                        <a:spcBef>
                          <a:spcPts val="0"/>
                        </a:spcBef>
                        <a:spcAft>
                          <a:spcPts val="0"/>
                        </a:spcAft>
                        <a:buClr>
                          <a:srgbClr val="FF0066"/>
                        </a:buClr>
                        <a:buSzPts val="1600"/>
                        <a:buFont typeface="Arial"/>
                        <a:buNone/>
                      </a:pPr>
                      <a:r>
                        <a:rPr b="1" i="0" lang="en-US" sz="1600" u="none">
                          <a:solidFill>
                            <a:srgbClr val="FF0066"/>
                          </a:solidFill>
                          <a:latin typeface="Arial"/>
                          <a:ea typeface="Arial"/>
                          <a:cs typeface="Arial"/>
                          <a:sym typeface="Arial"/>
                        </a:rPr>
                        <a:t>Virus</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DD3EC"/>
                    </a:solidFill>
                  </a:tcPr>
                </a:tc>
                <a:tc hMerge="1"/>
                <a:tc hMerge="1"/>
                <a:tc hMerge="1"/>
              </a:tr>
              <a:tr h="365125">
                <a:tc>
                  <a:txBody>
                    <a:bodyPr/>
                    <a:lstStyle/>
                    <a:p>
                      <a:pPr indent="0" lvl="0" marL="44450" marR="0" rtl="0" algn="just">
                        <a:lnSpc>
                          <a:spcPct val="15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Rubella, Cytomegalovirus, Trái rạ</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8EAF6"/>
                    </a:solidFill>
                  </a:tcPr>
                </a:tc>
                <a:tc>
                  <a:txBody>
                    <a:bodyPr/>
                    <a:lstStyle/>
                    <a:p>
                      <a:pPr indent="0" lvl="0" marL="0" marR="0" rtl="0" algn="ctr">
                        <a:lnSpc>
                          <a:spcPct val="15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8EAF6"/>
                    </a:solidFill>
                  </a:tcPr>
                </a:tc>
                <a:tc>
                  <a:txBody>
                    <a:bodyPr/>
                    <a:lstStyle/>
                    <a:p>
                      <a:pPr indent="0" lvl="0" marL="0" marR="0" rtl="0" algn="ctr">
                        <a:lnSpc>
                          <a:spcPct val="15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 </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8EAF6"/>
                    </a:solidFill>
                  </a:tcPr>
                </a:tc>
                <a:tc>
                  <a:txBody>
                    <a:bodyPr/>
                    <a:lstStyle/>
                    <a:p>
                      <a:pPr indent="0" lvl="0" marL="0" marR="0" rtl="0" algn="ctr">
                        <a:lnSpc>
                          <a:spcPct val="15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8EAF6"/>
                    </a:solidFill>
                  </a:tcPr>
                </a:tc>
              </a:tr>
              <a:tr h="365125">
                <a:tc>
                  <a:txBody>
                    <a:bodyPr/>
                    <a:lstStyle/>
                    <a:p>
                      <a:pPr indent="0" lvl="0" marL="44450" marR="0" rtl="0" algn="just">
                        <a:lnSpc>
                          <a:spcPct val="15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Herpes simplex virus</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DD3EC"/>
                    </a:solidFill>
                  </a:tcPr>
                </a:tc>
                <a:tc>
                  <a:txBody>
                    <a:bodyPr/>
                    <a:lstStyle/>
                    <a:p>
                      <a:pPr indent="0" lvl="0" marL="0" marR="0" rtl="0" algn="ctr">
                        <a:lnSpc>
                          <a:spcPct val="15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DD3EC"/>
                    </a:solidFill>
                  </a:tcPr>
                </a:tc>
                <a:tc rowSpan="3">
                  <a:txBody>
                    <a:bodyPr/>
                    <a:lstStyle/>
                    <a:p>
                      <a:pPr indent="0" lvl="0" marL="0" marR="0" rtl="0" algn="ctr">
                        <a:lnSpc>
                          <a:spcPct val="15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a:t>
                      </a:r>
                      <a:endParaRPr/>
                    </a:p>
                    <a:p>
                      <a:pPr indent="0" lvl="0" marL="0" marR="0" rtl="0" algn="ctr">
                        <a:lnSpc>
                          <a:spcPct val="15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a:t>
                      </a:r>
                      <a:endParaRPr/>
                    </a:p>
                    <a:p>
                      <a:pPr indent="0" lvl="0" marL="0" marR="0" rtl="0" algn="ctr">
                        <a:lnSpc>
                          <a:spcPct val="15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 </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DD3EC"/>
                    </a:solidFill>
                  </a:tcPr>
                </a:tc>
                <a:tc>
                  <a:txBody>
                    <a:bodyPr/>
                    <a:lstStyle/>
                    <a:p>
                      <a:pPr indent="0" lvl="0" marL="0" marR="0" rtl="0" algn="ctr">
                        <a:lnSpc>
                          <a:spcPct val="15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 </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DD3EC"/>
                    </a:solidFill>
                  </a:tcPr>
                </a:tc>
              </a:tr>
              <a:tr h="366700">
                <a:tc>
                  <a:txBody>
                    <a:bodyPr/>
                    <a:lstStyle/>
                    <a:p>
                      <a:pPr indent="0" lvl="0" marL="44450" marR="0" rtl="0" algn="just">
                        <a:lnSpc>
                          <a:spcPct val="15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Hepatitis B</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8EAF6"/>
                    </a:solidFill>
                  </a:tcPr>
                </a:tc>
                <a:tc>
                  <a:txBody>
                    <a:bodyPr/>
                    <a:lstStyle/>
                    <a:p>
                      <a:pPr indent="0" lvl="0" marL="0" marR="0" rtl="0" algn="ctr">
                        <a:lnSpc>
                          <a:spcPct val="15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8EAF6"/>
                    </a:solidFill>
                  </a:tcPr>
                </a:tc>
                <a:tc vMerge="1"/>
                <a:tc>
                  <a:txBody>
                    <a:bodyPr/>
                    <a:lstStyle/>
                    <a:p>
                      <a:pPr indent="0" lvl="0" marL="0" marR="0" rtl="0" algn="ctr">
                        <a:lnSpc>
                          <a:spcPct val="15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8EAF6"/>
                    </a:solidFill>
                  </a:tcPr>
                </a:tc>
              </a:tr>
              <a:tr h="365125">
                <a:tc>
                  <a:txBody>
                    <a:bodyPr/>
                    <a:lstStyle/>
                    <a:p>
                      <a:pPr indent="0" lvl="0" marL="44450" marR="0" rtl="0" algn="just">
                        <a:lnSpc>
                          <a:spcPct val="15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Syncitial virus</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DD3EC"/>
                    </a:solidFill>
                  </a:tcPr>
                </a:tc>
                <a:tc>
                  <a:txBody>
                    <a:bodyPr/>
                    <a:lstStyle/>
                    <a:p>
                      <a:pPr indent="0" lvl="0" marL="0" marR="0" rtl="0" algn="ctr">
                        <a:lnSpc>
                          <a:spcPct val="15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 </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DD3EC"/>
                    </a:solidFill>
                  </a:tcPr>
                </a:tc>
                <a:tc vMerge="1"/>
                <a:tc>
                  <a:txBody>
                    <a:bodyPr/>
                    <a:lstStyle/>
                    <a:p>
                      <a:pPr indent="0" lvl="0" marL="0" marR="0" rtl="0" algn="ctr">
                        <a:lnSpc>
                          <a:spcPct val="15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DD3EC"/>
                    </a:solidFill>
                  </a:tcPr>
                </a:tc>
              </a:tr>
            </a:tbl>
          </a:graphicData>
        </a:graphic>
      </p:graphicFrame>
      <p:sp>
        <p:nvSpPr>
          <p:cNvPr id="169" name="Google Shape;169;p23"/>
          <p:cNvSpPr/>
          <p:nvPr/>
        </p:nvSpPr>
        <p:spPr>
          <a:xfrm>
            <a:off x="2357437" y="4267200"/>
            <a:ext cx="2590800" cy="1066800"/>
          </a:xfrm>
          <a:prstGeom prst="ellipse">
            <a:avLst/>
          </a:prstGeom>
          <a:solidFill>
            <a:schemeClr val="accent1"/>
          </a:solidFill>
          <a:ln cap="flat" cmpd="sng" w="25400">
            <a:solidFill>
              <a:srgbClr val="23499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00"/>
              </a:buClr>
              <a:buSzPts val="2000"/>
              <a:buFont typeface="Arial"/>
              <a:buNone/>
            </a:pPr>
            <a:r>
              <a:rPr b="1" i="0" lang="en-US" sz="2000" u="none">
                <a:solidFill>
                  <a:srgbClr val="FFFF00"/>
                </a:solidFill>
                <a:latin typeface="Arial"/>
                <a:ea typeface="Arial"/>
                <a:cs typeface="Arial"/>
                <a:sym typeface="Arial"/>
              </a:rPr>
              <a:t>TORCH</a:t>
            </a:r>
            <a:endParaRPr/>
          </a:p>
          <a:p>
            <a:pPr indent="0" lvl="0" marL="0" marR="0" rtl="0" algn="ctr">
              <a:lnSpc>
                <a:spcPct val="100000"/>
              </a:lnSpc>
              <a:spcBef>
                <a:spcPts val="0"/>
              </a:spcBef>
              <a:spcAft>
                <a:spcPts val="0"/>
              </a:spcAft>
              <a:buClr>
                <a:srgbClr val="FFFF00"/>
              </a:buClr>
              <a:buSzPts val="2000"/>
              <a:buFont typeface="Arial"/>
              <a:buNone/>
            </a:pPr>
            <a:r>
              <a:rPr b="1" i="0" lang="en-US" sz="2000" u="none">
                <a:solidFill>
                  <a:srgbClr val="FFFF00"/>
                </a:solidFill>
                <a:latin typeface="Arial"/>
                <a:ea typeface="Arial"/>
                <a:cs typeface="Arial"/>
                <a:sym typeface="Arial"/>
              </a:rPr>
              <a:t># NT bào thai</a:t>
            </a:r>
            <a:endParaRPr/>
          </a:p>
        </p:txBody>
      </p:sp>
      <p:sp>
        <p:nvSpPr>
          <p:cNvPr id="170" name="Google Shape;170;p23"/>
          <p:cNvSpPr/>
          <p:nvPr/>
        </p:nvSpPr>
        <p:spPr>
          <a:xfrm>
            <a:off x="6096000" y="762000"/>
            <a:ext cx="990600" cy="838200"/>
          </a:xfrm>
          <a:prstGeom prst="ellipse">
            <a:avLst/>
          </a:prstGeom>
          <a:noFill/>
          <a:ln cap="flat" cmpd="sng" w="254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600" u="none">
              <a:solidFill>
                <a:schemeClr val="lt1"/>
              </a:solidFill>
              <a:latin typeface="Arial"/>
              <a:ea typeface="Arial"/>
              <a:cs typeface="Arial"/>
              <a:sym typeface="Arial"/>
            </a:endParaRPr>
          </a:p>
        </p:txBody>
      </p:sp>
      <p:sp>
        <p:nvSpPr>
          <p:cNvPr id="171" name="Google Shape;171;p23"/>
          <p:cNvSpPr/>
          <p:nvPr/>
        </p:nvSpPr>
        <p:spPr>
          <a:xfrm>
            <a:off x="2320925" y="2057400"/>
            <a:ext cx="4191000" cy="1905000"/>
          </a:xfrm>
          <a:prstGeom prst="irregularSeal1">
            <a:avLst/>
          </a:prstGeom>
          <a:solidFill>
            <a:schemeClr val="accent1"/>
          </a:solidFill>
          <a:ln cap="flat" cmpd="sng" w="25400">
            <a:solidFill>
              <a:srgbClr val="23499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2"/>
              </a:buClr>
              <a:buSzPts val="1400"/>
              <a:buFont typeface="Arial"/>
              <a:buNone/>
            </a:pPr>
            <a:r>
              <a:rPr b="1" i="1" lang="en-US" sz="1400" u="none">
                <a:solidFill>
                  <a:schemeClr val="lt2"/>
                </a:solidFill>
                <a:latin typeface="Arial"/>
                <a:ea typeface="Arial"/>
                <a:cs typeface="Arial"/>
                <a:sym typeface="Arial"/>
              </a:rPr>
              <a:t>Listeria monocytogenes</a:t>
            </a:r>
            <a:endParaRPr/>
          </a:p>
          <a:p>
            <a:pPr indent="0" lvl="0" marL="0" marR="0" rtl="0" algn="ctr">
              <a:lnSpc>
                <a:spcPct val="100000"/>
              </a:lnSpc>
              <a:spcBef>
                <a:spcPts val="0"/>
              </a:spcBef>
              <a:spcAft>
                <a:spcPts val="0"/>
              </a:spcAft>
              <a:buClr>
                <a:schemeClr val="lt2"/>
              </a:buClr>
              <a:buSzPts val="1400"/>
              <a:buFont typeface="Arial"/>
              <a:buNone/>
            </a:pPr>
            <a:r>
              <a:rPr b="1" i="1" lang="en-US" sz="1400" u="none">
                <a:solidFill>
                  <a:schemeClr val="lt2"/>
                </a:solidFill>
                <a:latin typeface="Arial"/>
                <a:ea typeface="Arial"/>
                <a:cs typeface="Arial"/>
                <a:sym typeface="Arial"/>
              </a:rPr>
              <a:t>Streptococcus nhóm B</a:t>
            </a:r>
            <a:endParaRPr/>
          </a:p>
          <a:p>
            <a:pPr indent="0" lvl="0" marL="0" marR="0" rtl="0" algn="ctr">
              <a:lnSpc>
                <a:spcPct val="100000"/>
              </a:lnSpc>
              <a:spcBef>
                <a:spcPts val="0"/>
              </a:spcBef>
              <a:spcAft>
                <a:spcPts val="0"/>
              </a:spcAft>
              <a:buClr>
                <a:schemeClr val="lt2"/>
              </a:buClr>
              <a:buSzPts val="1400"/>
              <a:buFont typeface="Arial"/>
              <a:buNone/>
            </a:pPr>
            <a:r>
              <a:rPr b="1" i="1" lang="en-US" sz="1400" u="none">
                <a:solidFill>
                  <a:schemeClr val="lt2"/>
                </a:solidFill>
                <a:latin typeface="Arial"/>
                <a:ea typeface="Arial"/>
                <a:cs typeface="Arial"/>
                <a:sym typeface="Arial"/>
              </a:rPr>
              <a:t>Escherichia coli</a:t>
            </a:r>
            <a:endParaRPr/>
          </a:p>
        </p:txBody>
      </p:sp>
      <p:sp>
        <p:nvSpPr>
          <p:cNvPr id="172" name="Google Shape;172;p23"/>
          <p:cNvSpPr/>
          <p:nvPr/>
        </p:nvSpPr>
        <p:spPr>
          <a:xfrm>
            <a:off x="7620000" y="1951037"/>
            <a:ext cx="990600" cy="762000"/>
          </a:xfrm>
          <a:prstGeom prst="ellipse">
            <a:avLst/>
          </a:prstGeom>
          <a:noFill/>
          <a:ln cap="flat" cmpd="sng" w="25400">
            <a:solidFill>
              <a:srgbClr val="66006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600" u="none">
              <a:solidFill>
                <a:schemeClr val="lt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69"/>
                                        </p:tgtEl>
                                        <p:attrNameLst>
                                          <p:attrName>style.visibility</p:attrName>
                                        </p:attrNameLst>
                                      </p:cBhvr>
                                      <p:to>
                                        <p:strVal val="visible"/>
                                      </p:to>
                                    </p:set>
                                    <p:anim calcmode="lin" valueType="num">
                                      <p:cBhvr additive="base">
                                        <p:cTn dur="500"/>
                                        <p:tgtEl>
                                          <p:spTgt spid="169"/>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
                                        </p:tgtEl>
                                        <p:attrNameLst>
                                          <p:attrName>style.visibility</p:attrName>
                                        </p:attrNameLst>
                                      </p:cBhvr>
                                      <p:to>
                                        <p:strVal val="visible"/>
                                      </p:to>
                                    </p:set>
                                    <p:animEffect filter="fade" transition="in">
                                      <p:cBhvr>
                                        <p:cTn dur="500"/>
                                        <p:tgtEl>
                                          <p:spTgt spid="17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gtEl>
                                        <p:attrNameLst>
                                          <p:attrName>style.visibility</p:attrName>
                                        </p:attrNameLst>
                                      </p:cBhvr>
                                      <p:to>
                                        <p:strVal val="visible"/>
                                      </p:to>
                                    </p:set>
                                    <p:animEffect filter="fade" transition="in">
                                      <p:cBhvr>
                                        <p:cTn dur="500"/>
                                        <p:tgtEl>
                                          <p:spTgt spid="1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gtEl>
                                        <p:attrNameLst>
                                          <p:attrName>style.visibility</p:attrName>
                                        </p:attrNameLst>
                                      </p:cBhvr>
                                      <p:to>
                                        <p:strVal val="visible"/>
                                      </p:to>
                                    </p:set>
                                    <p:animEffect filter="fade" transition="in">
                                      <p:cBhvr>
                                        <p:cTn dur="500"/>
                                        <p:tgtEl>
                                          <p:spTgt spid="17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24"/>
          <p:cNvSpPr txBox="1"/>
          <p:nvPr/>
        </p:nvSpPr>
        <p:spPr>
          <a:xfrm rot="5400000">
            <a:off x="1647825" y="1628775"/>
            <a:ext cx="1066800" cy="400050"/>
          </a:xfrm>
          <a:prstGeom prst="rect">
            <a:avLst/>
          </a:prstGeom>
          <a:noFill/>
          <a:ln cap="flat" cmpd="sng" w="9525">
            <a:solidFill>
              <a:schemeClr val="lt2"/>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2000"/>
              <a:buFont typeface="Arial"/>
              <a:buNone/>
            </a:pPr>
            <a:r>
              <a:rPr b="1" i="0" lang="en-US" sz="2000" u="none">
                <a:solidFill>
                  <a:schemeClr val="lt1"/>
                </a:solidFill>
                <a:latin typeface="Arial"/>
                <a:ea typeface="Arial"/>
                <a:cs typeface="Arial"/>
                <a:sym typeface="Arial"/>
              </a:rPr>
              <a:t>3 ngày </a:t>
            </a:r>
            <a:endParaRPr/>
          </a:p>
        </p:txBody>
      </p:sp>
      <p:sp>
        <p:nvSpPr>
          <p:cNvPr id="178" name="Google Shape;178;p24"/>
          <p:cNvSpPr txBox="1"/>
          <p:nvPr/>
        </p:nvSpPr>
        <p:spPr>
          <a:xfrm>
            <a:off x="533400" y="457200"/>
            <a:ext cx="4419600" cy="584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2"/>
              </a:buClr>
              <a:buSzPts val="3200"/>
              <a:buFont typeface="Arial"/>
              <a:buNone/>
            </a:pPr>
            <a:r>
              <a:rPr b="1" i="0" lang="en-US" sz="3200" u="none">
                <a:solidFill>
                  <a:schemeClr val="lt2"/>
                </a:solidFill>
                <a:latin typeface="Arial"/>
                <a:ea typeface="Arial"/>
                <a:cs typeface="Arial"/>
                <a:sym typeface="Arial"/>
              </a:rPr>
              <a:t>1. PHÂN LOẠI</a:t>
            </a:r>
            <a:endParaRPr/>
          </a:p>
        </p:txBody>
      </p:sp>
      <p:pic>
        <p:nvPicPr>
          <p:cNvPr id="179" name="Google Shape;179;p24"/>
          <p:cNvPicPr preferRelativeResize="0"/>
          <p:nvPr/>
        </p:nvPicPr>
        <p:blipFill rotWithShape="1">
          <a:blip r:embed="rId3">
            <a:alphaModFix/>
          </a:blip>
          <a:srcRect b="0" l="0" r="0" t="0"/>
          <a:stretch/>
        </p:blipFill>
        <p:spPr>
          <a:xfrm>
            <a:off x="304800" y="1500187"/>
            <a:ext cx="8308975" cy="4065587"/>
          </a:xfrm>
          <a:prstGeom prst="rect">
            <a:avLst/>
          </a:prstGeom>
          <a:noFill/>
          <a:ln>
            <a:noFill/>
          </a:ln>
        </p:spPr>
      </p:pic>
      <p:sp>
        <p:nvSpPr>
          <p:cNvPr id="180" name="Google Shape;180;p24"/>
          <p:cNvSpPr txBox="1"/>
          <p:nvPr/>
        </p:nvSpPr>
        <p:spPr>
          <a:xfrm rot="5400000">
            <a:off x="5133975" y="1628775"/>
            <a:ext cx="1371600" cy="400050"/>
          </a:xfrm>
          <a:prstGeom prst="rect">
            <a:avLst/>
          </a:prstGeom>
          <a:noFill/>
          <a:ln cap="flat" cmpd="sng" w="9525">
            <a:solidFill>
              <a:schemeClr val="lt2"/>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2000"/>
              <a:buFont typeface="Arial"/>
              <a:buNone/>
            </a:pPr>
            <a:r>
              <a:rPr b="1" i="0" lang="en-US" sz="2000" u="none">
                <a:solidFill>
                  <a:schemeClr val="lt1"/>
                </a:solidFill>
                <a:latin typeface="Arial"/>
                <a:ea typeface="Arial"/>
                <a:cs typeface="Arial"/>
                <a:sym typeface="Arial"/>
              </a:rPr>
              <a:t>28  ngày </a:t>
            </a:r>
            <a:endParaRPr/>
          </a:p>
        </p:txBody>
      </p:sp>
      <p:sp>
        <p:nvSpPr>
          <p:cNvPr id="181" name="Google Shape;181;p24"/>
          <p:cNvSpPr/>
          <p:nvPr/>
        </p:nvSpPr>
        <p:spPr>
          <a:xfrm>
            <a:off x="606425" y="4419600"/>
            <a:ext cx="2133600" cy="1930400"/>
          </a:xfrm>
          <a:prstGeom prst="irregularSeal1">
            <a:avLst/>
          </a:prstGeom>
          <a:solidFill>
            <a:srgbClr val="FF3399"/>
          </a:solidFill>
          <a:ln cap="flat" cmpd="sng" w="25400">
            <a:solidFill>
              <a:srgbClr val="23499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400"/>
              <a:buFont typeface="Arial"/>
              <a:buNone/>
            </a:pPr>
            <a:r>
              <a:rPr b="1" i="0" lang="en-US" sz="2400" u="none">
                <a:solidFill>
                  <a:schemeClr val="lt1"/>
                </a:solidFill>
                <a:latin typeface="Arial"/>
                <a:ea typeface="Arial"/>
                <a:cs typeface="Arial"/>
                <a:sym typeface="Arial"/>
              </a:rPr>
              <a:t>NT nặng</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77"/>
                                        </p:tgtEl>
                                        <p:attrNameLst>
                                          <p:attrName>style.visibility</p:attrName>
                                        </p:attrNameLst>
                                      </p:cBhvr>
                                      <p:to>
                                        <p:strVal val="visible"/>
                                      </p:to>
                                    </p:set>
                                    <p:anim calcmode="lin" valueType="num">
                                      <p:cBhvr additive="base">
                                        <p:cTn dur="500"/>
                                        <p:tgtEl>
                                          <p:spTgt spid="177"/>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80"/>
                                        </p:tgtEl>
                                        <p:attrNameLst>
                                          <p:attrName>style.visibility</p:attrName>
                                        </p:attrNameLst>
                                      </p:cBhvr>
                                      <p:to>
                                        <p:strVal val="visible"/>
                                      </p:to>
                                    </p:set>
                                    <p:anim calcmode="lin" valueType="num">
                                      <p:cBhvr additive="base">
                                        <p:cTn dur="500"/>
                                        <p:tgtEl>
                                          <p:spTgt spid="180"/>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gtEl>
                                        <p:attrNameLst>
                                          <p:attrName>style.visibility</p:attrName>
                                        </p:attrNameLst>
                                      </p:cBhvr>
                                      <p:to>
                                        <p:strVal val="visible"/>
                                      </p:to>
                                    </p:set>
                                    <p:animEffect filter="fade" transition="in">
                                      <p:cBhvr>
                                        <p:cTn dur="2000"/>
                                        <p:tgtEl>
                                          <p:spTgt spid="18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25"/>
          <p:cNvSpPr txBox="1"/>
          <p:nvPr>
            <p:ph type="title"/>
          </p:nvPr>
        </p:nvSpPr>
        <p:spPr>
          <a:xfrm>
            <a:off x="381000" y="76200"/>
            <a:ext cx="8763000" cy="9144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2"/>
              </a:buClr>
              <a:buSzPts val="3200"/>
              <a:buFont typeface="Arial"/>
              <a:buNone/>
            </a:pPr>
            <a:r>
              <a:rPr b="1" i="0" lang="en-US" sz="3200" u="none">
                <a:solidFill>
                  <a:schemeClr val="lt2"/>
                </a:solidFill>
                <a:latin typeface="Arial"/>
                <a:ea typeface="Arial"/>
                <a:cs typeface="Arial"/>
                <a:sym typeface="Arial"/>
              </a:rPr>
              <a:t>1. PHÂN LOẠI</a:t>
            </a:r>
            <a:endParaRPr/>
          </a:p>
        </p:txBody>
      </p:sp>
      <p:sp>
        <p:nvSpPr>
          <p:cNvPr id="187" name="Google Shape;187;p25"/>
          <p:cNvSpPr txBox="1"/>
          <p:nvPr>
            <p:ph idx="1" type="body"/>
          </p:nvPr>
        </p:nvSpPr>
        <p:spPr>
          <a:xfrm>
            <a:off x="152400" y="1143000"/>
            <a:ext cx="8991600" cy="57912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lt2"/>
              </a:buClr>
              <a:buSzPts val="2800"/>
              <a:buFont typeface="Arial"/>
              <a:buNone/>
            </a:pPr>
            <a:r>
              <a:rPr b="1" i="0" lang="en-US" sz="2800" u="none">
                <a:solidFill>
                  <a:schemeClr val="lt2"/>
                </a:solidFill>
                <a:latin typeface="Arial"/>
                <a:ea typeface="Arial"/>
                <a:cs typeface="Arial"/>
                <a:sym typeface="Arial"/>
              </a:rPr>
              <a:t>1.1. Nhiễm trùng sơ sinh sớm</a:t>
            </a:r>
            <a:endParaRPr b="0" i="0" sz="2800" u="none">
              <a:solidFill>
                <a:schemeClr val="lt2"/>
              </a:solidFill>
              <a:latin typeface="Arial"/>
              <a:ea typeface="Arial"/>
              <a:cs typeface="Arial"/>
              <a:sym typeface="Arial"/>
            </a:endParaRPr>
          </a:p>
          <a:p>
            <a:pPr indent="-342900" lvl="0" marL="342900" rtl="0" algn="l">
              <a:lnSpc>
                <a:spcPct val="100000"/>
              </a:lnSpc>
              <a:spcBef>
                <a:spcPts val="560"/>
              </a:spcBef>
              <a:spcAft>
                <a:spcPts val="0"/>
              </a:spcAft>
              <a:buClr>
                <a:schemeClr val="lt1"/>
              </a:buClr>
              <a:buSzPts val="2800"/>
              <a:buFont typeface="Arial"/>
              <a:buChar char="•"/>
            </a:pPr>
            <a:r>
              <a:rPr b="0" i="0" lang="en-US" sz="2800" u="none">
                <a:solidFill>
                  <a:schemeClr val="lt1"/>
                </a:solidFill>
                <a:latin typeface="Arial"/>
                <a:ea typeface="Arial"/>
                <a:cs typeface="Arial"/>
                <a:sym typeface="Arial"/>
              </a:rPr>
              <a:t>khởi phát </a:t>
            </a:r>
            <a:r>
              <a:rPr b="0" i="0" lang="en-US" sz="2800" u="none">
                <a:solidFill>
                  <a:schemeClr val="lt2"/>
                </a:solidFill>
                <a:latin typeface="Arial"/>
                <a:ea typeface="Arial"/>
                <a:cs typeface="Arial"/>
                <a:sym typeface="Arial"/>
              </a:rPr>
              <a:t>&lt; N3</a:t>
            </a:r>
            <a:r>
              <a:rPr b="0" i="0" lang="en-US" sz="2800" u="none">
                <a:solidFill>
                  <a:schemeClr val="lt1"/>
                </a:solidFill>
                <a:latin typeface="Arial"/>
                <a:ea typeface="Arial"/>
                <a:cs typeface="Arial"/>
                <a:sym typeface="Arial"/>
              </a:rPr>
              <a:t> (≤ 72 giờ)</a:t>
            </a:r>
            <a:endParaRPr/>
          </a:p>
          <a:p>
            <a:pPr indent="-342900" lvl="0" marL="342900" rtl="0" algn="l">
              <a:lnSpc>
                <a:spcPct val="100000"/>
              </a:lnSpc>
              <a:spcBef>
                <a:spcPts val="560"/>
              </a:spcBef>
              <a:spcAft>
                <a:spcPts val="0"/>
              </a:spcAft>
              <a:buClr>
                <a:schemeClr val="lt1"/>
              </a:buClr>
              <a:buSzPts val="2800"/>
              <a:buFont typeface="Arial"/>
              <a:buChar char="•"/>
            </a:pPr>
            <a:r>
              <a:rPr b="0" i="0" lang="en-US" sz="2800" u="none">
                <a:solidFill>
                  <a:schemeClr val="lt1"/>
                </a:solidFill>
                <a:latin typeface="Arial"/>
                <a:ea typeface="Arial"/>
                <a:cs typeface="Arial"/>
                <a:sym typeface="Arial"/>
              </a:rPr>
              <a:t>lây nhiễm </a:t>
            </a:r>
            <a:r>
              <a:rPr b="0" i="0" lang="en-US" sz="2800" u="none">
                <a:solidFill>
                  <a:schemeClr val="lt2"/>
                </a:solidFill>
                <a:latin typeface="Arial"/>
                <a:ea typeface="Arial"/>
                <a:cs typeface="Arial"/>
                <a:sym typeface="Arial"/>
              </a:rPr>
              <a:t>dọc từ đường tiêu hóa/ niệu – dục mẹ trong cuộc sinh </a:t>
            </a:r>
            <a:r>
              <a:rPr b="0" i="0" lang="en-US" sz="2800" u="none">
                <a:solidFill>
                  <a:schemeClr val="lt1"/>
                </a:solidFill>
                <a:latin typeface="Arial"/>
                <a:ea typeface="Arial"/>
                <a:cs typeface="Arial"/>
                <a:sym typeface="Arial"/>
              </a:rPr>
              <a:t>; thường:</a:t>
            </a:r>
            <a:endParaRPr/>
          </a:p>
          <a:p>
            <a:pPr indent="-285750" lvl="1" marL="742950" rtl="0" algn="l">
              <a:lnSpc>
                <a:spcPct val="100000"/>
              </a:lnSpc>
              <a:spcBef>
                <a:spcPts val="560"/>
              </a:spcBef>
              <a:spcAft>
                <a:spcPts val="0"/>
              </a:spcAft>
              <a:buClr>
                <a:schemeClr val="lt2"/>
              </a:buClr>
              <a:buSzPts val="2800"/>
              <a:buFont typeface="Noto Sans Symbols"/>
              <a:buChar char="➢"/>
            </a:pPr>
            <a:r>
              <a:rPr b="1" i="1" lang="en-US" sz="2800" u="none">
                <a:solidFill>
                  <a:schemeClr val="lt2"/>
                </a:solidFill>
                <a:latin typeface="Arial"/>
                <a:ea typeface="Arial"/>
                <a:cs typeface="Arial"/>
                <a:sym typeface="Arial"/>
              </a:rPr>
              <a:t>Streptococcus nhóm B</a:t>
            </a:r>
            <a:endParaRPr/>
          </a:p>
          <a:p>
            <a:pPr indent="-285750" lvl="1" marL="742950" rtl="0" algn="l">
              <a:lnSpc>
                <a:spcPct val="100000"/>
              </a:lnSpc>
              <a:spcBef>
                <a:spcPts val="560"/>
              </a:spcBef>
              <a:spcAft>
                <a:spcPts val="0"/>
              </a:spcAft>
              <a:buClr>
                <a:schemeClr val="lt2"/>
              </a:buClr>
              <a:buSzPts val="2800"/>
              <a:buFont typeface="Noto Sans Symbols"/>
              <a:buChar char="➢"/>
            </a:pPr>
            <a:r>
              <a:rPr b="1" i="1" lang="en-US" sz="2800" u="none">
                <a:solidFill>
                  <a:schemeClr val="lt2"/>
                </a:solidFill>
                <a:latin typeface="Arial"/>
                <a:ea typeface="Arial"/>
                <a:cs typeface="Arial"/>
                <a:sym typeface="Arial"/>
              </a:rPr>
              <a:t>E. coli</a:t>
            </a:r>
            <a:endParaRPr/>
          </a:p>
          <a:p>
            <a:pPr indent="-285750" lvl="1" marL="742950" rtl="0" algn="l">
              <a:lnSpc>
                <a:spcPct val="100000"/>
              </a:lnSpc>
              <a:spcBef>
                <a:spcPts val="560"/>
              </a:spcBef>
              <a:spcAft>
                <a:spcPts val="0"/>
              </a:spcAft>
              <a:buClr>
                <a:schemeClr val="lt2"/>
              </a:buClr>
              <a:buSzPts val="2800"/>
              <a:buFont typeface="Noto Sans Symbols"/>
              <a:buChar char="➢"/>
            </a:pPr>
            <a:r>
              <a:rPr b="1" i="1" lang="en-US" sz="2800" u="none">
                <a:solidFill>
                  <a:schemeClr val="lt2"/>
                </a:solidFill>
                <a:latin typeface="Arial"/>
                <a:ea typeface="Arial"/>
                <a:cs typeface="Arial"/>
                <a:sym typeface="Arial"/>
              </a:rPr>
              <a:t>Listeria monocytogenes</a:t>
            </a:r>
            <a:endParaRPr b="1" i="1" sz="2800" u="none">
              <a:solidFill>
                <a:schemeClr val="lt1"/>
              </a:solidFill>
              <a:latin typeface="Arial"/>
              <a:ea typeface="Arial"/>
              <a:cs typeface="Arial"/>
              <a:sym typeface="Arial"/>
            </a:endParaRPr>
          </a:p>
          <a:p>
            <a:pPr indent="-342900" lvl="0" marL="342900" rtl="0" algn="l">
              <a:lnSpc>
                <a:spcPct val="100000"/>
              </a:lnSpc>
              <a:spcBef>
                <a:spcPts val="560"/>
              </a:spcBef>
              <a:spcAft>
                <a:spcPts val="0"/>
              </a:spcAft>
              <a:buClr>
                <a:srgbClr val="FF3399"/>
              </a:buClr>
              <a:buSzPts val="2800"/>
              <a:buFont typeface="Arial"/>
              <a:buChar char="−"/>
            </a:pPr>
            <a:r>
              <a:rPr b="0" i="0" lang="en-US" sz="2800" u="none">
                <a:solidFill>
                  <a:srgbClr val="FF3399"/>
                </a:solidFill>
                <a:latin typeface="Arial"/>
                <a:ea typeface="Arial"/>
                <a:cs typeface="Arial"/>
                <a:sym typeface="Arial"/>
              </a:rPr>
              <a:t>Bệnh cảnh nặng: </a:t>
            </a:r>
            <a:endParaRPr/>
          </a:p>
          <a:p>
            <a:pPr indent="-285750" lvl="1" marL="742950" rtl="0" algn="l">
              <a:lnSpc>
                <a:spcPct val="100000"/>
              </a:lnSpc>
              <a:spcBef>
                <a:spcPts val="480"/>
              </a:spcBef>
              <a:spcAft>
                <a:spcPts val="0"/>
              </a:spcAft>
              <a:buClr>
                <a:srgbClr val="FF3399"/>
              </a:buClr>
              <a:buSzPts val="2400"/>
              <a:buFont typeface="Noto Sans Symbols"/>
              <a:buChar char="➢"/>
            </a:pPr>
            <a:r>
              <a:rPr b="1" i="0" lang="en-US" sz="2400" u="none">
                <a:solidFill>
                  <a:srgbClr val="FF3399"/>
                </a:solidFill>
                <a:latin typeface="Arial"/>
                <a:ea typeface="Arial"/>
                <a:cs typeface="Arial"/>
                <a:sym typeface="Arial"/>
              </a:rPr>
              <a:t>NTH, 23% kèm VMN</a:t>
            </a:r>
            <a:endParaRPr/>
          </a:p>
          <a:p>
            <a:pPr indent="-285750" lvl="1" marL="742950" rtl="0" algn="l">
              <a:lnSpc>
                <a:spcPct val="100000"/>
              </a:lnSpc>
              <a:spcBef>
                <a:spcPts val="480"/>
              </a:spcBef>
              <a:spcAft>
                <a:spcPts val="0"/>
              </a:spcAft>
              <a:buClr>
                <a:srgbClr val="FF3399"/>
              </a:buClr>
              <a:buSzPts val="2400"/>
              <a:buFont typeface="Noto Sans Symbols"/>
              <a:buChar char="➢"/>
            </a:pPr>
            <a:r>
              <a:rPr b="1" i="0" lang="en-US" sz="2400" u="none">
                <a:solidFill>
                  <a:srgbClr val="FF3399"/>
                </a:solidFill>
                <a:latin typeface="Arial"/>
                <a:ea typeface="Arial"/>
                <a:cs typeface="Arial"/>
                <a:sym typeface="Arial"/>
              </a:rPr>
              <a:t> VP </a:t>
            </a:r>
            <a:endParaRPr/>
          </a:p>
          <a:p>
            <a:pPr indent="-190500" lvl="0" marL="342900" rtl="0" algn="l">
              <a:spcBef>
                <a:spcPts val="480"/>
              </a:spcBef>
              <a:spcAft>
                <a:spcPts val="0"/>
              </a:spcAft>
              <a:buClr>
                <a:schemeClr val="lt1"/>
              </a:buClr>
              <a:buSzPts val="2400"/>
              <a:buFont typeface="Arial"/>
              <a:buNone/>
            </a:pPr>
            <a:r>
              <a:t/>
            </a:r>
            <a:endParaRPr b="1" i="0" sz="2400" u="none">
              <a:solidFill>
                <a:srgbClr val="FF3399"/>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26"/>
          <p:cNvSpPr txBox="1"/>
          <p:nvPr>
            <p:ph type="title"/>
          </p:nvPr>
        </p:nvSpPr>
        <p:spPr>
          <a:xfrm>
            <a:off x="457200" y="0"/>
            <a:ext cx="7116762" cy="9144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2"/>
              </a:buClr>
              <a:buSzPts val="3200"/>
              <a:buFont typeface="Arial"/>
              <a:buNone/>
            </a:pPr>
            <a:r>
              <a:rPr b="1" i="0" lang="en-US" sz="3200" u="none">
                <a:solidFill>
                  <a:schemeClr val="lt2"/>
                </a:solidFill>
                <a:latin typeface="Arial"/>
                <a:ea typeface="Arial"/>
                <a:cs typeface="Arial"/>
                <a:sym typeface="Arial"/>
              </a:rPr>
              <a:t>1. PHÂN LOẠI</a:t>
            </a:r>
            <a:endParaRPr/>
          </a:p>
        </p:txBody>
      </p:sp>
      <p:sp>
        <p:nvSpPr>
          <p:cNvPr id="193" name="Google Shape;193;p26"/>
          <p:cNvSpPr txBox="1"/>
          <p:nvPr>
            <p:ph idx="1" type="body"/>
          </p:nvPr>
        </p:nvSpPr>
        <p:spPr>
          <a:xfrm>
            <a:off x="152400" y="762000"/>
            <a:ext cx="7848600" cy="48006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lt2"/>
              </a:buClr>
              <a:buSzPts val="2400"/>
              <a:buFont typeface="Arial"/>
              <a:buNone/>
            </a:pPr>
            <a:r>
              <a:rPr b="1" i="0" lang="en-US" sz="2400" u="none">
                <a:solidFill>
                  <a:schemeClr val="lt2"/>
                </a:solidFill>
                <a:latin typeface="Arial"/>
                <a:ea typeface="Arial"/>
                <a:cs typeface="Arial"/>
                <a:sym typeface="Arial"/>
              </a:rPr>
              <a:t>1.1. NTSS sớm</a:t>
            </a:r>
            <a:r>
              <a:rPr b="1" i="0" lang="en-US" sz="2400" u="none">
                <a:solidFill>
                  <a:schemeClr val="lt1"/>
                </a:solidFill>
                <a:latin typeface="Arial"/>
                <a:ea typeface="Arial"/>
                <a:cs typeface="Arial"/>
                <a:sym typeface="Arial"/>
              </a:rPr>
              <a:t>: YTNC </a:t>
            </a:r>
            <a:r>
              <a:rPr b="0" i="0" lang="en-US" sz="2400" u="none">
                <a:solidFill>
                  <a:schemeClr val="lt1"/>
                </a:solidFill>
                <a:latin typeface="Arial"/>
                <a:ea typeface="Arial"/>
                <a:cs typeface="Arial"/>
                <a:sym typeface="Arial"/>
              </a:rPr>
              <a:t>làm tăng nguy cơ/ gợi ý NTSS sớm:</a:t>
            </a:r>
            <a:endParaRPr/>
          </a:p>
          <a:p>
            <a:pPr indent="-342900" lvl="0" marL="342900" rtl="0" algn="l">
              <a:lnSpc>
                <a:spcPct val="100000"/>
              </a:lnSpc>
              <a:spcBef>
                <a:spcPts val="400"/>
              </a:spcBef>
              <a:spcAft>
                <a:spcPts val="0"/>
              </a:spcAft>
              <a:buClr>
                <a:schemeClr val="lt1"/>
              </a:buClr>
              <a:buSzPts val="2000"/>
              <a:buFont typeface="Arial"/>
              <a:buChar char="•"/>
            </a:pPr>
            <a:r>
              <a:rPr b="0" i="0" lang="en-US" sz="2000" u="sng">
                <a:solidFill>
                  <a:schemeClr val="lt1"/>
                </a:solidFill>
                <a:latin typeface="Arial"/>
                <a:ea typeface="Arial"/>
                <a:cs typeface="Arial"/>
                <a:sym typeface="Arial"/>
              </a:rPr>
              <a:t>Mẹ:</a:t>
            </a:r>
            <a:endParaRPr/>
          </a:p>
          <a:p>
            <a:pPr indent="-285750" lvl="1" marL="742950" rtl="0" algn="l">
              <a:lnSpc>
                <a:spcPct val="100000"/>
              </a:lnSpc>
              <a:spcBef>
                <a:spcPts val="400"/>
              </a:spcBef>
              <a:spcAft>
                <a:spcPts val="0"/>
              </a:spcAft>
              <a:buClr>
                <a:schemeClr val="lt1"/>
              </a:buClr>
              <a:buSzPts val="2000"/>
              <a:buFont typeface="Arial"/>
              <a:buChar char="–"/>
            </a:pPr>
            <a:r>
              <a:rPr b="1" i="0" lang="en-US" sz="2000" u="none">
                <a:solidFill>
                  <a:schemeClr val="lt1"/>
                </a:solidFill>
                <a:latin typeface="Arial"/>
                <a:ea typeface="Arial"/>
                <a:cs typeface="Arial"/>
                <a:sym typeface="Arial"/>
              </a:rPr>
              <a:t>Sốt trước/ trong/ sau sinh 24 giờ</a:t>
            </a:r>
            <a:endParaRPr/>
          </a:p>
          <a:p>
            <a:pPr indent="-285750" lvl="1" marL="742950" rtl="0" algn="l">
              <a:lnSpc>
                <a:spcPct val="100000"/>
              </a:lnSpc>
              <a:spcBef>
                <a:spcPts val="400"/>
              </a:spcBef>
              <a:spcAft>
                <a:spcPts val="0"/>
              </a:spcAft>
              <a:buClr>
                <a:schemeClr val="lt1"/>
              </a:buClr>
              <a:buSzPts val="2000"/>
              <a:buFont typeface="Arial"/>
              <a:buChar char="–"/>
            </a:pPr>
            <a:r>
              <a:rPr b="1" i="0" lang="en-US" sz="2000" u="none">
                <a:solidFill>
                  <a:schemeClr val="lt1"/>
                </a:solidFill>
                <a:latin typeface="Arial"/>
                <a:ea typeface="Arial"/>
                <a:cs typeface="Arial"/>
                <a:sym typeface="Arial"/>
              </a:rPr>
              <a:t>Nhiễm trùng ối</a:t>
            </a:r>
            <a:endParaRPr/>
          </a:p>
          <a:p>
            <a:pPr indent="-285750" lvl="1" marL="742950" rtl="0" algn="l">
              <a:lnSpc>
                <a:spcPct val="100000"/>
              </a:lnSpc>
              <a:spcBef>
                <a:spcPts val="400"/>
              </a:spcBef>
              <a:spcAft>
                <a:spcPts val="0"/>
              </a:spcAft>
              <a:buClr>
                <a:schemeClr val="lt1"/>
              </a:buClr>
              <a:buSzPts val="2000"/>
              <a:buFont typeface="Arial"/>
              <a:buChar char="–"/>
            </a:pPr>
            <a:r>
              <a:rPr b="1" i="0" lang="en-US" sz="2000" u="none">
                <a:solidFill>
                  <a:schemeClr val="lt1"/>
                </a:solidFill>
                <a:latin typeface="Arial"/>
                <a:ea typeface="Arial"/>
                <a:cs typeface="Arial"/>
                <a:sym typeface="Arial"/>
              </a:rPr>
              <a:t>Streptococcus group B (+)</a:t>
            </a:r>
            <a:endParaRPr/>
          </a:p>
          <a:p>
            <a:pPr indent="-285750" lvl="1" marL="742950" rtl="0" algn="l">
              <a:lnSpc>
                <a:spcPct val="100000"/>
              </a:lnSpc>
              <a:spcBef>
                <a:spcPts val="400"/>
              </a:spcBef>
              <a:spcAft>
                <a:spcPts val="0"/>
              </a:spcAft>
              <a:buClr>
                <a:schemeClr val="lt1"/>
              </a:buClr>
              <a:buSzPts val="2000"/>
              <a:buFont typeface="Arial"/>
              <a:buChar char="–"/>
            </a:pPr>
            <a:r>
              <a:rPr b="1" i="0" lang="en-US" sz="2000" u="none">
                <a:solidFill>
                  <a:schemeClr val="lt1"/>
                </a:solidFill>
                <a:latin typeface="Arial"/>
                <a:ea typeface="Arial"/>
                <a:cs typeface="Arial"/>
                <a:sym typeface="Arial"/>
              </a:rPr>
              <a:t> </a:t>
            </a:r>
            <a:r>
              <a:rPr b="0" i="1" lang="en-US" sz="2000" u="none">
                <a:solidFill>
                  <a:schemeClr val="lt1"/>
                </a:solidFill>
                <a:latin typeface="Arial"/>
                <a:ea typeface="Arial"/>
                <a:cs typeface="Arial"/>
                <a:sym typeface="Arial"/>
              </a:rPr>
              <a:t>NT niệu dục (chưa điều trị/ điều trị chưa đủ)</a:t>
            </a:r>
            <a:endParaRPr b="1" i="0" sz="2000" u="none">
              <a:solidFill>
                <a:schemeClr val="lt1"/>
              </a:solidFill>
              <a:latin typeface="Arial"/>
              <a:ea typeface="Arial"/>
              <a:cs typeface="Arial"/>
              <a:sym typeface="Arial"/>
            </a:endParaRPr>
          </a:p>
          <a:p>
            <a:pPr indent="-285750" lvl="1" marL="742950" rtl="0" algn="l">
              <a:lnSpc>
                <a:spcPct val="100000"/>
              </a:lnSpc>
              <a:spcBef>
                <a:spcPts val="400"/>
              </a:spcBef>
              <a:spcAft>
                <a:spcPts val="0"/>
              </a:spcAft>
              <a:buClr>
                <a:schemeClr val="lt1"/>
              </a:buClr>
              <a:buSzPts val="2000"/>
              <a:buFont typeface="Arial"/>
              <a:buChar char="–"/>
            </a:pPr>
            <a:r>
              <a:rPr b="0" i="1" lang="en-US" sz="2000" u="none">
                <a:solidFill>
                  <a:schemeClr val="lt1"/>
                </a:solidFill>
                <a:latin typeface="Arial"/>
                <a:ea typeface="Arial"/>
                <a:cs typeface="Arial"/>
                <a:sym typeface="Arial"/>
              </a:rPr>
              <a:t>Vỡ ối non hay &gt; 18 giờ </a:t>
            </a:r>
            <a:endParaRPr/>
          </a:p>
          <a:p>
            <a:pPr indent="-285750" lvl="1" marL="742950" rtl="0" algn="l">
              <a:lnSpc>
                <a:spcPct val="100000"/>
              </a:lnSpc>
              <a:spcBef>
                <a:spcPts val="400"/>
              </a:spcBef>
              <a:spcAft>
                <a:spcPts val="0"/>
              </a:spcAft>
              <a:buClr>
                <a:schemeClr val="lt1"/>
              </a:buClr>
              <a:buSzPts val="2000"/>
              <a:buFont typeface="Arial"/>
              <a:buChar char="–"/>
            </a:pPr>
            <a:r>
              <a:rPr b="0" i="1" lang="en-US" sz="2000" u="none">
                <a:solidFill>
                  <a:schemeClr val="lt1"/>
                </a:solidFill>
                <a:latin typeface="Arial"/>
                <a:ea typeface="Arial"/>
                <a:cs typeface="Arial"/>
                <a:sym typeface="Arial"/>
              </a:rPr>
              <a:t>Ối xanh</a:t>
            </a:r>
            <a:endParaRPr/>
          </a:p>
          <a:p>
            <a:pPr indent="-342900" lvl="0" marL="342900" rtl="0" algn="l">
              <a:lnSpc>
                <a:spcPct val="100000"/>
              </a:lnSpc>
              <a:spcBef>
                <a:spcPts val="400"/>
              </a:spcBef>
              <a:spcAft>
                <a:spcPts val="0"/>
              </a:spcAft>
              <a:buClr>
                <a:schemeClr val="lt1"/>
              </a:buClr>
              <a:buSzPts val="2000"/>
              <a:buFont typeface="Arial"/>
              <a:buChar char="•"/>
            </a:pPr>
            <a:r>
              <a:rPr b="0" i="0" lang="en-US" sz="2000" u="sng">
                <a:solidFill>
                  <a:schemeClr val="lt1"/>
                </a:solidFill>
                <a:latin typeface="Arial"/>
                <a:ea typeface="Arial"/>
                <a:cs typeface="Arial"/>
                <a:sym typeface="Arial"/>
              </a:rPr>
              <a:t>Con:</a:t>
            </a:r>
            <a:endParaRPr/>
          </a:p>
          <a:p>
            <a:pPr indent="-285750" lvl="1" marL="742950" rtl="0" algn="l">
              <a:lnSpc>
                <a:spcPct val="100000"/>
              </a:lnSpc>
              <a:spcBef>
                <a:spcPts val="400"/>
              </a:spcBef>
              <a:spcAft>
                <a:spcPts val="0"/>
              </a:spcAft>
              <a:buClr>
                <a:schemeClr val="lt1"/>
              </a:buClr>
              <a:buSzPts val="2000"/>
              <a:buFont typeface="Arial"/>
              <a:buChar char="−"/>
            </a:pPr>
            <a:r>
              <a:rPr b="1" i="0" lang="en-US" sz="2000" u="none">
                <a:solidFill>
                  <a:schemeClr val="lt1"/>
                </a:solidFill>
                <a:latin typeface="Arial"/>
                <a:ea typeface="Arial"/>
                <a:cs typeface="Arial"/>
                <a:sym typeface="Arial"/>
              </a:rPr>
              <a:t>Tim thai &gt; 160 /phút hơn 1 giờ không lý do sản khoa</a:t>
            </a:r>
            <a:endParaRPr b="1" i="0" sz="2000" u="none">
              <a:solidFill>
                <a:schemeClr val="lt1"/>
              </a:solidFill>
              <a:latin typeface="Arial"/>
              <a:ea typeface="Arial"/>
              <a:cs typeface="Arial"/>
              <a:sym typeface="Arial"/>
            </a:endParaRPr>
          </a:p>
          <a:p>
            <a:pPr indent="-285750" lvl="1" marL="742950" rtl="0" algn="l">
              <a:lnSpc>
                <a:spcPct val="100000"/>
              </a:lnSpc>
              <a:spcBef>
                <a:spcPts val="400"/>
              </a:spcBef>
              <a:spcAft>
                <a:spcPts val="0"/>
              </a:spcAft>
              <a:buClr>
                <a:schemeClr val="lt1"/>
              </a:buClr>
              <a:buSzPts val="2000"/>
              <a:buFont typeface="Arial"/>
              <a:buChar char="−"/>
            </a:pPr>
            <a:r>
              <a:rPr b="1" i="0" lang="en-US" sz="2000" u="none">
                <a:solidFill>
                  <a:schemeClr val="lt1"/>
                </a:solidFill>
                <a:latin typeface="Arial"/>
                <a:ea typeface="Arial"/>
                <a:cs typeface="Arial"/>
                <a:sym typeface="Arial"/>
              </a:rPr>
              <a:t>APGAR &lt; 6 lúc 5 phút không lý do sản khoa</a:t>
            </a:r>
            <a:endParaRPr b="1" i="0" sz="2000" u="none">
              <a:solidFill>
                <a:schemeClr val="lt1"/>
              </a:solidFill>
              <a:latin typeface="Arial"/>
              <a:ea typeface="Arial"/>
              <a:cs typeface="Arial"/>
              <a:sym typeface="Arial"/>
            </a:endParaRPr>
          </a:p>
          <a:p>
            <a:pPr indent="-285750" lvl="1" marL="742950" rtl="0" algn="l">
              <a:lnSpc>
                <a:spcPct val="100000"/>
              </a:lnSpc>
              <a:spcBef>
                <a:spcPts val="400"/>
              </a:spcBef>
              <a:spcAft>
                <a:spcPts val="0"/>
              </a:spcAft>
              <a:buClr>
                <a:schemeClr val="lt1"/>
              </a:buClr>
              <a:buSzPts val="2000"/>
              <a:buFont typeface="Arial"/>
              <a:buChar char="−"/>
            </a:pPr>
            <a:r>
              <a:rPr b="1" i="0" lang="en-US" sz="2000" u="none">
                <a:solidFill>
                  <a:schemeClr val="lt1"/>
                </a:solidFill>
                <a:latin typeface="Arial"/>
                <a:ea typeface="Arial"/>
                <a:cs typeface="Arial"/>
                <a:sym typeface="Arial"/>
              </a:rPr>
              <a:t>Sinh non không lý do sản khoa</a:t>
            </a:r>
            <a:endParaRPr/>
          </a:p>
          <a:p>
            <a:pPr indent="-285750" lvl="1" marL="742950" rtl="0" algn="l">
              <a:lnSpc>
                <a:spcPct val="100000"/>
              </a:lnSpc>
              <a:spcBef>
                <a:spcPts val="400"/>
              </a:spcBef>
              <a:spcAft>
                <a:spcPts val="0"/>
              </a:spcAft>
              <a:buClr>
                <a:schemeClr val="lt1"/>
              </a:buClr>
              <a:buSzPts val="2000"/>
              <a:buFont typeface="Arial"/>
              <a:buChar char="−"/>
            </a:pPr>
            <a:r>
              <a:rPr b="1" i="0" lang="en-US" sz="2000" u="none">
                <a:solidFill>
                  <a:schemeClr val="lt1"/>
                </a:solidFill>
                <a:latin typeface="Arial"/>
                <a:ea typeface="Arial"/>
                <a:cs typeface="Arial"/>
                <a:sym typeface="Arial"/>
              </a:rPr>
              <a:t>Vết thương hở</a:t>
            </a:r>
            <a:endParaRPr/>
          </a:p>
          <a:p>
            <a:pPr indent="-285750" lvl="1" marL="742950" rtl="0" algn="l">
              <a:lnSpc>
                <a:spcPct val="100000"/>
              </a:lnSpc>
              <a:spcBef>
                <a:spcPts val="400"/>
              </a:spcBef>
              <a:spcAft>
                <a:spcPts val="0"/>
              </a:spcAft>
              <a:buClr>
                <a:schemeClr val="lt1"/>
              </a:buClr>
              <a:buSzPts val="2000"/>
              <a:buFont typeface="Arial"/>
              <a:buChar char="−"/>
            </a:pPr>
            <a:r>
              <a:rPr b="0" i="1" lang="en-US" sz="2000" u="none">
                <a:solidFill>
                  <a:schemeClr val="lt1"/>
                </a:solidFill>
                <a:latin typeface="Arial"/>
                <a:ea typeface="Arial"/>
                <a:cs typeface="Arial"/>
                <a:sym typeface="Arial"/>
              </a:rPr>
              <a:t>Nhẹ cân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27"/>
          <p:cNvSpPr txBox="1"/>
          <p:nvPr>
            <p:ph type="title"/>
          </p:nvPr>
        </p:nvSpPr>
        <p:spPr>
          <a:xfrm>
            <a:off x="457200" y="274637"/>
            <a:ext cx="8229600" cy="114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
        <p:nvSpPr>
          <p:cNvPr id="200" name="Google Shape;200;p27"/>
          <p:cNvSpPr txBox="1"/>
          <p:nvPr>
            <p:ph idx="1" type="body"/>
          </p:nvPr>
        </p:nvSpPr>
        <p:spPr>
          <a:xfrm>
            <a:off x="457200" y="1600200"/>
            <a:ext cx="8229600" cy="34797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a:t>Môi trường: </a:t>
            </a:r>
            <a:endParaRPr/>
          </a:p>
          <a:p>
            <a:pPr indent="0" lvl="0" marL="0" rtl="0" algn="l">
              <a:spcBef>
                <a:spcPts val="360"/>
              </a:spcBef>
              <a:spcAft>
                <a:spcPts val="0"/>
              </a:spcAft>
              <a:buNone/>
            </a:pPr>
            <a:r>
              <a:rPr lang="en-US"/>
              <a:t>Nằm viện  kéo dài</a:t>
            </a:r>
            <a:endParaRPr/>
          </a:p>
          <a:p>
            <a:pPr indent="0" lvl="0" marL="0" rtl="0" algn="l">
              <a:spcBef>
                <a:spcPts val="360"/>
              </a:spcBef>
              <a:spcAft>
                <a:spcPts val="0"/>
              </a:spcAft>
              <a:buNone/>
            </a:pPr>
            <a:r>
              <a:rPr lang="en-US"/>
              <a:t>Bệnh nhân đông, điều dưỡng ít</a:t>
            </a:r>
            <a:endParaRPr/>
          </a:p>
          <a:p>
            <a:pPr indent="0" lvl="0" marL="0" rtl="0" algn="l">
              <a:spcBef>
                <a:spcPts val="360"/>
              </a:spcBef>
              <a:spcAft>
                <a:spcPts val="0"/>
              </a:spcAft>
              <a:buNone/>
            </a:pPr>
            <a:r>
              <a:rPr lang="en-US"/>
              <a:t>Vệ sinh chăm sóc</a:t>
            </a:r>
            <a:endParaRPr/>
          </a:p>
          <a:p>
            <a:pPr indent="0" lvl="0" marL="0" rtl="0" algn="l">
              <a:spcBef>
                <a:spcPts val="360"/>
              </a:spcBef>
              <a:spcAft>
                <a:spcPts val="0"/>
              </a:spcAft>
              <a:buNone/>
            </a:pPr>
            <a:r>
              <a:rPr lang="en-US"/>
              <a:t>kháng sinh kéo dài</a:t>
            </a:r>
            <a:endParaRPr/>
          </a:p>
          <a:p>
            <a:pPr indent="0" lvl="0" marL="0" rtl="0" algn="l">
              <a:spcBef>
                <a:spcPts val="360"/>
              </a:spcBef>
              <a:spcAft>
                <a:spcPts val="0"/>
              </a:spcAft>
              <a:buNone/>
            </a:pPr>
            <a:r>
              <a:rPr lang="en-US"/>
              <a:t>phẫu thuật</a:t>
            </a:r>
            <a:endParaRPr/>
          </a:p>
        </p:txBody>
      </p:sp>
      <p:sp>
        <p:nvSpPr>
          <p:cNvPr id="201" name="Google Shape;201;p27"/>
          <p:cNvSpPr txBox="1"/>
          <p:nvPr/>
        </p:nvSpPr>
        <p:spPr>
          <a:xfrm>
            <a:off x="1127125" y="5286375"/>
            <a:ext cx="5841900" cy="146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solidFill>
                  <a:srgbClr val="FFFFFF"/>
                </a:solidFill>
              </a:rPr>
              <a:t>LS:</a:t>
            </a:r>
            <a:endParaRPr>
              <a:solidFill>
                <a:srgbClr val="FFFFFF"/>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28"/>
          <p:cNvSpPr txBox="1"/>
          <p:nvPr/>
        </p:nvSpPr>
        <p:spPr>
          <a:xfrm rot="5400000">
            <a:off x="1724025" y="1628775"/>
            <a:ext cx="1066800" cy="400050"/>
          </a:xfrm>
          <a:prstGeom prst="rect">
            <a:avLst/>
          </a:prstGeom>
          <a:noFill/>
          <a:ln cap="flat" cmpd="sng" w="9525">
            <a:solidFill>
              <a:schemeClr val="lt2"/>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2000"/>
              <a:buFont typeface="Arial"/>
              <a:buNone/>
            </a:pPr>
            <a:r>
              <a:rPr b="1" i="0" lang="en-US" sz="2000" u="none">
                <a:solidFill>
                  <a:schemeClr val="lt1"/>
                </a:solidFill>
                <a:latin typeface="Arial"/>
                <a:ea typeface="Arial"/>
                <a:cs typeface="Arial"/>
                <a:sym typeface="Arial"/>
              </a:rPr>
              <a:t>3 ngày </a:t>
            </a:r>
            <a:endParaRPr/>
          </a:p>
        </p:txBody>
      </p:sp>
      <p:sp>
        <p:nvSpPr>
          <p:cNvPr id="207" name="Google Shape;207;p28"/>
          <p:cNvSpPr txBox="1"/>
          <p:nvPr/>
        </p:nvSpPr>
        <p:spPr>
          <a:xfrm>
            <a:off x="533400" y="457200"/>
            <a:ext cx="4419600" cy="584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2"/>
              </a:buClr>
              <a:buSzPts val="3200"/>
              <a:buFont typeface="Arial"/>
              <a:buNone/>
            </a:pPr>
            <a:r>
              <a:rPr b="1" i="0" lang="en-US" sz="3200" u="none">
                <a:solidFill>
                  <a:schemeClr val="lt2"/>
                </a:solidFill>
                <a:latin typeface="Arial"/>
                <a:ea typeface="Arial"/>
                <a:cs typeface="Arial"/>
                <a:sym typeface="Arial"/>
              </a:rPr>
              <a:t>1. PHÂN LOẠI</a:t>
            </a:r>
            <a:endParaRPr/>
          </a:p>
        </p:txBody>
      </p:sp>
      <p:pic>
        <p:nvPicPr>
          <p:cNvPr id="208" name="Google Shape;208;p28"/>
          <p:cNvPicPr preferRelativeResize="0"/>
          <p:nvPr/>
        </p:nvPicPr>
        <p:blipFill rotWithShape="1">
          <a:blip r:embed="rId3">
            <a:alphaModFix/>
          </a:blip>
          <a:srcRect b="0" l="0" r="0" t="0"/>
          <a:stretch/>
        </p:blipFill>
        <p:spPr>
          <a:xfrm>
            <a:off x="304800" y="1500187"/>
            <a:ext cx="8308975" cy="4065587"/>
          </a:xfrm>
          <a:prstGeom prst="rect">
            <a:avLst/>
          </a:prstGeom>
          <a:noFill/>
          <a:ln>
            <a:noFill/>
          </a:ln>
        </p:spPr>
      </p:pic>
      <p:sp>
        <p:nvSpPr>
          <p:cNvPr id="209" name="Google Shape;209;p28"/>
          <p:cNvSpPr txBox="1"/>
          <p:nvPr/>
        </p:nvSpPr>
        <p:spPr>
          <a:xfrm rot="5400000">
            <a:off x="5133975" y="1628775"/>
            <a:ext cx="1371600" cy="400050"/>
          </a:xfrm>
          <a:prstGeom prst="rect">
            <a:avLst/>
          </a:prstGeom>
          <a:noFill/>
          <a:ln cap="flat" cmpd="sng" w="9525">
            <a:solidFill>
              <a:schemeClr val="lt2"/>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2000"/>
              <a:buFont typeface="Arial"/>
              <a:buNone/>
            </a:pPr>
            <a:r>
              <a:rPr b="1" i="0" lang="en-US" sz="2000" u="none">
                <a:solidFill>
                  <a:schemeClr val="lt1"/>
                </a:solidFill>
                <a:latin typeface="Arial"/>
                <a:ea typeface="Arial"/>
                <a:cs typeface="Arial"/>
                <a:sym typeface="Arial"/>
              </a:rPr>
              <a:t>28  ngày </a:t>
            </a:r>
            <a:endParaRPr/>
          </a:p>
        </p:txBody>
      </p:sp>
      <p:sp>
        <p:nvSpPr>
          <p:cNvPr id="210" name="Google Shape;210;p28"/>
          <p:cNvSpPr/>
          <p:nvPr/>
        </p:nvSpPr>
        <p:spPr>
          <a:xfrm>
            <a:off x="3562350" y="1143000"/>
            <a:ext cx="1619250" cy="1450975"/>
          </a:xfrm>
          <a:prstGeom prst="ellipse">
            <a:avLst/>
          </a:prstGeom>
          <a:solidFill>
            <a:srgbClr val="ADD6FF"/>
          </a:solidFill>
          <a:ln cap="flat" cmpd="sng" w="25400">
            <a:solidFill>
              <a:srgbClr val="23499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600"/>
              <a:buFont typeface="Arial"/>
              <a:buNone/>
            </a:pPr>
            <a:r>
              <a:rPr b="1" i="0" lang="en-US" sz="2600" u="none">
                <a:solidFill>
                  <a:schemeClr val="dk1"/>
                </a:solidFill>
                <a:latin typeface="Arial"/>
                <a:ea typeface="Arial"/>
                <a:cs typeface="Arial"/>
                <a:sym typeface="Arial"/>
              </a:rPr>
              <a:t>NT nhẹ</a:t>
            </a:r>
            <a:endParaRPr/>
          </a:p>
        </p:txBody>
      </p:sp>
      <p:sp>
        <p:nvSpPr>
          <p:cNvPr id="211" name="Google Shape;211;p28"/>
          <p:cNvSpPr/>
          <p:nvPr/>
        </p:nvSpPr>
        <p:spPr>
          <a:xfrm>
            <a:off x="3486150" y="4543425"/>
            <a:ext cx="2133600" cy="1930400"/>
          </a:xfrm>
          <a:prstGeom prst="irregularSeal1">
            <a:avLst/>
          </a:prstGeom>
          <a:solidFill>
            <a:srgbClr val="FF3399"/>
          </a:solidFill>
          <a:ln cap="flat" cmpd="sng" w="25400">
            <a:solidFill>
              <a:srgbClr val="23499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400"/>
              <a:buFont typeface="Arial"/>
              <a:buNone/>
            </a:pPr>
            <a:r>
              <a:rPr b="1" i="0" lang="en-US" sz="2400" u="none">
                <a:solidFill>
                  <a:schemeClr val="lt1"/>
                </a:solidFill>
                <a:latin typeface="Arial"/>
                <a:ea typeface="Arial"/>
                <a:cs typeface="Arial"/>
                <a:sym typeface="Arial"/>
              </a:rPr>
              <a:t>NT nặng</a:t>
            </a:r>
            <a:endParaRPr/>
          </a:p>
        </p:txBody>
      </p:sp>
      <p:sp>
        <p:nvSpPr>
          <p:cNvPr id="212" name="Google Shape;212;p28"/>
          <p:cNvSpPr/>
          <p:nvPr/>
        </p:nvSpPr>
        <p:spPr>
          <a:xfrm>
            <a:off x="501650" y="4470400"/>
            <a:ext cx="2133600" cy="1930400"/>
          </a:xfrm>
          <a:prstGeom prst="irregularSeal1">
            <a:avLst/>
          </a:prstGeom>
          <a:solidFill>
            <a:srgbClr val="FF3399"/>
          </a:solidFill>
          <a:ln cap="flat" cmpd="sng" w="25400">
            <a:solidFill>
              <a:srgbClr val="23499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400"/>
              <a:buFont typeface="Arial"/>
              <a:buNone/>
            </a:pPr>
            <a:r>
              <a:rPr b="1" i="0" lang="en-US" sz="2400" u="none">
                <a:solidFill>
                  <a:schemeClr val="lt1"/>
                </a:solidFill>
                <a:latin typeface="Arial"/>
                <a:ea typeface="Arial"/>
                <a:cs typeface="Arial"/>
                <a:sym typeface="Arial"/>
              </a:rPr>
              <a:t>NT nặng</a:t>
            </a:r>
            <a:endParaRPr/>
          </a:p>
        </p:txBody>
      </p:sp>
      <p:sp>
        <p:nvSpPr>
          <p:cNvPr id="213" name="Google Shape;213;p28"/>
          <p:cNvSpPr/>
          <p:nvPr/>
        </p:nvSpPr>
        <p:spPr>
          <a:xfrm rot="1980000">
            <a:off x="7134225" y="550862"/>
            <a:ext cx="1600200" cy="2576512"/>
          </a:xfrm>
          <a:prstGeom prst="downArrow">
            <a:avLst>
              <a:gd fmla="val 14892" name="adj1"/>
              <a:gd fmla="val 50000" name="adj2"/>
            </a:avLst>
          </a:prstGeom>
          <a:solidFill>
            <a:srgbClr val="FFFF00"/>
          </a:solidFill>
          <a:ln cap="flat" cmpd="sng" w="25400">
            <a:solidFill>
              <a:srgbClr val="23499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Non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06"/>
                                        </p:tgtEl>
                                        <p:attrNameLst>
                                          <p:attrName>style.visibility</p:attrName>
                                        </p:attrNameLst>
                                      </p:cBhvr>
                                      <p:to>
                                        <p:strVal val="visible"/>
                                      </p:to>
                                    </p:set>
                                    <p:anim calcmode="lin" valueType="num">
                                      <p:cBhvr additive="base">
                                        <p:cTn dur="500"/>
                                        <p:tgtEl>
                                          <p:spTgt spid="206"/>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09"/>
                                        </p:tgtEl>
                                        <p:attrNameLst>
                                          <p:attrName>style.visibility</p:attrName>
                                        </p:attrNameLst>
                                      </p:cBhvr>
                                      <p:to>
                                        <p:strVal val="visible"/>
                                      </p:to>
                                    </p:set>
                                    <p:anim calcmode="lin" valueType="num">
                                      <p:cBhvr additive="base">
                                        <p:cTn dur="500"/>
                                        <p:tgtEl>
                                          <p:spTgt spid="209"/>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0"/>
                                        </p:tgtEl>
                                        <p:attrNameLst>
                                          <p:attrName>style.visibility</p:attrName>
                                        </p:attrNameLst>
                                      </p:cBhvr>
                                      <p:to>
                                        <p:strVal val="visible"/>
                                      </p:to>
                                    </p:set>
                                    <p:animEffect filter="fade" transition="in">
                                      <p:cBhvr>
                                        <p:cTn dur="500"/>
                                        <p:tgtEl>
                                          <p:spTgt spid="2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2"/>
                                        </p:tgtEl>
                                        <p:attrNameLst>
                                          <p:attrName>style.visibility</p:attrName>
                                        </p:attrNameLst>
                                      </p:cBhvr>
                                      <p:to>
                                        <p:strVal val="visible"/>
                                      </p:to>
                                    </p:set>
                                    <p:animEffect filter="fade" transition="in">
                                      <p:cBhvr>
                                        <p:cTn dur="2000"/>
                                        <p:tgtEl>
                                          <p:spTgt spid="21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13"/>
                                        </p:tgtEl>
                                        <p:attrNameLst>
                                          <p:attrName>style.visibility</p:attrName>
                                        </p:attrNameLst>
                                      </p:cBhvr>
                                      <p:to>
                                        <p:strVal val="visible"/>
                                      </p:to>
                                    </p:set>
                                    <p:anim calcmode="lin" valueType="num">
                                      <p:cBhvr additive="base">
                                        <p:cTn dur="500"/>
                                        <p:tgtEl>
                                          <p:spTgt spid="213"/>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Google Shape;218;p29"/>
          <p:cNvSpPr txBox="1"/>
          <p:nvPr>
            <p:ph type="title"/>
          </p:nvPr>
        </p:nvSpPr>
        <p:spPr>
          <a:xfrm>
            <a:off x="381000" y="0"/>
            <a:ext cx="8763000" cy="9144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2"/>
              </a:buClr>
              <a:buSzPts val="3200"/>
              <a:buFont typeface="Arial"/>
              <a:buNone/>
            </a:pPr>
            <a:r>
              <a:rPr b="1" i="0" lang="en-US" sz="3200" u="none">
                <a:solidFill>
                  <a:schemeClr val="lt2"/>
                </a:solidFill>
                <a:latin typeface="Arial"/>
                <a:ea typeface="Arial"/>
                <a:cs typeface="Arial"/>
                <a:sym typeface="Arial"/>
              </a:rPr>
              <a:t>1. PHÂN LOẠI</a:t>
            </a:r>
            <a:endParaRPr/>
          </a:p>
        </p:txBody>
      </p:sp>
      <p:sp>
        <p:nvSpPr>
          <p:cNvPr id="219" name="Google Shape;219;p29"/>
          <p:cNvSpPr txBox="1"/>
          <p:nvPr>
            <p:ph idx="1" type="body"/>
          </p:nvPr>
        </p:nvSpPr>
        <p:spPr>
          <a:xfrm>
            <a:off x="152400" y="990600"/>
            <a:ext cx="8915400" cy="5638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lt2"/>
              </a:buClr>
              <a:buSzPts val="2800"/>
              <a:buFont typeface="Arial"/>
              <a:buNone/>
            </a:pPr>
            <a:r>
              <a:rPr b="1" i="0" lang="en-US" sz="2800" u="none">
                <a:solidFill>
                  <a:schemeClr val="lt2"/>
                </a:solidFill>
                <a:latin typeface="Arial"/>
                <a:ea typeface="Arial"/>
                <a:cs typeface="Arial"/>
                <a:sym typeface="Arial"/>
              </a:rPr>
              <a:t>1.2. Nhiễm trùng SS muộn </a:t>
            </a:r>
            <a:endParaRPr b="0" i="0" sz="2800" u="none">
              <a:solidFill>
                <a:schemeClr val="lt1"/>
              </a:solidFill>
              <a:latin typeface="Arial"/>
              <a:ea typeface="Arial"/>
              <a:cs typeface="Arial"/>
              <a:sym typeface="Arial"/>
            </a:endParaRPr>
          </a:p>
          <a:p>
            <a:pPr indent="-342900" lvl="0" marL="342900" rtl="0" algn="l">
              <a:lnSpc>
                <a:spcPct val="100000"/>
              </a:lnSpc>
              <a:spcBef>
                <a:spcPts val="560"/>
              </a:spcBef>
              <a:spcAft>
                <a:spcPts val="0"/>
              </a:spcAft>
              <a:buClr>
                <a:schemeClr val="lt1"/>
              </a:buClr>
              <a:buSzPts val="2800"/>
              <a:buFont typeface="Arial"/>
              <a:buChar char="-"/>
            </a:pPr>
            <a:r>
              <a:rPr b="0" i="0" lang="en-US" sz="2800" u="none">
                <a:solidFill>
                  <a:schemeClr val="lt1"/>
                </a:solidFill>
                <a:latin typeface="Arial"/>
                <a:ea typeface="Arial"/>
                <a:cs typeface="Arial"/>
                <a:sym typeface="Arial"/>
              </a:rPr>
              <a:t>Khởi phát &gt;N 3 ( và NT rất muộn)</a:t>
            </a:r>
            <a:endParaRPr/>
          </a:p>
          <a:p>
            <a:pPr indent="-165100" lvl="0" marL="342900" rtl="0" algn="l">
              <a:lnSpc>
                <a:spcPct val="100000"/>
              </a:lnSpc>
              <a:spcBef>
                <a:spcPts val="560"/>
              </a:spcBef>
              <a:spcAft>
                <a:spcPts val="0"/>
              </a:spcAft>
              <a:buClr>
                <a:schemeClr val="lt1"/>
              </a:buClr>
              <a:buSzPts val="2800"/>
              <a:buFont typeface="Arial"/>
              <a:buNone/>
            </a:pPr>
            <a:r>
              <a:t/>
            </a:r>
            <a:endParaRPr b="0" i="0" sz="2800" u="none">
              <a:solidFill>
                <a:schemeClr val="lt1"/>
              </a:solidFill>
              <a:latin typeface="Arial"/>
              <a:ea typeface="Arial"/>
              <a:cs typeface="Arial"/>
              <a:sym typeface="Arial"/>
            </a:endParaRPr>
          </a:p>
          <a:p>
            <a:pPr indent="-342900" lvl="0" marL="342900" rtl="0" algn="l">
              <a:lnSpc>
                <a:spcPct val="100000"/>
              </a:lnSpc>
              <a:spcBef>
                <a:spcPts val="560"/>
              </a:spcBef>
              <a:spcAft>
                <a:spcPts val="0"/>
              </a:spcAft>
              <a:buClr>
                <a:schemeClr val="lt1"/>
              </a:buClr>
              <a:buSzPts val="2800"/>
              <a:buFont typeface="Arial"/>
              <a:buChar char="-"/>
            </a:pPr>
            <a:r>
              <a:rPr b="0" i="0" lang="en-US" sz="2800" u="none">
                <a:solidFill>
                  <a:schemeClr val="lt1"/>
                </a:solidFill>
                <a:latin typeface="Arial"/>
                <a:ea typeface="Arial"/>
                <a:cs typeface="Arial"/>
                <a:sym typeface="Arial"/>
              </a:rPr>
              <a:t>Mầm bệnh từ:</a:t>
            </a:r>
            <a:endParaRPr/>
          </a:p>
          <a:p>
            <a:pPr indent="-342900" lvl="1" marL="742950" rtl="0" algn="l">
              <a:lnSpc>
                <a:spcPct val="100000"/>
              </a:lnSpc>
              <a:spcBef>
                <a:spcPts val="480"/>
              </a:spcBef>
              <a:spcAft>
                <a:spcPts val="0"/>
              </a:spcAft>
              <a:buClr>
                <a:schemeClr val="lt1"/>
              </a:buClr>
              <a:buSzPts val="2400"/>
              <a:buFont typeface="Noto Sans Symbols"/>
              <a:buChar char="▪"/>
            </a:pPr>
            <a:r>
              <a:rPr b="0" i="0" lang="en-US" sz="2400" u="none">
                <a:solidFill>
                  <a:schemeClr val="lt1"/>
                </a:solidFill>
                <a:latin typeface="Arial"/>
                <a:ea typeface="Arial"/>
                <a:cs typeface="Arial"/>
                <a:sym typeface="Arial"/>
              </a:rPr>
              <a:t>đường niệu - dục mẹ (±)</a:t>
            </a:r>
            <a:endParaRPr/>
          </a:p>
          <a:p>
            <a:pPr indent="-342900" lvl="1" marL="742950" rtl="0" algn="l">
              <a:lnSpc>
                <a:spcPct val="100000"/>
              </a:lnSpc>
              <a:spcBef>
                <a:spcPts val="480"/>
              </a:spcBef>
              <a:spcAft>
                <a:spcPts val="0"/>
              </a:spcAft>
              <a:buClr>
                <a:schemeClr val="lt1"/>
              </a:buClr>
              <a:buSzPts val="2400"/>
              <a:buFont typeface="Noto Sans Symbols"/>
              <a:buChar char="▪"/>
            </a:pPr>
            <a:r>
              <a:rPr b="0" i="0" lang="en-US" sz="2400" u="none">
                <a:solidFill>
                  <a:schemeClr val="lt1"/>
                </a:solidFill>
                <a:latin typeface="Arial"/>
                <a:ea typeface="Arial"/>
                <a:cs typeface="Arial"/>
                <a:sym typeface="Arial"/>
              </a:rPr>
              <a:t>cộng đồng</a:t>
            </a:r>
            <a:endParaRPr/>
          </a:p>
          <a:p>
            <a:pPr indent="-342900" lvl="1" marL="742950" rtl="0" algn="l">
              <a:lnSpc>
                <a:spcPct val="100000"/>
              </a:lnSpc>
              <a:spcBef>
                <a:spcPts val="480"/>
              </a:spcBef>
              <a:spcAft>
                <a:spcPts val="0"/>
              </a:spcAft>
              <a:buClr>
                <a:schemeClr val="lt1"/>
              </a:buClr>
              <a:buSzPts val="2400"/>
              <a:buFont typeface="Noto Sans Symbols"/>
              <a:buChar char="▪"/>
            </a:pPr>
            <a:r>
              <a:rPr b="0" i="0" lang="en-US" sz="2400" u="none">
                <a:solidFill>
                  <a:schemeClr val="lt1"/>
                </a:solidFill>
                <a:latin typeface="Arial"/>
                <a:ea typeface="Arial"/>
                <a:cs typeface="Arial"/>
                <a:sym typeface="Arial"/>
              </a:rPr>
              <a:t>bệnh viện (biểu hiện LS &gt; 48g từ khi vào viện) </a:t>
            </a:r>
            <a:r>
              <a:rPr b="0" i="0" lang="en-US" sz="2400" u="none">
                <a:solidFill>
                  <a:schemeClr val="lt2"/>
                </a:solidFill>
                <a:latin typeface="Arial"/>
                <a:ea typeface="Arial"/>
                <a:cs typeface="Arial"/>
                <a:sym typeface="Arial"/>
              </a:rPr>
              <a:t>➔ </a:t>
            </a:r>
            <a:r>
              <a:rPr b="1" i="0" lang="en-US" sz="2400" u="none">
                <a:solidFill>
                  <a:schemeClr val="lt2"/>
                </a:solidFill>
                <a:latin typeface="Arial"/>
                <a:ea typeface="Arial"/>
                <a:cs typeface="Arial"/>
                <a:sym typeface="Arial"/>
              </a:rPr>
              <a:t>NT BV</a:t>
            </a:r>
            <a:endParaRPr b="1" i="0" sz="2400" u="none">
              <a:solidFill>
                <a:schemeClr val="lt2"/>
              </a:solidFill>
              <a:latin typeface="Arial"/>
              <a:ea typeface="Arial"/>
              <a:cs typeface="Arial"/>
              <a:sym typeface="Arial"/>
            </a:endParaRPr>
          </a:p>
          <a:p>
            <a:pPr indent="-190500" lvl="1" marL="742950" rtl="0" algn="l">
              <a:lnSpc>
                <a:spcPct val="100000"/>
              </a:lnSpc>
              <a:spcBef>
                <a:spcPts val="480"/>
              </a:spcBef>
              <a:spcAft>
                <a:spcPts val="0"/>
              </a:spcAft>
              <a:buClr>
                <a:schemeClr val="lt1"/>
              </a:buClr>
              <a:buSzPts val="2400"/>
              <a:buFont typeface="Noto Sans Symbols"/>
              <a:buNone/>
            </a:pPr>
            <a:r>
              <a:t/>
            </a:r>
            <a:endParaRPr b="0" i="0" sz="2400" u="none">
              <a:solidFill>
                <a:schemeClr val="lt1"/>
              </a:solidFill>
              <a:latin typeface="Arial"/>
              <a:ea typeface="Arial"/>
              <a:cs typeface="Arial"/>
              <a:sym typeface="Arial"/>
            </a:endParaRPr>
          </a:p>
          <a:p>
            <a:pPr indent="-342900" lvl="0" marL="342900" rtl="0" algn="l">
              <a:lnSpc>
                <a:spcPct val="100000"/>
              </a:lnSpc>
              <a:spcBef>
                <a:spcPts val="560"/>
              </a:spcBef>
              <a:spcAft>
                <a:spcPts val="0"/>
              </a:spcAft>
              <a:buClr>
                <a:schemeClr val="lt1"/>
              </a:buClr>
              <a:buSzPts val="2800"/>
              <a:buFont typeface="Arial"/>
              <a:buChar char="-"/>
            </a:pPr>
            <a:r>
              <a:rPr b="0" i="0" lang="en-US" sz="2800" u="none">
                <a:solidFill>
                  <a:schemeClr val="lt1"/>
                </a:solidFill>
                <a:latin typeface="Arial"/>
                <a:ea typeface="Arial"/>
                <a:cs typeface="Arial"/>
                <a:sym typeface="Arial"/>
              </a:rPr>
              <a:t>Bệnh cảnh độ nặng thay đổi</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Google Shape;225;p30"/>
          <p:cNvSpPr txBox="1"/>
          <p:nvPr>
            <p:ph type="title"/>
          </p:nvPr>
        </p:nvSpPr>
        <p:spPr>
          <a:xfrm>
            <a:off x="457200" y="381000"/>
            <a:ext cx="8686800" cy="9144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2"/>
              </a:buClr>
              <a:buSzPts val="3200"/>
              <a:buFont typeface="Arial"/>
              <a:buNone/>
            </a:pPr>
            <a:r>
              <a:rPr b="1" i="0" lang="en-US" sz="3200" u="none">
                <a:solidFill>
                  <a:schemeClr val="lt2"/>
                </a:solidFill>
                <a:latin typeface="Arial"/>
                <a:ea typeface="Arial"/>
                <a:cs typeface="Arial"/>
                <a:sym typeface="Arial"/>
              </a:rPr>
              <a:t>1. PHÂN LOẠI</a:t>
            </a:r>
            <a:endParaRPr/>
          </a:p>
        </p:txBody>
      </p:sp>
      <p:sp>
        <p:nvSpPr>
          <p:cNvPr id="226" name="Google Shape;226;p30"/>
          <p:cNvSpPr txBox="1"/>
          <p:nvPr>
            <p:ph idx="1" type="body"/>
          </p:nvPr>
        </p:nvSpPr>
        <p:spPr>
          <a:xfrm>
            <a:off x="228600" y="1752600"/>
            <a:ext cx="8839200" cy="46482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lt2"/>
              </a:buClr>
              <a:buSzPts val="2800"/>
              <a:buFont typeface="Arial"/>
              <a:buNone/>
            </a:pPr>
            <a:r>
              <a:rPr b="1" i="0" lang="en-US" sz="2800" u="none">
                <a:solidFill>
                  <a:schemeClr val="lt2"/>
                </a:solidFill>
                <a:latin typeface="Arial"/>
                <a:ea typeface="Arial"/>
                <a:cs typeface="Arial"/>
                <a:sym typeface="Arial"/>
              </a:rPr>
              <a:t>1.2. Nhiễm trùng SS muộn </a:t>
            </a:r>
            <a:endParaRPr/>
          </a:p>
          <a:p>
            <a:pPr indent="-342900" lvl="0" marL="342900" rtl="0" algn="l">
              <a:lnSpc>
                <a:spcPct val="100000"/>
              </a:lnSpc>
              <a:spcBef>
                <a:spcPts val="560"/>
              </a:spcBef>
              <a:spcAft>
                <a:spcPts val="0"/>
              </a:spcAft>
              <a:buClr>
                <a:schemeClr val="lt1"/>
              </a:buClr>
              <a:buSzPts val="2800"/>
              <a:buFont typeface="Arial"/>
              <a:buNone/>
            </a:pPr>
            <a:r>
              <a:t/>
            </a:r>
            <a:endParaRPr b="1" i="0" sz="2800" u="none">
              <a:solidFill>
                <a:schemeClr val="lt2"/>
              </a:solidFill>
              <a:latin typeface="Arial"/>
              <a:ea typeface="Arial"/>
              <a:cs typeface="Arial"/>
              <a:sym typeface="Arial"/>
            </a:endParaRPr>
          </a:p>
          <a:p>
            <a:pPr indent="-342900" lvl="0" marL="342900" rtl="0" algn="l">
              <a:lnSpc>
                <a:spcPct val="100000"/>
              </a:lnSpc>
              <a:spcBef>
                <a:spcPts val="560"/>
              </a:spcBef>
              <a:spcAft>
                <a:spcPts val="0"/>
              </a:spcAft>
              <a:buClr>
                <a:schemeClr val="lt2"/>
              </a:buClr>
              <a:buSzPts val="2800"/>
              <a:buFont typeface="Arial"/>
              <a:buNone/>
            </a:pPr>
            <a:r>
              <a:rPr b="1" i="0" lang="en-US" sz="2800" u="none">
                <a:solidFill>
                  <a:schemeClr val="lt2"/>
                </a:solidFill>
                <a:latin typeface="Arial"/>
                <a:ea typeface="Arial"/>
                <a:cs typeface="Arial"/>
                <a:sym typeface="Arial"/>
              </a:rPr>
              <a:t>Nhiễm trùng BV</a:t>
            </a:r>
            <a:endParaRPr b="0" i="0" sz="2800" u="none">
              <a:solidFill>
                <a:schemeClr val="lt1"/>
              </a:solidFill>
              <a:latin typeface="Arial"/>
              <a:ea typeface="Arial"/>
              <a:cs typeface="Arial"/>
              <a:sym typeface="Arial"/>
            </a:endParaRPr>
          </a:p>
          <a:p>
            <a:pPr indent="-342900" lvl="0" marL="342900" rtl="0" algn="l">
              <a:lnSpc>
                <a:spcPct val="100000"/>
              </a:lnSpc>
              <a:spcBef>
                <a:spcPts val="520"/>
              </a:spcBef>
              <a:spcAft>
                <a:spcPts val="0"/>
              </a:spcAft>
              <a:buClr>
                <a:schemeClr val="lt1"/>
              </a:buClr>
              <a:buSzPts val="2600"/>
              <a:buFont typeface="Arial"/>
              <a:buChar char="•"/>
            </a:pPr>
            <a:r>
              <a:rPr b="1" i="0" lang="en-US" sz="2600" u="none">
                <a:solidFill>
                  <a:schemeClr val="lt1"/>
                </a:solidFill>
                <a:latin typeface="Arial"/>
                <a:ea typeface="Arial"/>
                <a:cs typeface="Arial"/>
                <a:sym typeface="Arial"/>
              </a:rPr>
              <a:t>YTNC:</a:t>
            </a:r>
            <a:r>
              <a:rPr b="1" i="1" lang="en-US" sz="2600" u="none">
                <a:solidFill>
                  <a:schemeClr val="lt1"/>
                </a:solidFill>
                <a:latin typeface="Arial"/>
                <a:ea typeface="Arial"/>
                <a:cs typeface="Arial"/>
                <a:sym typeface="Arial"/>
              </a:rPr>
              <a:t> </a:t>
            </a:r>
            <a:endParaRPr b="0" i="0" sz="2600" u="none">
              <a:solidFill>
                <a:schemeClr val="lt1"/>
              </a:solidFill>
              <a:latin typeface="Arial"/>
              <a:ea typeface="Arial"/>
              <a:cs typeface="Arial"/>
              <a:sym typeface="Arial"/>
            </a:endParaRPr>
          </a:p>
          <a:p>
            <a:pPr indent="-285750" lvl="1" marL="742950" rtl="0" algn="l">
              <a:lnSpc>
                <a:spcPct val="100000"/>
              </a:lnSpc>
              <a:spcBef>
                <a:spcPts val="520"/>
              </a:spcBef>
              <a:spcAft>
                <a:spcPts val="0"/>
              </a:spcAft>
              <a:buClr>
                <a:schemeClr val="lt1"/>
              </a:buClr>
              <a:buSzPts val="2600"/>
              <a:buFont typeface="Noto Sans Symbols"/>
              <a:buChar char="✓"/>
            </a:pPr>
            <a:r>
              <a:rPr b="0" i="0" lang="en-US" sz="2600" u="none">
                <a:solidFill>
                  <a:schemeClr val="lt1"/>
                </a:solidFill>
                <a:latin typeface="Arial"/>
                <a:ea typeface="Arial"/>
                <a:cs typeface="Arial"/>
                <a:sym typeface="Arial"/>
              </a:rPr>
              <a:t>thời gian nằm viện dài </a:t>
            </a:r>
            <a:endParaRPr/>
          </a:p>
          <a:p>
            <a:pPr indent="-285750" lvl="1" marL="742950" rtl="0" algn="l">
              <a:lnSpc>
                <a:spcPct val="100000"/>
              </a:lnSpc>
              <a:spcBef>
                <a:spcPts val="520"/>
              </a:spcBef>
              <a:spcAft>
                <a:spcPts val="0"/>
              </a:spcAft>
              <a:buClr>
                <a:schemeClr val="lt1"/>
              </a:buClr>
              <a:buSzPts val="2600"/>
              <a:buFont typeface="Noto Sans Symbols"/>
              <a:buChar char="✓"/>
            </a:pPr>
            <a:r>
              <a:rPr b="0" i="0" lang="en-US" sz="2600" u="none">
                <a:solidFill>
                  <a:schemeClr val="lt1"/>
                </a:solidFill>
                <a:latin typeface="Arial"/>
                <a:ea typeface="Arial"/>
                <a:cs typeface="Arial"/>
                <a:sym typeface="Arial"/>
              </a:rPr>
              <a:t>cân nặng lúc sinh thấp </a:t>
            </a:r>
            <a:endParaRPr/>
          </a:p>
          <a:p>
            <a:pPr indent="-285750" lvl="1" marL="742950" rtl="0" algn="l">
              <a:lnSpc>
                <a:spcPct val="100000"/>
              </a:lnSpc>
              <a:spcBef>
                <a:spcPts val="520"/>
              </a:spcBef>
              <a:spcAft>
                <a:spcPts val="0"/>
              </a:spcAft>
              <a:buClr>
                <a:schemeClr val="lt1"/>
              </a:buClr>
              <a:buSzPts val="2600"/>
              <a:buFont typeface="Noto Sans Symbols"/>
              <a:buChar char="✓"/>
            </a:pPr>
            <a:r>
              <a:rPr b="0" i="0" lang="en-US" sz="2600" u="none">
                <a:solidFill>
                  <a:schemeClr val="lt1"/>
                </a:solidFill>
                <a:latin typeface="Arial"/>
                <a:ea typeface="Arial"/>
                <a:cs typeface="Arial"/>
                <a:sym typeface="Arial"/>
              </a:rPr>
              <a:t>thủ thuật xâm lấn </a:t>
            </a:r>
            <a:endParaRPr/>
          </a:p>
          <a:p>
            <a:pPr indent="-285750" lvl="1" marL="742950" rtl="0" algn="l">
              <a:lnSpc>
                <a:spcPct val="100000"/>
              </a:lnSpc>
              <a:spcBef>
                <a:spcPts val="520"/>
              </a:spcBef>
              <a:spcAft>
                <a:spcPts val="0"/>
              </a:spcAft>
              <a:buClr>
                <a:schemeClr val="lt1"/>
              </a:buClr>
              <a:buSzPts val="2600"/>
              <a:buFont typeface="Noto Sans Symbols"/>
              <a:buChar char="✓"/>
            </a:pPr>
            <a:r>
              <a:rPr b="0" i="0" lang="en-US" sz="2600" u="none">
                <a:solidFill>
                  <a:schemeClr val="lt1"/>
                </a:solidFill>
                <a:latin typeface="Arial"/>
                <a:ea typeface="Arial"/>
                <a:cs typeface="Arial"/>
                <a:sym typeface="Arial"/>
              </a:rPr>
              <a:t>Quá đông/ quá tải</a:t>
            </a:r>
            <a:endParaRPr/>
          </a:p>
          <a:p>
            <a:pPr indent="-342900" lvl="0" marL="342900" rtl="0" algn="l">
              <a:lnSpc>
                <a:spcPct val="100000"/>
              </a:lnSpc>
              <a:spcBef>
                <a:spcPts val="520"/>
              </a:spcBef>
              <a:spcAft>
                <a:spcPts val="0"/>
              </a:spcAft>
              <a:buClr>
                <a:schemeClr val="lt1"/>
              </a:buClr>
              <a:buSzPts val="2600"/>
              <a:buFont typeface="Arial"/>
              <a:buChar char="•"/>
            </a:pPr>
            <a:r>
              <a:rPr b="0" i="0" lang="en-US" sz="2600" u="none">
                <a:solidFill>
                  <a:schemeClr val="lt1"/>
                </a:solidFill>
                <a:latin typeface="Arial"/>
                <a:ea typeface="Arial"/>
                <a:cs typeface="Arial"/>
                <a:sym typeface="Arial"/>
              </a:rPr>
              <a:t>Lây qua NVYT/ dụng cụ / thủ thuật)</a:t>
            </a:r>
            <a:endParaRPr/>
          </a:p>
          <a:p>
            <a:pPr indent="-342900" lvl="0" marL="342900" rtl="0" algn="l">
              <a:lnSpc>
                <a:spcPct val="100000"/>
              </a:lnSpc>
              <a:spcBef>
                <a:spcPts val="520"/>
              </a:spcBef>
              <a:spcAft>
                <a:spcPts val="0"/>
              </a:spcAft>
              <a:buClr>
                <a:schemeClr val="lt1"/>
              </a:buClr>
              <a:buSzPts val="2600"/>
              <a:buFont typeface="Arial"/>
              <a:buNone/>
            </a:pPr>
            <a:r>
              <a:t/>
            </a:r>
            <a:endParaRPr b="0" i="0" sz="2600" u="none">
              <a:solidFill>
                <a:schemeClr val="lt1"/>
              </a:solidFill>
              <a:latin typeface="Arial"/>
              <a:ea typeface="Arial"/>
              <a:cs typeface="Arial"/>
              <a:sym typeface="Arial"/>
            </a:endParaRPr>
          </a:p>
          <a:p>
            <a:pPr indent="-342900" lvl="0" marL="342900" rtl="0" algn="l">
              <a:lnSpc>
                <a:spcPct val="100000"/>
              </a:lnSpc>
              <a:spcBef>
                <a:spcPts val="520"/>
              </a:spcBef>
              <a:spcAft>
                <a:spcPts val="0"/>
              </a:spcAft>
              <a:buClr>
                <a:schemeClr val="lt1"/>
              </a:buClr>
              <a:buSzPts val="2600"/>
              <a:buFont typeface="Arial"/>
              <a:buNone/>
            </a:pPr>
            <a:r>
              <a:t/>
            </a:r>
            <a:endParaRPr b="0" i="0" sz="2600" u="none">
              <a:solidFill>
                <a:schemeClr val="lt1"/>
              </a:solidFill>
              <a:latin typeface="Arial"/>
              <a:ea typeface="Arial"/>
              <a:cs typeface="Arial"/>
              <a:sym typeface="Arial"/>
            </a:endParaRPr>
          </a:p>
          <a:p>
            <a:pPr indent="-177800" lvl="0" marL="342900" rtl="0" algn="l">
              <a:spcBef>
                <a:spcPts val="520"/>
              </a:spcBef>
              <a:spcAft>
                <a:spcPts val="0"/>
              </a:spcAft>
              <a:buClr>
                <a:schemeClr val="lt1"/>
              </a:buClr>
              <a:buSzPts val="2600"/>
              <a:buFont typeface="Arial"/>
              <a:buNone/>
            </a:pPr>
            <a:r>
              <a:t/>
            </a:r>
            <a:endParaRPr b="0" i="0" sz="2600" u="none">
              <a:solidFill>
                <a:schemeClr val="lt1"/>
              </a:solidFill>
              <a:latin typeface="Arial"/>
              <a:ea typeface="Arial"/>
              <a:cs typeface="Arial"/>
              <a:sym typeface="Arial"/>
            </a:endParaRPr>
          </a:p>
        </p:txBody>
      </p:sp>
      <p:pic>
        <p:nvPicPr>
          <p:cNvPr id="227" name="Google Shape;227;p30"/>
          <p:cNvPicPr preferRelativeResize="0"/>
          <p:nvPr/>
        </p:nvPicPr>
        <p:blipFill rotWithShape="1">
          <a:blip r:embed="rId3">
            <a:alphaModFix/>
          </a:blip>
          <a:srcRect b="0" l="0" r="0" t="0"/>
          <a:stretch/>
        </p:blipFill>
        <p:spPr>
          <a:xfrm>
            <a:off x="6119812" y="2895600"/>
            <a:ext cx="2681287" cy="1905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7"/>
                                        </p:tgtEl>
                                        <p:attrNameLst>
                                          <p:attrName>style.visibility</p:attrName>
                                        </p:attrNameLst>
                                      </p:cBhvr>
                                      <p:to>
                                        <p:strVal val="visible"/>
                                      </p:to>
                                    </p:set>
                                    <p:animEffect filter="fade" transition="in">
                                      <p:cBhvr>
                                        <p:cTn dur="500"/>
                                        <p:tgtEl>
                                          <p:spTgt spid="22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Google Shape;233;p31"/>
          <p:cNvSpPr txBox="1"/>
          <p:nvPr>
            <p:ph type="title"/>
          </p:nvPr>
        </p:nvSpPr>
        <p:spPr>
          <a:xfrm>
            <a:off x="381000" y="304800"/>
            <a:ext cx="8763000" cy="9144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2"/>
              </a:buClr>
              <a:buSzPts val="3200"/>
              <a:buFont typeface="Arial"/>
              <a:buNone/>
            </a:pPr>
            <a:r>
              <a:rPr b="1" i="0" lang="en-US" sz="3200" u="none">
                <a:solidFill>
                  <a:schemeClr val="lt2"/>
                </a:solidFill>
                <a:latin typeface="Arial"/>
                <a:ea typeface="Arial"/>
                <a:cs typeface="Arial"/>
                <a:sym typeface="Arial"/>
              </a:rPr>
              <a:t>2. LÂM SÀNG</a:t>
            </a:r>
            <a:endParaRPr/>
          </a:p>
        </p:txBody>
      </p:sp>
      <p:sp>
        <p:nvSpPr>
          <p:cNvPr id="234" name="Google Shape;234;p31"/>
          <p:cNvSpPr txBox="1"/>
          <p:nvPr>
            <p:ph idx="1" type="body"/>
          </p:nvPr>
        </p:nvSpPr>
        <p:spPr>
          <a:xfrm>
            <a:off x="685800" y="1600200"/>
            <a:ext cx="8229600" cy="4038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FF3399"/>
              </a:buClr>
              <a:buSzPts val="2700"/>
              <a:buFont typeface="Arial"/>
              <a:buNone/>
            </a:pPr>
            <a:r>
              <a:rPr b="1" i="0" lang="en-US" sz="2700" u="none">
                <a:solidFill>
                  <a:srgbClr val="FF3399"/>
                </a:solidFill>
                <a:latin typeface="Arial"/>
                <a:ea typeface="Arial"/>
                <a:cs typeface="Arial"/>
                <a:sym typeface="Arial"/>
              </a:rPr>
              <a:t>2.1. NT nặng: </a:t>
            </a:r>
            <a:r>
              <a:rPr b="0" i="0" lang="en-US" sz="2400" u="none">
                <a:solidFill>
                  <a:schemeClr val="lt1"/>
                </a:solidFill>
                <a:latin typeface="Arial"/>
                <a:ea typeface="Arial"/>
                <a:cs typeface="Arial"/>
                <a:sym typeface="Arial"/>
              </a:rPr>
              <a:t>ít triệu chứng định hướng cơ quan đích → </a:t>
            </a:r>
            <a:r>
              <a:rPr b="0" i="0" lang="en-US" sz="2700" u="none">
                <a:solidFill>
                  <a:schemeClr val="lt1"/>
                </a:solidFill>
                <a:latin typeface="Arial"/>
                <a:ea typeface="Arial"/>
                <a:cs typeface="Arial"/>
                <a:sym typeface="Arial"/>
              </a:rPr>
              <a:t>thường dễ bỏ sót/ lầm lẫn</a:t>
            </a:r>
            <a:endParaRPr/>
          </a:p>
          <a:p>
            <a:pPr indent="-171450" lvl="0" marL="0" rtl="0" algn="l">
              <a:lnSpc>
                <a:spcPct val="100000"/>
              </a:lnSpc>
              <a:spcBef>
                <a:spcPts val="540"/>
              </a:spcBef>
              <a:spcAft>
                <a:spcPts val="0"/>
              </a:spcAft>
              <a:buClr>
                <a:srgbClr val="FF3399"/>
              </a:buClr>
              <a:buSzPts val="2700"/>
              <a:buFont typeface="Arial"/>
              <a:buChar char="-"/>
            </a:pPr>
            <a:r>
              <a:rPr b="1" i="0" lang="en-US" sz="2700" u="none">
                <a:solidFill>
                  <a:srgbClr val="FF3399"/>
                </a:solidFill>
                <a:latin typeface="Arial"/>
                <a:ea typeface="Arial"/>
                <a:cs typeface="Arial"/>
                <a:sym typeface="Arial"/>
              </a:rPr>
              <a:t>NTH</a:t>
            </a:r>
            <a:endParaRPr/>
          </a:p>
          <a:p>
            <a:pPr indent="-171450" lvl="0" marL="0" rtl="0" algn="l">
              <a:lnSpc>
                <a:spcPct val="100000"/>
              </a:lnSpc>
              <a:spcBef>
                <a:spcPts val="540"/>
              </a:spcBef>
              <a:spcAft>
                <a:spcPts val="0"/>
              </a:spcAft>
              <a:buClr>
                <a:srgbClr val="FF3399"/>
              </a:buClr>
              <a:buSzPts val="2700"/>
              <a:buFont typeface="Arial"/>
              <a:buChar char="-"/>
            </a:pPr>
            <a:r>
              <a:rPr b="1" i="0" lang="en-US" sz="2700" u="none">
                <a:solidFill>
                  <a:srgbClr val="FF3399"/>
                </a:solidFill>
                <a:latin typeface="Arial"/>
                <a:ea typeface="Arial"/>
                <a:cs typeface="Arial"/>
                <a:sym typeface="Arial"/>
              </a:rPr>
              <a:t>VMN</a:t>
            </a:r>
            <a:endParaRPr b="0" i="0" sz="2700" u="none">
              <a:solidFill>
                <a:srgbClr val="FF3399"/>
              </a:solidFill>
              <a:latin typeface="Arial"/>
              <a:ea typeface="Arial"/>
              <a:cs typeface="Arial"/>
              <a:sym typeface="Arial"/>
            </a:endParaRPr>
          </a:p>
          <a:p>
            <a:pPr indent="-171450" lvl="0" marL="0" rtl="0" algn="l">
              <a:lnSpc>
                <a:spcPct val="100000"/>
              </a:lnSpc>
              <a:spcBef>
                <a:spcPts val="540"/>
              </a:spcBef>
              <a:spcAft>
                <a:spcPts val="0"/>
              </a:spcAft>
              <a:buClr>
                <a:srgbClr val="FF3399"/>
              </a:buClr>
              <a:buSzPts val="2700"/>
              <a:buFont typeface="Arial"/>
              <a:buChar char="-"/>
            </a:pPr>
            <a:r>
              <a:rPr b="1" i="0" lang="en-US" sz="2700" u="none">
                <a:solidFill>
                  <a:srgbClr val="FF3399"/>
                </a:solidFill>
                <a:latin typeface="Arial"/>
                <a:ea typeface="Arial"/>
                <a:cs typeface="Arial"/>
                <a:sym typeface="Arial"/>
              </a:rPr>
              <a:t>NT tiểu </a:t>
            </a:r>
            <a:r>
              <a:rPr b="0" i="0" lang="en-US" sz="2700" u="none">
                <a:solidFill>
                  <a:schemeClr val="lt1"/>
                </a:solidFill>
                <a:latin typeface="Arial"/>
                <a:ea typeface="Arial"/>
                <a:cs typeface="Arial"/>
                <a:sym typeface="Arial"/>
              </a:rPr>
              <a:t># Viêm đài – bể thận cấp </a:t>
            </a:r>
            <a:r>
              <a:rPr b="0" i="1" lang="en-US" sz="2700" u="none">
                <a:solidFill>
                  <a:schemeClr val="lt1"/>
                </a:solidFill>
                <a:latin typeface="Arial"/>
                <a:ea typeface="Arial"/>
                <a:cs typeface="Arial"/>
                <a:sym typeface="Arial"/>
              </a:rPr>
              <a:t>(thường trên nền dị tật tiết niệu): </a:t>
            </a:r>
            <a:r>
              <a:rPr b="0" i="0" lang="en-US" sz="2700" u="none">
                <a:solidFill>
                  <a:schemeClr val="lt1"/>
                </a:solidFill>
                <a:latin typeface="Arial"/>
                <a:ea typeface="Arial"/>
                <a:cs typeface="Arial"/>
                <a:sym typeface="Arial"/>
              </a:rPr>
              <a:t>Triệu chứng tiêu hóa (+++)</a:t>
            </a:r>
            <a:endParaRPr/>
          </a:p>
          <a:p>
            <a:pPr indent="-171450" lvl="0" marL="0" rtl="0" algn="l">
              <a:lnSpc>
                <a:spcPct val="100000"/>
              </a:lnSpc>
              <a:spcBef>
                <a:spcPts val="540"/>
              </a:spcBef>
              <a:spcAft>
                <a:spcPts val="0"/>
              </a:spcAft>
              <a:buClr>
                <a:srgbClr val="FF3399"/>
              </a:buClr>
              <a:buSzPts val="2700"/>
              <a:buFont typeface="Arial"/>
              <a:buChar char="-"/>
            </a:pPr>
            <a:r>
              <a:rPr b="1" i="0" lang="en-US" sz="2700" u="none">
                <a:solidFill>
                  <a:srgbClr val="FF3399"/>
                </a:solidFill>
                <a:latin typeface="Arial"/>
                <a:ea typeface="Arial"/>
                <a:cs typeface="Arial"/>
                <a:sym typeface="Arial"/>
              </a:rPr>
              <a:t>Viêm ruột nặng</a:t>
            </a:r>
            <a:endParaRPr/>
          </a:p>
          <a:p>
            <a:pPr indent="-171450" lvl="0" marL="0" rtl="0" algn="l">
              <a:lnSpc>
                <a:spcPct val="100000"/>
              </a:lnSpc>
              <a:spcBef>
                <a:spcPts val="540"/>
              </a:spcBef>
              <a:spcAft>
                <a:spcPts val="0"/>
              </a:spcAft>
              <a:buClr>
                <a:srgbClr val="FF3399"/>
              </a:buClr>
              <a:buSzPts val="2700"/>
              <a:buFont typeface="Arial"/>
              <a:buChar char="-"/>
            </a:pPr>
            <a:r>
              <a:rPr b="1" i="0" lang="en-US" sz="2700" u="none">
                <a:solidFill>
                  <a:srgbClr val="FF3399"/>
                </a:solidFill>
                <a:latin typeface="Arial"/>
                <a:ea typeface="Arial"/>
                <a:cs typeface="Arial"/>
                <a:sym typeface="Arial"/>
              </a:rPr>
              <a:t>Viêm phổi nặng</a:t>
            </a:r>
            <a:endParaRPr b="1" i="0" sz="2700" u="none">
              <a:solidFill>
                <a:srgbClr val="FF3399"/>
              </a:solidFill>
              <a:latin typeface="Arial"/>
              <a:ea typeface="Arial"/>
              <a:cs typeface="Arial"/>
              <a:sym typeface="Arial"/>
            </a:endParaRPr>
          </a:p>
          <a:p>
            <a:pPr indent="-171450" lvl="0" marL="0" rtl="0" algn="l">
              <a:lnSpc>
                <a:spcPct val="100000"/>
              </a:lnSpc>
              <a:spcBef>
                <a:spcPts val="540"/>
              </a:spcBef>
              <a:spcAft>
                <a:spcPts val="0"/>
              </a:spcAft>
              <a:buClr>
                <a:srgbClr val="FF3399"/>
              </a:buClr>
              <a:buSzPts val="2700"/>
              <a:buFont typeface="Arial"/>
              <a:buChar char="-"/>
            </a:pPr>
            <a:r>
              <a:rPr b="1" i="0" lang="en-US" sz="2700" u="none">
                <a:solidFill>
                  <a:srgbClr val="FF3399"/>
                </a:solidFill>
                <a:latin typeface="Arial"/>
                <a:ea typeface="Arial"/>
                <a:cs typeface="Arial"/>
                <a:sym typeface="Arial"/>
              </a:rPr>
              <a:t>Viêm xương khớp</a:t>
            </a:r>
            <a:endParaRPr/>
          </a:p>
          <a:p>
            <a:pPr indent="-171450" lvl="0" marL="342900" rtl="0" algn="l">
              <a:spcBef>
                <a:spcPts val="540"/>
              </a:spcBef>
              <a:spcAft>
                <a:spcPts val="0"/>
              </a:spcAft>
              <a:buClr>
                <a:schemeClr val="lt1"/>
              </a:buClr>
              <a:buSzPts val="2700"/>
              <a:buFont typeface="Arial"/>
              <a:buNone/>
            </a:pPr>
            <a:r>
              <a:t/>
            </a:r>
            <a:endParaRPr b="1" i="0" sz="2700" u="none">
              <a:solidFill>
                <a:srgbClr val="FF3399"/>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4"/>
          <p:cNvSpPr txBox="1"/>
          <p:nvPr>
            <p:ph idx="1" type="body"/>
          </p:nvPr>
        </p:nvSpPr>
        <p:spPr>
          <a:xfrm>
            <a:off x="152400" y="609600"/>
            <a:ext cx="8915400" cy="52117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FFFF00"/>
              </a:buClr>
              <a:buSzPts val="3600"/>
              <a:buFont typeface="Arial"/>
              <a:buNone/>
            </a:pPr>
            <a:r>
              <a:rPr b="1" i="0" lang="en-US" sz="3600" u="none" cap="none" strike="noStrike">
                <a:solidFill>
                  <a:srgbClr val="FFFF00"/>
                </a:solidFill>
                <a:latin typeface="Arial"/>
                <a:ea typeface="Arial"/>
                <a:cs typeface="Arial"/>
                <a:sym typeface="Arial"/>
              </a:rPr>
              <a:t>NTSS nặng</a:t>
            </a:r>
            <a:endParaRPr/>
          </a:p>
          <a:p>
            <a:pPr indent="-342900" lvl="0" marL="342900" marR="0" rtl="0" algn="l">
              <a:lnSpc>
                <a:spcPct val="100000"/>
              </a:lnSpc>
              <a:spcBef>
                <a:spcPts val="640"/>
              </a:spcBef>
              <a:spcAft>
                <a:spcPts val="0"/>
              </a:spcAft>
              <a:buClr>
                <a:schemeClr val="lt1"/>
              </a:buClr>
              <a:buSzPts val="3200"/>
              <a:buFont typeface="Arial"/>
              <a:buNone/>
            </a:pPr>
            <a:r>
              <a:t/>
            </a:r>
            <a:endParaRPr b="0" i="0" sz="3200" u="none" cap="none" strike="noStrike">
              <a:solidFill>
                <a:schemeClr val="lt1"/>
              </a:solidFill>
              <a:latin typeface="Arial"/>
              <a:ea typeface="Arial"/>
              <a:cs typeface="Arial"/>
              <a:sym typeface="Arial"/>
            </a:endParaRPr>
          </a:p>
          <a:p>
            <a:pPr indent="-342900" lvl="0" marL="342900" marR="0" rtl="0" algn="l">
              <a:lnSpc>
                <a:spcPct val="100000"/>
              </a:lnSpc>
              <a:spcBef>
                <a:spcPts val="560"/>
              </a:spcBef>
              <a:spcAft>
                <a:spcPts val="0"/>
              </a:spcAft>
              <a:buClr>
                <a:schemeClr val="lt1"/>
              </a:buClr>
              <a:buSzPts val="2800"/>
              <a:buFont typeface="Arial"/>
              <a:buChar char="•"/>
            </a:pPr>
            <a:r>
              <a:rPr b="0" i="0" lang="en-US" sz="2800" u="none" cap="none" strike="noStrike">
                <a:solidFill>
                  <a:schemeClr val="lt1"/>
                </a:solidFill>
                <a:latin typeface="Arial"/>
                <a:ea typeface="Arial"/>
                <a:cs typeface="Arial"/>
                <a:sym typeface="Arial"/>
              </a:rPr>
              <a:t>Lâm sàng đa dạng, không điển hình → dễ bỏ sót</a:t>
            </a:r>
            <a:endParaRPr/>
          </a:p>
          <a:p>
            <a:pPr indent="-342900" lvl="0" marL="342900" marR="0" rtl="0" algn="l">
              <a:lnSpc>
                <a:spcPct val="100000"/>
              </a:lnSpc>
              <a:spcBef>
                <a:spcPts val="560"/>
              </a:spcBef>
              <a:spcAft>
                <a:spcPts val="0"/>
              </a:spcAft>
              <a:buClr>
                <a:schemeClr val="lt1"/>
              </a:buClr>
              <a:buSzPts val="2800"/>
              <a:buFont typeface="Arial"/>
              <a:buChar char="•"/>
            </a:pPr>
            <a:r>
              <a:rPr b="0" i="0" lang="en-US" sz="2800" u="none" cap="none" strike="noStrike">
                <a:solidFill>
                  <a:schemeClr val="lt1"/>
                </a:solidFill>
                <a:latin typeface="Arial"/>
                <a:ea typeface="Arial"/>
                <a:cs typeface="Arial"/>
                <a:sym typeface="Arial"/>
              </a:rPr>
              <a:t>Diễn tiến nhanh chóng nặng nề → biến chứng nhiều 						   / tử vong cao</a:t>
            </a:r>
            <a:endParaRPr/>
          </a:p>
          <a:p>
            <a:pPr indent="-342900" lvl="0" marL="342900" marR="0" rtl="0" algn="l">
              <a:lnSpc>
                <a:spcPct val="100000"/>
              </a:lnSpc>
              <a:spcBef>
                <a:spcPts val="560"/>
              </a:spcBef>
              <a:spcAft>
                <a:spcPts val="0"/>
              </a:spcAft>
              <a:buClr>
                <a:schemeClr val="lt1"/>
              </a:buClr>
              <a:buSzPts val="2800"/>
              <a:buFont typeface="Arial"/>
              <a:buNone/>
            </a:pPr>
            <a:r>
              <a:t/>
            </a:r>
            <a:endParaRPr b="0" i="0" sz="2800" u="none" cap="none" strike="noStrike">
              <a:solidFill>
                <a:schemeClr val="lt1"/>
              </a:solidFill>
              <a:latin typeface="Arial"/>
              <a:ea typeface="Arial"/>
              <a:cs typeface="Arial"/>
              <a:sym typeface="Arial"/>
            </a:endParaRPr>
          </a:p>
          <a:p>
            <a:pPr indent="-342900" lvl="0" marL="342900" marR="0" rtl="0" algn="l">
              <a:lnSpc>
                <a:spcPct val="100000"/>
              </a:lnSpc>
              <a:spcBef>
                <a:spcPts val="560"/>
              </a:spcBef>
              <a:spcAft>
                <a:spcPts val="0"/>
              </a:spcAft>
              <a:buClr>
                <a:srgbClr val="FFFF00"/>
              </a:buClr>
              <a:buSzPts val="2800"/>
              <a:buFont typeface="Noto Sans Symbols"/>
              <a:buChar char="→"/>
            </a:pPr>
            <a:r>
              <a:rPr b="0" i="1" lang="en-US" sz="2800" u="none" cap="none" strike="noStrike">
                <a:solidFill>
                  <a:srgbClr val="FFFF00"/>
                </a:solidFill>
                <a:latin typeface="Arial"/>
                <a:ea typeface="Arial"/>
                <a:cs typeface="Arial"/>
                <a:sym typeface="Arial"/>
              </a:rPr>
              <a:t>Cần “nghi ngờ” sớm + chỉ định kháng sinh kịp thời</a:t>
            </a:r>
            <a:endParaRPr b="0" i="1" sz="2800" u="none" cap="none" strike="noStrike">
              <a:solidFill>
                <a:srgbClr val="FFFF00"/>
              </a:solidFill>
              <a:latin typeface="Arial"/>
              <a:ea typeface="Arial"/>
              <a:cs typeface="Arial"/>
              <a:sym typeface="Arial"/>
            </a:endParaRPr>
          </a:p>
          <a:p>
            <a:pPr indent="-342900" lvl="0" marL="342900" marR="0" rtl="0" algn="l">
              <a:lnSpc>
                <a:spcPct val="100000"/>
              </a:lnSpc>
              <a:spcBef>
                <a:spcPts val="560"/>
              </a:spcBef>
              <a:spcAft>
                <a:spcPts val="0"/>
              </a:spcAft>
              <a:buClr>
                <a:srgbClr val="FFFF00"/>
              </a:buClr>
              <a:buSzPts val="2800"/>
              <a:buFont typeface="Arial"/>
              <a:buNone/>
            </a:pPr>
            <a:r>
              <a:rPr b="0" i="1" lang="en-US" sz="2800" u="none" cap="none" strike="noStrike">
                <a:solidFill>
                  <a:srgbClr val="FFFF00"/>
                </a:solidFill>
                <a:latin typeface="Arial"/>
                <a:ea typeface="Arial"/>
                <a:cs typeface="Arial"/>
                <a:sym typeface="Arial"/>
              </a:rPr>
              <a:t> và…ngưng kháng sinh ngay khi loại trừ</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96">
                                            <p:txEl>
                                              <p:pRg end="0" st="0"/>
                                            </p:txEl>
                                          </p:spTgt>
                                        </p:tgtEl>
                                        <p:attrNameLst>
                                          <p:attrName>style.visibility</p:attrName>
                                        </p:attrNameLst>
                                      </p:cBhvr>
                                      <p:to>
                                        <p:strVal val="visible"/>
                                      </p:to>
                                    </p:set>
                                    <p:anim calcmode="lin" valueType="num">
                                      <p:cBhvr additive="base">
                                        <p:cTn dur="500"/>
                                        <p:tgtEl>
                                          <p:spTgt spid="96">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96">
                                            <p:txEl>
                                              <p:pRg end="1" st="1"/>
                                            </p:txEl>
                                          </p:spTgt>
                                        </p:tgtEl>
                                        <p:attrNameLst>
                                          <p:attrName>style.visibility</p:attrName>
                                        </p:attrNameLst>
                                      </p:cBhvr>
                                      <p:to>
                                        <p:strVal val="visible"/>
                                      </p:to>
                                    </p:set>
                                    <p:anim calcmode="lin" valueType="num">
                                      <p:cBhvr additive="base">
                                        <p:cTn dur="500"/>
                                        <p:tgtEl>
                                          <p:spTgt spid="96">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96">
                                            <p:txEl>
                                              <p:pRg end="2" st="2"/>
                                            </p:txEl>
                                          </p:spTgt>
                                        </p:tgtEl>
                                        <p:attrNameLst>
                                          <p:attrName>style.visibility</p:attrName>
                                        </p:attrNameLst>
                                      </p:cBhvr>
                                      <p:to>
                                        <p:strVal val="visible"/>
                                      </p:to>
                                    </p:set>
                                    <p:anim calcmode="lin" valueType="num">
                                      <p:cBhvr additive="base">
                                        <p:cTn dur="500"/>
                                        <p:tgtEl>
                                          <p:spTgt spid="96">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96">
                                            <p:txEl>
                                              <p:pRg end="3" st="3"/>
                                            </p:txEl>
                                          </p:spTgt>
                                        </p:tgtEl>
                                        <p:attrNameLst>
                                          <p:attrName>style.visibility</p:attrName>
                                        </p:attrNameLst>
                                      </p:cBhvr>
                                      <p:to>
                                        <p:strVal val="visible"/>
                                      </p:to>
                                    </p:set>
                                    <p:anim calcmode="lin" valueType="num">
                                      <p:cBhvr additive="base">
                                        <p:cTn dur="500"/>
                                        <p:tgtEl>
                                          <p:spTgt spid="96">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96">
                                            <p:txEl>
                                              <p:pRg end="4" st="4"/>
                                            </p:txEl>
                                          </p:spTgt>
                                        </p:tgtEl>
                                        <p:attrNameLst>
                                          <p:attrName>style.visibility</p:attrName>
                                        </p:attrNameLst>
                                      </p:cBhvr>
                                      <p:to>
                                        <p:strVal val="visible"/>
                                      </p:to>
                                    </p:set>
                                    <p:anim calcmode="lin" valueType="num">
                                      <p:cBhvr additive="base">
                                        <p:cTn dur="500"/>
                                        <p:tgtEl>
                                          <p:spTgt spid="96">
                                            <p:txEl>
                                              <p:pRg end="4" st="4"/>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96">
                                            <p:txEl>
                                              <p:pRg end="5" st="5"/>
                                            </p:txEl>
                                          </p:spTgt>
                                        </p:tgtEl>
                                        <p:attrNameLst>
                                          <p:attrName>style.visibility</p:attrName>
                                        </p:attrNameLst>
                                      </p:cBhvr>
                                      <p:to>
                                        <p:strVal val="visible"/>
                                      </p:to>
                                    </p:set>
                                    <p:anim calcmode="lin" valueType="num">
                                      <p:cBhvr additive="base">
                                        <p:cTn dur="500"/>
                                        <p:tgtEl>
                                          <p:spTgt spid="96">
                                            <p:txEl>
                                              <p:pRg end="5" st="5"/>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96">
                                            <p:txEl>
                                              <p:pRg end="6" st="6"/>
                                            </p:txEl>
                                          </p:spTgt>
                                        </p:tgtEl>
                                        <p:attrNameLst>
                                          <p:attrName>style.visibility</p:attrName>
                                        </p:attrNameLst>
                                      </p:cBhvr>
                                      <p:to>
                                        <p:strVal val="visible"/>
                                      </p:to>
                                    </p:set>
                                    <p:anim calcmode="lin" valueType="num">
                                      <p:cBhvr additive="base">
                                        <p:cTn dur="500"/>
                                        <p:tgtEl>
                                          <p:spTgt spid="96">
                                            <p:txEl>
                                              <p:pRg end="6" st="6"/>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Google Shape;240;p32"/>
          <p:cNvSpPr txBox="1"/>
          <p:nvPr>
            <p:ph type="title"/>
          </p:nvPr>
        </p:nvSpPr>
        <p:spPr>
          <a:xfrm>
            <a:off x="0" y="152400"/>
            <a:ext cx="9601200" cy="6858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2"/>
              </a:buClr>
              <a:buSzPts val="3200"/>
              <a:buFont typeface="Arial"/>
              <a:buNone/>
            </a:pPr>
            <a:r>
              <a:rPr b="1" i="0" lang="en-US" sz="3200" u="none">
                <a:solidFill>
                  <a:schemeClr val="lt2"/>
                </a:solidFill>
                <a:latin typeface="Arial"/>
                <a:ea typeface="Arial"/>
                <a:cs typeface="Arial"/>
                <a:sym typeface="Arial"/>
              </a:rPr>
              <a:t>2.1. LÂM SÀNG: </a:t>
            </a:r>
            <a:r>
              <a:rPr b="1" i="0" lang="en-US" sz="2400" u="none">
                <a:solidFill>
                  <a:schemeClr val="lt1"/>
                </a:solidFill>
                <a:latin typeface="Arial"/>
                <a:ea typeface="Arial"/>
                <a:cs typeface="Arial"/>
                <a:sym typeface="Arial"/>
              </a:rPr>
              <a:t>dấu hiệu thường gặp nhất của NT nặng</a:t>
            </a:r>
            <a:endParaRPr/>
          </a:p>
        </p:txBody>
      </p:sp>
      <p:graphicFrame>
        <p:nvGraphicFramePr>
          <p:cNvPr id="241" name="Google Shape;241;p32"/>
          <p:cNvGraphicFramePr/>
          <p:nvPr/>
        </p:nvGraphicFramePr>
        <p:xfrm>
          <a:off x="457200" y="1158875"/>
          <a:ext cx="3000000" cy="3000000"/>
        </p:xfrm>
        <a:graphic>
          <a:graphicData uri="http://schemas.openxmlformats.org/drawingml/2006/table">
            <a:tbl>
              <a:tblPr>
                <a:noFill/>
                <a:tableStyleId>{7338145E-75FA-47F9-B5EB-02786ACAD882}</a:tableStyleId>
              </a:tblPr>
              <a:tblGrid>
                <a:gridCol w="6973875"/>
                <a:gridCol w="1255700"/>
              </a:tblGrid>
              <a:tr h="427025">
                <a:tc>
                  <a:txBody>
                    <a:bodyPr/>
                    <a:lstStyle/>
                    <a:p>
                      <a:pPr indent="0" lvl="0" marL="0" marR="0" rtl="0" algn="l">
                        <a:lnSpc>
                          <a:spcPct val="100000"/>
                        </a:lnSpc>
                        <a:spcBef>
                          <a:spcPts val="0"/>
                        </a:spcBef>
                        <a:spcAft>
                          <a:spcPts val="0"/>
                        </a:spcAft>
                        <a:buClr>
                          <a:srgbClr val="FF3399"/>
                        </a:buClr>
                        <a:buSzPts val="2200"/>
                        <a:buFont typeface="Arial"/>
                        <a:buNone/>
                      </a:pPr>
                      <a:r>
                        <a:rPr b="1" i="0" lang="en-US" sz="2200" u="none">
                          <a:solidFill>
                            <a:srgbClr val="FF3399"/>
                          </a:solidFill>
                          <a:latin typeface="Arial"/>
                          <a:ea typeface="Arial"/>
                          <a:cs typeface="Arial"/>
                          <a:sym typeface="Arial"/>
                        </a:rPr>
                        <a:t>Triệu chứng nặng</a:t>
                      </a:r>
                      <a:endParaRPr/>
                    </a:p>
                  </a:txBody>
                  <a:tcPr marT="45700" marB="45700" marR="0" marL="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FFFFFF"/>
                        </a:buClr>
                        <a:buSzPts val="2200"/>
                        <a:buFont typeface="Arial"/>
                        <a:buNone/>
                      </a:pPr>
                      <a:r>
                        <a:rPr b="1" i="0" lang="en-US" sz="2200" u="none">
                          <a:solidFill>
                            <a:srgbClr val="FFFFFF"/>
                          </a:solidFill>
                          <a:latin typeface="Arial"/>
                          <a:ea typeface="Arial"/>
                          <a:cs typeface="Arial"/>
                          <a:sym typeface="Arial"/>
                        </a:rPr>
                        <a:t>Tần số</a:t>
                      </a:r>
                      <a:endParaRPr/>
                    </a:p>
                  </a:txBody>
                  <a:tcPr marT="45700" marB="45700" marR="0" marL="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427025">
                <a:tc>
                  <a:txBody>
                    <a:bodyPr/>
                    <a:lstStyle/>
                    <a:p>
                      <a:pPr indent="0" lvl="0" marL="0" marR="0" rtl="0" algn="l">
                        <a:lnSpc>
                          <a:spcPct val="100000"/>
                        </a:lnSpc>
                        <a:spcBef>
                          <a:spcPts val="0"/>
                        </a:spcBef>
                        <a:spcAft>
                          <a:spcPts val="0"/>
                        </a:spcAft>
                        <a:buClr>
                          <a:srgbClr val="003366"/>
                        </a:buClr>
                        <a:buSzPts val="2200"/>
                        <a:buFont typeface="Arial"/>
                        <a:buNone/>
                      </a:pPr>
                      <a:r>
                        <a:rPr b="1" i="0" lang="en-US" sz="2200" u="none">
                          <a:solidFill>
                            <a:srgbClr val="003366"/>
                          </a:solidFill>
                          <a:latin typeface="Arial"/>
                          <a:ea typeface="Arial"/>
                          <a:cs typeface="Arial"/>
                          <a:sym typeface="Arial"/>
                        </a:rPr>
                        <a:t>Tăng thân nhiệt (Hạ thân nhiệt ở trẻ non tháng)</a:t>
                      </a:r>
                      <a:endParaRPr/>
                    </a:p>
                  </a:txBody>
                  <a:tcPr marT="45700" marB="45700" marR="0" marL="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DD3EC"/>
                    </a:solidFill>
                  </a:tcPr>
                </a:tc>
                <a:tc>
                  <a:txBody>
                    <a:bodyPr/>
                    <a:lstStyle/>
                    <a:p>
                      <a:pPr indent="0" lvl="0" marL="0" marR="0" rtl="0" algn="ctr">
                        <a:lnSpc>
                          <a:spcPct val="100000"/>
                        </a:lnSpc>
                        <a:spcBef>
                          <a:spcPts val="0"/>
                        </a:spcBef>
                        <a:spcAft>
                          <a:spcPts val="0"/>
                        </a:spcAft>
                        <a:buClr>
                          <a:srgbClr val="003366"/>
                        </a:buClr>
                        <a:buSzPts val="2200"/>
                        <a:buFont typeface="Arial"/>
                        <a:buNone/>
                      </a:pPr>
                      <a:r>
                        <a:rPr b="1" i="0" lang="en-US" sz="2200" u="none">
                          <a:solidFill>
                            <a:srgbClr val="003366"/>
                          </a:solidFill>
                          <a:latin typeface="Arial"/>
                          <a:ea typeface="Arial"/>
                          <a:cs typeface="Arial"/>
                          <a:sym typeface="Arial"/>
                        </a:rPr>
                        <a:t>+++ </a:t>
                      </a:r>
                      <a:endParaRPr/>
                    </a:p>
                  </a:txBody>
                  <a:tcPr marT="45700" marB="45700" marR="0" marL="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DD3EC"/>
                    </a:solidFill>
                  </a:tcPr>
                </a:tc>
              </a:tr>
              <a:tr h="425450">
                <a:tc>
                  <a:txBody>
                    <a:bodyPr/>
                    <a:lstStyle/>
                    <a:p>
                      <a:pPr indent="0" lvl="0" marL="0" marR="0" rtl="0" algn="l">
                        <a:lnSpc>
                          <a:spcPct val="100000"/>
                        </a:lnSpc>
                        <a:spcBef>
                          <a:spcPts val="0"/>
                        </a:spcBef>
                        <a:spcAft>
                          <a:spcPts val="0"/>
                        </a:spcAft>
                        <a:buClr>
                          <a:srgbClr val="003366"/>
                        </a:buClr>
                        <a:buSzPts val="2200"/>
                        <a:buFont typeface="Arial"/>
                        <a:buNone/>
                      </a:pPr>
                      <a:r>
                        <a:rPr b="1" i="0" lang="en-US" sz="2200" u="none">
                          <a:solidFill>
                            <a:srgbClr val="003366"/>
                          </a:solidFill>
                          <a:latin typeface="Arial"/>
                          <a:ea typeface="Arial"/>
                          <a:cs typeface="Arial"/>
                          <a:sym typeface="Arial"/>
                        </a:rPr>
                        <a:t>SHH</a:t>
                      </a:r>
                      <a:endParaRPr/>
                    </a:p>
                  </a:txBody>
                  <a:tcPr marT="45700" marB="45700" marR="0" marL="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8EAF6"/>
                    </a:solidFill>
                  </a:tcPr>
                </a:tc>
                <a:tc>
                  <a:txBody>
                    <a:bodyPr/>
                    <a:lstStyle/>
                    <a:p>
                      <a:pPr indent="0" lvl="0" marL="0" marR="0" rtl="0" algn="ctr">
                        <a:lnSpc>
                          <a:spcPct val="100000"/>
                        </a:lnSpc>
                        <a:spcBef>
                          <a:spcPts val="0"/>
                        </a:spcBef>
                        <a:spcAft>
                          <a:spcPts val="0"/>
                        </a:spcAft>
                        <a:buClr>
                          <a:srgbClr val="003366"/>
                        </a:buClr>
                        <a:buSzPts val="2200"/>
                        <a:buFont typeface="Arial"/>
                        <a:buNone/>
                      </a:pPr>
                      <a:r>
                        <a:rPr b="1" i="0" lang="en-US" sz="2200" u="none">
                          <a:solidFill>
                            <a:srgbClr val="003366"/>
                          </a:solidFill>
                          <a:latin typeface="Arial"/>
                          <a:ea typeface="Arial"/>
                          <a:cs typeface="Arial"/>
                          <a:sym typeface="Arial"/>
                        </a:rPr>
                        <a:t>++ </a:t>
                      </a:r>
                      <a:endParaRPr/>
                    </a:p>
                  </a:txBody>
                  <a:tcPr marT="45700" marB="45700" marR="0" marL="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8EAF6"/>
                    </a:solidFill>
                  </a:tcPr>
                </a:tc>
              </a:tr>
              <a:tr h="427025">
                <a:tc>
                  <a:txBody>
                    <a:bodyPr/>
                    <a:lstStyle/>
                    <a:p>
                      <a:pPr indent="0" lvl="0" marL="0" marR="0" rtl="0" algn="l">
                        <a:lnSpc>
                          <a:spcPct val="100000"/>
                        </a:lnSpc>
                        <a:spcBef>
                          <a:spcPts val="0"/>
                        </a:spcBef>
                        <a:spcAft>
                          <a:spcPts val="0"/>
                        </a:spcAft>
                        <a:buClr>
                          <a:srgbClr val="003366"/>
                        </a:buClr>
                        <a:buSzPts val="2200"/>
                        <a:buFont typeface="Arial"/>
                        <a:buNone/>
                      </a:pPr>
                      <a:r>
                        <a:rPr b="1" i="0" lang="en-US" sz="2200" u="none">
                          <a:solidFill>
                            <a:srgbClr val="003366"/>
                          </a:solidFill>
                          <a:latin typeface="Arial"/>
                          <a:ea typeface="Arial"/>
                          <a:cs typeface="Arial"/>
                          <a:sym typeface="Arial"/>
                        </a:rPr>
                        <a:t>Bú kém</a:t>
                      </a:r>
                      <a:endParaRPr/>
                    </a:p>
                  </a:txBody>
                  <a:tcPr marT="45700" marB="45700" marR="0" marL="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DD3EC"/>
                    </a:solidFill>
                  </a:tcPr>
                </a:tc>
                <a:tc>
                  <a:txBody>
                    <a:bodyPr/>
                    <a:lstStyle/>
                    <a:p>
                      <a:pPr indent="0" lvl="0" marL="0" marR="0" rtl="0" algn="ctr">
                        <a:lnSpc>
                          <a:spcPct val="100000"/>
                        </a:lnSpc>
                        <a:spcBef>
                          <a:spcPts val="0"/>
                        </a:spcBef>
                        <a:spcAft>
                          <a:spcPts val="0"/>
                        </a:spcAft>
                        <a:buClr>
                          <a:srgbClr val="003366"/>
                        </a:buClr>
                        <a:buSzPts val="2200"/>
                        <a:buFont typeface="Arial"/>
                        <a:buNone/>
                      </a:pPr>
                      <a:r>
                        <a:rPr b="1" i="0" lang="en-US" sz="2200" u="none">
                          <a:solidFill>
                            <a:srgbClr val="003366"/>
                          </a:solidFill>
                          <a:latin typeface="Arial"/>
                          <a:ea typeface="Arial"/>
                          <a:cs typeface="Arial"/>
                          <a:sym typeface="Arial"/>
                        </a:rPr>
                        <a:t>++ </a:t>
                      </a:r>
                      <a:endParaRPr/>
                    </a:p>
                  </a:txBody>
                  <a:tcPr marT="45700" marB="45700" marR="0" marL="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DD3EC"/>
                    </a:solidFill>
                  </a:tcPr>
                </a:tc>
              </a:tr>
              <a:tr h="427025">
                <a:tc>
                  <a:txBody>
                    <a:bodyPr/>
                    <a:lstStyle/>
                    <a:p>
                      <a:pPr indent="0" lvl="0" marL="0" marR="0" rtl="0" algn="l">
                        <a:lnSpc>
                          <a:spcPct val="100000"/>
                        </a:lnSpc>
                        <a:spcBef>
                          <a:spcPts val="0"/>
                        </a:spcBef>
                        <a:spcAft>
                          <a:spcPts val="0"/>
                        </a:spcAft>
                        <a:buClr>
                          <a:srgbClr val="003366"/>
                        </a:buClr>
                        <a:buSzPts val="2200"/>
                        <a:buFont typeface="Arial"/>
                        <a:buNone/>
                      </a:pPr>
                      <a:r>
                        <a:rPr b="1" i="0" lang="en-US" sz="2200" u="none">
                          <a:solidFill>
                            <a:srgbClr val="003366"/>
                          </a:solidFill>
                          <a:latin typeface="Arial"/>
                          <a:ea typeface="Arial"/>
                          <a:cs typeface="Arial"/>
                          <a:sym typeface="Arial"/>
                        </a:rPr>
                        <a:t>Nôn </a:t>
                      </a:r>
                      <a:endParaRPr/>
                    </a:p>
                  </a:txBody>
                  <a:tcPr marT="45700" marB="45700" marR="0" marL="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8EAF6"/>
                    </a:solidFill>
                  </a:tcPr>
                </a:tc>
                <a:tc>
                  <a:txBody>
                    <a:bodyPr/>
                    <a:lstStyle/>
                    <a:p>
                      <a:pPr indent="0" lvl="0" marL="0" marR="0" rtl="0" algn="ctr">
                        <a:lnSpc>
                          <a:spcPct val="100000"/>
                        </a:lnSpc>
                        <a:spcBef>
                          <a:spcPts val="0"/>
                        </a:spcBef>
                        <a:spcAft>
                          <a:spcPts val="0"/>
                        </a:spcAft>
                        <a:buClr>
                          <a:srgbClr val="003366"/>
                        </a:buClr>
                        <a:buSzPts val="2200"/>
                        <a:buFont typeface="Arial"/>
                        <a:buNone/>
                      </a:pPr>
                      <a:r>
                        <a:rPr b="1" i="0" lang="en-US" sz="2200" u="none">
                          <a:solidFill>
                            <a:srgbClr val="003366"/>
                          </a:solidFill>
                          <a:latin typeface="Arial"/>
                          <a:ea typeface="Arial"/>
                          <a:cs typeface="Arial"/>
                          <a:sym typeface="Arial"/>
                        </a:rPr>
                        <a:t>++ </a:t>
                      </a:r>
                      <a:endParaRPr/>
                    </a:p>
                  </a:txBody>
                  <a:tcPr marT="45700" marB="45700" marR="0" marL="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8EAF6"/>
                    </a:solidFill>
                  </a:tcPr>
                </a:tc>
              </a:tr>
              <a:tr h="427025">
                <a:tc>
                  <a:txBody>
                    <a:bodyPr/>
                    <a:lstStyle/>
                    <a:p>
                      <a:pPr indent="0" lvl="0" marL="0" marR="0" rtl="0" algn="l">
                        <a:lnSpc>
                          <a:spcPct val="100000"/>
                        </a:lnSpc>
                        <a:spcBef>
                          <a:spcPts val="0"/>
                        </a:spcBef>
                        <a:spcAft>
                          <a:spcPts val="0"/>
                        </a:spcAft>
                        <a:buClr>
                          <a:srgbClr val="003366"/>
                        </a:buClr>
                        <a:buSzPts val="2200"/>
                        <a:buFont typeface="Arial"/>
                        <a:buNone/>
                      </a:pPr>
                      <a:r>
                        <a:rPr b="1" i="0" lang="en-US" sz="2200" u="none">
                          <a:solidFill>
                            <a:srgbClr val="003366"/>
                          </a:solidFill>
                          <a:latin typeface="Arial"/>
                          <a:ea typeface="Arial"/>
                          <a:cs typeface="Arial"/>
                          <a:sym typeface="Arial"/>
                        </a:rPr>
                        <a:t>Vàng da</a:t>
                      </a:r>
                      <a:endParaRPr/>
                    </a:p>
                  </a:txBody>
                  <a:tcPr marT="45700" marB="45700" marR="0" marL="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DD3EC"/>
                    </a:solidFill>
                  </a:tcPr>
                </a:tc>
                <a:tc>
                  <a:txBody>
                    <a:bodyPr/>
                    <a:lstStyle/>
                    <a:p>
                      <a:pPr indent="0" lvl="0" marL="0" marR="0" rtl="0" algn="ctr">
                        <a:lnSpc>
                          <a:spcPct val="100000"/>
                        </a:lnSpc>
                        <a:spcBef>
                          <a:spcPts val="0"/>
                        </a:spcBef>
                        <a:spcAft>
                          <a:spcPts val="0"/>
                        </a:spcAft>
                        <a:buClr>
                          <a:srgbClr val="003366"/>
                        </a:buClr>
                        <a:buSzPts val="2200"/>
                        <a:buFont typeface="Arial"/>
                        <a:buNone/>
                      </a:pPr>
                      <a:r>
                        <a:rPr b="1" i="0" lang="en-US" sz="2200" u="none">
                          <a:solidFill>
                            <a:srgbClr val="003366"/>
                          </a:solidFill>
                          <a:latin typeface="Arial"/>
                          <a:ea typeface="Arial"/>
                          <a:cs typeface="Arial"/>
                          <a:sym typeface="Arial"/>
                        </a:rPr>
                        <a:t>++ </a:t>
                      </a:r>
                      <a:endParaRPr/>
                    </a:p>
                  </a:txBody>
                  <a:tcPr marT="45700" marB="45700" marR="0" marL="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DD3EC"/>
                    </a:solidFill>
                  </a:tcPr>
                </a:tc>
              </a:tr>
              <a:tr h="425450">
                <a:tc>
                  <a:txBody>
                    <a:bodyPr/>
                    <a:lstStyle/>
                    <a:p>
                      <a:pPr indent="0" lvl="0" marL="0" marR="0" rtl="0" algn="l">
                        <a:lnSpc>
                          <a:spcPct val="100000"/>
                        </a:lnSpc>
                        <a:spcBef>
                          <a:spcPts val="0"/>
                        </a:spcBef>
                        <a:spcAft>
                          <a:spcPts val="0"/>
                        </a:spcAft>
                        <a:buClr>
                          <a:srgbClr val="003366"/>
                        </a:buClr>
                        <a:buSzPts val="2200"/>
                        <a:buFont typeface="Arial"/>
                        <a:buNone/>
                      </a:pPr>
                      <a:r>
                        <a:rPr b="1" i="0" lang="en-US" sz="2200" u="none">
                          <a:solidFill>
                            <a:srgbClr val="003366"/>
                          </a:solidFill>
                          <a:latin typeface="Arial"/>
                          <a:ea typeface="Arial"/>
                          <a:cs typeface="Arial"/>
                          <a:sym typeface="Arial"/>
                        </a:rPr>
                        <a:t>Gan to</a:t>
                      </a:r>
                      <a:endParaRPr/>
                    </a:p>
                  </a:txBody>
                  <a:tcPr marT="45700" marB="45700" marR="0" marL="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8EAF6"/>
                    </a:solidFill>
                  </a:tcPr>
                </a:tc>
                <a:tc>
                  <a:txBody>
                    <a:bodyPr/>
                    <a:lstStyle/>
                    <a:p>
                      <a:pPr indent="0" lvl="0" marL="0" marR="0" rtl="0" algn="ctr">
                        <a:lnSpc>
                          <a:spcPct val="100000"/>
                        </a:lnSpc>
                        <a:spcBef>
                          <a:spcPts val="0"/>
                        </a:spcBef>
                        <a:spcAft>
                          <a:spcPts val="0"/>
                        </a:spcAft>
                        <a:buClr>
                          <a:srgbClr val="003366"/>
                        </a:buClr>
                        <a:buSzPts val="2200"/>
                        <a:buFont typeface="Arial"/>
                        <a:buNone/>
                      </a:pPr>
                      <a:r>
                        <a:rPr b="1" i="0" lang="en-US" sz="2200" u="none">
                          <a:solidFill>
                            <a:srgbClr val="003366"/>
                          </a:solidFill>
                          <a:latin typeface="Arial"/>
                          <a:ea typeface="Arial"/>
                          <a:cs typeface="Arial"/>
                          <a:sym typeface="Arial"/>
                        </a:rPr>
                        <a:t>++ </a:t>
                      </a:r>
                      <a:endParaRPr/>
                    </a:p>
                  </a:txBody>
                  <a:tcPr marT="45700" marB="45700" marR="0" marL="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8EAF6"/>
                    </a:solidFill>
                  </a:tcPr>
                </a:tc>
              </a:tr>
              <a:tr h="427025">
                <a:tc>
                  <a:txBody>
                    <a:bodyPr/>
                    <a:lstStyle/>
                    <a:p>
                      <a:pPr indent="0" lvl="0" marL="0" marR="0" rtl="0" algn="l">
                        <a:lnSpc>
                          <a:spcPct val="100000"/>
                        </a:lnSpc>
                        <a:spcBef>
                          <a:spcPts val="0"/>
                        </a:spcBef>
                        <a:spcAft>
                          <a:spcPts val="0"/>
                        </a:spcAft>
                        <a:buClr>
                          <a:srgbClr val="003366"/>
                        </a:buClr>
                        <a:buSzPts val="2200"/>
                        <a:buFont typeface="Arial"/>
                        <a:buNone/>
                      </a:pPr>
                      <a:r>
                        <a:rPr b="1" i="0" lang="en-US" sz="2200" u="none">
                          <a:solidFill>
                            <a:srgbClr val="003366"/>
                          </a:solidFill>
                          <a:latin typeface="Arial"/>
                          <a:ea typeface="Arial"/>
                          <a:cs typeface="Arial"/>
                          <a:sym typeface="Arial"/>
                        </a:rPr>
                        <a:t>Li bì</a:t>
                      </a:r>
                      <a:endParaRPr/>
                    </a:p>
                  </a:txBody>
                  <a:tcPr marT="45700" marB="45700" marR="0" marL="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DD3EC"/>
                    </a:solidFill>
                  </a:tcPr>
                </a:tc>
                <a:tc>
                  <a:txBody>
                    <a:bodyPr/>
                    <a:lstStyle/>
                    <a:p>
                      <a:pPr indent="0" lvl="0" marL="0" marR="0" rtl="0" algn="ctr">
                        <a:lnSpc>
                          <a:spcPct val="100000"/>
                        </a:lnSpc>
                        <a:spcBef>
                          <a:spcPts val="0"/>
                        </a:spcBef>
                        <a:spcAft>
                          <a:spcPts val="0"/>
                        </a:spcAft>
                        <a:buClr>
                          <a:srgbClr val="003366"/>
                        </a:buClr>
                        <a:buSzPts val="2200"/>
                        <a:buFont typeface="Arial"/>
                        <a:buNone/>
                      </a:pPr>
                      <a:r>
                        <a:rPr b="1" i="0" lang="en-US" sz="2200" u="none">
                          <a:solidFill>
                            <a:srgbClr val="003366"/>
                          </a:solidFill>
                          <a:latin typeface="Arial"/>
                          <a:ea typeface="Arial"/>
                          <a:cs typeface="Arial"/>
                          <a:sym typeface="Arial"/>
                        </a:rPr>
                        <a:t>++ </a:t>
                      </a:r>
                      <a:endParaRPr/>
                    </a:p>
                  </a:txBody>
                  <a:tcPr marT="45700" marB="45700" marR="0" marL="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DD3EC"/>
                    </a:solidFill>
                  </a:tcPr>
                </a:tc>
              </a:tr>
              <a:tr h="427025">
                <a:tc>
                  <a:txBody>
                    <a:bodyPr/>
                    <a:lstStyle/>
                    <a:p>
                      <a:pPr indent="0" lvl="0" marL="0" marR="0" rtl="0" algn="l">
                        <a:lnSpc>
                          <a:spcPct val="100000"/>
                        </a:lnSpc>
                        <a:spcBef>
                          <a:spcPts val="0"/>
                        </a:spcBef>
                        <a:spcAft>
                          <a:spcPts val="0"/>
                        </a:spcAft>
                        <a:buClr>
                          <a:srgbClr val="003366"/>
                        </a:buClr>
                        <a:buSzPts val="2200"/>
                        <a:buFont typeface="Arial"/>
                        <a:buNone/>
                      </a:pPr>
                      <a:r>
                        <a:rPr b="0" i="1" lang="en-US" sz="2200" u="none">
                          <a:solidFill>
                            <a:srgbClr val="003366"/>
                          </a:solidFill>
                          <a:latin typeface="Arial"/>
                          <a:ea typeface="Arial"/>
                          <a:cs typeface="Arial"/>
                          <a:sym typeface="Arial"/>
                        </a:rPr>
                        <a:t>Tím </a:t>
                      </a:r>
                      <a:endParaRPr/>
                    </a:p>
                  </a:txBody>
                  <a:tcPr marT="45700" marB="45700" marR="0" marL="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8EAF6"/>
                    </a:solidFill>
                  </a:tcPr>
                </a:tc>
                <a:tc>
                  <a:txBody>
                    <a:bodyPr/>
                    <a:lstStyle/>
                    <a:p>
                      <a:pPr indent="0" lvl="0" marL="0" marR="0" rtl="0" algn="ctr">
                        <a:lnSpc>
                          <a:spcPct val="100000"/>
                        </a:lnSpc>
                        <a:spcBef>
                          <a:spcPts val="0"/>
                        </a:spcBef>
                        <a:spcAft>
                          <a:spcPts val="0"/>
                        </a:spcAft>
                        <a:buClr>
                          <a:srgbClr val="003366"/>
                        </a:buClr>
                        <a:buSzPts val="2200"/>
                        <a:buFont typeface="Arial"/>
                        <a:buNone/>
                      </a:pPr>
                      <a:r>
                        <a:rPr b="0" i="0" lang="en-US" sz="2200" u="none">
                          <a:solidFill>
                            <a:srgbClr val="003366"/>
                          </a:solidFill>
                          <a:latin typeface="Arial"/>
                          <a:ea typeface="Arial"/>
                          <a:cs typeface="Arial"/>
                          <a:sym typeface="Arial"/>
                        </a:rPr>
                        <a:t>+ </a:t>
                      </a:r>
                      <a:endParaRPr/>
                    </a:p>
                  </a:txBody>
                  <a:tcPr marT="45700" marB="45700" marR="0" marL="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8EAF6"/>
                    </a:solidFill>
                  </a:tcPr>
                </a:tc>
              </a:tr>
              <a:tr h="427025">
                <a:tc>
                  <a:txBody>
                    <a:bodyPr/>
                    <a:lstStyle/>
                    <a:p>
                      <a:pPr indent="0" lvl="0" marL="0" marR="0" rtl="0" algn="l">
                        <a:lnSpc>
                          <a:spcPct val="100000"/>
                        </a:lnSpc>
                        <a:spcBef>
                          <a:spcPts val="0"/>
                        </a:spcBef>
                        <a:spcAft>
                          <a:spcPts val="0"/>
                        </a:spcAft>
                        <a:buClr>
                          <a:srgbClr val="003366"/>
                        </a:buClr>
                        <a:buSzPts val="2200"/>
                        <a:buFont typeface="Arial"/>
                        <a:buNone/>
                      </a:pPr>
                      <a:r>
                        <a:rPr b="0" i="1" lang="en-US" sz="2200" u="none">
                          <a:solidFill>
                            <a:srgbClr val="003366"/>
                          </a:solidFill>
                          <a:latin typeface="Arial"/>
                          <a:ea typeface="Arial"/>
                          <a:cs typeface="Arial"/>
                          <a:sym typeface="Arial"/>
                        </a:rPr>
                        <a:t>Kích thích </a:t>
                      </a:r>
                      <a:endParaRPr/>
                    </a:p>
                  </a:txBody>
                  <a:tcPr marT="45700" marB="45700" marR="0" marL="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DD3EC"/>
                    </a:solidFill>
                  </a:tcPr>
                </a:tc>
                <a:tc>
                  <a:txBody>
                    <a:bodyPr/>
                    <a:lstStyle/>
                    <a:p>
                      <a:pPr indent="0" lvl="0" marL="0" marR="0" rtl="0" algn="ctr">
                        <a:lnSpc>
                          <a:spcPct val="100000"/>
                        </a:lnSpc>
                        <a:spcBef>
                          <a:spcPts val="0"/>
                        </a:spcBef>
                        <a:spcAft>
                          <a:spcPts val="0"/>
                        </a:spcAft>
                        <a:buClr>
                          <a:srgbClr val="003366"/>
                        </a:buClr>
                        <a:buSzPts val="2200"/>
                        <a:buFont typeface="Arial"/>
                        <a:buNone/>
                      </a:pPr>
                      <a:r>
                        <a:rPr b="0" i="0" lang="en-US" sz="2200" u="none">
                          <a:solidFill>
                            <a:srgbClr val="003366"/>
                          </a:solidFill>
                          <a:latin typeface="Arial"/>
                          <a:ea typeface="Arial"/>
                          <a:cs typeface="Arial"/>
                          <a:sym typeface="Arial"/>
                        </a:rPr>
                        <a:t>+ </a:t>
                      </a:r>
                      <a:endParaRPr/>
                    </a:p>
                  </a:txBody>
                  <a:tcPr marT="45700" marB="45700" marR="0" marL="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DD3EC"/>
                    </a:solidFill>
                  </a:tcPr>
                </a:tc>
              </a:tr>
              <a:tr h="427025">
                <a:tc>
                  <a:txBody>
                    <a:bodyPr/>
                    <a:lstStyle/>
                    <a:p>
                      <a:pPr indent="0" lvl="0" marL="0" marR="0" rtl="0" algn="l">
                        <a:lnSpc>
                          <a:spcPct val="100000"/>
                        </a:lnSpc>
                        <a:spcBef>
                          <a:spcPts val="0"/>
                        </a:spcBef>
                        <a:spcAft>
                          <a:spcPts val="0"/>
                        </a:spcAft>
                        <a:buClr>
                          <a:srgbClr val="003366"/>
                        </a:buClr>
                        <a:buSzPts val="2200"/>
                        <a:buFont typeface="Arial"/>
                        <a:buNone/>
                      </a:pPr>
                      <a:r>
                        <a:rPr b="0" i="1" lang="en-US" sz="2200" u="none">
                          <a:solidFill>
                            <a:srgbClr val="003366"/>
                          </a:solidFill>
                          <a:latin typeface="Arial"/>
                          <a:ea typeface="Arial"/>
                          <a:cs typeface="Arial"/>
                          <a:sym typeface="Arial"/>
                        </a:rPr>
                        <a:t>Cơn ngưng thở</a:t>
                      </a:r>
                      <a:endParaRPr/>
                    </a:p>
                  </a:txBody>
                  <a:tcPr marT="45700" marB="45700" marR="0" marL="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8EAF6"/>
                    </a:solidFill>
                  </a:tcPr>
                </a:tc>
                <a:tc>
                  <a:txBody>
                    <a:bodyPr/>
                    <a:lstStyle/>
                    <a:p>
                      <a:pPr indent="0" lvl="0" marL="0" marR="0" rtl="0" algn="ctr">
                        <a:lnSpc>
                          <a:spcPct val="100000"/>
                        </a:lnSpc>
                        <a:spcBef>
                          <a:spcPts val="0"/>
                        </a:spcBef>
                        <a:spcAft>
                          <a:spcPts val="0"/>
                        </a:spcAft>
                        <a:buClr>
                          <a:srgbClr val="003366"/>
                        </a:buClr>
                        <a:buSzPts val="2200"/>
                        <a:buFont typeface="Arial"/>
                        <a:buNone/>
                      </a:pPr>
                      <a:r>
                        <a:rPr b="0" i="0" lang="en-US" sz="2200" u="none">
                          <a:solidFill>
                            <a:srgbClr val="003366"/>
                          </a:solidFill>
                          <a:latin typeface="Arial"/>
                          <a:ea typeface="Arial"/>
                          <a:cs typeface="Arial"/>
                          <a:sym typeface="Arial"/>
                        </a:rPr>
                        <a:t>+ </a:t>
                      </a:r>
                      <a:endParaRPr/>
                    </a:p>
                  </a:txBody>
                  <a:tcPr marT="45700" marB="45700" marR="0" marL="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8EAF6"/>
                    </a:solidFill>
                  </a:tcPr>
                </a:tc>
              </a:tr>
              <a:tr h="425450">
                <a:tc>
                  <a:txBody>
                    <a:bodyPr/>
                    <a:lstStyle/>
                    <a:p>
                      <a:pPr indent="0" lvl="0" marL="0" marR="0" rtl="0" algn="l">
                        <a:lnSpc>
                          <a:spcPct val="100000"/>
                        </a:lnSpc>
                        <a:spcBef>
                          <a:spcPts val="0"/>
                        </a:spcBef>
                        <a:spcAft>
                          <a:spcPts val="0"/>
                        </a:spcAft>
                        <a:buClr>
                          <a:srgbClr val="003366"/>
                        </a:buClr>
                        <a:buSzPts val="2200"/>
                        <a:buFont typeface="Arial"/>
                        <a:buNone/>
                      </a:pPr>
                      <a:r>
                        <a:rPr b="0" i="1" lang="en-US" sz="2200" u="none">
                          <a:solidFill>
                            <a:srgbClr val="003366"/>
                          </a:solidFill>
                          <a:latin typeface="Arial"/>
                          <a:ea typeface="Arial"/>
                          <a:cs typeface="Arial"/>
                          <a:sym typeface="Arial"/>
                        </a:rPr>
                        <a:t>Chướng bụng</a:t>
                      </a:r>
                      <a:endParaRPr/>
                    </a:p>
                  </a:txBody>
                  <a:tcPr marT="45700" marB="45700" marR="0" marL="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DD3EC"/>
                    </a:solidFill>
                  </a:tcPr>
                </a:tc>
                <a:tc>
                  <a:txBody>
                    <a:bodyPr/>
                    <a:lstStyle/>
                    <a:p>
                      <a:pPr indent="0" lvl="0" marL="0" marR="0" rtl="0" algn="ctr">
                        <a:lnSpc>
                          <a:spcPct val="100000"/>
                        </a:lnSpc>
                        <a:spcBef>
                          <a:spcPts val="0"/>
                        </a:spcBef>
                        <a:spcAft>
                          <a:spcPts val="0"/>
                        </a:spcAft>
                        <a:buClr>
                          <a:srgbClr val="003366"/>
                        </a:buClr>
                        <a:buSzPts val="2200"/>
                        <a:buFont typeface="Arial"/>
                        <a:buNone/>
                      </a:pPr>
                      <a:r>
                        <a:rPr b="0" i="0" lang="en-US" sz="2200" u="none">
                          <a:solidFill>
                            <a:srgbClr val="003366"/>
                          </a:solidFill>
                          <a:latin typeface="Arial"/>
                          <a:ea typeface="Arial"/>
                          <a:cs typeface="Arial"/>
                          <a:sym typeface="Arial"/>
                        </a:rPr>
                        <a:t>+ </a:t>
                      </a:r>
                      <a:endParaRPr/>
                    </a:p>
                  </a:txBody>
                  <a:tcPr marT="45700" marB="45700" marR="0" marL="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DD3EC"/>
                    </a:solidFill>
                  </a:tcPr>
                </a:tc>
              </a:tr>
              <a:tr h="427025">
                <a:tc>
                  <a:txBody>
                    <a:bodyPr/>
                    <a:lstStyle/>
                    <a:p>
                      <a:pPr indent="0" lvl="0" marL="0" marR="0" rtl="0" algn="l">
                        <a:lnSpc>
                          <a:spcPct val="100000"/>
                        </a:lnSpc>
                        <a:spcBef>
                          <a:spcPts val="0"/>
                        </a:spcBef>
                        <a:spcAft>
                          <a:spcPts val="0"/>
                        </a:spcAft>
                        <a:buClr>
                          <a:srgbClr val="003366"/>
                        </a:buClr>
                        <a:buSzPts val="2200"/>
                        <a:buFont typeface="Arial"/>
                        <a:buNone/>
                      </a:pPr>
                      <a:r>
                        <a:rPr b="0" i="1" lang="en-US" sz="2200" u="none">
                          <a:solidFill>
                            <a:srgbClr val="003366"/>
                          </a:solidFill>
                          <a:latin typeface="Arial"/>
                          <a:ea typeface="Arial"/>
                          <a:cs typeface="Arial"/>
                          <a:sym typeface="Arial"/>
                        </a:rPr>
                        <a:t>Tiêu chảy</a:t>
                      </a:r>
                      <a:endParaRPr/>
                    </a:p>
                  </a:txBody>
                  <a:tcPr marT="45700" marB="45700" marR="0" marL="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8EAF6"/>
                    </a:solidFill>
                  </a:tcPr>
                </a:tc>
                <a:tc>
                  <a:txBody>
                    <a:bodyPr/>
                    <a:lstStyle/>
                    <a:p>
                      <a:pPr indent="0" lvl="0" marL="0" marR="0" rtl="0" algn="ctr">
                        <a:lnSpc>
                          <a:spcPct val="100000"/>
                        </a:lnSpc>
                        <a:spcBef>
                          <a:spcPts val="0"/>
                        </a:spcBef>
                        <a:spcAft>
                          <a:spcPts val="0"/>
                        </a:spcAft>
                        <a:buClr>
                          <a:srgbClr val="003366"/>
                        </a:buClr>
                        <a:buSzPts val="2200"/>
                        <a:buFont typeface="Arial"/>
                        <a:buNone/>
                      </a:pPr>
                      <a:r>
                        <a:rPr b="0" i="0" lang="en-US" sz="2200" u="none">
                          <a:solidFill>
                            <a:srgbClr val="003366"/>
                          </a:solidFill>
                          <a:latin typeface="Arial"/>
                          <a:ea typeface="Arial"/>
                          <a:cs typeface="Arial"/>
                          <a:sym typeface="Arial"/>
                        </a:rPr>
                        <a:t>+ </a:t>
                      </a:r>
                      <a:endParaRPr/>
                    </a:p>
                  </a:txBody>
                  <a:tcPr marT="45700" marB="45700" marR="0" marL="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8EAF6"/>
                    </a:solidFill>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Google Shape;246;p33"/>
          <p:cNvSpPr txBox="1"/>
          <p:nvPr>
            <p:ph type="title"/>
          </p:nvPr>
        </p:nvSpPr>
        <p:spPr>
          <a:xfrm>
            <a:off x="76200" y="884237"/>
            <a:ext cx="8991600" cy="944562"/>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2"/>
              </a:buClr>
              <a:buSzPts val="2800"/>
              <a:buFont typeface="Arial"/>
              <a:buNone/>
            </a:pPr>
            <a:r>
              <a:rPr b="1" i="1" lang="en-US" sz="2800" u="none">
                <a:solidFill>
                  <a:schemeClr val="lt2"/>
                </a:solidFill>
                <a:latin typeface="Arial"/>
                <a:ea typeface="Arial"/>
                <a:cs typeface="Arial"/>
                <a:sym typeface="Arial"/>
              </a:rPr>
              <a:t>TĂNG THÂN NHIỆT DO MÔI TRƯỜNG </a:t>
            </a:r>
            <a:br>
              <a:rPr b="1" i="1" lang="en-US" sz="2800" u="none">
                <a:solidFill>
                  <a:schemeClr val="lt2"/>
                </a:solidFill>
                <a:latin typeface="Arial"/>
                <a:ea typeface="Arial"/>
                <a:cs typeface="Arial"/>
                <a:sym typeface="Arial"/>
              </a:rPr>
            </a:br>
            <a:r>
              <a:rPr b="1" i="1" lang="en-US" sz="2800" u="none">
                <a:solidFill>
                  <a:schemeClr val="lt2"/>
                </a:solidFill>
                <a:latin typeface="Arial"/>
                <a:ea typeface="Arial"/>
                <a:cs typeface="Arial"/>
                <a:sym typeface="Arial"/>
              </a:rPr>
              <a:t>hay SỐT ???</a:t>
            </a:r>
            <a:br>
              <a:rPr b="1" i="1" lang="en-US" sz="2800" u="none">
                <a:solidFill>
                  <a:schemeClr val="lt2"/>
                </a:solidFill>
                <a:latin typeface="Arial"/>
                <a:ea typeface="Arial"/>
                <a:cs typeface="Arial"/>
                <a:sym typeface="Arial"/>
              </a:rPr>
            </a:br>
            <a:endParaRPr/>
          </a:p>
        </p:txBody>
      </p:sp>
      <p:graphicFrame>
        <p:nvGraphicFramePr>
          <p:cNvPr id="247" name="Google Shape;247;p33"/>
          <p:cNvGraphicFramePr/>
          <p:nvPr/>
        </p:nvGraphicFramePr>
        <p:xfrm>
          <a:off x="304800" y="2606675"/>
          <a:ext cx="3000000" cy="3000000"/>
        </p:xfrm>
        <a:graphic>
          <a:graphicData uri="http://schemas.openxmlformats.org/drawingml/2006/table">
            <a:tbl>
              <a:tblPr>
                <a:noFill/>
                <a:tableStyleId>{7338145E-75FA-47F9-B5EB-02786ACAD882}</a:tableStyleId>
              </a:tblPr>
              <a:tblGrid>
                <a:gridCol w="3733800"/>
                <a:gridCol w="1600200"/>
                <a:gridCol w="3276600"/>
              </a:tblGrid>
              <a:tr h="822325">
                <a:tc>
                  <a:txBody>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a:txBody>
                  <a:tcPr marT="45700" marB="4570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FFFFFF"/>
                        </a:buClr>
                        <a:buSzPts val="2400"/>
                        <a:buFont typeface="Arial"/>
                        <a:buNone/>
                      </a:pPr>
                      <a:r>
                        <a:rPr b="1" i="0" lang="en-US" sz="2400" u="none">
                          <a:solidFill>
                            <a:srgbClr val="FFFFFF"/>
                          </a:solidFill>
                          <a:latin typeface="Arial"/>
                          <a:ea typeface="Arial"/>
                          <a:cs typeface="Arial"/>
                          <a:sym typeface="Arial"/>
                        </a:rPr>
                        <a:t>SỐT </a:t>
                      </a:r>
                      <a:endParaRPr/>
                    </a:p>
                  </a:txBody>
                  <a:tcPr marT="45700" marB="4570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FFFFFF"/>
                        </a:buClr>
                        <a:buSzPts val="2400"/>
                        <a:buFont typeface="Arial"/>
                        <a:buNone/>
                      </a:pPr>
                      <a:r>
                        <a:rPr b="1" i="0" lang="en-US" sz="2400" u="none">
                          <a:solidFill>
                            <a:srgbClr val="FFFFFF"/>
                          </a:solidFill>
                          <a:latin typeface="Arial"/>
                          <a:ea typeface="Arial"/>
                          <a:cs typeface="Arial"/>
                          <a:sym typeface="Arial"/>
                        </a:rPr>
                        <a:t>TĂNG THÂN NHIỆT DO MÔI TRƯỜNG</a:t>
                      </a:r>
                      <a:endParaRPr/>
                    </a:p>
                  </a:txBody>
                  <a:tcPr marT="45700" marB="4570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457200">
                <a:tc>
                  <a:txBody>
                    <a:bodyPr/>
                    <a:lstStyle/>
                    <a:p>
                      <a:pPr indent="0" lvl="0" marL="0" marR="0" rtl="0" algn="ctr">
                        <a:lnSpc>
                          <a:spcPct val="100000"/>
                        </a:lnSpc>
                        <a:spcBef>
                          <a:spcPts val="0"/>
                        </a:spcBef>
                        <a:spcAft>
                          <a:spcPts val="0"/>
                        </a:spcAft>
                        <a:buClr>
                          <a:srgbClr val="003366"/>
                        </a:buClr>
                        <a:buSzPts val="2400"/>
                        <a:buFont typeface="Arial"/>
                        <a:buNone/>
                      </a:pPr>
                      <a:r>
                        <a:rPr b="0" i="0" lang="en-US" sz="2400" u="none">
                          <a:solidFill>
                            <a:srgbClr val="003366"/>
                          </a:solidFill>
                          <a:latin typeface="Arial"/>
                          <a:ea typeface="Arial"/>
                          <a:cs typeface="Arial"/>
                          <a:sym typeface="Arial"/>
                        </a:rPr>
                        <a:t>Nguồn nhiệt ngoại sinh</a:t>
                      </a:r>
                      <a:endParaRPr/>
                    </a:p>
                  </a:txBody>
                  <a:tcPr marT="45700" marB="4570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DD3EC"/>
                    </a:solidFill>
                  </a:tcPr>
                </a:tc>
                <a:tc>
                  <a:txBody>
                    <a:bodyPr/>
                    <a:lstStyle/>
                    <a:p>
                      <a:pPr indent="0" lvl="0" marL="0" marR="0" rtl="0" algn="ctr">
                        <a:lnSpc>
                          <a:spcPct val="100000"/>
                        </a:lnSpc>
                        <a:spcBef>
                          <a:spcPts val="0"/>
                        </a:spcBef>
                        <a:spcAft>
                          <a:spcPts val="0"/>
                        </a:spcAft>
                        <a:buClr>
                          <a:srgbClr val="003366"/>
                        </a:buClr>
                        <a:buSzPts val="2400"/>
                        <a:buFont typeface="Arial"/>
                        <a:buNone/>
                      </a:pPr>
                      <a:r>
                        <a:rPr b="0" i="0" lang="en-US" sz="2400" u="none">
                          <a:solidFill>
                            <a:srgbClr val="003366"/>
                          </a:solidFill>
                          <a:latin typeface="Arial"/>
                          <a:ea typeface="Arial"/>
                          <a:cs typeface="Arial"/>
                          <a:sym typeface="Arial"/>
                        </a:rPr>
                        <a:t>±</a:t>
                      </a:r>
                      <a:endParaRPr/>
                    </a:p>
                  </a:txBody>
                  <a:tcPr marT="45700" marB="4570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DD3EC"/>
                    </a:solidFill>
                  </a:tcPr>
                </a:tc>
                <a:tc>
                  <a:txBody>
                    <a:bodyPr/>
                    <a:lstStyle/>
                    <a:p>
                      <a:pPr indent="0" lvl="0" marL="0" marR="0" rtl="0" algn="ctr">
                        <a:lnSpc>
                          <a:spcPct val="100000"/>
                        </a:lnSpc>
                        <a:spcBef>
                          <a:spcPts val="0"/>
                        </a:spcBef>
                        <a:spcAft>
                          <a:spcPts val="0"/>
                        </a:spcAft>
                        <a:buClr>
                          <a:srgbClr val="003366"/>
                        </a:buClr>
                        <a:buSzPts val="2400"/>
                        <a:buFont typeface="Arial"/>
                        <a:buNone/>
                      </a:pPr>
                      <a:r>
                        <a:rPr b="0" i="0" lang="en-US" sz="2400" u="none">
                          <a:solidFill>
                            <a:srgbClr val="003366"/>
                          </a:solidFill>
                          <a:latin typeface="Arial"/>
                          <a:ea typeface="Arial"/>
                          <a:cs typeface="Arial"/>
                          <a:sym typeface="Arial"/>
                        </a:rPr>
                        <a:t>+++</a:t>
                      </a:r>
                      <a:endParaRPr/>
                    </a:p>
                  </a:txBody>
                  <a:tcPr marT="45700" marB="4570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DD3EC"/>
                    </a:solidFill>
                  </a:tcPr>
                </a:tc>
              </a:tr>
              <a:tr h="457200">
                <a:tc>
                  <a:txBody>
                    <a:bodyPr/>
                    <a:lstStyle/>
                    <a:p>
                      <a:pPr indent="0" lvl="0" marL="0" marR="0" rtl="0" algn="ctr">
                        <a:lnSpc>
                          <a:spcPct val="100000"/>
                        </a:lnSpc>
                        <a:spcBef>
                          <a:spcPts val="0"/>
                        </a:spcBef>
                        <a:spcAft>
                          <a:spcPts val="0"/>
                        </a:spcAft>
                        <a:buClr>
                          <a:srgbClr val="003366"/>
                        </a:buClr>
                        <a:buSzPts val="2400"/>
                        <a:buFont typeface="Arial"/>
                        <a:buNone/>
                      </a:pPr>
                      <a:r>
                        <a:rPr b="0" i="0" lang="en-US" sz="2400" u="none">
                          <a:solidFill>
                            <a:srgbClr val="003366"/>
                          </a:solidFill>
                          <a:latin typeface="Arial"/>
                          <a:ea typeface="Arial"/>
                          <a:cs typeface="Arial"/>
                          <a:sym typeface="Arial"/>
                        </a:rPr>
                        <a:t>Màu da</a:t>
                      </a:r>
                      <a:endParaRPr/>
                    </a:p>
                  </a:txBody>
                  <a:tcPr marT="45700" marB="4570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8EAF6"/>
                    </a:solidFill>
                  </a:tcPr>
                </a:tc>
                <a:tc>
                  <a:txBody>
                    <a:bodyPr/>
                    <a:lstStyle/>
                    <a:p>
                      <a:pPr indent="0" lvl="0" marL="0" marR="0" rtl="0" algn="ctr">
                        <a:lnSpc>
                          <a:spcPct val="100000"/>
                        </a:lnSpc>
                        <a:spcBef>
                          <a:spcPts val="0"/>
                        </a:spcBef>
                        <a:spcAft>
                          <a:spcPts val="0"/>
                        </a:spcAft>
                        <a:buClr>
                          <a:srgbClr val="003366"/>
                        </a:buClr>
                        <a:buSzPts val="2400"/>
                        <a:buFont typeface="Arial"/>
                        <a:buNone/>
                      </a:pPr>
                      <a:r>
                        <a:rPr b="0" i="0" lang="en-US" sz="2400" u="none">
                          <a:solidFill>
                            <a:srgbClr val="003366"/>
                          </a:solidFill>
                          <a:latin typeface="Arial"/>
                          <a:ea typeface="Arial"/>
                          <a:cs typeface="Arial"/>
                          <a:sym typeface="Arial"/>
                        </a:rPr>
                        <a:t>Trắng/ đỏ</a:t>
                      </a:r>
                      <a:endParaRPr/>
                    </a:p>
                  </a:txBody>
                  <a:tcPr marT="45700" marB="4570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8EAF6"/>
                    </a:solidFill>
                  </a:tcPr>
                </a:tc>
                <a:tc>
                  <a:txBody>
                    <a:bodyPr/>
                    <a:lstStyle/>
                    <a:p>
                      <a:pPr indent="0" lvl="0" marL="0" marR="0" rtl="0" algn="ctr">
                        <a:lnSpc>
                          <a:spcPct val="100000"/>
                        </a:lnSpc>
                        <a:spcBef>
                          <a:spcPts val="0"/>
                        </a:spcBef>
                        <a:spcAft>
                          <a:spcPts val="0"/>
                        </a:spcAft>
                        <a:buClr>
                          <a:srgbClr val="003366"/>
                        </a:buClr>
                        <a:buSzPts val="2400"/>
                        <a:buFont typeface="Arial"/>
                        <a:buNone/>
                      </a:pPr>
                      <a:r>
                        <a:rPr b="0" i="0" lang="en-US" sz="2400" u="none">
                          <a:solidFill>
                            <a:srgbClr val="003366"/>
                          </a:solidFill>
                          <a:latin typeface="Arial"/>
                          <a:ea typeface="Arial"/>
                          <a:cs typeface="Arial"/>
                          <a:sym typeface="Arial"/>
                        </a:rPr>
                        <a:t>Đỏ</a:t>
                      </a:r>
                      <a:endParaRPr/>
                    </a:p>
                  </a:txBody>
                  <a:tcPr marT="45700" marB="4570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8EAF6"/>
                    </a:solidFill>
                  </a:tcPr>
                </a:tc>
              </a:tr>
              <a:tr h="457200">
                <a:tc>
                  <a:txBody>
                    <a:bodyPr/>
                    <a:lstStyle/>
                    <a:p>
                      <a:pPr indent="0" lvl="0" marL="0" marR="0" rtl="0" algn="ctr">
                        <a:lnSpc>
                          <a:spcPct val="100000"/>
                        </a:lnSpc>
                        <a:spcBef>
                          <a:spcPts val="0"/>
                        </a:spcBef>
                        <a:spcAft>
                          <a:spcPts val="0"/>
                        </a:spcAft>
                        <a:buClr>
                          <a:srgbClr val="003366"/>
                        </a:buClr>
                        <a:buSzPts val="2400"/>
                        <a:buFont typeface="Arial"/>
                        <a:buNone/>
                      </a:pPr>
                      <a:r>
                        <a:rPr b="0" i="0" lang="en-US" sz="2400" u="none">
                          <a:solidFill>
                            <a:srgbClr val="003366"/>
                          </a:solidFill>
                          <a:latin typeface="Arial"/>
                          <a:ea typeface="Arial"/>
                          <a:cs typeface="Arial"/>
                          <a:sym typeface="Arial"/>
                        </a:rPr>
                        <a:t>Da ẩm ướt</a:t>
                      </a:r>
                      <a:endParaRPr/>
                    </a:p>
                  </a:txBody>
                  <a:tcPr marT="45700" marB="4570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DD3EC"/>
                    </a:solidFill>
                  </a:tcPr>
                </a:tc>
                <a:tc>
                  <a:txBody>
                    <a:bodyPr/>
                    <a:lstStyle/>
                    <a:p>
                      <a:pPr indent="0" lvl="0" marL="0" marR="0" rtl="0" algn="ctr">
                        <a:lnSpc>
                          <a:spcPct val="100000"/>
                        </a:lnSpc>
                        <a:spcBef>
                          <a:spcPts val="0"/>
                        </a:spcBef>
                        <a:spcAft>
                          <a:spcPts val="0"/>
                        </a:spcAft>
                        <a:buClr>
                          <a:srgbClr val="003366"/>
                        </a:buClr>
                        <a:buSzPts val="2400"/>
                        <a:buFont typeface="Arial"/>
                        <a:buNone/>
                      </a:pPr>
                      <a:r>
                        <a:rPr b="0" i="0" lang="en-US" sz="2400" u="none">
                          <a:solidFill>
                            <a:srgbClr val="003366"/>
                          </a:solidFill>
                          <a:latin typeface="Arial"/>
                          <a:ea typeface="Arial"/>
                          <a:cs typeface="Arial"/>
                          <a:sym typeface="Arial"/>
                        </a:rPr>
                        <a:t>-</a:t>
                      </a:r>
                      <a:endParaRPr/>
                    </a:p>
                  </a:txBody>
                  <a:tcPr marT="45700" marB="4570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DD3EC"/>
                    </a:solidFill>
                  </a:tcPr>
                </a:tc>
                <a:tc>
                  <a:txBody>
                    <a:bodyPr/>
                    <a:lstStyle/>
                    <a:p>
                      <a:pPr indent="0" lvl="0" marL="0" marR="0" rtl="0" algn="ctr">
                        <a:lnSpc>
                          <a:spcPct val="100000"/>
                        </a:lnSpc>
                        <a:spcBef>
                          <a:spcPts val="0"/>
                        </a:spcBef>
                        <a:spcAft>
                          <a:spcPts val="0"/>
                        </a:spcAft>
                        <a:buClr>
                          <a:srgbClr val="003366"/>
                        </a:buClr>
                        <a:buSzPts val="2400"/>
                        <a:buFont typeface="Arial"/>
                        <a:buNone/>
                      </a:pPr>
                      <a:r>
                        <a:rPr b="0" i="0" lang="en-US" sz="2400" u="none">
                          <a:solidFill>
                            <a:srgbClr val="003366"/>
                          </a:solidFill>
                          <a:latin typeface="Arial"/>
                          <a:ea typeface="Arial"/>
                          <a:cs typeface="Arial"/>
                          <a:sym typeface="Arial"/>
                        </a:rPr>
                        <a:t>+</a:t>
                      </a:r>
                      <a:endParaRPr/>
                    </a:p>
                  </a:txBody>
                  <a:tcPr marT="45700" marB="4570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DD3EC"/>
                    </a:solidFill>
                  </a:tcPr>
                </a:tc>
              </a:tr>
              <a:tr h="457200">
                <a:tc>
                  <a:txBody>
                    <a:bodyPr/>
                    <a:lstStyle/>
                    <a:p>
                      <a:pPr indent="0" lvl="0" marL="0" marR="0" rtl="0" algn="ctr">
                        <a:lnSpc>
                          <a:spcPct val="100000"/>
                        </a:lnSpc>
                        <a:spcBef>
                          <a:spcPts val="0"/>
                        </a:spcBef>
                        <a:spcAft>
                          <a:spcPts val="0"/>
                        </a:spcAft>
                        <a:buClr>
                          <a:srgbClr val="003366"/>
                        </a:buClr>
                        <a:buSzPts val="2400"/>
                        <a:buFont typeface="Arial"/>
                        <a:buNone/>
                      </a:pPr>
                      <a:r>
                        <a:rPr b="0" i="0" lang="en-US" sz="2400" u="none">
                          <a:solidFill>
                            <a:srgbClr val="003366"/>
                          </a:solidFill>
                          <a:latin typeface="Arial"/>
                          <a:ea typeface="Arial"/>
                          <a:cs typeface="Arial"/>
                          <a:sym typeface="Arial"/>
                        </a:rPr>
                        <a:t>Tay chân lạnh</a:t>
                      </a:r>
                      <a:endParaRPr/>
                    </a:p>
                  </a:txBody>
                  <a:tcPr marT="45700" marB="4570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8EAF6"/>
                    </a:solidFill>
                  </a:tcPr>
                </a:tc>
                <a:tc>
                  <a:txBody>
                    <a:bodyPr/>
                    <a:lstStyle/>
                    <a:p>
                      <a:pPr indent="0" lvl="0" marL="0" marR="0" rtl="0" algn="ctr">
                        <a:lnSpc>
                          <a:spcPct val="100000"/>
                        </a:lnSpc>
                        <a:spcBef>
                          <a:spcPts val="0"/>
                        </a:spcBef>
                        <a:spcAft>
                          <a:spcPts val="0"/>
                        </a:spcAft>
                        <a:buClr>
                          <a:srgbClr val="003366"/>
                        </a:buClr>
                        <a:buSzPts val="2400"/>
                        <a:buFont typeface="Arial"/>
                        <a:buNone/>
                      </a:pPr>
                      <a:r>
                        <a:rPr b="0" i="0" lang="en-US" sz="2400" u="none">
                          <a:solidFill>
                            <a:srgbClr val="003366"/>
                          </a:solidFill>
                          <a:latin typeface="Arial"/>
                          <a:ea typeface="Arial"/>
                          <a:cs typeface="Arial"/>
                          <a:sym typeface="Arial"/>
                        </a:rPr>
                        <a:t>±</a:t>
                      </a:r>
                      <a:endParaRPr/>
                    </a:p>
                  </a:txBody>
                  <a:tcPr marT="45700" marB="4570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8EAF6"/>
                    </a:solidFill>
                  </a:tcPr>
                </a:tc>
                <a:tc>
                  <a:txBody>
                    <a:bodyPr/>
                    <a:lstStyle/>
                    <a:p>
                      <a:pPr indent="0" lvl="0" marL="0" marR="0" rtl="0" algn="ctr">
                        <a:lnSpc>
                          <a:spcPct val="100000"/>
                        </a:lnSpc>
                        <a:spcBef>
                          <a:spcPts val="0"/>
                        </a:spcBef>
                        <a:spcAft>
                          <a:spcPts val="0"/>
                        </a:spcAft>
                        <a:buClr>
                          <a:srgbClr val="003366"/>
                        </a:buClr>
                        <a:buSzPts val="2400"/>
                        <a:buFont typeface="Arial"/>
                        <a:buNone/>
                      </a:pPr>
                      <a:r>
                        <a:rPr b="0" i="0" lang="en-US" sz="2400" u="none">
                          <a:solidFill>
                            <a:srgbClr val="003366"/>
                          </a:solidFill>
                          <a:latin typeface="Arial"/>
                          <a:ea typeface="Arial"/>
                          <a:cs typeface="Arial"/>
                          <a:sym typeface="Arial"/>
                        </a:rPr>
                        <a:t>-</a:t>
                      </a:r>
                      <a:endParaRPr/>
                    </a:p>
                  </a:txBody>
                  <a:tcPr marT="45700" marB="4570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8EAF6"/>
                    </a:solidFill>
                  </a:tcPr>
                </a:tc>
              </a:tr>
              <a:tr h="457200">
                <a:tc>
                  <a:txBody>
                    <a:bodyPr/>
                    <a:lstStyle/>
                    <a:p>
                      <a:pPr indent="0" lvl="0" marL="0" marR="0" rtl="0" algn="ctr">
                        <a:lnSpc>
                          <a:spcPct val="100000"/>
                        </a:lnSpc>
                        <a:spcBef>
                          <a:spcPts val="0"/>
                        </a:spcBef>
                        <a:spcAft>
                          <a:spcPts val="0"/>
                        </a:spcAft>
                        <a:buClr>
                          <a:srgbClr val="003366"/>
                        </a:buClr>
                        <a:buSzPts val="2400"/>
                        <a:buFont typeface="Arial"/>
                        <a:buNone/>
                      </a:pPr>
                      <a:r>
                        <a:rPr b="0" i="0" lang="en-US" sz="2400" u="none">
                          <a:solidFill>
                            <a:srgbClr val="003366"/>
                          </a:solidFill>
                          <a:latin typeface="Arial"/>
                          <a:ea typeface="Arial"/>
                          <a:cs typeface="Arial"/>
                          <a:sym typeface="Arial"/>
                        </a:rPr>
                        <a:t>Thần kinh</a:t>
                      </a:r>
                      <a:endParaRPr/>
                    </a:p>
                  </a:txBody>
                  <a:tcPr marT="45700" marB="4570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DD3EC"/>
                    </a:solidFill>
                  </a:tcPr>
                </a:tc>
                <a:tc>
                  <a:txBody>
                    <a:bodyPr/>
                    <a:lstStyle/>
                    <a:p>
                      <a:pPr indent="0" lvl="0" marL="0" marR="0" rtl="0" algn="ctr">
                        <a:lnSpc>
                          <a:spcPct val="100000"/>
                        </a:lnSpc>
                        <a:spcBef>
                          <a:spcPts val="0"/>
                        </a:spcBef>
                        <a:spcAft>
                          <a:spcPts val="0"/>
                        </a:spcAft>
                        <a:buClr>
                          <a:srgbClr val="003366"/>
                        </a:buClr>
                        <a:buSzPts val="2400"/>
                        <a:buFont typeface="Arial"/>
                        <a:buNone/>
                      </a:pPr>
                      <a:r>
                        <a:rPr b="0" i="0" lang="en-US" sz="2400" u="none">
                          <a:solidFill>
                            <a:srgbClr val="003366"/>
                          </a:solidFill>
                          <a:latin typeface="Arial"/>
                          <a:ea typeface="Arial"/>
                          <a:cs typeface="Arial"/>
                          <a:sym typeface="Arial"/>
                        </a:rPr>
                        <a:t>Quấy/ mệt</a:t>
                      </a:r>
                      <a:endParaRPr/>
                    </a:p>
                  </a:txBody>
                  <a:tcPr marT="45700" marB="4570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DD3EC"/>
                    </a:solidFill>
                  </a:tcPr>
                </a:tc>
                <a:tc>
                  <a:txBody>
                    <a:bodyPr/>
                    <a:lstStyle/>
                    <a:p>
                      <a:pPr indent="0" lvl="0" marL="0" marR="0" rtl="0" algn="ctr">
                        <a:lnSpc>
                          <a:spcPct val="100000"/>
                        </a:lnSpc>
                        <a:spcBef>
                          <a:spcPts val="0"/>
                        </a:spcBef>
                        <a:spcAft>
                          <a:spcPts val="0"/>
                        </a:spcAft>
                        <a:buClr>
                          <a:srgbClr val="003366"/>
                        </a:buClr>
                        <a:buSzPts val="2400"/>
                        <a:buFont typeface="Arial"/>
                        <a:buNone/>
                      </a:pPr>
                      <a:r>
                        <a:rPr b="0" i="0" lang="en-US" sz="2400" u="none">
                          <a:solidFill>
                            <a:srgbClr val="003366"/>
                          </a:solidFill>
                          <a:latin typeface="Arial"/>
                          <a:ea typeface="Arial"/>
                          <a:cs typeface="Arial"/>
                          <a:sym typeface="Arial"/>
                        </a:rPr>
                        <a:t>Quấy</a:t>
                      </a:r>
                      <a:endParaRPr/>
                    </a:p>
                  </a:txBody>
                  <a:tcPr marT="45700" marB="4570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DD3EC"/>
                    </a:solidFill>
                  </a:tcPr>
                </a:tc>
              </a:tr>
              <a:tr h="457200">
                <a:tc>
                  <a:txBody>
                    <a:bodyPr/>
                    <a:lstStyle/>
                    <a:p>
                      <a:pPr indent="0" lvl="0" marL="0" marR="0" rtl="0" algn="ctr">
                        <a:lnSpc>
                          <a:spcPct val="100000"/>
                        </a:lnSpc>
                        <a:spcBef>
                          <a:spcPts val="0"/>
                        </a:spcBef>
                        <a:spcAft>
                          <a:spcPts val="0"/>
                        </a:spcAft>
                        <a:buClr>
                          <a:srgbClr val="003366"/>
                        </a:buClr>
                        <a:buSzPts val="2400"/>
                        <a:buFont typeface="Arial"/>
                        <a:buNone/>
                      </a:pPr>
                      <a:r>
                        <a:rPr b="0" i="0" lang="en-US" sz="2400" u="none">
                          <a:solidFill>
                            <a:srgbClr val="003366"/>
                          </a:solidFill>
                          <a:latin typeface="Arial"/>
                          <a:ea typeface="Arial"/>
                          <a:cs typeface="Arial"/>
                          <a:sym typeface="Arial"/>
                        </a:rPr>
                        <a:t>Hạ nhiệt khi để thoáng</a:t>
                      </a:r>
                      <a:endParaRPr/>
                    </a:p>
                  </a:txBody>
                  <a:tcPr marT="45700" marB="4570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8EAF6"/>
                    </a:solidFill>
                  </a:tcPr>
                </a:tc>
                <a:tc>
                  <a:txBody>
                    <a:bodyPr/>
                    <a:lstStyle/>
                    <a:p>
                      <a:pPr indent="0" lvl="0" marL="0" marR="0" rtl="0" algn="ctr">
                        <a:lnSpc>
                          <a:spcPct val="100000"/>
                        </a:lnSpc>
                        <a:spcBef>
                          <a:spcPts val="0"/>
                        </a:spcBef>
                        <a:spcAft>
                          <a:spcPts val="0"/>
                        </a:spcAft>
                        <a:buClr>
                          <a:srgbClr val="003366"/>
                        </a:buClr>
                        <a:buSzPts val="2400"/>
                        <a:buFont typeface="Arial"/>
                        <a:buNone/>
                      </a:pPr>
                      <a:r>
                        <a:rPr b="0" i="0" lang="en-US" sz="2400" u="none">
                          <a:solidFill>
                            <a:srgbClr val="003366"/>
                          </a:solidFill>
                          <a:latin typeface="Arial"/>
                          <a:ea typeface="Arial"/>
                          <a:cs typeface="Arial"/>
                          <a:sym typeface="Arial"/>
                        </a:rPr>
                        <a:t>-</a:t>
                      </a:r>
                      <a:endParaRPr/>
                    </a:p>
                  </a:txBody>
                  <a:tcPr marT="45700" marB="4570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8EAF6"/>
                    </a:solidFill>
                  </a:tcPr>
                </a:tc>
                <a:tc>
                  <a:txBody>
                    <a:bodyPr/>
                    <a:lstStyle/>
                    <a:p>
                      <a:pPr indent="0" lvl="0" marL="0" marR="0" rtl="0" algn="ctr">
                        <a:lnSpc>
                          <a:spcPct val="100000"/>
                        </a:lnSpc>
                        <a:spcBef>
                          <a:spcPts val="0"/>
                        </a:spcBef>
                        <a:spcAft>
                          <a:spcPts val="0"/>
                        </a:spcAft>
                        <a:buClr>
                          <a:srgbClr val="003366"/>
                        </a:buClr>
                        <a:buSzPts val="2400"/>
                        <a:buFont typeface="Arial"/>
                        <a:buNone/>
                      </a:pPr>
                      <a:r>
                        <a:rPr b="0" i="0" lang="en-US" sz="2400" u="none">
                          <a:solidFill>
                            <a:srgbClr val="003366"/>
                          </a:solidFill>
                          <a:latin typeface="Arial"/>
                          <a:ea typeface="Arial"/>
                          <a:cs typeface="Arial"/>
                          <a:sym typeface="Arial"/>
                        </a:rPr>
                        <a:t>+++</a:t>
                      </a:r>
                      <a:endParaRPr/>
                    </a:p>
                  </a:txBody>
                  <a:tcPr marT="45700" marB="4570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8EAF6"/>
                    </a:solidFill>
                  </a:tcPr>
                </a:tc>
              </a:tr>
              <a:tr h="457200">
                <a:tc>
                  <a:txBody>
                    <a:bodyPr/>
                    <a:lstStyle/>
                    <a:p>
                      <a:pPr indent="0" lvl="0" marL="0" marR="0" rtl="0" algn="ctr">
                        <a:lnSpc>
                          <a:spcPct val="100000"/>
                        </a:lnSpc>
                        <a:spcBef>
                          <a:spcPts val="0"/>
                        </a:spcBef>
                        <a:spcAft>
                          <a:spcPts val="0"/>
                        </a:spcAft>
                        <a:buClr>
                          <a:srgbClr val="003366"/>
                        </a:buClr>
                        <a:buSzPts val="2400"/>
                        <a:buFont typeface="Arial"/>
                        <a:buNone/>
                      </a:pPr>
                      <a:r>
                        <a:rPr b="0" i="0" lang="en-US" sz="2400" u="none">
                          <a:solidFill>
                            <a:srgbClr val="003366"/>
                          </a:solidFill>
                          <a:latin typeface="Arial"/>
                          <a:ea typeface="Arial"/>
                          <a:cs typeface="Arial"/>
                          <a:sym typeface="Arial"/>
                        </a:rPr>
                        <a:t>Triệu chứng kèm</a:t>
                      </a:r>
                      <a:endParaRPr/>
                    </a:p>
                  </a:txBody>
                  <a:tcPr marT="45700" marB="4570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DD3EC"/>
                    </a:solidFill>
                  </a:tcPr>
                </a:tc>
                <a:tc>
                  <a:txBody>
                    <a:bodyPr/>
                    <a:lstStyle/>
                    <a:p>
                      <a:pPr indent="0" lvl="0" marL="0" marR="0" rtl="0" algn="ctr">
                        <a:lnSpc>
                          <a:spcPct val="100000"/>
                        </a:lnSpc>
                        <a:spcBef>
                          <a:spcPts val="0"/>
                        </a:spcBef>
                        <a:spcAft>
                          <a:spcPts val="0"/>
                        </a:spcAft>
                        <a:buClr>
                          <a:srgbClr val="003366"/>
                        </a:buClr>
                        <a:buSzPts val="2400"/>
                        <a:buFont typeface="Arial"/>
                        <a:buNone/>
                      </a:pPr>
                      <a:r>
                        <a:rPr b="0" i="0" lang="en-US" sz="2400" u="none">
                          <a:solidFill>
                            <a:srgbClr val="003366"/>
                          </a:solidFill>
                          <a:latin typeface="Arial"/>
                          <a:ea typeface="Arial"/>
                          <a:cs typeface="Arial"/>
                          <a:sym typeface="Arial"/>
                        </a:rPr>
                        <a:t>±</a:t>
                      </a:r>
                      <a:endParaRPr/>
                    </a:p>
                  </a:txBody>
                  <a:tcPr marT="45700" marB="4570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DD3EC"/>
                    </a:solidFill>
                  </a:tcPr>
                </a:tc>
                <a:tc>
                  <a:txBody>
                    <a:bodyPr/>
                    <a:lstStyle/>
                    <a:p>
                      <a:pPr indent="0" lvl="0" marL="0" marR="0" rtl="0" algn="ctr">
                        <a:lnSpc>
                          <a:spcPct val="100000"/>
                        </a:lnSpc>
                        <a:spcBef>
                          <a:spcPts val="0"/>
                        </a:spcBef>
                        <a:spcAft>
                          <a:spcPts val="0"/>
                        </a:spcAft>
                        <a:buClr>
                          <a:srgbClr val="003366"/>
                        </a:buClr>
                        <a:buSzPts val="2400"/>
                        <a:buFont typeface="Arial"/>
                        <a:buNone/>
                      </a:pPr>
                      <a:r>
                        <a:rPr b="0" i="0" lang="en-US" sz="2400" u="none">
                          <a:solidFill>
                            <a:srgbClr val="003366"/>
                          </a:solidFill>
                          <a:latin typeface="Arial"/>
                          <a:ea typeface="Arial"/>
                          <a:cs typeface="Arial"/>
                          <a:sym typeface="Arial"/>
                        </a:rPr>
                        <a:t>-</a:t>
                      </a:r>
                      <a:endParaRPr/>
                    </a:p>
                  </a:txBody>
                  <a:tcPr marT="45700" marB="4570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DD3EC"/>
                    </a:solidFill>
                  </a:tcPr>
                </a:tc>
              </a:tr>
            </a:tbl>
          </a:graphicData>
        </a:graphic>
      </p:graphicFrame>
      <p:pic>
        <p:nvPicPr>
          <p:cNvPr id="248" name="Google Shape;248;p33"/>
          <p:cNvPicPr preferRelativeResize="0"/>
          <p:nvPr/>
        </p:nvPicPr>
        <p:blipFill rotWithShape="1">
          <a:blip r:embed="rId3">
            <a:alphaModFix/>
          </a:blip>
          <a:srcRect b="0" l="0" r="0" t="0"/>
          <a:stretch/>
        </p:blipFill>
        <p:spPr>
          <a:xfrm rot="600000">
            <a:off x="6781800" y="533400"/>
            <a:ext cx="1968500" cy="18161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Google Shape;253;p34"/>
          <p:cNvSpPr txBox="1"/>
          <p:nvPr>
            <p:ph type="title"/>
          </p:nvPr>
        </p:nvSpPr>
        <p:spPr>
          <a:xfrm>
            <a:off x="381000" y="0"/>
            <a:ext cx="8763000" cy="9144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2"/>
              </a:buClr>
              <a:buSzPts val="3200"/>
              <a:buFont typeface="Arial"/>
              <a:buNone/>
            </a:pPr>
            <a:r>
              <a:rPr b="1" i="0" lang="en-US" sz="3200" u="none">
                <a:solidFill>
                  <a:schemeClr val="lt2"/>
                </a:solidFill>
                <a:latin typeface="Arial"/>
                <a:ea typeface="Arial"/>
                <a:cs typeface="Arial"/>
                <a:sym typeface="Arial"/>
              </a:rPr>
              <a:t>2. LÂM SÀNG</a:t>
            </a:r>
            <a:endParaRPr/>
          </a:p>
        </p:txBody>
      </p:sp>
      <p:sp>
        <p:nvSpPr>
          <p:cNvPr id="254" name="Google Shape;254;p34"/>
          <p:cNvSpPr txBox="1"/>
          <p:nvPr>
            <p:ph idx="1" type="body"/>
          </p:nvPr>
        </p:nvSpPr>
        <p:spPr>
          <a:xfrm>
            <a:off x="304800" y="990600"/>
            <a:ext cx="8610600" cy="4724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FFFF00"/>
              </a:buClr>
              <a:buSzPts val="2800"/>
              <a:buFont typeface="Arial"/>
              <a:buNone/>
            </a:pPr>
            <a:r>
              <a:rPr b="1" i="0" lang="en-US" sz="2800" u="none">
                <a:solidFill>
                  <a:srgbClr val="FFFF00"/>
                </a:solidFill>
                <a:latin typeface="Arial"/>
                <a:ea typeface="Arial"/>
                <a:cs typeface="Arial"/>
                <a:sym typeface="Arial"/>
              </a:rPr>
              <a:t>2.2. NT nhẹ: </a:t>
            </a:r>
            <a:r>
              <a:rPr b="0" i="0" lang="en-US" sz="2800" u="none">
                <a:solidFill>
                  <a:schemeClr val="lt1"/>
                </a:solidFill>
                <a:latin typeface="Arial"/>
                <a:ea typeface="Arial"/>
                <a:cs typeface="Arial"/>
                <a:sym typeface="Arial"/>
              </a:rPr>
              <a:t>thường có triệu chứng định hướng rõ</a:t>
            </a:r>
            <a:endParaRPr b="0" i="0" sz="2400" u="none">
              <a:solidFill>
                <a:schemeClr val="lt1"/>
              </a:solidFill>
              <a:latin typeface="Arial"/>
              <a:ea typeface="Arial"/>
              <a:cs typeface="Arial"/>
              <a:sym typeface="Arial"/>
            </a:endParaRPr>
          </a:p>
          <a:p>
            <a:pPr indent="0" lvl="0" marL="0" rtl="0" algn="l">
              <a:lnSpc>
                <a:spcPct val="100000"/>
              </a:lnSpc>
              <a:spcBef>
                <a:spcPts val="560"/>
              </a:spcBef>
              <a:spcAft>
                <a:spcPts val="0"/>
              </a:spcAft>
              <a:buClr>
                <a:schemeClr val="lt1"/>
              </a:buClr>
              <a:buSzPts val="2800"/>
              <a:buFont typeface="Arial"/>
              <a:buNone/>
            </a:pPr>
            <a:r>
              <a:rPr b="0" i="0" lang="en-US" sz="2800" u="none">
                <a:solidFill>
                  <a:schemeClr val="lt1"/>
                </a:solidFill>
                <a:latin typeface="Arial"/>
                <a:ea typeface="Arial"/>
                <a:cs typeface="Arial"/>
                <a:sym typeface="Arial"/>
              </a:rPr>
              <a:t>- NT rốn: </a:t>
            </a:r>
            <a:endParaRPr/>
          </a:p>
          <a:p>
            <a:pPr indent="-285750" lvl="1" marL="742950" rtl="0" algn="l">
              <a:lnSpc>
                <a:spcPct val="100000"/>
              </a:lnSpc>
              <a:spcBef>
                <a:spcPts val="480"/>
              </a:spcBef>
              <a:spcAft>
                <a:spcPts val="0"/>
              </a:spcAft>
              <a:buClr>
                <a:schemeClr val="lt1"/>
              </a:buClr>
              <a:buSzPts val="2400"/>
              <a:buFont typeface="Noto Sans Symbols"/>
              <a:buChar char="▪"/>
            </a:pPr>
            <a:r>
              <a:rPr b="0" i="0" lang="en-US" sz="2400" u="none">
                <a:solidFill>
                  <a:schemeClr val="lt1"/>
                </a:solidFill>
                <a:latin typeface="Arial"/>
                <a:ea typeface="Arial"/>
                <a:cs typeface="Arial"/>
                <a:sym typeface="Arial"/>
              </a:rPr>
              <a:t>Độ 1: chảy máu, mủ / da xung quanh bình thường </a:t>
            </a:r>
            <a:endParaRPr/>
          </a:p>
          <a:p>
            <a:pPr indent="-285750" lvl="1" marL="742950" rtl="0" algn="l">
              <a:lnSpc>
                <a:spcPct val="100000"/>
              </a:lnSpc>
              <a:spcBef>
                <a:spcPts val="480"/>
              </a:spcBef>
              <a:spcAft>
                <a:spcPts val="0"/>
              </a:spcAft>
              <a:buClr>
                <a:srgbClr val="FF3399"/>
              </a:buClr>
              <a:buSzPts val="2400"/>
              <a:buFont typeface="Noto Sans Symbols"/>
              <a:buChar char="▪"/>
            </a:pPr>
            <a:r>
              <a:rPr b="0" i="0" lang="en-US" sz="2400" u="none">
                <a:solidFill>
                  <a:srgbClr val="FF3399"/>
                </a:solidFill>
                <a:latin typeface="Arial"/>
                <a:ea typeface="Arial"/>
                <a:cs typeface="Arial"/>
                <a:sym typeface="Arial"/>
              </a:rPr>
              <a:t>Độ 2-3: lan ra xung quanh → viêm tấy thành bụng, huyết khối, NTH</a:t>
            </a:r>
            <a:r>
              <a:rPr b="0" i="0" lang="en-US" sz="2400" u="none">
                <a:solidFill>
                  <a:schemeClr val="lt1"/>
                </a:solidFill>
                <a:latin typeface="Arial"/>
                <a:ea typeface="Arial"/>
                <a:cs typeface="Arial"/>
                <a:sym typeface="Arial"/>
              </a:rPr>
              <a:t>. </a:t>
            </a:r>
            <a:endParaRPr/>
          </a:p>
          <a:p>
            <a:pPr indent="0" lvl="0" marL="0" rtl="0" algn="l">
              <a:lnSpc>
                <a:spcPct val="100000"/>
              </a:lnSpc>
              <a:spcBef>
                <a:spcPts val="560"/>
              </a:spcBef>
              <a:spcAft>
                <a:spcPts val="0"/>
              </a:spcAft>
              <a:buClr>
                <a:schemeClr val="lt1"/>
              </a:buClr>
              <a:buSzPts val="2800"/>
              <a:buFont typeface="Arial"/>
              <a:buNone/>
            </a:pPr>
            <a:r>
              <a:rPr b="0" i="0" lang="en-US" sz="2800" u="none">
                <a:solidFill>
                  <a:schemeClr val="lt1"/>
                </a:solidFill>
                <a:latin typeface="Arial"/>
                <a:ea typeface="Arial"/>
                <a:cs typeface="Arial"/>
                <a:sym typeface="Arial"/>
              </a:rPr>
              <a:t>- NT da</a:t>
            </a:r>
            <a:endParaRPr b="0" i="0" sz="2800" u="none">
              <a:solidFill>
                <a:schemeClr val="lt1"/>
              </a:solidFill>
              <a:latin typeface="Arial"/>
              <a:ea typeface="Arial"/>
              <a:cs typeface="Arial"/>
              <a:sym typeface="Arial"/>
            </a:endParaRPr>
          </a:p>
          <a:p>
            <a:pPr indent="-177800" lvl="0" marL="0" rtl="0" algn="l">
              <a:lnSpc>
                <a:spcPct val="100000"/>
              </a:lnSpc>
              <a:spcBef>
                <a:spcPts val="560"/>
              </a:spcBef>
              <a:spcAft>
                <a:spcPts val="0"/>
              </a:spcAft>
              <a:buClr>
                <a:schemeClr val="lt1"/>
              </a:buClr>
              <a:buSzPts val="2800"/>
              <a:buFont typeface="Arial"/>
              <a:buChar char="-"/>
            </a:pPr>
            <a:r>
              <a:rPr b="0" i="0" lang="en-US" sz="2800" u="none">
                <a:solidFill>
                  <a:schemeClr val="lt1"/>
                </a:solidFill>
                <a:latin typeface="Arial"/>
                <a:ea typeface="Arial"/>
                <a:cs typeface="Arial"/>
                <a:sym typeface="Arial"/>
              </a:rPr>
              <a:t>Viêm kết mạc</a:t>
            </a:r>
            <a:endParaRPr/>
          </a:p>
          <a:p>
            <a:pPr indent="-177800" lvl="0" marL="0" rtl="0" algn="l">
              <a:lnSpc>
                <a:spcPct val="100000"/>
              </a:lnSpc>
              <a:spcBef>
                <a:spcPts val="560"/>
              </a:spcBef>
              <a:spcAft>
                <a:spcPts val="0"/>
              </a:spcAft>
              <a:buClr>
                <a:schemeClr val="lt1"/>
              </a:buClr>
              <a:buSzPts val="2800"/>
              <a:buFont typeface="Arial"/>
              <a:buChar char="-"/>
            </a:pPr>
            <a:r>
              <a:rPr b="0" i="0" lang="en-US" sz="2800" u="none">
                <a:solidFill>
                  <a:schemeClr val="lt1"/>
                </a:solidFill>
                <a:latin typeface="Arial"/>
                <a:ea typeface="Arial"/>
                <a:cs typeface="Arial"/>
                <a:sym typeface="Arial"/>
              </a:rPr>
              <a:t>Viêm phổi</a:t>
            </a:r>
            <a:endParaRPr/>
          </a:p>
          <a:p>
            <a:pPr indent="-177800" lvl="0" marL="0" rtl="0" algn="l">
              <a:lnSpc>
                <a:spcPct val="100000"/>
              </a:lnSpc>
              <a:spcBef>
                <a:spcPts val="560"/>
              </a:spcBef>
              <a:spcAft>
                <a:spcPts val="0"/>
              </a:spcAft>
              <a:buClr>
                <a:schemeClr val="lt1"/>
              </a:buClr>
              <a:buSzPts val="2800"/>
              <a:buFont typeface="Arial"/>
              <a:buChar char="-"/>
            </a:pPr>
            <a:r>
              <a:rPr b="0" i="0" lang="en-US" sz="2800" u="none">
                <a:solidFill>
                  <a:schemeClr val="lt1"/>
                </a:solidFill>
                <a:latin typeface="Arial"/>
                <a:ea typeface="Arial"/>
                <a:cs typeface="Arial"/>
                <a:sym typeface="Arial"/>
              </a:rPr>
              <a:t>Viêm ruột</a:t>
            </a:r>
            <a:endParaRPr/>
          </a:p>
          <a:p>
            <a:pPr indent="-177800" lvl="0" marL="0" rtl="0" algn="l">
              <a:lnSpc>
                <a:spcPct val="100000"/>
              </a:lnSpc>
              <a:spcBef>
                <a:spcPts val="560"/>
              </a:spcBef>
              <a:spcAft>
                <a:spcPts val="0"/>
              </a:spcAft>
              <a:buClr>
                <a:schemeClr val="lt1"/>
              </a:buClr>
              <a:buSzPts val="2800"/>
              <a:buFont typeface="Arial"/>
              <a:buChar char="-"/>
            </a:pPr>
            <a:r>
              <a:rPr b="0" i="0" lang="en-US" sz="2800" u="none">
                <a:solidFill>
                  <a:schemeClr val="lt1"/>
                </a:solidFill>
                <a:latin typeface="Arial"/>
                <a:ea typeface="Arial"/>
                <a:cs typeface="Arial"/>
                <a:sym typeface="Arial"/>
              </a:rPr>
              <a:t> ….</a:t>
            </a:r>
            <a:endParaRPr/>
          </a:p>
          <a:p>
            <a:pPr indent="0" lvl="0" marL="0" rtl="0" algn="l">
              <a:lnSpc>
                <a:spcPct val="100000"/>
              </a:lnSpc>
              <a:spcBef>
                <a:spcPts val="480"/>
              </a:spcBef>
              <a:spcAft>
                <a:spcPts val="0"/>
              </a:spcAft>
              <a:buClr>
                <a:srgbClr val="FFFF00"/>
              </a:buClr>
              <a:buSzPts val="2400"/>
              <a:buFont typeface="Arial"/>
              <a:buNone/>
            </a:pPr>
            <a:r>
              <a:rPr b="1" i="1" lang="en-US" sz="2400" u="none">
                <a:solidFill>
                  <a:srgbClr val="FFFF00"/>
                </a:solidFill>
                <a:latin typeface="Arial"/>
                <a:ea typeface="Arial"/>
                <a:cs typeface="Arial"/>
                <a:sym typeface="Arial"/>
              </a:rPr>
              <a:t>→ chú ý tìm NTH kết hợp nếu có triệu chứng nặng !!!</a:t>
            </a:r>
            <a:endParaRPr b="1" i="1" sz="2400" u="none">
              <a:solidFill>
                <a:srgbClr val="FFFF00"/>
              </a:solidFill>
              <a:latin typeface="Arial"/>
              <a:ea typeface="Arial"/>
              <a:cs typeface="Arial"/>
              <a:sym typeface="Arial"/>
            </a:endParaRPr>
          </a:p>
          <a:p>
            <a:pPr indent="-190500" lvl="0" marL="342900" rtl="0" algn="l">
              <a:spcBef>
                <a:spcPts val="480"/>
              </a:spcBef>
              <a:spcAft>
                <a:spcPts val="0"/>
              </a:spcAft>
              <a:buClr>
                <a:schemeClr val="lt1"/>
              </a:buClr>
              <a:buSzPts val="2400"/>
              <a:buFont typeface="Arial"/>
              <a:buNone/>
            </a:pPr>
            <a:r>
              <a:t/>
            </a:r>
            <a:endParaRPr b="1" i="1" sz="2400" u="none">
              <a:solidFill>
                <a:srgbClr val="FFFF00"/>
              </a:solidFill>
              <a:latin typeface="Arial"/>
              <a:ea typeface="Arial"/>
              <a:cs typeface="Arial"/>
              <a:sym typeface="Arial"/>
            </a:endParaRPr>
          </a:p>
        </p:txBody>
      </p:sp>
      <p:pic>
        <p:nvPicPr>
          <p:cNvPr descr="http://www.adhb.govt.nz/newborn/teachingresources/dermatology/Omphalitis/Omphalitis.jpg" id="255" name="Google Shape;255;p34"/>
          <p:cNvPicPr preferRelativeResize="0"/>
          <p:nvPr/>
        </p:nvPicPr>
        <p:blipFill rotWithShape="1">
          <a:blip r:embed="rId3">
            <a:alphaModFix/>
          </a:blip>
          <a:srcRect b="0" l="0" r="0" t="0"/>
          <a:stretch/>
        </p:blipFill>
        <p:spPr>
          <a:xfrm rot="300000">
            <a:off x="6229350" y="3900487"/>
            <a:ext cx="2049462" cy="1354137"/>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5"/>
                                        </p:tgtEl>
                                        <p:attrNameLst>
                                          <p:attrName>style.visibility</p:attrName>
                                        </p:attrNameLst>
                                      </p:cBhvr>
                                      <p:to>
                                        <p:strVal val="visible"/>
                                      </p:to>
                                    </p:set>
                                    <p:animEffect filter="fade" transition="in">
                                      <p:cBhvr>
                                        <p:cTn dur="2000"/>
                                        <p:tgtEl>
                                          <p:spTgt spid="25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Google Shape;260;p35"/>
          <p:cNvSpPr txBox="1"/>
          <p:nvPr>
            <p:ph type="title"/>
          </p:nvPr>
        </p:nvSpPr>
        <p:spPr>
          <a:xfrm>
            <a:off x="762000" y="381000"/>
            <a:ext cx="7924800" cy="5334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2"/>
              </a:buClr>
              <a:buSzPts val="4000"/>
              <a:buFont typeface="Arial"/>
              <a:buNone/>
            </a:pPr>
            <a:r>
              <a:rPr b="1" i="0" lang="en-US" sz="4000" u="none">
                <a:solidFill>
                  <a:schemeClr val="lt2"/>
                </a:solidFill>
                <a:latin typeface="Arial"/>
                <a:ea typeface="Arial"/>
                <a:cs typeface="Arial"/>
                <a:sym typeface="Arial"/>
              </a:rPr>
              <a:t>3. CẬN LÂM SÀNG</a:t>
            </a:r>
            <a:endParaRPr/>
          </a:p>
        </p:txBody>
      </p:sp>
      <p:sp>
        <p:nvSpPr>
          <p:cNvPr id="261" name="Google Shape;261;p35"/>
          <p:cNvSpPr txBox="1"/>
          <p:nvPr>
            <p:ph idx="1" type="body"/>
          </p:nvPr>
        </p:nvSpPr>
        <p:spPr>
          <a:xfrm>
            <a:off x="533400" y="1981200"/>
            <a:ext cx="8534400" cy="32766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lt2"/>
              </a:buClr>
              <a:buSzPts val="2800"/>
              <a:buFont typeface="Arial"/>
              <a:buNone/>
            </a:pPr>
            <a:r>
              <a:rPr b="1" i="0" lang="en-US" sz="2800" u="none">
                <a:solidFill>
                  <a:schemeClr val="lt2"/>
                </a:solidFill>
                <a:latin typeface="Arial"/>
                <a:ea typeface="Arial"/>
                <a:cs typeface="Arial"/>
                <a:sym typeface="Arial"/>
              </a:rPr>
              <a:t>3.1. Vi trùng học</a:t>
            </a:r>
            <a:r>
              <a:rPr b="0" i="0" lang="en-US" sz="2800" u="none">
                <a:solidFill>
                  <a:schemeClr val="lt2"/>
                </a:solidFill>
                <a:latin typeface="Arial"/>
                <a:ea typeface="Arial"/>
                <a:cs typeface="Arial"/>
                <a:sym typeface="Arial"/>
              </a:rPr>
              <a:t> </a:t>
            </a:r>
            <a:endParaRPr/>
          </a:p>
          <a:p>
            <a:pPr indent="-342900" lvl="0" marL="342900" rtl="0" algn="l">
              <a:lnSpc>
                <a:spcPct val="100000"/>
              </a:lnSpc>
              <a:spcBef>
                <a:spcPts val="560"/>
              </a:spcBef>
              <a:spcAft>
                <a:spcPts val="0"/>
              </a:spcAft>
              <a:buClr>
                <a:schemeClr val="lt1"/>
              </a:buClr>
              <a:buSzPts val="2800"/>
              <a:buFont typeface="Arial"/>
              <a:buChar char="•"/>
            </a:pPr>
            <a:r>
              <a:rPr b="0" i="1" lang="en-US" sz="2800" u="none">
                <a:solidFill>
                  <a:schemeClr val="lt1"/>
                </a:solidFill>
                <a:latin typeface="Arial"/>
                <a:ea typeface="Arial"/>
                <a:cs typeface="Arial"/>
                <a:sym typeface="Arial"/>
              </a:rPr>
              <a:t>Cấy: </a:t>
            </a:r>
            <a:endParaRPr/>
          </a:p>
          <a:p>
            <a:pPr indent="-285750" lvl="1" marL="742950" rtl="0" algn="l">
              <a:lnSpc>
                <a:spcPct val="100000"/>
              </a:lnSpc>
              <a:spcBef>
                <a:spcPts val="480"/>
              </a:spcBef>
              <a:spcAft>
                <a:spcPts val="0"/>
              </a:spcAft>
              <a:buClr>
                <a:schemeClr val="lt1"/>
              </a:buClr>
              <a:buSzPts val="2400"/>
              <a:buFont typeface="Arial"/>
              <a:buChar char="–"/>
            </a:pPr>
            <a:r>
              <a:rPr b="0" i="0" lang="en-US" sz="2400" u="none">
                <a:solidFill>
                  <a:schemeClr val="lt1"/>
                </a:solidFill>
                <a:latin typeface="Arial"/>
                <a:ea typeface="Arial"/>
                <a:cs typeface="Arial"/>
                <a:sym typeface="Arial"/>
              </a:rPr>
              <a:t>máu (≥1ml)</a:t>
            </a:r>
            <a:endParaRPr/>
          </a:p>
          <a:p>
            <a:pPr indent="-285750" lvl="1" marL="742950" rtl="0" algn="l">
              <a:lnSpc>
                <a:spcPct val="100000"/>
              </a:lnSpc>
              <a:spcBef>
                <a:spcPts val="480"/>
              </a:spcBef>
              <a:spcAft>
                <a:spcPts val="0"/>
              </a:spcAft>
              <a:buClr>
                <a:schemeClr val="lt1"/>
              </a:buClr>
              <a:buSzPts val="2400"/>
              <a:buFont typeface="Arial"/>
              <a:buChar char="–"/>
            </a:pPr>
            <a:r>
              <a:rPr b="0" i="0" lang="en-US" sz="2400" u="none">
                <a:solidFill>
                  <a:schemeClr val="lt1"/>
                </a:solidFill>
                <a:latin typeface="Arial"/>
                <a:ea typeface="Arial"/>
                <a:cs typeface="Arial"/>
                <a:sym typeface="Arial"/>
              </a:rPr>
              <a:t>dịch não tủy</a:t>
            </a:r>
            <a:endParaRPr/>
          </a:p>
          <a:p>
            <a:pPr indent="-285750" lvl="1" marL="742950" rtl="0" algn="l">
              <a:lnSpc>
                <a:spcPct val="100000"/>
              </a:lnSpc>
              <a:spcBef>
                <a:spcPts val="480"/>
              </a:spcBef>
              <a:spcAft>
                <a:spcPts val="0"/>
              </a:spcAft>
              <a:buClr>
                <a:schemeClr val="lt1"/>
              </a:buClr>
              <a:buSzPts val="2400"/>
              <a:buFont typeface="Arial"/>
              <a:buChar char="–"/>
            </a:pPr>
            <a:r>
              <a:rPr b="0" i="0" lang="en-US" sz="2400" u="none">
                <a:solidFill>
                  <a:schemeClr val="lt1"/>
                </a:solidFill>
                <a:latin typeface="Arial"/>
                <a:ea typeface="Arial"/>
                <a:cs typeface="Arial"/>
                <a:sym typeface="Arial"/>
              </a:rPr>
              <a:t>nước tiểu (sonde tiểu/ chọc dò trên xương mu)</a:t>
            </a:r>
            <a:endParaRPr/>
          </a:p>
          <a:p>
            <a:pPr indent="-342900" lvl="0" marL="342900" rtl="0" algn="l">
              <a:lnSpc>
                <a:spcPct val="100000"/>
              </a:lnSpc>
              <a:spcBef>
                <a:spcPts val="560"/>
              </a:spcBef>
              <a:spcAft>
                <a:spcPts val="0"/>
              </a:spcAft>
              <a:buClr>
                <a:schemeClr val="lt1"/>
              </a:buClr>
              <a:buSzPts val="2800"/>
              <a:buFont typeface="Arial"/>
              <a:buChar char="•"/>
            </a:pPr>
            <a:r>
              <a:rPr b="0" i="1" lang="en-US" sz="2800" u="none">
                <a:solidFill>
                  <a:schemeClr val="lt1"/>
                </a:solidFill>
                <a:latin typeface="Arial"/>
                <a:ea typeface="Arial"/>
                <a:cs typeface="Arial"/>
                <a:sym typeface="Arial"/>
              </a:rPr>
              <a:t>Nhuộm Gram</a:t>
            </a:r>
            <a:endParaRPr b="0" i="0" sz="2800" u="none">
              <a:solidFill>
                <a:schemeClr val="lt1"/>
              </a:solidFill>
              <a:latin typeface="Arial"/>
              <a:ea typeface="Arial"/>
              <a:cs typeface="Arial"/>
              <a:sym typeface="Arial"/>
            </a:endParaRPr>
          </a:p>
          <a:p>
            <a:pPr indent="-342900" lvl="0" marL="342900" rtl="0" algn="l">
              <a:lnSpc>
                <a:spcPct val="100000"/>
              </a:lnSpc>
              <a:spcBef>
                <a:spcPts val="560"/>
              </a:spcBef>
              <a:spcAft>
                <a:spcPts val="0"/>
              </a:spcAft>
              <a:buClr>
                <a:schemeClr val="lt1"/>
              </a:buClr>
              <a:buSzPts val="2800"/>
              <a:buFont typeface="Arial"/>
              <a:buChar char="•"/>
            </a:pPr>
            <a:r>
              <a:rPr b="0" i="1" lang="en-US" sz="2800" u="none">
                <a:solidFill>
                  <a:schemeClr val="lt1"/>
                </a:solidFill>
                <a:latin typeface="Arial"/>
                <a:ea typeface="Arial"/>
                <a:cs typeface="Arial"/>
                <a:sym typeface="Arial"/>
              </a:rPr>
              <a:t>Kháng nguyên hòa tan</a:t>
            </a:r>
            <a:endParaRPr/>
          </a:p>
          <a:p>
            <a:pPr indent="-165100" lvl="0" marL="342900" rtl="0" algn="l">
              <a:lnSpc>
                <a:spcPct val="100000"/>
              </a:lnSpc>
              <a:spcBef>
                <a:spcPts val="560"/>
              </a:spcBef>
              <a:spcAft>
                <a:spcPts val="0"/>
              </a:spcAft>
              <a:buClr>
                <a:schemeClr val="lt1"/>
              </a:buClr>
              <a:buSzPts val="2800"/>
              <a:buFont typeface="Arial"/>
              <a:buNone/>
            </a:pPr>
            <a:r>
              <a:t/>
            </a:r>
            <a:endParaRPr b="0" i="1" sz="2800" u="none">
              <a:solidFill>
                <a:schemeClr val="lt1"/>
              </a:solidFill>
              <a:latin typeface="Arial"/>
              <a:ea typeface="Arial"/>
              <a:cs typeface="Arial"/>
              <a:sym typeface="Arial"/>
            </a:endParaRPr>
          </a:p>
          <a:p>
            <a:pPr indent="-342900" lvl="0" marL="342900" rtl="0" algn="l">
              <a:lnSpc>
                <a:spcPct val="100000"/>
              </a:lnSpc>
              <a:spcBef>
                <a:spcPts val="560"/>
              </a:spcBef>
              <a:spcAft>
                <a:spcPts val="0"/>
              </a:spcAft>
              <a:buClr>
                <a:schemeClr val="lt1"/>
              </a:buClr>
              <a:buSzPts val="2800"/>
              <a:buFont typeface="Arial"/>
              <a:buNone/>
            </a:pPr>
            <a:r>
              <a:rPr b="0" i="1" lang="en-US" sz="2800" u="none">
                <a:solidFill>
                  <a:schemeClr val="lt1"/>
                </a:solidFill>
                <a:latin typeface="Arial"/>
                <a:ea typeface="Arial"/>
                <a:cs typeface="Arial"/>
                <a:sym typeface="Arial"/>
              </a:rPr>
              <a:t>→ Thực tế ít đóng góp cho chẩn đoán</a:t>
            </a:r>
            <a:endParaRPr/>
          </a:p>
        </p:txBody>
      </p:sp>
      <p:pic>
        <p:nvPicPr>
          <p:cNvPr id="262" name="Google Shape;262;p35"/>
          <p:cNvPicPr preferRelativeResize="0"/>
          <p:nvPr/>
        </p:nvPicPr>
        <p:blipFill rotWithShape="1">
          <a:blip r:embed="rId3">
            <a:alphaModFix/>
          </a:blip>
          <a:srcRect b="0" l="0" r="0" t="0"/>
          <a:stretch/>
        </p:blipFill>
        <p:spPr>
          <a:xfrm>
            <a:off x="5638800" y="1219200"/>
            <a:ext cx="2971800" cy="2182812"/>
          </a:xfrm>
          <a:prstGeom prst="rect">
            <a:avLst/>
          </a:prstGeom>
          <a:noFill/>
          <a:ln>
            <a:noFill/>
          </a:ln>
        </p:spPr>
      </p:pic>
      <p:sp>
        <p:nvSpPr>
          <p:cNvPr id="263" name="Google Shape;263;p35"/>
          <p:cNvSpPr txBox="1"/>
          <p:nvPr/>
        </p:nvSpPr>
        <p:spPr>
          <a:xfrm>
            <a:off x="5638800" y="3371850"/>
            <a:ext cx="3352800" cy="4000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00"/>
              </a:buClr>
              <a:buSzPts val="2000"/>
              <a:buFont typeface="Arial"/>
              <a:buNone/>
            </a:pPr>
            <a:r>
              <a:rPr b="0" i="1" lang="en-US" sz="2000" u="none">
                <a:solidFill>
                  <a:srgbClr val="FFFF00"/>
                </a:solidFill>
                <a:latin typeface="Arial"/>
                <a:ea typeface="Arial"/>
                <a:cs typeface="Arial"/>
                <a:sym typeface="Arial"/>
              </a:rPr>
              <a:t>Chọc dò trên xương mu</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2"/>
                                        </p:tgtEl>
                                        <p:attrNameLst>
                                          <p:attrName>style.visibility</p:attrName>
                                        </p:attrNameLst>
                                      </p:cBhvr>
                                      <p:to>
                                        <p:strVal val="visible"/>
                                      </p:to>
                                    </p:set>
                                    <p:animEffect filter="fade" transition="in">
                                      <p:cBhvr>
                                        <p:cTn dur="2000"/>
                                        <p:tgtEl>
                                          <p:spTgt spid="26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63">
                                            <p:txEl>
                                              <p:pRg end="0" st="0"/>
                                            </p:txEl>
                                          </p:spTgt>
                                        </p:tgtEl>
                                        <p:attrNameLst>
                                          <p:attrName>style.visibility</p:attrName>
                                        </p:attrNameLst>
                                      </p:cBhvr>
                                      <p:to>
                                        <p:strVal val="visible"/>
                                      </p:to>
                                    </p:set>
                                    <p:anim calcmode="lin" valueType="num">
                                      <p:cBhvr additive="base">
                                        <p:cTn dur="500"/>
                                        <p:tgtEl>
                                          <p:spTgt spid="263">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 name="Shape 268"/>
        <p:cNvGrpSpPr/>
        <p:nvPr/>
      </p:nvGrpSpPr>
      <p:grpSpPr>
        <a:xfrm>
          <a:off x="0" y="0"/>
          <a:ext cx="0" cy="0"/>
          <a:chOff x="0" y="0"/>
          <a:chExt cx="0" cy="0"/>
        </a:xfrm>
      </p:grpSpPr>
      <p:sp>
        <p:nvSpPr>
          <p:cNvPr id="269" name="Google Shape;269;p36"/>
          <p:cNvSpPr txBox="1"/>
          <p:nvPr>
            <p:ph type="title"/>
          </p:nvPr>
        </p:nvSpPr>
        <p:spPr>
          <a:xfrm>
            <a:off x="457200" y="152400"/>
            <a:ext cx="8229600" cy="762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2"/>
              </a:buClr>
              <a:buSzPts val="3600"/>
              <a:buFont typeface="Arial"/>
              <a:buNone/>
            </a:pPr>
            <a:r>
              <a:rPr b="1" i="0" lang="en-US" sz="3600" u="none">
                <a:solidFill>
                  <a:schemeClr val="lt2"/>
                </a:solidFill>
                <a:latin typeface="Arial"/>
                <a:ea typeface="Arial"/>
                <a:cs typeface="Arial"/>
                <a:sym typeface="Arial"/>
              </a:rPr>
              <a:t>3. CẬN LÂM SÀNG</a:t>
            </a:r>
            <a:endParaRPr/>
          </a:p>
        </p:txBody>
      </p:sp>
      <p:sp>
        <p:nvSpPr>
          <p:cNvPr id="270" name="Google Shape;270;p36"/>
          <p:cNvSpPr txBox="1"/>
          <p:nvPr>
            <p:ph idx="1" type="body"/>
          </p:nvPr>
        </p:nvSpPr>
        <p:spPr>
          <a:xfrm>
            <a:off x="152400" y="1143000"/>
            <a:ext cx="7924800" cy="6019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lt2"/>
              </a:buClr>
              <a:buSzPts val="2400"/>
              <a:buFont typeface="Arial"/>
              <a:buNone/>
            </a:pPr>
            <a:r>
              <a:rPr b="1" i="0" lang="en-US" sz="2400" u="none">
                <a:solidFill>
                  <a:schemeClr val="lt2"/>
                </a:solidFill>
                <a:latin typeface="Arial"/>
                <a:ea typeface="Arial"/>
                <a:cs typeface="Arial"/>
                <a:sym typeface="Arial"/>
              </a:rPr>
              <a:t>3.2. Huyết học: </a:t>
            </a:r>
            <a:r>
              <a:rPr b="0" i="0" lang="en-US" sz="2400" u="none">
                <a:solidFill>
                  <a:schemeClr val="lt1"/>
                </a:solidFill>
                <a:latin typeface="Arial"/>
                <a:ea typeface="Arial"/>
                <a:cs typeface="Arial"/>
                <a:sym typeface="Arial"/>
              </a:rPr>
              <a:t>CTM + phết máu ngoại biên: </a:t>
            </a:r>
            <a:endParaRPr/>
          </a:p>
          <a:p>
            <a:pPr indent="-342900" lvl="0" marL="342900" rtl="0" algn="l">
              <a:lnSpc>
                <a:spcPct val="100000"/>
              </a:lnSpc>
              <a:spcBef>
                <a:spcPts val="480"/>
              </a:spcBef>
              <a:spcAft>
                <a:spcPts val="0"/>
              </a:spcAft>
              <a:buClr>
                <a:schemeClr val="lt1"/>
              </a:buClr>
              <a:buSzPts val="2400"/>
              <a:buFont typeface="Arial"/>
              <a:buChar char="•"/>
            </a:pPr>
            <a:r>
              <a:rPr b="0" i="0" lang="en-US" sz="2400" u="none">
                <a:solidFill>
                  <a:schemeClr val="lt1"/>
                </a:solidFill>
                <a:latin typeface="Arial"/>
                <a:ea typeface="Arial"/>
                <a:cs typeface="Arial"/>
                <a:sym typeface="Arial"/>
              </a:rPr>
              <a:t>Bạch cầu;</a:t>
            </a:r>
            <a:endParaRPr/>
          </a:p>
          <a:p>
            <a:pPr indent="-285750" lvl="1" marL="742950" rtl="0" algn="l">
              <a:lnSpc>
                <a:spcPct val="100000"/>
              </a:lnSpc>
              <a:spcBef>
                <a:spcPts val="400"/>
              </a:spcBef>
              <a:spcAft>
                <a:spcPts val="0"/>
              </a:spcAft>
              <a:buClr>
                <a:schemeClr val="lt1"/>
              </a:buClr>
              <a:buSzPts val="2000"/>
              <a:buFont typeface="Noto Sans Symbols"/>
              <a:buChar char="❖"/>
            </a:pPr>
            <a:r>
              <a:rPr b="0" i="0" lang="en-US" sz="2000" u="none">
                <a:solidFill>
                  <a:schemeClr val="lt1"/>
                </a:solidFill>
                <a:latin typeface="Arial"/>
                <a:ea typeface="Arial"/>
                <a:cs typeface="Arial"/>
                <a:sym typeface="Arial"/>
              </a:rPr>
              <a:t>&lt; 6.000</a:t>
            </a:r>
            <a:r>
              <a:rPr b="0" baseline="30000" i="0" lang="en-US" sz="2000" u="none">
                <a:solidFill>
                  <a:schemeClr val="lt1"/>
                </a:solidFill>
                <a:latin typeface="Arial"/>
                <a:ea typeface="Arial"/>
                <a:cs typeface="Arial"/>
                <a:sym typeface="Arial"/>
              </a:rPr>
              <a:t> </a:t>
            </a:r>
            <a:r>
              <a:rPr b="0" i="0" lang="en-US" sz="2000" u="none">
                <a:solidFill>
                  <a:schemeClr val="lt1"/>
                </a:solidFill>
                <a:latin typeface="Arial"/>
                <a:ea typeface="Arial"/>
                <a:cs typeface="Arial"/>
                <a:sym typeface="Arial"/>
              </a:rPr>
              <a:t>hay &gt; 30.000/mm</a:t>
            </a:r>
            <a:r>
              <a:rPr b="0" baseline="30000" i="0" lang="en-US" sz="2000" u="none">
                <a:solidFill>
                  <a:schemeClr val="lt1"/>
                </a:solidFill>
                <a:latin typeface="Arial"/>
                <a:ea typeface="Arial"/>
                <a:cs typeface="Arial"/>
                <a:sym typeface="Arial"/>
              </a:rPr>
              <a:t>3</a:t>
            </a:r>
            <a:r>
              <a:rPr b="0" i="0" lang="en-US" sz="2000" u="none">
                <a:solidFill>
                  <a:schemeClr val="lt1"/>
                </a:solidFill>
                <a:latin typeface="Arial"/>
                <a:ea typeface="Arial"/>
                <a:cs typeface="Arial"/>
                <a:sym typeface="Arial"/>
              </a:rPr>
              <a:t> &lt; H24</a:t>
            </a:r>
            <a:endParaRPr/>
          </a:p>
          <a:p>
            <a:pPr indent="-285750" lvl="1" marL="742950" rtl="0" algn="l">
              <a:lnSpc>
                <a:spcPct val="100000"/>
              </a:lnSpc>
              <a:spcBef>
                <a:spcPts val="400"/>
              </a:spcBef>
              <a:spcAft>
                <a:spcPts val="0"/>
              </a:spcAft>
              <a:buClr>
                <a:schemeClr val="lt1"/>
              </a:buClr>
              <a:buSzPts val="2000"/>
              <a:buFont typeface="Noto Sans Symbols"/>
              <a:buChar char="❖"/>
            </a:pPr>
            <a:r>
              <a:rPr b="0" i="0" lang="en-US" sz="2000" u="none">
                <a:solidFill>
                  <a:schemeClr val="lt1"/>
                </a:solidFill>
                <a:latin typeface="Arial"/>
                <a:ea typeface="Arial"/>
                <a:cs typeface="Arial"/>
                <a:sym typeface="Arial"/>
              </a:rPr>
              <a:t>&lt; 5.000</a:t>
            </a:r>
            <a:r>
              <a:rPr b="0" baseline="30000" i="0" lang="en-US" sz="2000" u="none">
                <a:solidFill>
                  <a:schemeClr val="lt1"/>
                </a:solidFill>
                <a:latin typeface="Arial"/>
                <a:ea typeface="Arial"/>
                <a:cs typeface="Arial"/>
                <a:sym typeface="Arial"/>
              </a:rPr>
              <a:t> </a:t>
            </a:r>
            <a:r>
              <a:rPr b="0" i="0" lang="en-US" sz="2000" u="none">
                <a:solidFill>
                  <a:schemeClr val="lt1"/>
                </a:solidFill>
                <a:latin typeface="Arial"/>
                <a:ea typeface="Arial"/>
                <a:cs typeface="Arial"/>
                <a:sym typeface="Arial"/>
              </a:rPr>
              <a:t>hay &gt; 20.000/mm</a:t>
            </a:r>
            <a:r>
              <a:rPr b="0" baseline="30000" i="0" lang="en-US" sz="2000" u="none">
                <a:solidFill>
                  <a:schemeClr val="lt1"/>
                </a:solidFill>
                <a:latin typeface="Arial"/>
                <a:ea typeface="Arial"/>
                <a:cs typeface="Arial"/>
                <a:sym typeface="Arial"/>
              </a:rPr>
              <a:t>3</a:t>
            </a:r>
            <a:r>
              <a:rPr b="0" i="0" lang="en-US" sz="2000" u="none">
                <a:solidFill>
                  <a:schemeClr val="lt1"/>
                </a:solidFill>
                <a:latin typeface="Arial"/>
                <a:ea typeface="Arial"/>
                <a:cs typeface="Arial"/>
                <a:sym typeface="Arial"/>
              </a:rPr>
              <a:t> ≥ H24</a:t>
            </a:r>
            <a:endParaRPr/>
          </a:p>
          <a:p>
            <a:pPr indent="-342900" lvl="0" marL="342900" rtl="0" algn="l">
              <a:lnSpc>
                <a:spcPct val="100000"/>
              </a:lnSpc>
              <a:spcBef>
                <a:spcPts val="480"/>
              </a:spcBef>
              <a:spcAft>
                <a:spcPts val="0"/>
              </a:spcAft>
              <a:buClr>
                <a:schemeClr val="lt1"/>
              </a:buClr>
              <a:buSzPts val="2400"/>
              <a:buFont typeface="Arial"/>
              <a:buChar char="•"/>
            </a:pPr>
            <a:r>
              <a:rPr b="0" i="0" lang="en-US" sz="2400" u="none">
                <a:solidFill>
                  <a:schemeClr val="lt1"/>
                </a:solidFill>
                <a:latin typeface="Arial"/>
                <a:ea typeface="Arial"/>
                <a:cs typeface="Arial"/>
                <a:sym typeface="Arial"/>
              </a:rPr>
              <a:t>PN : </a:t>
            </a:r>
            <a:r>
              <a:rPr b="0" i="0" lang="en-US" sz="2400" u="none">
                <a:solidFill>
                  <a:schemeClr val="lt1"/>
                </a:solidFill>
                <a:latin typeface="Calibri"/>
                <a:ea typeface="Calibri"/>
                <a:cs typeface="Calibri"/>
                <a:sym typeface="Calibri"/>
              </a:rPr>
              <a:t>&lt; 1500 </a:t>
            </a:r>
            <a:endParaRPr/>
          </a:p>
          <a:p>
            <a:pPr indent="-342900" lvl="0" marL="342900" rtl="0" algn="l">
              <a:lnSpc>
                <a:spcPct val="100000"/>
              </a:lnSpc>
              <a:spcBef>
                <a:spcPts val="480"/>
              </a:spcBef>
              <a:spcAft>
                <a:spcPts val="0"/>
              </a:spcAft>
              <a:buClr>
                <a:schemeClr val="lt1"/>
              </a:buClr>
              <a:buSzPts val="2400"/>
              <a:buFont typeface="Arial"/>
              <a:buChar char="•"/>
            </a:pPr>
            <a:r>
              <a:rPr b="0" i="0" lang="en-US" sz="2400" u="none">
                <a:solidFill>
                  <a:schemeClr val="lt1"/>
                </a:solidFill>
                <a:latin typeface="Arial"/>
                <a:ea typeface="Arial"/>
                <a:cs typeface="Arial"/>
                <a:sym typeface="Arial"/>
              </a:rPr>
              <a:t>BC non &gt; 10%.</a:t>
            </a:r>
            <a:endParaRPr/>
          </a:p>
          <a:p>
            <a:pPr indent="-342900" lvl="0" marL="342900" rtl="0" algn="l">
              <a:lnSpc>
                <a:spcPct val="100000"/>
              </a:lnSpc>
              <a:spcBef>
                <a:spcPts val="480"/>
              </a:spcBef>
              <a:spcAft>
                <a:spcPts val="0"/>
              </a:spcAft>
              <a:buClr>
                <a:schemeClr val="lt1"/>
              </a:buClr>
              <a:buSzPts val="2400"/>
              <a:buFont typeface="Arial"/>
              <a:buChar char="•"/>
            </a:pPr>
            <a:r>
              <a:rPr b="0" i="0" lang="en-US" sz="2400" u="none">
                <a:solidFill>
                  <a:schemeClr val="lt1"/>
                </a:solidFill>
                <a:latin typeface="Arial"/>
                <a:ea typeface="Arial"/>
                <a:cs typeface="Arial"/>
                <a:sym typeface="Arial"/>
              </a:rPr>
              <a:t>BC có hạt độc, không bào</a:t>
            </a:r>
            <a:endParaRPr/>
          </a:p>
          <a:p>
            <a:pPr indent="-342900" lvl="0" marL="342900" rtl="0" algn="l">
              <a:lnSpc>
                <a:spcPct val="100000"/>
              </a:lnSpc>
              <a:spcBef>
                <a:spcPts val="480"/>
              </a:spcBef>
              <a:spcAft>
                <a:spcPts val="0"/>
              </a:spcAft>
              <a:buClr>
                <a:schemeClr val="lt1"/>
              </a:buClr>
              <a:buSzPts val="2400"/>
              <a:buFont typeface="Arial"/>
              <a:buChar char="•"/>
            </a:pPr>
            <a:r>
              <a:rPr b="0" i="0" lang="en-US" sz="2400" u="none">
                <a:solidFill>
                  <a:schemeClr val="lt1"/>
                </a:solidFill>
                <a:latin typeface="Arial"/>
                <a:ea typeface="Arial"/>
                <a:cs typeface="Arial"/>
                <a:sym typeface="Arial"/>
              </a:rPr>
              <a:t>Neutrophil Non/ Neutrophil toàn phần ≥ 0.2</a:t>
            </a:r>
            <a:endParaRPr/>
          </a:p>
          <a:p>
            <a:pPr indent="-342900" lvl="0" marL="342900" rtl="0" algn="l">
              <a:lnSpc>
                <a:spcPct val="100000"/>
              </a:lnSpc>
              <a:spcBef>
                <a:spcPts val="480"/>
              </a:spcBef>
              <a:spcAft>
                <a:spcPts val="0"/>
              </a:spcAft>
              <a:buClr>
                <a:schemeClr val="lt1"/>
              </a:buClr>
              <a:buSzPts val="2400"/>
              <a:buFont typeface="Arial"/>
              <a:buChar char="•"/>
            </a:pPr>
            <a:r>
              <a:rPr b="0" i="0" lang="en-US" sz="2400" u="none">
                <a:solidFill>
                  <a:schemeClr val="lt1"/>
                </a:solidFill>
                <a:latin typeface="Arial"/>
                <a:ea typeface="Arial"/>
                <a:cs typeface="Arial"/>
                <a:sym typeface="Arial"/>
              </a:rPr>
              <a:t>TC &lt; 150.000/ mm</a:t>
            </a:r>
            <a:r>
              <a:rPr b="0" baseline="30000" i="0" lang="en-US" sz="2400" u="none">
                <a:solidFill>
                  <a:schemeClr val="lt1"/>
                </a:solidFill>
                <a:latin typeface="Arial"/>
                <a:ea typeface="Arial"/>
                <a:cs typeface="Arial"/>
                <a:sym typeface="Arial"/>
              </a:rPr>
              <a:t>3</a:t>
            </a:r>
            <a:r>
              <a:rPr b="0" i="0" lang="en-US" sz="2400" u="none">
                <a:solidFill>
                  <a:schemeClr val="lt1"/>
                </a:solidFill>
                <a:latin typeface="Arial"/>
                <a:ea typeface="Arial"/>
                <a:cs typeface="Arial"/>
                <a:sym typeface="Arial"/>
              </a:rPr>
              <a:t>.</a:t>
            </a:r>
            <a:endParaRPr/>
          </a:p>
          <a:p>
            <a:pPr indent="-342900" lvl="0" marL="342900" rtl="0" algn="l">
              <a:lnSpc>
                <a:spcPct val="100000"/>
              </a:lnSpc>
              <a:spcBef>
                <a:spcPts val="480"/>
              </a:spcBef>
              <a:spcAft>
                <a:spcPts val="0"/>
              </a:spcAft>
              <a:buClr>
                <a:schemeClr val="lt1"/>
              </a:buClr>
              <a:buSzPts val="2400"/>
              <a:buFont typeface="Arial"/>
              <a:buChar char="•"/>
            </a:pPr>
            <a:r>
              <a:rPr b="0" i="0" lang="en-US" sz="2400" u="none">
                <a:solidFill>
                  <a:schemeClr val="lt1"/>
                </a:solidFill>
                <a:latin typeface="Arial"/>
                <a:ea typeface="Arial"/>
                <a:cs typeface="Arial"/>
                <a:sym typeface="Arial"/>
              </a:rPr>
              <a:t>Thiếu máu không rõ nguyên nhân.</a:t>
            </a:r>
            <a:endParaRPr/>
          </a:p>
          <a:p>
            <a:pPr indent="-190500" lvl="0" marL="342900" rtl="0" algn="l">
              <a:lnSpc>
                <a:spcPct val="100000"/>
              </a:lnSpc>
              <a:spcBef>
                <a:spcPts val="480"/>
              </a:spcBef>
              <a:spcAft>
                <a:spcPts val="0"/>
              </a:spcAft>
              <a:buClr>
                <a:schemeClr val="lt1"/>
              </a:buClr>
              <a:buSzPts val="2400"/>
              <a:buFont typeface="Arial"/>
              <a:buNone/>
            </a:pPr>
            <a:r>
              <a:t/>
            </a:r>
            <a:endParaRPr b="0" i="0" sz="2400" u="none">
              <a:solidFill>
                <a:schemeClr val="lt1"/>
              </a:solidFill>
              <a:latin typeface="Arial"/>
              <a:ea typeface="Arial"/>
              <a:cs typeface="Arial"/>
              <a:sym typeface="Arial"/>
            </a:endParaRPr>
          </a:p>
          <a:p>
            <a:pPr indent="-342900" lvl="0" marL="342900" rtl="0" algn="l">
              <a:lnSpc>
                <a:spcPct val="100000"/>
              </a:lnSpc>
              <a:spcBef>
                <a:spcPts val="480"/>
              </a:spcBef>
              <a:spcAft>
                <a:spcPts val="0"/>
              </a:spcAft>
              <a:buClr>
                <a:schemeClr val="lt2"/>
              </a:buClr>
              <a:buSzPts val="2400"/>
              <a:buFont typeface="Arial"/>
              <a:buNone/>
            </a:pPr>
            <a:r>
              <a:rPr b="0" i="0" lang="en-US" sz="2400" u="none">
                <a:solidFill>
                  <a:schemeClr val="lt2"/>
                </a:solidFill>
                <a:latin typeface="Arial"/>
                <a:ea typeface="Arial"/>
                <a:cs typeface="Arial"/>
                <a:sym typeface="Arial"/>
              </a:rPr>
              <a:t>Lập lại sau 12-24 giờ </a:t>
            </a:r>
            <a:r>
              <a:rPr b="0" i="0" lang="en-US" sz="2400" u="none">
                <a:solidFill>
                  <a:schemeClr val="lt1"/>
                </a:solidFill>
                <a:latin typeface="Arial"/>
                <a:ea typeface="Arial"/>
                <a:cs typeface="Arial"/>
                <a:sym typeface="Arial"/>
              </a:rPr>
              <a:t>tăng giá trị tiên đoán </a:t>
            </a:r>
            <a:r>
              <a:rPr b="1" i="0" lang="en-US" sz="2400" u="none">
                <a:solidFill>
                  <a:schemeClr val="lt1"/>
                </a:solidFill>
                <a:latin typeface="Arial"/>
                <a:ea typeface="Arial"/>
                <a:cs typeface="Arial"/>
                <a:sym typeface="Arial"/>
              </a:rPr>
              <a:t>NTH SS.</a:t>
            </a:r>
            <a:endParaRPr/>
          </a:p>
          <a:p>
            <a:pPr indent="-190500" lvl="0" marL="342900" rtl="0" algn="l">
              <a:spcBef>
                <a:spcPts val="480"/>
              </a:spcBef>
              <a:spcAft>
                <a:spcPts val="0"/>
              </a:spcAft>
              <a:buClr>
                <a:schemeClr val="lt1"/>
              </a:buClr>
              <a:buSzPts val="2400"/>
              <a:buFont typeface="Arial"/>
              <a:buNone/>
            </a:pPr>
            <a:r>
              <a:t/>
            </a:r>
            <a:endParaRPr b="1" i="0" sz="2400" u="none">
              <a:solidFill>
                <a:schemeClr val="lt1"/>
              </a:solidFill>
              <a:latin typeface="Arial"/>
              <a:ea typeface="Arial"/>
              <a:cs typeface="Arial"/>
              <a:sym typeface="Arial"/>
            </a:endParaRPr>
          </a:p>
        </p:txBody>
      </p:sp>
      <p:pic>
        <p:nvPicPr>
          <p:cNvPr descr="https://encrypted-tbn2.gstatic.com/images?q=tbn:ANd9GcQhZun-rMRl44P_vDWfHf7HqJk3LLSVNlr2gJbNZya9NMV-4GVQ7w" id="271" name="Google Shape;271;p36"/>
          <p:cNvPicPr preferRelativeResize="0"/>
          <p:nvPr/>
        </p:nvPicPr>
        <p:blipFill rotWithShape="1">
          <a:blip r:embed="rId3">
            <a:alphaModFix/>
          </a:blip>
          <a:srcRect b="0" l="0" r="0" t="0"/>
          <a:stretch/>
        </p:blipFill>
        <p:spPr>
          <a:xfrm>
            <a:off x="6019800" y="1981200"/>
            <a:ext cx="2590800" cy="1771650"/>
          </a:xfrm>
          <a:prstGeom prst="rect">
            <a:avLst/>
          </a:prstGeom>
          <a:noFill/>
          <a:ln>
            <a:noFill/>
          </a:ln>
        </p:spPr>
      </p:pic>
      <p:sp>
        <p:nvSpPr>
          <p:cNvPr id="272" name="Google Shape;272;p36"/>
          <p:cNvSpPr txBox="1"/>
          <p:nvPr/>
        </p:nvSpPr>
        <p:spPr>
          <a:xfrm>
            <a:off x="7162800" y="3810000"/>
            <a:ext cx="1447800" cy="4000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2000"/>
              <a:buFont typeface="Arial"/>
              <a:buNone/>
            </a:pPr>
            <a:r>
              <a:rPr b="0" i="0" lang="en-US" sz="2000" u="none">
                <a:solidFill>
                  <a:schemeClr val="lt1"/>
                </a:solidFill>
                <a:latin typeface="Arial"/>
                <a:ea typeface="Arial"/>
                <a:cs typeface="Arial"/>
                <a:sym typeface="Arial"/>
              </a:rPr>
              <a:t>Hạt độc</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1"/>
                                        </p:tgtEl>
                                        <p:attrNameLst>
                                          <p:attrName>style.visibility</p:attrName>
                                        </p:attrNameLst>
                                      </p:cBhvr>
                                      <p:to>
                                        <p:strVal val="visible"/>
                                      </p:to>
                                    </p:set>
                                    <p:animEffect filter="fade" transition="in">
                                      <p:cBhvr>
                                        <p:cTn dur="2000"/>
                                        <p:tgtEl>
                                          <p:spTgt spid="27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 name="Shape 277"/>
        <p:cNvGrpSpPr/>
        <p:nvPr/>
      </p:nvGrpSpPr>
      <p:grpSpPr>
        <a:xfrm>
          <a:off x="0" y="0"/>
          <a:ext cx="0" cy="0"/>
          <a:chOff x="0" y="0"/>
          <a:chExt cx="0" cy="0"/>
        </a:xfrm>
      </p:grpSpPr>
      <p:sp>
        <p:nvSpPr>
          <p:cNvPr id="278" name="Google Shape;278;p37"/>
          <p:cNvSpPr txBox="1"/>
          <p:nvPr>
            <p:ph type="title"/>
          </p:nvPr>
        </p:nvSpPr>
        <p:spPr>
          <a:xfrm>
            <a:off x="457200" y="228600"/>
            <a:ext cx="8229600" cy="762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2"/>
              </a:buClr>
              <a:buSzPts val="3600"/>
              <a:buFont typeface="Arial"/>
              <a:buNone/>
            </a:pPr>
            <a:r>
              <a:rPr b="1" i="0" lang="en-US" sz="3600" u="none">
                <a:solidFill>
                  <a:schemeClr val="lt2"/>
                </a:solidFill>
                <a:latin typeface="Arial"/>
                <a:ea typeface="Arial"/>
                <a:cs typeface="Arial"/>
                <a:sym typeface="Arial"/>
              </a:rPr>
              <a:t>3. CẬN LÂM SÀNG</a:t>
            </a:r>
            <a:endParaRPr/>
          </a:p>
        </p:txBody>
      </p:sp>
      <p:sp>
        <p:nvSpPr>
          <p:cNvPr id="279" name="Google Shape;279;p37"/>
          <p:cNvSpPr txBox="1"/>
          <p:nvPr>
            <p:ph idx="1" type="body"/>
          </p:nvPr>
        </p:nvSpPr>
        <p:spPr>
          <a:xfrm>
            <a:off x="228600" y="1524000"/>
            <a:ext cx="8915400" cy="4191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lt2"/>
              </a:buClr>
              <a:buSzPts val="2600"/>
              <a:buFont typeface="Arial"/>
              <a:buNone/>
            </a:pPr>
            <a:r>
              <a:rPr b="1" i="0" lang="en-US" sz="2600" u="none">
                <a:solidFill>
                  <a:schemeClr val="lt2"/>
                </a:solidFill>
                <a:latin typeface="Arial"/>
                <a:ea typeface="Arial"/>
                <a:cs typeface="Arial"/>
                <a:sym typeface="Arial"/>
              </a:rPr>
              <a:t>3.3. </a:t>
            </a:r>
            <a:r>
              <a:rPr b="1" i="0" lang="en-US" sz="2400" u="none">
                <a:solidFill>
                  <a:schemeClr val="lt2"/>
                </a:solidFill>
                <a:latin typeface="Arial"/>
                <a:ea typeface="Arial"/>
                <a:cs typeface="Arial"/>
                <a:sym typeface="Arial"/>
              </a:rPr>
              <a:t>SINH HÓA: </a:t>
            </a:r>
            <a:endParaRPr/>
          </a:p>
          <a:p>
            <a:pPr indent="-342900" lvl="0" marL="342900" rtl="0" algn="l">
              <a:lnSpc>
                <a:spcPct val="100000"/>
              </a:lnSpc>
              <a:spcBef>
                <a:spcPts val="560"/>
              </a:spcBef>
              <a:spcAft>
                <a:spcPts val="0"/>
              </a:spcAft>
              <a:buClr>
                <a:schemeClr val="lt2"/>
              </a:buClr>
              <a:buSzPts val="2800"/>
              <a:buFont typeface="Arial"/>
              <a:buNone/>
            </a:pPr>
            <a:r>
              <a:rPr b="1" i="0" lang="en-US" sz="2800" u="none">
                <a:solidFill>
                  <a:schemeClr val="lt2"/>
                </a:solidFill>
                <a:latin typeface="Arial"/>
                <a:ea typeface="Arial"/>
                <a:cs typeface="Arial"/>
                <a:sym typeface="Arial"/>
              </a:rPr>
              <a:t>CRP (+++): </a:t>
            </a:r>
            <a:r>
              <a:rPr b="0" i="0" lang="en-US" sz="2800" u="none">
                <a:solidFill>
                  <a:schemeClr val="lt1"/>
                </a:solidFill>
                <a:latin typeface="Arial"/>
                <a:ea typeface="Arial"/>
                <a:cs typeface="Arial"/>
                <a:sym typeface="Arial"/>
              </a:rPr>
              <a:t>chỉ điểm chính của NTH SS do vi trùng</a:t>
            </a:r>
            <a:endParaRPr/>
          </a:p>
          <a:p>
            <a:pPr indent="-342900" lvl="0" marL="342900" rtl="0" algn="l">
              <a:lnSpc>
                <a:spcPct val="100000"/>
              </a:lnSpc>
              <a:spcBef>
                <a:spcPts val="560"/>
              </a:spcBef>
              <a:spcAft>
                <a:spcPts val="0"/>
              </a:spcAft>
              <a:buClr>
                <a:schemeClr val="lt1"/>
              </a:buClr>
              <a:buSzPts val="2800"/>
              <a:buFont typeface="Arial"/>
              <a:buChar char="•"/>
            </a:pPr>
            <a:r>
              <a:rPr b="0" i="0" lang="en-US" sz="2800" u="none">
                <a:solidFill>
                  <a:schemeClr val="lt1"/>
                </a:solidFill>
                <a:latin typeface="Arial"/>
                <a:ea typeface="Arial"/>
                <a:cs typeface="Arial"/>
                <a:sym typeface="Arial"/>
              </a:rPr>
              <a:t>10mg/L: (+)</a:t>
            </a:r>
            <a:endParaRPr/>
          </a:p>
          <a:p>
            <a:pPr indent="-342900" lvl="0" marL="342900" rtl="0" algn="l">
              <a:lnSpc>
                <a:spcPct val="100000"/>
              </a:lnSpc>
              <a:spcBef>
                <a:spcPts val="560"/>
              </a:spcBef>
              <a:spcAft>
                <a:spcPts val="0"/>
              </a:spcAft>
              <a:buClr>
                <a:schemeClr val="lt1"/>
              </a:buClr>
              <a:buSzPts val="2800"/>
              <a:buFont typeface="Arial"/>
              <a:buChar char="•"/>
            </a:pPr>
            <a:r>
              <a:rPr b="0" i="0" lang="en-US" sz="2800" u="none">
                <a:solidFill>
                  <a:schemeClr val="lt1"/>
                </a:solidFill>
                <a:latin typeface="Arial"/>
                <a:ea typeface="Arial"/>
                <a:cs typeface="Arial"/>
                <a:sym typeface="Arial"/>
              </a:rPr>
              <a:t>Không qua nhau</a:t>
            </a:r>
            <a:endParaRPr/>
          </a:p>
          <a:p>
            <a:pPr indent="-342900" lvl="0" marL="342900" rtl="0" algn="l">
              <a:lnSpc>
                <a:spcPct val="100000"/>
              </a:lnSpc>
              <a:spcBef>
                <a:spcPts val="560"/>
              </a:spcBef>
              <a:spcAft>
                <a:spcPts val="0"/>
              </a:spcAft>
              <a:buClr>
                <a:schemeClr val="lt1"/>
              </a:buClr>
              <a:buSzPts val="2800"/>
              <a:buFont typeface="Arial"/>
              <a:buChar char="•"/>
            </a:pPr>
            <a:r>
              <a:rPr b="0" i="0" lang="en-US" sz="2800" u="none">
                <a:solidFill>
                  <a:schemeClr val="lt1"/>
                </a:solidFill>
                <a:latin typeface="Arial"/>
                <a:ea typeface="Arial"/>
                <a:cs typeface="Arial"/>
                <a:sym typeface="Arial"/>
              </a:rPr>
              <a:t>Không đặc hiệu: </a:t>
            </a:r>
            <a:endParaRPr/>
          </a:p>
          <a:p>
            <a:pPr indent="-285750" lvl="1" marL="742950" rtl="0" algn="l">
              <a:lnSpc>
                <a:spcPct val="100000"/>
              </a:lnSpc>
              <a:spcBef>
                <a:spcPts val="480"/>
              </a:spcBef>
              <a:spcAft>
                <a:spcPts val="0"/>
              </a:spcAft>
              <a:buClr>
                <a:schemeClr val="lt1"/>
              </a:buClr>
              <a:buSzPts val="2400"/>
              <a:buFont typeface="Noto Sans Symbols"/>
              <a:buChar char="➢"/>
            </a:pPr>
            <a:r>
              <a:rPr b="0" i="0" lang="en-US" sz="2400" u="none">
                <a:solidFill>
                  <a:schemeClr val="lt1"/>
                </a:solidFill>
                <a:latin typeface="Arial"/>
                <a:ea typeface="Arial"/>
                <a:cs typeface="Arial"/>
                <a:sym typeface="Arial"/>
              </a:rPr>
              <a:t>tăng khi sinh khó (tối đa 17mg/ L lúc 24 giờ tuổi), </a:t>
            </a:r>
            <a:endParaRPr/>
          </a:p>
          <a:p>
            <a:pPr indent="-285750" lvl="1" marL="742950" rtl="0" algn="l">
              <a:lnSpc>
                <a:spcPct val="100000"/>
              </a:lnSpc>
              <a:spcBef>
                <a:spcPts val="480"/>
              </a:spcBef>
              <a:spcAft>
                <a:spcPts val="0"/>
              </a:spcAft>
              <a:buClr>
                <a:schemeClr val="lt1"/>
              </a:buClr>
              <a:buSzPts val="2400"/>
              <a:buFont typeface="Noto Sans Symbols"/>
              <a:buChar char="➢"/>
            </a:pPr>
            <a:r>
              <a:rPr b="0" i="0" lang="en-US" sz="2400" u="none">
                <a:solidFill>
                  <a:schemeClr val="lt1"/>
                </a:solidFill>
                <a:latin typeface="Arial"/>
                <a:ea typeface="Arial"/>
                <a:cs typeface="Arial"/>
                <a:sym typeface="Arial"/>
              </a:rPr>
              <a:t>NSV nặng</a:t>
            </a:r>
            <a:endParaRPr/>
          </a:p>
          <a:p>
            <a:pPr indent="-285750" lvl="1" marL="742950" rtl="0" algn="l">
              <a:lnSpc>
                <a:spcPct val="100000"/>
              </a:lnSpc>
              <a:spcBef>
                <a:spcPts val="480"/>
              </a:spcBef>
              <a:spcAft>
                <a:spcPts val="0"/>
              </a:spcAft>
              <a:buClr>
                <a:schemeClr val="lt1"/>
              </a:buClr>
              <a:buSzPts val="2400"/>
              <a:buFont typeface="Noto Sans Symbols"/>
              <a:buChar char="➢"/>
            </a:pPr>
            <a:r>
              <a:rPr b="0" i="0" lang="en-US" sz="2400" u="none">
                <a:solidFill>
                  <a:schemeClr val="lt1"/>
                </a:solidFill>
                <a:latin typeface="Arial"/>
                <a:ea typeface="Arial"/>
                <a:cs typeface="Arial"/>
                <a:sym typeface="Arial"/>
              </a:rPr>
              <a:t>sang chấn</a:t>
            </a:r>
            <a:endParaRPr/>
          </a:p>
          <a:p>
            <a:pPr indent="-285750" lvl="1" marL="742950" rtl="0" algn="l">
              <a:lnSpc>
                <a:spcPct val="100000"/>
              </a:lnSpc>
              <a:spcBef>
                <a:spcPts val="480"/>
              </a:spcBef>
              <a:spcAft>
                <a:spcPts val="0"/>
              </a:spcAft>
              <a:buClr>
                <a:schemeClr val="lt1"/>
              </a:buClr>
              <a:buSzPts val="2400"/>
              <a:buFont typeface="Noto Sans Symbols"/>
              <a:buChar char="➢"/>
            </a:pPr>
            <a:r>
              <a:rPr b="0" i="0" lang="en-US" sz="2400" u="none">
                <a:solidFill>
                  <a:schemeClr val="lt1"/>
                </a:solidFill>
                <a:latin typeface="Arial"/>
                <a:ea typeface="Arial"/>
                <a:cs typeface="Arial"/>
                <a:sym typeface="Arial"/>
              </a:rPr>
              <a:t>bơm surfactant tự nhiên…</a:t>
            </a:r>
            <a:endParaRPr/>
          </a:p>
          <a:p>
            <a:pPr indent="-342900" lvl="0" marL="342900" rtl="0" algn="l">
              <a:lnSpc>
                <a:spcPct val="100000"/>
              </a:lnSpc>
              <a:spcBef>
                <a:spcPts val="560"/>
              </a:spcBef>
              <a:spcAft>
                <a:spcPts val="0"/>
              </a:spcAft>
              <a:buClr>
                <a:schemeClr val="lt1"/>
              </a:buClr>
              <a:buSzPts val="2800"/>
              <a:buFont typeface="Arial"/>
              <a:buChar char="•"/>
            </a:pPr>
            <a:r>
              <a:rPr b="0" i="0" lang="en-US" sz="2800" u="none">
                <a:solidFill>
                  <a:schemeClr val="lt1"/>
                </a:solidFill>
                <a:latin typeface="Arial"/>
                <a:ea typeface="Arial"/>
                <a:cs typeface="Arial"/>
                <a:sym typeface="Arial"/>
              </a:rPr>
              <a:t>Thường (-) khi bạch cầu hạt giảm</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sp>
        <p:nvSpPr>
          <p:cNvPr id="284" name="Google Shape;284;p38"/>
          <p:cNvSpPr txBox="1"/>
          <p:nvPr>
            <p:ph type="title"/>
          </p:nvPr>
        </p:nvSpPr>
        <p:spPr>
          <a:xfrm>
            <a:off x="457200" y="76200"/>
            <a:ext cx="8229600" cy="762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2"/>
              </a:buClr>
              <a:buSzPts val="3200"/>
              <a:buFont typeface="Arial"/>
              <a:buNone/>
            </a:pPr>
            <a:r>
              <a:rPr b="1" i="0" lang="en-US" sz="3200" u="none">
                <a:solidFill>
                  <a:schemeClr val="lt2"/>
                </a:solidFill>
                <a:latin typeface="Arial"/>
                <a:ea typeface="Arial"/>
                <a:cs typeface="Arial"/>
                <a:sym typeface="Arial"/>
              </a:rPr>
              <a:t>3. CẬN LÂM SÀNG</a:t>
            </a:r>
            <a:endParaRPr/>
          </a:p>
        </p:txBody>
      </p:sp>
      <p:sp>
        <p:nvSpPr>
          <p:cNvPr id="285" name="Google Shape;285;p38"/>
          <p:cNvSpPr txBox="1"/>
          <p:nvPr>
            <p:ph idx="1" type="body"/>
          </p:nvPr>
        </p:nvSpPr>
        <p:spPr>
          <a:xfrm>
            <a:off x="304800" y="762000"/>
            <a:ext cx="8991600" cy="4191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lt2"/>
              </a:buClr>
              <a:buSzPts val="2400"/>
              <a:buFont typeface="Arial"/>
              <a:buNone/>
            </a:pPr>
            <a:r>
              <a:rPr b="1" i="0" lang="en-US" sz="2400" u="none">
                <a:solidFill>
                  <a:schemeClr val="lt2"/>
                </a:solidFill>
                <a:latin typeface="Arial"/>
                <a:ea typeface="Arial"/>
                <a:cs typeface="Arial"/>
                <a:sym typeface="Arial"/>
              </a:rPr>
              <a:t>3.3. SINH HÓA: </a:t>
            </a:r>
            <a:endParaRPr/>
          </a:p>
          <a:p>
            <a:pPr indent="-342900" lvl="0" marL="342900" rtl="0" algn="l">
              <a:lnSpc>
                <a:spcPct val="100000"/>
              </a:lnSpc>
              <a:spcBef>
                <a:spcPts val="480"/>
              </a:spcBef>
              <a:spcAft>
                <a:spcPts val="0"/>
              </a:spcAft>
              <a:buClr>
                <a:schemeClr val="lt2"/>
              </a:buClr>
              <a:buSzPts val="2400"/>
              <a:buFont typeface="Arial"/>
              <a:buNone/>
            </a:pPr>
            <a:r>
              <a:rPr b="1" i="0" lang="en-US" sz="2400" u="none">
                <a:solidFill>
                  <a:schemeClr val="lt2"/>
                </a:solidFill>
                <a:latin typeface="Arial"/>
                <a:ea typeface="Arial"/>
                <a:cs typeface="Arial"/>
                <a:sym typeface="Arial"/>
              </a:rPr>
              <a:t>CRP (+++)</a:t>
            </a:r>
            <a:endParaRPr/>
          </a:p>
          <a:p>
            <a:pPr indent="-342900" lvl="0" marL="342900" rtl="0" algn="l">
              <a:lnSpc>
                <a:spcPct val="100000"/>
              </a:lnSpc>
              <a:spcBef>
                <a:spcPts val="480"/>
              </a:spcBef>
              <a:spcAft>
                <a:spcPts val="0"/>
              </a:spcAft>
              <a:buClr>
                <a:schemeClr val="lt1"/>
              </a:buClr>
              <a:buSzPts val="2400"/>
              <a:buFont typeface="Arial"/>
              <a:buNone/>
            </a:pPr>
            <a:r>
              <a:t/>
            </a:r>
            <a:endParaRPr b="0" i="0" sz="2400" u="none">
              <a:solidFill>
                <a:schemeClr val="lt1"/>
              </a:solidFill>
              <a:latin typeface="Arial"/>
              <a:ea typeface="Arial"/>
              <a:cs typeface="Arial"/>
              <a:sym typeface="Arial"/>
            </a:endParaRPr>
          </a:p>
          <a:p>
            <a:pPr indent="-342900" lvl="0" marL="342900" rtl="0" algn="l">
              <a:lnSpc>
                <a:spcPct val="100000"/>
              </a:lnSpc>
              <a:spcBef>
                <a:spcPts val="480"/>
              </a:spcBef>
              <a:spcAft>
                <a:spcPts val="0"/>
              </a:spcAft>
              <a:buClr>
                <a:schemeClr val="lt1"/>
              </a:buClr>
              <a:buSzPts val="2400"/>
              <a:buFont typeface="Arial"/>
              <a:buNone/>
            </a:pPr>
            <a:r>
              <a:t/>
            </a:r>
            <a:endParaRPr b="0" i="0" sz="2400" u="none">
              <a:solidFill>
                <a:schemeClr val="lt1"/>
              </a:solidFill>
              <a:latin typeface="Arial"/>
              <a:ea typeface="Arial"/>
              <a:cs typeface="Arial"/>
              <a:sym typeface="Arial"/>
            </a:endParaRPr>
          </a:p>
          <a:p>
            <a:pPr indent="-342900" lvl="0" marL="342900" rtl="0" algn="l">
              <a:lnSpc>
                <a:spcPct val="100000"/>
              </a:lnSpc>
              <a:spcBef>
                <a:spcPts val="480"/>
              </a:spcBef>
              <a:spcAft>
                <a:spcPts val="0"/>
              </a:spcAft>
              <a:buClr>
                <a:schemeClr val="lt1"/>
              </a:buClr>
              <a:buSzPts val="2400"/>
              <a:buFont typeface="Arial"/>
              <a:buNone/>
            </a:pPr>
            <a:r>
              <a:t/>
            </a:r>
            <a:endParaRPr b="0" i="0" sz="2400" u="none">
              <a:solidFill>
                <a:schemeClr val="lt1"/>
              </a:solidFill>
              <a:latin typeface="Arial"/>
              <a:ea typeface="Arial"/>
              <a:cs typeface="Arial"/>
              <a:sym typeface="Arial"/>
            </a:endParaRPr>
          </a:p>
          <a:p>
            <a:pPr indent="-342900" lvl="0" marL="342900" rtl="0" algn="l">
              <a:lnSpc>
                <a:spcPct val="100000"/>
              </a:lnSpc>
              <a:spcBef>
                <a:spcPts val="480"/>
              </a:spcBef>
              <a:spcAft>
                <a:spcPts val="0"/>
              </a:spcAft>
              <a:buClr>
                <a:schemeClr val="lt1"/>
              </a:buClr>
              <a:buSzPts val="2400"/>
              <a:buFont typeface="Arial"/>
              <a:buNone/>
            </a:pPr>
            <a:r>
              <a:t/>
            </a:r>
            <a:endParaRPr b="0" i="0" sz="2400" u="none">
              <a:solidFill>
                <a:schemeClr val="lt1"/>
              </a:solidFill>
              <a:latin typeface="Arial"/>
              <a:ea typeface="Arial"/>
              <a:cs typeface="Arial"/>
              <a:sym typeface="Arial"/>
            </a:endParaRPr>
          </a:p>
          <a:p>
            <a:pPr indent="-342900" lvl="0" marL="342900" rtl="0" algn="l">
              <a:lnSpc>
                <a:spcPct val="100000"/>
              </a:lnSpc>
              <a:spcBef>
                <a:spcPts val="480"/>
              </a:spcBef>
              <a:spcAft>
                <a:spcPts val="0"/>
              </a:spcAft>
              <a:buClr>
                <a:schemeClr val="lt1"/>
              </a:buClr>
              <a:buSzPts val="2400"/>
              <a:buFont typeface="Arial"/>
              <a:buNone/>
            </a:pPr>
            <a:r>
              <a:t/>
            </a:r>
            <a:endParaRPr b="0" i="0" sz="2400" u="none">
              <a:solidFill>
                <a:schemeClr val="lt1"/>
              </a:solidFill>
              <a:latin typeface="Arial"/>
              <a:ea typeface="Arial"/>
              <a:cs typeface="Arial"/>
              <a:sym typeface="Arial"/>
            </a:endParaRPr>
          </a:p>
          <a:p>
            <a:pPr indent="-342900" lvl="0" marL="342900" rtl="0" algn="l">
              <a:lnSpc>
                <a:spcPct val="100000"/>
              </a:lnSpc>
              <a:spcBef>
                <a:spcPts val="480"/>
              </a:spcBef>
              <a:spcAft>
                <a:spcPts val="0"/>
              </a:spcAft>
              <a:buClr>
                <a:schemeClr val="lt1"/>
              </a:buClr>
              <a:buSzPts val="2400"/>
              <a:buFont typeface="Arial"/>
              <a:buNone/>
            </a:pPr>
            <a:r>
              <a:t/>
            </a:r>
            <a:endParaRPr b="0" i="0" sz="2400" u="none">
              <a:solidFill>
                <a:schemeClr val="lt1"/>
              </a:solidFill>
              <a:latin typeface="Arial"/>
              <a:ea typeface="Arial"/>
              <a:cs typeface="Arial"/>
              <a:sym typeface="Arial"/>
            </a:endParaRPr>
          </a:p>
          <a:p>
            <a:pPr indent="-342900" lvl="0" marL="342900" rtl="0" algn="l">
              <a:lnSpc>
                <a:spcPct val="100000"/>
              </a:lnSpc>
              <a:spcBef>
                <a:spcPts val="480"/>
              </a:spcBef>
              <a:spcAft>
                <a:spcPts val="0"/>
              </a:spcAft>
              <a:buClr>
                <a:schemeClr val="lt1"/>
              </a:buClr>
              <a:buSzPts val="2400"/>
              <a:buFont typeface="Arial"/>
              <a:buChar char="•"/>
            </a:pPr>
            <a:r>
              <a:rPr b="0" i="0" lang="en-US" sz="2400" u="none">
                <a:solidFill>
                  <a:schemeClr val="lt1"/>
                </a:solidFill>
                <a:latin typeface="Arial"/>
                <a:ea typeface="Arial"/>
                <a:cs typeface="Arial"/>
                <a:sym typeface="Arial"/>
              </a:rPr>
              <a:t>Bắt đầu tăng 6 – 12g sau khởi phát NT, cực đại 36 – 48g sau,  giảm nếu ĐT tốt </a:t>
            </a:r>
            <a:endParaRPr/>
          </a:p>
          <a:p>
            <a:pPr indent="-342900" lvl="0" marL="342900" rtl="0" algn="l">
              <a:lnSpc>
                <a:spcPct val="100000"/>
              </a:lnSpc>
              <a:spcBef>
                <a:spcPts val="480"/>
              </a:spcBef>
              <a:spcAft>
                <a:spcPts val="0"/>
              </a:spcAft>
              <a:buClr>
                <a:schemeClr val="lt1"/>
              </a:buClr>
              <a:buSzPts val="2400"/>
              <a:buFont typeface="Arial"/>
              <a:buChar char="•"/>
            </a:pPr>
            <a:r>
              <a:rPr b="0" i="0" lang="en-US" sz="2400" u="none">
                <a:solidFill>
                  <a:schemeClr val="lt1"/>
                </a:solidFill>
                <a:latin typeface="Arial"/>
                <a:ea typeface="Arial"/>
                <a:cs typeface="Arial"/>
                <a:sym typeface="Arial"/>
              </a:rPr>
              <a:t>Trong 12 giờ đầu: độ nhạy 50%, độ đặc hiệu 90%; càng về sau độ nhạy càng tăng</a:t>
            </a:r>
            <a:endParaRPr/>
          </a:p>
          <a:p>
            <a:pPr indent="-342900" lvl="0" marL="342900" rtl="0" algn="l">
              <a:lnSpc>
                <a:spcPct val="100000"/>
              </a:lnSpc>
              <a:spcBef>
                <a:spcPts val="480"/>
              </a:spcBef>
              <a:spcAft>
                <a:spcPts val="0"/>
              </a:spcAft>
              <a:buClr>
                <a:schemeClr val="lt2"/>
              </a:buClr>
              <a:buSzPts val="2400"/>
              <a:buFont typeface="Arial"/>
              <a:buChar char="•"/>
            </a:pPr>
            <a:r>
              <a:rPr b="0" i="0" lang="en-US" sz="2400" u="none">
                <a:solidFill>
                  <a:schemeClr val="lt2"/>
                </a:solidFill>
                <a:latin typeface="Arial"/>
                <a:ea typeface="Arial"/>
                <a:cs typeface="Arial"/>
                <a:sym typeface="Arial"/>
              </a:rPr>
              <a:t>Lặp lại </a:t>
            </a:r>
            <a:r>
              <a:rPr b="1" i="0" lang="en-US" sz="2400" u="none">
                <a:solidFill>
                  <a:schemeClr val="lt2"/>
                </a:solidFill>
                <a:latin typeface="Arial"/>
                <a:ea typeface="Arial"/>
                <a:cs typeface="Arial"/>
                <a:sym typeface="Arial"/>
              </a:rPr>
              <a:t>sau 24g (</a:t>
            </a:r>
            <a:r>
              <a:rPr b="0" i="0" lang="en-US" sz="2400" u="none">
                <a:solidFill>
                  <a:schemeClr val="lt2"/>
                </a:solidFill>
                <a:latin typeface="Arial"/>
                <a:ea typeface="Arial"/>
                <a:cs typeface="Arial"/>
                <a:sym typeface="Arial"/>
              </a:rPr>
              <a:t>và 48 g) giúp xác định / loại trừ NTH (2 CRP âm (8-12h và 24h sau) → loại NTH &gt; 99%)</a:t>
            </a:r>
            <a:endParaRPr/>
          </a:p>
        </p:txBody>
      </p:sp>
      <p:pic>
        <p:nvPicPr>
          <p:cNvPr descr="http://www.anna-med.co.uk/Sepsis_Experimental.JPG" id="286" name="Google Shape;286;p38"/>
          <p:cNvPicPr preferRelativeResize="0"/>
          <p:nvPr/>
        </p:nvPicPr>
        <p:blipFill rotWithShape="1">
          <a:blip r:embed="rId3">
            <a:alphaModFix/>
          </a:blip>
          <a:srcRect b="0" l="0" r="0" t="0"/>
          <a:stretch/>
        </p:blipFill>
        <p:spPr>
          <a:xfrm>
            <a:off x="4495800" y="533400"/>
            <a:ext cx="4343400" cy="3657600"/>
          </a:xfrm>
          <a:prstGeom prst="rect">
            <a:avLst/>
          </a:prstGeom>
          <a:noFill/>
          <a:ln>
            <a:noFill/>
          </a:ln>
        </p:spPr>
      </p:pic>
      <p:cxnSp>
        <p:nvCxnSpPr>
          <p:cNvPr id="287" name="Google Shape;287;p38"/>
          <p:cNvCxnSpPr/>
          <p:nvPr/>
        </p:nvCxnSpPr>
        <p:spPr>
          <a:xfrm flipH="1" rot="10800000">
            <a:off x="5181600" y="3352800"/>
            <a:ext cx="762000" cy="228600"/>
          </a:xfrm>
          <a:prstGeom prst="straightConnector1">
            <a:avLst/>
          </a:prstGeom>
          <a:noFill/>
          <a:ln cap="flat" cmpd="sng" w="9525">
            <a:solidFill>
              <a:srgbClr val="FF3399"/>
            </a:solidFill>
            <a:prstDash val="solid"/>
            <a:miter lim="800000"/>
            <a:headEnd len="med" w="med" type="none"/>
            <a:tailEnd len="med" w="med" type="none"/>
          </a:ln>
        </p:spPr>
      </p:cxnSp>
      <p:cxnSp>
        <p:nvCxnSpPr>
          <p:cNvPr id="288" name="Google Shape;288;p38"/>
          <p:cNvCxnSpPr/>
          <p:nvPr/>
        </p:nvCxnSpPr>
        <p:spPr>
          <a:xfrm>
            <a:off x="5943600" y="3352800"/>
            <a:ext cx="1066800" cy="457200"/>
          </a:xfrm>
          <a:prstGeom prst="straightConnector1">
            <a:avLst/>
          </a:prstGeom>
          <a:noFill/>
          <a:ln cap="flat" cmpd="sng" w="9525">
            <a:solidFill>
              <a:srgbClr val="FF3399"/>
            </a:solidFill>
            <a:prstDash val="solid"/>
            <a:miter lim="800000"/>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2" name="Shape 292"/>
        <p:cNvGrpSpPr/>
        <p:nvPr/>
      </p:nvGrpSpPr>
      <p:grpSpPr>
        <a:xfrm>
          <a:off x="0" y="0"/>
          <a:ext cx="0" cy="0"/>
          <a:chOff x="0" y="0"/>
          <a:chExt cx="0" cy="0"/>
        </a:xfrm>
      </p:grpSpPr>
      <p:sp>
        <p:nvSpPr>
          <p:cNvPr id="293" name="Google Shape;293;p39"/>
          <p:cNvSpPr txBox="1"/>
          <p:nvPr>
            <p:ph type="title"/>
          </p:nvPr>
        </p:nvSpPr>
        <p:spPr>
          <a:xfrm>
            <a:off x="457200" y="152400"/>
            <a:ext cx="8229600" cy="12192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2"/>
              </a:buClr>
              <a:buSzPts val="4000"/>
              <a:buFont typeface="Arial"/>
              <a:buNone/>
            </a:pPr>
            <a:r>
              <a:rPr b="1" i="0" lang="en-US" sz="4000" u="none">
                <a:solidFill>
                  <a:schemeClr val="lt2"/>
                </a:solidFill>
                <a:latin typeface="Arial"/>
                <a:ea typeface="Arial"/>
                <a:cs typeface="Arial"/>
                <a:sym typeface="Arial"/>
              </a:rPr>
              <a:t>3. CẬN LÂM SÀNG</a:t>
            </a:r>
            <a:endParaRPr/>
          </a:p>
        </p:txBody>
      </p:sp>
      <p:sp>
        <p:nvSpPr>
          <p:cNvPr id="294" name="Google Shape;294;p39"/>
          <p:cNvSpPr txBox="1"/>
          <p:nvPr>
            <p:ph idx="1" type="body"/>
          </p:nvPr>
        </p:nvSpPr>
        <p:spPr>
          <a:xfrm>
            <a:off x="152400" y="1447800"/>
            <a:ext cx="8991600" cy="51816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lt2"/>
              </a:buClr>
              <a:buSzPts val="3200"/>
              <a:buFont typeface="Arial"/>
              <a:buNone/>
            </a:pPr>
            <a:r>
              <a:rPr b="1" i="0" lang="en-US" sz="3200" u="none">
                <a:solidFill>
                  <a:schemeClr val="lt2"/>
                </a:solidFill>
                <a:latin typeface="Arial"/>
                <a:ea typeface="Arial"/>
                <a:cs typeface="Arial"/>
                <a:sym typeface="Arial"/>
              </a:rPr>
              <a:t>3.4. XN khác:</a:t>
            </a:r>
            <a:endParaRPr/>
          </a:p>
          <a:p>
            <a:pPr indent="-342900" lvl="0" marL="342900" rtl="0" algn="l">
              <a:lnSpc>
                <a:spcPct val="100000"/>
              </a:lnSpc>
              <a:spcBef>
                <a:spcPts val="600"/>
              </a:spcBef>
              <a:spcAft>
                <a:spcPts val="0"/>
              </a:spcAft>
              <a:buClr>
                <a:schemeClr val="lt1"/>
              </a:buClr>
              <a:buSzPts val="3000"/>
              <a:buFont typeface="Arial"/>
              <a:buNone/>
            </a:pPr>
            <a:r>
              <a:rPr b="0" i="0" lang="en-US" sz="3000" u="none">
                <a:solidFill>
                  <a:schemeClr val="lt1"/>
                </a:solidFill>
                <a:latin typeface="Arial"/>
                <a:ea typeface="Arial"/>
                <a:cs typeface="Arial"/>
                <a:sym typeface="Arial"/>
              </a:rPr>
              <a:t> </a:t>
            </a:r>
            <a:endParaRPr/>
          </a:p>
          <a:p>
            <a:pPr indent="-342900" lvl="0" marL="342900" rtl="0" algn="l">
              <a:lnSpc>
                <a:spcPct val="100000"/>
              </a:lnSpc>
              <a:spcBef>
                <a:spcPts val="600"/>
              </a:spcBef>
              <a:spcAft>
                <a:spcPts val="0"/>
              </a:spcAft>
              <a:buClr>
                <a:schemeClr val="lt1"/>
              </a:buClr>
              <a:buSzPts val="3000"/>
              <a:buFont typeface="Arial"/>
              <a:buNone/>
            </a:pPr>
            <a:r>
              <a:rPr b="0" i="0" lang="en-US" sz="3000" u="none">
                <a:solidFill>
                  <a:schemeClr val="lt1"/>
                </a:solidFill>
                <a:latin typeface="Arial"/>
                <a:ea typeface="Arial"/>
                <a:cs typeface="Arial"/>
                <a:sym typeface="Arial"/>
              </a:rPr>
              <a:t>CD tủy sống khi:</a:t>
            </a:r>
            <a:endParaRPr/>
          </a:p>
          <a:p>
            <a:pPr indent="-228600" lvl="2" marL="1143000" rtl="0" algn="l">
              <a:lnSpc>
                <a:spcPct val="100000"/>
              </a:lnSpc>
              <a:spcBef>
                <a:spcPts val="600"/>
              </a:spcBef>
              <a:spcAft>
                <a:spcPts val="0"/>
              </a:spcAft>
              <a:buClr>
                <a:schemeClr val="lt1"/>
              </a:buClr>
              <a:buSzPts val="3000"/>
              <a:buFont typeface="Noto Sans Symbols"/>
              <a:buChar char="✓"/>
            </a:pPr>
            <a:r>
              <a:rPr b="0" i="0" lang="en-US" sz="3000" u="none">
                <a:solidFill>
                  <a:schemeClr val="lt1"/>
                </a:solidFill>
                <a:latin typeface="Arial"/>
                <a:ea typeface="Arial"/>
                <a:cs typeface="Arial"/>
                <a:sym typeface="Arial"/>
              </a:rPr>
              <a:t>    cấy máu (+)</a:t>
            </a:r>
            <a:endParaRPr/>
          </a:p>
          <a:p>
            <a:pPr indent="-228600" lvl="2" marL="1143000" rtl="0" algn="l">
              <a:lnSpc>
                <a:spcPct val="100000"/>
              </a:lnSpc>
              <a:spcBef>
                <a:spcPts val="600"/>
              </a:spcBef>
              <a:spcAft>
                <a:spcPts val="0"/>
              </a:spcAft>
              <a:buClr>
                <a:schemeClr val="lt1"/>
              </a:buClr>
              <a:buSzPts val="3000"/>
              <a:buFont typeface="Noto Sans Symbols"/>
              <a:buChar char="✓"/>
            </a:pPr>
            <a:r>
              <a:rPr b="0" i="0" lang="en-US" sz="3000" u="none">
                <a:solidFill>
                  <a:schemeClr val="lt1"/>
                </a:solidFill>
                <a:latin typeface="Arial"/>
                <a:ea typeface="Arial"/>
                <a:cs typeface="Arial"/>
                <a:sym typeface="Arial"/>
              </a:rPr>
              <a:t>    LS nghi ngờ nhiều NTH </a:t>
            </a:r>
            <a:endParaRPr/>
          </a:p>
          <a:p>
            <a:pPr indent="-228600" lvl="2" marL="1143000" rtl="0" algn="l">
              <a:lnSpc>
                <a:spcPct val="100000"/>
              </a:lnSpc>
              <a:spcBef>
                <a:spcPts val="600"/>
              </a:spcBef>
              <a:spcAft>
                <a:spcPts val="0"/>
              </a:spcAft>
              <a:buClr>
                <a:schemeClr val="lt1"/>
              </a:buClr>
              <a:buSzPts val="3000"/>
              <a:buFont typeface="Noto Sans Symbols"/>
              <a:buChar char="✓"/>
            </a:pPr>
            <a:r>
              <a:rPr b="0" i="0" lang="en-US" sz="3000" u="none">
                <a:solidFill>
                  <a:schemeClr val="lt1"/>
                </a:solidFill>
                <a:latin typeface="Arial"/>
                <a:ea typeface="Arial"/>
                <a:cs typeface="Arial"/>
                <a:sym typeface="Arial"/>
              </a:rPr>
              <a:t>    CLS gợi ý chắc chắn NTH</a:t>
            </a:r>
            <a:endParaRPr/>
          </a:p>
          <a:p>
            <a:pPr indent="-228600" lvl="2" marL="1143000" rtl="0" algn="l">
              <a:lnSpc>
                <a:spcPct val="100000"/>
              </a:lnSpc>
              <a:spcBef>
                <a:spcPts val="600"/>
              </a:spcBef>
              <a:spcAft>
                <a:spcPts val="0"/>
              </a:spcAft>
              <a:buClr>
                <a:schemeClr val="lt1"/>
              </a:buClr>
              <a:buSzPts val="3000"/>
              <a:buFont typeface="Noto Sans Symbols"/>
              <a:buChar char="✓"/>
            </a:pPr>
            <a:r>
              <a:rPr b="0" i="0" lang="en-US" sz="3000" u="none">
                <a:solidFill>
                  <a:schemeClr val="lt1"/>
                </a:solidFill>
                <a:latin typeface="Arial"/>
                <a:ea typeface="Arial"/>
                <a:cs typeface="Arial"/>
                <a:sym typeface="Arial"/>
              </a:rPr>
              <a:t>    LS xấu đi khi đang điều trị với KS</a:t>
            </a:r>
            <a:endParaRPr/>
          </a:p>
          <a:p>
            <a:pPr indent="-38100" lvl="2" marL="1143000" rtl="0" algn="l">
              <a:lnSpc>
                <a:spcPct val="100000"/>
              </a:lnSpc>
              <a:spcBef>
                <a:spcPts val="600"/>
              </a:spcBef>
              <a:spcAft>
                <a:spcPts val="0"/>
              </a:spcAft>
              <a:buClr>
                <a:schemeClr val="lt1"/>
              </a:buClr>
              <a:buSzPts val="3000"/>
              <a:buFont typeface="Noto Sans Symbols"/>
              <a:buNone/>
            </a:pPr>
            <a:r>
              <a:t/>
            </a:r>
            <a:endParaRPr b="0" i="0" sz="3000" u="none">
              <a:solidFill>
                <a:schemeClr val="lt1"/>
              </a:solidFill>
              <a:latin typeface="Arial"/>
              <a:ea typeface="Arial"/>
              <a:cs typeface="Arial"/>
              <a:sym typeface="Arial"/>
            </a:endParaRPr>
          </a:p>
          <a:p>
            <a:pPr indent="-228600" lvl="2" marL="1143000" rtl="0" algn="l">
              <a:lnSpc>
                <a:spcPct val="100000"/>
              </a:lnSpc>
              <a:spcBef>
                <a:spcPts val="600"/>
              </a:spcBef>
              <a:spcAft>
                <a:spcPts val="0"/>
              </a:spcAft>
              <a:buClr>
                <a:schemeClr val="lt1"/>
              </a:buClr>
              <a:buSzPts val="3000"/>
              <a:buFont typeface="Arial"/>
              <a:buNone/>
            </a:pPr>
            <a:r>
              <a:rPr b="0" i="1" lang="en-US" sz="3000" u="none">
                <a:solidFill>
                  <a:schemeClr val="lt1"/>
                </a:solidFill>
                <a:latin typeface="Arial"/>
                <a:ea typeface="Arial"/>
                <a:cs typeface="Arial"/>
                <a:sym typeface="Arial"/>
              </a:rPr>
              <a:t>(VMN có cấy máu (-): 38%)</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8" name="Shape 298"/>
        <p:cNvGrpSpPr/>
        <p:nvPr/>
      </p:nvGrpSpPr>
      <p:grpSpPr>
        <a:xfrm>
          <a:off x="0" y="0"/>
          <a:ext cx="0" cy="0"/>
          <a:chOff x="0" y="0"/>
          <a:chExt cx="0" cy="0"/>
        </a:xfrm>
      </p:grpSpPr>
      <p:sp>
        <p:nvSpPr>
          <p:cNvPr id="299" name="Google Shape;299;p40"/>
          <p:cNvSpPr txBox="1"/>
          <p:nvPr>
            <p:ph type="title"/>
          </p:nvPr>
        </p:nvSpPr>
        <p:spPr>
          <a:xfrm>
            <a:off x="457200" y="152400"/>
            <a:ext cx="8229600" cy="12192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2"/>
              </a:buClr>
              <a:buSzPts val="4000"/>
              <a:buFont typeface="Arial"/>
              <a:buNone/>
            </a:pPr>
            <a:r>
              <a:rPr b="1" i="0" lang="en-US" sz="4000" u="none">
                <a:solidFill>
                  <a:schemeClr val="lt2"/>
                </a:solidFill>
                <a:latin typeface="Arial"/>
                <a:ea typeface="Arial"/>
                <a:cs typeface="Arial"/>
                <a:sym typeface="Arial"/>
              </a:rPr>
              <a:t>3. CẬN LÂM SÀNG</a:t>
            </a:r>
            <a:endParaRPr/>
          </a:p>
        </p:txBody>
      </p:sp>
      <p:sp>
        <p:nvSpPr>
          <p:cNvPr id="300" name="Google Shape;300;p40"/>
          <p:cNvSpPr txBox="1"/>
          <p:nvPr>
            <p:ph idx="1" type="body"/>
          </p:nvPr>
        </p:nvSpPr>
        <p:spPr>
          <a:xfrm>
            <a:off x="609600" y="1447800"/>
            <a:ext cx="8534400" cy="51816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lt2"/>
              </a:buClr>
              <a:buSzPts val="3200"/>
              <a:buFont typeface="Arial"/>
              <a:buNone/>
            </a:pPr>
            <a:r>
              <a:rPr b="1" i="0" lang="en-US" sz="3200" u="none">
                <a:solidFill>
                  <a:schemeClr val="lt2"/>
                </a:solidFill>
                <a:latin typeface="Arial"/>
                <a:ea typeface="Arial"/>
                <a:cs typeface="Arial"/>
                <a:sym typeface="Arial"/>
              </a:rPr>
              <a:t>3.4. XN khác:</a:t>
            </a:r>
            <a:r>
              <a:rPr b="1" i="0" lang="en-US" sz="3200" u="none">
                <a:solidFill>
                  <a:schemeClr val="lt1"/>
                </a:solidFill>
                <a:latin typeface="Arial"/>
                <a:ea typeface="Arial"/>
                <a:cs typeface="Arial"/>
                <a:sym typeface="Arial"/>
              </a:rPr>
              <a:t> </a:t>
            </a:r>
            <a:r>
              <a:rPr b="0" i="0" lang="en-US" sz="3200" u="none">
                <a:solidFill>
                  <a:schemeClr val="lt1"/>
                </a:solidFill>
                <a:latin typeface="Arial"/>
                <a:ea typeface="Arial"/>
                <a:cs typeface="Arial"/>
                <a:sym typeface="Arial"/>
              </a:rPr>
              <a:t>tùy LS</a:t>
            </a:r>
            <a:endParaRPr/>
          </a:p>
          <a:p>
            <a:pPr indent="-228600" lvl="2" marL="1143000" rtl="0" algn="l">
              <a:lnSpc>
                <a:spcPct val="100000"/>
              </a:lnSpc>
              <a:spcBef>
                <a:spcPts val="520"/>
              </a:spcBef>
              <a:spcAft>
                <a:spcPts val="0"/>
              </a:spcAft>
              <a:buClr>
                <a:schemeClr val="lt1"/>
              </a:buClr>
              <a:buSzPts val="2600"/>
              <a:buFont typeface="Noto Sans Symbols"/>
              <a:buChar char="✓"/>
            </a:pPr>
            <a:r>
              <a:rPr b="0" i="0" lang="en-US" sz="2600" u="none">
                <a:solidFill>
                  <a:schemeClr val="lt1"/>
                </a:solidFill>
                <a:latin typeface="Arial"/>
                <a:ea typeface="Arial"/>
                <a:cs typeface="Arial"/>
                <a:sym typeface="Arial"/>
              </a:rPr>
              <a:t>Đông máu tòan bộ</a:t>
            </a:r>
            <a:endParaRPr/>
          </a:p>
          <a:p>
            <a:pPr indent="-228600" lvl="2" marL="1143000" rtl="0" algn="l">
              <a:lnSpc>
                <a:spcPct val="100000"/>
              </a:lnSpc>
              <a:spcBef>
                <a:spcPts val="520"/>
              </a:spcBef>
              <a:spcAft>
                <a:spcPts val="0"/>
              </a:spcAft>
              <a:buClr>
                <a:schemeClr val="lt1"/>
              </a:buClr>
              <a:buSzPts val="2600"/>
              <a:buFont typeface="Noto Sans Symbols"/>
              <a:buChar char="✓"/>
            </a:pPr>
            <a:r>
              <a:rPr b="0" i="0" lang="en-US" sz="2600" u="none">
                <a:solidFill>
                  <a:schemeClr val="lt1"/>
                </a:solidFill>
                <a:latin typeface="Arial"/>
                <a:ea typeface="Arial"/>
                <a:cs typeface="Arial"/>
                <a:sym typeface="Arial"/>
              </a:rPr>
              <a:t>Bilirubin máu</a:t>
            </a:r>
            <a:endParaRPr/>
          </a:p>
          <a:p>
            <a:pPr indent="-228600" lvl="2" marL="1143000" rtl="0" algn="l">
              <a:lnSpc>
                <a:spcPct val="100000"/>
              </a:lnSpc>
              <a:spcBef>
                <a:spcPts val="520"/>
              </a:spcBef>
              <a:spcAft>
                <a:spcPts val="0"/>
              </a:spcAft>
              <a:buClr>
                <a:schemeClr val="lt1"/>
              </a:buClr>
              <a:buSzPts val="2600"/>
              <a:buFont typeface="Noto Sans Symbols"/>
              <a:buChar char="✓"/>
            </a:pPr>
            <a:r>
              <a:rPr b="0" i="0" lang="en-US" sz="2600" u="none">
                <a:solidFill>
                  <a:schemeClr val="lt1"/>
                </a:solidFill>
                <a:latin typeface="Arial"/>
                <a:ea typeface="Arial"/>
                <a:cs typeface="Arial"/>
                <a:sym typeface="Arial"/>
              </a:rPr>
              <a:t>Đường huyết</a:t>
            </a:r>
            <a:endParaRPr/>
          </a:p>
          <a:p>
            <a:pPr indent="-228600" lvl="2" marL="1143000" rtl="0" algn="l">
              <a:lnSpc>
                <a:spcPct val="100000"/>
              </a:lnSpc>
              <a:spcBef>
                <a:spcPts val="520"/>
              </a:spcBef>
              <a:spcAft>
                <a:spcPts val="0"/>
              </a:spcAft>
              <a:buClr>
                <a:schemeClr val="lt1"/>
              </a:buClr>
              <a:buSzPts val="2600"/>
              <a:buFont typeface="Noto Sans Symbols"/>
              <a:buChar char="✓"/>
            </a:pPr>
            <a:r>
              <a:rPr b="0" i="0" lang="en-US" sz="2600" u="none">
                <a:solidFill>
                  <a:schemeClr val="lt1"/>
                </a:solidFill>
                <a:latin typeface="Arial"/>
                <a:ea typeface="Arial"/>
                <a:cs typeface="Arial"/>
                <a:sym typeface="Arial"/>
              </a:rPr>
              <a:t>Ion đồ</a:t>
            </a:r>
            <a:endParaRPr/>
          </a:p>
          <a:p>
            <a:pPr indent="-228600" lvl="2" marL="1143000" rtl="0" algn="l">
              <a:lnSpc>
                <a:spcPct val="100000"/>
              </a:lnSpc>
              <a:spcBef>
                <a:spcPts val="520"/>
              </a:spcBef>
              <a:spcAft>
                <a:spcPts val="0"/>
              </a:spcAft>
              <a:buClr>
                <a:schemeClr val="lt1"/>
              </a:buClr>
              <a:buSzPts val="2600"/>
              <a:buFont typeface="Noto Sans Symbols"/>
              <a:buChar char="✓"/>
            </a:pPr>
            <a:r>
              <a:rPr b="0" i="0" lang="en-US" sz="2600" u="none">
                <a:solidFill>
                  <a:schemeClr val="lt1"/>
                </a:solidFill>
                <a:latin typeface="Arial"/>
                <a:ea typeface="Arial"/>
                <a:cs typeface="Arial"/>
                <a:sym typeface="Arial"/>
              </a:rPr>
              <a:t>Siêu âm</a:t>
            </a:r>
            <a:endParaRPr/>
          </a:p>
          <a:p>
            <a:pPr indent="-228600" lvl="2" marL="1143000" rtl="0" algn="l">
              <a:lnSpc>
                <a:spcPct val="100000"/>
              </a:lnSpc>
              <a:spcBef>
                <a:spcPts val="520"/>
              </a:spcBef>
              <a:spcAft>
                <a:spcPts val="0"/>
              </a:spcAft>
              <a:buClr>
                <a:schemeClr val="lt1"/>
              </a:buClr>
              <a:buSzPts val="2600"/>
              <a:buFont typeface="Noto Sans Symbols"/>
              <a:buChar char="✓"/>
            </a:pPr>
            <a:r>
              <a:rPr b="0" i="0" lang="en-US" sz="2600" u="none">
                <a:solidFill>
                  <a:schemeClr val="lt1"/>
                </a:solidFill>
                <a:latin typeface="Arial"/>
                <a:ea typeface="Arial"/>
                <a:cs typeface="Arial"/>
                <a:sym typeface="Arial"/>
              </a:rPr>
              <a:t>X quang</a:t>
            </a:r>
            <a:endParaRPr/>
          </a:p>
          <a:p>
            <a:pPr indent="-228600" lvl="2" marL="1143000" rtl="0" algn="l">
              <a:lnSpc>
                <a:spcPct val="100000"/>
              </a:lnSpc>
              <a:spcBef>
                <a:spcPts val="520"/>
              </a:spcBef>
              <a:spcAft>
                <a:spcPts val="0"/>
              </a:spcAft>
              <a:buClr>
                <a:schemeClr val="lt1"/>
              </a:buClr>
              <a:buSzPts val="2600"/>
              <a:buFont typeface="Noto Sans Symbols"/>
              <a:buChar char="✓"/>
            </a:pPr>
            <a:r>
              <a:rPr b="0" i="0" lang="en-US" sz="2600" u="none">
                <a:solidFill>
                  <a:schemeClr val="lt1"/>
                </a:solidFill>
                <a:latin typeface="Arial"/>
                <a:ea typeface="Arial"/>
                <a:cs typeface="Arial"/>
                <a:sym typeface="Arial"/>
              </a:rPr>
              <a:t>Procalcitonin</a:t>
            </a:r>
            <a:endParaRPr/>
          </a:p>
          <a:p>
            <a:pPr indent="-228600" lvl="2" marL="1143000" rtl="0" algn="l">
              <a:lnSpc>
                <a:spcPct val="100000"/>
              </a:lnSpc>
              <a:spcBef>
                <a:spcPts val="520"/>
              </a:spcBef>
              <a:spcAft>
                <a:spcPts val="0"/>
              </a:spcAft>
              <a:buClr>
                <a:schemeClr val="lt1"/>
              </a:buClr>
              <a:buSzPts val="2600"/>
              <a:buFont typeface="Noto Sans Symbols"/>
              <a:buChar char="✓"/>
            </a:pPr>
            <a:r>
              <a:rPr b="0" i="0" lang="en-US" sz="2600" u="none">
                <a:solidFill>
                  <a:schemeClr val="lt1"/>
                </a:solidFill>
                <a:latin typeface="Arial"/>
                <a:ea typeface="Arial"/>
                <a:cs typeface="Arial"/>
                <a:sym typeface="Arial"/>
              </a:rPr>
              <a:t>ILs</a:t>
            </a:r>
            <a:endParaRPr/>
          </a:p>
          <a:p>
            <a:pPr indent="-228600" lvl="2" marL="1143000" rtl="0" algn="l">
              <a:lnSpc>
                <a:spcPct val="100000"/>
              </a:lnSpc>
              <a:spcBef>
                <a:spcPts val="520"/>
              </a:spcBef>
              <a:spcAft>
                <a:spcPts val="0"/>
              </a:spcAft>
              <a:buClr>
                <a:schemeClr val="lt1"/>
              </a:buClr>
              <a:buSzPts val="2600"/>
              <a:buFont typeface="Noto Sans Symbols"/>
              <a:buChar char="✓"/>
            </a:pPr>
            <a:r>
              <a:rPr b="0" i="0" lang="en-US" sz="2600" u="none">
                <a:solidFill>
                  <a:schemeClr val="lt1"/>
                </a:solidFill>
                <a:latin typeface="Arial"/>
                <a:ea typeface="Arial"/>
                <a:cs typeface="Arial"/>
                <a:sym typeface="Arial"/>
              </a:rPr>
              <a:t>….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4" name="Shape 304"/>
        <p:cNvGrpSpPr/>
        <p:nvPr/>
      </p:nvGrpSpPr>
      <p:grpSpPr>
        <a:xfrm>
          <a:off x="0" y="0"/>
          <a:ext cx="0" cy="0"/>
          <a:chOff x="0" y="0"/>
          <a:chExt cx="0" cy="0"/>
        </a:xfrm>
      </p:grpSpPr>
      <p:sp>
        <p:nvSpPr>
          <p:cNvPr id="305" name="Google Shape;305;p41"/>
          <p:cNvSpPr txBox="1"/>
          <p:nvPr>
            <p:ph type="title"/>
          </p:nvPr>
        </p:nvSpPr>
        <p:spPr>
          <a:xfrm>
            <a:off x="457200" y="152400"/>
            <a:ext cx="8229600" cy="9144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2"/>
              </a:buClr>
              <a:buSzPts val="4000"/>
              <a:buFont typeface="Arial"/>
              <a:buNone/>
            </a:pPr>
            <a:r>
              <a:rPr b="1" i="0" lang="en-US" sz="4000" u="none">
                <a:solidFill>
                  <a:schemeClr val="lt2"/>
                </a:solidFill>
                <a:latin typeface="Arial"/>
                <a:ea typeface="Arial"/>
                <a:cs typeface="Arial"/>
                <a:sym typeface="Arial"/>
              </a:rPr>
              <a:t>4. CHẨN ĐOÁN</a:t>
            </a:r>
            <a:endParaRPr/>
          </a:p>
        </p:txBody>
      </p:sp>
      <p:sp>
        <p:nvSpPr>
          <p:cNvPr id="306" name="Google Shape;306;p41"/>
          <p:cNvSpPr txBox="1"/>
          <p:nvPr/>
        </p:nvSpPr>
        <p:spPr>
          <a:xfrm>
            <a:off x="3276600" y="1295400"/>
            <a:ext cx="2286000" cy="395287"/>
          </a:xfrm>
          <a:prstGeom prst="rect">
            <a:avLst/>
          </a:prstGeom>
          <a:noFill/>
          <a:ln cap="flat" cmpd="sng" w="28575">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800"/>
              <a:buFont typeface="Arial"/>
              <a:buNone/>
            </a:pPr>
            <a:r>
              <a:rPr b="1" i="0" lang="en-US" sz="1800" u="none">
                <a:solidFill>
                  <a:schemeClr val="lt1"/>
                </a:solidFill>
                <a:latin typeface="Arial"/>
                <a:ea typeface="Arial"/>
                <a:cs typeface="Arial"/>
                <a:sym typeface="Arial"/>
              </a:rPr>
              <a:t>YẾU TỐ NGUY CƠ</a:t>
            </a:r>
            <a:endParaRPr/>
          </a:p>
        </p:txBody>
      </p:sp>
      <p:sp>
        <p:nvSpPr>
          <p:cNvPr id="307" name="Google Shape;307;p41"/>
          <p:cNvSpPr txBox="1"/>
          <p:nvPr/>
        </p:nvSpPr>
        <p:spPr>
          <a:xfrm>
            <a:off x="1143000" y="4633912"/>
            <a:ext cx="1431925" cy="395287"/>
          </a:xfrm>
          <a:prstGeom prst="rect">
            <a:avLst/>
          </a:prstGeom>
          <a:noFill/>
          <a:ln cap="flat" cmpd="sng" w="28575">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800"/>
              <a:buFont typeface="Arial"/>
              <a:buNone/>
            </a:pPr>
            <a:r>
              <a:rPr b="1" i="0" lang="en-US" sz="1800" u="none">
                <a:solidFill>
                  <a:schemeClr val="lt1"/>
                </a:solidFill>
                <a:latin typeface="Arial"/>
                <a:ea typeface="Arial"/>
                <a:cs typeface="Arial"/>
                <a:sym typeface="Arial"/>
              </a:rPr>
              <a:t>LÂM SÀNG</a:t>
            </a:r>
            <a:endParaRPr/>
          </a:p>
        </p:txBody>
      </p:sp>
      <p:sp>
        <p:nvSpPr>
          <p:cNvPr id="308" name="Google Shape;308;p41"/>
          <p:cNvSpPr txBox="1"/>
          <p:nvPr/>
        </p:nvSpPr>
        <p:spPr>
          <a:xfrm>
            <a:off x="6229350" y="4548187"/>
            <a:ext cx="2000250" cy="404812"/>
          </a:xfrm>
          <a:prstGeom prst="rect">
            <a:avLst/>
          </a:prstGeom>
          <a:noFill/>
          <a:ln cap="flat" cmpd="sng" w="381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800"/>
              <a:buFont typeface="Arial"/>
              <a:buNone/>
            </a:pPr>
            <a:r>
              <a:rPr b="1" i="0" lang="en-US" sz="1800" u="none">
                <a:solidFill>
                  <a:schemeClr val="lt1"/>
                </a:solidFill>
                <a:latin typeface="Arial"/>
                <a:ea typeface="Arial"/>
                <a:cs typeface="Arial"/>
                <a:sym typeface="Arial"/>
              </a:rPr>
              <a:t>CẬN LÂM SÀNG</a:t>
            </a:r>
            <a:endParaRPr/>
          </a:p>
        </p:txBody>
      </p:sp>
      <p:cxnSp>
        <p:nvCxnSpPr>
          <p:cNvPr id="309" name="Google Shape;309;p41"/>
          <p:cNvCxnSpPr/>
          <p:nvPr/>
        </p:nvCxnSpPr>
        <p:spPr>
          <a:xfrm flipH="1">
            <a:off x="1905000" y="1905000"/>
            <a:ext cx="1066800" cy="2438400"/>
          </a:xfrm>
          <a:prstGeom prst="straightConnector1">
            <a:avLst/>
          </a:prstGeom>
          <a:noFill/>
          <a:ln cap="flat" cmpd="sng" w="38100">
            <a:solidFill>
              <a:schemeClr val="lt2"/>
            </a:solidFill>
            <a:prstDash val="solid"/>
            <a:miter lim="800000"/>
            <a:headEnd len="med" w="med" type="triangle"/>
            <a:tailEnd len="med" w="med" type="triangle"/>
          </a:ln>
        </p:spPr>
      </p:cxnSp>
      <p:cxnSp>
        <p:nvCxnSpPr>
          <p:cNvPr id="310" name="Google Shape;310;p41"/>
          <p:cNvCxnSpPr/>
          <p:nvPr/>
        </p:nvCxnSpPr>
        <p:spPr>
          <a:xfrm>
            <a:off x="3124200" y="4800600"/>
            <a:ext cx="2514600" cy="0"/>
          </a:xfrm>
          <a:prstGeom prst="straightConnector1">
            <a:avLst/>
          </a:prstGeom>
          <a:noFill/>
          <a:ln cap="flat" cmpd="sng" w="38100">
            <a:solidFill>
              <a:schemeClr val="lt2"/>
            </a:solidFill>
            <a:prstDash val="solid"/>
            <a:miter lim="800000"/>
            <a:headEnd len="med" w="med" type="triangle"/>
            <a:tailEnd len="med" w="med" type="triangle"/>
          </a:ln>
        </p:spPr>
      </p:cxnSp>
      <p:cxnSp>
        <p:nvCxnSpPr>
          <p:cNvPr id="311" name="Google Shape;311;p41"/>
          <p:cNvCxnSpPr/>
          <p:nvPr/>
        </p:nvCxnSpPr>
        <p:spPr>
          <a:xfrm>
            <a:off x="6019800" y="1828800"/>
            <a:ext cx="1143000" cy="2362200"/>
          </a:xfrm>
          <a:prstGeom prst="straightConnector1">
            <a:avLst/>
          </a:prstGeom>
          <a:noFill/>
          <a:ln cap="flat" cmpd="sng" w="38100">
            <a:solidFill>
              <a:schemeClr val="lt2"/>
            </a:solidFill>
            <a:prstDash val="solid"/>
            <a:miter lim="800000"/>
            <a:headEnd len="med" w="med" type="triangle"/>
            <a:tailEnd len="med" w="med" type="triangle"/>
          </a:ln>
        </p:spPr>
      </p:cxnSp>
      <p:pic>
        <p:nvPicPr>
          <p:cNvPr descr="CLOWN" id="312" name="Google Shape;312;p41"/>
          <p:cNvPicPr preferRelativeResize="0"/>
          <p:nvPr>
            <p:ph idx="1" type="body"/>
          </p:nvPr>
        </p:nvPicPr>
        <p:blipFill rotWithShape="1">
          <a:blip r:embed="rId3">
            <a:alphaModFix/>
          </a:blip>
          <a:srcRect b="0" l="0" r="0" t="0"/>
          <a:stretch/>
        </p:blipFill>
        <p:spPr>
          <a:xfrm>
            <a:off x="3733800" y="2209800"/>
            <a:ext cx="1528762" cy="1905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2"/>
                                        </p:tgtEl>
                                        <p:attrNameLst>
                                          <p:attrName>style.visibility</p:attrName>
                                        </p:attrNameLst>
                                      </p:cBhvr>
                                      <p:to>
                                        <p:strVal val="visible"/>
                                      </p:to>
                                    </p:set>
                                    <p:animEffect filter="fade" transition="in">
                                      <p:cBhvr>
                                        <p:cTn dur="2000"/>
                                        <p:tgtEl>
                                          <p:spTgt spid="31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1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2"/>
              </a:buClr>
              <a:buSzPts val="3600"/>
              <a:buFont typeface="Arial"/>
              <a:buNone/>
            </a:pPr>
            <a:r>
              <a:rPr b="0" i="0" lang="en-US" sz="3600" u="none">
                <a:solidFill>
                  <a:schemeClr val="lt2"/>
                </a:solidFill>
                <a:latin typeface="Arial"/>
                <a:ea typeface="Arial"/>
                <a:cs typeface="Arial"/>
                <a:sym typeface="Arial"/>
              </a:rPr>
              <a:t>Con bà A.</a:t>
            </a:r>
            <a:endParaRPr/>
          </a:p>
        </p:txBody>
      </p:sp>
      <p:sp>
        <p:nvSpPr>
          <p:cNvPr id="102" name="Google Shape;102;p15"/>
          <p:cNvSpPr txBox="1"/>
          <p:nvPr>
            <p:ph idx="1" type="body"/>
          </p:nvPr>
        </p:nvSpPr>
        <p:spPr>
          <a:xfrm>
            <a:off x="457200" y="1600200"/>
            <a:ext cx="8229600" cy="3581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lt1"/>
              </a:buClr>
              <a:buSzPts val="2400"/>
              <a:buFont typeface="Arial"/>
              <a:buChar char="•"/>
            </a:pPr>
            <a:r>
              <a:rPr b="0" i="0" lang="en-US" sz="2400" u="none" cap="none" strike="noStrike">
                <a:solidFill>
                  <a:schemeClr val="lt1"/>
                </a:solidFill>
                <a:latin typeface="Arial"/>
                <a:ea typeface="Arial"/>
                <a:cs typeface="Arial"/>
                <a:sym typeface="Arial"/>
              </a:rPr>
              <a:t>Sinh thường, 40w, 3200g</a:t>
            </a:r>
            <a:endParaRPr/>
          </a:p>
          <a:p>
            <a:pPr indent="-342900" lvl="0" marL="342900" marR="0" rtl="0" algn="l">
              <a:lnSpc>
                <a:spcPct val="100000"/>
              </a:lnSpc>
              <a:spcBef>
                <a:spcPts val="480"/>
              </a:spcBef>
              <a:spcAft>
                <a:spcPts val="0"/>
              </a:spcAft>
              <a:buClr>
                <a:schemeClr val="lt1"/>
              </a:buClr>
              <a:buSzPts val="2400"/>
              <a:buFont typeface="Arial"/>
              <a:buChar char="•"/>
            </a:pPr>
            <a:r>
              <a:rPr b="0" i="0" lang="en-US" sz="2400" u="none" cap="none" strike="noStrike">
                <a:solidFill>
                  <a:schemeClr val="lt1"/>
                </a:solidFill>
                <a:latin typeface="Arial"/>
                <a:ea typeface="Arial"/>
                <a:cs typeface="Arial"/>
                <a:sym typeface="Arial"/>
              </a:rPr>
              <a:t>Khóc ngay, khám BT, bú tốt</a:t>
            </a:r>
            <a:endParaRPr/>
          </a:p>
          <a:p>
            <a:pPr indent="-342900" lvl="0" marL="342900" marR="0" rtl="0" algn="l">
              <a:lnSpc>
                <a:spcPct val="100000"/>
              </a:lnSpc>
              <a:spcBef>
                <a:spcPts val="480"/>
              </a:spcBef>
              <a:spcAft>
                <a:spcPts val="0"/>
              </a:spcAft>
              <a:buClr>
                <a:schemeClr val="lt1"/>
              </a:buClr>
              <a:buSzPts val="2400"/>
              <a:buFont typeface="Arial"/>
              <a:buChar char="•"/>
            </a:pPr>
            <a:r>
              <a:rPr b="0" i="0" lang="en-US" sz="2400" u="none" cap="none" strike="noStrike">
                <a:solidFill>
                  <a:schemeClr val="lt1"/>
                </a:solidFill>
                <a:latin typeface="Arial"/>
                <a:ea typeface="Arial"/>
                <a:cs typeface="Arial"/>
                <a:sym typeface="Arial"/>
              </a:rPr>
              <a:t>Mẹ 39</a:t>
            </a:r>
            <a:r>
              <a:rPr b="0" baseline="30000" i="0" lang="en-US" sz="2400" u="none" cap="none" strike="noStrike">
                <a:solidFill>
                  <a:schemeClr val="lt1"/>
                </a:solidFill>
                <a:latin typeface="Arial"/>
                <a:ea typeface="Arial"/>
                <a:cs typeface="Arial"/>
                <a:sym typeface="Arial"/>
              </a:rPr>
              <a:t>o</a:t>
            </a:r>
            <a:r>
              <a:rPr b="0" i="0" lang="en-US" sz="2400" u="none" cap="none" strike="noStrike">
                <a:solidFill>
                  <a:schemeClr val="lt1"/>
                </a:solidFill>
                <a:latin typeface="Arial"/>
                <a:ea typeface="Arial"/>
                <a:cs typeface="Arial"/>
                <a:sym typeface="Arial"/>
              </a:rPr>
              <a:t>C 2 giờ trước sinh, ối xanh hôi</a:t>
            </a:r>
            <a:endParaRPr/>
          </a:p>
          <a:p>
            <a:pPr indent="-190500" lvl="0" marL="342900" marR="0" rtl="0" algn="l">
              <a:lnSpc>
                <a:spcPct val="100000"/>
              </a:lnSpc>
              <a:spcBef>
                <a:spcPts val="480"/>
              </a:spcBef>
              <a:spcAft>
                <a:spcPts val="0"/>
              </a:spcAft>
              <a:buClr>
                <a:schemeClr val="lt1"/>
              </a:buClr>
              <a:buSzPts val="2400"/>
              <a:buFont typeface="Arial"/>
              <a:buNone/>
            </a:pPr>
            <a:r>
              <a:t/>
            </a:r>
            <a:endParaRPr b="0" i="0" sz="2400" u="none" cap="none" strike="noStrike">
              <a:solidFill>
                <a:schemeClr val="lt1"/>
              </a:solidFill>
              <a:latin typeface="Arial"/>
              <a:ea typeface="Arial"/>
              <a:cs typeface="Arial"/>
              <a:sym typeface="Arial"/>
            </a:endParaRPr>
          </a:p>
          <a:p>
            <a:pPr indent="-190500" lvl="0" marL="342900" marR="0" rtl="0" algn="l">
              <a:lnSpc>
                <a:spcPct val="100000"/>
              </a:lnSpc>
              <a:spcBef>
                <a:spcPts val="480"/>
              </a:spcBef>
              <a:spcAft>
                <a:spcPts val="0"/>
              </a:spcAft>
              <a:buClr>
                <a:schemeClr val="lt1"/>
              </a:buClr>
              <a:buSzPts val="2400"/>
              <a:buFont typeface="Arial"/>
              <a:buNone/>
            </a:pPr>
            <a:r>
              <a:t/>
            </a:r>
            <a:endParaRPr b="0" i="0" sz="2400" u="none" cap="none" strike="noStrike">
              <a:solidFill>
                <a:schemeClr val="lt1"/>
              </a:solidFill>
              <a:latin typeface="Arial"/>
              <a:ea typeface="Arial"/>
              <a:cs typeface="Arial"/>
              <a:sym typeface="Arial"/>
            </a:endParaRPr>
          </a:p>
          <a:p>
            <a:pPr indent="-342900" lvl="0" marL="342900" marR="0" rtl="0" algn="l">
              <a:lnSpc>
                <a:spcPct val="100000"/>
              </a:lnSpc>
              <a:spcBef>
                <a:spcPts val="480"/>
              </a:spcBef>
              <a:spcAft>
                <a:spcPts val="0"/>
              </a:spcAft>
              <a:buClr>
                <a:srgbClr val="FFFF00"/>
              </a:buClr>
              <a:buSzPts val="2400"/>
              <a:buFont typeface="Arial"/>
              <a:buChar char="•"/>
            </a:pPr>
            <a:r>
              <a:rPr b="0" i="0" lang="en-US" sz="2400" u="none" cap="none" strike="noStrike">
                <a:solidFill>
                  <a:srgbClr val="FFFF00"/>
                </a:solidFill>
                <a:latin typeface="Arial"/>
                <a:ea typeface="Arial"/>
                <a:cs typeface="Arial"/>
                <a:sym typeface="Arial"/>
              </a:rPr>
              <a:t>Bé có nhiễm trùng ???</a:t>
            </a:r>
            <a:endParaRPr/>
          </a:p>
          <a:p>
            <a:pPr indent="-190500" lvl="0" marL="342900" marR="0" rtl="0" algn="l">
              <a:spcBef>
                <a:spcPts val="480"/>
              </a:spcBef>
              <a:spcAft>
                <a:spcPts val="0"/>
              </a:spcAft>
              <a:buClr>
                <a:schemeClr val="lt1"/>
              </a:buClr>
              <a:buSzPts val="2400"/>
              <a:buFont typeface="Arial"/>
              <a:buNone/>
            </a:pPr>
            <a:r>
              <a:t/>
            </a:r>
            <a:endParaRPr b="0" i="0" sz="2400" u="none">
              <a:solidFill>
                <a:srgbClr val="FFFF00"/>
              </a:solidFill>
              <a:latin typeface="Arial"/>
              <a:ea typeface="Arial"/>
              <a:cs typeface="Arial"/>
              <a:sym typeface="Arial"/>
            </a:endParaRPr>
          </a:p>
        </p:txBody>
      </p:sp>
      <p:sp>
        <p:nvSpPr>
          <p:cNvPr descr="data:image/jpeg;base64,/9j/4AAQSkZJRgABAQAAAQABAAD/2wCEAAkGBhQSERUUExQWFRQWFxgUFxcYFBQYFxgYFxcVFBcYFBUXHCYeFxojGhgUHy8gIycpLCwsFx4xNTAqNSYrLCkBCQoKDgwOGg8PGC8cHxwsLCkpLCwsLCksLCksLCwsLCwsLCwsLCkpLCwsLCwsLCwsLCwsLCwsLCkpKSwsKSwsLP/AABEIAMIBAwMBIgACEQEDEQH/xAAcAAACAgMBAQAAAAAAAAAAAAAEBQMGAAIHAQj/xABDEAABAwIDBAcFBgQEBgMAAAABAAIRAwQFITESQVFhBhMicYGRoTJCscHRFCNScuHwBxWS8WKCorIkMzRDwtIWU3P/xAAaAQADAQEBAQAAAAAAAAAAAAAAAQIDBAUG/8QALBEAAgICAgEDAgQHAAAAAAAAAAECEQMhEjFBBBNRMmEicZGxBRQzQlKBwf/aAAwDAQACEQMRAD8ABtmZIjqkFRuoyGZ4JpQpE5uyHBZmxpTBCNo1JUlvajh5op1GAgZAGTuWzKMe0Y4cCvLcZwc0VstOoGSQHprU/loi6VYx7Pmfkg6VsAdoxy5Jgys3iixmzXu5BbUrbtbRzK1e8RqvK2IhoAb2neg7/oixhdW7FMS7wHHkEnqXL6rtp2QGgG7xRDKAJ2n7T3cTp4DcFMarRoyO8JpoHCb+wK05a+q96zSJP75KeiOs0DGjiY+WqZ21q1nvtnjkq5ErH8sS7FZ2gcBzJHoqV0oxeqahp7ToaYOZEkcl1g3A/GPKVzLpzZmncF4JLamYIEid45Iv7CeNf5FcaxzhBk+aeYHbwwg/iJ8wP1SmnU5HxMJthVYAkZZjdy5obKjFJlswjEjROcFh9oEeGXBZ0m6L2oZ14Lg1xGVMt2RMDsiDv4cUifewCEPWxFxYaZcerJmAd438ioto1cOQZhwpsjqxtictt+evBoEZIipcVIIJjPaIAgZafLySEvkZHu/VQ1cUqUxD9qNzm5j9Edlxh9h3UvgJL3nPI9o5+O9NMIrVGbL2EtJ7R7RI7o0KoovHOadl3WN3tdG0O4/VWDD793UMzPsiPKENDu9NUXDFHNrMZcCNr2agG78JI9PJe2jxCrVpelrCD/3IIHJrpk85CbWVdZSZ2YovjQe9iJo3G2Nlx7QzB4jgVAwyo6ggghCZc4c415IsWo7J2tQd/wAkk/m+y7ZAku0z00zPJE9MMadTZTYBPWTnv7JbkP6teSq+H2zp6xzjtHh3k7+8+i1lPRxYfTJvky3W2OdWxzaRBrF3vSQBlJPE6wFZLC5fVptc6J3xodyp2F2sCJmTPmVebJ4IAGgyCmIeojGKpLYM/CmkkyRyyWLLm+2XEcFi12cdHO8LwvZEnX9701pUQDovKLRCIYkBu1qkdTyyWrVMwcEgBG2pK8/lTz73ofqmDHlTtqRrAHekMApYOd7j6BFHDWMzc7zJ+SiuMUGjMzxOQH1UDe0ZfUE+g7kBomqEuEU2w3icie6cwtqVM0x7nr6lCX1/TY2S/wDXkgqDalbMzTYdJ9s+G5NWU1FLsZOv6jnbLczyHxO5bYhgdSrQe0EioR2TuyIMeIBHilPSDE6ltTFKg8MqVJ2XkAgEATr7xkayqjUr1yx32q5ruquhopmq8DnLGENIjlGimTo1wwctpFn6N9I2lrNl2ZHa7IIB3CCrBa9IXOz2qfcWR6hUS0wzq2iDqj7ag6QSdkeKyto9F4oS20Xh2PVBo1sabyorq+65uzVptc3h+wk76rmUoJzDmj/U1TMvYKHJjj6eD8EFfoxbOnZY9h3HbJjwKAxDoaRT27ao51RuZY7Zzj8MAZ9+qsNG5B1RAIKpZGYz9Gn02isNxNlxaODmgVGZadprt47iq915bkRI4fvQq6YlgW0XVKRAqEZ7Xsv/ADRnPNUW/v3sqFlSgA4ajaI8sjIVp30Yywyx/UFdQHZtJ+Y7wtetLcniQcuRUVK/Az2SDyMo62rMr09pgMZyCM8spHJBJXr2n1TxtHZDidl404w/gfjCuXR+wL6TAXgZAyeboy85SKvaBwNN42mu04gjSOfNWfoFbNHUscC/ZBZ4CYJHdBKGTykteAXFexXcCIg7MRHsgNBjnE+KPsbhB9NmxdVADMFvh2G5DiBoocPr5LKWmeli3FMtlC5yUxzSehWTShVyUmtCDpZhbnGnWBJFIPDm/mjteER4oKxpZCRkrkWSgG2DWEwIBkEbh3cld2RxUQLrw1zWzr8APqQnFLHQ1gDdeKqFxUi4LJzawRxzJn4DyUrL/ir6OHKlJj92IkklYk32lq9QZcCBt+eS3GIOHDyK9p4cPxeilbhfMLbR59SI24hUOhb++9bfbao1jwhTMwkD3x5Kf7GwDN0xmi4hxmyAXb97nc0LUuC4xJ2fxKWvVpgFz3bFMcd/f9FU8Y6aySy2YGNn23CXHmAcm+MqXJFe3LyWlkAqF92ajtin2nHhujjwCocPqSaj3OM73H4aKe3oxplzj9FDmb48HlnS8P6PsaQ+o4uf6D8o3d6dUrWnxOS5tY3dUaVXjucY8tEwqYndEdmu4Hm1nxAU+4zZ4F8D3puygKVMuaS7rmBjp9gw4yRIkQ0iOY4Kv45DqLXAbb2uaS4NkxEEneAPJVy/trh8mo4viTrPPJF2c0KfXlzw3ZNN7XNGW1AEZ5gkxPmpk732dXp6imqqh7QqtDCZ3R56+i3p1htDZg5SfHIDkPoqRRvKrhsNyByk90J1St/s1PaqPJe6IAIIJidNQNM0qaN1OMuh1ieK9plMAuf2SQBoBMF3DMb1PQD3awPVKLG92s3alNqVeFLNo2kMKNsd7/IQmFCyB953mPokn25RPuiUA5ss1a6pUh2nknc0GXHwGnigMQs6FwWOqNcC3hAcQfdJG5K7emmdFqadCceaqQF0iwdj6bW2rBTdmCXAjKOOcqDDujjababQ50taATlmd8clYKdNTNt5Vc2zBelgnb2LqeB0iZLJznMn4Smlhh7KZDmNDTrlzyM8VLTt0QxiRThD4FGPdHzcPLw4NcWtbBGXZEAzMgqvswStSPaZI4t7Q9Mx4hXwLYBJ7HF8VSKdbPT2ys3Hl3pf0pxkUHtaAwuIkH3gSYEjgc8+RTnop0ip1WbD2jbaPagZ9/NYTnToWXJKMbiiS2s3vMNaT8PNQ3luRMiCNQm15iU5NcAdx4dw08wlVW6nieJJk+M6rWErIxZJZHtUc56SAtug4GCGt+asOC4iyowCtTa6f3IO5L8Zwp76z3bMjdHADJL7KoabhvC3OaaabsvH/wARtndptR7Qd0gx5r1LKVYwIdluzWJ8mZcfuCUyz8SLpNZGpPIBaUHf4fRb3dc7zstjxV6Mfx+XRLswJ2QBxcfkldfE25ucT1TdYEA/XuQF1izalQsafumDaqPJ1Iz2e7WVTsf6VGv7A2aQyY3iB7xHPdyCREne7sk6SdITcPgDZpt9lnzdxJ9Pitt6WcnclgqSUxtGxCTVDg7Y1s6W8pnRogiPQoK0amls1ZM9CMSe2oqdrVNRpCOCymJMKGa0aMpOBR9tW3Fo5qWnQyW7KYSNYIWVcIpioKjaRBByIcNjPKXMjLXcEi6Q9G61Nzq5LXsOR2QR1YJy7OkaCfRXlrVLXthVpOpkw17dkxE580cmipY4taVHN8NrmAn9u4lTXXQnqxtUnOdGZa6Jj/CQB5Iq0s8gmWlRAaS3p00e62yWjaMIGe29NMqTUNRajKTUhhFEI+g1BMajKKZEmF7GS0IhSUxKypTVHMpbo0C2AWALZBTYsx3o+y6YA/JzTLXRmOI5hLL3oU3Za6lUex9MZRETvMRv+CtAErYKZQUuxKbRVsLtqzXA1CC7TKT5E/QJwbWSjaoEaKB796Sio6RopNg1S0EECAYyJExzjekNxgYfVycNo7jlJ3QeJViB2nQoK2HbNamZ0e2TwzBzVcqHLi04yKpUolpIIIIyIO5YuqOtGOMlrSTv2QVi3pHje4cwt7x3JIOlmOFvZBl7h/SPqndSiWU3PdADQTqqDUPWVS9xk5uPDLOPRaaOamwbGsR2KTbdvtPh1U8j7v17kiuHZ8hkvbqvt1S47yStKmgSCzxr0wtKqVaFFUKqTRcHTLRZ1swntAKp4dVzCs1pUWLVHq458kNHVYbwW2HvmTxSjELj3Rwk/AIvCriB4KDVO2Pri6DWgDU5fUqS3zVcoYl1ji7cCQPAx8ZR9piEpGsUP6UImm1L7Sqj2vUmwTSO7cg+raxz2kaEuHcc/nHgiWOUGInIO3wWn4j5oBIXPuJKjL1ADms2k7KaoNovR1J6T0qiMpVkEDek5FsclVGqjGVECaGlF6IrvEJUyut/tSuzmlj3YQXrwPQ3XLYVUjTiFB6w1VAHrw1EWLib1KqhDpXjytA+EjRKgyz7Mu3hpI78gPiga1eJHiTv81L9rhpH0QNR8qaIUbk2yUXKxAmosQacUVfphVLaAaXZvdpO4Z/RVJrYY8ge7Ep30z2espjWGzrOZP6Je9v3LjplkuxHz8uT70Ut7YcO9b1KeS8vm/Fe0XyEzJfAM7Vb0lvUYt6DM0AlsZ4eVY7B+iQWOZTcVNiN8rKR6WHUSagRUq1fIcMh9ZUb77ZZV5Ao7BbAioTEhxnz4qDGejYaSWvyecxw35FQbxutC2xvYZG+Exsa5Gqjbg3VskZ+pWzLKrkS0tB0JQzeFpbLJZX4jVNKOIBV6zww73ZrXEcTp27mte8BztGjMgcSBoFFG/NJFwpXYJWmKVYpk8CD8vml1iBAcHbUiQZU+NumhrqW+jgfkpZrHbALd0rKpUVB6kfmkh5Fsyk5TMrKFoXjlZh5GdvcpjSqZZKoXNyW6I7CsXJmcuSCywuuFCbvNLqt+hHX+aCbLEy5RVOsq7QvJRtO5TIY6D1s1L6dzkrHhdkAwVHCScwNwHE8UJW6Iy5FjjbAWUHO9lpPgpGYDWduDe8/ROaN9l/ZbfbSdFooI8+Xq5+FQsb0VmNqppuaOfEoul0aot1l3e4/KES2s5EuOUlUoowlnyv+4AdhdAGOqb5LEdtA5rFVIz9yfy/1Pn3pTXb9oED3R8+Kir/9OTx/ssx9hNy3Key3JMadltUHDgFbVIyUnJ7OeYgzTvQ1B0OTG/pZjxSy4bGaQnphporwNXuGXIdkdUZUtkrNUrVo1tKsFN7h+1GeiU06MIlmX91LOjG2lQ5wvEyw5rXFsbBIzQuLURToh7SZJA80ntK4qkg6hQlZu8rWvJbsNxQVW7G7KVpdYhUbWcHnsTNMbg0CNd+cpJhdMtf2ZPdqtMSxJ1cgjIAQ0ctc+aK2dMcq4JvstF1jzaNE1DrGQ4ncuf0Lp9Wv1lQ7TnGT9ByCn6QVierZOg2jPPIfA+a8wa0lwnwTWo2ZZZPJnjjXUa/U6bhlYCk1o3THn8ERjLvuWz/9g/2uVZtcTDKmzOgABTKviYqOaAZa3y2j9PmVgz1Iu5Wg+0ooxtBQWbkwppIctgzrdR1LdMdhe9RITM6KrfCEGy5LUXiRIqOBGhjyQTqZKYVo3fiJKjN7zWptCoX2BVIybSGdriMb00pYmOKqTmtb7VRo/wAwnyGaMsaIeez1j/ysInxfCKMnNFrtL3bcBK6a/s0mjLIALl9jhzqDml9MsJggOd2iJ1IGmY56Lp7a4NFruQVQVHF6qfKiKhQnPTkjqTQAlNW/A0UdHEto/DetDjasdGoFrdg9kBa21QOY0kaz35LKmIMa47RAgbzGXimQTtpZLFWrjpva7Rio45+615HgQIKxXwl8Ec4/JzvGLP71pA1Hw/YR2FW0yNxyU+I0paDwPxU2FU8pU+DStnMMbtNiq9vAkeqQXdPJdA6Z4d/xDiNHNDviPkqdeW2aSYpIW21DInfKY2OMN9l+R47ip6Fn93PE/ok11bdop9gm4bRaBRBEhRPt8xKQW9Z7PZcRy3I2ljzwRttDhyyKnizpWaLW1Q5xKvtW5HCPTNILO3Ldk/vNPxsV6Z2HDMabx3heMw+QOWqlOtG0sfNqSFtQvYSWOLZ1gwvba4BgOCZVbAwpLKk1vu58UnI1hifLs1vej5rUw5o7TdJGZHBR22Flg7Qgp1SuTo2SrHa9CzcUXbVUMqn2W5EDk/eCctNOeizTfR1ZHCL5vs59UEkwc/3ojcJrRkhb3DH21ctqNLXNMOB4HfzG8Fb1G7DpG9DQ8OS9lus6ydUKZI3KqYbeKyWV4pOrsLFhUPvBo59r0y+KKZhzoyqGfyiPLX1XjblFUq3NAit49bFpL3McebWl3wGXilLLO7qf8m0qRxc0/D9Vf+sHEefyRNrf1Gey4xwOY/TwhNHPkUmvws57S/h7iVX2uwPzNb8DKa2v8GjG1cV2gDM6u9SQF0Kj0gbB22wY3Zg929c66S9Jqlw8iS1gMBv/ALc1sqPNkst1JUTtwrCrWRD67xvBgeBEfNFUenDaWVvbU6Y4nM+JVNc5eNqIFXyWm9xZ9xU6x8SQBAyAA4eqv2Cjatw08FyvDq0tHcuo4JVmm2PwhC7Iy/SqBK2H7M7RAZPtTukeKHFRlIgATte8Y1GiG6Y4s+i7YbTL+sbtAkgAZwRxmYPiqrcXjqrYrMfs8A4x6RPqr/MzjjlJXHf+yy3HTOnTqBtMmo8+00eyw6Hadu7s+5UbHsUurmsRWgmezSZJbG4H8R+uiOtbW2Y4EGpHAbv9KbYjd27YqUGOD4gufOm/XPdoAtoyhFa7OWeDPJ1JcUVtmDXJAJbHIkSFiOdTcczWfJzMGBnwCxL3pFfymP5HFdksPdPkpsNZkF6GZKeyZACyNSCpYtfVeXAEbIbnyk/+S55jOEBtZ7RoHGO7cunW+ZceJP0+SR9LbVv3ZAG0Zk8QIiVICbCOiQrUhL9k7sp3nVVbpB0cfQq7LxzB3EcQunYI3ZaByCJxrBGXLA12RGbXDUfohlI4rUw06gZIZ1vyXSn9B6zTAAcOIMeYOinb/D9rgesJDjpEQO/LNOw4o5e20EyMjx0KPthVGj3eh+Kttf8AhnXElmy4bodBPmtKHQm7Bg0j3y2Pik2aRVCelWqjWD3j6JphmHVq5inTDjxg7I7zIA81YrPoY5gaaoBncCfU/RWChdNpiANlo4DIRyUVZsszQuwnogaYPWPZ1sSGNIyHGNfFBYPdmnfVwScnty4bLWTHeJ81V8PxKrc4xRqtEOLw7PdSAhwcf/zBHDadzTvFbgU8UrOBBbU2HgjP/tsaf9TXIaNsbfJ35RZul1Kyu6JNUlj2iGVdh0gwYBj2m/4T8VzvD8I2+w94MTBbnkDzRPSOrW64sEimO1Tic5Ak+BkZL3BcNc7VxE+A8kmaQgoP8LDKHRUxNOr4ObE+IOQ8EZQw6ozIubI11+ib2NJrSGlwPjxgdx1Xl5k8DkJ9fopaOqOR9ENGg/iPVFU6buK2oPU4eEqNHIynbTx80VToAKFtYKUVUEOTJ9gclW+lOEgsNVmTm5uHEce8J91yX4/cBttWJ/A74EJrsmUVJUyhC4XlSpl3oK1fIk8FvVdxK1R5j0OsGq9kcjC6b0ZrdhvILlWFvho810bom+Mvmh9mc9xC+nWBuuaDTTc4VKbtsbEbTmwQ5uYz3GN+yuf0rx7B/wBQMsi19M7XdAgyuxSFROnuFtFSnUY3tPkOAnOIg5LVSOWl5/cqVbH3nIEDmGx6SYW9oC45mZ1lSGx/EwtA1M5DvDs/VDvZl93nxIyP9OvlKVjGzNmBJE789+9YkbHECAcl6pKsu7dFM07LSeA/sluHXm01H3Luy0fiI9M/kmSTWrIb4JN0mE1aY4N+af0mJHjrfvx+UfEpDJcPMFN6LkktHQSmlCogaDqZhTOpByEBUrKhCRRJRGyY3IsO3KBrwe9CYtUcylUc0wQ0kFIY2DASJSTpLaNp0KtT8LHGPh8VRrTpxWZttqOLgWuAO8OIyIPCUPbdMn9W+lUl9N7S0gntNne0nekWosqle6NGtTeCQBDSRObZ7Qy1yKZXuOtq1WFmobsiRqBmMjvzKCqtDhBzG4xMd4Q7MHbrtc5zB/RGjpuatLaZerXFGVKYa/SdnmJGo7olR2t/sQYzzB7xkckgbWYACXieWcnwW1XFRnkXTnpHLXw4JGvNFpffBwMZEZg89R8SO4qCvjmcHd/dVStjDyIaAB5+CGfi9QGez3QIPjqihe8kXani44ohuIzvVJoY/TOT2lh4jMemaZ0blrhLHg+KTiaxzKXRZ23qnZezvVW+0OG9Q18b2BmYU0X7nyXdt1zSjpBbV7qn1Vu2QTL3Ew0AZxO88gveimG1bh23VBbS3NzDnT+LeB6roVtYtEbIgcNypIwy+pSVI4lStg2GN90eZCW3VyWkiE8xV2xcPLd1R/ltEfBIsXH3hG7VbpHnzm6HOGV5a3uXSuirpbzHwXLcEfkAum9FBv8ANQxXcS5Mfkq90kLi5paSNkGY9qHQDB3aJ4XquY1UirtToIMbt+fgVSM0GWvRWnWotfDe2J7O7lvBI385SHFOglRmbO0J3CHeAmD4HwR7HPY6aROeZY0xtjizOBUjdo6Nxkqx2NZ72B9N7arDlBEOBGocDmHA6g6JAznP8tcNRnzZn45LF0d9BhMupvnflPrvWJAcvwarAEFWGiZc0zkJ9YVcwlrS0OjZ7sx5J3atIORB9FbEPmJFjI+8nlCaUKxGRSzEjJKkZBblMKD0tY1GWrkDGbXrdr5UVPReByBhZfC9c+WwcwciCg21SSFO0pDspuOdCzJdSMg57J1HdxVVusHqM1Y4c9krsELcNHBKilI4a6gRyXgt3HUruLqDSM2tPeAo/wCVUDE0qf8AQ36I2VzOLNtTwUv2crsn8kt4/wCTT/ob9FjcLoNzFGmP8glGx8zjlOwe/wBhrnflBPwRtHoPd1I2aLo4uIb/ALjK7HRewZAABE9a0hLY+f2OS0P4S3R16pve8n0DUaz+DdTU1mD8rXH1kLqHWZIK8xxjJAILu/Id/wBE6JU3fRS7b+FVICatd55Ny+JK9d0ZtqRPVURLTnUd2nk8i7TPgrNRuuszmV5/Lw7KIEylRTm32F4HaxT5nUou4rilSc46BpPkJW1rT2WwlnSek91vUDBLnDZA79fRWkYtnKqdqaji4+zJJPHeUixhpLiT+5zVro3IYAwxIyI57/VJsatxsn/D8DmrRE+gbo/u7/mupdEiZPDJcv6NsLnn96rrHRylstH737lEuxxf4SwuehrrBgWmr+IQ/kBIDh3b+RPALerVEZojBseoVmAMqNJaIM5d5E65ppMiU1FpN9lddRcCWHJzcwdxjf8ACT+V3FGWlRwPWMOzU0dPsvj3aoG8fiGY5hE4zatEZgCew8RDXfgcdwMmJyzIO5C29QEkkQ4ZPaNeRbO/LLjBGoyVFckxs3pI0DtNqNdvApvcB3OaCCOaxRMs3ES2HNOhBgHwnJYgVI5NhlUhrRO/PNWuxfv3Bc/oXBCsFlXqOETA8lbJTHV7jgnZBiMythcNqM2mmVX69r2HO1A04E8fNN8Po9XRaIziSpKJWIu21QPWZo+0QMYA5LX9lb7MrXZ9Ehm1EdqFPUZuXjaMAKTZJKBmlN27epaawUJUtItGpHmgCPPctm0ypm1GDeFs25buB8kgMp0SVILXcvG3XAFbC4PBAGOsAVsbNkZlRuvDMDM+g71mwdSZPp5IoYmx2+NOA2Q0+98uQVRYHPqEcT5K2dLbtopbBgvcQGAa668ghcEwvZMnPf4oHYZhdl1QE796bUnSoq7Ox3JQL1w7LZAJ8YPwTBbdD8XbZgZnfHzKgunkuaOJnuhC25FJuep05nVTWzT7btTu4fvJNfJM6vijld/akXNU7hUd/uJSi5vdp5G4/wBlaOlZDKtUDeSfP+5VUtaEv07la+RZO6G/R+1NNpcd7p8AujYFVlgMeqqtja6CMgrdYsDG+Cze2FUqMxu8DaTs9Rs+Jy+q5s5/2WoN9F+RB3Kx9IMR2n7HAz8gkt/Q6ymW8su9dmONRPmv4hm55uPhaGAa5o7DpaR7JORCPwrHCHAP3ZSdY4Hj+nIKu9Grs1KWyfapnZPy9PgnLrXag6O3HjyKJJSRhhy5MUy8sqMIBBbmAcw/fnqBB71ipNPGKrBsioWgZbO24R4BYuf2j2l65fH7FIoq1UT92PD5LFiR3IZ126Ddll4Kev8AJYsUlAPvfvmm1josWIAZNWU9VixIoJQdaoeJ816sQhkczqpqAWLEgCaYU7V4sQDJKa8uzDD4LFiYG9AZeC3OqxYgEUu9zvnznAynONNOCs9t7I7gsWIfYHl6ez4pbZjt+f8AuIWLEMuHTJ7k/eM8PiUxq6LFip9GWP6jm/T3Ks78rUjwwfeN/e9YsT8Dl9Rb8N9oKzPPYPisWKF2Eig3p++qfmPwC3p/VYsXf4Pjsv8AUl+b/cB6Kj/jLoboGX+ZWtns+LlixZ+Tqf8Aw82BwWLFisg//9k=" id="103" name="Google Shape;103;p15"/>
          <p:cNvSpPr txBox="1"/>
          <p:nvPr/>
        </p:nvSpPr>
        <p:spPr>
          <a:xfrm>
            <a:off x="184150" y="-198437"/>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600" u="none">
              <a:solidFill>
                <a:schemeClr val="lt1"/>
              </a:solidFill>
              <a:latin typeface="Arial"/>
              <a:ea typeface="Arial"/>
              <a:cs typeface="Arial"/>
              <a:sym typeface="Arial"/>
            </a:endParaRPr>
          </a:p>
        </p:txBody>
      </p:sp>
      <p:sp>
        <p:nvSpPr>
          <p:cNvPr descr="data:image/jpeg;base64,/9j/4AAQSkZJRgABAQAAAQABAAD/2wCEAAkGBhQSERUUExQWFRQWFxgUFxcYFBQYFxgYFxcVFBcYFBUXHCYeFxojGhgUHy8gIycpLCwsFx4xNTAqNSYrLCkBCQoKDgwOGg8PGC8cHxwsLCkpLCwsLCksLCksLCwsLCwsLCwsLCkpLCwsLCwsLCwsLCwsLCwsLCkpKSwsKSwsLP/AABEIAMIBAwMBIgACEQEDEQH/xAAcAAACAgMBAQAAAAAAAAAAAAAEBQMGAAIHAQj/xABDEAABAwIDBAcFBgQEBgMAAAABAAIRAwQFITESQVFhBhMicYGRoTJCscHRFCNScuHwBxWS8WKCorIkMzRDwtIWU3P/xAAaAQADAQEBAQAAAAAAAAAAAAAAAQIDBAUG/8QALBEAAgICAgEDAgQHAAAAAAAAAAECEQMhEjFBBBNRMmEicZGxBRQzQlKBwf/aAAwDAQACEQMRAD8ABtmZIjqkFRuoyGZ4JpQpE5uyHBZmxpTBCNo1JUlvajh5op1GAgZAGTuWzKMe0Y4cCvLcZwc0VstOoGSQHprU/loi6VYx7Pmfkg6VsAdoxy5Jgys3iixmzXu5BbUrbtbRzK1e8RqvK2IhoAb2neg7/oixhdW7FMS7wHHkEnqXL6rtp2QGgG7xRDKAJ2n7T3cTp4DcFMarRoyO8JpoHCb+wK05a+q96zSJP75KeiOs0DGjiY+WqZ21q1nvtnjkq5ErH8sS7FZ2gcBzJHoqV0oxeqahp7ToaYOZEkcl1g3A/GPKVzLpzZmncF4JLamYIEid45Iv7CeNf5FcaxzhBk+aeYHbwwg/iJ8wP1SmnU5HxMJthVYAkZZjdy5obKjFJlswjEjROcFh9oEeGXBZ0m6L2oZ14Lg1xGVMt2RMDsiDv4cUifewCEPWxFxYaZcerJmAd438ioto1cOQZhwpsjqxtictt+evBoEZIipcVIIJjPaIAgZafLySEvkZHu/VQ1cUqUxD9qNzm5j9Edlxh9h3UvgJL3nPI9o5+O9NMIrVGbL2EtJ7R7RI7o0KoovHOadl3WN3tdG0O4/VWDD793UMzPsiPKENDu9NUXDFHNrMZcCNr2agG78JI9PJe2jxCrVpelrCD/3IIHJrpk85CbWVdZSZ2YovjQe9iJo3G2Nlx7QzB4jgVAwyo6ggghCZc4c415IsWo7J2tQd/wAkk/m+y7ZAku0z00zPJE9MMadTZTYBPWTnv7JbkP6teSq+H2zp6xzjtHh3k7+8+i1lPRxYfTJvky3W2OdWxzaRBrF3vSQBlJPE6wFZLC5fVptc6J3xodyp2F2sCJmTPmVebJ4IAGgyCmIeojGKpLYM/CmkkyRyyWLLm+2XEcFi12cdHO8LwvZEnX9701pUQDovKLRCIYkBu1qkdTyyWrVMwcEgBG2pK8/lTz73ofqmDHlTtqRrAHekMApYOd7j6BFHDWMzc7zJ+SiuMUGjMzxOQH1UDe0ZfUE+g7kBomqEuEU2w3icie6cwtqVM0x7nr6lCX1/TY2S/wDXkgqDalbMzTYdJ9s+G5NWU1FLsZOv6jnbLczyHxO5bYhgdSrQe0EioR2TuyIMeIBHilPSDE6ltTFKg8MqVJ2XkAgEATr7xkayqjUr1yx32q5ruquhopmq8DnLGENIjlGimTo1wwctpFn6N9I2lrNl2ZHa7IIB3CCrBa9IXOz2qfcWR6hUS0wzq2iDqj7ag6QSdkeKyto9F4oS20Xh2PVBo1sabyorq+65uzVptc3h+wk76rmUoJzDmj/U1TMvYKHJjj6eD8EFfoxbOnZY9h3HbJjwKAxDoaRT27ao51RuZY7Zzj8MAZ9+qsNG5B1RAIKpZGYz9Gn02isNxNlxaODmgVGZadprt47iq915bkRI4fvQq6YlgW0XVKRAqEZ7Xsv/ADRnPNUW/v3sqFlSgA4ajaI8sjIVp30Yywyx/UFdQHZtJ+Y7wtetLcniQcuRUVK/Az2SDyMo62rMr09pgMZyCM8spHJBJXr2n1TxtHZDidl404w/gfjCuXR+wL6TAXgZAyeboy85SKvaBwNN42mu04gjSOfNWfoFbNHUscC/ZBZ4CYJHdBKGTykteAXFexXcCIg7MRHsgNBjnE+KPsbhB9NmxdVADMFvh2G5DiBoocPr5LKWmeli3FMtlC5yUxzSehWTShVyUmtCDpZhbnGnWBJFIPDm/mjteER4oKxpZCRkrkWSgG2DWEwIBkEbh3cld2RxUQLrw1zWzr8APqQnFLHQ1gDdeKqFxUi4LJzawRxzJn4DyUrL/ir6OHKlJj92IkklYk32lq9QZcCBt+eS3GIOHDyK9p4cPxeilbhfMLbR59SI24hUOhb++9bfbao1jwhTMwkD3x5Kf7GwDN0xmi4hxmyAXb97nc0LUuC4xJ2fxKWvVpgFz3bFMcd/f9FU8Y6aySy2YGNn23CXHmAcm+MqXJFe3LyWlkAqF92ajtin2nHhujjwCocPqSaj3OM73H4aKe3oxplzj9FDmb48HlnS8P6PsaQ+o4uf6D8o3d6dUrWnxOS5tY3dUaVXjucY8tEwqYndEdmu4Hm1nxAU+4zZ4F8D3puygKVMuaS7rmBjp9gw4yRIkQ0iOY4Kv45DqLXAbb2uaS4NkxEEneAPJVy/trh8mo4viTrPPJF2c0KfXlzw3ZNN7XNGW1AEZ5gkxPmpk732dXp6imqqh7QqtDCZ3R56+i3p1htDZg5SfHIDkPoqRRvKrhsNyByk90J1St/s1PaqPJe6IAIIJidNQNM0qaN1OMuh1ieK9plMAuf2SQBoBMF3DMb1PQD3awPVKLG92s3alNqVeFLNo2kMKNsd7/IQmFCyB953mPokn25RPuiUA5ss1a6pUh2nknc0GXHwGnigMQs6FwWOqNcC3hAcQfdJG5K7emmdFqadCceaqQF0iwdj6bW2rBTdmCXAjKOOcqDDujjababQ50taATlmd8clYKdNTNt5Vc2zBelgnb2LqeB0iZLJznMn4Smlhh7KZDmNDTrlzyM8VLTt0QxiRThD4FGPdHzcPLw4NcWtbBGXZEAzMgqvswStSPaZI4t7Q9Mx4hXwLYBJ7HF8VSKdbPT2ys3Hl3pf0pxkUHtaAwuIkH3gSYEjgc8+RTnop0ip1WbD2jbaPagZ9/NYTnToWXJKMbiiS2s3vMNaT8PNQ3luRMiCNQm15iU5NcAdx4dw08wlVW6nieJJk+M6rWErIxZJZHtUc56SAtug4GCGt+asOC4iyowCtTa6f3IO5L8Zwp76z3bMjdHADJL7KoabhvC3OaaabsvH/wARtndptR7Qd0gx5r1LKVYwIdluzWJ8mZcfuCUyz8SLpNZGpPIBaUHf4fRb3dc7zstjxV6Mfx+XRLswJ2QBxcfkldfE25ucT1TdYEA/XuQF1izalQsafumDaqPJ1Iz2e7WVTsf6VGv7A2aQyY3iB7xHPdyCREne7sk6SdITcPgDZpt9lnzdxJ9Pitt6WcnclgqSUxtGxCTVDg7Y1s6W8pnRogiPQoK0amls1ZM9CMSe2oqdrVNRpCOCymJMKGa0aMpOBR9tW3Fo5qWnQyW7KYSNYIWVcIpioKjaRBByIcNjPKXMjLXcEi6Q9G61Nzq5LXsOR2QR1YJy7OkaCfRXlrVLXthVpOpkw17dkxE580cmipY4taVHN8NrmAn9u4lTXXQnqxtUnOdGZa6Jj/CQB5Iq0s8gmWlRAaS3p00e62yWjaMIGe29NMqTUNRajKTUhhFEI+g1BMajKKZEmF7GS0IhSUxKypTVHMpbo0C2AWALZBTYsx3o+y6YA/JzTLXRmOI5hLL3oU3Za6lUex9MZRETvMRv+CtAErYKZQUuxKbRVsLtqzXA1CC7TKT5E/QJwbWSjaoEaKB796Sio6RopNg1S0EECAYyJExzjekNxgYfVycNo7jlJ3QeJViB2nQoK2HbNamZ0e2TwzBzVcqHLi04yKpUolpIIIIyIO5YuqOtGOMlrSTv2QVi3pHje4cwt7x3JIOlmOFvZBl7h/SPqndSiWU3PdADQTqqDUPWVS9xk5uPDLOPRaaOamwbGsR2KTbdvtPh1U8j7v17kiuHZ8hkvbqvt1S47yStKmgSCzxr0wtKqVaFFUKqTRcHTLRZ1swntAKp4dVzCs1pUWLVHq458kNHVYbwW2HvmTxSjELj3Rwk/AIvCriB4KDVO2Pri6DWgDU5fUqS3zVcoYl1ji7cCQPAx8ZR9piEpGsUP6UImm1L7Sqj2vUmwTSO7cg+raxz2kaEuHcc/nHgiWOUGInIO3wWn4j5oBIXPuJKjL1ADms2k7KaoNovR1J6T0qiMpVkEDek5FsclVGqjGVECaGlF6IrvEJUyut/tSuzmlj3YQXrwPQ3XLYVUjTiFB6w1VAHrw1EWLib1KqhDpXjytA+EjRKgyz7Mu3hpI78gPiga1eJHiTv81L9rhpH0QNR8qaIUbk2yUXKxAmosQacUVfphVLaAaXZvdpO4Z/RVJrYY8ge7Ep30z2espjWGzrOZP6Je9v3LjplkuxHz8uT70Ut7YcO9b1KeS8vm/Fe0XyEzJfAM7Vb0lvUYt6DM0AlsZ4eVY7B+iQWOZTcVNiN8rKR6WHUSagRUq1fIcMh9ZUb77ZZV5Ao7BbAioTEhxnz4qDGejYaSWvyecxw35FQbxutC2xvYZG+Exsa5Gqjbg3VskZ+pWzLKrkS0tB0JQzeFpbLJZX4jVNKOIBV6zww73ZrXEcTp27mte8BztGjMgcSBoFFG/NJFwpXYJWmKVYpk8CD8vml1iBAcHbUiQZU+NumhrqW+jgfkpZrHbALd0rKpUVB6kfmkh5Fsyk5TMrKFoXjlZh5GdvcpjSqZZKoXNyW6I7CsXJmcuSCywuuFCbvNLqt+hHX+aCbLEy5RVOsq7QvJRtO5TIY6D1s1L6dzkrHhdkAwVHCScwNwHE8UJW6Iy5FjjbAWUHO9lpPgpGYDWduDe8/ROaN9l/ZbfbSdFooI8+Xq5+FQsb0VmNqppuaOfEoul0aot1l3e4/KES2s5EuOUlUoowlnyv+4AdhdAGOqb5LEdtA5rFVIz9yfy/1Pn3pTXb9oED3R8+Kir/9OTx/ssx9hNy3Key3JMadltUHDgFbVIyUnJ7OeYgzTvQ1B0OTG/pZjxSy4bGaQnphporwNXuGXIdkdUZUtkrNUrVo1tKsFN7h+1GeiU06MIlmX91LOjG2lQ5wvEyw5rXFsbBIzQuLURToh7SZJA80ntK4qkg6hQlZu8rWvJbsNxQVW7G7KVpdYhUbWcHnsTNMbg0CNd+cpJhdMtf2ZPdqtMSxJ1cgjIAQ0ctc+aK2dMcq4JvstF1jzaNE1DrGQ4ncuf0Lp9Wv1lQ7TnGT9ByCn6QVierZOg2jPPIfA+a8wa0lwnwTWo2ZZZPJnjjXUa/U6bhlYCk1o3THn8ERjLvuWz/9g/2uVZtcTDKmzOgABTKviYqOaAZa3y2j9PmVgz1Iu5Wg+0ooxtBQWbkwppIctgzrdR1LdMdhe9RITM6KrfCEGy5LUXiRIqOBGhjyQTqZKYVo3fiJKjN7zWptCoX2BVIybSGdriMb00pYmOKqTmtb7VRo/wAwnyGaMsaIeez1j/ysInxfCKMnNFrtL3bcBK6a/s0mjLIALl9jhzqDml9MsJggOd2iJ1IGmY56Lp7a4NFruQVQVHF6qfKiKhQnPTkjqTQAlNW/A0UdHEto/DetDjasdGoFrdg9kBa21QOY0kaz35LKmIMa47RAgbzGXimQTtpZLFWrjpva7Rio45+615HgQIKxXwl8Ec4/JzvGLP71pA1Hw/YR2FW0yNxyU+I0paDwPxU2FU8pU+DStnMMbtNiq9vAkeqQXdPJdA6Z4d/xDiNHNDviPkqdeW2aSYpIW21DInfKY2OMN9l+R47ip6Fn93PE/ok11bdop9gm4bRaBRBEhRPt8xKQW9Z7PZcRy3I2ljzwRttDhyyKnizpWaLW1Q5xKvtW5HCPTNILO3Ldk/vNPxsV6Z2HDMabx3heMw+QOWqlOtG0sfNqSFtQvYSWOLZ1gwvba4BgOCZVbAwpLKk1vu58UnI1hifLs1vej5rUw5o7TdJGZHBR22Flg7Qgp1SuTo2SrHa9CzcUXbVUMqn2W5EDk/eCctNOeizTfR1ZHCL5vs59UEkwc/3ojcJrRkhb3DH21ctqNLXNMOB4HfzG8Fb1G7DpG9DQ8OS9lus6ydUKZI3KqYbeKyWV4pOrsLFhUPvBo59r0y+KKZhzoyqGfyiPLX1XjblFUq3NAit49bFpL3McebWl3wGXilLLO7qf8m0qRxc0/D9Vf+sHEefyRNrf1Gey4xwOY/TwhNHPkUmvws57S/h7iVX2uwPzNb8DKa2v8GjG1cV2gDM6u9SQF0Kj0gbB22wY3Zg929c66S9Jqlw8iS1gMBv/ALc1sqPNkst1JUTtwrCrWRD67xvBgeBEfNFUenDaWVvbU6Y4nM+JVNc5eNqIFXyWm9xZ9xU6x8SQBAyAA4eqv2Cjatw08FyvDq0tHcuo4JVmm2PwhC7Iy/SqBK2H7M7RAZPtTukeKHFRlIgATte8Y1GiG6Y4s+i7YbTL+sbtAkgAZwRxmYPiqrcXjqrYrMfs8A4x6RPqr/MzjjlJXHf+yy3HTOnTqBtMmo8+00eyw6Hadu7s+5UbHsUurmsRWgmezSZJbG4H8R+uiOtbW2Y4EGpHAbv9KbYjd27YqUGOD4gufOm/XPdoAtoyhFa7OWeDPJ1JcUVtmDXJAJbHIkSFiOdTcczWfJzMGBnwCxL3pFfymP5HFdksPdPkpsNZkF6GZKeyZACyNSCpYtfVeXAEbIbnyk/+S55jOEBtZ7RoHGO7cunW+ZceJP0+SR9LbVv3ZAG0Zk8QIiVICbCOiQrUhL9k7sp3nVVbpB0cfQq7LxzB3EcQunYI3ZaByCJxrBGXLA12RGbXDUfohlI4rUw06gZIZ1vyXSn9B6zTAAcOIMeYOinb/D9rgesJDjpEQO/LNOw4o5e20EyMjx0KPthVGj3eh+Kttf8AhnXElmy4bodBPmtKHQm7Bg0j3y2Pik2aRVCelWqjWD3j6JphmHVq5inTDjxg7I7zIA81YrPoY5gaaoBncCfU/RWChdNpiANlo4DIRyUVZsszQuwnogaYPWPZ1sSGNIyHGNfFBYPdmnfVwScnty4bLWTHeJ81V8PxKrc4xRqtEOLw7PdSAhwcf/zBHDadzTvFbgU8UrOBBbU2HgjP/tsaf9TXIaNsbfJ35RZul1Kyu6JNUlj2iGVdh0gwYBj2m/4T8VzvD8I2+w94MTBbnkDzRPSOrW64sEimO1Tic5Ak+BkZL3BcNc7VxE+A8kmaQgoP8LDKHRUxNOr4ObE+IOQ8EZQw6ozIubI11+ib2NJrSGlwPjxgdx1Xl5k8DkJ9fopaOqOR9ENGg/iPVFU6buK2oPU4eEqNHIynbTx80VToAKFtYKUVUEOTJ9gclW+lOEgsNVmTm5uHEce8J91yX4/cBttWJ/A74EJrsmUVJUyhC4XlSpl3oK1fIk8FvVdxK1R5j0OsGq9kcjC6b0ZrdhvILlWFvho810bom+Mvmh9mc9xC+nWBuuaDTTc4VKbtsbEbTmwQ5uYz3GN+yuf0rx7B/wBQMsi19M7XdAgyuxSFROnuFtFSnUY3tPkOAnOIg5LVSOWl5/cqVbH3nIEDmGx6SYW9oC45mZ1lSGx/EwtA1M5DvDs/VDvZl93nxIyP9OvlKVjGzNmBJE789+9YkbHECAcl6pKsu7dFM07LSeA/sluHXm01H3Luy0fiI9M/kmSTWrIb4JN0mE1aY4N+af0mJHjrfvx+UfEpDJcPMFN6LkktHQSmlCogaDqZhTOpByEBUrKhCRRJRGyY3IsO3KBrwe9CYtUcylUc0wQ0kFIY2DASJSTpLaNp0KtT8LHGPh8VRrTpxWZttqOLgWuAO8OIyIPCUPbdMn9W+lUl9N7S0gntNne0nekWosqle6NGtTeCQBDSRObZ7Qy1yKZXuOtq1WFmobsiRqBmMjvzKCqtDhBzG4xMd4Q7MHbrtc5zB/RGjpuatLaZerXFGVKYa/SdnmJGo7olR2t/sQYzzB7xkckgbWYACXieWcnwW1XFRnkXTnpHLXw4JGvNFpffBwMZEZg89R8SO4qCvjmcHd/dVStjDyIaAB5+CGfi9QGez3QIPjqihe8kXani44ohuIzvVJoY/TOT2lh4jMemaZ0blrhLHg+KTiaxzKXRZ23qnZezvVW+0OG9Q18b2BmYU0X7nyXdt1zSjpBbV7qn1Vu2QTL3Ew0AZxO88gveimG1bh23VBbS3NzDnT+LeB6roVtYtEbIgcNypIwy+pSVI4lStg2GN90eZCW3VyWkiE8xV2xcPLd1R/ltEfBIsXH3hG7VbpHnzm6HOGV5a3uXSuirpbzHwXLcEfkAum9FBv8ANQxXcS5Mfkq90kLi5paSNkGY9qHQDB3aJ4XquY1UirtToIMbt+fgVSM0GWvRWnWotfDe2J7O7lvBI385SHFOglRmbO0J3CHeAmD4HwR7HPY6aROeZY0xtjizOBUjdo6Nxkqx2NZ72B9N7arDlBEOBGocDmHA6g6JAznP8tcNRnzZn45LF0d9BhMupvnflPrvWJAcvwarAEFWGiZc0zkJ9YVcwlrS0OjZ7sx5J3atIORB9FbEPmJFjI+8nlCaUKxGRSzEjJKkZBblMKD0tY1GWrkDGbXrdr5UVPReByBhZfC9c+WwcwciCg21SSFO0pDspuOdCzJdSMg57J1HdxVVusHqM1Y4c9krsELcNHBKilI4a6gRyXgt3HUruLqDSM2tPeAo/wCVUDE0qf8AQ36I2VzOLNtTwUv2crsn8kt4/wCTT/ob9FjcLoNzFGmP8glGx8zjlOwe/wBhrnflBPwRtHoPd1I2aLo4uIb/ALjK7HRewZAABE9a0hLY+f2OS0P4S3R16pve8n0DUaz+DdTU1mD8rXH1kLqHWZIK8xxjJAILu/Id/wBE6JU3fRS7b+FVICatd55Ny+JK9d0ZtqRPVURLTnUd2nk8i7TPgrNRuuszmV5/Lw7KIEylRTm32F4HaxT5nUou4rilSc46BpPkJW1rT2WwlnSek91vUDBLnDZA79fRWkYtnKqdqaji4+zJJPHeUixhpLiT+5zVro3IYAwxIyI57/VJsatxsn/D8DmrRE+gbo/u7/mupdEiZPDJcv6NsLnn96rrHRylstH737lEuxxf4SwuehrrBgWmr+IQ/kBIDh3b+RPALerVEZojBseoVmAMqNJaIM5d5E65ppMiU1FpN9lddRcCWHJzcwdxjf8ACT+V3FGWlRwPWMOzU0dPsvj3aoG8fiGY5hE4zatEZgCew8RDXfgcdwMmJyzIO5C29QEkkQ4ZPaNeRbO/LLjBGoyVFckxs3pI0DtNqNdvApvcB3OaCCOaxRMs3ES2HNOhBgHwnJYgVI5NhlUhrRO/PNWuxfv3Bc/oXBCsFlXqOETA8lbJTHV7jgnZBiMythcNqM2mmVX69r2HO1A04E8fNN8Po9XRaIziSpKJWIu21QPWZo+0QMYA5LX9lb7MrXZ9Ehm1EdqFPUZuXjaMAKTZJKBmlN27epaawUJUtItGpHmgCPPctm0ypm1GDeFs25buB8kgMp0SVILXcvG3XAFbC4PBAGOsAVsbNkZlRuvDMDM+g71mwdSZPp5IoYmx2+NOA2Q0+98uQVRYHPqEcT5K2dLbtopbBgvcQGAa668ghcEwvZMnPf4oHYZhdl1QE796bUnSoq7Ox3JQL1w7LZAJ8YPwTBbdD8XbZgZnfHzKgunkuaOJnuhC25FJuep05nVTWzT7btTu4fvJNfJM6vijld/akXNU7hUd/uJSi5vdp5G4/wBlaOlZDKtUDeSfP+5VUtaEv07la+RZO6G/R+1NNpcd7p8AujYFVlgMeqqtja6CMgrdYsDG+Cze2FUqMxu8DaTs9Rs+Jy+q5s5/2WoN9F+RB3Kx9IMR2n7HAz8gkt/Q6ymW8su9dmONRPmv4hm55uPhaGAa5o7DpaR7JORCPwrHCHAP3ZSdY4Hj+nIKu9Grs1KWyfapnZPy9PgnLrXag6O3HjyKJJSRhhy5MUy8sqMIBBbmAcw/fnqBB71ipNPGKrBsioWgZbO24R4BYuf2j2l65fH7FIoq1UT92PD5LFiR3IZ126Ddll4Kev8AJYsUlAPvfvmm1josWIAZNWU9VixIoJQdaoeJ816sQhkczqpqAWLEgCaYU7V4sQDJKa8uzDD4LFiYG9AZeC3OqxYgEUu9zvnznAynONNOCs9t7I7gsWIfYHl6ez4pbZjt+f8AuIWLEMuHTJ7k/eM8PiUxq6LFip9GWP6jm/T3Ks78rUjwwfeN/e9YsT8Dl9Rb8N9oKzPPYPisWKF2Eig3p++qfmPwC3p/VYsXf4Pjsv8AUl+b/cB6Kj/jLoboGX+ZWtns+LlixZ+Tqf8Aw82BwWLFisg//9k=" id="104" name="Google Shape;104;p15"/>
          <p:cNvSpPr txBox="1"/>
          <p:nvPr/>
        </p:nvSpPr>
        <p:spPr>
          <a:xfrm>
            <a:off x="184150" y="-198437"/>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600" u="none">
              <a:solidFill>
                <a:schemeClr val="lt1"/>
              </a:solidFill>
              <a:latin typeface="Arial"/>
              <a:ea typeface="Arial"/>
              <a:cs typeface="Arial"/>
              <a:sym typeface="Arial"/>
            </a:endParaRPr>
          </a:p>
        </p:txBody>
      </p:sp>
      <p:sp>
        <p:nvSpPr>
          <p:cNvPr descr="data:image/jpeg;base64,/9j/4AAQSkZJRgABAQAAAQABAAD/2wCEAAkGBhQSERUUExQWFRQWFxgUFxcYFBQYFxgYFxcVFBcYFBUXHCYeFxojGhgUHy8gIycpLCwsFx4xNTAqNSYrLCkBCQoKDgwOGg8PGC8cHxwsLCkpLCwsLCksLCksLCwsLCwsLCwsLCkpLCwsLCwsLCwsLCwsLCwsLCkpKSwsKSwsLP/AABEIAMIBAwMBIgACEQEDEQH/xAAcAAACAgMBAQAAAAAAAAAAAAAEBQMGAAIHAQj/xABDEAABAwIDBAcFBgQEBgMAAAABAAIRAwQFITESQVFhBhMicYGRoTJCscHRFCNScuHwBxWS8WKCorIkMzRDwtIWU3P/xAAaAQADAQEBAQAAAAAAAAAAAAAAAQIDBAUG/8QALBEAAgICAgEDAgQHAAAAAAAAAAECEQMhEjFBBBNRMmEicZGxBRQzQlKBwf/aAAwDAQACEQMRAD8ABtmZIjqkFRuoyGZ4JpQpE5uyHBZmxpTBCNo1JUlvajh5op1GAgZAGTuWzKMe0Y4cCvLcZwc0VstOoGSQHprU/loi6VYx7Pmfkg6VsAdoxy5Jgys3iixmzXu5BbUrbtbRzK1e8RqvK2IhoAb2neg7/oixhdW7FMS7wHHkEnqXL6rtp2QGgG7xRDKAJ2n7T3cTp4DcFMarRoyO8JpoHCb+wK05a+q96zSJP75KeiOs0DGjiY+WqZ21q1nvtnjkq5ErH8sS7FZ2gcBzJHoqV0oxeqahp7ToaYOZEkcl1g3A/GPKVzLpzZmncF4JLamYIEid45Iv7CeNf5FcaxzhBk+aeYHbwwg/iJ8wP1SmnU5HxMJthVYAkZZjdy5obKjFJlswjEjROcFh9oEeGXBZ0m6L2oZ14Lg1xGVMt2RMDsiDv4cUifewCEPWxFxYaZcerJmAd438ioto1cOQZhwpsjqxtictt+evBoEZIipcVIIJjPaIAgZafLySEvkZHu/VQ1cUqUxD9qNzm5j9Edlxh9h3UvgJL3nPI9o5+O9NMIrVGbL2EtJ7R7RI7o0KoovHOadl3WN3tdG0O4/VWDD793UMzPsiPKENDu9NUXDFHNrMZcCNr2agG78JI9PJe2jxCrVpelrCD/3IIHJrpk85CbWVdZSZ2YovjQe9iJo3G2Nlx7QzB4jgVAwyo6ggghCZc4c415IsWo7J2tQd/wAkk/m+y7ZAku0z00zPJE9MMadTZTYBPWTnv7JbkP6teSq+H2zp6xzjtHh3k7+8+i1lPRxYfTJvky3W2OdWxzaRBrF3vSQBlJPE6wFZLC5fVptc6J3xodyp2F2sCJmTPmVebJ4IAGgyCmIeojGKpLYM/CmkkyRyyWLLm+2XEcFi12cdHO8LwvZEnX9701pUQDovKLRCIYkBu1qkdTyyWrVMwcEgBG2pK8/lTz73ofqmDHlTtqRrAHekMApYOd7j6BFHDWMzc7zJ+SiuMUGjMzxOQH1UDe0ZfUE+g7kBomqEuEU2w3icie6cwtqVM0x7nr6lCX1/TY2S/wDXkgqDalbMzTYdJ9s+G5NWU1FLsZOv6jnbLczyHxO5bYhgdSrQe0EioR2TuyIMeIBHilPSDE6ltTFKg8MqVJ2XkAgEATr7xkayqjUr1yx32q5ruquhopmq8DnLGENIjlGimTo1wwctpFn6N9I2lrNl2ZHa7IIB3CCrBa9IXOz2qfcWR6hUS0wzq2iDqj7ag6QSdkeKyto9F4oS20Xh2PVBo1sabyorq+65uzVptc3h+wk76rmUoJzDmj/U1TMvYKHJjj6eD8EFfoxbOnZY9h3HbJjwKAxDoaRT27ao51RuZY7Zzj8MAZ9+qsNG5B1RAIKpZGYz9Gn02isNxNlxaODmgVGZadprt47iq915bkRI4fvQq6YlgW0XVKRAqEZ7Xsv/ADRnPNUW/v3sqFlSgA4ajaI8sjIVp30Yywyx/UFdQHZtJ+Y7wtetLcniQcuRUVK/Az2SDyMo62rMr09pgMZyCM8spHJBJXr2n1TxtHZDidl404w/gfjCuXR+wL6TAXgZAyeboy85SKvaBwNN42mu04gjSOfNWfoFbNHUscC/ZBZ4CYJHdBKGTykteAXFexXcCIg7MRHsgNBjnE+KPsbhB9NmxdVADMFvh2G5DiBoocPr5LKWmeli3FMtlC5yUxzSehWTShVyUmtCDpZhbnGnWBJFIPDm/mjteER4oKxpZCRkrkWSgG2DWEwIBkEbh3cld2RxUQLrw1zWzr8APqQnFLHQ1gDdeKqFxUi4LJzawRxzJn4DyUrL/ir6OHKlJj92IkklYk32lq9QZcCBt+eS3GIOHDyK9p4cPxeilbhfMLbR59SI24hUOhb++9bfbao1jwhTMwkD3x5Kf7GwDN0xmi4hxmyAXb97nc0LUuC4xJ2fxKWvVpgFz3bFMcd/f9FU8Y6aySy2YGNn23CXHmAcm+MqXJFe3LyWlkAqF92ajtin2nHhujjwCocPqSaj3OM73H4aKe3oxplzj9FDmb48HlnS8P6PsaQ+o4uf6D8o3d6dUrWnxOS5tY3dUaVXjucY8tEwqYndEdmu4Hm1nxAU+4zZ4F8D3puygKVMuaS7rmBjp9gw4yRIkQ0iOY4Kv45DqLXAbb2uaS4NkxEEneAPJVy/trh8mo4viTrPPJF2c0KfXlzw3ZNN7XNGW1AEZ5gkxPmpk732dXp6imqqh7QqtDCZ3R56+i3p1htDZg5SfHIDkPoqRRvKrhsNyByk90J1St/s1PaqPJe6IAIIJidNQNM0qaN1OMuh1ieK9plMAuf2SQBoBMF3DMb1PQD3awPVKLG92s3alNqVeFLNo2kMKNsd7/IQmFCyB953mPokn25RPuiUA5ss1a6pUh2nknc0GXHwGnigMQs6FwWOqNcC3hAcQfdJG5K7emmdFqadCceaqQF0iwdj6bW2rBTdmCXAjKOOcqDDujjababQ50taATlmd8clYKdNTNt5Vc2zBelgnb2LqeB0iZLJznMn4Smlhh7KZDmNDTrlzyM8VLTt0QxiRThD4FGPdHzcPLw4NcWtbBGXZEAzMgqvswStSPaZI4t7Q9Mx4hXwLYBJ7HF8VSKdbPT2ys3Hl3pf0pxkUHtaAwuIkH3gSYEjgc8+RTnop0ip1WbD2jbaPagZ9/NYTnToWXJKMbiiS2s3vMNaT8PNQ3luRMiCNQm15iU5NcAdx4dw08wlVW6nieJJk+M6rWErIxZJZHtUc56SAtug4GCGt+asOC4iyowCtTa6f3IO5L8Zwp76z3bMjdHADJL7KoabhvC3OaaabsvH/wARtndptR7Qd0gx5r1LKVYwIdluzWJ8mZcfuCUyz8SLpNZGpPIBaUHf4fRb3dc7zstjxV6Mfx+XRLswJ2QBxcfkldfE25ucT1TdYEA/XuQF1izalQsafumDaqPJ1Iz2e7WVTsf6VGv7A2aQyY3iB7xHPdyCREne7sk6SdITcPgDZpt9lnzdxJ9Pitt6WcnclgqSUxtGxCTVDg7Y1s6W8pnRogiPQoK0amls1ZM9CMSe2oqdrVNRpCOCymJMKGa0aMpOBR9tW3Fo5qWnQyW7KYSNYIWVcIpioKjaRBByIcNjPKXMjLXcEi6Q9G61Nzq5LXsOR2QR1YJy7OkaCfRXlrVLXthVpOpkw17dkxE580cmipY4taVHN8NrmAn9u4lTXXQnqxtUnOdGZa6Jj/CQB5Iq0s8gmWlRAaS3p00e62yWjaMIGe29NMqTUNRajKTUhhFEI+g1BMajKKZEmF7GS0IhSUxKypTVHMpbo0C2AWALZBTYsx3o+y6YA/JzTLXRmOI5hLL3oU3Za6lUex9MZRETvMRv+CtAErYKZQUuxKbRVsLtqzXA1CC7TKT5E/QJwbWSjaoEaKB796Sio6RopNg1S0EECAYyJExzjekNxgYfVycNo7jlJ3QeJViB2nQoK2HbNamZ0e2TwzBzVcqHLi04yKpUolpIIIIyIO5YuqOtGOMlrSTv2QVi3pHje4cwt7x3JIOlmOFvZBl7h/SPqndSiWU3PdADQTqqDUPWVS9xk5uPDLOPRaaOamwbGsR2KTbdvtPh1U8j7v17kiuHZ8hkvbqvt1S47yStKmgSCzxr0wtKqVaFFUKqTRcHTLRZ1swntAKp4dVzCs1pUWLVHq458kNHVYbwW2HvmTxSjELj3Rwk/AIvCriB4KDVO2Pri6DWgDU5fUqS3zVcoYl1ji7cCQPAx8ZR9piEpGsUP6UImm1L7Sqj2vUmwTSO7cg+raxz2kaEuHcc/nHgiWOUGInIO3wWn4j5oBIXPuJKjL1ADms2k7KaoNovR1J6T0qiMpVkEDek5FsclVGqjGVECaGlF6IrvEJUyut/tSuzmlj3YQXrwPQ3XLYVUjTiFB6w1VAHrw1EWLib1KqhDpXjytA+EjRKgyz7Mu3hpI78gPiga1eJHiTv81L9rhpH0QNR8qaIUbk2yUXKxAmosQacUVfphVLaAaXZvdpO4Z/RVJrYY8ge7Ep30z2espjWGzrOZP6Je9v3LjplkuxHz8uT70Ut7YcO9b1KeS8vm/Fe0XyEzJfAM7Vb0lvUYt6DM0AlsZ4eVY7B+iQWOZTcVNiN8rKR6WHUSagRUq1fIcMh9ZUb77ZZV5Ao7BbAioTEhxnz4qDGejYaSWvyecxw35FQbxutC2xvYZG+Exsa5Gqjbg3VskZ+pWzLKrkS0tB0JQzeFpbLJZX4jVNKOIBV6zww73ZrXEcTp27mte8BztGjMgcSBoFFG/NJFwpXYJWmKVYpk8CD8vml1iBAcHbUiQZU+NumhrqW+jgfkpZrHbALd0rKpUVB6kfmkh5Fsyk5TMrKFoXjlZh5GdvcpjSqZZKoXNyW6I7CsXJmcuSCywuuFCbvNLqt+hHX+aCbLEy5RVOsq7QvJRtO5TIY6D1s1L6dzkrHhdkAwVHCScwNwHE8UJW6Iy5FjjbAWUHO9lpPgpGYDWduDe8/ROaN9l/ZbfbSdFooI8+Xq5+FQsb0VmNqppuaOfEoul0aot1l3e4/KES2s5EuOUlUoowlnyv+4AdhdAGOqb5LEdtA5rFVIz9yfy/1Pn3pTXb9oED3R8+Kir/9OTx/ssx9hNy3Key3JMadltUHDgFbVIyUnJ7OeYgzTvQ1B0OTG/pZjxSy4bGaQnphporwNXuGXIdkdUZUtkrNUrVo1tKsFN7h+1GeiU06MIlmX91LOjG2lQ5wvEyw5rXFsbBIzQuLURToh7SZJA80ntK4qkg6hQlZu8rWvJbsNxQVW7G7KVpdYhUbWcHnsTNMbg0CNd+cpJhdMtf2ZPdqtMSxJ1cgjIAQ0ctc+aK2dMcq4JvstF1jzaNE1DrGQ4ncuf0Lp9Wv1lQ7TnGT9ByCn6QVierZOg2jPPIfA+a8wa0lwnwTWo2ZZZPJnjjXUa/U6bhlYCk1o3THn8ERjLvuWz/9g/2uVZtcTDKmzOgABTKviYqOaAZa3y2j9PmVgz1Iu5Wg+0ooxtBQWbkwppIctgzrdR1LdMdhe9RITM6KrfCEGy5LUXiRIqOBGhjyQTqZKYVo3fiJKjN7zWptCoX2BVIybSGdriMb00pYmOKqTmtb7VRo/wAwnyGaMsaIeez1j/ysInxfCKMnNFrtL3bcBK6a/s0mjLIALl9jhzqDml9MsJggOd2iJ1IGmY56Lp7a4NFruQVQVHF6qfKiKhQnPTkjqTQAlNW/A0UdHEto/DetDjasdGoFrdg9kBa21QOY0kaz35LKmIMa47RAgbzGXimQTtpZLFWrjpva7Rio45+615HgQIKxXwl8Ec4/JzvGLP71pA1Hw/YR2FW0yNxyU+I0paDwPxU2FU8pU+DStnMMbtNiq9vAkeqQXdPJdA6Z4d/xDiNHNDviPkqdeW2aSYpIW21DInfKY2OMN9l+R47ip6Fn93PE/ok11bdop9gm4bRaBRBEhRPt8xKQW9Z7PZcRy3I2ljzwRttDhyyKnizpWaLW1Q5xKvtW5HCPTNILO3Ldk/vNPxsV6Z2HDMabx3heMw+QOWqlOtG0sfNqSFtQvYSWOLZ1gwvba4BgOCZVbAwpLKk1vu58UnI1hifLs1vej5rUw5o7TdJGZHBR22Flg7Qgp1SuTo2SrHa9CzcUXbVUMqn2W5EDk/eCctNOeizTfR1ZHCL5vs59UEkwc/3ojcJrRkhb3DH21ctqNLXNMOB4HfzG8Fb1G7DpG9DQ8OS9lus6ydUKZI3KqYbeKyWV4pOrsLFhUPvBo59r0y+KKZhzoyqGfyiPLX1XjblFUq3NAit49bFpL3McebWl3wGXilLLO7qf8m0qRxc0/D9Vf+sHEefyRNrf1Gey4xwOY/TwhNHPkUmvws57S/h7iVX2uwPzNb8DKa2v8GjG1cV2gDM6u9SQF0Kj0gbB22wY3Zg929c66S9Jqlw8iS1gMBv/ALc1sqPNkst1JUTtwrCrWRD67xvBgeBEfNFUenDaWVvbU6Y4nM+JVNc5eNqIFXyWm9xZ9xU6x8SQBAyAA4eqv2Cjatw08FyvDq0tHcuo4JVmm2PwhC7Iy/SqBK2H7M7RAZPtTukeKHFRlIgATte8Y1GiG6Y4s+i7YbTL+sbtAkgAZwRxmYPiqrcXjqrYrMfs8A4x6RPqr/MzjjlJXHf+yy3HTOnTqBtMmo8+00eyw6Hadu7s+5UbHsUurmsRWgmezSZJbG4H8R+uiOtbW2Y4EGpHAbv9KbYjd27YqUGOD4gufOm/XPdoAtoyhFa7OWeDPJ1JcUVtmDXJAJbHIkSFiOdTcczWfJzMGBnwCxL3pFfymP5HFdksPdPkpsNZkF6GZKeyZACyNSCpYtfVeXAEbIbnyk/+S55jOEBtZ7RoHGO7cunW+ZceJP0+SR9LbVv3ZAG0Zk8QIiVICbCOiQrUhL9k7sp3nVVbpB0cfQq7LxzB3EcQunYI3ZaByCJxrBGXLA12RGbXDUfohlI4rUw06gZIZ1vyXSn9B6zTAAcOIMeYOinb/D9rgesJDjpEQO/LNOw4o5e20EyMjx0KPthVGj3eh+Kttf8AhnXElmy4bodBPmtKHQm7Bg0j3y2Pik2aRVCelWqjWD3j6JphmHVq5inTDjxg7I7zIA81YrPoY5gaaoBncCfU/RWChdNpiANlo4DIRyUVZsszQuwnogaYPWPZ1sSGNIyHGNfFBYPdmnfVwScnty4bLWTHeJ81V8PxKrc4xRqtEOLw7PdSAhwcf/zBHDadzTvFbgU8UrOBBbU2HgjP/tsaf9TXIaNsbfJ35RZul1Kyu6JNUlj2iGVdh0gwYBj2m/4T8VzvD8I2+w94MTBbnkDzRPSOrW64sEimO1Tic5Ak+BkZL3BcNc7VxE+A8kmaQgoP8LDKHRUxNOr4ObE+IOQ8EZQw6ozIubI11+ib2NJrSGlwPjxgdx1Xl5k8DkJ9fopaOqOR9ENGg/iPVFU6buK2oPU4eEqNHIynbTx80VToAKFtYKUVUEOTJ9gclW+lOEgsNVmTm5uHEce8J91yX4/cBttWJ/A74EJrsmUVJUyhC4XlSpl3oK1fIk8FvVdxK1R5j0OsGq9kcjC6b0ZrdhvILlWFvho810bom+Mvmh9mc9xC+nWBuuaDTTc4VKbtsbEbTmwQ5uYz3GN+yuf0rx7B/wBQMsi19M7XdAgyuxSFROnuFtFSnUY3tPkOAnOIg5LVSOWl5/cqVbH3nIEDmGx6SYW9oC45mZ1lSGx/EwtA1M5DvDs/VDvZl93nxIyP9OvlKVjGzNmBJE789+9YkbHECAcl6pKsu7dFM07LSeA/sluHXm01H3Luy0fiI9M/kmSTWrIb4JN0mE1aY4N+af0mJHjrfvx+UfEpDJcPMFN6LkktHQSmlCogaDqZhTOpByEBUrKhCRRJRGyY3IsO3KBrwe9CYtUcylUc0wQ0kFIY2DASJSTpLaNp0KtT8LHGPh8VRrTpxWZttqOLgWuAO8OIyIPCUPbdMn9W+lUl9N7S0gntNne0nekWosqle6NGtTeCQBDSRObZ7Qy1yKZXuOtq1WFmobsiRqBmMjvzKCqtDhBzG4xMd4Q7MHbrtc5zB/RGjpuatLaZerXFGVKYa/SdnmJGo7olR2t/sQYzzB7xkckgbWYACXieWcnwW1XFRnkXTnpHLXw4JGvNFpffBwMZEZg89R8SO4qCvjmcHd/dVStjDyIaAB5+CGfi9QGez3QIPjqihe8kXani44ohuIzvVJoY/TOT2lh4jMemaZ0blrhLHg+KTiaxzKXRZ23qnZezvVW+0OG9Q18b2BmYU0X7nyXdt1zSjpBbV7qn1Vu2QTL3Ew0AZxO88gveimG1bh23VBbS3NzDnT+LeB6roVtYtEbIgcNypIwy+pSVI4lStg2GN90eZCW3VyWkiE8xV2xcPLd1R/ltEfBIsXH3hG7VbpHnzm6HOGV5a3uXSuirpbzHwXLcEfkAum9FBv8ANQxXcS5Mfkq90kLi5paSNkGY9qHQDB3aJ4XquY1UirtToIMbt+fgVSM0GWvRWnWotfDe2J7O7lvBI385SHFOglRmbO0J3CHeAmD4HwR7HPY6aROeZY0xtjizOBUjdo6Nxkqx2NZ72B9N7arDlBEOBGocDmHA6g6JAznP8tcNRnzZn45LF0d9BhMupvnflPrvWJAcvwarAEFWGiZc0zkJ9YVcwlrS0OjZ7sx5J3atIORB9FbEPmJFjI+8nlCaUKxGRSzEjJKkZBblMKD0tY1GWrkDGbXrdr5UVPReByBhZfC9c+WwcwciCg21SSFO0pDspuOdCzJdSMg57J1HdxVVusHqM1Y4c9krsELcNHBKilI4a6gRyXgt3HUruLqDSM2tPeAo/wCVUDE0qf8AQ36I2VzOLNtTwUv2crsn8kt4/wCTT/ob9FjcLoNzFGmP8glGx8zjlOwe/wBhrnflBPwRtHoPd1I2aLo4uIb/ALjK7HRewZAABE9a0hLY+f2OS0P4S3R16pve8n0DUaz+DdTU1mD8rXH1kLqHWZIK8xxjJAILu/Id/wBE6JU3fRS7b+FVICatd55Ny+JK9d0ZtqRPVURLTnUd2nk8i7TPgrNRuuszmV5/Lw7KIEylRTm32F4HaxT5nUou4rilSc46BpPkJW1rT2WwlnSek91vUDBLnDZA79fRWkYtnKqdqaji4+zJJPHeUixhpLiT+5zVro3IYAwxIyI57/VJsatxsn/D8DmrRE+gbo/u7/mupdEiZPDJcv6NsLnn96rrHRylstH737lEuxxf4SwuehrrBgWmr+IQ/kBIDh3b+RPALerVEZojBseoVmAMqNJaIM5d5E65ppMiU1FpN9lddRcCWHJzcwdxjf8ACT+V3FGWlRwPWMOzU0dPsvj3aoG8fiGY5hE4zatEZgCew8RDXfgcdwMmJyzIO5C29QEkkQ4ZPaNeRbO/LLjBGoyVFckxs3pI0DtNqNdvApvcB3OaCCOaxRMs3ES2HNOhBgHwnJYgVI5NhlUhrRO/PNWuxfv3Bc/oXBCsFlXqOETA8lbJTHV7jgnZBiMythcNqM2mmVX69r2HO1A04E8fNN8Po9XRaIziSpKJWIu21QPWZo+0QMYA5LX9lb7MrXZ9Ehm1EdqFPUZuXjaMAKTZJKBmlN27epaawUJUtItGpHmgCPPctm0ypm1GDeFs25buB8kgMp0SVILXcvG3XAFbC4PBAGOsAVsbNkZlRuvDMDM+g71mwdSZPp5IoYmx2+NOA2Q0+98uQVRYHPqEcT5K2dLbtopbBgvcQGAa668ghcEwvZMnPf4oHYZhdl1QE796bUnSoq7Ox3JQL1w7LZAJ8YPwTBbdD8XbZgZnfHzKgunkuaOJnuhC25FJuep05nVTWzT7btTu4fvJNfJM6vijld/akXNU7hUd/uJSi5vdp5G4/wBlaOlZDKtUDeSfP+5VUtaEv07la+RZO6G/R+1NNpcd7p8AujYFVlgMeqqtja6CMgrdYsDG+Cze2FUqMxu8DaTs9Rs+Jy+q5s5/2WoN9F+RB3Kx9IMR2n7HAz8gkt/Q6ymW8su9dmONRPmv4hm55uPhaGAa5o7DpaR7JORCPwrHCHAP3ZSdY4Hj+nIKu9Grs1KWyfapnZPy9PgnLrXag6O3HjyKJJSRhhy5MUy8sqMIBBbmAcw/fnqBB71ipNPGKrBsioWgZbO24R4BYuf2j2l65fH7FIoq1UT92PD5LFiR3IZ126Ddll4Kev8AJYsUlAPvfvmm1josWIAZNWU9VixIoJQdaoeJ816sQhkczqpqAWLEgCaYU7V4sQDJKa8uzDD4LFiYG9AZeC3OqxYgEUu9zvnznAynONNOCs9t7I7gsWIfYHl6ez4pbZjt+f8AuIWLEMuHTJ7k/eM8PiUxq6LFip9GWP6jm/T3Ks78rUjwwfeN/e9YsT8Dl9Rb8N9oKzPPYPisWKF2Eig3p++qfmPwC3p/VYsXf4Pjsv8AUl+b/cB6Kj/jLoboGX+ZWtns+LlixZ+Tqf8Aw82BwWLFisg//9k=" id="105" name="Google Shape;105;p15"/>
          <p:cNvSpPr txBox="1"/>
          <p:nvPr/>
        </p:nvSpPr>
        <p:spPr>
          <a:xfrm>
            <a:off x="184150" y="-198437"/>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600" u="none">
              <a:solidFill>
                <a:schemeClr val="lt1"/>
              </a:solidFill>
              <a:latin typeface="Arial"/>
              <a:ea typeface="Arial"/>
              <a:cs typeface="Arial"/>
              <a:sym typeface="Arial"/>
            </a:endParaRPr>
          </a:p>
        </p:txBody>
      </p:sp>
      <p:sp>
        <p:nvSpPr>
          <p:cNvPr descr="data:image/jpeg;base64,/9j/4AAQSkZJRgABAQAAAQABAAD/2wCEAAkGBhQSERUUExQWFRQWFxgUFxcYFBQYFxgYFxcVFBcYFBUXHCYeFxojGhgUHy8gIycpLCwsFx4xNTAqNSYrLCkBCQoKDgwOGg8PGC8cHxwsLCkpLCwsLCksLCksLCwsLCwsLCwsLCkpLCwsLCwsLCwsLCwsLCwsLCkpKSwsKSwsLP/AABEIAMIBAwMBIgACEQEDEQH/xAAcAAACAgMBAQAAAAAAAAAAAAAEBQMGAAIHAQj/xABDEAABAwIDBAcFBgQEBgMAAAABAAIRAwQFITESQVFhBhMicYGRoTJCscHRFCNScuHwBxWS8WKCorIkMzRDwtIWU3P/xAAaAQADAQEBAQAAAAAAAAAAAAAAAQIDBAUG/8QALBEAAgICAgEDAgQHAAAAAAAAAAECEQMhEjFBBBNRMmEicZGxBRQzQlKBwf/aAAwDAQACEQMRAD8ABtmZIjqkFRuoyGZ4JpQpE5uyHBZmxpTBCNo1JUlvajh5op1GAgZAGTuWzKMe0Y4cCvLcZwc0VstOoGSQHprU/loi6VYx7Pmfkg6VsAdoxy5Jgys3iixmzXu5BbUrbtbRzK1e8RqvK2IhoAb2neg7/oixhdW7FMS7wHHkEnqXL6rtp2QGgG7xRDKAJ2n7T3cTp4DcFMarRoyO8JpoHCb+wK05a+q96zSJP75KeiOs0DGjiY+WqZ21q1nvtnjkq5ErH8sS7FZ2gcBzJHoqV0oxeqahp7ToaYOZEkcl1g3A/GPKVzLpzZmncF4JLamYIEid45Iv7CeNf5FcaxzhBk+aeYHbwwg/iJ8wP1SmnU5HxMJthVYAkZZjdy5obKjFJlswjEjROcFh9oEeGXBZ0m6L2oZ14Lg1xGVMt2RMDsiDv4cUifewCEPWxFxYaZcerJmAd438ioto1cOQZhwpsjqxtictt+evBoEZIipcVIIJjPaIAgZafLySEvkZHu/VQ1cUqUxD9qNzm5j9Edlxh9h3UvgJL3nPI9o5+O9NMIrVGbL2EtJ7R7RI7o0KoovHOadl3WN3tdG0O4/VWDD793UMzPsiPKENDu9NUXDFHNrMZcCNr2agG78JI9PJe2jxCrVpelrCD/3IIHJrpk85CbWVdZSZ2YovjQe9iJo3G2Nlx7QzB4jgVAwyo6ggghCZc4c415IsWo7J2tQd/wAkk/m+y7ZAku0z00zPJE9MMadTZTYBPWTnv7JbkP6teSq+H2zp6xzjtHh3k7+8+i1lPRxYfTJvky3W2OdWxzaRBrF3vSQBlJPE6wFZLC5fVptc6J3xodyp2F2sCJmTPmVebJ4IAGgyCmIeojGKpLYM/CmkkyRyyWLLm+2XEcFi12cdHO8LwvZEnX9701pUQDovKLRCIYkBu1qkdTyyWrVMwcEgBG2pK8/lTz73ofqmDHlTtqRrAHekMApYOd7j6BFHDWMzc7zJ+SiuMUGjMzxOQH1UDe0ZfUE+g7kBomqEuEU2w3icie6cwtqVM0x7nr6lCX1/TY2S/wDXkgqDalbMzTYdJ9s+G5NWU1FLsZOv6jnbLczyHxO5bYhgdSrQe0EioR2TuyIMeIBHilPSDE6ltTFKg8MqVJ2XkAgEATr7xkayqjUr1yx32q5ruquhopmq8DnLGENIjlGimTo1wwctpFn6N9I2lrNl2ZHa7IIB3CCrBa9IXOz2qfcWR6hUS0wzq2iDqj7ag6QSdkeKyto9F4oS20Xh2PVBo1sabyorq+65uzVptc3h+wk76rmUoJzDmj/U1TMvYKHJjj6eD8EFfoxbOnZY9h3HbJjwKAxDoaRT27ao51RuZY7Zzj8MAZ9+qsNG5B1RAIKpZGYz9Gn02isNxNlxaODmgVGZadprt47iq915bkRI4fvQq6YlgW0XVKRAqEZ7Xsv/ADRnPNUW/v3sqFlSgA4ajaI8sjIVp30Yywyx/UFdQHZtJ+Y7wtetLcniQcuRUVK/Az2SDyMo62rMr09pgMZyCM8spHJBJXr2n1TxtHZDidl404w/gfjCuXR+wL6TAXgZAyeboy85SKvaBwNN42mu04gjSOfNWfoFbNHUscC/ZBZ4CYJHdBKGTykteAXFexXcCIg7MRHsgNBjnE+KPsbhB9NmxdVADMFvh2G5DiBoocPr5LKWmeli3FMtlC5yUxzSehWTShVyUmtCDpZhbnGnWBJFIPDm/mjteER4oKxpZCRkrkWSgG2DWEwIBkEbh3cld2RxUQLrw1zWzr8APqQnFLHQ1gDdeKqFxUi4LJzawRxzJn4DyUrL/ir6OHKlJj92IkklYk32lq9QZcCBt+eS3GIOHDyK9p4cPxeilbhfMLbR59SI24hUOhb++9bfbao1jwhTMwkD3x5Kf7GwDN0xmi4hxmyAXb97nc0LUuC4xJ2fxKWvVpgFz3bFMcd/f9FU8Y6aySy2YGNn23CXHmAcm+MqXJFe3LyWlkAqF92ajtin2nHhujjwCocPqSaj3OM73H4aKe3oxplzj9FDmb48HlnS8P6PsaQ+o4uf6D8o3d6dUrWnxOS5tY3dUaVXjucY8tEwqYndEdmu4Hm1nxAU+4zZ4F8D3puygKVMuaS7rmBjp9gw4yRIkQ0iOY4Kv45DqLXAbb2uaS4NkxEEneAPJVy/trh8mo4viTrPPJF2c0KfXlzw3ZNN7XNGW1AEZ5gkxPmpk732dXp6imqqh7QqtDCZ3R56+i3p1htDZg5SfHIDkPoqRRvKrhsNyByk90J1St/s1PaqPJe6IAIIJidNQNM0qaN1OMuh1ieK9plMAuf2SQBoBMF3DMb1PQD3awPVKLG92s3alNqVeFLNo2kMKNsd7/IQmFCyB953mPokn25RPuiUA5ss1a6pUh2nknc0GXHwGnigMQs6FwWOqNcC3hAcQfdJG5K7emmdFqadCceaqQF0iwdj6bW2rBTdmCXAjKOOcqDDujjababQ50taATlmd8clYKdNTNt5Vc2zBelgnb2LqeB0iZLJznMn4Smlhh7KZDmNDTrlzyM8VLTt0QxiRThD4FGPdHzcPLw4NcWtbBGXZEAzMgqvswStSPaZI4t7Q9Mx4hXwLYBJ7HF8VSKdbPT2ys3Hl3pf0pxkUHtaAwuIkH3gSYEjgc8+RTnop0ip1WbD2jbaPagZ9/NYTnToWXJKMbiiS2s3vMNaT8PNQ3luRMiCNQm15iU5NcAdx4dw08wlVW6nieJJk+M6rWErIxZJZHtUc56SAtug4GCGt+asOC4iyowCtTa6f3IO5L8Zwp76z3bMjdHADJL7KoabhvC3OaaabsvH/wARtndptR7Qd0gx5r1LKVYwIdluzWJ8mZcfuCUyz8SLpNZGpPIBaUHf4fRb3dc7zstjxV6Mfx+XRLswJ2QBxcfkldfE25ucT1TdYEA/XuQF1izalQsafumDaqPJ1Iz2e7WVTsf6VGv7A2aQyY3iB7xHPdyCREne7sk6SdITcPgDZpt9lnzdxJ9Pitt6WcnclgqSUxtGxCTVDg7Y1s6W8pnRogiPQoK0amls1ZM9CMSe2oqdrVNRpCOCymJMKGa0aMpOBR9tW3Fo5qWnQyW7KYSNYIWVcIpioKjaRBByIcNjPKXMjLXcEi6Q9G61Nzq5LXsOR2QR1YJy7OkaCfRXlrVLXthVpOpkw17dkxE580cmipY4taVHN8NrmAn9u4lTXXQnqxtUnOdGZa6Jj/CQB5Iq0s8gmWlRAaS3p00e62yWjaMIGe29NMqTUNRajKTUhhFEI+g1BMajKKZEmF7GS0IhSUxKypTVHMpbo0C2AWALZBTYsx3o+y6YA/JzTLXRmOI5hLL3oU3Za6lUex9MZRETvMRv+CtAErYKZQUuxKbRVsLtqzXA1CC7TKT5E/QJwbWSjaoEaKB796Sio6RopNg1S0EECAYyJExzjekNxgYfVycNo7jlJ3QeJViB2nQoK2HbNamZ0e2TwzBzVcqHLi04yKpUolpIIIIyIO5YuqOtGOMlrSTv2QVi3pHje4cwt7x3JIOlmOFvZBl7h/SPqndSiWU3PdADQTqqDUPWVS9xk5uPDLOPRaaOamwbGsR2KTbdvtPh1U8j7v17kiuHZ8hkvbqvt1S47yStKmgSCzxr0wtKqVaFFUKqTRcHTLRZ1swntAKp4dVzCs1pUWLVHq458kNHVYbwW2HvmTxSjELj3Rwk/AIvCriB4KDVO2Pri6DWgDU5fUqS3zVcoYl1ji7cCQPAx8ZR9piEpGsUP6UImm1L7Sqj2vUmwTSO7cg+raxz2kaEuHcc/nHgiWOUGInIO3wWn4j5oBIXPuJKjL1ADms2k7KaoNovR1J6T0qiMpVkEDek5FsclVGqjGVECaGlF6IrvEJUyut/tSuzmlj3YQXrwPQ3XLYVUjTiFB6w1VAHrw1EWLib1KqhDpXjytA+EjRKgyz7Mu3hpI78gPiga1eJHiTv81L9rhpH0QNR8qaIUbk2yUXKxAmosQacUVfphVLaAaXZvdpO4Z/RVJrYY8ge7Ep30z2espjWGzrOZP6Je9v3LjplkuxHz8uT70Ut7YcO9b1KeS8vm/Fe0XyEzJfAM7Vb0lvUYt6DM0AlsZ4eVY7B+iQWOZTcVNiN8rKR6WHUSagRUq1fIcMh9ZUb77ZZV5Ao7BbAioTEhxnz4qDGejYaSWvyecxw35FQbxutC2xvYZG+Exsa5Gqjbg3VskZ+pWzLKrkS0tB0JQzeFpbLJZX4jVNKOIBV6zww73ZrXEcTp27mte8BztGjMgcSBoFFG/NJFwpXYJWmKVYpk8CD8vml1iBAcHbUiQZU+NumhrqW+jgfkpZrHbALd0rKpUVB6kfmkh5Fsyk5TMrKFoXjlZh5GdvcpjSqZZKoXNyW6I7CsXJmcuSCywuuFCbvNLqt+hHX+aCbLEy5RVOsq7QvJRtO5TIY6D1s1L6dzkrHhdkAwVHCScwNwHE8UJW6Iy5FjjbAWUHO9lpPgpGYDWduDe8/ROaN9l/ZbfbSdFooI8+Xq5+FQsb0VmNqppuaOfEoul0aot1l3e4/KES2s5EuOUlUoowlnyv+4AdhdAGOqb5LEdtA5rFVIz9yfy/1Pn3pTXb9oED3R8+Kir/9OTx/ssx9hNy3Key3JMadltUHDgFbVIyUnJ7OeYgzTvQ1B0OTG/pZjxSy4bGaQnphporwNXuGXIdkdUZUtkrNUrVo1tKsFN7h+1GeiU06MIlmX91LOjG2lQ5wvEyw5rXFsbBIzQuLURToh7SZJA80ntK4qkg6hQlZu8rWvJbsNxQVW7G7KVpdYhUbWcHnsTNMbg0CNd+cpJhdMtf2ZPdqtMSxJ1cgjIAQ0ctc+aK2dMcq4JvstF1jzaNE1DrGQ4ncuf0Lp9Wv1lQ7TnGT9ByCn6QVierZOg2jPPIfA+a8wa0lwnwTWo2ZZZPJnjjXUa/U6bhlYCk1o3THn8ERjLvuWz/9g/2uVZtcTDKmzOgABTKviYqOaAZa3y2j9PmVgz1Iu5Wg+0ooxtBQWbkwppIctgzrdR1LdMdhe9RITM6KrfCEGy5LUXiRIqOBGhjyQTqZKYVo3fiJKjN7zWptCoX2BVIybSGdriMb00pYmOKqTmtb7VRo/wAwnyGaMsaIeez1j/ysInxfCKMnNFrtL3bcBK6a/s0mjLIALl9jhzqDml9MsJggOd2iJ1IGmY56Lp7a4NFruQVQVHF6qfKiKhQnPTkjqTQAlNW/A0UdHEto/DetDjasdGoFrdg9kBa21QOY0kaz35LKmIMa47RAgbzGXimQTtpZLFWrjpva7Rio45+615HgQIKxXwl8Ec4/JzvGLP71pA1Hw/YR2FW0yNxyU+I0paDwPxU2FU8pU+DStnMMbtNiq9vAkeqQXdPJdA6Z4d/xDiNHNDviPkqdeW2aSYpIW21DInfKY2OMN9l+R47ip6Fn93PE/ok11bdop9gm4bRaBRBEhRPt8xKQW9Z7PZcRy3I2ljzwRttDhyyKnizpWaLW1Q5xKvtW5HCPTNILO3Ldk/vNPxsV6Z2HDMabx3heMw+QOWqlOtG0sfNqSFtQvYSWOLZ1gwvba4BgOCZVbAwpLKk1vu58UnI1hifLs1vej5rUw5o7TdJGZHBR22Flg7Qgp1SuTo2SrHa9CzcUXbVUMqn2W5EDk/eCctNOeizTfR1ZHCL5vs59UEkwc/3ojcJrRkhb3DH21ctqNLXNMOB4HfzG8Fb1G7DpG9DQ8OS9lus6ydUKZI3KqYbeKyWV4pOrsLFhUPvBo59r0y+KKZhzoyqGfyiPLX1XjblFUq3NAit49bFpL3McebWl3wGXilLLO7qf8m0qRxc0/D9Vf+sHEefyRNrf1Gey4xwOY/TwhNHPkUmvws57S/h7iVX2uwPzNb8DKa2v8GjG1cV2gDM6u9SQF0Kj0gbB22wY3Zg929c66S9Jqlw8iS1gMBv/ALc1sqPNkst1JUTtwrCrWRD67xvBgeBEfNFUenDaWVvbU6Y4nM+JVNc5eNqIFXyWm9xZ9xU6x8SQBAyAA4eqv2Cjatw08FyvDq0tHcuo4JVmm2PwhC7Iy/SqBK2H7M7RAZPtTukeKHFRlIgATte8Y1GiG6Y4s+i7YbTL+sbtAkgAZwRxmYPiqrcXjqrYrMfs8A4x6RPqr/MzjjlJXHf+yy3HTOnTqBtMmo8+00eyw6Hadu7s+5UbHsUurmsRWgmezSZJbG4H8R+uiOtbW2Y4EGpHAbv9KbYjd27YqUGOD4gufOm/XPdoAtoyhFa7OWeDPJ1JcUVtmDXJAJbHIkSFiOdTcczWfJzMGBnwCxL3pFfymP5HFdksPdPkpsNZkF6GZKeyZACyNSCpYtfVeXAEbIbnyk/+S55jOEBtZ7RoHGO7cunW+ZceJP0+SR9LbVv3ZAG0Zk8QIiVICbCOiQrUhL9k7sp3nVVbpB0cfQq7LxzB3EcQunYI3ZaByCJxrBGXLA12RGbXDUfohlI4rUw06gZIZ1vyXSn9B6zTAAcOIMeYOinb/D9rgesJDjpEQO/LNOw4o5e20EyMjx0KPthVGj3eh+Kttf8AhnXElmy4bodBPmtKHQm7Bg0j3y2Pik2aRVCelWqjWD3j6JphmHVq5inTDjxg7I7zIA81YrPoY5gaaoBncCfU/RWChdNpiANlo4DIRyUVZsszQuwnogaYPWPZ1sSGNIyHGNfFBYPdmnfVwScnty4bLWTHeJ81V8PxKrc4xRqtEOLw7PdSAhwcf/zBHDadzTvFbgU8UrOBBbU2HgjP/tsaf9TXIaNsbfJ35RZul1Kyu6JNUlj2iGVdh0gwYBj2m/4T8VzvD8I2+w94MTBbnkDzRPSOrW64sEimO1Tic5Ak+BkZL3BcNc7VxE+A8kmaQgoP8LDKHRUxNOr4ObE+IOQ8EZQw6ozIubI11+ib2NJrSGlwPjxgdx1Xl5k8DkJ9fopaOqOR9ENGg/iPVFU6buK2oPU4eEqNHIynbTx80VToAKFtYKUVUEOTJ9gclW+lOEgsNVmTm5uHEce8J91yX4/cBttWJ/A74EJrsmUVJUyhC4XlSpl3oK1fIk8FvVdxK1R5j0OsGq9kcjC6b0ZrdhvILlWFvho810bom+Mvmh9mc9xC+nWBuuaDTTc4VKbtsbEbTmwQ5uYz3GN+yuf0rx7B/wBQMsi19M7XdAgyuxSFROnuFtFSnUY3tPkOAnOIg5LVSOWl5/cqVbH3nIEDmGx6SYW9oC45mZ1lSGx/EwtA1M5DvDs/VDvZl93nxIyP9OvlKVjGzNmBJE789+9YkbHECAcl6pKsu7dFM07LSeA/sluHXm01H3Luy0fiI9M/kmSTWrIb4JN0mE1aY4N+af0mJHjrfvx+UfEpDJcPMFN6LkktHQSmlCogaDqZhTOpByEBUrKhCRRJRGyY3IsO3KBrwe9CYtUcylUc0wQ0kFIY2DASJSTpLaNp0KtT8LHGPh8VRrTpxWZttqOLgWuAO8OIyIPCUPbdMn9W+lUl9N7S0gntNne0nekWosqle6NGtTeCQBDSRObZ7Qy1yKZXuOtq1WFmobsiRqBmMjvzKCqtDhBzG4xMd4Q7MHbrtc5zB/RGjpuatLaZerXFGVKYa/SdnmJGo7olR2t/sQYzzB7xkckgbWYACXieWcnwW1XFRnkXTnpHLXw4JGvNFpffBwMZEZg89R8SO4qCvjmcHd/dVStjDyIaAB5+CGfi9QGez3QIPjqihe8kXani44ohuIzvVJoY/TOT2lh4jMemaZ0blrhLHg+KTiaxzKXRZ23qnZezvVW+0OG9Q18b2BmYU0X7nyXdt1zSjpBbV7qn1Vu2QTL3Ew0AZxO88gveimG1bh23VBbS3NzDnT+LeB6roVtYtEbIgcNypIwy+pSVI4lStg2GN90eZCW3VyWkiE8xV2xcPLd1R/ltEfBIsXH3hG7VbpHnzm6HOGV5a3uXSuirpbzHwXLcEfkAum9FBv8ANQxXcS5Mfkq90kLi5paSNkGY9qHQDB3aJ4XquY1UirtToIMbt+fgVSM0GWvRWnWotfDe2J7O7lvBI385SHFOglRmbO0J3CHeAmD4HwR7HPY6aROeZY0xtjizOBUjdo6Nxkqx2NZ72B9N7arDlBEOBGocDmHA6g6JAznP8tcNRnzZn45LF0d9BhMupvnflPrvWJAcvwarAEFWGiZc0zkJ9YVcwlrS0OjZ7sx5J3atIORB9FbEPmJFjI+8nlCaUKxGRSzEjJKkZBblMKD0tY1GWrkDGbXrdr5UVPReByBhZfC9c+WwcwciCg21SSFO0pDspuOdCzJdSMg57J1HdxVVusHqM1Y4c9krsELcNHBKilI4a6gRyXgt3HUruLqDSM2tPeAo/wCVUDE0qf8AQ36I2VzOLNtTwUv2crsn8kt4/wCTT/ob9FjcLoNzFGmP8glGx8zjlOwe/wBhrnflBPwRtHoPd1I2aLo4uIb/ALjK7HRewZAABE9a0hLY+f2OS0P4S3R16pve8n0DUaz+DdTU1mD8rXH1kLqHWZIK8xxjJAILu/Id/wBE6JU3fRS7b+FVICatd55Ny+JK9d0ZtqRPVURLTnUd2nk8i7TPgrNRuuszmV5/Lw7KIEylRTm32F4HaxT5nUou4rilSc46BpPkJW1rT2WwlnSek91vUDBLnDZA79fRWkYtnKqdqaji4+zJJPHeUixhpLiT+5zVro3IYAwxIyI57/VJsatxsn/D8DmrRE+gbo/u7/mupdEiZPDJcv6NsLnn96rrHRylstH737lEuxxf4SwuehrrBgWmr+IQ/kBIDh3b+RPALerVEZojBseoVmAMqNJaIM5d5E65ppMiU1FpN9lddRcCWHJzcwdxjf8ACT+V3FGWlRwPWMOzU0dPsvj3aoG8fiGY5hE4zatEZgCew8RDXfgcdwMmJyzIO5C29QEkkQ4ZPaNeRbO/LLjBGoyVFckxs3pI0DtNqNdvApvcB3OaCCOaxRMs3ES2HNOhBgHwnJYgVI5NhlUhrRO/PNWuxfv3Bc/oXBCsFlXqOETA8lbJTHV7jgnZBiMythcNqM2mmVX69r2HO1A04E8fNN8Po9XRaIziSpKJWIu21QPWZo+0QMYA5LX9lb7MrXZ9Ehm1EdqFPUZuXjaMAKTZJKBmlN27epaawUJUtItGpHmgCPPctm0ypm1GDeFs25buB8kgMp0SVILXcvG3XAFbC4PBAGOsAVsbNkZlRuvDMDM+g71mwdSZPp5IoYmx2+NOA2Q0+98uQVRYHPqEcT5K2dLbtopbBgvcQGAa668ghcEwvZMnPf4oHYZhdl1QE796bUnSoq7Ox3JQL1w7LZAJ8YPwTBbdD8XbZgZnfHzKgunkuaOJnuhC25FJuep05nVTWzT7btTu4fvJNfJM6vijld/akXNU7hUd/uJSi5vdp5G4/wBlaOlZDKtUDeSfP+5VUtaEv07la+RZO6G/R+1NNpcd7p8AujYFVlgMeqqtja6CMgrdYsDG+Cze2FUqMxu8DaTs9Rs+Jy+q5s5/2WoN9F+RB3Kx9IMR2n7HAz8gkt/Q6ymW8su9dmONRPmv4hm55uPhaGAa5o7DpaR7JORCPwrHCHAP3ZSdY4Hj+nIKu9Grs1KWyfapnZPy9PgnLrXag6O3HjyKJJSRhhy5MUy8sqMIBBbmAcw/fnqBB71ipNPGKrBsioWgZbO24R4BYuf2j2l65fH7FIoq1UT92PD5LFiR3IZ126Ddll4Kev8AJYsUlAPvfvmm1josWIAZNWU9VixIoJQdaoeJ816sQhkczqpqAWLEgCaYU7V4sQDJKa8uzDD4LFiYG9AZeC3OqxYgEUu9zvnznAynONNOCs9t7I7gsWIfYHl6ez4pbZjt+f8AuIWLEMuHTJ7k/eM8PiUxq6LFip9GWP6jm/T3Ks78rUjwwfeN/e9YsT8Dl9Rb8N9oKzPPYPisWKF2Eig3p++qfmPwC3p/VYsXf4Pjsv8AUl+b/cB6Kj/jLoboGX+ZWtns+LlixZ+Tqf8Aw82BwWLFisg//9k=" id="106" name="Google Shape;106;p15"/>
          <p:cNvSpPr txBox="1"/>
          <p:nvPr/>
        </p:nvSpPr>
        <p:spPr>
          <a:xfrm>
            <a:off x="184150" y="-1951037"/>
            <a:ext cx="5438775" cy="4076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600" u="none">
              <a:solidFill>
                <a:schemeClr val="lt1"/>
              </a:solidFill>
              <a:latin typeface="Arial"/>
              <a:ea typeface="Arial"/>
              <a:cs typeface="Arial"/>
              <a:sym typeface="Arial"/>
            </a:endParaRPr>
          </a:p>
        </p:txBody>
      </p:sp>
      <p:pic>
        <p:nvPicPr>
          <p:cNvPr descr="http://upload.wikimedia.org/wikipedia/commons/a/a7/Hospital_newborn_by_Bonnie_Gruenberg2.jpg" id="107" name="Google Shape;107;p15"/>
          <p:cNvPicPr preferRelativeResize="0"/>
          <p:nvPr/>
        </p:nvPicPr>
        <p:blipFill rotWithShape="1">
          <a:blip r:embed="rId3">
            <a:alphaModFix/>
          </a:blip>
          <a:srcRect b="0" l="0" r="0" t="0"/>
          <a:stretch/>
        </p:blipFill>
        <p:spPr>
          <a:xfrm rot="1920000">
            <a:off x="5235575" y="4060825"/>
            <a:ext cx="2884487" cy="21621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2">
                                            <p:txEl>
                                              <p:pRg end="0" st="0"/>
                                            </p:txEl>
                                          </p:spTgt>
                                        </p:tgtEl>
                                        <p:attrNameLst>
                                          <p:attrName>style.visibility</p:attrName>
                                        </p:attrNameLst>
                                      </p:cBhvr>
                                      <p:to>
                                        <p:strVal val="visible"/>
                                      </p:to>
                                    </p:set>
                                    <p:anim calcmode="lin" valueType="num">
                                      <p:cBhvr additive="base">
                                        <p:cTn dur="500"/>
                                        <p:tgtEl>
                                          <p:spTgt spid="102">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2">
                                            <p:txEl>
                                              <p:pRg end="1" st="1"/>
                                            </p:txEl>
                                          </p:spTgt>
                                        </p:tgtEl>
                                        <p:attrNameLst>
                                          <p:attrName>style.visibility</p:attrName>
                                        </p:attrNameLst>
                                      </p:cBhvr>
                                      <p:to>
                                        <p:strVal val="visible"/>
                                      </p:to>
                                    </p:set>
                                    <p:anim calcmode="lin" valueType="num">
                                      <p:cBhvr additive="base">
                                        <p:cTn dur="500"/>
                                        <p:tgtEl>
                                          <p:spTgt spid="102">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2">
                                            <p:txEl>
                                              <p:pRg end="2" st="2"/>
                                            </p:txEl>
                                          </p:spTgt>
                                        </p:tgtEl>
                                        <p:attrNameLst>
                                          <p:attrName>style.visibility</p:attrName>
                                        </p:attrNameLst>
                                      </p:cBhvr>
                                      <p:to>
                                        <p:strVal val="visible"/>
                                      </p:to>
                                    </p:set>
                                    <p:anim calcmode="lin" valueType="num">
                                      <p:cBhvr additive="base">
                                        <p:cTn dur="500"/>
                                        <p:tgtEl>
                                          <p:spTgt spid="102">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2">
                                            <p:txEl>
                                              <p:pRg end="3" st="3"/>
                                            </p:txEl>
                                          </p:spTgt>
                                        </p:tgtEl>
                                        <p:attrNameLst>
                                          <p:attrName>style.visibility</p:attrName>
                                        </p:attrNameLst>
                                      </p:cBhvr>
                                      <p:to>
                                        <p:strVal val="visible"/>
                                      </p:to>
                                    </p:set>
                                    <p:anim calcmode="lin" valueType="num">
                                      <p:cBhvr additive="base">
                                        <p:cTn dur="500"/>
                                        <p:tgtEl>
                                          <p:spTgt spid="102">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2">
                                            <p:txEl>
                                              <p:pRg end="4" st="4"/>
                                            </p:txEl>
                                          </p:spTgt>
                                        </p:tgtEl>
                                        <p:attrNameLst>
                                          <p:attrName>style.visibility</p:attrName>
                                        </p:attrNameLst>
                                      </p:cBhvr>
                                      <p:to>
                                        <p:strVal val="visible"/>
                                      </p:to>
                                    </p:set>
                                    <p:anim calcmode="lin" valueType="num">
                                      <p:cBhvr additive="base">
                                        <p:cTn dur="500"/>
                                        <p:tgtEl>
                                          <p:spTgt spid="102">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2">
                                            <p:txEl>
                                              <p:pRg end="5" st="5"/>
                                            </p:txEl>
                                          </p:spTgt>
                                        </p:tgtEl>
                                        <p:attrNameLst>
                                          <p:attrName>style.visibility</p:attrName>
                                        </p:attrNameLst>
                                      </p:cBhvr>
                                      <p:to>
                                        <p:strVal val="visible"/>
                                      </p:to>
                                    </p:set>
                                    <p:anim calcmode="lin" valueType="num">
                                      <p:cBhvr additive="base">
                                        <p:cTn dur="500"/>
                                        <p:tgtEl>
                                          <p:spTgt spid="102">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2">
                                            <p:txEl>
                                              <p:pRg end="6" st="6"/>
                                            </p:txEl>
                                          </p:spTgt>
                                        </p:tgtEl>
                                        <p:attrNameLst>
                                          <p:attrName>style.visibility</p:attrName>
                                        </p:attrNameLst>
                                      </p:cBhvr>
                                      <p:to>
                                        <p:strVal val="visible"/>
                                      </p:to>
                                    </p:set>
                                    <p:anim calcmode="lin" valueType="num">
                                      <p:cBhvr additive="base">
                                        <p:cTn dur="500"/>
                                        <p:tgtEl>
                                          <p:spTgt spid="102">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7" name="Shape 317"/>
        <p:cNvGrpSpPr/>
        <p:nvPr/>
      </p:nvGrpSpPr>
      <p:grpSpPr>
        <a:xfrm>
          <a:off x="0" y="0"/>
          <a:ext cx="0" cy="0"/>
          <a:chOff x="0" y="0"/>
          <a:chExt cx="0" cy="0"/>
        </a:xfrm>
      </p:grpSpPr>
      <p:sp>
        <p:nvSpPr>
          <p:cNvPr id="318" name="Google Shape;318;p4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000"/>
              <a:buFont typeface="Arial"/>
              <a:buNone/>
            </a:pPr>
            <a:r>
              <a:rPr b="1" i="0" lang="en-US" sz="4000" u="none">
                <a:solidFill>
                  <a:schemeClr val="lt2"/>
                </a:solidFill>
                <a:latin typeface="Arial"/>
                <a:ea typeface="Arial"/>
                <a:cs typeface="Arial"/>
                <a:sym typeface="Arial"/>
              </a:rPr>
              <a:t>4.CHẨN ĐOÁN</a:t>
            </a:r>
            <a:endParaRPr/>
          </a:p>
        </p:txBody>
      </p:sp>
      <p:sp>
        <p:nvSpPr>
          <p:cNvPr id="319" name="Google Shape;319;p42"/>
          <p:cNvSpPr txBox="1"/>
          <p:nvPr>
            <p:ph idx="1" type="body"/>
          </p:nvPr>
        </p:nvSpPr>
        <p:spPr>
          <a:xfrm>
            <a:off x="228600" y="1447800"/>
            <a:ext cx="8915400" cy="4678362"/>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2"/>
              </a:buClr>
              <a:buSzPts val="2800"/>
              <a:buFont typeface="Arial"/>
              <a:buNone/>
            </a:pPr>
            <a:r>
              <a:rPr b="1" i="0" lang="en-US" sz="2800" u="none">
                <a:solidFill>
                  <a:schemeClr val="lt2"/>
                </a:solidFill>
                <a:latin typeface="Arial"/>
                <a:ea typeface="Arial"/>
                <a:cs typeface="Arial"/>
                <a:sym typeface="Arial"/>
              </a:rPr>
              <a:t>- </a:t>
            </a:r>
            <a:r>
              <a:rPr b="1" i="0" lang="en-US" sz="2600" u="none">
                <a:solidFill>
                  <a:schemeClr val="lt2"/>
                </a:solidFill>
                <a:latin typeface="Arial"/>
                <a:ea typeface="Arial"/>
                <a:cs typeface="Arial"/>
                <a:sym typeface="Arial"/>
              </a:rPr>
              <a:t>NT nặng</a:t>
            </a:r>
            <a:r>
              <a:rPr b="0" i="0" lang="en-US" sz="2600" u="none">
                <a:solidFill>
                  <a:schemeClr val="lt1"/>
                </a:solidFill>
                <a:latin typeface="Arial"/>
                <a:ea typeface="Arial"/>
                <a:cs typeface="Arial"/>
                <a:sym typeface="Arial"/>
              </a:rPr>
              <a:t>: khó</a:t>
            </a:r>
            <a:endParaRPr b="0" i="0" sz="2600" u="none">
              <a:solidFill>
                <a:schemeClr val="lt1"/>
              </a:solidFill>
              <a:latin typeface="Arial"/>
              <a:ea typeface="Arial"/>
              <a:cs typeface="Arial"/>
              <a:sym typeface="Arial"/>
            </a:endParaRPr>
          </a:p>
          <a:p>
            <a:pPr indent="-285750" lvl="1" marL="742950" rtl="0" algn="l">
              <a:lnSpc>
                <a:spcPct val="100000"/>
              </a:lnSpc>
              <a:spcBef>
                <a:spcPts val="520"/>
              </a:spcBef>
              <a:spcAft>
                <a:spcPts val="0"/>
              </a:spcAft>
              <a:buClr>
                <a:schemeClr val="lt1"/>
              </a:buClr>
              <a:buSzPts val="2600"/>
              <a:buFont typeface="Noto Sans Symbols"/>
              <a:buChar char="✓"/>
            </a:pPr>
            <a:r>
              <a:rPr b="0" i="0" lang="en-US" sz="2600" u="none">
                <a:solidFill>
                  <a:schemeClr val="lt1"/>
                </a:solidFill>
                <a:latin typeface="Arial"/>
                <a:ea typeface="Arial"/>
                <a:cs typeface="Arial"/>
                <a:sym typeface="Arial"/>
              </a:rPr>
              <a:t>kết hợp LS + XN </a:t>
            </a:r>
            <a:endParaRPr/>
          </a:p>
          <a:p>
            <a:pPr indent="-285750" lvl="1" marL="742950" rtl="0" algn="l">
              <a:lnSpc>
                <a:spcPct val="100000"/>
              </a:lnSpc>
              <a:spcBef>
                <a:spcPts val="520"/>
              </a:spcBef>
              <a:spcAft>
                <a:spcPts val="0"/>
              </a:spcAft>
              <a:buClr>
                <a:schemeClr val="lt1"/>
              </a:buClr>
              <a:buSzPts val="2600"/>
              <a:buFont typeface="Noto Sans Symbols"/>
              <a:buChar char="✓"/>
            </a:pPr>
            <a:r>
              <a:rPr b="0" i="0" lang="en-US" sz="2600" u="none">
                <a:solidFill>
                  <a:schemeClr val="lt1"/>
                </a:solidFill>
                <a:latin typeface="Arial"/>
                <a:ea typeface="Arial"/>
                <a:cs typeface="Arial"/>
                <a:sym typeface="Arial"/>
              </a:rPr>
              <a:t>YTNC: </a:t>
            </a:r>
            <a:endParaRPr/>
          </a:p>
          <a:p>
            <a:pPr indent="-228600" lvl="2" marL="1143000" rtl="0" algn="l">
              <a:lnSpc>
                <a:spcPct val="100000"/>
              </a:lnSpc>
              <a:spcBef>
                <a:spcPts val="520"/>
              </a:spcBef>
              <a:spcAft>
                <a:spcPts val="0"/>
              </a:spcAft>
              <a:buClr>
                <a:schemeClr val="lt1"/>
              </a:buClr>
              <a:buSzPts val="2600"/>
              <a:buFont typeface="Noto Sans Symbols"/>
              <a:buChar char="➢"/>
            </a:pPr>
            <a:r>
              <a:rPr b="0" i="0" lang="en-US" sz="2600" u="none">
                <a:solidFill>
                  <a:schemeClr val="lt1"/>
                </a:solidFill>
                <a:latin typeface="Arial"/>
                <a:ea typeface="Arial"/>
                <a:cs typeface="Arial"/>
                <a:sym typeface="Arial"/>
              </a:rPr>
              <a:t>nhận thức khả năng NT </a:t>
            </a:r>
            <a:endParaRPr/>
          </a:p>
          <a:p>
            <a:pPr indent="-228600" lvl="2" marL="1143000" rtl="0" algn="l">
              <a:lnSpc>
                <a:spcPct val="100000"/>
              </a:lnSpc>
              <a:spcBef>
                <a:spcPts val="520"/>
              </a:spcBef>
              <a:spcAft>
                <a:spcPts val="0"/>
              </a:spcAft>
              <a:buClr>
                <a:schemeClr val="lt1"/>
              </a:buClr>
              <a:buSzPts val="2600"/>
              <a:buFont typeface="Noto Sans Symbols"/>
              <a:buChar char="➢"/>
            </a:pPr>
            <a:r>
              <a:rPr b="0" i="0" lang="en-US" sz="2600" u="none">
                <a:solidFill>
                  <a:schemeClr val="lt1"/>
                </a:solidFill>
                <a:latin typeface="Arial"/>
                <a:ea typeface="Arial"/>
                <a:cs typeface="Arial"/>
                <a:sym typeface="Arial"/>
              </a:rPr>
              <a:t>nhu cầu tầm soát NTSS (đặc biệt trong NT sớm)</a:t>
            </a:r>
            <a:endParaRPr/>
          </a:p>
          <a:p>
            <a:pPr indent="-63500" lvl="2" marL="1143000" rtl="0" algn="l">
              <a:lnSpc>
                <a:spcPct val="100000"/>
              </a:lnSpc>
              <a:spcBef>
                <a:spcPts val="520"/>
              </a:spcBef>
              <a:spcAft>
                <a:spcPts val="0"/>
              </a:spcAft>
              <a:buClr>
                <a:schemeClr val="lt1"/>
              </a:buClr>
              <a:buSzPts val="2600"/>
              <a:buFont typeface="Noto Sans Symbols"/>
              <a:buNone/>
            </a:pPr>
            <a:r>
              <a:t/>
            </a:r>
            <a:endParaRPr b="0" i="0" sz="2600" u="none">
              <a:solidFill>
                <a:schemeClr val="lt1"/>
              </a:solidFill>
              <a:latin typeface="Arial"/>
              <a:ea typeface="Arial"/>
              <a:cs typeface="Arial"/>
              <a:sym typeface="Arial"/>
            </a:endParaRPr>
          </a:p>
          <a:p>
            <a:pPr indent="0" lvl="0" marL="0" rtl="0" algn="l">
              <a:lnSpc>
                <a:spcPct val="100000"/>
              </a:lnSpc>
              <a:spcBef>
                <a:spcPts val="520"/>
              </a:spcBef>
              <a:spcAft>
                <a:spcPts val="0"/>
              </a:spcAft>
              <a:buClr>
                <a:schemeClr val="lt2"/>
              </a:buClr>
              <a:buSzPts val="2600"/>
              <a:buFont typeface="Arial"/>
              <a:buNone/>
            </a:pPr>
            <a:r>
              <a:rPr b="0" i="0" lang="en-US" sz="2600" u="none">
                <a:solidFill>
                  <a:schemeClr val="lt2"/>
                </a:solidFill>
                <a:latin typeface="Arial"/>
                <a:ea typeface="Arial"/>
                <a:cs typeface="Arial"/>
                <a:sym typeface="Arial"/>
              </a:rPr>
              <a:t>- </a:t>
            </a:r>
            <a:r>
              <a:rPr b="1" i="0" lang="en-US" sz="2600" u="none">
                <a:solidFill>
                  <a:schemeClr val="lt2"/>
                </a:solidFill>
                <a:latin typeface="Arial"/>
                <a:ea typeface="Arial"/>
                <a:cs typeface="Arial"/>
                <a:sym typeface="Arial"/>
              </a:rPr>
              <a:t>NT nhẹ: </a:t>
            </a:r>
            <a:r>
              <a:rPr b="0" i="0" lang="en-US" sz="2600" u="none">
                <a:solidFill>
                  <a:schemeClr val="lt1"/>
                </a:solidFill>
                <a:latin typeface="Arial"/>
                <a:ea typeface="Arial"/>
                <a:cs typeface="Arial"/>
                <a:sym typeface="Arial"/>
              </a:rPr>
              <a:t>TC định hướng rõ, dễ đạt tiêu chuẩn chẩn đoán;</a:t>
            </a:r>
            <a:endParaRPr/>
          </a:p>
          <a:p>
            <a:pPr indent="0" lvl="0" marL="0" rtl="0" algn="l">
              <a:lnSpc>
                <a:spcPct val="100000"/>
              </a:lnSpc>
              <a:spcBef>
                <a:spcPts val="520"/>
              </a:spcBef>
              <a:spcAft>
                <a:spcPts val="0"/>
              </a:spcAft>
              <a:buClr>
                <a:schemeClr val="lt1"/>
              </a:buClr>
              <a:buSzPts val="2600"/>
              <a:buFont typeface="Arial"/>
              <a:buNone/>
            </a:pPr>
            <a:r>
              <a:rPr b="0" i="0" lang="en-US" sz="2600" u="none">
                <a:solidFill>
                  <a:schemeClr val="lt1"/>
                </a:solidFill>
                <a:latin typeface="Arial"/>
                <a:ea typeface="Arial"/>
                <a:cs typeface="Arial"/>
                <a:sym typeface="Arial"/>
              </a:rPr>
              <a:t> nhưng….</a:t>
            </a:r>
            <a:r>
              <a:rPr b="1" i="1" lang="en-US" sz="2600" u="none">
                <a:solidFill>
                  <a:schemeClr val="lt2"/>
                </a:solidFill>
                <a:latin typeface="Arial"/>
                <a:ea typeface="Arial"/>
                <a:cs typeface="Arial"/>
                <a:sym typeface="Arial"/>
              </a:rPr>
              <a:t>truy tìm NT nặng nếu có triệu chứng nặng!</a:t>
            </a:r>
            <a:endParaRPr/>
          </a:p>
          <a:p>
            <a:pPr indent="-177800" lvl="0" marL="342900" rtl="0" algn="l">
              <a:spcBef>
                <a:spcPts val="520"/>
              </a:spcBef>
              <a:spcAft>
                <a:spcPts val="0"/>
              </a:spcAft>
              <a:buClr>
                <a:schemeClr val="lt1"/>
              </a:buClr>
              <a:buSzPts val="2600"/>
              <a:buFont typeface="Arial"/>
              <a:buNone/>
            </a:pPr>
            <a:r>
              <a:t/>
            </a:r>
            <a:endParaRPr b="1" i="1" sz="2600" u="none">
              <a:solidFill>
                <a:schemeClr val="lt2"/>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3" name="Shape 323"/>
        <p:cNvGrpSpPr/>
        <p:nvPr/>
      </p:nvGrpSpPr>
      <p:grpSpPr>
        <a:xfrm>
          <a:off x="0" y="0"/>
          <a:ext cx="0" cy="0"/>
          <a:chOff x="0" y="0"/>
          <a:chExt cx="0" cy="0"/>
        </a:xfrm>
      </p:grpSpPr>
      <p:sp>
        <p:nvSpPr>
          <p:cNvPr id="324" name="Google Shape;324;p43"/>
          <p:cNvSpPr txBox="1"/>
          <p:nvPr>
            <p:ph type="title"/>
          </p:nvPr>
        </p:nvSpPr>
        <p:spPr>
          <a:xfrm>
            <a:off x="533400" y="655637"/>
            <a:ext cx="7924800" cy="1173162"/>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2"/>
              </a:buClr>
              <a:buSzPts val="3200"/>
              <a:buFont typeface="Arial"/>
              <a:buNone/>
            </a:pPr>
            <a:br>
              <a:rPr b="0" i="0" lang="en-US" sz="3200" u="none">
                <a:solidFill>
                  <a:schemeClr val="lt2"/>
                </a:solidFill>
                <a:latin typeface="Arial"/>
                <a:ea typeface="Arial"/>
                <a:cs typeface="Arial"/>
                <a:sym typeface="Arial"/>
              </a:rPr>
            </a:br>
            <a:r>
              <a:rPr b="1" i="0" lang="en-US" sz="3200" u="none">
                <a:solidFill>
                  <a:schemeClr val="lt2"/>
                </a:solidFill>
                <a:latin typeface="Arial"/>
                <a:ea typeface="Arial"/>
                <a:cs typeface="Arial"/>
                <a:sym typeface="Arial"/>
              </a:rPr>
              <a:t>4. CHẨN ĐOÁN</a:t>
            </a:r>
            <a:br>
              <a:rPr b="0" i="0" lang="en-US" sz="3200" u="none">
                <a:solidFill>
                  <a:schemeClr val="lt2"/>
                </a:solidFill>
                <a:latin typeface="Arial"/>
                <a:ea typeface="Arial"/>
                <a:cs typeface="Arial"/>
                <a:sym typeface="Arial"/>
              </a:rPr>
            </a:br>
            <a:br>
              <a:rPr b="0" i="0" lang="en-US" sz="3200" u="none">
                <a:solidFill>
                  <a:schemeClr val="lt2"/>
                </a:solidFill>
                <a:latin typeface="Arial"/>
                <a:ea typeface="Arial"/>
                <a:cs typeface="Arial"/>
                <a:sym typeface="Arial"/>
              </a:rPr>
            </a:br>
            <a:r>
              <a:rPr b="0" i="0" lang="en-US" sz="3200" u="none">
                <a:solidFill>
                  <a:schemeClr val="lt2"/>
                </a:solidFill>
                <a:latin typeface="Arial"/>
                <a:ea typeface="Arial"/>
                <a:cs typeface="Arial"/>
                <a:sym typeface="Arial"/>
              </a:rPr>
              <a:t>	</a:t>
            </a:r>
            <a:r>
              <a:rPr b="1" i="0" lang="en-US" sz="2800" u="none">
                <a:solidFill>
                  <a:schemeClr val="lt1"/>
                </a:solidFill>
                <a:latin typeface="Arial"/>
                <a:ea typeface="Arial"/>
                <a:cs typeface="Arial"/>
                <a:sym typeface="Arial"/>
              </a:rPr>
              <a:t>Các tình huống chẩn đoán trong NTH</a:t>
            </a:r>
            <a:br>
              <a:rPr b="0" i="0" lang="en-US" sz="4400" u="none">
                <a:solidFill>
                  <a:schemeClr val="lt1"/>
                </a:solidFill>
                <a:latin typeface="Arial"/>
                <a:ea typeface="Arial"/>
                <a:cs typeface="Arial"/>
                <a:sym typeface="Arial"/>
              </a:rPr>
            </a:br>
            <a:endParaRPr/>
          </a:p>
        </p:txBody>
      </p:sp>
      <p:graphicFrame>
        <p:nvGraphicFramePr>
          <p:cNvPr id="325" name="Google Shape;325;p43"/>
          <p:cNvGraphicFramePr/>
          <p:nvPr/>
        </p:nvGraphicFramePr>
        <p:xfrm>
          <a:off x="304800" y="2095500"/>
          <a:ext cx="3000000" cy="3000000"/>
        </p:xfrm>
        <a:graphic>
          <a:graphicData uri="http://schemas.openxmlformats.org/drawingml/2006/table">
            <a:tbl>
              <a:tblPr>
                <a:noFill/>
                <a:tableStyleId>{7338145E-75FA-47F9-B5EB-02786ACAD882}</a:tableStyleId>
              </a:tblPr>
              <a:tblGrid>
                <a:gridCol w="3290875"/>
                <a:gridCol w="1957375"/>
                <a:gridCol w="1685925"/>
                <a:gridCol w="1447800"/>
              </a:tblGrid>
              <a:tr h="822325">
                <a:tc>
                  <a:txBody>
                    <a:bodyPr/>
                    <a:lstStyle/>
                    <a:p>
                      <a:pPr indent="0" lvl="0" marL="0" marR="0" rtl="0" algn="ctr">
                        <a:lnSpc>
                          <a:spcPct val="100000"/>
                        </a:lnSpc>
                        <a:spcBef>
                          <a:spcPts val="0"/>
                        </a:spcBef>
                        <a:spcAft>
                          <a:spcPts val="0"/>
                        </a:spcAft>
                        <a:buClr>
                          <a:srgbClr val="FFFFFF"/>
                        </a:buClr>
                        <a:buSzPts val="2400"/>
                        <a:buFont typeface="Arial"/>
                        <a:buNone/>
                      </a:pPr>
                      <a:r>
                        <a:rPr b="1" i="0" lang="en-US" sz="2400" u="none">
                          <a:solidFill>
                            <a:srgbClr val="FFFFFF"/>
                          </a:solidFill>
                          <a:latin typeface="Arial"/>
                          <a:ea typeface="Arial"/>
                          <a:cs typeface="Arial"/>
                          <a:sym typeface="Arial"/>
                        </a:rPr>
                        <a:t>Tình huống</a:t>
                      </a:r>
                      <a:endParaRPr/>
                    </a:p>
                  </a:txBody>
                  <a:tcPr marT="45725" marB="45725"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FFFFFF"/>
                        </a:buClr>
                        <a:buSzPts val="2400"/>
                        <a:buFont typeface="Arial"/>
                        <a:buNone/>
                      </a:pPr>
                      <a:r>
                        <a:rPr b="1" i="0" lang="en-US" sz="2400" u="none">
                          <a:solidFill>
                            <a:srgbClr val="FFFFFF"/>
                          </a:solidFill>
                          <a:latin typeface="Arial"/>
                          <a:ea typeface="Arial"/>
                          <a:cs typeface="Arial"/>
                          <a:sym typeface="Arial"/>
                        </a:rPr>
                        <a:t>Cấy máu / PCR </a:t>
                      </a:r>
                      <a:endParaRPr/>
                    </a:p>
                  </a:txBody>
                  <a:tcPr marT="45725" marB="45725"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FFFFFF"/>
                        </a:buClr>
                        <a:buSzPts val="2400"/>
                        <a:buFont typeface="Arial"/>
                        <a:buNone/>
                      </a:pPr>
                      <a:r>
                        <a:rPr b="1" i="0" lang="en-US" sz="2400" u="none">
                          <a:solidFill>
                            <a:srgbClr val="FFFFFF"/>
                          </a:solidFill>
                          <a:latin typeface="Arial"/>
                          <a:ea typeface="Arial"/>
                          <a:cs typeface="Arial"/>
                          <a:sym typeface="Arial"/>
                        </a:rPr>
                        <a:t>Lâm sàng</a:t>
                      </a:r>
                      <a:endParaRPr/>
                    </a:p>
                  </a:txBody>
                  <a:tcPr marT="45725" marB="45725"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FFFFFF"/>
                        </a:buClr>
                        <a:buSzPts val="2400"/>
                        <a:buFont typeface="Arial"/>
                        <a:buNone/>
                      </a:pPr>
                      <a:r>
                        <a:rPr b="1" i="0" lang="en-US" sz="2400" u="none">
                          <a:solidFill>
                            <a:srgbClr val="FFFFFF"/>
                          </a:solidFill>
                          <a:latin typeface="Arial"/>
                          <a:ea typeface="Arial"/>
                          <a:cs typeface="Arial"/>
                          <a:sym typeface="Arial"/>
                        </a:rPr>
                        <a:t>CRP/ </a:t>
                      </a:r>
                      <a:endParaRPr/>
                    </a:p>
                    <a:p>
                      <a:pPr indent="0" lvl="0" marL="0" marR="0" rtl="0" algn="ctr">
                        <a:lnSpc>
                          <a:spcPct val="100000"/>
                        </a:lnSpc>
                        <a:spcBef>
                          <a:spcPts val="0"/>
                        </a:spcBef>
                        <a:spcAft>
                          <a:spcPts val="0"/>
                        </a:spcAft>
                        <a:buClr>
                          <a:srgbClr val="FFFFFF"/>
                        </a:buClr>
                        <a:buSzPts val="2400"/>
                        <a:buFont typeface="Arial"/>
                        <a:buNone/>
                      </a:pPr>
                      <a:r>
                        <a:rPr b="1" i="0" lang="en-US" sz="2400" u="none">
                          <a:solidFill>
                            <a:srgbClr val="FFFFFF"/>
                          </a:solidFill>
                          <a:latin typeface="Arial"/>
                          <a:ea typeface="Arial"/>
                          <a:cs typeface="Arial"/>
                          <a:sym typeface="Arial"/>
                        </a:rPr>
                        <a:t>CTM</a:t>
                      </a:r>
                      <a:endParaRPr/>
                    </a:p>
                  </a:txBody>
                  <a:tcPr marT="45725" marB="45725"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914400">
                <a:tc>
                  <a:txBody>
                    <a:bodyPr/>
                    <a:lstStyle/>
                    <a:p>
                      <a:pPr indent="0" lvl="0" marL="0" marR="0" rtl="0" algn="ctr">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NTH chắc chắn </a:t>
                      </a:r>
                      <a:endParaRPr/>
                    </a:p>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Proven bloobstream infection </a:t>
                      </a:r>
                      <a:endParaRPr/>
                    </a:p>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 BSI) </a:t>
                      </a:r>
                      <a:endParaRPr/>
                    </a:p>
                  </a:txBody>
                  <a:tcPr marT="45725" marB="45725"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DD3EC"/>
                    </a:solidFill>
                  </a:tcPr>
                </a:tc>
                <a:tc>
                  <a:txBody>
                    <a:bodyPr/>
                    <a:lstStyle/>
                    <a:p>
                      <a:pPr indent="0" lvl="0" marL="0" marR="0" rtl="0" algn="ctr">
                        <a:lnSpc>
                          <a:spcPct val="100000"/>
                        </a:lnSpc>
                        <a:spcBef>
                          <a:spcPts val="0"/>
                        </a:spcBef>
                        <a:spcAft>
                          <a:spcPts val="0"/>
                        </a:spcAft>
                        <a:buClr>
                          <a:schemeClr val="lt1"/>
                        </a:buClr>
                        <a:buSzPts val="1800"/>
                        <a:buFont typeface="Arial"/>
                        <a:buNone/>
                      </a:pPr>
                      <a:r>
                        <a:t/>
                      </a:r>
                      <a:endParaRPr b="0" i="0" sz="1800" u="none">
                        <a:solidFill>
                          <a:srgbClr val="003366"/>
                        </a:solidFill>
                        <a:latin typeface="Arial"/>
                        <a:ea typeface="Arial"/>
                        <a:cs typeface="Arial"/>
                        <a:sym typeface="Arial"/>
                      </a:endParaRPr>
                    </a:p>
                    <a:p>
                      <a:pPr indent="0" lvl="0" marL="0" marR="0" rtl="0" algn="ctr">
                        <a:lnSpc>
                          <a:spcPct val="100000"/>
                        </a:lnSpc>
                        <a:spcBef>
                          <a:spcPts val="0"/>
                        </a:spcBef>
                        <a:spcAft>
                          <a:spcPts val="0"/>
                        </a:spcAft>
                        <a:buClr>
                          <a:srgbClr val="003366"/>
                        </a:buClr>
                        <a:buSzPts val="1800"/>
                        <a:buFont typeface="Arial"/>
                        <a:buNone/>
                      </a:pPr>
                      <a:r>
                        <a:rPr b="0" i="0" lang="en-US" sz="1800" u="none">
                          <a:solidFill>
                            <a:srgbClr val="003366"/>
                          </a:solidFill>
                          <a:latin typeface="Arial"/>
                          <a:ea typeface="Arial"/>
                          <a:cs typeface="Arial"/>
                          <a:sym typeface="Arial"/>
                        </a:rPr>
                        <a:t>(+)</a:t>
                      </a:r>
                      <a:endParaRPr/>
                    </a:p>
                  </a:txBody>
                  <a:tcPr marT="45725" marB="45725"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DD3EC"/>
                    </a:solidFill>
                  </a:tcPr>
                </a:tc>
                <a:tc>
                  <a:txBody>
                    <a:bodyPr/>
                    <a:lstStyle/>
                    <a:p>
                      <a:pPr indent="0" lvl="0" marL="0" marR="0" rtl="0" algn="ctr">
                        <a:lnSpc>
                          <a:spcPct val="100000"/>
                        </a:lnSpc>
                        <a:spcBef>
                          <a:spcPts val="0"/>
                        </a:spcBef>
                        <a:spcAft>
                          <a:spcPts val="0"/>
                        </a:spcAft>
                        <a:buClr>
                          <a:schemeClr val="lt1"/>
                        </a:buClr>
                        <a:buSzPts val="1800"/>
                        <a:buFont typeface="Arial"/>
                        <a:buNone/>
                      </a:pPr>
                      <a:r>
                        <a:t/>
                      </a:r>
                      <a:endParaRPr b="0" i="0" sz="1800" u="none">
                        <a:solidFill>
                          <a:srgbClr val="003366"/>
                        </a:solidFill>
                        <a:latin typeface="Arial"/>
                        <a:ea typeface="Arial"/>
                        <a:cs typeface="Arial"/>
                        <a:sym typeface="Arial"/>
                      </a:endParaRPr>
                    </a:p>
                    <a:p>
                      <a:pPr indent="0" lvl="0" marL="0" marR="0" rtl="0" algn="ctr">
                        <a:lnSpc>
                          <a:spcPct val="100000"/>
                        </a:lnSpc>
                        <a:spcBef>
                          <a:spcPts val="0"/>
                        </a:spcBef>
                        <a:spcAft>
                          <a:spcPts val="0"/>
                        </a:spcAft>
                        <a:buClr>
                          <a:srgbClr val="003366"/>
                        </a:buClr>
                        <a:buSzPts val="1800"/>
                        <a:buFont typeface="Arial"/>
                        <a:buNone/>
                      </a:pPr>
                      <a:r>
                        <a:rPr b="0" i="0" lang="en-US" sz="1800" u="none">
                          <a:solidFill>
                            <a:srgbClr val="003366"/>
                          </a:solidFill>
                          <a:latin typeface="Arial"/>
                          <a:ea typeface="Arial"/>
                          <a:cs typeface="Arial"/>
                          <a:sym typeface="Arial"/>
                        </a:rPr>
                        <a:t>(+)</a:t>
                      </a:r>
                      <a:endParaRPr/>
                    </a:p>
                  </a:txBody>
                  <a:tcPr marT="45725" marB="45725"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DD3EC"/>
                    </a:solidFill>
                  </a:tcPr>
                </a:tc>
                <a:tc>
                  <a:txBody>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a:txBody>
                  <a:tcPr marT="45725" marB="45725"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DD3EC"/>
                    </a:solidFill>
                  </a:tcPr>
                </a:tc>
              </a:tr>
              <a:tr h="755650">
                <a:tc>
                  <a:txBody>
                    <a:bodyPr/>
                    <a:lstStyle/>
                    <a:p>
                      <a:pPr indent="0" lvl="0" marL="0" marR="0" rtl="0" algn="ctr">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Nhiều khả năng NTH </a:t>
                      </a:r>
                      <a:r>
                        <a:rPr b="0" i="0" lang="en-US" sz="1800" u="none">
                          <a:solidFill>
                            <a:schemeClr val="dk1"/>
                          </a:solidFill>
                          <a:latin typeface="Arial"/>
                          <a:ea typeface="Arial"/>
                          <a:cs typeface="Arial"/>
                          <a:sym typeface="Arial"/>
                        </a:rPr>
                        <a:t>(Probable BSI)</a:t>
                      </a:r>
                      <a:endParaRPr/>
                    </a:p>
                  </a:txBody>
                  <a:tcPr marT="45725" marB="45725"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8EAF6"/>
                    </a:solidFill>
                  </a:tcPr>
                </a:tc>
                <a:tc>
                  <a:txBody>
                    <a:bodyPr/>
                    <a:lstStyle/>
                    <a:p>
                      <a:pPr indent="0" lvl="0" marL="0" marR="0" rtl="0" algn="ctr">
                        <a:lnSpc>
                          <a:spcPct val="100000"/>
                        </a:lnSpc>
                        <a:spcBef>
                          <a:spcPts val="0"/>
                        </a:spcBef>
                        <a:spcAft>
                          <a:spcPts val="0"/>
                        </a:spcAft>
                        <a:buClr>
                          <a:srgbClr val="003366"/>
                        </a:buClr>
                        <a:buSzPts val="1800"/>
                        <a:buFont typeface="Arial"/>
                        <a:buNone/>
                      </a:pPr>
                      <a:r>
                        <a:rPr b="0" i="0" lang="en-US" sz="1800" u="none">
                          <a:solidFill>
                            <a:srgbClr val="003366"/>
                          </a:solidFill>
                          <a:latin typeface="Arial"/>
                          <a:ea typeface="Arial"/>
                          <a:cs typeface="Arial"/>
                          <a:sym typeface="Arial"/>
                        </a:rPr>
                        <a:t>(-)</a:t>
                      </a:r>
                      <a:endParaRPr/>
                    </a:p>
                  </a:txBody>
                  <a:tcPr marT="45725" marB="45725"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8EAF6"/>
                    </a:solidFill>
                  </a:tcPr>
                </a:tc>
                <a:tc>
                  <a:txBody>
                    <a:bodyPr/>
                    <a:lstStyle/>
                    <a:p>
                      <a:pPr indent="0" lvl="0" marL="0" marR="0" rtl="0" algn="ctr">
                        <a:lnSpc>
                          <a:spcPct val="100000"/>
                        </a:lnSpc>
                        <a:spcBef>
                          <a:spcPts val="0"/>
                        </a:spcBef>
                        <a:spcAft>
                          <a:spcPts val="0"/>
                        </a:spcAft>
                        <a:buClr>
                          <a:srgbClr val="003366"/>
                        </a:buClr>
                        <a:buSzPts val="1800"/>
                        <a:buFont typeface="Arial"/>
                        <a:buNone/>
                      </a:pPr>
                      <a:r>
                        <a:rPr b="0" i="0" lang="en-US" sz="1800" u="none">
                          <a:solidFill>
                            <a:srgbClr val="003366"/>
                          </a:solidFill>
                          <a:latin typeface="Arial"/>
                          <a:ea typeface="Arial"/>
                          <a:cs typeface="Arial"/>
                          <a:sym typeface="Arial"/>
                        </a:rPr>
                        <a:t>(+)</a:t>
                      </a:r>
                      <a:endParaRPr/>
                    </a:p>
                  </a:txBody>
                  <a:tcPr marT="45725" marB="45725"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8EAF6"/>
                    </a:solidFill>
                  </a:tcPr>
                </a:tc>
                <a:tc>
                  <a:txBody>
                    <a:bodyPr/>
                    <a:lstStyle/>
                    <a:p>
                      <a:pPr indent="0" lvl="0" marL="0" marR="0" rtl="0" algn="ctr">
                        <a:lnSpc>
                          <a:spcPct val="100000"/>
                        </a:lnSpc>
                        <a:spcBef>
                          <a:spcPts val="0"/>
                        </a:spcBef>
                        <a:spcAft>
                          <a:spcPts val="0"/>
                        </a:spcAft>
                        <a:buClr>
                          <a:srgbClr val="003366"/>
                        </a:buClr>
                        <a:buSzPts val="1800"/>
                        <a:buFont typeface="Arial"/>
                        <a:buNone/>
                      </a:pPr>
                      <a:r>
                        <a:rPr b="0" i="0" lang="en-US" sz="1800" u="none">
                          <a:solidFill>
                            <a:srgbClr val="003366"/>
                          </a:solidFill>
                          <a:latin typeface="Arial"/>
                          <a:ea typeface="Arial"/>
                          <a:cs typeface="Arial"/>
                          <a:sym typeface="Arial"/>
                        </a:rPr>
                        <a:t>≥ 2 bất thường </a:t>
                      </a:r>
                      <a:endParaRPr/>
                    </a:p>
                  </a:txBody>
                  <a:tcPr marT="45725" marB="45725"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8EAF6"/>
                    </a:solidFill>
                  </a:tcPr>
                </a:tc>
              </a:tr>
              <a:tr h="754050">
                <a:tc>
                  <a:txBody>
                    <a:bodyPr/>
                    <a:lstStyle/>
                    <a:p>
                      <a:pPr indent="0" lvl="0" marL="0" marR="0" rtl="0" algn="ctr">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Có thể NTH </a:t>
                      </a:r>
                      <a:endParaRPr/>
                    </a:p>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(Possible BSI)</a:t>
                      </a:r>
                      <a:endParaRPr/>
                    </a:p>
                  </a:txBody>
                  <a:tcPr marT="45725" marB="45725"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DD3EC"/>
                    </a:solidFill>
                  </a:tcPr>
                </a:tc>
                <a:tc>
                  <a:txBody>
                    <a:bodyPr/>
                    <a:lstStyle/>
                    <a:p>
                      <a:pPr indent="0" lvl="0" marL="0" marR="0" rtl="0" algn="ctr">
                        <a:lnSpc>
                          <a:spcPct val="100000"/>
                        </a:lnSpc>
                        <a:spcBef>
                          <a:spcPts val="0"/>
                        </a:spcBef>
                        <a:spcAft>
                          <a:spcPts val="0"/>
                        </a:spcAft>
                        <a:buClr>
                          <a:srgbClr val="003366"/>
                        </a:buClr>
                        <a:buSzPts val="1800"/>
                        <a:buFont typeface="Arial"/>
                        <a:buNone/>
                      </a:pPr>
                      <a:r>
                        <a:rPr b="0" i="0" lang="en-US" sz="1800" u="none">
                          <a:solidFill>
                            <a:srgbClr val="003366"/>
                          </a:solidFill>
                          <a:latin typeface="Arial"/>
                          <a:ea typeface="Arial"/>
                          <a:cs typeface="Arial"/>
                          <a:sym typeface="Arial"/>
                        </a:rPr>
                        <a:t>(-)</a:t>
                      </a:r>
                      <a:endParaRPr/>
                    </a:p>
                  </a:txBody>
                  <a:tcPr marT="45725" marB="45725"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DD3EC"/>
                    </a:solidFill>
                  </a:tcPr>
                </a:tc>
                <a:tc>
                  <a:txBody>
                    <a:bodyPr/>
                    <a:lstStyle/>
                    <a:p>
                      <a:pPr indent="0" lvl="0" marL="0" marR="0" rtl="0" algn="ctr">
                        <a:lnSpc>
                          <a:spcPct val="100000"/>
                        </a:lnSpc>
                        <a:spcBef>
                          <a:spcPts val="0"/>
                        </a:spcBef>
                        <a:spcAft>
                          <a:spcPts val="0"/>
                        </a:spcAft>
                        <a:buClr>
                          <a:srgbClr val="003366"/>
                        </a:buClr>
                        <a:buSzPts val="1800"/>
                        <a:buFont typeface="Arial"/>
                        <a:buNone/>
                      </a:pPr>
                      <a:r>
                        <a:rPr b="0" i="0" lang="en-US" sz="1800" u="none">
                          <a:solidFill>
                            <a:srgbClr val="003366"/>
                          </a:solidFill>
                          <a:latin typeface="Arial"/>
                          <a:ea typeface="Arial"/>
                          <a:cs typeface="Arial"/>
                          <a:sym typeface="Arial"/>
                        </a:rPr>
                        <a:t>(+)</a:t>
                      </a:r>
                      <a:endParaRPr/>
                    </a:p>
                  </a:txBody>
                  <a:tcPr marT="45725" marB="45725"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DD3EC"/>
                    </a:solidFill>
                  </a:tcPr>
                </a:tc>
                <a:tc>
                  <a:txBody>
                    <a:bodyPr/>
                    <a:lstStyle/>
                    <a:p>
                      <a:pPr indent="0" lvl="0" marL="0" marR="0" rtl="0" algn="ctr">
                        <a:lnSpc>
                          <a:spcPct val="100000"/>
                        </a:lnSpc>
                        <a:spcBef>
                          <a:spcPts val="0"/>
                        </a:spcBef>
                        <a:spcAft>
                          <a:spcPts val="0"/>
                        </a:spcAft>
                        <a:buClr>
                          <a:srgbClr val="003366"/>
                        </a:buClr>
                        <a:buSzPts val="1800"/>
                        <a:buFont typeface="Arial"/>
                        <a:buNone/>
                      </a:pPr>
                      <a:r>
                        <a:rPr b="0" i="0" lang="en-US" sz="1800" u="none">
                          <a:solidFill>
                            <a:srgbClr val="003366"/>
                          </a:solidFill>
                          <a:latin typeface="Arial"/>
                          <a:ea typeface="Arial"/>
                          <a:cs typeface="Arial"/>
                          <a:sym typeface="Arial"/>
                        </a:rPr>
                        <a:t>1 bất thường</a:t>
                      </a:r>
                      <a:endParaRPr/>
                    </a:p>
                  </a:txBody>
                  <a:tcPr marT="45725" marB="45725"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DD3EC"/>
                    </a:solidFill>
                  </a:tcPr>
                </a:tc>
              </a:tr>
              <a:tr h="754050">
                <a:tc>
                  <a:txBody>
                    <a:bodyPr/>
                    <a:lstStyle/>
                    <a:p>
                      <a:pPr indent="0" lvl="0" marL="0" marR="0" rtl="0" algn="ctr">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Không NTH</a:t>
                      </a:r>
                      <a:endParaRPr/>
                    </a:p>
                  </a:txBody>
                  <a:tcPr marT="45725" marB="45725"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8EAF6"/>
                    </a:solidFill>
                  </a:tcPr>
                </a:tc>
                <a:tc>
                  <a:txBody>
                    <a:bodyPr/>
                    <a:lstStyle/>
                    <a:p>
                      <a:pPr indent="0" lvl="0" marL="0" marR="0" rtl="0" algn="ctr">
                        <a:lnSpc>
                          <a:spcPct val="100000"/>
                        </a:lnSpc>
                        <a:spcBef>
                          <a:spcPts val="0"/>
                        </a:spcBef>
                        <a:spcAft>
                          <a:spcPts val="0"/>
                        </a:spcAft>
                        <a:buClr>
                          <a:srgbClr val="003366"/>
                        </a:buClr>
                        <a:buSzPts val="1800"/>
                        <a:buFont typeface="Arial"/>
                        <a:buNone/>
                      </a:pPr>
                      <a:r>
                        <a:rPr b="0" i="0" lang="en-US" sz="1800" u="none">
                          <a:solidFill>
                            <a:srgbClr val="003366"/>
                          </a:solidFill>
                          <a:latin typeface="Arial"/>
                          <a:ea typeface="Arial"/>
                          <a:cs typeface="Arial"/>
                          <a:sym typeface="Arial"/>
                        </a:rPr>
                        <a:t>(-)</a:t>
                      </a:r>
                      <a:endParaRPr/>
                    </a:p>
                  </a:txBody>
                  <a:tcPr marT="45725" marB="45725"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8EAF6"/>
                    </a:solidFill>
                  </a:tcPr>
                </a:tc>
                <a:tc>
                  <a:txBody>
                    <a:bodyPr/>
                    <a:lstStyle/>
                    <a:p>
                      <a:pPr indent="0" lvl="0" marL="0" marR="0" rtl="0" algn="ctr">
                        <a:lnSpc>
                          <a:spcPct val="100000"/>
                        </a:lnSpc>
                        <a:spcBef>
                          <a:spcPts val="0"/>
                        </a:spcBef>
                        <a:spcAft>
                          <a:spcPts val="0"/>
                        </a:spcAft>
                        <a:buClr>
                          <a:srgbClr val="003366"/>
                        </a:buClr>
                        <a:buSzPts val="1800"/>
                        <a:buFont typeface="Arial"/>
                        <a:buNone/>
                      </a:pPr>
                      <a:r>
                        <a:rPr b="0" i="0" lang="en-US" sz="1800" u="none">
                          <a:solidFill>
                            <a:srgbClr val="003366"/>
                          </a:solidFill>
                          <a:latin typeface="Arial"/>
                          <a:ea typeface="Arial"/>
                          <a:cs typeface="Arial"/>
                          <a:sym typeface="Arial"/>
                        </a:rPr>
                        <a:t>(-)</a:t>
                      </a:r>
                      <a:endParaRPr/>
                    </a:p>
                  </a:txBody>
                  <a:tcPr marT="45725" marB="45725"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8EAF6"/>
                    </a:solidFill>
                  </a:tcPr>
                </a:tc>
                <a:tc>
                  <a:txBody>
                    <a:bodyPr/>
                    <a:lstStyle/>
                    <a:p>
                      <a:pPr indent="0" lvl="0" marL="0" marR="0" rtl="0" algn="ctr">
                        <a:lnSpc>
                          <a:spcPct val="100000"/>
                        </a:lnSpc>
                        <a:spcBef>
                          <a:spcPts val="0"/>
                        </a:spcBef>
                        <a:spcAft>
                          <a:spcPts val="0"/>
                        </a:spcAft>
                        <a:buClr>
                          <a:srgbClr val="003366"/>
                        </a:buClr>
                        <a:buSzPts val="1800"/>
                        <a:buFont typeface="Arial"/>
                        <a:buNone/>
                      </a:pPr>
                      <a:r>
                        <a:rPr b="0" i="0" lang="en-US" sz="1800" u="none">
                          <a:solidFill>
                            <a:srgbClr val="003366"/>
                          </a:solidFill>
                          <a:latin typeface="Arial"/>
                          <a:ea typeface="Arial"/>
                          <a:cs typeface="Arial"/>
                          <a:sym typeface="Arial"/>
                        </a:rPr>
                        <a:t>(-)</a:t>
                      </a:r>
                      <a:endParaRPr/>
                    </a:p>
                  </a:txBody>
                  <a:tcPr marT="45725" marB="45725"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8EAF6"/>
                    </a:solidFill>
                  </a:tcPr>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0" name="Shape 330"/>
        <p:cNvGrpSpPr/>
        <p:nvPr/>
      </p:nvGrpSpPr>
      <p:grpSpPr>
        <a:xfrm>
          <a:off x="0" y="0"/>
          <a:ext cx="0" cy="0"/>
          <a:chOff x="0" y="0"/>
          <a:chExt cx="0" cy="0"/>
        </a:xfrm>
      </p:grpSpPr>
      <p:sp>
        <p:nvSpPr>
          <p:cNvPr id="331" name="Google Shape;331;p44"/>
          <p:cNvSpPr txBox="1"/>
          <p:nvPr>
            <p:ph type="title"/>
          </p:nvPr>
        </p:nvSpPr>
        <p:spPr>
          <a:xfrm>
            <a:off x="457200" y="0"/>
            <a:ext cx="8229600" cy="8382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2"/>
              </a:buClr>
              <a:buSzPts val="4000"/>
              <a:buFont typeface="Arial"/>
              <a:buNone/>
            </a:pPr>
            <a:r>
              <a:rPr b="1" i="0" lang="en-US" sz="4000" u="none">
                <a:solidFill>
                  <a:schemeClr val="lt2"/>
                </a:solidFill>
                <a:latin typeface="Arial"/>
                <a:ea typeface="Arial"/>
                <a:cs typeface="Arial"/>
                <a:sym typeface="Arial"/>
              </a:rPr>
              <a:t>5. ĐIỀU TRỊ</a:t>
            </a:r>
            <a:r>
              <a:rPr b="0" i="0" lang="en-US" sz="4000" u="none">
                <a:solidFill>
                  <a:schemeClr val="lt2"/>
                </a:solidFill>
                <a:latin typeface="Arial"/>
                <a:ea typeface="Arial"/>
                <a:cs typeface="Arial"/>
                <a:sym typeface="Arial"/>
              </a:rPr>
              <a:t> </a:t>
            </a:r>
            <a:endParaRPr/>
          </a:p>
        </p:txBody>
      </p:sp>
      <p:sp>
        <p:nvSpPr>
          <p:cNvPr id="332" name="Google Shape;332;p44"/>
          <p:cNvSpPr txBox="1"/>
          <p:nvPr>
            <p:ph idx="1" type="body"/>
          </p:nvPr>
        </p:nvSpPr>
        <p:spPr>
          <a:xfrm>
            <a:off x="228600" y="838200"/>
            <a:ext cx="8763000" cy="5791200"/>
          </a:xfrm>
          <a:prstGeom prst="rect">
            <a:avLst/>
          </a:prstGeom>
          <a:noFill/>
          <a:ln>
            <a:noFill/>
          </a:ln>
        </p:spPr>
        <p:txBody>
          <a:bodyPr anchorCtr="0" anchor="t" bIns="45700" lIns="91425" spcFirstLastPara="1" rIns="91425" wrap="square" tIns="45700">
            <a:noAutofit/>
          </a:bodyPr>
          <a:lstStyle/>
          <a:p>
            <a:pPr indent="-533400" lvl="0" marL="590550" rtl="0" algn="l">
              <a:lnSpc>
                <a:spcPct val="100000"/>
              </a:lnSpc>
              <a:spcBef>
                <a:spcPts val="0"/>
              </a:spcBef>
              <a:spcAft>
                <a:spcPts val="0"/>
              </a:spcAft>
              <a:buClr>
                <a:schemeClr val="lt2"/>
              </a:buClr>
              <a:buSzPts val="2800"/>
              <a:buFont typeface="Arial"/>
              <a:buNone/>
            </a:pPr>
            <a:r>
              <a:rPr b="1" i="0" lang="en-US" sz="2800" u="none">
                <a:solidFill>
                  <a:schemeClr val="lt2"/>
                </a:solidFill>
                <a:latin typeface="Arial"/>
                <a:ea typeface="Arial"/>
                <a:cs typeface="Arial"/>
                <a:sym typeface="Arial"/>
              </a:rPr>
              <a:t>5.1. Kháng sinh liệu pháp – Nguyên tắc </a:t>
            </a:r>
            <a:endParaRPr b="0" i="0" sz="2800" u="none">
              <a:solidFill>
                <a:schemeClr val="lt2"/>
              </a:solidFill>
              <a:latin typeface="Arial"/>
              <a:ea typeface="Arial"/>
              <a:cs typeface="Arial"/>
              <a:sym typeface="Arial"/>
            </a:endParaRPr>
          </a:p>
          <a:p>
            <a:pPr indent="-533400" lvl="0" marL="590550" rtl="0" algn="l">
              <a:lnSpc>
                <a:spcPct val="100000"/>
              </a:lnSpc>
              <a:spcBef>
                <a:spcPts val="560"/>
              </a:spcBef>
              <a:spcAft>
                <a:spcPts val="0"/>
              </a:spcAft>
              <a:buClr>
                <a:schemeClr val="lt1"/>
              </a:buClr>
              <a:buSzPts val="2800"/>
              <a:buFont typeface="Arial"/>
              <a:buChar char="•"/>
            </a:pPr>
            <a:r>
              <a:rPr b="0" i="0" lang="en-US" sz="2800" u="none">
                <a:solidFill>
                  <a:schemeClr val="lt1"/>
                </a:solidFill>
                <a:latin typeface="Arial"/>
                <a:ea typeface="Arial"/>
                <a:cs typeface="Arial"/>
                <a:sym typeface="Arial"/>
              </a:rPr>
              <a:t>Sớm: nhiều khả năng NT (sau cấy bệnh phẩm) </a:t>
            </a:r>
            <a:endParaRPr/>
          </a:p>
          <a:p>
            <a:pPr indent="-533400" lvl="0" marL="590550" rtl="0" algn="l">
              <a:lnSpc>
                <a:spcPct val="100000"/>
              </a:lnSpc>
              <a:spcBef>
                <a:spcPts val="560"/>
              </a:spcBef>
              <a:spcAft>
                <a:spcPts val="0"/>
              </a:spcAft>
              <a:buClr>
                <a:schemeClr val="lt1"/>
              </a:buClr>
              <a:buSzPts val="2800"/>
              <a:buFont typeface="Arial"/>
              <a:buChar char="•"/>
            </a:pPr>
            <a:r>
              <a:rPr b="0" i="0" lang="en-US" sz="2800" u="none">
                <a:solidFill>
                  <a:schemeClr val="lt1"/>
                </a:solidFill>
                <a:latin typeface="Arial"/>
                <a:ea typeface="Arial"/>
                <a:cs typeface="Arial"/>
                <a:sym typeface="Arial"/>
              </a:rPr>
              <a:t>Phù hợp tác nhân gây bệnh.</a:t>
            </a:r>
            <a:endParaRPr/>
          </a:p>
          <a:p>
            <a:pPr indent="-533400" lvl="0" marL="590550" rtl="0" algn="l">
              <a:lnSpc>
                <a:spcPct val="100000"/>
              </a:lnSpc>
              <a:spcBef>
                <a:spcPts val="560"/>
              </a:spcBef>
              <a:spcAft>
                <a:spcPts val="0"/>
              </a:spcAft>
              <a:buClr>
                <a:schemeClr val="lt1"/>
              </a:buClr>
              <a:buSzPts val="2800"/>
              <a:buFont typeface="Arial"/>
              <a:buChar char="•"/>
            </a:pPr>
            <a:r>
              <a:rPr b="0" i="0" lang="en-US" sz="2800" u="none">
                <a:solidFill>
                  <a:schemeClr val="lt1"/>
                </a:solidFill>
                <a:latin typeface="Arial"/>
                <a:ea typeface="Arial"/>
                <a:cs typeface="Arial"/>
                <a:sym typeface="Arial"/>
              </a:rPr>
              <a:t>Đủ: </a:t>
            </a:r>
            <a:endParaRPr/>
          </a:p>
          <a:p>
            <a:pPr indent="-285750" lvl="1" marL="742950" rtl="0" algn="l">
              <a:lnSpc>
                <a:spcPct val="100000"/>
              </a:lnSpc>
              <a:spcBef>
                <a:spcPts val="480"/>
              </a:spcBef>
              <a:spcAft>
                <a:spcPts val="0"/>
              </a:spcAft>
              <a:buClr>
                <a:schemeClr val="lt1"/>
              </a:buClr>
              <a:buSzPts val="2400"/>
              <a:buFont typeface="Noto Sans Symbols"/>
              <a:buChar char="✓"/>
            </a:pPr>
            <a:r>
              <a:rPr b="0" i="1" lang="en-US" sz="2400" u="none">
                <a:solidFill>
                  <a:schemeClr val="lt1"/>
                </a:solidFill>
                <a:latin typeface="Arial"/>
                <a:ea typeface="Arial"/>
                <a:cs typeface="Arial"/>
                <a:sym typeface="Arial"/>
              </a:rPr>
              <a:t>Liều</a:t>
            </a:r>
            <a:r>
              <a:rPr b="0" i="0" lang="en-US" sz="2400" u="none">
                <a:solidFill>
                  <a:schemeClr val="lt1"/>
                </a:solidFill>
                <a:latin typeface="Arial"/>
                <a:ea typeface="Arial"/>
                <a:cs typeface="Arial"/>
                <a:sym typeface="Arial"/>
              </a:rPr>
              <a:t> </a:t>
            </a:r>
            <a:endParaRPr/>
          </a:p>
          <a:p>
            <a:pPr indent="-285750" lvl="1" marL="742950" rtl="0" algn="l">
              <a:lnSpc>
                <a:spcPct val="100000"/>
              </a:lnSpc>
              <a:spcBef>
                <a:spcPts val="480"/>
              </a:spcBef>
              <a:spcAft>
                <a:spcPts val="0"/>
              </a:spcAft>
              <a:buClr>
                <a:schemeClr val="lt1"/>
              </a:buClr>
              <a:buSzPts val="2400"/>
              <a:buFont typeface="Noto Sans Symbols"/>
              <a:buChar char="✓"/>
            </a:pPr>
            <a:r>
              <a:rPr b="0" i="1" lang="en-US" sz="2400" u="none">
                <a:solidFill>
                  <a:schemeClr val="lt1"/>
                </a:solidFill>
                <a:latin typeface="Arial"/>
                <a:ea typeface="Arial"/>
                <a:cs typeface="Arial"/>
                <a:sym typeface="Arial"/>
              </a:rPr>
              <a:t>Phối hợp KS</a:t>
            </a:r>
            <a:endParaRPr b="0" i="0" sz="2400" u="none">
              <a:solidFill>
                <a:schemeClr val="lt1"/>
              </a:solidFill>
              <a:latin typeface="Arial"/>
              <a:ea typeface="Arial"/>
              <a:cs typeface="Arial"/>
              <a:sym typeface="Arial"/>
            </a:endParaRPr>
          </a:p>
          <a:p>
            <a:pPr indent="-285750" lvl="1" marL="742950" rtl="0" algn="l">
              <a:lnSpc>
                <a:spcPct val="100000"/>
              </a:lnSpc>
              <a:spcBef>
                <a:spcPts val="480"/>
              </a:spcBef>
              <a:spcAft>
                <a:spcPts val="0"/>
              </a:spcAft>
              <a:buClr>
                <a:schemeClr val="lt1"/>
              </a:buClr>
              <a:buSzPts val="2400"/>
              <a:buFont typeface="Noto Sans Symbols"/>
              <a:buChar char="✓"/>
            </a:pPr>
            <a:r>
              <a:rPr b="0" i="1" lang="en-US" sz="2400" u="none">
                <a:solidFill>
                  <a:schemeClr val="lt1"/>
                </a:solidFill>
                <a:latin typeface="Arial"/>
                <a:ea typeface="Arial"/>
                <a:cs typeface="Arial"/>
                <a:sym typeface="Arial"/>
              </a:rPr>
              <a:t>Thời gian</a:t>
            </a:r>
            <a:endParaRPr b="0" i="0" sz="2400" u="none">
              <a:solidFill>
                <a:schemeClr val="lt1"/>
              </a:solidFill>
              <a:latin typeface="Arial"/>
              <a:ea typeface="Arial"/>
              <a:cs typeface="Arial"/>
              <a:sym typeface="Arial"/>
            </a:endParaRPr>
          </a:p>
          <a:p>
            <a:pPr indent="-533400" lvl="0" marL="590550" rtl="0" algn="l">
              <a:lnSpc>
                <a:spcPct val="100000"/>
              </a:lnSpc>
              <a:spcBef>
                <a:spcPts val="560"/>
              </a:spcBef>
              <a:spcAft>
                <a:spcPts val="0"/>
              </a:spcAft>
              <a:buClr>
                <a:schemeClr val="lt1"/>
              </a:buClr>
              <a:buSzPts val="2800"/>
              <a:buFont typeface="Arial"/>
              <a:buChar char="•"/>
            </a:pPr>
            <a:r>
              <a:rPr b="0" i="0" lang="en-US" sz="2800" u="none">
                <a:solidFill>
                  <a:schemeClr val="lt1"/>
                </a:solidFill>
                <a:latin typeface="Arial"/>
                <a:ea typeface="Arial"/>
                <a:cs typeface="Arial"/>
                <a:sym typeface="Arial"/>
              </a:rPr>
              <a:t>Ưu tiên kháng sinh đường tĩnh mạch. </a:t>
            </a:r>
            <a:endParaRPr/>
          </a:p>
          <a:p>
            <a:pPr indent="-533400" lvl="0" marL="590550" rtl="0" algn="l">
              <a:lnSpc>
                <a:spcPct val="100000"/>
              </a:lnSpc>
              <a:spcBef>
                <a:spcPts val="560"/>
              </a:spcBef>
              <a:spcAft>
                <a:spcPts val="0"/>
              </a:spcAft>
              <a:buClr>
                <a:schemeClr val="lt1"/>
              </a:buClr>
              <a:buSzPts val="2800"/>
              <a:buFont typeface="Arial"/>
              <a:buChar char="•"/>
            </a:pPr>
            <a:r>
              <a:rPr b="0" i="0" lang="en-US" sz="2800" u="none">
                <a:solidFill>
                  <a:schemeClr val="lt1"/>
                </a:solidFill>
                <a:latin typeface="Arial"/>
                <a:ea typeface="Arial"/>
                <a:cs typeface="Arial"/>
                <a:sym typeface="Arial"/>
              </a:rPr>
              <a:t>Phân tuyến điều trị:</a:t>
            </a:r>
            <a:endParaRPr/>
          </a:p>
          <a:p>
            <a:pPr indent="-285750" lvl="1" marL="742950" rtl="0" algn="l">
              <a:lnSpc>
                <a:spcPct val="100000"/>
              </a:lnSpc>
              <a:spcBef>
                <a:spcPts val="480"/>
              </a:spcBef>
              <a:spcAft>
                <a:spcPts val="0"/>
              </a:spcAft>
              <a:buClr>
                <a:schemeClr val="lt1"/>
              </a:buClr>
              <a:buSzPts val="2400"/>
              <a:buFont typeface="Noto Sans Symbols"/>
              <a:buChar char="✓"/>
            </a:pPr>
            <a:r>
              <a:rPr b="0" i="0" lang="en-US" sz="2400" u="none">
                <a:solidFill>
                  <a:schemeClr val="lt1"/>
                </a:solidFill>
                <a:latin typeface="Arial"/>
                <a:ea typeface="Arial"/>
                <a:cs typeface="Arial"/>
                <a:sym typeface="Arial"/>
              </a:rPr>
              <a:t>Tuyến cơ sở: Điều trị NT tại chỗ</a:t>
            </a:r>
            <a:endParaRPr/>
          </a:p>
          <a:p>
            <a:pPr indent="-285750" lvl="1" marL="742950" rtl="0" algn="l">
              <a:lnSpc>
                <a:spcPct val="100000"/>
              </a:lnSpc>
              <a:spcBef>
                <a:spcPts val="480"/>
              </a:spcBef>
              <a:spcAft>
                <a:spcPts val="0"/>
              </a:spcAft>
              <a:buClr>
                <a:schemeClr val="lt1"/>
              </a:buClr>
              <a:buSzPts val="2400"/>
              <a:buFont typeface="Noto Sans Symbols"/>
              <a:buChar char="✓"/>
            </a:pPr>
            <a:r>
              <a:rPr b="0" i="0" lang="en-US" sz="2400" u="none">
                <a:solidFill>
                  <a:schemeClr val="lt1"/>
                </a:solidFill>
                <a:latin typeface="Arial"/>
                <a:ea typeface="Arial"/>
                <a:cs typeface="Arial"/>
                <a:sym typeface="Arial"/>
              </a:rPr>
              <a:t>Tuyến trung ương: Điều trị NT nặng</a:t>
            </a:r>
            <a:endParaRPr/>
          </a:p>
        </p:txBody>
      </p:sp>
      <p:pic>
        <p:nvPicPr>
          <p:cNvPr id="333" name="Google Shape;333;p44"/>
          <p:cNvPicPr preferRelativeResize="0"/>
          <p:nvPr/>
        </p:nvPicPr>
        <p:blipFill rotWithShape="1">
          <a:blip r:embed="rId3">
            <a:alphaModFix/>
          </a:blip>
          <a:srcRect b="0" l="0" r="0" t="0"/>
          <a:stretch/>
        </p:blipFill>
        <p:spPr>
          <a:xfrm>
            <a:off x="5638800" y="2133600"/>
            <a:ext cx="2857500" cy="1905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33"/>
                                        </p:tgtEl>
                                        <p:attrNameLst>
                                          <p:attrName>style.visibility</p:attrName>
                                        </p:attrNameLst>
                                      </p:cBhvr>
                                      <p:to>
                                        <p:strVal val="visible"/>
                                      </p:to>
                                    </p:set>
                                    <p:anim calcmode="lin" valueType="num">
                                      <p:cBhvr additive="base">
                                        <p:cTn dur="500"/>
                                        <p:tgtEl>
                                          <p:spTgt spid="333"/>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7" name="Shape 337"/>
        <p:cNvGrpSpPr/>
        <p:nvPr/>
      </p:nvGrpSpPr>
      <p:grpSpPr>
        <a:xfrm>
          <a:off x="0" y="0"/>
          <a:ext cx="0" cy="0"/>
          <a:chOff x="0" y="0"/>
          <a:chExt cx="0" cy="0"/>
        </a:xfrm>
      </p:grpSpPr>
      <p:sp>
        <p:nvSpPr>
          <p:cNvPr id="338" name="Google Shape;338;p45"/>
          <p:cNvSpPr txBox="1"/>
          <p:nvPr>
            <p:ph type="title"/>
          </p:nvPr>
        </p:nvSpPr>
        <p:spPr>
          <a:xfrm>
            <a:off x="457200" y="0"/>
            <a:ext cx="8229600" cy="838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000"/>
              <a:buFont typeface="Arial"/>
              <a:buNone/>
            </a:pPr>
            <a:r>
              <a:rPr b="1" i="0" lang="en-US" sz="4000" u="none">
                <a:solidFill>
                  <a:schemeClr val="lt2"/>
                </a:solidFill>
                <a:latin typeface="Arial"/>
                <a:ea typeface="Arial"/>
                <a:cs typeface="Arial"/>
                <a:sym typeface="Arial"/>
              </a:rPr>
              <a:t>5. ĐIỀU TRỊ</a:t>
            </a:r>
            <a:r>
              <a:rPr b="0" i="0" lang="en-US" sz="4000" u="none">
                <a:solidFill>
                  <a:schemeClr val="lt2"/>
                </a:solidFill>
                <a:latin typeface="Arial"/>
                <a:ea typeface="Arial"/>
                <a:cs typeface="Arial"/>
                <a:sym typeface="Arial"/>
              </a:rPr>
              <a:t> </a:t>
            </a:r>
            <a:endParaRPr/>
          </a:p>
        </p:txBody>
      </p:sp>
      <p:sp>
        <p:nvSpPr>
          <p:cNvPr id="339" name="Google Shape;339;p45"/>
          <p:cNvSpPr txBox="1"/>
          <p:nvPr>
            <p:ph idx="1" type="body"/>
          </p:nvPr>
        </p:nvSpPr>
        <p:spPr>
          <a:xfrm>
            <a:off x="228600" y="838200"/>
            <a:ext cx="8763000" cy="5791200"/>
          </a:xfrm>
          <a:prstGeom prst="rect">
            <a:avLst/>
          </a:prstGeom>
          <a:noFill/>
          <a:ln>
            <a:noFill/>
          </a:ln>
        </p:spPr>
        <p:txBody>
          <a:bodyPr anchorCtr="0" anchor="t" bIns="45700" lIns="91425" spcFirstLastPara="1" rIns="91425" wrap="square" tIns="45700">
            <a:noAutofit/>
          </a:bodyPr>
          <a:lstStyle/>
          <a:p>
            <a:pPr indent="-533400" lvl="0" marL="590550" rtl="0" algn="l">
              <a:lnSpc>
                <a:spcPct val="100000"/>
              </a:lnSpc>
              <a:spcBef>
                <a:spcPts val="0"/>
              </a:spcBef>
              <a:spcAft>
                <a:spcPts val="0"/>
              </a:spcAft>
              <a:buClr>
                <a:schemeClr val="lt2"/>
              </a:buClr>
              <a:buSzPts val="3000"/>
              <a:buFont typeface="Arial"/>
              <a:buNone/>
            </a:pPr>
            <a:r>
              <a:rPr b="1" i="0" lang="en-US" sz="3000" u="none">
                <a:solidFill>
                  <a:schemeClr val="lt2"/>
                </a:solidFill>
                <a:latin typeface="Arial"/>
                <a:ea typeface="Arial"/>
                <a:cs typeface="Arial"/>
                <a:sym typeface="Arial"/>
              </a:rPr>
              <a:t>5.1. Kháng sinh liệu pháp – KS ban đầu</a:t>
            </a:r>
            <a:endParaRPr/>
          </a:p>
          <a:p>
            <a:pPr indent="-533400" lvl="0" marL="590550" rtl="0" algn="l">
              <a:lnSpc>
                <a:spcPct val="100000"/>
              </a:lnSpc>
              <a:spcBef>
                <a:spcPts val="640"/>
              </a:spcBef>
              <a:spcAft>
                <a:spcPts val="0"/>
              </a:spcAft>
              <a:buClr>
                <a:schemeClr val="lt1"/>
              </a:buClr>
              <a:buSzPts val="3200"/>
              <a:buFont typeface="Arial"/>
              <a:buNone/>
            </a:pPr>
            <a:r>
              <a:t/>
            </a:r>
            <a:endParaRPr b="1" i="0" sz="3200" u="none">
              <a:solidFill>
                <a:schemeClr val="lt2"/>
              </a:solidFill>
              <a:latin typeface="Arial"/>
              <a:ea typeface="Arial"/>
              <a:cs typeface="Arial"/>
              <a:sym typeface="Arial"/>
            </a:endParaRPr>
          </a:p>
          <a:p>
            <a:pPr indent="-533400" lvl="0" marL="590550" rtl="0" algn="l">
              <a:lnSpc>
                <a:spcPct val="100000"/>
              </a:lnSpc>
              <a:spcBef>
                <a:spcPts val="640"/>
              </a:spcBef>
              <a:spcAft>
                <a:spcPts val="0"/>
              </a:spcAft>
              <a:buClr>
                <a:schemeClr val="lt1"/>
              </a:buClr>
              <a:buSzPts val="3200"/>
              <a:buFont typeface="Arial"/>
              <a:buNone/>
            </a:pPr>
            <a:r>
              <a:t/>
            </a:r>
            <a:endParaRPr b="1" i="0" sz="3200" u="none">
              <a:solidFill>
                <a:schemeClr val="lt2"/>
              </a:solidFill>
              <a:latin typeface="Arial"/>
              <a:ea typeface="Arial"/>
              <a:cs typeface="Arial"/>
              <a:sym typeface="Arial"/>
            </a:endParaRPr>
          </a:p>
          <a:p>
            <a:pPr indent="-533400" lvl="0" marL="590550" rtl="0" algn="l">
              <a:lnSpc>
                <a:spcPct val="100000"/>
              </a:lnSpc>
              <a:spcBef>
                <a:spcPts val="640"/>
              </a:spcBef>
              <a:spcAft>
                <a:spcPts val="0"/>
              </a:spcAft>
              <a:buClr>
                <a:schemeClr val="lt1"/>
              </a:buClr>
              <a:buSzPts val="3200"/>
              <a:buFont typeface="Arial"/>
              <a:buNone/>
            </a:pPr>
            <a:r>
              <a:t/>
            </a:r>
            <a:endParaRPr b="1" i="0" sz="3200" u="none">
              <a:solidFill>
                <a:schemeClr val="lt2"/>
              </a:solidFill>
              <a:latin typeface="Arial"/>
              <a:ea typeface="Arial"/>
              <a:cs typeface="Arial"/>
              <a:sym typeface="Arial"/>
            </a:endParaRPr>
          </a:p>
          <a:p>
            <a:pPr indent="-381000" lvl="0" marL="590550" rtl="0" algn="l">
              <a:lnSpc>
                <a:spcPct val="100000"/>
              </a:lnSpc>
              <a:spcBef>
                <a:spcPts val="480"/>
              </a:spcBef>
              <a:spcAft>
                <a:spcPts val="0"/>
              </a:spcAft>
              <a:buClr>
                <a:schemeClr val="lt1"/>
              </a:buClr>
              <a:buSzPts val="2400"/>
              <a:buFont typeface="Arial"/>
              <a:buNone/>
            </a:pPr>
            <a:r>
              <a:t/>
            </a:r>
            <a:endParaRPr b="0" i="0" sz="2400" u="none">
              <a:solidFill>
                <a:schemeClr val="lt1"/>
              </a:solidFill>
              <a:latin typeface="Arial"/>
              <a:ea typeface="Arial"/>
              <a:cs typeface="Arial"/>
              <a:sym typeface="Arial"/>
            </a:endParaRPr>
          </a:p>
          <a:p>
            <a:pPr indent="-533400" lvl="0" marL="590550" rtl="0" algn="l">
              <a:lnSpc>
                <a:spcPct val="100000"/>
              </a:lnSpc>
              <a:spcBef>
                <a:spcPts val="480"/>
              </a:spcBef>
              <a:spcAft>
                <a:spcPts val="0"/>
              </a:spcAft>
              <a:buClr>
                <a:schemeClr val="lt1"/>
              </a:buClr>
              <a:buSzPts val="2400"/>
              <a:buFont typeface="Arial"/>
              <a:buChar char="•"/>
            </a:pPr>
            <a:r>
              <a:rPr b="0" i="0" lang="en-US" sz="2400" u="none">
                <a:solidFill>
                  <a:schemeClr val="lt1"/>
                </a:solidFill>
                <a:latin typeface="Arial"/>
                <a:ea typeface="Arial"/>
                <a:cs typeface="Arial"/>
                <a:sym typeface="Arial"/>
              </a:rPr>
              <a:t>NTSS sớm: KS cho 3 loại VT thường nhất </a:t>
            </a:r>
            <a:endParaRPr/>
          </a:p>
          <a:p>
            <a:pPr indent="-533400" lvl="0" marL="590550" rtl="0" algn="l">
              <a:lnSpc>
                <a:spcPct val="100000"/>
              </a:lnSpc>
              <a:spcBef>
                <a:spcPts val="480"/>
              </a:spcBef>
              <a:spcAft>
                <a:spcPts val="0"/>
              </a:spcAft>
              <a:buClr>
                <a:schemeClr val="lt1"/>
              </a:buClr>
              <a:buSzPts val="2400"/>
              <a:buFont typeface="Arial"/>
              <a:buNone/>
            </a:pPr>
            <a:r>
              <a:rPr b="0" i="0" lang="en-US" sz="2400" u="none">
                <a:solidFill>
                  <a:schemeClr val="lt1"/>
                </a:solidFill>
                <a:latin typeface="Arial"/>
                <a:ea typeface="Arial"/>
                <a:cs typeface="Arial"/>
                <a:sym typeface="Arial"/>
              </a:rPr>
              <a:t>	</a:t>
            </a:r>
            <a:r>
              <a:rPr b="1" i="0" lang="en-US" sz="2400" u="none">
                <a:solidFill>
                  <a:schemeClr val="lt2"/>
                </a:solidFill>
                <a:latin typeface="Arial"/>
                <a:ea typeface="Arial"/>
                <a:cs typeface="Arial"/>
                <a:sym typeface="Arial"/>
              </a:rPr>
              <a:t>Ampicillin + Cefotaxim ± Aminosid</a:t>
            </a:r>
            <a:endParaRPr/>
          </a:p>
          <a:p>
            <a:pPr indent="-533400" lvl="0" marL="590550" rtl="0" algn="l">
              <a:lnSpc>
                <a:spcPct val="100000"/>
              </a:lnSpc>
              <a:spcBef>
                <a:spcPts val="480"/>
              </a:spcBef>
              <a:spcAft>
                <a:spcPts val="0"/>
              </a:spcAft>
              <a:buClr>
                <a:schemeClr val="lt1"/>
              </a:buClr>
              <a:buSzPts val="2400"/>
              <a:buFont typeface="Arial"/>
              <a:buNone/>
            </a:pPr>
            <a:r>
              <a:t/>
            </a:r>
            <a:endParaRPr b="1" i="0" sz="2400" u="none">
              <a:solidFill>
                <a:schemeClr val="lt2"/>
              </a:solidFill>
              <a:latin typeface="Arial"/>
              <a:ea typeface="Arial"/>
              <a:cs typeface="Arial"/>
              <a:sym typeface="Arial"/>
            </a:endParaRPr>
          </a:p>
          <a:p>
            <a:pPr indent="-533400" lvl="0" marL="590550" rtl="0" algn="l">
              <a:lnSpc>
                <a:spcPct val="100000"/>
              </a:lnSpc>
              <a:spcBef>
                <a:spcPts val="480"/>
              </a:spcBef>
              <a:spcAft>
                <a:spcPts val="0"/>
              </a:spcAft>
              <a:buClr>
                <a:schemeClr val="lt1"/>
              </a:buClr>
              <a:buSzPts val="2400"/>
              <a:buFont typeface="Arial"/>
              <a:buChar char="•"/>
            </a:pPr>
            <a:r>
              <a:rPr b="0" i="0" lang="en-US" sz="2400" u="none">
                <a:solidFill>
                  <a:schemeClr val="lt1"/>
                </a:solidFill>
                <a:latin typeface="Arial"/>
                <a:ea typeface="Arial"/>
                <a:cs typeface="Arial"/>
                <a:sym typeface="Arial"/>
              </a:rPr>
              <a:t>NTSS muộn: </a:t>
            </a:r>
            <a:r>
              <a:rPr b="1" i="0" lang="en-US" sz="2400" u="none">
                <a:solidFill>
                  <a:schemeClr val="lt2"/>
                </a:solidFill>
                <a:latin typeface="Arial"/>
                <a:ea typeface="Arial"/>
                <a:cs typeface="Arial"/>
                <a:sym typeface="Arial"/>
              </a:rPr>
              <a:t>Ampicillin + Cefotaxim ± Aminosid ; </a:t>
            </a:r>
            <a:endParaRPr/>
          </a:p>
          <a:p>
            <a:pPr indent="-533400" lvl="0" marL="590550" rtl="0" algn="l">
              <a:lnSpc>
                <a:spcPct val="100000"/>
              </a:lnSpc>
              <a:spcBef>
                <a:spcPts val="480"/>
              </a:spcBef>
              <a:spcAft>
                <a:spcPts val="0"/>
              </a:spcAft>
              <a:buClr>
                <a:schemeClr val="lt1"/>
              </a:buClr>
              <a:buSzPts val="2400"/>
              <a:buFont typeface="Arial"/>
              <a:buNone/>
            </a:pPr>
            <a:r>
              <a:rPr b="1" i="0" lang="en-US" sz="2400" u="none">
                <a:solidFill>
                  <a:schemeClr val="lt1"/>
                </a:solidFill>
                <a:latin typeface="Arial"/>
                <a:ea typeface="Arial"/>
                <a:cs typeface="Arial"/>
                <a:sym typeface="Arial"/>
              </a:rPr>
              <a:t>	H</a:t>
            </a:r>
            <a:r>
              <a:rPr b="0" i="0" lang="en-US" sz="2400" u="none">
                <a:solidFill>
                  <a:schemeClr val="lt1"/>
                </a:solidFill>
                <a:latin typeface="Arial"/>
                <a:ea typeface="Arial"/>
                <a:cs typeface="Arial"/>
                <a:sym typeface="Arial"/>
              </a:rPr>
              <a:t>ay  tùy gợi ý LS</a:t>
            </a:r>
            <a:endParaRPr/>
          </a:p>
          <a:p>
            <a:pPr indent="-533400" lvl="0" marL="590550" rtl="0" algn="l">
              <a:lnSpc>
                <a:spcPct val="100000"/>
              </a:lnSpc>
              <a:spcBef>
                <a:spcPts val="480"/>
              </a:spcBef>
              <a:spcAft>
                <a:spcPts val="0"/>
              </a:spcAft>
              <a:buClr>
                <a:schemeClr val="lt1"/>
              </a:buClr>
              <a:buSzPts val="2400"/>
              <a:buFont typeface="Arial"/>
              <a:buNone/>
            </a:pPr>
            <a:r>
              <a:t/>
            </a:r>
            <a:endParaRPr b="0" i="0" sz="2400" u="none">
              <a:solidFill>
                <a:schemeClr val="lt1"/>
              </a:solidFill>
              <a:latin typeface="Arial"/>
              <a:ea typeface="Arial"/>
              <a:cs typeface="Arial"/>
              <a:sym typeface="Arial"/>
            </a:endParaRPr>
          </a:p>
          <a:p>
            <a:pPr indent="-533400" lvl="0" marL="590550" rtl="0" algn="l">
              <a:lnSpc>
                <a:spcPct val="100000"/>
              </a:lnSpc>
              <a:spcBef>
                <a:spcPts val="480"/>
              </a:spcBef>
              <a:spcAft>
                <a:spcPts val="0"/>
              </a:spcAft>
              <a:buClr>
                <a:schemeClr val="lt1"/>
              </a:buClr>
              <a:buSzPts val="2400"/>
              <a:buFont typeface="Arial"/>
              <a:buChar char="•"/>
            </a:pPr>
            <a:r>
              <a:rPr b="0" i="0" lang="en-US" sz="2400" u="none">
                <a:solidFill>
                  <a:schemeClr val="lt1"/>
                </a:solidFill>
                <a:latin typeface="Arial"/>
                <a:ea typeface="Arial"/>
                <a:cs typeface="Arial"/>
                <a:sym typeface="Arial"/>
              </a:rPr>
              <a:t>NTBV: theo LS, dịch tễ học, đề kháng KS tại khoa</a:t>
            </a:r>
            <a:endParaRPr/>
          </a:p>
        </p:txBody>
      </p:sp>
      <p:graphicFrame>
        <p:nvGraphicFramePr>
          <p:cNvPr id="340" name="Google Shape;340;p45"/>
          <p:cNvGraphicFramePr/>
          <p:nvPr/>
        </p:nvGraphicFramePr>
        <p:xfrm>
          <a:off x="914400" y="1397000"/>
          <a:ext cx="3000000" cy="3000000"/>
        </p:xfrm>
        <a:graphic>
          <a:graphicData uri="http://schemas.openxmlformats.org/drawingml/2006/table">
            <a:tbl>
              <a:tblPr>
                <a:noFill/>
                <a:tableStyleId>{7338145E-75FA-47F9-B5EB-02786ACAD882}</a:tableStyleId>
              </a:tblPr>
              <a:tblGrid>
                <a:gridCol w="1539875"/>
                <a:gridCol w="1538275"/>
                <a:gridCol w="1539875"/>
                <a:gridCol w="1538275"/>
                <a:gridCol w="1539875"/>
              </a:tblGrid>
              <a:tr h="406400">
                <a:tc>
                  <a:txBody>
                    <a:bodyPr/>
                    <a:lstStyle/>
                    <a:p>
                      <a:pPr indent="0" lvl="0" marL="0" marR="0" rtl="0" algn="ctr">
                        <a:lnSpc>
                          <a:spcPct val="100000"/>
                        </a:lnSpc>
                        <a:spcBef>
                          <a:spcPts val="0"/>
                        </a:spcBef>
                        <a:spcAft>
                          <a:spcPts val="0"/>
                        </a:spcAft>
                        <a:buClr>
                          <a:schemeClr val="lt2"/>
                        </a:buClr>
                        <a:buSzPts val="1800"/>
                        <a:buFont typeface="Arial"/>
                        <a:buNone/>
                      </a:pPr>
                      <a:r>
                        <a:rPr b="1" i="0" lang="en-US" sz="1800" u="none">
                          <a:solidFill>
                            <a:schemeClr val="lt2"/>
                          </a:solidFill>
                          <a:latin typeface="Arial"/>
                          <a:ea typeface="Arial"/>
                          <a:cs typeface="Arial"/>
                          <a:sym typeface="Arial"/>
                        </a:rPr>
                        <a:t>Nhạy cảm</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FFFFFF"/>
                        </a:buClr>
                        <a:buSzPts val="1800"/>
                        <a:buFont typeface="Arial"/>
                        <a:buNone/>
                      </a:pPr>
                      <a:r>
                        <a:rPr b="1" i="0" lang="en-US" sz="1800" u="none">
                          <a:solidFill>
                            <a:srgbClr val="FFFFFF"/>
                          </a:solidFill>
                          <a:latin typeface="Arial"/>
                          <a:ea typeface="Arial"/>
                          <a:cs typeface="Arial"/>
                          <a:sym typeface="Arial"/>
                        </a:rPr>
                        <a:t>Listeria</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gridSpan="2">
                  <a:txBody>
                    <a:bodyPr/>
                    <a:lstStyle/>
                    <a:p>
                      <a:pPr indent="0" lvl="0" marL="0" marR="0" rtl="0" algn="ctr">
                        <a:lnSpc>
                          <a:spcPct val="100000"/>
                        </a:lnSpc>
                        <a:spcBef>
                          <a:spcPts val="0"/>
                        </a:spcBef>
                        <a:spcAft>
                          <a:spcPts val="0"/>
                        </a:spcAft>
                        <a:buClr>
                          <a:srgbClr val="FFFFFF"/>
                        </a:buClr>
                        <a:buSzPts val="1800"/>
                        <a:buFont typeface="Arial"/>
                        <a:buNone/>
                      </a:pPr>
                      <a:r>
                        <a:rPr b="1" i="0" lang="en-US" sz="1800" u="none">
                          <a:solidFill>
                            <a:srgbClr val="FFFFFF"/>
                          </a:solidFill>
                          <a:latin typeface="Arial"/>
                          <a:ea typeface="Arial"/>
                          <a:cs typeface="Arial"/>
                          <a:sym typeface="Arial"/>
                        </a:rPr>
                        <a:t>E. coli</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hMerge="1"/>
                <a:tc>
                  <a:txBody>
                    <a:bodyPr/>
                    <a:lstStyle/>
                    <a:p>
                      <a:pPr indent="0" lvl="0" marL="0" marR="0" rtl="0" algn="ctr">
                        <a:lnSpc>
                          <a:spcPct val="100000"/>
                        </a:lnSpc>
                        <a:spcBef>
                          <a:spcPts val="0"/>
                        </a:spcBef>
                        <a:spcAft>
                          <a:spcPts val="0"/>
                        </a:spcAft>
                        <a:buClr>
                          <a:srgbClr val="FFFFFF"/>
                        </a:buClr>
                        <a:buSzPts val="1800"/>
                        <a:buFont typeface="Arial"/>
                        <a:buNone/>
                      </a:pPr>
                      <a:r>
                        <a:rPr b="1" i="0" lang="en-US" sz="1800" u="none">
                          <a:solidFill>
                            <a:srgbClr val="FFFFFF"/>
                          </a:solidFill>
                          <a:latin typeface="Arial"/>
                          <a:ea typeface="Arial"/>
                          <a:cs typeface="Arial"/>
                          <a:sym typeface="Arial"/>
                        </a:rPr>
                        <a:t>Strep. B</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406400">
                <a:tc>
                  <a:txBody>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DD3EC"/>
                    </a:solidFill>
                  </a:tcPr>
                </a:tc>
                <a:tc>
                  <a:txBody>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DD3EC"/>
                    </a:solidFill>
                  </a:tcPr>
                </a:tc>
                <a:tc>
                  <a:txBody>
                    <a:bodyPr/>
                    <a:lstStyle/>
                    <a:p>
                      <a:pPr indent="0" lvl="0" marL="0" marR="0" rtl="0" algn="ctr">
                        <a:lnSpc>
                          <a:spcPct val="100000"/>
                        </a:lnSpc>
                        <a:spcBef>
                          <a:spcPts val="0"/>
                        </a:spcBef>
                        <a:spcAft>
                          <a:spcPts val="0"/>
                        </a:spcAft>
                        <a:buClr>
                          <a:srgbClr val="003366"/>
                        </a:buClr>
                        <a:buSzPts val="1800"/>
                        <a:buFont typeface="Arial"/>
                        <a:buNone/>
                      </a:pPr>
                      <a:r>
                        <a:rPr b="0" i="0" lang="en-US" sz="1800" u="none">
                          <a:solidFill>
                            <a:srgbClr val="003366"/>
                          </a:solidFill>
                          <a:latin typeface="Arial"/>
                          <a:ea typeface="Arial"/>
                          <a:cs typeface="Arial"/>
                          <a:sym typeface="Arial"/>
                        </a:rPr>
                        <a:t>Ampi S</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DD3EC"/>
                    </a:solidFill>
                  </a:tcPr>
                </a:tc>
                <a:tc>
                  <a:txBody>
                    <a:bodyPr/>
                    <a:lstStyle/>
                    <a:p>
                      <a:pPr indent="0" lvl="0" marL="0" marR="0" rtl="0" algn="ctr">
                        <a:lnSpc>
                          <a:spcPct val="100000"/>
                        </a:lnSpc>
                        <a:spcBef>
                          <a:spcPts val="0"/>
                        </a:spcBef>
                        <a:spcAft>
                          <a:spcPts val="0"/>
                        </a:spcAft>
                        <a:buClr>
                          <a:srgbClr val="003366"/>
                        </a:buClr>
                        <a:buSzPts val="1800"/>
                        <a:buFont typeface="Arial"/>
                        <a:buNone/>
                      </a:pPr>
                      <a:r>
                        <a:rPr b="0" i="0" lang="en-US" sz="1800" u="none">
                          <a:solidFill>
                            <a:srgbClr val="003366"/>
                          </a:solidFill>
                          <a:latin typeface="Arial"/>
                          <a:ea typeface="Arial"/>
                          <a:cs typeface="Arial"/>
                          <a:sym typeface="Arial"/>
                        </a:rPr>
                        <a:t>Ampi R</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DD3EC"/>
                    </a:solidFill>
                  </a:tcPr>
                </a:tc>
                <a:tc>
                  <a:txBody>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DD3EC"/>
                    </a:solidFill>
                  </a:tcPr>
                </a:tc>
              </a:tr>
              <a:tr h="581025">
                <a:tc>
                  <a:txBody>
                    <a:bodyPr/>
                    <a:lstStyle/>
                    <a:p>
                      <a:pPr indent="0" lvl="0" marL="0" marR="0" rtl="0" algn="ctr">
                        <a:lnSpc>
                          <a:spcPct val="100000"/>
                        </a:lnSpc>
                        <a:spcBef>
                          <a:spcPts val="0"/>
                        </a:spcBef>
                        <a:spcAft>
                          <a:spcPts val="0"/>
                        </a:spcAft>
                        <a:buClr>
                          <a:srgbClr val="003366"/>
                        </a:buClr>
                        <a:buSzPts val="1800"/>
                        <a:buFont typeface="Arial"/>
                        <a:buNone/>
                      </a:pPr>
                      <a:r>
                        <a:rPr b="1" i="0" lang="en-US" sz="1800" u="none">
                          <a:solidFill>
                            <a:srgbClr val="003366"/>
                          </a:solidFill>
                          <a:latin typeface="Arial"/>
                          <a:ea typeface="Arial"/>
                          <a:cs typeface="Arial"/>
                          <a:sym typeface="Arial"/>
                        </a:rPr>
                        <a:t>Cefotaxim</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8EAF6"/>
                    </a:solidFill>
                  </a:tcPr>
                </a:tc>
                <a:tc>
                  <a:txBody>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8EAF6"/>
                    </a:solidFill>
                  </a:tcPr>
                </a:tc>
                <a:tc rowSpan="2">
                  <a:txBody>
                    <a:bodyPr/>
                    <a:lstStyle/>
                    <a:p>
                      <a:pPr indent="0" lvl="0" marL="0" marR="0" rtl="0" algn="ctr">
                        <a:lnSpc>
                          <a:spcPct val="100000"/>
                        </a:lnSpc>
                        <a:spcBef>
                          <a:spcPts val="0"/>
                        </a:spcBef>
                        <a:spcAft>
                          <a:spcPts val="0"/>
                        </a:spcAft>
                        <a:buClr>
                          <a:schemeClr val="lt1"/>
                        </a:buClr>
                        <a:buSzPts val="1800"/>
                        <a:buFont typeface="Arial"/>
                        <a:buNone/>
                      </a:pPr>
                      <a:r>
                        <a:t/>
                      </a:r>
                      <a:endParaRPr b="0" i="0" sz="1800" u="none">
                        <a:solidFill>
                          <a:srgbClr val="003366"/>
                        </a:solidFill>
                        <a:latin typeface="Arial"/>
                        <a:ea typeface="Arial"/>
                        <a:cs typeface="Arial"/>
                        <a:sym typeface="Arial"/>
                      </a:endParaRPr>
                    </a:p>
                    <a:p>
                      <a:pPr indent="0" lvl="0" marL="0" marR="0" rtl="0" algn="ctr">
                        <a:lnSpc>
                          <a:spcPct val="100000"/>
                        </a:lnSpc>
                        <a:spcBef>
                          <a:spcPts val="0"/>
                        </a:spcBef>
                        <a:spcAft>
                          <a:spcPts val="0"/>
                        </a:spcAft>
                        <a:buClr>
                          <a:srgbClr val="003366"/>
                        </a:buClr>
                        <a:buSzPts val="1800"/>
                        <a:buFont typeface="Arial"/>
                        <a:buNone/>
                      </a:pPr>
                      <a:r>
                        <a:rPr b="0" i="0" lang="en-US" sz="1800" u="none">
                          <a:solidFill>
                            <a:srgbClr val="003366"/>
                          </a:solidFill>
                          <a:latin typeface="Arial"/>
                          <a:ea typeface="Arial"/>
                          <a:cs typeface="Arial"/>
                          <a:sym typeface="Arial"/>
                        </a:rPr>
                        <a:t>(+)</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8EAF6"/>
                    </a:solidFill>
                  </a:tcPr>
                </a:tc>
                <a:tc>
                  <a:txBody>
                    <a:bodyPr/>
                    <a:lstStyle/>
                    <a:p>
                      <a:pPr indent="0" lvl="0" marL="0" marR="0" rtl="0" algn="ctr">
                        <a:lnSpc>
                          <a:spcPct val="100000"/>
                        </a:lnSpc>
                        <a:spcBef>
                          <a:spcPts val="0"/>
                        </a:spcBef>
                        <a:spcAft>
                          <a:spcPts val="0"/>
                        </a:spcAft>
                        <a:buClr>
                          <a:srgbClr val="003366"/>
                        </a:buClr>
                        <a:buSzPts val="1800"/>
                        <a:buFont typeface="Arial"/>
                        <a:buNone/>
                      </a:pPr>
                      <a:r>
                        <a:rPr b="0" i="0" lang="en-US" sz="1800" u="none">
                          <a:solidFill>
                            <a:srgbClr val="003366"/>
                          </a:solidFill>
                          <a:latin typeface="Arial"/>
                          <a:ea typeface="Arial"/>
                          <a:cs typeface="Arial"/>
                          <a:sym typeface="Arial"/>
                        </a:rPr>
                        <a:t>(+)</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8EAF6"/>
                    </a:solidFill>
                  </a:tcPr>
                </a:tc>
                <a:tc rowSpan="2">
                  <a:txBody>
                    <a:bodyPr/>
                    <a:lstStyle/>
                    <a:p>
                      <a:pPr indent="0" lvl="0" marL="0" marR="0" rtl="0" algn="ctr">
                        <a:lnSpc>
                          <a:spcPct val="100000"/>
                        </a:lnSpc>
                        <a:spcBef>
                          <a:spcPts val="0"/>
                        </a:spcBef>
                        <a:spcAft>
                          <a:spcPts val="0"/>
                        </a:spcAft>
                        <a:buClr>
                          <a:schemeClr val="lt1"/>
                        </a:buClr>
                        <a:buSzPts val="1800"/>
                        <a:buFont typeface="Arial"/>
                        <a:buNone/>
                      </a:pPr>
                      <a:r>
                        <a:t/>
                      </a:r>
                      <a:endParaRPr b="0" i="0" sz="1800" u="none">
                        <a:solidFill>
                          <a:srgbClr val="003366"/>
                        </a:solidFill>
                        <a:latin typeface="Arial"/>
                        <a:ea typeface="Arial"/>
                        <a:cs typeface="Arial"/>
                        <a:sym typeface="Arial"/>
                      </a:endParaRPr>
                    </a:p>
                    <a:p>
                      <a:pPr indent="0" lvl="0" marL="0" marR="0" rtl="0" algn="ctr">
                        <a:lnSpc>
                          <a:spcPct val="100000"/>
                        </a:lnSpc>
                        <a:spcBef>
                          <a:spcPts val="0"/>
                        </a:spcBef>
                        <a:spcAft>
                          <a:spcPts val="0"/>
                        </a:spcAft>
                        <a:buClr>
                          <a:srgbClr val="003366"/>
                        </a:buClr>
                        <a:buSzPts val="1800"/>
                        <a:buFont typeface="Arial"/>
                        <a:buNone/>
                      </a:pPr>
                      <a:r>
                        <a:rPr b="0" i="0" lang="en-US" sz="1800" u="none">
                          <a:solidFill>
                            <a:srgbClr val="003366"/>
                          </a:solidFill>
                          <a:latin typeface="Arial"/>
                          <a:ea typeface="Arial"/>
                          <a:cs typeface="Arial"/>
                          <a:sym typeface="Arial"/>
                        </a:rPr>
                        <a:t>(+)</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8EAF6"/>
                    </a:solidFill>
                  </a:tcPr>
                </a:tc>
              </a:tr>
              <a:tr h="485775">
                <a:tc>
                  <a:txBody>
                    <a:bodyPr/>
                    <a:lstStyle/>
                    <a:p>
                      <a:pPr indent="0" lvl="0" marL="0" marR="0" rtl="0" algn="ctr">
                        <a:lnSpc>
                          <a:spcPct val="100000"/>
                        </a:lnSpc>
                        <a:spcBef>
                          <a:spcPts val="0"/>
                        </a:spcBef>
                        <a:spcAft>
                          <a:spcPts val="0"/>
                        </a:spcAft>
                        <a:buClr>
                          <a:srgbClr val="003366"/>
                        </a:buClr>
                        <a:buSzPts val="1800"/>
                        <a:buFont typeface="Arial"/>
                        <a:buNone/>
                      </a:pPr>
                      <a:r>
                        <a:rPr b="1" i="0" lang="en-US" sz="1800" u="none">
                          <a:solidFill>
                            <a:srgbClr val="003366"/>
                          </a:solidFill>
                          <a:latin typeface="Arial"/>
                          <a:ea typeface="Arial"/>
                          <a:cs typeface="Arial"/>
                          <a:sym typeface="Arial"/>
                        </a:rPr>
                        <a:t>Ampicillin</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DD3EC"/>
                    </a:solidFill>
                  </a:tcPr>
                </a:tc>
                <a:tc>
                  <a:txBody>
                    <a:bodyPr/>
                    <a:lstStyle/>
                    <a:p>
                      <a:pPr indent="0" lvl="0" marL="0" marR="0" rtl="0" algn="ctr">
                        <a:lnSpc>
                          <a:spcPct val="100000"/>
                        </a:lnSpc>
                        <a:spcBef>
                          <a:spcPts val="0"/>
                        </a:spcBef>
                        <a:spcAft>
                          <a:spcPts val="0"/>
                        </a:spcAft>
                        <a:buClr>
                          <a:srgbClr val="003366"/>
                        </a:buClr>
                        <a:buSzPts val="1800"/>
                        <a:buFont typeface="Arial"/>
                        <a:buNone/>
                      </a:pPr>
                      <a:r>
                        <a:rPr b="0" i="0" lang="en-US" sz="1800" u="none">
                          <a:solidFill>
                            <a:srgbClr val="003366"/>
                          </a:solidFill>
                          <a:latin typeface="Arial"/>
                          <a:ea typeface="Arial"/>
                          <a:cs typeface="Arial"/>
                          <a:sym typeface="Arial"/>
                        </a:rPr>
                        <a:t>(+)</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DD3EC"/>
                    </a:solidFill>
                  </a:tcPr>
                </a:tc>
                <a:tc vMerge="1"/>
                <a:tc>
                  <a:txBody>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DD3EC"/>
                    </a:solidFill>
                  </a:tcPr>
                </a:tc>
                <a:tc vMerge="1"/>
              </a:tr>
            </a:tbl>
          </a:graphicData>
        </a:graphic>
      </p:graphicFrame>
      <p:sp>
        <p:nvSpPr>
          <p:cNvPr id="341" name="Google Shape;341;p45"/>
          <p:cNvSpPr/>
          <p:nvPr/>
        </p:nvSpPr>
        <p:spPr>
          <a:xfrm rot="-1500000">
            <a:off x="5653087" y="2911475"/>
            <a:ext cx="3613150" cy="838200"/>
          </a:xfrm>
          <a:prstGeom prst="leftArrow">
            <a:avLst>
              <a:gd fmla="val 2505" name="adj1"/>
              <a:gd fmla="val 50000" name="adj2"/>
            </a:avLst>
          </a:prstGeom>
          <a:solidFill>
            <a:schemeClr val="accent1"/>
          </a:solidFill>
          <a:ln cap="flat" cmpd="sng" w="25400">
            <a:solidFill>
              <a:srgbClr val="23499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2"/>
              </a:buClr>
              <a:buSzPts val="2000"/>
              <a:buFont typeface="Arial"/>
              <a:buNone/>
            </a:pPr>
            <a:r>
              <a:rPr b="0" i="1" lang="en-US" sz="2000" u="none">
                <a:solidFill>
                  <a:schemeClr val="lt2"/>
                </a:solidFill>
                <a:latin typeface="Arial"/>
                <a:ea typeface="Arial"/>
                <a:cs typeface="Arial"/>
                <a:sym typeface="Arial"/>
              </a:rPr>
              <a:t>Cộng hưởng – khi NT nặng</a:t>
            </a:r>
            <a:endParaRPr/>
          </a:p>
        </p:txBody>
      </p:sp>
      <p:sp>
        <p:nvSpPr>
          <p:cNvPr id="342" name="Google Shape;342;p45"/>
          <p:cNvSpPr/>
          <p:nvPr/>
        </p:nvSpPr>
        <p:spPr>
          <a:xfrm>
            <a:off x="4038600" y="3886200"/>
            <a:ext cx="1905000" cy="762000"/>
          </a:xfrm>
          <a:prstGeom prst="ellipse">
            <a:avLst/>
          </a:prstGeom>
          <a:noFill/>
          <a:ln cap="flat" cmpd="sng" w="25400">
            <a:solidFill>
              <a:srgbClr val="FF006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600" u="none">
              <a:solidFill>
                <a:schemeClr val="lt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2"/>
                                        </p:tgtEl>
                                        <p:attrNameLst>
                                          <p:attrName>style.visibility</p:attrName>
                                        </p:attrNameLst>
                                      </p:cBhvr>
                                      <p:to>
                                        <p:strVal val="visible"/>
                                      </p:to>
                                    </p:set>
                                    <p:animEffect filter="fade" transition="in">
                                      <p:cBhvr>
                                        <p:cTn dur="500"/>
                                        <p:tgtEl>
                                          <p:spTgt spid="34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1"/>
                                        </p:tgtEl>
                                        <p:attrNameLst>
                                          <p:attrName>style.visibility</p:attrName>
                                        </p:attrNameLst>
                                      </p:cBhvr>
                                      <p:to>
                                        <p:strVal val="visible"/>
                                      </p:to>
                                    </p:set>
                                    <p:animEffect filter="fade" transition="in">
                                      <p:cBhvr>
                                        <p:cTn dur="500"/>
                                        <p:tgtEl>
                                          <p:spTgt spid="34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6" name="Shape 346"/>
        <p:cNvGrpSpPr/>
        <p:nvPr/>
      </p:nvGrpSpPr>
      <p:grpSpPr>
        <a:xfrm>
          <a:off x="0" y="0"/>
          <a:ext cx="0" cy="0"/>
          <a:chOff x="0" y="0"/>
          <a:chExt cx="0" cy="0"/>
        </a:xfrm>
      </p:grpSpPr>
      <p:sp>
        <p:nvSpPr>
          <p:cNvPr id="347" name="Google Shape;347;p46"/>
          <p:cNvSpPr txBox="1"/>
          <p:nvPr>
            <p:ph type="title"/>
          </p:nvPr>
        </p:nvSpPr>
        <p:spPr>
          <a:xfrm>
            <a:off x="457200" y="0"/>
            <a:ext cx="8229600" cy="838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3200"/>
              <a:buFont typeface="Arial"/>
              <a:buNone/>
            </a:pPr>
            <a:r>
              <a:rPr b="1" i="0" lang="en-US" sz="3200" u="none">
                <a:solidFill>
                  <a:schemeClr val="lt2"/>
                </a:solidFill>
                <a:latin typeface="Arial"/>
                <a:ea typeface="Arial"/>
                <a:cs typeface="Arial"/>
                <a:sym typeface="Arial"/>
              </a:rPr>
              <a:t>5. ĐIỀU TRỊ - Khả năng NT cao</a:t>
            </a:r>
            <a:endParaRPr/>
          </a:p>
        </p:txBody>
      </p:sp>
      <p:pic>
        <p:nvPicPr>
          <p:cNvPr id="348" name="Google Shape;348;p46"/>
          <p:cNvPicPr preferRelativeResize="0"/>
          <p:nvPr/>
        </p:nvPicPr>
        <p:blipFill rotWithShape="1">
          <a:blip r:embed="rId3">
            <a:alphaModFix/>
          </a:blip>
          <a:srcRect b="0" l="0" r="0" t="0"/>
          <a:stretch/>
        </p:blipFill>
        <p:spPr>
          <a:xfrm>
            <a:off x="219075" y="981075"/>
            <a:ext cx="8785225" cy="4895850"/>
          </a:xfrm>
          <a:prstGeom prst="rect">
            <a:avLst/>
          </a:prstGeom>
          <a:noFill/>
          <a:ln>
            <a:noFill/>
          </a:ln>
        </p:spPr>
      </p:pic>
      <p:sp>
        <p:nvSpPr>
          <p:cNvPr id="349" name="Google Shape;349;p46"/>
          <p:cNvSpPr txBox="1"/>
          <p:nvPr/>
        </p:nvSpPr>
        <p:spPr>
          <a:xfrm>
            <a:off x="5029200" y="6324600"/>
            <a:ext cx="3962400" cy="4000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2000"/>
              <a:buFont typeface="Arial"/>
              <a:buNone/>
            </a:pPr>
            <a:r>
              <a:rPr b="0" i="0" lang="en-US" sz="2000" u="none">
                <a:solidFill>
                  <a:schemeClr val="lt1"/>
                </a:solidFill>
                <a:latin typeface="Arial"/>
                <a:ea typeface="Arial"/>
                <a:cs typeface="Arial"/>
                <a:sym typeface="Arial"/>
              </a:rPr>
              <a:t>* XN kể từ giờ thứ 6 / NT sớm</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3" name="Shape 353"/>
        <p:cNvGrpSpPr/>
        <p:nvPr/>
      </p:nvGrpSpPr>
      <p:grpSpPr>
        <a:xfrm>
          <a:off x="0" y="0"/>
          <a:ext cx="0" cy="0"/>
          <a:chOff x="0" y="0"/>
          <a:chExt cx="0" cy="0"/>
        </a:xfrm>
      </p:grpSpPr>
      <p:sp>
        <p:nvSpPr>
          <p:cNvPr id="354" name="Google Shape;354;p47"/>
          <p:cNvSpPr txBox="1"/>
          <p:nvPr>
            <p:ph type="title"/>
          </p:nvPr>
        </p:nvSpPr>
        <p:spPr>
          <a:xfrm>
            <a:off x="457200" y="0"/>
            <a:ext cx="8229600" cy="838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3600"/>
              <a:buFont typeface="Arial"/>
              <a:buNone/>
            </a:pPr>
            <a:r>
              <a:rPr b="1" i="0" lang="en-US" sz="3600" u="none">
                <a:solidFill>
                  <a:schemeClr val="lt2"/>
                </a:solidFill>
                <a:latin typeface="Arial"/>
                <a:ea typeface="Arial"/>
                <a:cs typeface="Arial"/>
                <a:sym typeface="Arial"/>
              </a:rPr>
              <a:t>5. ĐIỀU TRỊ - Khả năng NT thấp</a:t>
            </a:r>
            <a:endParaRPr/>
          </a:p>
        </p:txBody>
      </p:sp>
      <p:pic>
        <p:nvPicPr>
          <p:cNvPr id="355" name="Google Shape;355;p47"/>
          <p:cNvPicPr preferRelativeResize="0"/>
          <p:nvPr/>
        </p:nvPicPr>
        <p:blipFill rotWithShape="1">
          <a:blip r:embed="rId3">
            <a:alphaModFix/>
          </a:blip>
          <a:srcRect b="0" l="0" r="0" t="0"/>
          <a:stretch/>
        </p:blipFill>
        <p:spPr>
          <a:xfrm>
            <a:off x="444500" y="993775"/>
            <a:ext cx="8559800" cy="4883150"/>
          </a:xfrm>
          <a:prstGeom prst="rect">
            <a:avLst/>
          </a:prstGeom>
          <a:noFill/>
          <a:ln>
            <a:noFill/>
          </a:ln>
        </p:spPr>
      </p:pic>
      <p:sp>
        <p:nvSpPr>
          <p:cNvPr id="356" name="Google Shape;356;p47"/>
          <p:cNvSpPr txBox="1"/>
          <p:nvPr/>
        </p:nvSpPr>
        <p:spPr>
          <a:xfrm>
            <a:off x="5029200" y="6324600"/>
            <a:ext cx="3962400" cy="4000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2000"/>
              <a:buFont typeface="Arial"/>
              <a:buNone/>
            </a:pPr>
            <a:r>
              <a:rPr b="0" i="0" lang="en-US" sz="2000" u="none">
                <a:solidFill>
                  <a:schemeClr val="lt1"/>
                </a:solidFill>
                <a:latin typeface="Arial"/>
                <a:ea typeface="Arial"/>
                <a:cs typeface="Arial"/>
                <a:sym typeface="Arial"/>
              </a:rPr>
              <a:t>* XN kể từ giờ thứ 6 / NT sớm</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1" name="Shape 361"/>
        <p:cNvGrpSpPr/>
        <p:nvPr/>
      </p:nvGrpSpPr>
      <p:grpSpPr>
        <a:xfrm>
          <a:off x="0" y="0"/>
          <a:ext cx="0" cy="0"/>
          <a:chOff x="0" y="0"/>
          <a:chExt cx="0" cy="0"/>
        </a:xfrm>
      </p:grpSpPr>
      <p:sp>
        <p:nvSpPr>
          <p:cNvPr id="362" name="Google Shape;362;p48"/>
          <p:cNvSpPr txBox="1"/>
          <p:nvPr>
            <p:ph type="title"/>
          </p:nvPr>
        </p:nvSpPr>
        <p:spPr>
          <a:xfrm>
            <a:off x="457200" y="304800"/>
            <a:ext cx="8229600" cy="6858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2"/>
              </a:buClr>
              <a:buSzPts val="4000"/>
              <a:buFont typeface="Arial"/>
              <a:buNone/>
            </a:pPr>
            <a:r>
              <a:rPr b="1" i="0" lang="en-US" sz="4000" u="none">
                <a:solidFill>
                  <a:schemeClr val="lt2"/>
                </a:solidFill>
                <a:latin typeface="Arial"/>
                <a:ea typeface="Arial"/>
                <a:cs typeface="Arial"/>
                <a:sym typeface="Arial"/>
              </a:rPr>
              <a:t>5. ĐIỀU TRỊ</a:t>
            </a:r>
            <a:r>
              <a:rPr b="0" i="0" lang="en-US" sz="4000" u="none">
                <a:solidFill>
                  <a:schemeClr val="lt2"/>
                </a:solidFill>
                <a:latin typeface="Arial"/>
                <a:ea typeface="Arial"/>
                <a:cs typeface="Arial"/>
                <a:sym typeface="Arial"/>
              </a:rPr>
              <a:t> </a:t>
            </a:r>
            <a:endParaRPr/>
          </a:p>
        </p:txBody>
      </p:sp>
      <p:sp>
        <p:nvSpPr>
          <p:cNvPr id="363" name="Google Shape;363;p48"/>
          <p:cNvSpPr txBox="1"/>
          <p:nvPr>
            <p:ph idx="1" type="body"/>
          </p:nvPr>
        </p:nvSpPr>
        <p:spPr>
          <a:xfrm>
            <a:off x="0" y="1295400"/>
            <a:ext cx="8991600" cy="5562600"/>
          </a:xfrm>
          <a:prstGeom prst="rect">
            <a:avLst/>
          </a:prstGeom>
          <a:noFill/>
          <a:ln>
            <a:noFill/>
          </a:ln>
        </p:spPr>
        <p:txBody>
          <a:bodyPr anchorCtr="0" anchor="t" bIns="45700" lIns="91425" spcFirstLastPara="1" rIns="91425" wrap="square" tIns="45700">
            <a:noAutofit/>
          </a:bodyPr>
          <a:lstStyle/>
          <a:p>
            <a:pPr indent="-533400" lvl="1" marL="990600" rtl="0" algn="l">
              <a:lnSpc>
                <a:spcPct val="100000"/>
              </a:lnSpc>
              <a:spcBef>
                <a:spcPts val="0"/>
              </a:spcBef>
              <a:spcAft>
                <a:spcPts val="0"/>
              </a:spcAft>
              <a:buClr>
                <a:schemeClr val="lt2"/>
              </a:buClr>
              <a:buSzPts val="2800"/>
              <a:buFont typeface="Arial"/>
              <a:buNone/>
            </a:pPr>
            <a:r>
              <a:rPr b="1" i="0" lang="en-US" sz="2800" u="none">
                <a:solidFill>
                  <a:schemeClr val="lt2"/>
                </a:solidFill>
                <a:latin typeface="Arial"/>
                <a:ea typeface="Arial"/>
                <a:cs typeface="Arial"/>
                <a:sym typeface="Arial"/>
              </a:rPr>
              <a:t>5.3. Các biện pháp hỗ trợ: </a:t>
            </a:r>
            <a:endParaRPr/>
          </a:p>
          <a:p>
            <a:pPr indent="-533400" lvl="1" marL="990600" rtl="0" algn="l">
              <a:lnSpc>
                <a:spcPct val="100000"/>
              </a:lnSpc>
              <a:spcBef>
                <a:spcPts val="560"/>
              </a:spcBef>
              <a:spcAft>
                <a:spcPts val="0"/>
              </a:spcAft>
              <a:buClr>
                <a:schemeClr val="lt1"/>
              </a:buClr>
              <a:buSzPts val="2800"/>
              <a:buFont typeface="Arial"/>
              <a:buChar char="–"/>
            </a:pPr>
            <a:r>
              <a:rPr b="0" i="0" lang="en-US" sz="2800" u="none">
                <a:solidFill>
                  <a:schemeClr val="lt1"/>
                </a:solidFill>
                <a:latin typeface="Arial"/>
                <a:ea typeface="Arial"/>
                <a:cs typeface="Arial"/>
                <a:sym typeface="Arial"/>
              </a:rPr>
              <a:t>Ổn định thân nhiệt, đường huyết, nước, điện giải </a:t>
            </a:r>
            <a:endParaRPr/>
          </a:p>
          <a:p>
            <a:pPr indent="-533400" lvl="1" marL="990600" rtl="0" algn="l">
              <a:lnSpc>
                <a:spcPct val="100000"/>
              </a:lnSpc>
              <a:spcBef>
                <a:spcPts val="560"/>
              </a:spcBef>
              <a:spcAft>
                <a:spcPts val="0"/>
              </a:spcAft>
              <a:buClr>
                <a:schemeClr val="lt1"/>
              </a:buClr>
              <a:buSzPts val="2800"/>
              <a:buFont typeface="Arial"/>
              <a:buChar char="–"/>
            </a:pPr>
            <a:r>
              <a:rPr b="0" i="0" lang="en-US" sz="2800" u="none">
                <a:solidFill>
                  <a:schemeClr val="lt1"/>
                </a:solidFill>
                <a:latin typeface="Arial"/>
                <a:ea typeface="Arial"/>
                <a:cs typeface="Arial"/>
                <a:sym typeface="Arial"/>
              </a:rPr>
              <a:t>Cung cấp năng lượng </a:t>
            </a:r>
            <a:endParaRPr/>
          </a:p>
          <a:p>
            <a:pPr indent="-533400" lvl="1" marL="990600" rtl="0" algn="l">
              <a:lnSpc>
                <a:spcPct val="100000"/>
              </a:lnSpc>
              <a:spcBef>
                <a:spcPts val="560"/>
              </a:spcBef>
              <a:spcAft>
                <a:spcPts val="0"/>
              </a:spcAft>
              <a:buClr>
                <a:schemeClr val="lt1"/>
              </a:buClr>
              <a:buSzPts val="2800"/>
              <a:buFont typeface="Arial"/>
              <a:buNone/>
            </a:pPr>
            <a:r>
              <a:t/>
            </a:r>
            <a:endParaRPr b="0" i="0" sz="2800" u="none">
              <a:solidFill>
                <a:schemeClr val="lt1"/>
              </a:solidFill>
              <a:latin typeface="Arial"/>
              <a:ea typeface="Arial"/>
              <a:cs typeface="Arial"/>
              <a:sym typeface="Arial"/>
            </a:endParaRPr>
          </a:p>
          <a:p>
            <a:pPr indent="-533400" lvl="1" marL="990600" rtl="0" algn="l">
              <a:lnSpc>
                <a:spcPct val="100000"/>
              </a:lnSpc>
              <a:spcBef>
                <a:spcPts val="560"/>
              </a:spcBef>
              <a:spcAft>
                <a:spcPts val="0"/>
              </a:spcAft>
              <a:buClr>
                <a:schemeClr val="lt1"/>
              </a:buClr>
              <a:buSzPts val="2800"/>
              <a:buFont typeface="Arial"/>
              <a:buNone/>
            </a:pPr>
            <a:r>
              <a:rPr b="0" i="0" lang="en-US" sz="2800" u="none">
                <a:solidFill>
                  <a:schemeClr val="lt1"/>
                </a:solidFill>
                <a:latin typeface="Arial"/>
                <a:ea typeface="Arial"/>
                <a:cs typeface="Arial"/>
                <a:sym typeface="Arial"/>
              </a:rPr>
              <a:t>** </a:t>
            </a:r>
            <a:r>
              <a:rPr b="0" i="0" lang="en-US" sz="2800" u="sng">
                <a:solidFill>
                  <a:schemeClr val="lt1"/>
                </a:solidFill>
                <a:latin typeface="Arial"/>
                <a:ea typeface="Arial"/>
                <a:cs typeface="Arial"/>
                <a:sym typeface="Arial"/>
              </a:rPr>
              <a:t>Trường hợp nặng</a:t>
            </a:r>
            <a:r>
              <a:rPr b="0" i="0" lang="en-US" sz="2800" u="none">
                <a:solidFill>
                  <a:schemeClr val="lt1"/>
                </a:solidFill>
                <a:latin typeface="Arial"/>
                <a:ea typeface="Arial"/>
                <a:cs typeface="Arial"/>
                <a:sym typeface="Arial"/>
              </a:rPr>
              <a:t>:</a:t>
            </a:r>
            <a:endParaRPr/>
          </a:p>
          <a:p>
            <a:pPr indent="-533400" lvl="1" marL="990600" rtl="0" algn="l">
              <a:lnSpc>
                <a:spcPct val="100000"/>
              </a:lnSpc>
              <a:spcBef>
                <a:spcPts val="560"/>
              </a:spcBef>
              <a:spcAft>
                <a:spcPts val="0"/>
              </a:spcAft>
              <a:buClr>
                <a:schemeClr val="lt1"/>
              </a:buClr>
              <a:buSzPts val="2800"/>
              <a:buFont typeface="Arial"/>
              <a:buChar char="–"/>
            </a:pPr>
            <a:r>
              <a:rPr b="0" i="0" lang="en-US" sz="2800" u="none">
                <a:solidFill>
                  <a:schemeClr val="lt1"/>
                </a:solidFill>
                <a:latin typeface="Arial"/>
                <a:ea typeface="Arial"/>
                <a:cs typeface="Arial"/>
                <a:sym typeface="Arial"/>
              </a:rPr>
              <a:t>Hỗ trợ hô hấp </a:t>
            </a:r>
            <a:endParaRPr/>
          </a:p>
          <a:p>
            <a:pPr indent="-533400" lvl="1" marL="990600" rtl="0" algn="l">
              <a:lnSpc>
                <a:spcPct val="100000"/>
              </a:lnSpc>
              <a:spcBef>
                <a:spcPts val="560"/>
              </a:spcBef>
              <a:spcAft>
                <a:spcPts val="0"/>
              </a:spcAft>
              <a:buClr>
                <a:schemeClr val="lt1"/>
              </a:buClr>
              <a:buSzPts val="2800"/>
              <a:buFont typeface="Arial"/>
              <a:buChar char="–"/>
            </a:pPr>
            <a:r>
              <a:rPr b="0" i="0" lang="en-US" sz="2800" u="none">
                <a:solidFill>
                  <a:schemeClr val="lt1"/>
                </a:solidFill>
                <a:latin typeface="Arial"/>
                <a:ea typeface="Arial"/>
                <a:cs typeface="Arial"/>
                <a:sym typeface="Arial"/>
              </a:rPr>
              <a:t>Ổn định huyết động</a:t>
            </a:r>
            <a:endParaRPr/>
          </a:p>
          <a:p>
            <a:pPr indent="-533400" lvl="1" marL="990600" rtl="0" algn="l">
              <a:lnSpc>
                <a:spcPct val="100000"/>
              </a:lnSpc>
              <a:spcBef>
                <a:spcPts val="560"/>
              </a:spcBef>
              <a:spcAft>
                <a:spcPts val="0"/>
              </a:spcAft>
              <a:buClr>
                <a:schemeClr val="lt1"/>
              </a:buClr>
              <a:buSzPts val="2800"/>
              <a:buFont typeface="Arial"/>
              <a:buChar char="–"/>
            </a:pPr>
            <a:r>
              <a:rPr b="0" i="0" lang="en-US" sz="2800" u="none">
                <a:solidFill>
                  <a:schemeClr val="lt1"/>
                </a:solidFill>
                <a:latin typeface="Arial"/>
                <a:ea typeface="Arial"/>
                <a:cs typeface="Arial"/>
                <a:sym typeface="Arial"/>
              </a:rPr>
              <a:t>Kiểm tra tình trạng đông máu</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7" name="Shape 367"/>
        <p:cNvGrpSpPr/>
        <p:nvPr/>
      </p:nvGrpSpPr>
      <p:grpSpPr>
        <a:xfrm>
          <a:off x="0" y="0"/>
          <a:ext cx="0" cy="0"/>
          <a:chOff x="0" y="0"/>
          <a:chExt cx="0" cy="0"/>
        </a:xfrm>
      </p:grpSpPr>
      <p:sp>
        <p:nvSpPr>
          <p:cNvPr id="368" name="Google Shape;368;p49"/>
          <p:cNvSpPr txBox="1"/>
          <p:nvPr>
            <p:ph type="title"/>
          </p:nvPr>
        </p:nvSpPr>
        <p:spPr>
          <a:xfrm>
            <a:off x="762000" y="274637"/>
            <a:ext cx="7924800" cy="868362"/>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2"/>
              </a:buClr>
              <a:buSzPts val="4000"/>
              <a:buFont typeface="Arial"/>
              <a:buNone/>
            </a:pPr>
            <a:r>
              <a:rPr b="1" i="0" lang="en-US" sz="4000" u="none">
                <a:solidFill>
                  <a:schemeClr val="lt2"/>
                </a:solidFill>
                <a:latin typeface="Arial"/>
                <a:ea typeface="Arial"/>
                <a:cs typeface="Arial"/>
                <a:sym typeface="Arial"/>
              </a:rPr>
              <a:t>DỰ PHÒNG</a:t>
            </a:r>
            <a:endParaRPr/>
          </a:p>
        </p:txBody>
      </p:sp>
      <p:sp>
        <p:nvSpPr>
          <p:cNvPr id="369" name="Google Shape;369;p49"/>
          <p:cNvSpPr txBox="1"/>
          <p:nvPr>
            <p:ph idx="1" type="body"/>
          </p:nvPr>
        </p:nvSpPr>
        <p:spPr>
          <a:xfrm>
            <a:off x="152400" y="1600200"/>
            <a:ext cx="8991600" cy="2743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3200"/>
              <a:buFont typeface="Arial"/>
              <a:buNone/>
            </a:pPr>
            <a:r>
              <a:rPr b="0" i="0" lang="en-US" sz="3200" u="none">
                <a:solidFill>
                  <a:schemeClr val="lt1"/>
                </a:solidFill>
                <a:latin typeface="Arial"/>
                <a:ea typeface="Arial"/>
                <a:cs typeface="Arial"/>
                <a:sym typeface="Arial"/>
              </a:rPr>
              <a:t>- </a:t>
            </a:r>
            <a:r>
              <a:rPr b="0" i="0" lang="en-US" sz="2500" u="none">
                <a:solidFill>
                  <a:schemeClr val="lt1"/>
                </a:solidFill>
                <a:latin typeface="Arial"/>
                <a:ea typeface="Arial"/>
                <a:cs typeface="Arial"/>
                <a:sym typeface="Arial"/>
              </a:rPr>
              <a:t>Chích ngừa (Rubella, uốn ván, viêm gan siêu vi B,…)</a:t>
            </a:r>
            <a:endParaRPr/>
          </a:p>
          <a:p>
            <a:pPr indent="0" lvl="0" marL="0" marR="0" rtl="0" algn="l">
              <a:lnSpc>
                <a:spcPct val="100000"/>
              </a:lnSpc>
              <a:spcBef>
                <a:spcPts val="500"/>
              </a:spcBef>
              <a:spcAft>
                <a:spcPts val="0"/>
              </a:spcAft>
              <a:buClr>
                <a:schemeClr val="lt1"/>
              </a:buClr>
              <a:buSzPts val="2500"/>
              <a:buFont typeface="Arial"/>
              <a:buNone/>
            </a:pPr>
            <a:r>
              <a:rPr b="0" i="0" lang="en-US" sz="2500" u="none">
                <a:solidFill>
                  <a:schemeClr val="lt1"/>
                </a:solidFill>
                <a:latin typeface="Arial"/>
                <a:ea typeface="Arial"/>
                <a:cs typeface="Arial"/>
                <a:sym typeface="Arial"/>
              </a:rPr>
              <a:t>- Tránh tiếp xúc với người mang mầm bệnh </a:t>
            </a:r>
            <a:endParaRPr/>
          </a:p>
          <a:p>
            <a:pPr indent="0" lvl="0" marL="0" marR="0" rtl="0" algn="l">
              <a:lnSpc>
                <a:spcPct val="100000"/>
              </a:lnSpc>
              <a:spcBef>
                <a:spcPts val="500"/>
              </a:spcBef>
              <a:spcAft>
                <a:spcPts val="0"/>
              </a:spcAft>
              <a:buClr>
                <a:schemeClr val="lt1"/>
              </a:buClr>
              <a:buSzPts val="2500"/>
              <a:buFont typeface="Arial"/>
              <a:buNone/>
            </a:pPr>
            <a:r>
              <a:rPr b="0" i="0" lang="en-US" sz="2500" u="none">
                <a:solidFill>
                  <a:schemeClr val="lt1"/>
                </a:solidFill>
                <a:latin typeface="Arial"/>
                <a:ea typeface="Arial"/>
                <a:cs typeface="Arial"/>
                <a:sym typeface="Arial"/>
              </a:rPr>
              <a:t>- Khám thai định kỳ, huyết thanh chẩn đoán. </a:t>
            </a:r>
            <a:endParaRPr/>
          </a:p>
          <a:p>
            <a:pPr indent="0" lvl="0" marL="0" marR="0" rtl="0" algn="l">
              <a:lnSpc>
                <a:spcPct val="100000"/>
              </a:lnSpc>
              <a:spcBef>
                <a:spcPts val="500"/>
              </a:spcBef>
              <a:spcAft>
                <a:spcPts val="0"/>
              </a:spcAft>
              <a:buClr>
                <a:schemeClr val="lt1"/>
              </a:buClr>
              <a:buSzPts val="2500"/>
              <a:buFont typeface="Arial"/>
              <a:buNone/>
            </a:pPr>
            <a:r>
              <a:rPr b="0" i="0" lang="en-US" sz="2500" u="none">
                <a:solidFill>
                  <a:schemeClr val="lt1"/>
                </a:solidFill>
                <a:latin typeface="Arial"/>
                <a:ea typeface="Arial"/>
                <a:cs typeface="Arial"/>
                <a:sym typeface="Arial"/>
              </a:rPr>
              <a:t>- Tầm soát  mẹ mang Strep. nhóm B  trong âm đạo/ NT khác</a:t>
            </a:r>
            <a:endParaRPr/>
          </a:p>
          <a:p>
            <a:pPr indent="-184150" lvl="0" marL="342900" marR="0" rtl="0" algn="l">
              <a:spcBef>
                <a:spcPts val="500"/>
              </a:spcBef>
              <a:spcAft>
                <a:spcPts val="0"/>
              </a:spcAft>
              <a:buClr>
                <a:schemeClr val="lt1"/>
              </a:buClr>
              <a:buSzPts val="2500"/>
              <a:buFont typeface="Arial"/>
              <a:buNone/>
            </a:pPr>
            <a:r>
              <a:t/>
            </a:r>
            <a:endParaRPr b="0" i="0" sz="2500" u="none">
              <a:solidFill>
                <a:schemeClr val="lt1"/>
              </a:solidFill>
              <a:latin typeface="Arial"/>
              <a:ea typeface="Arial"/>
              <a:cs typeface="Arial"/>
              <a:sym typeface="Arial"/>
            </a:endParaRPr>
          </a:p>
        </p:txBody>
      </p:sp>
      <p:pic>
        <p:nvPicPr>
          <p:cNvPr descr="https://encrypted-tbn1.gstatic.com/images?q=tbn:ANd9GcR1jeRYD7NNKk8JjdWU_DceLHu3m-3xFt6GCQ3zN6EwX8pWyFHA" id="370" name="Google Shape;370;p49"/>
          <p:cNvPicPr preferRelativeResize="0"/>
          <p:nvPr/>
        </p:nvPicPr>
        <p:blipFill rotWithShape="1">
          <a:blip r:embed="rId3">
            <a:alphaModFix/>
          </a:blip>
          <a:srcRect b="0" l="0" r="0" t="0"/>
          <a:stretch/>
        </p:blipFill>
        <p:spPr>
          <a:xfrm rot="-600000">
            <a:off x="4800600" y="4079875"/>
            <a:ext cx="2486025" cy="24003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4" name="Shape 374"/>
        <p:cNvGrpSpPr/>
        <p:nvPr/>
      </p:nvGrpSpPr>
      <p:grpSpPr>
        <a:xfrm>
          <a:off x="0" y="0"/>
          <a:ext cx="0" cy="0"/>
          <a:chOff x="0" y="0"/>
          <a:chExt cx="0" cy="0"/>
        </a:xfrm>
      </p:grpSpPr>
      <p:sp>
        <p:nvSpPr>
          <p:cNvPr id="375" name="Google Shape;375;p50"/>
          <p:cNvSpPr txBox="1"/>
          <p:nvPr>
            <p:ph type="title"/>
          </p:nvPr>
        </p:nvSpPr>
        <p:spPr>
          <a:xfrm>
            <a:off x="762000" y="274637"/>
            <a:ext cx="7924800" cy="868362"/>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2"/>
              </a:buClr>
              <a:buSzPts val="4000"/>
              <a:buFont typeface="Arial"/>
              <a:buNone/>
            </a:pPr>
            <a:r>
              <a:rPr b="1" i="0" lang="en-US" sz="4000" u="none">
                <a:solidFill>
                  <a:schemeClr val="lt2"/>
                </a:solidFill>
                <a:latin typeface="Arial"/>
                <a:ea typeface="Arial"/>
                <a:cs typeface="Arial"/>
                <a:sym typeface="Arial"/>
              </a:rPr>
              <a:t>DỰ PHÒNG</a:t>
            </a:r>
            <a:endParaRPr/>
          </a:p>
        </p:txBody>
      </p:sp>
      <p:sp>
        <p:nvSpPr>
          <p:cNvPr id="376" name="Google Shape;376;p50"/>
          <p:cNvSpPr txBox="1"/>
          <p:nvPr>
            <p:ph idx="1" type="body"/>
          </p:nvPr>
        </p:nvSpPr>
        <p:spPr>
          <a:xfrm>
            <a:off x="304800" y="1295400"/>
            <a:ext cx="8839200" cy="48307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2400"/>
              <a:buFont typeface="Arial"/>
              <a:buNone/>
            </a:pPr>
            <a:r>
              <a:rPr b="0" i="0" lang="en-US" sz="2400" u="none">
                <a:solidFill>
                  <a:schemeClr val="lt1"/>
                </a:solidFill>
                <a:latin typeface="Arial"/>
                <a:ea typeface="Arial"/>
                <a:cs typeface="Arial"/>
                <a:sym typeface="Arial"/>
              </a:rPr>
              <a:t>- </a:t>
            </a:r>
            <a:r>
              <a:rPr b="0" i="0" lang="en-US" sz="2800" u="none">
                <a:solidFill>
                  <a:schemeClr val="lt1"/>
                </a:solidFill>
                <a:latin typeface="Arial"/>
                <a:ea typeface="Arial"/>
                <a:cs typeface="Arial"/>
                <a:sym typeface="Arial"/>
              </a:rPr>
              <a:t>Vệ sinh vô trùng</a:t>
            </a:r>
            <a:endParaRPr/>
          </a:p>
          <a:p>
            <a:pPr indent="0" lvl="0" marL="0" marR="0" rtl="0" algn="l">
              <a:lnSpc>
                <a:spcPct val="100000"/>
              </a:lnSpc>
              <a:spcBef>
                <a:spcPts val="560"/>
              </a:spcBef>
              <a:spcAft>
                <a:spcPts val="0"/>
              </a:spcAft>
              <a:buClr>
                <a:schemeClr val="lt1"/>
              </a:buClr>
              <a:buSzPts val="2800"/>
              <a:buFont typeface="Arial"/>
              <a:buNone/>
            </a:pPr>
            <a:r>
              <a:rPr b="0" i="0" lang="en-US" sz="2800" u="none">
                <a:solidFill>
                  <a:schemeClr val="lt1"/>
                </a:solidFill>
                <a:latin typeface="Arial"/>
                <a:ea typeface="Arial"/>
                <a:cs typeface="Arial"/>
                <a:sym typeface="Arial"/>
              </a:rPr>
              <a:t>- Nuôi con bằng sữa mẹ, tận dụng nguồn sữa non.</a:t>
            </a:r>
            <a:endParaRPr/>
          </a:p>
          <a:p>
            <a:pPr indent="0" lvl="0" marL="0" marR="0" rtl="0" algn="l">
              <a:lnSpc>
                <a:spcPct val="100000"/>
              </a:lnSpc>
              <a:spcBef>
                <a:spcPts val="560"/>
              </a:spcBef>
              <a:spcAft>
                <a:spcPts val="0"/>
              </a:spcAft>
              <a:buClr>
                <a:schemeClr val="lt1"/>
              </a:buClr>
              <a:buSzPts val="2800"/>
              <a:buFont typeface="Arial"/>
              <a:buNone/>
            </a:pPr>
            <a:r>
              <a:rPr b="0" i="0" lang="en-US" sz="2800" u="none">
                <a:solidFill>
                  <a:schemeClr val="lt1"/>
                </a:solidFill>
                <a:latin typeface="Arial"/>
                <a:ea typeface="Arial"/>
                <a:cs typeface="Arial"/>
                <a:sym typeface="Arial"/>
              </a:rPr>
              <a:t>- Rửa tay trước + sau khi tiếp xúc bệnh nhi.</a:t>
            </a:r>
            <a:endParaRPr/>
          </a:p>
          <a:p>
            <a:pPr indent="0" lvl="0" marL="0" marR="0" rtl="0" algn="l">
              <a:lnSpc>
                <a:spcPct val="100000"/>
              </a:lnSpc>
              <a:spcBef>
                <a:spcPts val="560"/>
              </a:spcBef>
              <a:spcAft>
                <a:spcPts val="0"/>
              </a:spcAft>
              <a:buClr>
                <a:schemeClr val="lt1"/>
              </a:buClr>
              <a:buSzPts val="2800"/>
              <a:buFont typeface="Arial"/>
              <a:buNone/>
            </a:pPr>
            <a:r>
              <a:rPr b="0" i="0" lang="en-US" sz="2800" u="none">
                <a:solidFill>
                  <a:schemeClr val="lt1"/>
                </a:solidFill>
                <a:latin typeface="Arial"/>
                <a:ea typeface="Arial"/>
                <a:cs typeface="Arial"/>
                <a:sym typeface="Arial"/>
              </a:rPr>
              <a:t>- Hạn chế nữ trang từ khuỷu trở xuống</a:t>
            </a:r>
            <a:endParaRPr/>
          </a:p>
          <a:p>
            <a:pPr indent="0" lvl="0" marL="0" marR="0" rtl="0" algn="l">
              <a:lnSpc>
                <a:spcPct val="100000"/>
              </a:lnSpc>
              <a:spcBef>
                <a:spcPts val="560"/>
              </a:spcBef>
              <a:spcAft>
                <a:spcPts val="0"/>
              </a:spcAft>
              <a:buClr>
                <a:schemeClr val="lt1"/>
              </a:buClr>
              <a:buSzPts val="2800"/>
              <a:buFont typeface="Arial"/>
              <a:buNone/>
            </a:pPr>
            <a:r>
              <a:rPr b="0" i="0" lang="en-US" sz="2800" u="none">
                <a:solidFill>
                  <a:schemeClr val="lt1"/>
                </a:solidFill>
                <a:latin typeface="Arial"/>
                <a:ea typeface="Arial"/>
                <a:cs typeface="Arial"/>
                <a:sym typeface="Arial"/>
              </a:rPr>
              <a:t>- Cách ly trẻ NT. </a:t>
            </a:r>
            <a:endParaRPr/>
          </a:p>
          <a:p>
            <a:pPr indent="-165100" lvl="0" marL="342900" marR="0" rtl="0" algn="l">
              <a:spcBef>
                <a:spcPts val="560"/>
              </a:spcBef>
              <a:spcAft>
                <a:spcPts val="0"/>
              </a:spcAft>
              <a:buClr>
                <a:schemeClr val="lt1"/>
              </a:buClr>
              <a:buSzPts val="2800"/>
              <a:buFont typeface="Arial"/>
              <a:buNone/>
            </a:pPr>
            <a:r>
              <a:t/>
            </a:r>
            <a:endParaRPr b="0" i="0" sz="2800" u="none">
              <a:solidFill>
                <a:schemeClr val="lt1"/>
              </a:solidFill>
              <a:latin typeface="Arial"/>
              <a:ea typeface="Arial"/>
              <a:cs typeface="Arial"/>
              <a:sym typeface="Arial"/>
            </a:endParaRPr>
          </a:p>
        </p:txBody>
      </p:sp>
      <p:pic>
        <p:nvPicPr>
          <p:cNvPr descr="http://t3.gstatic.com/images?q=tbn:ANd9GcSb6_TTmA_LTS44hzEBN0602XhdlfJBn90l1i_Yg5nVyM-xTNdFUQ" id="377" name="Google Shape;377;p50"/>
          <p:cNvPicPr preferRelativeResize="0"/>
          <p:nvPr/>
        </p:nvPicPr>
        <p:blipFill rotWithShape="1">
          <a:blip r:embed="rId3">
            <a:alphaModFix/>
          </a:blip>
          <a:srcRect b="0" l="0" r="0" t="0"/>
          <a:stretch/>
        </p:blipFill>
        <p:spPr>
          <a:xfrm rot="300000">
            <a:off x="5521325" y="4027487"/>
            <a:ext cx="2930525" cy="1985962"/>
          </a:xfrm>
          <a:prstGeom prst="rect">
            <a:avLst/>
          </a:prstGeom>
          <a:noFill/>
          <a:ln>
            <a:noFill/>
          </a:ln>
        </p:spPr>
      </p:pic>
      <p:cxnSp>
        <p:nvCxnSpPr>
          <p:cNvPr id="378" name="Google Shape;378;p50"/>
          <p:cNvCxnSpPr/>
          <p:nvPr/>
        </p:nvCxnSpPr>
        <p:spPr>
          <a:xfrm flipH="1" rot="10800000">
            <a:off x="4810125" y="3886200"/>
            <a:ext cx="3733800" cy="1752600"/>
          </a:xfrm>
          <a:prstGeom prst="straightConnector1">
            <a:avLst/>
          </a:prstGeom>
          <a:noFill/>
          <a:ln cap="flat" cmpd="sng" w="50800">
            <a:solidFill>
              <a:srgbClr val="FF0000"/>
            </a:solidFill>
            <a:prstDash val="solid"/>
            <a:miter lim="800000"/>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7"/>
                                        </p:tgtEl>
                                        <p:attrNameLst>
                                          <p:attrName>style.visibility</p:attrName>
                                        </p:attrNameLst>
                                      </p:cBhvr>
                                      <p:to>
                                        <p:strVal val="visible"/>
                                      </p:to>
                                    </p:set>
                                    <p:animEffect filter="fade" transition="in">
                                      <p:cBhvr>
                                        <p:cTn dur="500"/>
                                        <p:tgtEl>
                                          <p:spTgt spid="37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78"/>
                                        </p:tgtEl>
                                        <p:attrNameLst>
                                          <p:attrName>style.visibility</p:attrName>
                                        </p:attrNameLst>
                                      </p:cBhvr>
                                      <p:to>
                                        <p:strVal val="visible"/>
                                      </p:to>
                                    </p:set>
                                    <p:anim calcmode="lin" valueType="num">
                                      <p:cBhvr additive="base">
                                        <p:cTn dur="500"/>
                                        <p:tgtEl>
                                          <p:spTgt spid="378"/>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2" name="Shape 382"/>
        <p:cNvGrpSpPr/>
        <p:nvPr/>
      </p:nvGrpSpPr>
      <p:grpSpPr>
        <a:xfrm>
          <a:off x="0" y="0"/>
          <a:ext cx="0" cy="0"/>
          <a:chOff x="0" y="0"/>
          <a:chExt cx="0" cy="0"/>
        </a:xfrm>
      </p:grpSpPr>
      <p:sp>
        <p:nvSpPr>
          <p:cNvPr id="383" name="Google Shape;383;p51"/>
          <p:cNvSpPr txBox="1"/>
          <p:nvPr>
            <p:ph type="title"/>
          </p:nvPr>
        </p:nvSpPr>
        <p:spPr>
          <a:xfrm>
            <a:off x="457200" y="304800"/>
            <a:ext cx="8229600" cy="685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000"/>
              <a:buFont typeface="Arial"/>
              <a:buNone/>
            </a:pPr>
            <a:r>
              <a:rPr b="1" i="0" lang="en-US" sz="4000" u="none">
                <a:solidFill>
                  <a:schemeClr val="lt2"/>
                </a:solidFill>
                <a:latin typeface="Arial"/>
                <a:ea typeface="Arial"/>
                <a:cs typeface="Arial"/>
                <a:sym typeface="Arial"/>
              </a:rPr>
              <a:t>TÓM LẠI</a:t>
            </a:r>
            <a:endParaRPr/>
          </a:p>
        </p:txBody>
      </p:sp>
      <p:sp>
        <p:nvSpPr>
          <p:cNvPr id="384" name="Google Shape;384;p51"/>
          <p:cNvSpPr txBox="1"/>
          <p:nvPr>
            <p:ph idx="1" type="body"/>
          </p:nvPr>
        </p:nvSpPr>
        <p:spPr>
          <a:xfrm>
            <a:off x="55562" y="1371600"/>
            <a:ext cx="9067800" cy="6353175"/>
          </a:xfrm>
          <a:prstGeom prst="rect">
            <a:avLst/>
          </a:prstGeom>
          <a:noFill/>
          <a:ln>
            <a:noFill/>
          </a:ln>
        </p:spPr>
        <p:txBody>
          <a:bodyPr anchorCtr="0" anchor="t" bIns="45700" lIns="91425" spcFirstLastPara="1" rIns="91425" wrap="square" tIns="45700">
            <a:noAutofit/>
          </a:bodyPr>
          <a:lstStyle/>
          <a:p>
            <a:pPr indent="-342900" lvl="1" marL="457200" rtl="0" algn="just">
              <a:lnSpc>
                <a:spcPct val="100000"/>
              </a:lnSpc>
              <a:spcBef>
                <a:spcPts val="0"/>
              </a:spcBef>
              <a:spcAft>
                <a:spcPts val="0"/>
              </a:spcAft>
              <a:buClr>
                <a:schemeClr val="lt1"/>
              </a:buClr>
              <a:buSzPts val="2600"/>
              <a:buFont typeface="Arial"/>
              <a:buChar char="-"/>
            </a:pPr>
            <a:r>
              <a:rPr b="0" i="0" lang="en-US" sz="2600" u="none">
                <a:solidFill>
                  <a:schemeClr val="lt1"/>
                </a:solidFill>
                <a:latin typeface="Arial"/>
                <a:ea typeface="Arial"/>
                <a:cs typeface="Arial"/>
                <a:sym typeface="Arial"/>
              </a:rPr>
              <a:t>Luôn truy tìm YTNC NTSS</a:t>
            </a:r>
            <a:endParaRPr/>
          </a:p>
          <a:p>
            <a:pPr indent="-254000" lvl="1" marL="457200" rtl="0" algn="just">
              <a:lnSpc>
                <a:spcPct val="100000"/>
              </a:lnSpc>
              <a:spcBef>
                <a:spcPts val="280"/>
              </a:spcBef>
              <a:spcAft>
                <a:spcPts val="0"/>
              </a:spcAft>
              <a:buClr>
                <a:schemeClr val="lt1"/>
              </a:buClr>
              <a:buSzPts val="1400"/>
              <a:buFont typeface="Arial"/>
              <a:buNone/>
            </a:pPr>
            <a:r>
              <a:t/>
            </a:r>
            <a:endParaRPr b="0" i="0" sz="1400" u="none">
              <a:solidFill>
                <a:schemeClr val="lt1"/>
              </a:solidFill>
              <a:latin typeface="Arial"/>
              <a:ea typeface="Arial"/>
              <a:cs typeface="Arial"/>
              <a:sym typeface="Arial"/>
            </a:endParaRPr>
          </a:p>
          <a:p>
            <a:pPr indent="-342900" lvl="1" marL="457200" rtl="0" algn="just">
              <a:lnSpc>
                <a:spcPct val="100000"/>
              </a:lnSpc>
              <a:spcBef>
                <a:spcPts val="520"/>
              </a:spcBef>
              <a:spcAft>
                <a:spcPts val="0"/>
              </a:spcAft>
              <a:buClr>
                <a:schemeClr val="lt1"/>
              </a:buClr>
              <a:buSzPts val="2600"/>
              <a:buFont typeface="Arial"/>
              <a:buChar char="-"/>
            </a:pPr>
            <a:r>
              <a:rPr b="0" i="0" lang="en-US" sz="2600" u="none">
                <a:solidFill>
                  <a:schemeClr val="lt1"/>
                </a:solidFill>
                <a:latin typeface="Arial"/>
                <a:ea typeface="Arial"/>
                <a:cs typeface="Arial"/>
                <a:sym typeface="Arial"/>
              </a:rPr>
              <a:t>NT tại chỗ thường dễ chẩn đoán nhờ TC định hướng </a:t>
            </a:r>
            <a:endParaRPr/>
          </a:p>
          <a:p>
            <a:pPr indent="-228600" lvl="1" marL="457200" rtl="0" algn="just">
              <a:lnSpc>
                <a:spcPct val="100000"/>
              </a:lnSpc>
              <a:spcBef>
                <a:spcPts val="360"/>
              </a:spcBef>
              <a:spcAft>
                <a:spcPts val="0"/>
              </a:spcAft>
              <a:buClr>
                <a:schemeClr val="lt1"/>
              </a:buClr>
              <a:buSzPts val="1800"/>
              <a:buFont typeface="Arial"/>
              <a:buNone/>
            </a:pPr>
            <a:r>
              <a:t/>
            </a:r>
            <a:endParaRPr b="0" i="0" sz="1800" u="none">
              <a:solidFill>
                <a:schemeClr val="lt1"/>
              </a:solidFill>
              <a:latin typeface="Arial"/>
              <a:ea typeface="Arial"/>
              <a:cs typeface="Arial"/>
              <a:sym typeface="Arial"/>
            </a:endParaRPr>
          </a:p>
          <a:p>
            <a:pPr indent="-342900" lvl="1" marL="457200" rtl="0" algn="just">
              <a:lnSpc>
                <a:spcPct val="100000"/>
              </a:lnSpc>
              <a:spcBef>
                <a:spcPts val="520"/>
              </a:spcBef>
              <a:spcAft>
                <a:spcPts val="0"/>
              </a:spcAft>
              <a:buClr>
                <a:schemeClr val="lt1"/>
              </a:buClr>
              <a:buSzPts val="2600"/>
              <a:buFont typeface="Arial"/>
              <a:buChar char="-"/>
            </a:pPr>
            <a:r>
              <a:rPr b="0" i="0" lang="en-US" sz="2600" u="none">
                <a:solidFill>
                  <a:schemeClr val="lt1"/>
                </a:solidFill>
                <a:latin typeface="Arial"/>
                <a:ea typeface="Arial"/>
                <a:cs typeface="Arial"/>
                <a:sym typeface="Arial"/>
              </a:rPr>
              <a:t>NT nặng thường ít định hướng hơn, khó chẩn đoán </a:t>
            </a:r>
            <a:endParaRPr/>
          </a:p>
          <a:p>
            <a:pPr indent="-342900" lvl="1" marL="457200" rtl="0" algn="just">
              <a:lnSpc>
                <a:spcPct val="100000"/>
              </a:lnSpc>
              <a:spcBef>
                <a:spcPts val="520"/>
              </a:spcBef>
              <a:spcAft>
                <a:spcPts val="0"/>
              </a:spcAft>
              <a:buClr>
                <a:schemeClr val="lt1"/>
              </a:buClr>
              <a:buSzPts val="2600"/>
              <a:buFont typeface="Arial"/>
              <a:buNone/>
            </a:pPr>
            <a:r>
              <a:rPr b="0" i="0" lang="en-US" sz="2600" u="none">
                <a:solidFill>
                  <a:schemeClr val="lt1"/>
                </a:solidFill>
                <a:latin typeface="Arial"/>
                <a:ea typeface="Arial"/>
                <a:cs typeface="Arial"/>
                <a:sym typeface="Arial"/>
              </a:rPr>
              <a:t>	→ truy tìm khi có TC nặng</a:t>
            </a:r>
            <a:endParaRPr/>
          </a:p>
          <a:p>
            <a:pPr indent="-342900" lvl="1" marL="457200" rtl="0" algn="just">
              <a:lnSpc>
                <a:spcPct val="100000"/>
              </a:lnSpc>
              <a:spcBef>
                <a:spcPts val="320"/>
              </a:spcBef>
              <a:spcAft>
                <a:spcPts val="0"/>
              </a:spcAft>
              <a:buClr>
                <a:schemeClr val="lt1"/>
              </a:buClr>
              <a:buSzPts val="1600"/>
              <a:buFont typeface="Arial"/>
              <a:buNone/>
            </a:pPr>
            <a:r>
              <a:t/>
            </a:r>
            <a:endParaRPr b="0" i="0" sz="1600" u="none">
              <a:solidFill>
                <a:schemeClr val="lt1"/>
              </a:solidFill>
              <a:latin typeface="Arial"/>
              <a:ea typeface="Arial"/>
              <a:cs typeface="Arial"/>
              <a:sym typeface="Arial"/>
            </a:endParaRPr>
          </a:p>
          <a:p>
            <a:pPr indent="-342900" lvl="1" marL="457200" rtl="0" algn="just">
              <a:lnSpc>
                <a:spcPct val="100000"/>
              </a:lnSpc>
              <a:spcBef>
                <a:spcPts val="520"/>
              </a:spcBef>
              <a:spcAft>
                <a:spcPts val="0"/>
              </a:spcAft>
              <a:buClr>
                <a:schemeClr val="lt1"/>
              </a:buClr>
              <a:buSzPts val="2600"/>
              <a:buFont typeface="Arial"/>
              <a:buChar char="-"/>
            </a:pPr>
            <a:r>
              <a:rPr b="0" i="0" lang="en-US" sz="2600" u="none">
                <a:solidFill>
                  <a:schemeClr val="lt1"/>
                </a:solidFill>
                <a:latin typeface="Arial"/>
                <a:ea typeface="Arial"/>
                <a:cs typeface="Arial"/>
                <a:sym typeface="Arial"/>
              </a:rPr>
              <a:t>NTH (bilan NT lập lại 2-3 lần cách nhau 12-24 giờ) </a:t>
            </a:r>
            <a:endParaRPr/>
          </a:p>
          <a:p>
            <a:pPr indent="-190500" lvl="1" marL="457200" rtl="0" algn="just">
              <a:lnSpc>
                <a:spcPct val="100000"/>
              </a:lnSpc>
              <a:spcBef>
                <a:spcPts val="480"/>
              </a:spcBef>
              <a:spcAft>
                <a:spcPts val="0"/>
              </a:spcAft>
              <a:buClr>
                <a:schemeClr val="lt1"/>
              </a:buClr>
              <a:buSzPts val="2400"/>
              <a:buFont typeface="Arial"/>
              <a:buNone/>
            </a:pPr>
            <a:r>
              <a:t/>
            </a:r>
            <a:endParaRPr b="0" i="0" sz="2400" u="none">
              <a:solidFill>
                <a:schemeClr val="lt1"/>
              </a:solidFill>
              <a:latin typeface="Arial"/>
              <a:ea typeface="Arial"/>
              <a:cs typeface="Arial"/>
              <a:sym typeface="Arial"/>
            </a:endParaRPr>
          </a:p>
          <a:p>
            <a:pPr indent="-342900" lvl="1" marL="457200" rtl="0" algn="just">
              <a:lnSpc>
                <a:spcPct val="100000"/>
              </a:lnSpc>
              <a:spcBef>
                <a:spcPts val="520"/>
              </a:spcBef>
              <a:spcAft>
                <a:spcPts val="0"/>
              </a:spcAft>
              <a:buClr>
                <a:schemeClr val="lt1"/>
              </a:buClr>
              <a:buSzPts val="2600"/>
              <a:buFont typeface="Arial"/>
              <a:buChar char="-"/>
            </a:pPr>
            <a:r>
              <a:rPr b="0" i="0" lang="en-US" sz="2600" u="none">
                <a:solidFill>
                  <a:schemeClr val="lt1"/>
                </a:solidFill>
                <a:latin typeface="Arial"/>
                <a:ea typeface="Arial"/>
                <a:cs typeface="Arial"/>
                <a:sym typeface="Arial"/>
              </a:rPr>
              <a:t>KS khi có nhiều khả năng NT mà không chờ kết quả CLS</a:t>
            </a:r>
            <a:endParaRPr/>
          </a:p>
          <a:p>
            <a:pPr indent="-190500" lvl="1" marL="457200" rtl="0" algn="just">
              <a:lnSpc>
                <a:spcPct val="100000"/>
              </a:lnSpc>
              <a:spcBef>
                <a:spcPts val="480"/>
              </a:spcBef>
              <a:spcAft>
                <a:spcPts val="0"/>
              </a:spcAft>
              <a:buClr>
                <a:schemeClr val="lt1"/>
              </a:buClr>
              <a:buSzPts val="2400"/>
              <a:buFont typeface="Arial"/>
              <a:buNone/>
            </a:pPr>
            <a:r>
              <a:t/>
            </a:r>
            <a:endParaRPr b="0" i="0" sz="2400" u="none">
              <a:solidFill>
                <a:schemeClr val="lt1"/>
              </a:solidFill>
              <a:latin typeface="Arial"/>
              <a:ea typeface="Arial"/>
              <a:cs typeface="Arial"/>
              <a:sym typeface="Arial"/>
            </a:endParaRPr>
          </a:p>
          <a:p>
            <a:pPr indent="-342900" lvl="1" marL="457200" rtl="0" algn="just">
              <a:lnSpc>
                <a:spcPct val="100000"/>
              </a:lnSpc>
              <a:spcBef>
                <a:spcPts val="520"/>
              </a:spcBef>
              <a:spcAft>
                <a:spcPts val="0"/>
              </a:spcAft>
              <a:buClr>
                <a:schemeClr val="lt1"/>
              </a:buClr>
              <a:buSzPts val="2600"/>
              <a:buFont typeface="Arial"/>
              <a:buChar char="-"/>
            </a:pPr>
            <a:r>
              <a:rPr b="0" i="0" lang="en-US" sz="2600" u="none">
                <a:solidFill>
                  <a:schemeClr val="lt1"/>
                </a:solidFill>
                <a:latin typeface="Arial"/>
                <a:ea typeface="Arial"/>
                <a:cs typeface="Arial"/>
                <a:sym typeface="Arial"/>
              </a:rPr>
              <a:t>KS ban đầu: Ampicillin + Cefotaxim (Claforan</a:t>
            </a:r>
            <a:r>
              <a:rPr b="0" baseline="30000" i="0" lang="en-US" sz="2600" u="none">
                <a:solidFill>
                  <a:schemeClr val="lt1"/>
                </a:solidFill>
                <a:latin typeface="Arial"/>
                <a:ea typeface="Arial"/>
                <a:cs typeface="Arial"/>
                <a:sym typeface="Arial"/>
              </a:rPr>
              <a:t>R</a:t>
            </a:r>
            <a:r>
              <a:rPr b="0" i="0" lang="en-US" sz="2600" u="none">
                <a:solidFill>
                  <a:schemeClr val="lt1"/>
                </a:solidFill>
                <a:latin typeface="Arial"/>
                <a:ea typeface="Arial"/>
                <a:cs typeface="Arial"/>
                <a:sym typeface="Arial"/>
              </a:rPr>
              <a:t>)</a:t>
            </a:r>
            <a:endParaRPr/>
          </a:p>
        </p:txBody>
      </p:sp>
      <p:pic>
        <p:nvPicPr>
          <p:cNvPr id="385" name="Google Shape;385;p51"/>
          <p:cNvPicPr preferRelativeResize="0"/>
          <p:nvPr/>
        </p:nvPicPr>
        <p:blipFill rotWithShape="1">
          <a:blip r:embed="rId3">
            <a:alphaModFix/>
          </a:blip>
          <a:srcRect b="0" l="0" r="0" t="0"/>
          <a:stretch/>
        </p:blipFill>
        <p:spPr>
          <a:xfrm>
            <a:off x="6477000" y="304800"/>
            <a:ext cx="2060575" cy="16002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4">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4">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4">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4">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4">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4">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4">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85"/>
                                        </p:tgtEl>
                                        <p:attrNameLst>
                                          <p:attrName>style.visibility</p:attrName>
                                        </p:attrNameLst>
                                      </p:cBhvr>
                                      <p:to>
                                        <p:strVal val="visible"/>
                                      </p:to>
                                    </p:set>
                                    <p:anim calcmode="lin" valueType="num">
                                      <p:cBhvr additive="base">
                                        <p:cTn dur="500"/>
                                        <p:tgtEl>
                                          <p:spTgt spid="385"/>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16"/>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2"/>
              </a:buClr>
              <a:buSzPts val="3600"/>
              <a:buFont typeface="Arial"/>
              <a:buNone/>
            </a:pPr>
            <a:r>
              <a:rPr b="0" i="0" lang="en-US" sz="3600" u="none">
                <a:solidFill>
                  <a:schemeClr val="lt2"/>
                </a:solidFill>
                <a:latin typeface="Arial"/>
                <a:ea typeface="Arial"/>
                <a:cs typeface="Arial"/>
                <a:sym typeface="Arial"/>
              </a:rPr>
              <a:t>Con bà B.</a:t>
            </a:r>
            <a:endParaRPr/>
          </a:p>
        </p:txBody>
      </p:sp>
      <p:sp>
        <p:nvSpPr>
          <p:cNvPr id="113" name="Google Shape;113;p16"/>
          <p:cNvSpPr txBox="1"/>
          <p:nvPr>
            <p:ph idx="1" type="body"/>
          </p:nvPr>
        </p:nvSpPr>
        <p:spPr>
          <a:xfrm>
            <a:off x="304800" y="1600200"/>
            <a:ext cx="8534400" cy="3581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lt1"/>
              </a:buClr>
              <a:buSzPts val="2400"/>
              <a:buFont typeface="Arial"/>
              <a:buChar char="•"/>
            </a:pPr>
            <a:r>
              <a:rPr b="0" i="0" lang="en-US" sz="2400" u="none">
                <a:solidFill>
                  <a:schemeClr val="lt1"/>
                </a:solidFill>
                <a:latin typeface="Arial"/>
                <a:ea typeface="Arial"/>
                <a:cs typeface="Arial"/>
                <a:sym typeface="Arial"/>
              </a:rPr>
              <a:t>Đến khám lúc 15 ngày tuổi vì sốt – khám lâm sàng hoàn toàn bình thường/ 38</a:t>
            </a:r>
            <a:r>
              <a:rPr b="0" baseline="30000" i="0" lang="en-US" sz="2400" u="none">
                <a:solidFill>
                  <a:schemeClr val="lt1"/>
                </a:solidFill>
                <a:latin typeface="Arial"/>
                <a:ea typeface="Arial"/>
                <a:cs typeface="Arial"/>
                <a:sym typeface="Arial"/>
              </a:rPr>
              <a:t>o</a:t>
            </a:r>
            <a:r>
              <a:rPr b="0" i="0" lang="en-US" sz="2400" u="none">
                <a:solidFill>
                  <a:schemeClr val="lt1"/>
                </a:solidFill>
                <a:latin typeface="Arial"/>
                <a:ea typeface="Arial"/>
                <a:cs typeface="Arial"/>
                <a:sym typeface="Arial"/>
              </a:rPr>
              <a:t>C</a:t>
            </a:r>
            <a:endParaRPr/>
          </a:p>
          <a:p>
            <a:pPr indent="-342900" lvl="0" marL="342900" marR="0" rtl="0" algn="l">
              <a:lnSpc>
                <a:spcPct val="100000"/>
              </a:lnSpc>
              <a:spcBef>
                <a:spcPts val="480"/>
              </a:spcBef>
              <a:spcAft>
                <a:spcPts val="0"/>
              </a:spcAft>
              <a:buClr>
                <a:schemeClr val="lt1"/>
              </a:buClr>
              <a:buSzPts val="2400"/>
              <a:buFont typeface="Arial"/>
              <a:buNone/>
            </a:pPr>
            <a:r>
              <a:t/>
            </a:r>
            <a:endParaRPr b="0" i="0" sz="2400" u="none">
              <a:solidFill>
                <a:schemeClr val="lt1"/>
              </a:solidFill>
              <a:latin typeface="Arial"/>
              <a:ea typeface="Arial"/>
              <a:cs typeface="Arial"/>
              <a:sym typeface="Arial"/>
            </a:endParaRPr>
          </a:p>
          <a:p>
            <a:pPr indent="-342900" lvl="0" marL="342900" marR="0" rtl="0" algn="l">
              <a:lnSpc>
                <a:spcPct val="100000"/>
              </a:lnSpc>
              <a:spcBef>
                <a:spcPts val="480"/>
              </a:spcBef>
              <a:spcAft>
                <a:spcPts val="0"/>
              </a:spcAft>
              <a:buClr>
                <a:schemeClr val="lt1"/>
              </a:buClr>
              <a:buSzPts val="2400"/>
              <a:buFont typeface="Arial"/>
              <a:buChar char="•"/>
            </a:pPr>
            <a:r>
              <a:rPr b="0" i="0" lang="en-US" sz="2400" u="none">
                <a:solidFill>
                  <a:schemeClr val="lt1"/>
                </a:solidFill>
                <a:latin typeface="Arial"/>
                <a:ea typeface="Arial"/>
                <a:cs typeface="Arial"/>
                <a:sym typeface="Arial"/>
              </a:rPr>
              <a:t>Tiền căn: Sinh thường, 40w, 3200g. Khóc ngay sau sinh, mọi việc diễn tiến tốt</a:t>
            </a:r>
            <a:endParaRPr/>
          </a:p>
          <a:p>
            <a:pPr indent="-190500" lvl="0" marL="342900" marR="0" rtl="0" algn="l">
              <a:lnSpc>
                <a:spcPct val="100000"/>
              </a:lnSpc>
              <a:spcBef>
                <a:spcPts val="480"/>
              </a:spcBef>
              <a:spcAft>
                <a:spcPts val="0"/>
              </a:spcAft>
              <a:buClr>
                <a:schemeClr val="lt1"/>
              </a:buClr>
              <a:buSzPts val="2400"/>
              <a:buFont typeface="Arial"/>
              <a:buNone/>
            </a:pPr>
            <a:r>
              <a:t/>
            </a:r>
            <a:endParaRPr b="0" i="0" sz="2400" u="none">
              <a:solidFill>
                <a:schemeClr val="lt1"/>
              </a:solidFill>
              <a:latin typeface="Arial"/>
              <a:ea typeface="Arial"/>
              <a:cs typeface="Arial"/>
              <a:sym typeface="Arial"/>
            </a:endParaRPr>
          </a:p>
          <a:p>
            <a:pPr indent="-190500" lvl="0" marL="342900" marR="0" rtl="0" algn="l">
              <a:lnSpc>
                <a:spcPct val="100000"/>
              </a:lnSpc>
              <a:spcBef>
                <a:spcPts val="480"/>
              </a:spcBef>
              <a:spcAft>
                <a:spcPts val="0"/>
              </a:spcAft>
              <a:buClr>
                <a:schemeClr val="lt1"/>
              </a:buClr>
              <a:buSzPts val="2400"/>
              <a:buFont typeface="Arial"/>
              <a:buNone/>
            </a:pPr>
            <a:r>
              <a:t/>
            </a:r>
            <a:endParaRPr b="0" i="0" sz="2400" u="none">
              <a:solidFill>
                <a:schemeClr val="lt1"/>
              </a:solidFill>
              <a:latin typeface="Arial"/>
              <a:ea typeface="Arial"/>
              <a:cs typeface="Arial"/>
              <a:sym typeface="Arial"/>
            </a:endParaRPr>
          </a:p>
          <a:p>
            <a:pPr indent="-342900" lvl="0" marL="342900" marR="0" rtl="0" algn="l">
              <a:lnSpc>
                <a:spcPct val="100000"/>
              </a:lnSpc>
              <a:spcBef>
                <a:spcPts val="480"/>
              </a:spcBef>
              <a:spcAft>
                <a:spcPts val="0"/>
              </a:spcAft>
              <a:buClr>
                <a:srgbClr val="FFFF00"/>
              </a:buClr>
              <a:buSzPts val="2400"/>
              <a:buFont typeface="Arial"/>
              <a:buChar char="•"/>
            </a:pPr>
            <a:r>
              <a:rPr b="0" i="0" lang="en-US" sz="2400" u="none">
                <a:solidFill>
                  <a:srgbClr val="FFFF00"/>
                </a:solidFill>
                <a:latin typeface="Arial"/>
                <a:ea typeface="Arial"/>
                <a:cs typeface="Arial"/>
                <a:sym typeface="Arial"/>
              </a:rPr>
              <a:t>Tăng thân nhiệt do môi trường?</a:t>
            </a:r>
            <a:endParaRPr/>
          </a:p>
          <a:p>
            <a:pPr indent="-342900" lvl="0" marL="342900" marR="0" rtl="0" algn="l">
              <a:lnSpc>
                <a:spcPct val="100000"/>
              </a:lnSpc>
              <a:spcBef>
                <a:spcPts val="480"/>
              </a:spcBef>
              <a:spcAft>
                <a:spcPts val="0"/>
              </a:spcAft>
              <a:buClr>
                <a:srgbClr val="FFFF00"/>
              </a:buClr>
              <a:buSzPts val="2400"/>
              <a:buFont typeface="Arial"/>
              <a:buChar char="•"/>
            </a:pPr>
            <a:r>
              <a:rPr b="0" i="0" lang="en-US" sz="2400" u="none">
                <a:solidFill>
                  <a:srgbClr val="FFFF00"/>
                </a:solidFill>
                <a:latin typeface="Arial"/>
                <a:ea typeface="Arial"/>
                <a:cs typeface="Arial"/>
                <a:sym typeface="Arial"/>
              </a:rPr>
              <a:t>Nhiễm siêu vi ?</a:t>
            </a:r>
            <a:endParaRPr/>
          </a:p>
          <a:p>
            <a:pPr indent="-342900" lvl="0" marL="342900" marR="0" rtl="0" algn="l">
              <a:lnSpc>
                <a:spcPct val="100000"/>
              </a:lnSpc>
              <a:spcBef>
                <a:spcPts val="480"/>
              </a:spcBef>
              <a:spcAft>
                <a:spcPts val="0"/>
              </a:spcAft>
              <a:buClr>
                <a:srgbClr val="FFFF00"/>
              </a:buClr>
              <a:buSzPts val="2400"/>
              <a:buFont typeface="Arial"/>
              <a:buChar char="•"/>
            </a:pPr>
            <a:r>
              <a:rPr b="0" i="0" lang="en-US" sz="2400" u="none">
                <a:solidFill>
                  <a:srgbClr val="FFFF00"/>
                </a:solidFill>
                <a:latin typeface="Arial"/>
                <a:ea typeface="Arial"/>
                <a:cs typeface="Arial"/>
                <a:sym typeface="Arial"/>
              </a:rPr>
              <a:t>Nhiễm trùng ?</a:t>
            </a:r>
            <a:endParaRPr/>
          </a:p>
          <a:p>
            <a:pPr indent="-190500" lvl="0" marL="342900" marR="0" rtl="0" algn="l">
              <a:spcBef>
                <a:spcPts val="480"/>
              </a:spcBef>
              <a:spcAft>
                <a:spcPts val="0"/>
              </a:spcAft>
              <a:buClr>
                <a:schemeClr val="lt1"/>
              </a:buClr>
              <a:buSzPts val="2400"/>
              <a:buFont typeface="Arial"/>
              <a:buNone/>
            </a:pPr>
            <a:r>
              <a:t/>
            </a:r>
            <a:endParaRPr b="0" i="0" sz="2400" u="none">
              <a:solidFill>
                <a:srgbClr val="FFFF00"/>
              </a:solidFill>
              <a:latin typeface="Arial"/>
              <a:ea typeface="Arial"/>
              <a:cs typeface="Arial"/>
              <a:sym typeface="Arial"/>
            </a:endParaRPr>
          </a:p>
        </p:txBody>
      </p:sp>
      <p:sp>
        <p:nvSpPr>
          <p:cNvPr descr="data:image/jpeg;base64,/9j/4AAQSkZJRgABAQAAAQABAAD/2wCEAAkGBhQSERUUExQWFRQWFxgUFxcYFBQYFxgYFxcVFBcYFBUXHCYeFxojGhgUHy8gIycpLCwsFx4xNTAqNSYrLCkBCQoKDgwOGg8PGC8cHxwsLCkpLCwsLCksLCksLCwsLCwsLCwsLCkpLCwsLCwsLCwsLCwsLCwsLCkpKSwsKSwsLP/AABEIAMIBAwMBIgACEQEDEQH/xAAcAAACAgMBAQAAAAAAAAAAAAAEBQMGAAIHAQj/xABDEAABAwIDBAcFBgQEBgMAAAABAAIRAwQFITESQVFhBhMicYGRoTJCscHRFCNScuHwBxWS8WKCorIkMzRDwtIWU3P/xAAaAQADAQEBAQAAAAAAAAAAAAAAAQIDBAUG/8QALBEAAgICAgEDAgQHAAAAAAAAAAECEQMhEjFBBBNRMmEicZGxBRQzQlKBwf/aAAwDAQACEQMRAD8ABtmZIjqkFRuoyGZ4JpQpE5uyHBZmxpTBCNo1JUlvajh5op1GAgZAGTuWzKMe0Y4cCvLcZwc0VstOoGSQHprU/loi6VYx7Pmfkg6VsAdoxy5Jgys3iixmzXu5BbUrbtbRzK1e8RqvK2IhoAb2neg7/oixhdW7FMS7wHHkEnqXL6rtp2QGgG7xRDKAJ2n7T3cTp4DcFMarRoyO8JpoHCb+wK05a+q96zSJP75KeiOs0DGjiY+WqZ21q1nvtnjkq5ErH8sS7FZ2gcBzJHoqV0oxeqahp7ToaYOZEkcl1g3A/GPKVzLpzZmncF4JLamYIEid45Iv7CeNf5FcaxzhBk+aeYHbwwg/iJ8wP1SmnU5HxMJthVYAkZZjdy5obKjFJlswjEjROcFh9oEeGXBZ0m6L2oZ14Lg1xGVMt2RMDsiDv4cUifewCEPWxFxYaZcerJmAd438ioto1cOQZhwpsjqxtictt+evBoEZIipcVIIJjPaIAgZafLySEvkZHu/VQ1cUqUxD9qNzm5j9Edlxh9h3UvgJL3nPI9o5+O9NMIrVGbL2EtJ7R7RI7o0KoovHOadl3WN3tdG0O4/VWDD793UMzPsiPKENDu9NUXDFHNrMZcCNr2agG78JI9PJe2jxCrVpelrCD/3IIHJrpk85CbWVdZSZ2YovjQe9iJo3G2Nlx7QzB4jgVAwyo6ggghCZc4c415IsWo7J2tQd/wAkk/m+y7ZAku0z00zPJE9MMadTZTYBPWTnv7JbkP6teSq+H2zp6xzjtHh3k7+8+i1lPRxYfTJvky3W2OdWxzaRBrF3vSQBlJPE6wFZLC5fVptc6J3xodyp2F2sCJmTPmVebJ4IAGgyCmIeojGKpLYM/CmkkyRyyWLLm+2XEcFi12cdHO8LwvZEnX9701pUQDovKLRCIYkBu1qkdTyyWrVMwcEgBG2pK8/lTz73ofqmDHlTtqRrAHekMApYOd7j6BFHDWMzc7zJ+SiuMUGjMzxOQH1UDe0ZfUE+g7kBomqEuEU2w3icie6cwtqVM0x7nr6lCX1/TY2S/wDXkgqDalbMzTYdJ9s+G5NWU1FLsZOv6jnbLczyHxO5bYhgdSrQe0EioR2TuyIMeIBHilPSDE6ltTFKg8MqVJ2XkAgEATr7xkayqjUr1yx32q5ruquhopmq8DnLGENIjlGimTo1wwctpFn6N9I2lrNl2ZHa7IIB3CCrBa9IXOz2qfcWR6hUS0wzq2iDqj7ag6QSdkeKyto9F4oS20Xh2PVBo1sabyorq+65uzVptc3h+wk76rmUoJzDmj/U1TMvYKHJjj6eD8EFfoxbOnZY9h3HbJjwKAxDoaRT27ao51RuZY7Zzj8MAZ9+qsNG5B1RAIKpZGYz9Gn02isNxNlxaODmgVGZadprt47iq915bkRI4fvQq6YlgW0XVKRAqEZ7Xsv/ADRnPNUW/v3sqFlSgA4ajaI8sjIVp30Yywyx/UFdQHZtJ+Y7wtetLcniQcuRUVK/Az2SDyMo62rMr09pgMZyCM8spHJBJXr2n1TxtHZDidl404w/gfjCuXR+wL6TAXgZAyeboy85SKvaBwNN42mu04gjSOfNWfoFbNHUscC/ZBZ4CYJHdBKGTykteAXFexXcCIg7MRHsgNBjnE+KPsbhB9NmxdVADMFvh2G5DiBoocPr5LKWmeli3FMtlC5yUxzSehWTShVyUmtCDpZhbnGnWBJFIPDm/mjteER4oKxpZCRkrkWSgG2DWEwIBkEbh3cld2RxUQLrw1zWzr8APqQnFLHQ1gDdeKqFxUi4LJzawRxzJn4DyUrL/ir6OHKlJj92IkklYk32lq9QZcCBt+eS3GIOHDyK9p4cPxeilbhfMLbR59SI24hUOhb++9bfbao1jwhTMwkD3x5Kf7GwDN0xmi4hxmyAXb97nc0LUuC4xJ2fxKWvVpgFz3bFMcd/f9FU8Y6aySy2YGNn23CXHmAcm+MqXJFe3LyWlkAqF92ajtin2nHhujjwCocPqSaj3OM73H4aKe3oxplzj9FDmb48HlnS8P6PsaQ+o4uf6D8o3d6dUrWnxOS5tY3dUaVXjucY8tEwqYndEdmu4Hm1nxAU+4zZ4F8D3puygKVMuaS7rmBjp9gw4yRIkQ0iOY4Kv45DqLXAbb2uaS4NkxEEneAPJVy/trh8mo4viTrPPJF2c0KfXlzw3ZNN7XNGW1AEZ5gkxPmpk732dXp6imqqh7QqtDCZ3R56+i3p1htDZg5SfHIDkPoqRRvKrhsNyByk90J1St/s1PaqPJe6IAIIJidNQNM0qaN1OMuh1ieK9plMAuf2SQBoBMF3DMb1PQD3awPVKLG92s3alNqVeFLNo2kMKNsd7/IQmFCyB953mPokn25RPuiUA5ss1a6pUh2nknc0GXHwGnigMQs6FwWOqNcC3hAcQfdJG5K7emmdFqadCceaqQF0iwdj6bW2rBTdmCXAjKOOcqDDujjababQ50taATlmd8clYKdNTNt5Vc2zBelgnb2LqeB0iZLJznMn4Smlhh7KZDmNDTrlzyM8VLTt0QxiRThD4FGPdHzcPLw4NcWtbBGXZEAzMgqvswStSPaZI4t7Q9Mx4hXwLYBJ7HF8VSKdbPT2ys3Hl3pf0pxkUHtaAwuIkH3gSYEjgc8+RTnop0ip1WbD2jbaPagZ9/NYTnToWXJKMbiiS2s3vMNaT8PNQ3luRMiCNQm15iU5NcAdx4dw08wlVW6nieJJk+M6rWErIxZJZHtUc56SAtug4GCGt+asOC4iyowCtTa6f3IO5L8Zwp76z3bMjdHADJL7KoabhvC3OaaabsvH/wARtndptR7Qd0gx5r1LKVYwIdluzWJ8mZcfuCUyz8SLpNZGpPIBaUHf4fRb3dc7zstjxV6Mfx+XRLswJ2QBxcfkldfE25ucT1TdYEA/XuQF1izalQsafumDaqPJ1Iz2e7WVTsf6VGv7A2aQyY3iB7xHPdyCREne7sk6SdITcPgDZpt9lnzdxJ9Pitt6WcnclgqSUxtGxCTVDg7Y1s6W8pnRogiPQoK0amls1ZM9CMSe2oqdrVNRpCOCymJMKGa0aMpOBR9tW3Fo5qWnQyW7KYSNYIWVcIpioKjaRBByIcNjPKXMjLXcEi6Q9G61Nzq5LXsOR2QR1YJy7OkaCfRXlrVLXthVpOpkw17dkxE580cmipY4taVHN8NrmAn9u4lTXXQnqxtUnOdGZa6Jj/CQB5Iq0s8gmWlRAaS3p00e62yWjaMIGe29NMqTUNRajKTUhhFEI+g1BMajKKZEmF7GS0IhSUxKypTVHMpbo0C2AWALZBTYsx3o+y6YA/JzTLXRmOI5hLL3oU3Za6lUex9MZRETvMRv+CtAErYKZQUuxKbRVsLtqzXA1CC7TKT5E/QJwbWSjaoEaKB796Sio6RopNg1S0EECAYyJExzjekNxgYfVycNo7jlJ3QeJViB2nQoK2HbNamZ0e2TwzBzVcqHLi04yKpUolpIIIIyIO5YuqOtGOMlrSTv2QVi3pHje4cwt7x3JIOlmOFvZBl7h/SPqndSiWU3PdADQTqqDUPWVS9xk5uPDLOPRaaOamwbGsR2KTbdvtPh1U8j7v17kiuHZ8hkvbqvt1S47yStKmgSCzxr0wtKqVaFFUKqTRcHTLRZ1swntAKp4dVzCs1pUWLVHq458kNHVYbwW2HvmTxSjELj3Rwk/AIvCriB4KDVO2Pri6DWgDU5fUqS3zVcoYl1ji7cCQPAx8ZR9piEpGsUP6UImm1L7Sqj2vUmwTSO7cg+raxz2kaEuHcc/nHgiWOUGInIO3wWn4j5oBIXPuJKjL1ADms2k7KaoNovR1J6T0qiMpVkEDek5FsclVGqjGVECaGlF6IrvEJUyut/tSuzmlj3YQXrwPQ3XLYVUjTiFB6w1VAHrw1EWLib1KqhDpXjytA+EjRKgyz7Mu3hpI78gPiga1eJHiTv81L9rhpH0QNR8qaIUbk2yUXKxAmosQacUVfphVLaAaXZvdpO4Z/RVJrYY8ge7Ep30z2espjWGzrOZP6Je9v3LjplkuxHz8uT70Ut7YcO9b1KeS8vm/Fe0XyEzJfAM7Vb0lvUYt6DM0AlsZ4eVY7B+iQWOZTcVNiN8rKR6WHUSagRUq1fIcMh9ZUb77ZZV5Ao7BbAioTEhxnz4qDGejYaSWvyecxw35FQbxutC2xvYZG+Exsa5Gqjbg3VskZ+pWzLKrkS0tB0JQzeFpbLJZX4jVNKOIBV6zww73ZrXEcTp27mte8BztGjMgcSBoFFG/NJFwpXYJWmKVYpk8CD8vml1iBAcHbUiQZU+NumhrqW+jgfkpZrHbALd0rKpUVB6kfmkh5Fsyk5TMrKFoXjlZh5GdvcpjSqZZKoXNyW6I7CsXJmcuSCywuuFCbvNLqt+hHX+aCbLEy5RVOsq7QvJRtO5TIY6D1s1L6dzkrHhdkAwVHCScwNwHE8UJW6Iy5FjjbAWUHO9lpPgpGYDWduDe8/ROaN9l/ZbfbSdFooI8+Xq5+FQsb0VmNqppuaOfEoul0aot1l3e4/KES2s5EuOUlUoowlnyv+4AdhdAGOqb5LEdtA5rFVIz9yfy/1Pn3pTXb9oED3R8+Kir/9OTx/ssx9hNy3Key3JMadltUHDgFbVIyUnJ7OeYgzTvQ1B0OTG/pZjxSy4bGaQnphporwNXuGXIdkdUZUtkrNUrVo1tKsFN7h+1GeiU06MIlmX91LOjG2lQ5wvEyw5rXFsbBIzQuLURToh7SZJA80ntK4qkg6hQlZu8rWvJbsNxQVW7G7KVpdYhUbWcHnsTNMbg0CNd+cpJhdMtf2ZPdqtMSxJ1cgjIAQ0ctc+aK2dMcq4JvstF1jzaNE1DrGQ4ncuf0Lp9Wv1lQ7TnGT9ByCn6QVierZOg2jPPIfA+a8wa0lwnwTWo2ZZZPJnjjXUa/U6bhlYCk1o3THn8ERjLvuWz/9g/2uVZtcTDKmzOgABTKviYqOaAZa3y2j9PmVgz1Iu5Wg+0ooxtBQWbkwppIctgzrdR1LdMdhe9RITM6KrfCEGy5LUXiRIqOBGhjyQTqZKYVo3fiJKjN7zWptCoX2BVIybSGdriMb00pYmOKqTmtb7VRo/wAwnyGaMsaIeez1j/ysInxfCKMnNFrtL3bcBK6a/s0mjLIALl9jhzqDml9MsJggOd2iJ1IGmY56Lp7a4NFruQVQVHF6qfKiKhQnPTkjqTQAlNW/A0UdHEto/DetDjasdGoFrdg9kBa21QOY0kaz35LKmIMa47RAgbzGXimQTtpZLFWrjpva7Rio45+615HgQIKxXwl8Ec4/JzvGLP71pA1Hw/YR2FW0yNxyU+I0paDwPxU2FU8pU+DStnMMbtNiq9vAkeqQXdPJdA6Z4d/xDiNHNDviPkqdeW2aSYpIW21DInfKY2OMN9l+R47ip6Fn93PE/ok11bdop9gm4bRaBRBEhRPt8xKQW9Z7PZcRy3I2ljzwRttDhyyKnizpWaLW1Q5xKvtW5HCPTNILO3Ldk/vNPxsV6Z2HDMabx3heMw+QOWqlOtG0sfNqSFtQvYSWOLZ1gwvba4BgOCZVbAwpLKk1vu58UnI1hifLs1vej5rUw5o7TdJGZHBR22Flg7Qgp1SuTo2SrHa9CzcUXbVUMqn2W5EDk/eCctNOeizTfR1ZHCL5vs59UEkwc/3ojcJrRkhb3DH21ctqNLXNMOB4HfzG8Fb1G7DpG9DQ8OS9lus6ydUKZI3KqYbeKyWV4pOrsLFhUPvBo59r0y+KKZhzoyqGfyiPLX1XjblFUq3NAit49bFpL3McebWl3wGXilLLO7qf8m0qRxc0/D9Vf+sHEefyRNrf1Gey4xwOY/TwhNHPkUmvws57S/h7iVX2uwPzNb8DKa2v8GjG1cV2gDM6u9SQF0Kj0gbB22wY3Zg929c66S9Jqlw8iS1gMBv/ALc1sqPNkst1JUTtwrCrWRD67xvBgeBEfNFUenDaWVvbU6Y4nM+JVNc5eNqIFXyWm9xZ9xU6x8SQBAyAA4eqv2Cjatw08FyvDq0tHcuo4JVmm2PwhC7Iy/SqBK2H7M7RAZPtTukeKHFRlIgATte8Y1GiG6Y4s+i7YbTL+sbtAkgAZwRxmYPiqrcXjqrYrMfs8A4x6RPqr/MzjjlJXHf+yy3HTOnTqBtMmo8+00eyw6Hadu7s+5UbHsUurmsRWgmezSZJbG4H8R+uiOtbW2Y4EGpHAbv9KbYjd27YqUGOD4gufOm/XPdoAtoyhFa7OWeDPJ1JcUVtmDXJAJbHIkSFiOdTcczWfJzMGBnwCxL3pFfymP5HFdksPdPkpsNZkF6GZKeyZACyNSCpYtfVeXAEbIbnyk/+S55jOEBtZ7RoHGO7cunW+ZceJP0+SR9LbVv3ZAG0Zk8QIiVICbCOiQrUhL9k7sp3nVVbpB0cfQq7LxzB3EcQunYI3ZaByCJxrBGXLA12RGbXDUfohlI4rUw06gZIZ1vyXSn9B6zTAAcOIMeYOinb/D9rgesJDjpEQO/LNOw4o5e20EyMjx0KPthVGj3eh+Kttf8AhnXElmy4bodBPmtKHQm7Bg0j3y2Pik2aRVCelWqjWD3j6JphmHVq5inTDjxg7I7zIA81YrPoY5gaaoBncCfU/RWChdNpiANlo4DIRyUVZsszQuwnogaYPWPZ1sSGNIyHGNfFBYPdmnfVwScnty4bLWTHeJ81V8PxKrc4xRqtEOLw7PdSAhwcf/zBHDadzTvFbgU8UrOBBbU2HgjP/tsaf9TXIaNsbfJ35RZul1Kyu6JNUlj2iGVdh0gwYBj2m/4T8VzvD8I2+w94MTBbnkDzRPSOrW64sEimO1Tic5Ak+BkZL3BcNc7VxE+A8kmaQgoP8LDKHRUxNOr4ObE+IOQ8EZQw6ozIubI11+ib2NJrSGlwPjxgdx1Xl5k8DkJ9fopaOqOR9ENGg/iPVFU6buK2oPU4eEqNHIynbTx80VToAKFtYKUVUEOTJ9gclW+lOEgsNVmTm5uHEce8J91yX4/cBttWJ/A74EJrsmUVJUyhC4XlSpl3oK1fIk8FvVdxK1R5j0OsGq9kcjC6b0ZrdhvILlWFvho810bom+Mvmh9mc9xC+nWBuuaDTTc4VKbtsbEbTmwQ5uYz3GN+yuf0rx7B/wBQMsi19M7XdAgyuxSFROnuFtFSnUY3tPkOAnOIg5LVSOWl5/cqVbH3nIEDmGx6SYW9oC45mZ1lSGx/EwtA1M5DvDs/VDvZl93nxIyP9OvlKVjGzNmBJE789+9YkbHECAcl6pKsu7dFM07LSeA/sluHXm01H3Luy0fiI9M/kmSTWrIb4JN0mE1aY4N+af0mJHjrfvx+UfEpDJcPMFN6LkktHQSmlCogaDqZhTOpByEBUrKhCRRJRGyY3IsO3KBrwe9CYtUcylUc0wQ0kFIY2DASJSTpLaNp0KtT8LHGPh8VRrTpxWZttqOLgWuAO8OIyIPCUPbdMn9W+lUl9N7S0gntNne0nekWosqle6NGtTeCQBDSRObZ7Qy1yKZXuOtq1WFmobsiRqBmMjvzKCqtDhBzG4xMd4Q7MHbrtc5zB/RGjpuatLaZerXFGVKYa/SdnmJGo7olR2t/sQYzzB7xkckgbWYACXieWcnwW1XFRnkXTnpHLXw4JGvNFpffBwMZEZg89R8SO4qCvjmcHd/dVStjDyIaAB5+CGfi9QGez3QIPjqihe8kXani44ohuIzvVJoY/TOT2lh4jMemaZ0blrhLHg+KTiaxzKXRZ23qnZezvVW+0OG9Q18b2BmYU0X7nyXdt1zSjpBbV7qn1Vu2QTL3Ew0AZxO88gveimG1bh23VBbS3NzDnT+LeB6roVtYtEbIgcNypIwy+pSVI4lStg2GN90eZCW3VyWkiE8xV2xcPLd1R/ltEfBIsXH3hG7VbpHnzm6HOGV5a3uXSuirpbzHwXLcEfkAum9FBv8ANQxXcS5Mfkq90kLi5paSNkGY9qHQDB3aJ4XquY1UirtToIMbt+fgVSM0GWvRWnWotfDe2J7O7lvBI385SHFOglRmbO0J3CHeAmD4HwR7HPY6aROeZY0xtjizOBUjdo6Nxkqx2NZ72B9N7arDlBEOBGocDmHA6g6JAznP8tcNRnzZn45LF0d9BhMupvnflPrvWJAcvwarAEFWGiZc0zkJ9YVcwlrS0OjZ7sx5J3atIORB9FbEPmJFjI+8nlCaUKxGRSzEjJKkZBblMKD0tY1GWrkDGbXrdr5UVPReByBhZfC9c+WwcwciCg21SSFO0pDspuOdCzJdSMg57J1HdxVVusHqM1Y4c9krsELcNHBKilI4a6gRyXgt3HUruLqDSM2tPeAo/wCVUDE0qf8AQ36I2VzOLNtTwUv2crsn8kt4/wCTT/ob9FjcLoNzFGmP8glGx8zjlOwe/wBhrnflBPwRtHoPd1I2aLo4uIb/ALjK7HRewZAABE9a0hLY+f2OS0P4S3R16pve8n0DUaz+DdTU1mD8rXH1kLqHWZIK8xxjJAILu/Id/wBE6JU3fRS7b+FVICatd55Ny+JK9d0ZtqRPVURLTnUd2nk8i7TPgrNRuuszmV5/Lw7KIEylRTm32F4HaxT5nUou4rilSc46BpPkJW1rT2WwlnSek91vUDBLnDZA79fRWkYtnKqdqaji4+zJJPHeUixhpLiT+5zVro3IYAwxIyI57/VJsatxsn/D8DmrRE+gbo/u7/mupdEiZPDJcv6NsLnn96rrHRylstH737lEuxxf4SwuehrrBgWmr+IQ/kBIDh3b+RPALerVEZojBseoVmAMqNJaIM5d5E65ppMiU1FpN9lddRcCWHJzcwdxjf8ACT+V3FGWlRwPWMOzU0dPsvj3aoG8fiGY5hE4zatEZgCew8RDXfgcdwMmJyzIO5C29QEkkQ4ZPaNeRbO/LLjBGoyVFckxs3pI0DtNqNdvApvcB3OaCCOaxRMs3ES2HNOhBgHwnJYgVI5NhlUhrRO/PNWuxfv3Bc/oXBCsFlXqOETA8lbJTHV7jgnZBiMythcNqM2mmVX69r2HO1A04E8fNN8Po9XRaIziSpKJWIu21QPWZo+0QMYA5LX9lb7MrXZ9Ehm1EdqFPUZuXjaMAKTZJKBmlN27epaawUJUtItGpHmgCPPctm0ypm1GDeFs25buB8kgMp0SVILXcvG3XAFbC4PBAGOsAVsbNkZlRuvDMDM+g71mwdSZPp5IoYmx2+NOA2Q0+98uQVRYHPqEcT5K2dLbtopbBgvcQGAa668ghcEwvZMnPf4oHYZhdl1QE796bUnSoq7Ox3JQL1w7LZAJ8YPwTBbdD8XbZgZnfHzKgunkuaOJnuhC25FJuep05nVTWzT7btTu4fvJNfJM6vijld/akXNU7hUd/uJSi5vdp5G4/wBlaOlZDKtUDeSfP+5VUtaEv07la+RZO6G/R+1NNpcd7p8AujYFVlgMeqqtja6CMgrdYsDG+Cze2FUqMxu8DaTs9Rs+Jy+q5s5/2WoN9F+RB3Kx9IMR2n7HAz8gkt/Q6ymW8su9dmONRPmv4hm55uPhaGAa5o7DpaR7JORCPwrHCHAP3ZSdY4Hj+nIKu9Grs1KWyfapnZPy9PgnLrXag6O3HjyKJJSRhhy5MUy8sqMIBBbmAcw/fnqBB71ipNPGKrBsioWgZbO24R4BYuf2j2l65fH7FIoq1UT92PD5LFiR3IZ126Ddll4Kev8AJYsUlAPvfvmm1josWIAZNWU9VixIoJQdaoeJ816sQhkczqpqAWLEgCaYU7V4sQDJKa8uzDD4LFiYG9AZeC3OqxYgEUu9zvnznAynONNOCs9t7I7gsWIfYHl6ez4pbZjt+f8AuIWLEMuHTJ7k/eM8PiUxq6LFip9GWP6jm/T3Ks78rUjwwfeN/e9YsT8Dl9Rb8N9oKzPPYPisWKF2Eig3p++qfmPwC3p/VYsXf4Pjsv8AUl+b/cB6Kj/jLoboGX+ZWtns+LlixZ+Tqf8Aw82BwWLFisg//9k=" id="114" name="Google Shape;114;p16"/>
          <p:cNvSpPr txBox="1"/>
          <p:nvPr/>
        </p:nvSpPr>
        <p:spPr>
          <a:xfrm>
            <a:off x="184150" y="-198437"/>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600" u="none">
              <a:solidFill>
                <a:schemeClr val="lt1"/>
              </a:solidFill>
              <a:latin typeface="Arial"/>
              <a:ea typeface="Arial"/>
              <a:cs typeface="Arial"/>
              <a:sym typeface="Arial"/>
            </a:endParaRPr>
          </a:p>
        </p:txBody>
      </p:sp>
      <p:sp>
        <p:nvSpPr>
          <p:cNvPr descr="data:image/jpeg;base64,/9j/4AAQSkZJRgABAQAAAQABAAD/2wCEAAkGBhQSERUUExQWFRQWFxgUFxcYFBQYFxgYFxcVFBcYFBUXHCYeFxojGhgUHy8gIycpLCwsFx4xNTAqNSYrLCkBCQoKDgwOGg8PGC8cHxwsLCkpLCwsLCksLCksLCwsLCwsLCwsLCkpLCwsLCwsLCwsLCwsLCwsLCkpKSwsKSwsLP/AABEIAMIBAwMBIgACEQEDEQH/xAAcAAACAgMBAQAAAAAAAAAAAAAEBQMGAAIHAQj/xABDEAABAwIDBAcFBgQEBgMAAAABAAIRAwQFITESQVFhBhMicYGRoTJCscHRFCNScuHwBxWS8WKCorIkMzRDwtIWU3P/xAAaAQADAQEBAQAAAAAAAAAAAAAAAQIDBAUG/8QALBEAAgICAgEDAgQHAAAAAAAAAAECEQMhEjFBBBNRMmEicZGxBRQzQlKBwf/aAAwDAQACEQMRAD8ABtmZIjqkFRuoyGZ4JpQpE5uyHBZmxpTBCNo1JUlvajh5op1GAgZAGTuWzKMe0Y4cCvLcZwc0VstOoGSQHprU/loi6VYx7Pmfkg6VsAdoxy5Jgys3iixmzXu5BbUrbtbRzK1e8RqvK2IhoAb2neg7/oixhdW7FMS7wHHkEnqXL6rtp2QGgG7xRDKAJ2n7T3cTp4DcFMarRoyO8JpoHCb+wK05a+q96zSJP75KeiOs0DGjiY+WqZ21q1nvtnjkq5ErH8sS7FZ2gcBzJHoqV0oxeqahp7ToaYOZEkcl1g3A/GPKVzLpzZmncF4JLamYIEid45Iv7CeNf5FcaxzhBk+aeYHbwwg/iJ8wP1SmnU5HxMJthVYAkZZjdy5obKjFJlswjEjROcFh9oEeGXBZ0m6L2oZ14Lg1xGVMt2RMDsiDv4cUifewCEPWxFxYaZcerJmAd438ioto1cOQZhwpsjqxtictt+evBoEZIipcVIIJjPaIAgZafLySEvkZHu/VQ1cUqUxD9qNzm5j9Edlxh9h3UvgJL3nPI9o5+O9NMIrVGbL2EtJ7R7RI7o0KoovHOadl3WN3tdG0O4/VWDD793UMzPsiPKENDu9NUXDFHNrMZcCNr2agG78JI9PJe2jxCrVpelrCD/3IIHJrpk85CbWVdZSZ2YovjQe9iJo3G2Nlx7QzB4jgVAwyo6ggghCZc4c415IsWo7J2tQd/wAkk/m+y7ZAku0z00zPJE9MMadTZTYBPWTnv7JbkP6teSq+H2zp6xzjtHh3k7+8+i1lPRxYfTJvky3W2OdWxzaRBrF3vSQBlJPE6wFZLC5fVptc6J3xodyp2F2sCJmTPmVebJ4IAGgyCmIeojGKpLYM/CmkkyRyyWLLm+2XEcFi12cdHO8LwvZEnX9701pUQDovKLRCIYkBu1qkdTyyWrVMwcEgBG2pK8/lTz73ofqmDHlTtqRrAHekMApYOd7j6BFHDWMzc7zJ+SiuMUGjMzxOQH1UDe0ZfUE+g7kBomqEuEU2w3icie6cwtqVM0x7nr6lCX1/TY2S/wDXkgqDalbMzTYdJ9s+G5NWU1FLsZOv6jnbLczyHxO5bYhgdSrQe0EioR2TuyIMeIBHilPSDE6ltTFKg8MqVJ2XkAgEATr7xkayqjUr1yx32q5ruquhopmq8DnLGENIjlGimTo1wwctpFn6N9I2lrNl2ZHa7IIB3CCrBa9IXOz2qfcWR6hUS0wzq2iDqj7ag6QSdkeKyto9F4oS20Xh2PVBo1sabyorq+65uzVptc3h+wk76rmUoJzDmj/U1TMvYKHJjj6eD8EFfoxbOnZY9h3HbJjwKAxDoaRT27ao51RuZY7Zzj8MAZ9+qsNG5B1RAIKpZGYz9Gn02isNxNlxaODmgVGZadprt47iq915bkRI4fvQq6YlgW0XVKRAqEZ7Xsv/ADRnPNUW/v3sqFlSgA4ajaI8sjIVp30Yywyx/UFdQHZtJ+Y7wtetLcniQcuRUVK/Az2SDyMo62rMr09pgMZyCM8spHJBJXr2n1TxtHZDidl404w/gfjCuXR+wL6TAXgZAyeboy85SKvaBwNN42mu04gjSOfNWfoFbNHUscC/ZBZ4CYJHdBKGTykteAXFexXcCIg7MRHsgNBjnE+KPsbhB9NmxdVADMFvh2G5DiBoocPr5LKWmeli3FMtlC5yUxzSehWTShVyUmtCDpZhbnGnWBJFIPDm/mjteER4oKxpZCRkrkWSgG2DWEwIBkEbh3cld2RxUQLrw1zWzr8APqQnFLHQ1gDdeKqFxUi4LJzawRxzJn4DyUrL/ir6OHKlJj92IkklYk32lq9QZcCBt+eS3GIOHDyK9p4cPxeilbhfMLbR59SI24hUOhb++9bfbao1jwhTMwkD3x5Kf7GwDN0xmi4hxmyAXb97nc0LUuC4xJ2fxKWvVpgFz3bFMcd/f9FU8Y6aySy2YGNn23CXHmAcm+MqXJFe3LyWlkAqF92ajtin2nHhujjwCocPqSaj3OM73H4aKe3oxplzj9FDmb48HlnS8P6PsaQ+o4uf6D8o3d6dUrWnxOS5tY3dUaVXjucY8tEwqYndEdmu4Hm1nxAU+4zZ4F8D3puygKVMuaS7rmBjp9gw4yRIkQ0iOY4Kv45DqLXAbb2uaS4NkxEEneAPJVy/trh8mo4viTrPPJF2c0KfXlzw3ZNN7XNGW1AEZ5gkxPmpk732dXp6imqqh7QqtDCZ3R56+i3p1htDZg5SfHIDkPoqRRvKrhsNyByk90J1St/s1PaqPJe6IAIIJidNQNM0qaN1OMuh1ieK9plMAuf2SQBoBMF3DMb1PQD3awPVKLG92s3alNqVeFLNo2kMKNsd7/IQmFCyB953mPokn25RPuiUA5ss1a6pUh2nknc0GXHwGnigMQs6FwWOqNcC3hAcQfdJG5K7emmdFqadCceaqQF0iwdj6bW2rBTdmCXAjKOOcqDDujjababQ50taATlmd8clYKdNTNt5Vc2zBelgnb2LqeB0iZLJznMn4Smlhh7KZDmNDTrlzyM8VLTt0QxiRThD4FGPdHzcPLw4NcWtbBGXZEAzMgqvswStSPaZI4t7Q9Mx4hXwLYBJ7HF8VSKdbPT2ys3Hl3pf0pxkUHtaAwuIkH3gSYEjgc8+RTnop0ip1WbD2jbaPagZ9/NYTnToWXJKMbiiS2s3vMNaT8PNQ3luRMiCNQm15iU5NcAdx4dw08wlVW6nieJJk+M6rWErIxZJZHtUc56SAtug4GCGt+asOC4iyowCtTa6f3IO5L8Zwp76z3bMjdHADJL7KoabhvC3OaaabsvH/wARtndptR7Qd0gx5r1LKVYwIdluzWJ8mZcfuCUyz8SLpNZGpPIBaUHf4fRb3dc7zstjxV6Mfx+XRLswJ2QBxcfkldfE25ucT1TdYEA/XuQF1izalQsafumDaqPJ1Iz2e7WVTsf6VGv7A2aQyY3iB7xHPdyCREne7sk6SdITcPgDZpt9lnzdxJ9Pitt6WcnclgqSUxtGxCTVDg7Y1s6W8pnRogiPQoK0amls1ZM9CMSe2oqdrVNRpCOCymJMKGa0aMpOBR9tW3Fo5qWnQyW7KYSNYIWVcIpioKjaRBByIcNjPKXMjLXcEi6Q9G61Nzq5LXsOR2QR1YJy7OkaCfRXlrVLXthVpOpkw17dkxE580cmipY4taVHN8NrmAn9u4lTXXQnqxtUnOdGZa6Jj/CQB5Iq0s8gmWlRAaS3p00e62yWjaMIGe29NMqTUNRajKTUhhFEI+g1BMajKKZEmF7GS0IhSUxKypTVHMpbo0C2AWALZBTYsx3o+y6YA/JzTLXRmOI5hLL3oU3Za6lUex9MZRETvMRv+CtAErYKZQUuxKbRVsLtqzXA1CC7TKT5E/QJwbWSjaoEaKB796Sio6RopNg1S0EECAYyJExzjekNxgYfVycNo7jlJ3QeJViB2nQoK2HbNamZ0e2TwzBzVcqHLi04yKpUolpIIIIyIO5YuqOtGOMlrSTv2QVi3pHje4cwt7x3JIOlmOFvZBl7h/SPqndSiWU3PdADQTqqDUPWVS9xk5uPDLOPRaaOamwbGsR2KTbdvtPh1U8j7v17kiuHZ8hkvbqvt1S47yStKmgSCzxr0wtKqVaFFUKqTRcHTLRZ1swntAKp4dVzCs1pUWLVHq458kNHVYbwW2HvmTxSjELj3Rwk/AIvCriB4KDVO2Pri6DWgDU5fUqS3zVcoYl1ji7cCQPAx8ZR9piEpGsUP6UImm1L7Sqj2vUmwTSO7cg+raxz2kaEuHcc/nHgiWOUGInIO3wWn4j5oBIXPuJKjL1ADms2k7KaoNovR1J6T0qiMpVkEDek5FsclVGqjGVECaGlF6IrvEJUyut/tSuzmlj3YQXrwPQ3XLYVUjTiFB6w1VAHrw1EWLib1KqhDpXjytA+EjRKgyz7Mu3hpI78gPiga1eJHiTv81L9rhpH0QNR8qaIUbk2yUXKxAmosQacUVfphVLaAaXZvdpO4Z/RVJrYY8ge7Ep30z2espjWGzrOZP6Je9v3LjplkuxHz8uT70Ut7YcO9b1KeS8vm/Fe0XyEzJfAM7Vb0lvUYt6DM0AlsZ4eVY7B+iQWOZTcVNiN8rKR6WHUSagRUq1fIcMh9ZUb77ZZV5Ao7BbAioTEhxnz4qDGejYaSWvyecxw35FQbxutC2xvYZG+Exsa5Gqjbg3VskZ+pWzLKrkS0tB0JQzeFpbLJZX4jVNKOIBV6zww73ZrXEcTp27mte8BztGjMgcSBoFFG/NJFwpXYJWmKVYpk8CD8vml1iBAcHbUiQZU+NumhrqW+jgfkpZrHbALd0rKpUVB6kfmkh5Fsyk5TMrKFoXjlZh5GdvcpjSqZZKoXNyW6I7CsXJmcuSCywuuFCbvNLqt+hHX+aCbLEy5RVOsq7QvJRtO5TIY6D1s1L6dzkrHhdkAwVHCScwNwHE8UJW6Iy5FjjbAWUHO9lpPgpGYDWduDe8/ROaN9l/ZbfbSdFooI8+Xq5+FQsb0VmNqppuaOfEoul0aot1l3e4/KES2s5EuOUlUoowlnyv+4AdhdAGOqb5LEdtA5rFVIz9yfy/1Pn3pTXb9oED3R8+Kir/9OTx/ssx9hNy3Key3JMadltUHDgFbVIyUnJ7OeYgzTvQ1B0OTG/pZjxSy4bGaQnphporwNXuGXIdkdUZUtkrNUrVo1tKsFN7h+1GeiU06MIlmX91LOjG2lQ5wvEyw5rXFsbBIzQuLURToh7SZJA80ntK4qkg6hQlZu8rWvJbsNxQVW7G7KVpdYhUbWcHnsTNMbg0CNd+cpJhdMtf2ZPdqtMSxJ1cgjIAQ0ctc+aK2dMcq4JvstF1jzaNE1DrGQ4ncuf0Lp9Wv1lQ7TnGT9ByCn6QVierZOg2jPPIfA+a8wa0lwnwTWo2ZZZPJnjjXUa/U6bhlYCk1o3THn8ERjLvuWz/9g/2uVZtcTDKmzOgABTKviYqOaAZa3y2j9PmVgz1Iu5Wg+0ooxtBQWbkwppIctgzrdR1LdMdhe9RITM6KrfCEGy5LUXiRIqOBGhjyQTqZKYVo3fiJKjN7zWptCoX2BVIybSGdriMb00pYmOKqTmtb7VRo/wAwnyGaMsaIeez1j/ysInxfCKMnNFrtL3bcBK6a/s0mjLIALl9jhzqDml9MsJggOd2iJ1IGmY56Lp7a4NFruQVQVHF6qfKiKhQnPTkjqTQAlNW/A0UdHEto/DetDjasdGoFrdg9kBa21QOY0kaz35LKmIMa47RAgbzGXimQTtpZLFWrjpva7Rio45+615HgQIKxXwl8Ec4/JzvGLP71pA1Hw/YR2FW0yNxyU+I0paDwPxU2FU8pU+DStnMMbtNiq9vAkeqQXdPJdA6Z4d/xDiNHNDviPkqdeW2aSYpIW21DInfKY2OMN9l+R47ip6Fn93PE/ok11bdop9gm4bRaBRBEhRPt8xKQW9Z7PZcRy3I2ljzwRttDhyyKnizpWaLW1Q5xKvtW5HCPTNILO3Ldk/vNPxsV6Z2HDMabx3heMw+QOWqlOtG0sfNqSFtQvYSWOLZ1gwvba4BgOCZVbAwpLKk1vu58UnI1hifLs1vej5rUw5o7TdJGZHBR22Flg7Qgp1SuTo2SrHa9CzcUXbVUMqn2W5EDk/eCctNOeizTfR1ZHCL5vs59UEkwc/3ojcJrRkhb3DH21ctqNLXNMOB4HfzG8Fb1G7DpG9DQ8OS9lus6ydUKZI3KqYbeKyWV4pOrsLFhUPvBo59r0y+KKZhzoyqGfyiPLX1XjblFUq3NAit49bFpL3McebWl3wGXilLLO7qf8m0qRxc0/D9Vf+sHEefyRNrf1Gey4xwOY/TwhNHPkUmvws57S/h7iVX2uwPzNb8DKa2v8GjG1cV2gDM6u9SQF0Kj0gbB22wY3Zg929c66S9Jqlw8iS1gMBv/ALc1sqPNkst1JUTtwrCrWRD67xvBgeBEfNFUenDaWVvbU6Y4nM+JVNc5eNqIFXyWm9xZ9xU6x8SQBAyAA4eqv2Cjatw08FyvDq0tHcuo4JVmm2PwhC7Iy/SqBK2H7M7RAZPtTukeKHFRlIgATte8Y1GiG6Y4s+i7YbTL+sbtAkgAZwRxmYPiqrcXjqrYrMfs8A4x6RPqr/MzjjlJXHf+yy3HTOnTqBtMmo8+00eyw6Hadu7s+5UbHsUurmsRWgmezSZJbG4H8R+uiOtbW2Y4EGpHAbv9KbYjd27YqUGOD4gufOm/XPdoAtoyhFa7OWeDPJ1JcUVtmDXJAJbHIkSFiOdTcczWfJzMGBnwCxL3pFfymP5HFdksPdPkpsNZkF6GZKeyZACyNSCpYtfVeXAEbIbnyk/+S55jOEBtZ7RoHGO7cunW+ZceJP0+SR9LbVv3ZAG0Zk8QIiVICbCOiQrUhL9k7sp3nVVbpB0cfQq7LxzB3EcQunYI3ZaByCJxrBGXLA12RGbXDUfohlI4rUw06gZIZ1vyXSn9B6zTAAcOIMeYOinb/D9rgesJDjpEQO/LNOw4o5e20EyMjx0KPthVGj3eh+Kttf8AhnXElmy4bodBPmtKHQm7Bg0j3y2Pik2aRVCelWqjWD3j6JphmHVq5inTDjxg7I7zIA81YrPoY5gaaoBncCfU/RWChdNpiANlo4DIRyUVZsszQuwnogaYPWPZ1sSGNIyHGNfFBYPdmnfVwScnty4bLWTHeJ81V8PxKrc4xRqtEOLw7PdSAhwcf/zBHDadzTvFbgU8UrOBBbU2HgjP/tsaf9TXIaNsbfJ35RZul1Kyu6JNUlj2iGVdh0gwYBj2m/4T8VzvD8I2+w94MTBbnkDzRPSOrW64sEimO1Tic5Ak+BkZL3BcNc7VxE+A8kmaQgoP8LDKHRUxNOr4ObE+IOQ8EZQw6ozIubI11+ib2NJrSGlwPjxgdx1Xl5k8DkJ9fopaOqOR9ENGg/iPVFU6buK2oPU4eEqNHIynbTx80VToAKFtYKUVUEOTJ9gclW+lOEgsNVmTm5uHEce8J91yX4/cBttWJ/A74EJrsmUVJUyhC4XlSpl3oK1fIk8FvVdxK1R5j0OsGq9kcjC6b0ZrdhvILlWFvho810bom+Mvmh9mc9xC+nWBuuaDTTc4VKbtsbEbTmwQ5uYz3GN+yuf0rx7B/wBQMsi19M7XdAgyuxSFROnuFtFSnUY3tPkOAnOIg5LVSOWl5/cqVbH3nIEDmGx6SYW9oC45mZ1lSGx/EwtA1M5DvDs/VDvZl93nxIyP9OvlKVjGzNmBJE789+9YkbHECAcl6pKsu7dFM07LSeA/sluHXm01H3Luy0fiI9M/kmSTWrIb4JN0mE1aY4N+af0mJHjrfvx+UfEpDJcPMFN6LkktHQSmlCogaDqZhTOpByEBUrKhCRRJRGyY3IsO3KBrwe9CYtUcylUc0wQ0kFIY2DASJSTpLaNp0KtT8LHGPh8VRrTpxWZttqOLgWuAO8OIyIPCUPbdMn9W+lUl9N7S0gntNne0nekWosqle6NGtTeCQBDSRObZ7Qy1yKZXuOtq1WFmobsiRqBmMjvzKCqtDhBzG4xMd4Q7MHbrtc5zB/RGjpuatLaZerXFGVKYa/SdnmJGo7olR2t/sQYzzB7xkckgbWYACXieWcnwW1XFRnkXTnpHLXw4JGvNFpffBwMZEZg89R8SO4qCvjmcHd/dVStjDyIaAB5+CGfi9QGez3QIPjqihe8kXani44ohuIzvVJoY/TOT2lh4jMemaZ0blrhLHg+KTiaxzKXRZ23qnZezvVW+0OG9Q18b2BmYU0X7nyXdt1zSjpBbV7qn1Vu2QTL3Ew0AZxO88gveimG1bh23VBbS3NzDnT+LeB6roVtYtEbIgcNypIwy+pSVI4lStg2GN90eZCW3VyWkiE8xV2xcPLd1R/ltEfBIsXH3hG7VbpHnzm6HOGV5a3uXSuirpbzHwXLcEfkAum9FBv8ANQxXcS5Mfkq90kLi5paSNkGY9qHQDB3aJ4XquY1UirtToIMbt+fgVSM0GWvRWnWotfDe2J7O7lvBI385SHFOglRmbO0J3CHeAmD4HwR7HPY6aROeZY0xtjizOBUjdo6Nxkqx2NZ72B9N7arDlBEOBGocDmHA6g6JAznP8tcNRnzZn45LF0d9BhMupvnflPrvWJAcvwarAEFWGiZc0zkJ9YVcwlrS0OjZ7sx5J3atIORB9FbEPmJFjI+8nlCaUKxGRSzEjJKkZBblMKD0tY1GWrkDGbXrdr5UVPReByBhZfC9c+WwcwciCg21SSFO0pDspuOdCzJdSMg57J1HdxVVusHqM1Y4c9krsELcNHBKilI4a6gRyXgt3HUruLqDSM2tPeAo/wCVUDE0qf8AQ36I2VzOLNtTwUv2crsn8kt4/wCTT/ob9FjcLoNzFGmP8glGx8zjlOwe/wBhrnflBPwRtHoPd1I2aLo4uIb/ALjK7HRewZAABE9a0hLY+f2OS0P4S3R16pve8n0DUaz+DdTU1mD8rXH1kLqHWZIK8xxjJAILu/Id/wBE6JU3fRS7b+FVICatd55Ny+JK9d0ZtqRPVURLTnUd2nk8i7TPgrNRuuszmV5/Lw7KIEylRTm32F4HaxT5nUou4rilSc46BpPkJW1rT2WwlnSek91vUDBLnDZA79fRWkYtnKqdqaji4+zJJPHeUixhpLiT+5zVro3IYAwxIyI57/VJsatxsn/D8DmrRE+gbo/u7/mupdEiZPDJcv6NsLnn96rrHRylstH737lEuxxf4SwuehrrBgWmr+IQ/kBIDh3b+RPALerVEZojBseoVmAMqNJaIM5d5E65ppMiU1FpN9lddRcCWHJzcwdxjf8ACT+V3FGWlRwPWMOzU0dPsvj3aoG8fiGY5hE4zatEZgCew8RDXfgcdwMmJyzIO5C29QEkkQ4ZPaNeRbO/LLjBGoyVFckxs3pI0DtNqNdvApvcB3OaCCOaxRMs3ES2HNOhBgHwnJYgVI5NhlUhrRO/PNWuxfv3Bc/oXBCsFlXqOETA8lbJTHV7jgnZBiMythcNqM2mmVX69r2HO1A04E8fNN8Po9XRaIziSpKJWIu21QPWZo+0QMYA5LX9lb7MrXZ9Ehm1EdqFPUZuXjaMAKTZJKBmlN27epaawUJUtItGpHmgCPPctm0ypm1GDeFs25buB8kgMp0SVILXcvG3XAFbC4PBAGOsAVsbNkZlRuvDMDM+g71mwdSZPp5IoYmx2+NOA2Q0+98uQVRYHPqEcT5K2dLbtopbBgvcQGAa668ghcEwvZMnPf4oHYZhdl1QE796bUnSoq7Ox3JQL1w7LZAJ8YPwTBbdD8XbZgZnfHzKgunkuaOJnuhC25FJuep05nVTWzT7btTu4fvJNfJM6vijld/akXNU7hUd/uJSi5vdp5G4/wBlaOlZDKtUDeSfP+5VUtaEv07la+RZO6G/R+1NNpcd7p8AujYFVlgMeqqtja6CMgrdYsDG+Cze2FUqMxu8DaTs9Rs+Jy+q5s5/2WoN9F+RB3Kx9IMR2n7HAz8gkt/Q6ymW8su9dmONRPmv4hm55uPhaGAa5o7DpaR7JORCPwrHCHAP3ZSdY4Hj+nIKu9Grs1KWyfapnZPy9PgnLrXag6O3HjyKJJSRhhy5MUy8sqMIBBbmAcw/fnqBB71ipNPGKrBsioWgZbO24R4BYuf2j2l65fH7FIoq1UT92PD5LFiR3IZ126Ddll4Kev8AJYsUlAPvfvmm1josWIAZNWU9VixIoJQdaoeJ816sQhkczqpqAWLEgCaYU7V4sQDJKa8uzDD4LFiYG9AZeC3OqxYgEUu9zvnznAynONNOCs9t7I7gsWIfYHl6ez4pbZjt+f8AuIWLEMuHTJ7k/eM8PiUxq6LFip9GWP6jm/T3Ks78rUjwwfeN/e9YsT8Dl9Rb8N9oKzPPYPisWKF2Eig3p++qfmPwC3p/VYsXf4Pjsv8AUl+b/cB6Kj/jLoboGX+ZWtns+LlixZ+Tqf8Aw82BwWLFisg//9k=" id="115" name="Google Shape;115;p16"/>
          <p:cNvSpPr txBox="1"/>
          <p:nvPr/>
        </p:nvSpPr>
        <p:spPr>
          <a:xfrm>
            <a:off x="184150" y="-198437"/>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600" u="none">
              <a:solidFill>
                <a:schemeClr val="lt1"/>
              </a:solidFill>
              <a:latin typeface="Arial"/>
              <a:ea typeface="Arial"/>
              <a:cs typeface="Arial"/>
              <a:sym typeface="Arial"/>
            </a:endParaRPr>
          </a:p>
        </p:txBody>
      </p:sp>
      <p:sp>
        <p:nvSpPr>
          <p:cNvPr descr="data:image/jpeg;base64,/9j/4AAQSkZJRgABAQAAAQABAAD/2wCEAAkGBhQSERUUExQWFRQWFxgUFxcYFBQYFxgYFxcVFBcYFBUXHCYeFxojGhgUHy8gIycpLCwsFx4xNTAqNSYrLCkBCQoKDgwOGg8PGC8cHxwsLCkpLCwsLCksLCksLCwsLCwsLCwsLCkpLCwsLCwsLCwsLCwsLCwsLCkpKSwsKSwsLP/AABEIAMIBAwMBIgACEQEDEQH/xAAcAAACAgMBAQAAAAAAAAAAAAAEBQMGAAIHAQj/xABDEAABAwIDBAcFBgQEBgMAAAABAAIRAwQFITESQVFhBhMicYGRoTJCscHRFCNScuHwBxWS8WKCorIkMzRDwtIWU3P/xAAaAQADAQEBAQAAAAAAAAAAAAAAAQIDBAUG/8QALBEAAgICAgEDAgQHAAAAAAAAAAECEQMhEjFBBBNRMmEicZGxBRQzQlKBwf/aAAwDAQACEQMRAD8ABtmZIjqkFRuoyGZ4JpQpE5uyHBZmxpTBCNo1JUlvajh5op1GAgZAGTuWzKMe0Y4cCvLcZwc0VstOoGSQHprU/loi6VYx7Pmfkg6VsAdoxy5Jgys3iixmzXu5BbUrbtbRzK1e8RqvK2IhoAb2neg7/oixhdW7FMS7wHHkEnqXL6rtp2QGgG7xRDKAJ2n7T3cTp4DcFMarRoyO8JpoHCb+wK05a+q96zSJP75KeiOs0DGjiY+WqZ21q1nvtnjkq5ErH8sS7FZ2gcBzJHoqV0oxeqahp7ToaYOZEkcl1g3A/GPKVzLpzZmncF4JLamYIEid45Iv7CeNf5FcaxzhBk+aeYHbwwg/iJ8wP1SmnU5HxMJthVYAkZZjdy5obKjFJlswjEjROcFh9oEeGXBZ0m6L2oZ14Lg1xGVMt2RMDsiDv4cUifewCEPWxFxYaZcerJmAd438ioto1cOQZhwpsjqxtictt+evBoEZIipcVIIJjPaIAgZafLySEvkZHu/VQ1cUqUxD9qNzm5j9Edlxh9h3UvgJL3nPI9o5+O9NMIrVGbL2EtJ7R7RI7o0KoovHOadl3WN3tdG0O4/VWDD793UMzPsiPKENDu9NUXDFHNrMZcCNr2agG78JI9PJe2jxCrVpelrCD/3IIHJrpk85CbWVdZSZ2YovjQe9iJo3G2Nlx7QzB4jgVAwyo6ggghCZc4c415IsWo7J2tQd/wAkk/m+y7ZAku0z00zPJE9MMadTZTYBPWTnv7JbkP6teSq+H2zp6xzjtHh3k7+8+i1lPRxYfTJvky3W2OdWxzaRBrF3vSQBlJPE6wFZLC5fVptc6J3xodyp2F2sCJmTPmVebJ4IAGgyCmIeojGKpLYM/CmkkyRyyWLLm+2XEcFi12cdHO8LwvZEnX9701pUQDovKLRCIYkBu1qkdTyyWrVMwcEgBG2pK8/lTz73ofqmDHlTtqRrAHekMApYOd7j6BFHDWMzc7zJ+SiuMUGjMzxOQH1UDe0ZfUE+g7kBomqEuEU2w3icie6cwtqVM0x7nr6lCX1/TY2S/wDXkgqDalbMzTYdJ9s+G5NWU1FLsZOv6jnbLczyHxO5bYhgdSrQe0EioR2TuyIMeIBHilPSDE6ltTFKg8MqVJ2XkAgEATr7xkayqjUr1yx32q5ruquhopmq8DnLGENIjlGimTo1wwctpFn6N9I2lrNl2ZHa7IIB3CCrBa9IXOz2qfcWR6hUS0wzq2iDqj7ag6QSdkeKyto9F4oS20Xh2PVBo1sabyorq+65uzVptc3h+wk76rmUoJzDmj/U1TMvYKHJjj6eD8EFfoxbOnZY9h3HbJjwKAxDoaRT27ao51RuZY7Zzj8MAZ9+qsNG5B1RAIKpZGYz9Gn02isNxNlxaODmgVGZadprt47iq915bkRI4fvQq6YlgW0XVKRAqEZ7Xsv/ADRnPNUW/v3sqFlSgA4ajaI8sjIVp30Yywyx/UFdQHZtJ+Y7wtetLcniQcuRUVK/Az2SDyMo62rMr09pgMZyCM8spHJBJXr2n1TxtHZDidl404w/gfjCuXR+wL6TAXgZAyeboy85SKvaBwNN42mu04gjSOfNWfoFbNHUscC/ZBZ4CYJHdBKGTykteAXFexXcCIg7MRHsgNBjnE+KPsbhB9NmxdVADMFvh2G5DiBoocPr5LKWmeli3FMtlC5yUxzSehWTShVyUmtCDpZhbnGnWBJFIPDm/mjteER4oKxpZCRkrkWSgG2DWEwIBkEbh3cld2RxUQLrw1zWzr8APqQnFLHQ1gDdeKqFxUi4LJzawRxzJn4DyUrL/ir6OHKlJj92IkklYk32lq9QZcCBt+eS3GIOHDyK9p4cPxeilbhfMLbR59SI24hUOhb++9bfbao1jwhTMwkD3x5Kf7GwDN0xmi4hxmyAXb97nc0LUuC4xJ2fxKWvVpgFz3bFMcd/f9FU8Y6aySy2YGNn23CXHmAcm+MqXJFe3LyWlkAqF92ajtin2nHhujjwCocPqSaj3OM73H4aKe3oxplzj9FDmb48HlnS8P6PsaQ+o4uf6D8o3d6dUrWnxOS5tY3dUaVXjucY8tEwqYndEdmu4Hm1nxAU+4zZ4F8D3puygKVMuaS7rmBjp9gw4yRIkQ0iOY4Kv45DqLXAbb2uaS4NkxEEneAPJVy/trh8mo4viTrPPJF2c0KfXlzw3ZNN7XNGW1AEZ5gkxPmpk732dXp6imqqh7QqtDCZ3R56+i3p1htDZg5SfHIDkPoqRRvKrhsNyByk90J1St/s1PaqPJe6IAIIJidNQNM0qaN1OMuh1ieK9plMAuf2SQBoBMF3DMb1PQD3awPVKLG92s3alNqVeFLNo2kMKNsd7/IQmFCyB953mPokn25RPuiUA5ss1a6pUh2nknc0GXHwGnigMQs6FwWOqNcC3hAcQfdJG5K7emmdFqadCceaqQF0iwdj6bW2rBTdmCXAjKOOcqDDujjababQ50taATlmd8clYKdNTNt5Vc2zBelgnb2LqeB0iZLJznMn4Smlhh7KZDmNDTrlzyM8VLTt0QxiRThD4FGPdHzcPLw4NcWtbBGXZEAzMgqvswStSPaZI4t7Q9Mx4hXwLYBJ7HF8VSKdbPT2ys3Hl3pf0pxkUHtaAwuIkH3gSYEjgc8+RTnop0ip1WbD2jbaPagZ9/NYTnToWXJKMbiiS2s3vMNaT8PNQ3luRMiCNQm15iU5NcAdx4dw08wlVW6nieJJk+M6rWErIxZJZHtUc56SAtug4GCGt+asOC4iyowCtTa6f3IO5L8Zwp76z3bMjdHADJL7KoabhvC3OaaabsvH/wARtndptR7Qd0gx5r1LKVYwIdluzWJ8mZcfuCUyz8SLpNZGpPIBaUHf4fRb3dc7zstjxV6Mfx+XRLswJ2QBxcfkldfE25ucT1TdYEA/XuQF1izalQsafumDaqPJ1Iz2e7WVTsf6VGv7A2aQyY3iB7xHPdyCREne7sk6SdITcPgDZpt9lnzdxJ9Pitt6WcnclgqSUxtGxCTVDg7Y1s6W8pnRogiPQoK0amls1ZM9CMSe2oqdrVNRpCOCymJMKGa0aMpOBR9tW3Fo5qWnQyW7KYSNYIWVcIpioKjaRBByIcNjPKXMjLXcEi6Q9G61Nzq5LXsOR2QR1YJy7OkaCfRXlrVLXthVpOpkw17dkxE580cmipY4taVHN8NrmAn9u4lTXXQnqxtUnOdGZa6Jj/CQB5Iq0s8gmWlRAaS3p00e62yWjaMIGe29NMqTUNRajKTUhhFEI+g1BMajKKZEmF7GS0IhSUxKypTVHMpbo0C2AWALZBTYsx3o+y6YA/JzTLXRmOI5hLL3oU3Za6lUex9MZRETvMRv+CtAErYKZQUuxKbRVsLtqzXA1CC7TKT5E/QJwbWSjaoEaKB796Sio6RopNg1S0EECAYyJExzjekNxgYfVycNo7jlJ3QeJViB2nQoK2HbNamZ0e2TwzBzVcqHLi04yKpUolpIIIIyIO5YuqOtGOMlrSTv2QVi3pHje4cwt7x3JIOlmOFvZBl7h/SPqndSiWU3PdADQTqqDUPWVS9xk5uPDLOPRaaOamwbGsR2KTbdvtPh1U8j7v17kiuHZ8hkvbqvt1S47yStKmgSCzxr0wtKqVaFFUKqTRcHTLRZ1swntAKp4dVzCs1pUWLVHq458kNHVYbwW2HvmTxSjELj3Rwk/AIvCriB4KDVO2Pri6DWgDU5fUqS3zVcoYl1ji7cCQPAx8ZR9piEpGsUP6UImm1L7Sqj2vUmwTSO7cg+raxz2kaEuHcc/nHgiWOUGInIO3wWn4j5oBIXPuJKjL1ADms2k7KaoNovR1J6T0qiMpVkEDek5FsclVGqjGVECaGlF6IrvEJUyut/tSuzmlj3YQXrwPQ3XLYVUjTiFB6w1VAHrw1EWLib1KqhDpXjytA+EjRKgyz7Mu3hpI78gPiga1eJHiTv81L9rhpH0QNR8qaIUbk2yUXKxAmosQacUVfphVLaAaXZvdpO4Z/RVJrYY8ge7Ep30z2espjWGzrOZP6Je9v3LjplkuxHz8uT70Ut7YcO9b1KeS8vm/Fe0XyEzJfAM7Vb0lvUYt6DM0AlsZ4eVY7B+iQWOZTcVNiN8rKR6WHUSagRUq1fIcMh9ZUb77ZZV5Ao7BbAioTEhxnz4qDGejYaSWvyecxw35FQbxutC2xvYZG+Exsa5Gqjbg3VskZ+pWzLKrkS0tB0JQzeFpbLJZX4jVNKOIBV6zww73ZrXEcTp27mte8BztGjMgcSBoFFG/NJFwpXYJWmKVYpk8CD8vml1iBAcHbUiQZU+NumhrqW+jgfkpZrHbALd0rKpUVB6kfmkh5Fsyk5TMrKFoXjlZh5GdvcpjSqZZKoXNyW6I7CsXJmcuSCywuuFCbvNLqt+hHX+aCbLEy5RVOsq7QvJRtO5TIY6D1s1L6dzkrHhdkAwVHCScwNwHE8UJW6Iy5FjjbAWUHO9lpPgpGYDWduDe8/ROaN9l/ZbfbSdFooI8+Xq5+FQsb0VmNqppuaOfEoul0aot1l3e4/KES2s5EuOUlUoowlnyv+4AdhdAGOqb5LEdtA5rFVIz9yfy/1Pn3pTXb9oED3R8+Kir/9OTx/ssx9hNy3Key3JMadltUHDgFbVIyUnJ7OeYgzTvQ1B0OTG/pZjxSy4bGaQnphporwNXuGXIdkdUZUtkrNUrVo1tKsFN7h+1GeiU06MIlmX91LOjG2lQ5wvEyw5rXFsbBIzQuLURToh7SZJA80ntK4qkg6hQlZu8rWvJbsNxQVW7G7KVpdYhUbWcHnsTNMbg0CNd+cpJhdMtf2ZPdqtMSxJ1cgjIAQ0ctc+aK2dMcq4JvstF1jzaNE1DrGQ4ncuf0Lp9Wv1lQ7TnGT9ByCn6QVierZOg2jPPIfA+a8wa0lwnwTWo2ZZZPJnjjXUa/U6bhlYCk1o3THn8ERjLvuWz/9g/2uVZtcTDKmzOgABTKviYqOaAZa3y2j9PmVgz1Iu5Wg+0ooxtBQWbkwppIctgzrdR1LdMdhe9RITM6KrfCEGy5LUXiRIqOBGhjyQTqZKYVo3fiJKjN7zWptCoX2BVIybSGdriMb00pYmOKqTmtb7VRo/wAwnyGaMsaIeez1j/ysInxfCKMnNFrtL3bcBK6a/s0mjLIALl9jhzqDml9MsJggOd2iJ1IGmY56Lp7a4NFruQVQVHF6qfKiKhQnPTkjqTQAlNW/A0UdHEto/DetDjasdGoFrdg9kBa21QOY0kaz35LKmIMa47RAgbzGXimQTtpZLFWrjpva7Rio45+615HgQIKxXwl8Ec4/JzvGLP71pA1Hw/YR2FW0yNxyU+I0paDwPxU2FU8pU+DStnMMbtNiq9vAkeqQXdPJdA6Z4d/xDiNHNDviPkqdeW2aSYpIW21DInfKY2OMN9l+R47ip6Fn93PE/ok11bdop9gm4bRaBRBEhRPt8xKQW9Z7PZcRy3I2ljzwRttDhyyKnizpWaLW1Q5xKvtW5HCPTNILO3Ldk/vNPxsV6Z2HDMabx3heMw+QOWqlOtG0sfNqSFtQvYSWOLZ1gwvba4BgOCZVbAwpLKk1vu58UnI1hifLs1vej5rUw5o7TdJGZHBR22Flg7Qgp1SuTo2SrHa9CzcUXbVUMqn2W5EDk/eCctNOeizTfR1ZHCL5vs59UEkwc/3ojcJrRkhb3DH21ctqNLXNMOB4HfzG8Fb1G7DpG9DQ8OS9lus6ydUKZI3KqYbeKyWV4pOrsLFhUPvBo59r0y+KKZhzoyqGfyiPLX1XjblFUq3NAit49bFpL3McebWl3wGXilLLO7qf8m0qRxc0/D9Vf+sHEefyRNrf1Gey4xwOY/TwhNHPkUmvws57S/h7iVX2uwPzNb8DKa2v8GjG1cV2gDM6u9SQF0Kj0gbB22wY3Zg929c66S9Jqlw8iS1gMBv/ALc1sqPNkst1JUTtwrCrWRD67xvBgeBEfNFUenDaWVvbU6Y4nM+JVNc5eNqIFXyWm9xZ9xU6x8SQBAyAA4eqv2Cjatw08FyvDq0tHcuo4JVmm2PwhC7Iy/SqBK2H7M7RAZPtTukeKHFRlIgATte8Y1GiG6Y4s+i7YbTL+sbtAkgAZwRxmYPiqrcXjqrYrMfs8A4x6RPqr/MzjjlJXHf+yy3HTOnTqBtMmo8+00eyw6Hadu7s+5UbHsUurmsRWgmezSZJbG4H8R+uiOtbW2Y4EGpHAbv9KbYjd27YqUGOD4gufOm/XPdoAtoyhFa7OWeDPJ1JcUVtmDXJAJbHIkSFiOdTcczWfJzMGBnwCxL3pFfymP5HFdksPdPkpsNZkF6GZKeyZACyNSCpYtfVeXAEbIbnyk/+S55jOEBtZ7RoHGO7cunW+ZceJP0+SR9LbVv3ZAG0Zk8QIiVICbCOiQrUhL9k7sp3nVVbpB0cfQq7LxzB3EcQunYI3ZaByCJxrBGXLA12RGbXDUfohlI4rUw06gZIZ1vyXSn9B6zTAAcOIMeYOinb/D9rgesJDjpEQO/LNOw4o5e20EyMjx0KPthVGj3eh+Kttf8AhnXElmy4bodBPmtKHQm7Bg0j3y2Pik2aRVCelWqjWD3j6JphmHVq5inTDjxg7I7zIA81YrPoY5gaaoBncCfU/RWChdNpiANlo4DIRyUVZsszQuwnogaYPWPZ1sSGNIyHGNfFBYPdmnfVwScnty4bLWTHeJ81V8PxKrc4xRqtEOLw7PdSAhwcf/zBHDadzTvFbgU8UrOBBbU2HgjP/tsaf9TXIaNsbfJ35RZul1Kyu6JNUlj2iGVdh0gwYBj2m/4T8VzvD8I2+w94MTBbnkDzRPSOrW64sEimO1Tic5Ak+BkZL3BcNc7VxE+A8kmaQgoP8LDKHRUxNOr4ObE+IOQ8EZQw6ozIubI11+ib2NJrSGlwPjxgdx1Xl5k8DkJ9fopaOqOR9ENGg/iPVFU6buK2oPU4eEqNHIynbTx80VToAKFtYKUVUEOTJ9gclW+lOEgsNVmTm5uHEce8J91yX4/cBttWJ/A74EJrsmUVJUyhC4XlSpl3oK1fIk8FvVdxK1R5j0OsGq9kcjC6b0ZrdhvILlWFvho810bom+Mvmh9mc9xC+nWBuuaDTTc4VKbtsbEbTmwQ5uYz3GN+yuf0rx7B/wBQMsi19M7XdAgyuxSFROnuFtFSnUY3tPkOAnOIg5LVSOWl5/cqVbH3nIEDmGx6SYW9oC45mZ1lSGx/EwtA1M5DvDs/VDvZl93nxIyP9OvlKVjGzNmBJE789+9YkbHECAcl6pKsu7dFM07LSeA/sluHXm01H3Luy0fiI9M/kmSTWrIb4JN0mE1aY4N+af0mJHjrfvx+UfEpDJcPMFN6LkktHQSmlCogaDqZhTOpByEBUrKhCRRJRGyY3IsO3KBrwe9CYtUcylUc0wQ0kFIY2DASJSTpLaNp0KtT8LHGPh8VRrTpxWZttqOLgWuAO8OIyIPCUPbdMn9W+lUl9N7S0gntNne0nekWosqle6NGtTeCQBDSRObZ7Qy1yKZXuOtq1WFmobsiRqBmMjvzKCqtDhBzG4xMd4Q7MHbrtc5zB/RGjpuatLaZerXFGVKYa/SdnmJGo7olR2t/sQYzzB7xkckgbWYACXieWcnwW1XFRnkXTnpHLXw4JGvNFpffBwMZEZg89R8SO4qCvjmcHd/dVStjDyIaAB5+CGfi9QGez3QIPjqihe8kXani44ohuIzvVJoY/TOT2lh4jMemaZ0blrhLHg+KTiaxzKXRZ23qnZezvVW+0OG9Q18b2BmYU0X7nyXdt1zSjpBbV7qn1Vu2QTL3Ew0AZxO88gveimG1bh23VBbS3NzDnT+LeB6roVtYtEbIgcNypIwy+pSVI4lStg2GN90eZCW3VyWkiE8xV2xcPLd1R/ltEfBIsXH3hG7VbpHnzm6HOGV5a3uXSuirpbzHwXLcEfkAum9FBv8ANQxXcS5Mfkq90kLi5paSNkGY9qHQDB3aJ4XquY1UirtToIMbt+fgVSM0GWvRWnWotfDe2J7O7lvBI385SHFOglRmbO0J3CHeAmD4HwR7HPY6aROeZY0xtjizOBUjdo6Nxkqx2NZ72B9N7arDlBEOBGocDmHA6g6JAznP8tcNRnzZn45LF0d9BhMupvnflPrvWJAcvwarAEFWGiZc0zkJ9YVcwlrS0OjZ7sx5J3atIORB9FbEPmJFjI+8nlCaUKxGRSzEjJKkZBblMKD0tY1GWrkDGbXrdr5UVPReByBhZfC9c+WwcwciCg21SSFO0pDspuOdCzJdSMg57J1HdxVVusHqM1Y4c9krsELcNHBKilI4a6gRyXgt3HUruLqDSM2tPeAo/wCVUDE0qf8AQ36I2VzOLNtTwUv2crsn8kt4/wCTT/ob9FjcLoNzFGmP8glGx8zjlOwe/wBhrnflBPwRtHoPd1I2aLo4uIb/ALjK7HRewZAABE9a0hLY+f2OS0P4S3R16pve8n0DUaz+DdTU1mD8rXH1kLqHWZIK8xxjJAILu/Id/wBE6JU3fRS7b+FVICatd55Ny+JK9d0ZtqRPVURLTnUd2nk8i7TPgrNRuuszmV5/Lw7KIEylRTm32F4HaxT5nUou4rilSc46BpPkJW1rT2WwlnSek91vUDBLnDZA79fRWkYtnKqdqaji4+zJJPHeUixhpLiT+5zVro3IYAwxIyI57/VJsatxsn/D8DmrRE+gbo/u7/mupdEiZPDJcv6NsLnn96rrHRylstH737lEuxxf4SwuehrrBgWmr+IQ/kBIDh3b+RPALerVEZojBseoVmAMqNJaIM5d5E65ppMiU1FpN9lddRcCWHJzcwdxjf8ACT+V3FGWlRwPWMOzU0dPsvj3aoG8fiGY5hE4zatEZgCew8RDXfgcdwMmJyzIO5C29QEkkQ4ZPaNeRbO/LLjBGoyVFckxs3pI0DtNqNdvApvcB3OaCCOaxRMs3ES2HNOhBgHwnJYgVI5NhlUhrRO/PNWuxfv3Bc/oXBCsFlXqOETA8lbJTHV7jgnZBiMythcNqM2mmVX69r2HO1A04E8fNN8Po9XRaIziSpKJWIu21QPWZo+0QMYA5LX9lb7MrXZ9Ehm1EdqFPUZuXjaMAKTZJKBmlN27epaawUJUtItGpHmgCPPctm0ypm1GDeFs25buB8kgMp0SVILXcvG3XAFbC4PBAGOsAVsbNkZlRuvDMDM+g71mwdSZPp5IoYmx2+NOA2Q0+98uQVRYHPqEcT5K2dLbtopbBgvcQGAa668ghcEwvZMnPf4oHYZhdl1QE796bUnSoq7Ox3JQL1w7LZAJ8YPwTBbdD8XbZgZnfHzKgunkuaOJnuhC25FJuep05nVTWzT7btTu4fvJNfJM6vijld/akXNU7hUd/uJSi5vdp5G4/wBlaOlZDKtUDeSfP+5VUtaEv07la+RZO6G/R+1NNpcd7p8AujYFVlgMeqqtja6CMgrdYsDG+Cze2FUqMxu8DaTs9Rs+Jy+q5s5/2WoN9F+RB3Kx9IMR2n7HAz8gkt/Q6ymW8su9dmONRPmv4hm55uPhaGAa5o7DpaR7JORCPwrHCHAP3ZSdY4Hj+nIKu9Grs1KWyfapnZPy9PgnLrXag6O3HjyKJJSRhhy5MUy8sqMIBBbmAcw/fnqBB71ipNPGKrBsioWgZbO24R4BYuf2j2l65fH7FIoq1UT92PD5LFiR3IZ126Ddll4Kev8AJYsUlAPvfvmm1josWIAZNWU9VixIoJQdaoeJ816sQhkczqpqAWLEgCaYU7V4sQDJKa8uzDD4LFiYG9AZeC3OqxYgEUu9zvnznAynONNOCs9t7I7gsWIfYHl6ez4pbZjt+f8AuIWLEMuHTJ7k/eM8PiUxq6LFip9GWP6jm/T3Ks78rUjwwfeN/e9YsT8Dl9Rb8N9oKzPPYPisWKF2Eig3p++qfmPwC3p/VYsXf4Pjsv8AUl+b/cB6Kj/jLoboGX+ZWtns+LlixZ+Tqf8Aw82BwWLFisg//9k=" id="116" name="Google Shape;116;p16"/>
          <p:cNvSpPr txBox="1"/>
          <p:nvPr/>
        </p:nvSpPr>
        <p:spPr>
          <a:xfrm>
            <a:off x="184150" y="-198437"/>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600" u="none">
              <a:solidFill>
                <a:schemeClr val="lt1"/>
              </a:solidFill>
              <a:latin typeface="Arial"/>
              <a:ea typeface="Arial"/>
              <a:cs typeface="Arial"/>
              <a:sym typeface="Arial"/>
            </a:endParaRPr>
          </a:p>
        </p:txBody>
      </p:sp>
      <p:sp>
        <p:nvSpPr>
          <p:cNvPr descr="data:image/jpeg;base64,/9j/4AAQSkZJRgABAQAAAQABAAD/2wCEAAkGBhQSERUUExQWFRQWFxgUFxcYFBQYFxgYFxcVFBcYFBUXHCYeFxojGhgUHy8gIycpLCwsFx4xNTAqNSYrLCkBCQoKDgwOGg8PGC8cHxwsLCkpLCwsLCksLCksLCwsLCwsLCwsLCkpLCwsLCwsLCwsLCwsLCwsLCkpKSwsKSwsLP/AABEIAMIBAwMBIgACEQEDEQH/xAAcAAACAgMBAQAAAAAAAAAAAAAEBQMGAAIHAQj/xABDEAABAwIDBAcFBgQEBgMAAAABAAIRAwQFITESQVFhBhMicYGRoTJCscHRFCNScuHwBxWS8WKCorIkMzRDwtIWU3P/xAAaAQADAQEBAQAAAAAAAAAAAAAAAQIDBAUG/8QALBEAAgICAgEDAgQHAAAAAAAAAAECEQMhEjFBBBNRMmEicZGxBRQzQlKBwf/aAAwDAQACEQMRAD8ABtmZIjqkFRuoyGZ4JpQpE5uyHBZmxpTBCNo1JUlvajh5op1GAgZAGTuWzKMe0Y4cCvLcZwc0VstOoGSQHprU/loi6VYx7Pmfkg6VsAdoxy5Jgys3iixmzXu5BbUrbtbRzK1e8RqvK2IhoAb2neg7/oixhdW7FMS7wHHkEnqXL6rtp2QGgG7xRDKAJ2n7T3cTp4DcFMarRoyO8JpoHCb+wK05a+q96zSJP75KeiOs0DGjiY+WqZ21q1nvtnjkq5ErH8sS7FZ2gcBzJHoqV0oxeqahp7ToaYOZEkcl1g3A/GPKVzLpzZmncF4JLamYIEid45Iv7CeNf5FcaxzhBk+aeYHbwwg/iJ8wP1SmnU5HxMJthVYAkZZjdy5obKjFJlswjEjROcFh9oEeGXBZ0m6L2oZ14Lg1xGVMt2RMDsiDv4cUifewCEPWxFxYaZcerJmAd438ioto1cOQZhwpsjqxtictt+evBoEZIipcVIIJjPaIAgZafLySEvkZHu/VQ1cUqUxD9qNzm5j9Edlxh9h3UvgJL3nPI9o5+O9NMIrVGbL2EtJ7R7RI7o0KoovHOadl3WN3tdG0O4/VWDD793UMzPsiPKENDu9NUXDFHNrMZcCNr2agG78JI9PJe2jxCrVpelrCD/3IIHJrpk85CbWVdZSZ2YovjQe9iJo3G2Nlx7QzB4jgVAwyo6ggghCZc4c415IsWo7J2tQd/wAkk/m+y7ZAku0z00zPJE9MMadTZTYBPWTnv7JbkP6teSq+H2zp6xzjtHh3k7+8+i1lPRxYfTJvky3W2OdWxzaRBrF3vSQBlJPE6wFZLC5fVptc6J3xodyp2F2sCJmTPmVebJ4IAGgyCmIeojGKpLYM/CmkkyRyyWLLm+2XEcFi12cdHO8LwvZEnX9701pUQDovKLRCIYkBu1qkdTyyWrVMwcEgBG2pK8/lTz73ofqmDHlTtqRrAHekMApYOd7j6BFHDWMzc7zJ+SiuMUGjMzxOQH1UDe0ZfUE+g7kBomqEuEU2w3icie6cwtqVM0x7nr6lCX1/TY2S/wDXkgqDalbMzTYdJ9s+G5NWU1FLsZOv6jnbLczyHxO5bYhgdSrQe0EioR2TuyIMeIBHilPSDE6ltTFKg8MqVJ2XkAgEATr7xkayqjUr1yx32q5ruquhopmq8DnLGENIjlGimTo1wwctpFn6N9I2lrNl2ZHa7IIB3CCrBa9IXOz2qfcWR6hUS0wzq2iDqj7ag6QSdkeKyto9F4oS20Xh2PVBo1sabyorq+65uzVptc3h+wk76rmUoJzDmj/U1TMvYKHJjj6eD8EFfoxbOnZY9h3HbJjwKAxDoaRT27ao51RuZY7Zzj8MAZ9+qsNG5B1RAIKpZGYz9Gn02isNxNlxaODmgVGZadprt47iq915bkRI4fvQq6YlgW0XVKRAqEZ7Xsv/ADRnPNUW/v3sqFlSgA4ajaI8sjIVp30Yywyx/UFdQHZtJ+Y7wtetLcniQcuRUVK/Az2SDyMo62rMr09pgMZyCM8spHJBJXr2n1TxtHZDidl404w/gfjCuXR+wL6TAXgZAyeboy85SKvaBwNN42mu04gjSOfNWfoFbNHUscC/ZBZ4CYJHdBKGTykteAXFexXcCIg7MRHsgNBjnE+KPsbhB9NmxdVADMFvh2G5DiBoocPr5LKWmeli3FMtlC5yUxzSehWTShVyUmtCDpZhbnGnWBJFIPDm/mjteER4oKxpZCRkrkWSgG2DWEwIBkEbh3cld2RxUQLrw1zWzr8APqQnFLHQ1gDdeKqFxUi4LJzawRxzJn4DyUrL/ir6OHKlJj92IkklYk32lq9QZcCBt+eS3GIOHDyK9p4cPxeilbhfMLbR59SI24hUOhb++9bfbao1jwhTMwkD3x5Kf7GwDN0xmi4hxmyAXb97nc0LUuC4xJ2fxKWvVpgFz3bFMcd/f9FU8Y6aySy2YGNn23CXHmAcm+MqXJFe3LyWlkAqF92ajtin2nHhujjwCocPqSaj3OM73H4aKe3oxplzj9FDmb48HlnS8P6PsaQ+o4uf6D8o3d6dUrWnxOS5tY3dUaVXjucY8tEwqYndEdmu4Hm1nxAU+4zZ4F8D3puygKVMuaS7rmBjp9gw4yRIkQ0iOY4Kv45DqLXAbb2uaS4NkxEEneAPJVy/trh8mo4viTrPPJF2c0KfXlzw3ZNN7XNGW1AEZ5gkxPmpk732dXp6imqqh7QqtDCZ3R56+i3p1htDZg5SfHIDkPoqRRvKrhsNyByk90J1St/s1PaqPJe6IAIIJidNQNM0qaN1OMuh1ieK9plMAuf2SQBoBMF3DMb1PQD3awPVKLG92s3alNqVeFLNo2kMKNsd7/IQmFCyB953mPokn25RPuiUA5ss1a6pUh2nknc0GXHwGnigMQs6FwWOqNcC3hAcQfdJG5K7emmdFqadCceaqQF0iwdj6bW2rBTdmCXAjKOOcqDDujjababQ50taATlmd8clYKdNTNt5Vc2zBelgnb2LqeB0iZLJznMn4Smlhh7KZDmNDTrlzyM8VLTt0QxiRThD4FGPdHzcPLw4NcWtbBGXZEAzMgqvswStSPaZI4t7Q9Mx4hXwLYBJ7HF8VSKdbPT2ys3Hl3pf0pxkUHtaAwuIkH3gSYEjgc8+RTnop0ip1WbD2jbaPagZ9/NYTnToWXJKMbiiS2s3vMNaT8PNQ3luRMiCNQm15iU5NcAdx4dw08wlVW6nieJJk+M6rWErIxZJZHtUc56SAtug4GCGt+asOC4iyowCtTa6f3IO5L8Zwp76z3bMjdHADJL7KoabhvC3OaaabsvH/wARtndptR7Qd0gx5r1LKVYwIdluzWJ8mZcfuCUyz8SLpNZGpPIBaUHf4fRb3dc7zstjxV6Mfx+XRLswJ2QBxcfkldfE25ucT1TdYEA/XuQF1izalQsafumDaqPJ1Iz2e7WVTsf6VGv7A2aQyY3iB7xHPdyCREne7sk6SdITcPgDZpt9lnzdxJ9Pitt6WcnclgqSUxtGxCTVDg7Y1s6W8pnRogiPQoK0amls1ZM9CMSe2oqdrVNRpCOCymJMKGa0aMpOBR9tW3Fo5qWnQyW7KYSNYIWVcIpioKjaRBByIcNjPKXMjLXcEi6Q9G61Nzq5LXsOR2QR1YJy7OkaCfRXlrVLXthVpOpkw17dkxE580cmipY4taVHN8NrmAn9u4lTXXQnqxtUnOdGZa6Jj/CQB5Iq0s8gmWlRAaS3p00e62yWjaMIGe29NMqTUNRajKTUhhFEI+g1BMajKKZEmF7GS0IhSUxKypTVHMpbo0C2AWALZBTYsx3o+y6YA/JzTLXRmOI5hLL3oU3Za6lUex9MZRETvMRv+CtAErYKZQUuxKbRVsLtqzXA1CC7TKT5E/QJwbWSjaoEaKB796Sio6RopNg1S0EECAYyJExzjekNxgYfVycNo7jlJ3QeJViB2nQoK2HbNamZ0e2TwzBzVcqHLi04yKpUolpIIIIyIO5YuqOtGOMlrSTv2QVi3pHje4cwt7x3JIOlmOFvZBl7h/SPqndSiWU3PdADQTqqDUPWVS9xk5uPDLOPRaaOamwbGsR2KTbdvtPh1U8j7v17kiuHZ8hkvbqvt1S47yStKmgSCzxr0wtKqVaFFUKqTRcHTLRZ1swntAKp4dVzCs1pUWLVHq458kNHVYbwW2HvmTxSjELj3Rwk/AIvCriB4KDVO2Pri6DWgDU5fUqS3zVcoYl1ji7cCQPAx8ZR9piEpGsUP6UImm1L7Sqj2vUmwTSO7cg+raxz2kaEuHcc/nHgiWOUGInIO3wWn4j5oBIXPuJKjL1ADms2k7KaoNovR1J6T0qiMpVkEDek5FsclVGqjGVECaGlF6IrvEJUyut/tSuzmlj3YQXrwPQ3XLYVUjTiFB6w1VAHrw1EWLib1KqhDpXjytA+EjRKgyz7Mu3hpI78gPiga1eJHiTv81L9rhpH0QNR8qaIUbk2yUXKxAmosQacUVfphVLaAaXZvdpO4Z/RVJrYY8ge7Ep30z2espjWGzrOZP6Je9v3LjplkuxHz8uT70Ut7YcO9b1KeS8vm/Fe0XyEzJfAM7Vb0lvUYt6DM0AlsZ4eVY7B+iQWOZTcVNiN8rKR6WHUSagRUq1fIcMh9ZUb77ZZV5Ao7BbAioTEhxnz4qDGejYaSWvyecxw35FQbxutC2xvYZG+Exsa5Gqjbg3VskZ+pWzLKrkS0tB0JQzeFpbLJZX4jVNKOIBV6zww73ZrXEcTp27mte8BztGjMgcSBoFFG/NJFwpXYJWmKVYpk8CD8vml1iBAcHbUiQZU+NumhrqW+jgfkpZrHbALd0rKpUVB6kfmkh5Fsyk5TMrKFoXjlZh5GdvcpjSqZZKoXNyW6I7CsXJmcuSCywuuFCbvNLqt+hHX+aCbLEy5RVOsq7QvJRtO5TIY6D1s1L6dzkrHhdkAwVHCScwNwHE8UJW6Iy5FjjbAWUHO9lpPgpGYDWduDe8/ROaN9l/ZbfbSdFooI8+Xq5+FQsb0VmNqppuaOfEoul0aot1l3e4/KES2s5EuOUlUoowlnyv+4AdhdAGOqb5LEdtA5rFVIz9yfy/1Pn3pTXb9oED3R8+Kir/9OTx/ssx9hNy3Key3JMadltUHDgFbVIyUnJ7OeYgzTvQ1B0OTG/pZjxSy4bGaQnphporwNXuGXIdkdUZUtkrNUrVo1tKsFN7h+1GeiU06MIlmX91LOjG2lQ5wvEyw5rXFsbBIzQuLURToh7SZJA80ntK4qkg6hQlZu8rWvJbsNxQVW7G7KVpdYhUbWcHnsTNMbg0CNd+cpJhdMtf2ZPdqtMSxJ1cgjIAQ0ctc+aK2dMcq4JvstF1jzaNE1DrGQ4ncuf0Lp9Wv1lQ7TnGT9ByCn6QVierZOg2jPPIfA+a8wa0lwnwTWo2ZZZPJnjjXUa/U6bhlYCk1o3THn8ERjLvuWz/9g/2uVZtcTDKmzOgABTKviYqOaAZa3y2j9PmVgz1Iu5Wg+0ooxtBQWbkwppIctgzrdR1LdMdhe9RITM6KrfCEGy5LUXiRIqOBGhjyQTqZKYVo3fiJKjN7zWptCoX2BVIybSGdriMb00pYmOKqTmtb7VRo/wAwnyGaMsaIeez1j/ysInxfCKMnNFrtL3bcBK6a/s0mjLIALl9jhzqDml9MsJggOd2iJ1IGmY56Lp7a4NFruQVQVHF6qfKiKhQnPTkjqTQAlNW/A0UdHEto/DetDjasdGoFrdg9kBa21QOY0kaz35LKmIMa47RAgbzGXimQTtpZLFWrjpva7Rio45+615HgQIKxXwl8Ec4/JzvGLP71pA1Hw/YR2FW0yNxyU+I0paDwPxU2FU8pU+DStnMMbtNiq9vAkeqQXdPJdA6Z4d/xDiNHNDviPkqdeW2aSYpIW21DInfKY2OMN9l+R47ip6Fn93PE/ok11bdop9gm4bRaBRBEhRPt8xKQW9Z7PZcRy3I2ljzwRttDhyyKnizpWaLW1Q5xKvtW5HCPTNILO3Ldk/vNPxsV6Z2HDMabx3heMw+QOWqlOtG0sfNqSFtQvYSWOLZ1gwvba4BgOCZVbAwpLKk1vu58UnI1hifLs1vej5rUw5o7TdJGZHBR22Flg7Qgp1SuTo2SrHa9CzcUXbVUMqn2W5EDk/eCctNOeizTfR1ZHCL5vs59UEkwc/3ojcJrRkhb3DH21ctqNLXNMOB4HfzG8Fb1G7DpG9DQ8OS9lus6ydUKZI3KqYbeKyWV4pOrsLFhUPvBo59r0y+KKZhzoyqGfyiPLX1XjblFUq3NAit49bFpL3McebWl3wGXilLLO7qf8m0qRxc0/D9Vf+sHEefyRNrf1Gey4xwOY/TwhNHPkUmvws57S/h7iVX2uwPzNb8DKa2v8GjG1cV2gDM6u9SQF0Kj0gbB22wY3Zg929c66S9Jqlw8iS1gMBv/ALc1sqPNkst1JUTtwrCrWRD67xvBgeBEfNFUenDaWVvbU6Y4nM+JVNc5eNqIFXyWm9xZ9xU6x8SQBAyAA4eqv2Cjatw08FyvDq0tHcuo4JVmm2PwhC7Iy/SqBK2H7M7RAZPtTukeKHFRlIgATte8Y1GiG6Y4s+i7YbTL+sbtAkgAZwRxmYPiqrcXjqrYrMfs8A4x6RPqr/MzjjlJXHf+yy3HTOnTqBtMmo8+00eyw6Hadu7s+5UbHsUurmsRWgmezSZJbG4H8R+uiOtbW2Y4EGpHAbv9KbYjd27YqUGOD4gufOm/XPdoAtoyhFa7OWeDPJ1JcUVtmDXJAJbHIkSFiOdTcczWfJzMGBnwCxL3pFfymP5HFdksPdPkpsNZkF6GZKeyZACyNSCpYtfVeXAEbIbnyk/+S55jOEBtZ7RoHGO7cunW+ZceJP0+SR9LbVv3ZAG0Zk8QIiVICbCOiQrUhL9k7sp3nVVbpB0cfQq7LxzB3EcQunYI3ZaByCJxrBGXLA12RGbXDUfohlI4rUw06gZIZ1vyXSn9B6zTAAcOIMeYOinb/D9rgesJDjpEQO/LNOw4o5e20EyMjx0KPthVGj3eh+Kttf8AhnXElmy4bodBPmtKHQm7Bg0j3y2Pik2aRVCelWqjWD3j6JphmHVq5inTDjxg7I7zIA81YrPoY5gaaoBncCfU/RWChdNpiANlo4DIRyUVZsszQuwnogaYPWPZ1sSGNIyHGNfFBYPdmnfVwScnty4bLWTHeJ81V8PxKrc4xRqtEOLw7PdSAhwcf/zBHDadzTvFbgU8UrOBBbU2HgjP/tsaf9TXIaNsbfJ35RZul1Kyu6JNUlj2iGVdh0gwYBj2m/4T8VzvD8I2+w94MTBbnkDzRPSOrW64sEimO1Tic5Ak+BkZL3BcNc7VxE+A8kmaQgoP8LDKHRUxNOr4ObE+IOQ8EZQw6ozIubI11+ib2NJrSGlwPjxgdx1Xl5k8DkJ9fopaOqOR9ENGg/iPVFU6buK2oPU4eEqNHIynbTx80VToAKFtYKUVUEOTJ9gclW+lOEgsNVmTm5uHEce8J91yX4/cBttWJ/A74EJrsmUVJUyhC4XlSpl3oK1fIk8FvVdxK1R5j0OsGq9kcjC6b0ZrdhvILlWFvho810bom+Mvmh9mc9xC+nWBuuaDTTc4VKbtsbEbTmwQ5uYz3GN+yuf0rx7B/wBQMsi19M7XdAgyuxSFROnuFtFSnUY3tPkOAnOIg5LVSOWl5/cqVbH3nIEDmGx6SYW9oC45mZ1lSGx/EwtA1M5DvDs/VDvZl93nxIyP9OvlKVjGzNmBJE789+9YkbHECAcl6pKsu7dFM07LSeA/sluHXm01H3Luy0fiI9M/kmSTWrIb4JN0mE1aY4N+af0mJHjrfvx+UfEpDJcPMFN6LkktHQSmlCogaDqZhTOpByEBUrKhCRRJRGyY3IsO3KBrwe9CYtUcylUc0wQ0kFIY2DASJSTpLaNp0KtT8LHGPh8VRrTpxWZttqOLgWuAO8OIyIPCUPbdMn9W+lUl9N7S0gntNne0nekWosqle6NGtTeCQBDSRObZ7Qy1yKZXuOtq1WFmobsiRqBmMjvzKCqtDhBzG4xMd4Q7MHbrtc5zB/RGjpuatLaZerXFGVKYa/SdnmJGo7olR2t/sQYzzB7xkckgbWYACXieWcnwW1XFRnkXTnpHLXw4JGvNFpffBwMZEZg89R8SO4qCvjmcHd/dVStjDyIaAB5+CGfi9QGez3QIPjqihe8kXani44ohuIzvVJoY/TOT2lh4jMemaZ0blrhLHg+KTiaxzKXRZ23qnZezvVW+0OG9Q18b2BmYU0X7nyXdt1zSjpBbV7qn1Vu2QTL3Ew0AZxO88gveimG1bh23VBbS3NzDnT+LeB6roVtYtEbIgcNypIwy+pSVI4lStg2GN90eZCW3VyWkiE8xV2xcPLd1R/ltEfBIsXH3hG7VbpHnzm6HOGV5a3uXSuirpbzHwXLcEfkAum9FBv8ANQxXcS5Mfkq90kLi5paSNkGY9qHQDB3aJ4XquY1UirtToIMbt+fgVSM0GWvRWnWotfDe2J7O7lvBI385SHFOglRmbO0J3CHeAmD4HwR7HPY6aROeZY0xtjizOBUjdo6Nxkqx2NZ72B9N7arDlBEOBGocDmHA6g6JAznP8tcNRnzZn45LF0d9BhMupvnflPrvWJAcvwarAEFWGiZc0zkJ9YVcwlrS0OjZ7sx5J3atIORB9FbEPmJFjI+8nlCaUKxGRSzEjJKkZBblMKD0tY1GWrkDGbXrdr5UVPReByBhZfC9c+WwcwciCg21SSFO0pDspuOdCzJdSMg57J1HdxVVusHqM1Y4c9krsELcNHBKilI4a6gRyXgt3HUruLqDSM2tPeAo/wCVUDE0qf8AQ36I2VzOLNtTwUv2crsn8kt4/wCTT/ob9FjcLoNzFGmP8glGx8zjlOwe/wBhrnflBPwRtHoPd1I2aLo4uIb/ALjK7HRewZAABE9a0hLY+f2OS0P4S3R16pve8n0DUaz+DdTU1mD8rXH1kLqHWZIK8xxjJAILu/Id/wBE6JU3fRS7b+FVICatd55Ny+JK9d0ZtqRPVURLTnUd2nk8i7TPgrNRuuszmV5/Lw7KIEylRTm32F4HaxT5nUou4rilSc46BpPkJW1rT2WwlnSek91vUDBLnDZA79fRWkYtnKqdqaji4+zJJPHeUixhpLiT+5zVro3IYAwxIyI57/VJsatxsn/D8DmrRE+gbo/u7/mupdEiZPDJcv6NsLnn96rrHRylstH737lEuxxf4SwuehrrBgWmr+IQ/kBIDh3b+RPALerVEZojBseoVmAMqNJaIM5d5E65ppMiU1FpN9lddRcCWHJzcwdxjf8ACT+V3FGWlRwPWMOzU0dPsvj3aoG8fiGY5hE4zatEZgCew8RDXfgcdwMmJyzIO5C29QEkkQ4ZPaNeRbO/LLjBGoyVFckxs3pI0DtNqNdvApvcB3OaCCOaxRMs3ES2HNOhBgHwnJYgVI5NhlUhrRO/PNWuxfv3Bc/oXBCsFlXqOETA8lbJTHV7jgnZBiMythcNqM2mmVX69r2HO1A04E8fNN8Po9XRaIziSpKJWIu21QPWZo+0QMYA5LX9lb7MrXZ9Ehm1EdqFPUZuXjaMAKTZJKBmlN27epaawUJUtItGpHmgCPPctm0ypm1GDeFs25buB8kgMp0SVILXcvG3XAFbC4PBAGOsAVsbNkZlRuvDMDM+g71mwdSZPp5IoYmx2+NOA2Q0+98uQVRYHPqEcT5K2dLbtopbBgvcQGAa668ghcEwvZMnPf4oHYZhdl1QE796bUnSoq7Ox3JQL1w7LZAJ8YPwTBbdD8XbZgZnfHzKgunkuaOJnuhC25FJuep05nVTWzT7btTu4fvJNfJM6vijld/akXNU7hUd/uJSi5vdp5G4/wBlaOlZDKtUDeSfP+5VUtaEv07la+RZO6G/R+1NNpcd7p8AujYFVlgMeqqtja6CMgrdYsDG+Cze2FUqMxu8DaTs9Rs+Jy+q5s5/2WoN9F+RB3Kx9IMR2n7HAz8gkt/Q6ymW8su9dmONRPmv4hm55uPhaGAa5o7DpaR7JORCPwrHCHAP3ZSdY4Hj+nIKu9Grs1KWyfapnZPy9PgnLrXag6O3HjyKJJSRhhy5MUy8sqMIBBbmAcw/fnqBB71ipNPGKrBsioWgZbO24R4BYuf2j2l65fH7FIoq1UT92PD5LFiR3IZ126Ddll4Kev8AJYsUlAPvfvmm1josWIAZNWU9VixIoJQdaoeJ816sQhkczqpqAWLEgCaYU7V4sQDJKa8uzDD4LFiYG9AZeC3OqxYgEUu9zvnznAynONNOCs9t7I7gsWIfYHl6ez4pbZjt+f8AuIWLEMuHTJ7k/eM8PiUxq6LFip9GWP6jm/T3Ks78rUjwwfeN/e9YsT8Dl9Rb8N9oKzPPYPisWKF2Eig3p++qfmPwC3p/VYsXf4Pjsv8AUl+b/cB6Kj/jLoboGX+ZWtns+LlixZ+Tqf8Aw82BwWLFisg//9k=" id="117" name="Google Shape;117;p16"/>
          <p:cNvSpPr txBox="1"/>
          <p:nvPr/>
        </p:nvSpPr>
        <p:spPr>
          <a:xfrm>
            <a:off x="184150" y="-1951037"/>
            <a:ext cx="5438775" cy="4076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600" u="none">
              <a:solidFill>
                <a:schemeClr val="lt1"/>
              </a:solidFill>
              <a:latin typeface="Arial"/>
              <a:ea typeface="Arial"/>
              <a:cs typeface="Arial"/>
              <a:sym typeface="Arial"/>
            </a:endParaRPr>
          </a:p>
        </p:txBody>
      </p:sp>
      <p:pic>
        <p:nvPicPr>
          <p:cNvPr descr="https://encrypted-tbn0.gstatic.com/images?q=tbn:ANd9GcQVR9YcGXOKhZgWkkxANnzGaxteWN2EBYrKFygvRKJbHoh7R2ZM_Q" id="118" name="Google Shape;118;p16"/>
          <p:cNvPicPr preferRelativeResize="0"/>
          <p:nvPr/>
        </p:nvPicPr>
        <p:blipFill rotWithShape="1">
          <a:blip r:embed="rId3">
            <a:alphaModFix/>
          </a:blip>
          <a:srcRect b="0" l="0" r="0" t="0"/>
          <a:stretch/>
        </p:blipFill>
        <p:spPr>
          <a:xfrm rot="-300000">
            <a:off x="5378450" y="4089400"/>
            <a:ext cx="2628900" cy="17430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13">
                                            <p:txEl>
                                              <p:pRg end="0" st="0"/>
                                            </p:txEl>
                                          </p:spTgt>
                                        </p:tgtEl>
                                        <p:attrNameLst>
                                          <p:attrName>style.visibility</p:attrName>
                                        </p:attrNameLst>
                                      </p:cBhvr>
                                      <p:to>
                                        <p:strVal val="visible"/>
                                      </p:to>
                                    </p:set>
                                    <p:anim calcmode="lin" valueType="num">
                                      <p:cBhvr additive="base">
                                        <p:cTn dur="500"/>
                                        <p:tgtEl>
                                          <p:spTgt spid="113">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13">
                                            <p:txEl>
                                              <p:pRg end="1" st="1"/>
                                            </p:txEl>
                                          </p:spTgt>
                                        </p:tgtEl>
                                        <p:attrNameLst>
                                          <p:attrName>style.visibility</p:attrName>
                                        </p:attrNameLst>
                                      </p:cBhvr>
                                      <p:to>
                                        <p:strVal val="visible"/>
                                      </p:to>
                                    </p:set>
                                    <p:anim calcmode="lin" valueType="num">
                                      <p:cBhvr additive="base">
                                        <p:cTn dur="500"/>
                                        <p:tgtEl>
                                          <p:spTgt spid="113">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13">
                                            <p:txEl>
                                              <p:pRg end="2" st="2"/>
                                            </p:txEl>
                                          </p:spTgt>
                                        </p:tgtEl>
                                        <p:attrNameLst>
                                          <p:attrName>style.visibility</p:attrName>
                                        </p:attrNameLst>
                                      </p:cBhvr>
                                      <p:to>
                                        <p:strVal val="visible"/>
                                      </p:to>
                                    </p:set>
                                    <p:anim calcmode="lin" valueType="num">
                                      <p:cBhvr additive="base">
                                        <p:cTn dur="500"/>
                                        <p:tgtEl>
                                          <p:spTgt spid="113">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13">
                                            <p:txEl>
                                              <p:pRg end="3" st="3"/>
                                            </p:txEl>
                                          </p:spTgt>
                                        </p:tgtEl>
                                        <p:attrNameLst>
                                          <p:attrName>style.visibility</p:attrName>
                                        </p:attrNameLst>
                                      </p:cBhvr>
                                      <p:to>
                                        <p:strVal val="visible"/>
                                      </p:to>
                                    </p:set>
                                    <p:anim calcmode="lin" valueType="num">
                                      <p:cBhvr additive="base">
                                        <p:cTn dur="500"/>
                                        <p:tgtEl>
                                          <p:spTgt spid="113">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13">
                                            <p:txEl>
                                              <p:pRg end="4" st="4"/>
                                            </p:txEl>
                                          </p:spTgt>
                                        </p:tgtEl>
                                        <p:attrNameLst>
                                          <p:attrName>style.visibility</p:attrName>
                                        </p:attrNameLst>
                                      </p:cBhvr>
                                      <p:to>
                                        <p:strVal val="visible"/>
                                      </p:to>
                                    </p:set>
                                    <p:anim calcmode="lin" valueType="num">
                                      <p:cBhvr additive="base">
                                        <p:cTn dur="500"/>
                                        <p:tgtEl>
                                          <p:spTgt spid="113">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13">
                                            <p:txEl>
                                              <p:pRg end="5" st="5"/>
                                            </p:txEl>
                                          </p:spTgt>
                                        </p:tgtEl>
                                        <p:attrNameLst>
                                          <p:attrName>style.visibility</p:attrName>
                                        </p:attrNameLst>
                                      </p:cBhvr>
                                      <p:to>
                                        <p:strVal val="visible"/>
                                      </p:to>
                                    </p:set>
                                    <p:anim calcmode="lin" valueType="num">
                                      <p:cBhvr additive="base">
                                        <p:cTn dur="500"/>
                                        <p:tgtEl>
                                          <p:spTgt spid="113">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13">
                                            <p:txEl>
                                              <p:pRg end="6" st="6"/>
                                            </p:txEl>
                                          </p:spTgt>
                                        </p:tgtEl>
                                        <p:attrNameLst>
                                          <p:attrName>style.visibility</p:attrName>
                                        </p:attrNameLst>
                                      </p:cBhvr>
                                      <p:to>
                                        <p:strVal val="visible"/>
                                      </p:to>
                                    </p:set>
                                    <p:anim calcmode="lin" valueType="num">
                                      <p:cBhvr additive="base">
                                        <p:cTn dur="500"/>
                                        <p:tgtEl>
                                          <p:spTgt spid="113">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13">
                                            <p:txEl>
                                              <p:pRg end="7" st="7"/>
                                            </p:txEl>
                                          </p:spTgt>
                                        </p:tgtEl>
                                        <p:attrNameLst>
                                          <p:attrName>style.visibility</p:attrName>
                                        </p:attrNameLst>
                                      </p:cBhvr>
                                      <p:to>
                                        <p:strVal val="visible"/>
                                      </p:to>
                                    </p:set>
                                    <p:anim calcmode="lin" valueType="num">
                                      <p:cBhvr additive="base">
                                        <p:cTn dur="500"/>
                                        <p:tgtEl>
                                          <p:spTgt spid="113">
                                            <p:txEl>
                                              <p:pRg end="7" st="7"/>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13">
                                            <p:txEl>
                                              <p:pRg end="8" st="8"/>
                                            </p:txEl>
                                          </p:spTgt>
                                        </p:tgtEl>
                                        <p:attrNameLst>
                                          <p:attrName>style.visibility</p:attrName>
                                        </p:attrNameLst>
                                      </p:cBhvr>
                                      <p:to>
                                        <p:strVal val="visible"/>
                                      </p:to>
                                    </p:set>
                                    <p:anim calcmode="lin" valueType="num">
                                      <p:cBhvr additive="base">
                                        <p:cTn dur="500"/>
                                        <p:tgtEl>
                                          <p:spTgt spid="113">
                                            <p:txEl>
                                              <p:pRg end="8" st="8"/>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9" name="Shape 389"/>
        <p:cNvGrpSpPr/>
        <p:nvPr/>
      </p:nvGrpSpPr>
      <p:grpSpPr>
        <a:xfrm>
          <a:off x="0" y="0"/>
          <a:ext cx="0" cy="0"/>
          <a:chOff x="0" y="0"/>
          <a:chExt cx="0" cy="0"/>
        </a:xfrm>
      </p:grpSpPr>
      <p:sp>
        <p:nvSpPr>
          <p:cNvPr id="390" name="Google Shape;390;p52"/>
          <p:cNvSpPr txBox="1"/>
          <p:nvPr>
            <p:ph type="title"/>
          </p:nvPr>
        </p:nvSpPr>
        <p:spPr>
          <a:xfrm>
            <a:off x="457200" y="228600"/>
            <a:ext cx="8229600" cy="685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000"/>
              <a:buFont typeface="Arial"/>
              <a:buNone/>
            </a:pPr>
            <a:r>
              <a:rPr b="1" i="0" lang="en-US" sz="4000" u="none">
                <a:solidFill>
                  <a:schemeClr val="lt2"/>
                </a:solidFill>
                <a:latin typeface="Arial"/>
                <a:ea typeface="Arial"/>
                <a:cs typeface="Arial"/>
                <a:sym typeface="Arial"/>
              </a:rPr>
              <a:t>TÀI LIỆU THAM KHẢO</a:t>
            </a:r>
            <a:endParaRPr/>
          </a:p>
        </p:txBody>
      </p:sp>
      <p:sp>
        <p:nvSpPr>
          <p:cNvPr id="391" name="Google Shape;391;p52"/>
          <p:cNvSpPr txBox="1"/>
          <p:nvPr>
            <p:ph idx="1" type="body"/>
          </p:nvPr>
        </p:nvSpPr>
        <p:spPr>
          <a:xfrm>
            <a:off x="76200" y="1295400"/>
            <a:ext cx="8686800" cy="5334000"/>
          </a:xfrm>
          <a:prstGeom prst="rect">
            <a:avLst/>
          </a:prstGeom>
          <a:noFill/>
          <a:ln>
            <a:noFill/>
          </a:ln>
        </p:spPr>
        <p:txBody>
          <a:bodyPr anchorCtr="0" anchor="t" bIns="45700" lIns="91425" spcFirstLastPara="1" rIns="91425" wrap="square" tIns="45700">
            <a:noAutofit/>
          </a:bodyPr>
          <a:lstStyle/>
          <a:p>
            <a:pPr indent="-342900" lvl="0" marL="342900" rtl="0" algn="just">
              <a:lnSpc>
                <a:spcPct val="100000"/>
              </a:lnSpc>
              <a:spcBef>
                <a:spcPts val="0"/>
              </a:spcBef>
              <a:spcAft>
                <a:spcPts val="0"/>
              </a:spcAft>
              <a:buClr>
                <a:schemeClr val="lt1"/>
              </a:buClr>
              <a:buSzPts val="2400"/>
              <a:buFont typeface="Noto Sans Symbols"/>
              <a:buChar char="➢"/>
            </a:pPr>
            <a:r>
              <a:rPr b="0" i="0" lang="en-US" sz="2400" u="none">
                <a:solidFill>
                  <a:schemeClr val="lt1"/>
                </a:solidFill>
                <a:latin typeface="Arial"/>
                <a:ea typeface="Arial"/>
                <a:cs typeface="Arial"/>
                <a:sym typeface="Arial"/>
              </a:rPr>
              <a:t>Huỳnh Thị Duy Hương (2006), “Nhiễm trùng sơ sinh”, </a:t>
            </a:r>
            <a:r>
              <a:rPr b="0" i="1" lang="en-US" sz="2400" u="none">
                <a:solidFill>
                  <a:schemeClr val="lt1"/>
                </a:solidFill>
                <a:latin typeface="Arial"/>
                <a:ea typeface="Arial"/>
                <a:cs typeface="Arial"/>
                <a:sym typeface="Arial"/>
              </a:rPr>
              <a:t>Nhi khoa Chương trình đại học</a:t>
            </a:r>
            <a:r>
              <a:rPr b="0" i="0" lang="en-US" sz="2400" u="none">
                <a:solidFill>
                  <a:schemeClr val="lt1"/>
                </a:solidFill>
                <a:latin typeface="Arial"/>
                <a:ea typeface="Arial"/>
                <a:cs typeface="Arial"/>
                <a:sym typeface="Arial"/>
              </a:rPr>
              <a:t>, NXB Y học, TPHCM, tập II, tr.260-278.</a:t>
            </a:r>
            <a:endParaRPr/>
          </a:p>
          <a:p>
            <a:pPr indent="-342900" lvl="0" marL="342900" rtl="0" algn="just">
              <a:lnSpc>
                <a:spcPct val="100000"/>
              </a:lnSpc>
              <a:spcBef>
                <a:spcPts val="480"/>
              </a:spcBef>
              <a:spcAft>
                <a:spcPts val="0"/>
              </a:spcAft>
              <a:buClr>
                <a:schemeClr val="lt1"/>
              </a:buClr>
              <a:buSzPts val="2400"/>
              <a:buFont typeface="Noto Sans Symbols"/>
              <a:buChar char="➢"/>
            </a:pPr>
            <a:r>
              <a:rPr b="0" i="0" lang="en-US" sz="2400" u="none">
                <a:solidFill>
                  <a:schemeClr val="lt1"/>
                </a:solidFill>
                <a:latin typeface="Arial"/>
                <a:ea typeface="Arial"/>
                <a:cs typeface="Arial"/>
                <a:sym typeface="Arial"/>
              </a:rPr>
              <a:t>Baley JE (2015) Infections in the neonate. Neonatal - Perinatal Medicine - Diseases  of the fetus and infants. Fanaroff and Martin. Pp 346-67.</a:t>
            </a:r>
            <a:endParaRPr/>
          </a:p>
          <a:p>
            <a:pPr indent="-342900" lvl="0" marL="342900" rtl="0" algn="just">
              <a:lnSpc>
                <a:spcPct val="100000"/>
              </a:lnSpc>
              <a:spcBef>
                <a:spcPts val="480"/>
              </a:spcBef>
              <a:spcAft>
                <a:spcPts val="0"/>
              </a:spcAft>
              <a:buClr>
                <a:schemeClr val="lt1"/>
              </a:buClr>
              <a:buSzPts val="2400"/>
              <a:buFont typeface="Noto Sans Symbols"/>
              <a:buChar char="➢"/>
            </a:pPr>
            <a:r>
              <a:rPr b="0" i="0" lang="en-US" sz="2400" u="none">
                <a:solidFill>
                  <a:schemeClr val="lt1"/>
                </a:solidFill>
                <a:latin typeface="Arial"/>
                <a:ea typeface="Arial"/>
                <a:cs typeface="Arial"/>
                <a:sym typeface="Arial"/>
              </a:rPr>
              <a:t>Ferrieri P, Wallen LD (2012) Neonatal bacterial sepsis. Avery’s diseases of the newborns. Elsevier Saunders. 9</a:t>
            </a:r>
            <a:r>
              <a:rPr b="0" baseline="30000" i="0" lang="en-US" sz="2400" u="none">
                <a:solidFill>
                  <a:schemeClr val="lt1"/>
                </a:solidFill>
                <a:latin typeface="Arial"/>
                <a:ea typeface="Arial"/>
                <a:cs typeface="Arial"/>
                <a:sym typeface="Arial"/>
              </a:rPr>
              <a:t>th</a:t>
            </a:r>
            <a:r>
              <a:rPr b="0" i="0" lang="en-US" sz="2400" u="none">
                <a:solidFill>
                  <a:schemeClr val="lt1"/>
                </a:solidFill>
                <a:latin typeface="Arial"/>
                <a:ea typeface="Arial"/>
                <a:cs typeface="Arial"/>
                <a:sym typeface="Arial"/>
              </a:rPr>
              <a:t> edition, pp 538-550.</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5" name="Shape 395"/>
        <p:cNvGrpSpPr/>
        <p:nvPr/>
      </p:nvGrpSpPr>
      <p:grpSpPr>
        <a:xfrm>
          <a:off x="0" y="0"/>
          <a:ext cx="0" cy="0"/>
          <a:chOff x="0" y="0"/>
          <a:chExt cx="0" cy="0"/>
        </a:xfrm>
      </p:grpSpPr>
      <p:sp>
        <p:nvSpPr>
          <p:cNvPr id="396" name="Google Shape;396;p53"/>
          <p:cNvSpPr txBox="1"/>
          <p:nvPr>
            <p:ph type="title"/>
          </p:nvPr>
        </p:nvSpPr>
        <p:spPr>
          <a:xfrm>
            <a:off x="457200" y="457200"/>
            <a:ext cx="8229600" cy="685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000"/>
              <a:buFont typeface="Arial"/>
              <a:buNone/>
            </a:pPr>
            <a:r>
              <a:rPr b="1" i="0" lang="en-US" sz="4000" u="none">
                <a:solidFill>
                  <a:schemeClr val="lt2"/>
                </a:solidFill>
                <a:latin typeface="Arial"/>
                <a:ea typeface="Arial"/>
                <a:cs typeface="Arial"/>
                <a:sym typeface="Arial"/>
              </a:rPr>
              <a:t>TÀI LIỆU THAM KHẢO</a:t>
            </a:r>
            <a:endParaRPr/>
          </a:p>
        </p:txBody>
      </p:sp>
      <p:sp>
        <p:nvSpPr>
          <p:cNvPr id="397" name="Google Shape;397;p53"/>
          <p:cNvSpPr txBox="1"/>
          <p:nvPr>
            <p:ph idx="1" type="body"/>
          </p:nvPr>
        </p:nvSpPr>
        <p:spPr>
          <a:xfrm>
            <a:off x="76200" y="1600200"/>
            <a:ext cx="8686800" cy="5029200"/>
          </a:xfrm>
          <a:prstGeom prst="rect">
            <a:avLst/>
          </a:prstGeom>
          <a:noFill/>
          <a:ln>
            <a:noFill/>
          </a:ln>
        </p:spPr>
        <p:txBody>
          <a:bodyPr anchorCtr="0" anchor="t" bIns="45700" lIns="91425" spcFirstLastPara="1" rIns="91425" wrap="square" tIns="45700">
            <a:noAutofit/>
          </a:bodyPr>
          <a:lstStyle/>
          <a:p>
            <a:pPr indent="-342900" lvl="0" marL="342900" rtl="0" algn="just">
              <a:lnSpc>
                <a:spcPct val="100000"/>
              </a:lnSpc>
              <a:spcBef>
                <a:spcPts val="0"/>
              </a:spcBef>
              <a:spcAft>
                <a:spcPts val="0"/>
              </a:spcAft>
              <a:buClr>
                <a:schemeClr val="lt1"/>
              </a:buClr>
              <a:buSzPts val="2400"/>
              <a:buFont typeface="Noto Sans Symbols"/>
              <a:buChar char="➢"/>
            </a:pPr>
            <a:r>
              <a:rPr b="0" i="0" lang="en-US" sz="2400" u="none">
                <a:solidFill>
                  <a:schemeClr val="lt1"/>
                </a:solidFill>
                <a:latin typeface="Arial"/>
                <a:ea typeface="Arial"/>
                <a:cs typeface="Arial"/>
                <a:sym typeface="Arial"/>
              </a:rPr>
              <a:t>Nizet V (2010). “Bacterial sepsis and meningitis”. Infectious Diseases of the Fetus and Newborn Infant, 7th ed, Elsevier Saunders, Philadelphia. p.244</a:t>
            </a:r>
            <a:endParaRPr/>
          </a:p>
          <a:p>
            <a:pPr indent="-342900" lvl="0" marL="342900" rtl="0" algn="just">
              <a:lnSpc>
                <a:spcPct val="100000"/>
              </a:lnSpc>
              <a:spcBef>
                <a:spcPts val="480"/>
              </a:spcBef>
              <a:spcAft>
                <a:spcPts val="0"/>
              </a:spcAft>
              <a:buClr>
                <a:schemeClr val="lt1"/>
              </a:buClr>
              <a:buSzPts val="2400"/>
              <a:buFont typeface="Noto Sans Symbols"/>
              <a:buChar char="➢"/>
            </a:pPr>
            <a:r>
              <a:rPr b="0" i="0" lang="en-US" sz="2400" u="none">
                <a:solidFill>
                  <a:schemeClr val="lt1"/>
                </a:solidFill>
                <a:latin typeface="Arial"/>
                <a:ea typeface="Arial"/>
                <a:cs typeface="Arial"/>
                <a:sym typeface="Arial"/>
              </a:rPr>
              <a:t>Polin RA, Committee on Fetus and Newborn. Management of neonates with suspected or proven early-onset bacterial sepsis. Pediatrics 2012; 129:1006. </a:t>
            </a:r>
            <a:endParaRPr/>
          </a:p>
          <a:p>
            <a:pPr indent="-342900" lvl="0" marL="342900" rtl="0" algn="just">
              <a:lnSpc>
                <a:spcPct val="100000"/>
              </a:lnSpc>
              <a:spcBef>
                <a:spcPts val="480"/>
              </a:spcBef>
              <a:spcAft>
                <a:spcPts val="0"/>
              </a:spcAft>
              <a:buClr>
                <a:schemeClr val="lt1"/>
              </a:buClr>
              <a:buSzPts val="2400"/>
              <a:buFont typeface="Noto Sans Symbols"/>
              <a:buChar char="➢"/>
            </a:pPr>
            <a:r>
              <a:rPr b="0" i="0" lang="en-US" sz="2400" u="none">
                <a:solidFill>
                  <a:schemeClr val="lt1"/>
                </a:solidFill>
                <a:latin typeface="Arial"/>
                <a:ea typeface="Arial"/>
                <a:cs typeface="Arial"/>
                <a:sym typeface="Arial"/>
              </a:rPr>
              <a:t>Smitherman HF (2013) Strategies for the evaluation of fever in neonates and infants (less than 3 months of age). Uptodate </a:t>
            </a:r>
            <a:endParaRPr/>
          </a:p>
          <a:p>
            <a:pPr indent="-190500" lvl="0" marL="342900" rtl="0" algn="l">
              <a:spcBef>
                <a:spcPts val="480"/>
              </a:spcBef>
              <a:spcAft>
                <a:spcPts val="0"/>
              </a:spcAft>
              <a:buClr>
                <a:schemeClr val="lt1"/>
              </a:buClr>
              <a:buSzPts val="2400"/>
              <a:buFont typeface="Arial"/>
              <a:buNone/>
            </a:pPr>
            <a:r>
              <a:t/>
            </a:r>
            <a:endParaRPr b="0" i="0" sz="2400" u="none">
              <a:solidFill>
                <a:schemeClr val="lt1"/>
              </a:solidFill>
              <a:latin typeface="Arial"/>
              <a:ea typeface="Arial"/>
              <a:cs typeface="Arial"/>
              <a:sym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1" name="Shape 401"/>
        <p:cNvGrpSpPr/>
        <p:nvPr/>
      </p:nvGrpSpPr>
      <p:grpSpPr>
        <a:xfrm>
          <a:off x="0" y="0"/>
          <a:ext cx="0" cy="0"/>
          <a:chOff x="0" y="0"/>
          <a:chExt cx="0" cy="0"/>
        </a:xfrm>
      </p:grpSpPr>
      <p:sp>
        <p:nvSpPr>
          <p:cNvPr id="402" name="Google Shape;402;p5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sz="4400">
              <a:solidFill>
                <a:schemeClr val="lt2"/>
              </a:solidFill>
              <a:latin typeface="Arial"/>
              <a:ea typeface="Arial"/>
              <a:cs typeface="Arial"/>
              <a:sym typeface="Arial"/>
            </a:endParaRPr>
          </a:p>
        </p:txBody>
      </p:sp>
      <p:pic>
        <p:nvPicPr>
          <p:cNvPr id="403" name="Google Shape;403;p54"/>
          <p:cNvPicPr preferRelativeResize="0"/>
          <p:nvPr>
            <p:ph idx="1" type="body"/>
          </p:nvPr>
        </p:nvPicPr>
        <p:blipFill rotWithShape="1">
          <a:blip r:embed="rId3">
            <a:alphaModFix/>
          </a:blip>
          <a:srcRect b="0" l="0" r="0" t="0"/>
          <a:stretch/>
        </p:blipFill>
        <p:spPr>
          <a:xfrm>
            <a:off x="3614737" y="2668587"/>
            <a:ext cx="1914525" cy="23907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3"/>
                                        </p:tgtEl>
                                        <p:attrNameLst>
                                          <p:attrName>style.visibility</p:attrName>
                                        </p:attrNameLst>
                                      </p:cBhvr>
                                      <p:to>
                                        <p:strVal val="visible"/>
                                      </p:to>
                                    </p:set>
                                    <p:animEffect filter="fade" transition="in">
                                      <p:cBhvr>
                                        <p:cTn dur="2000"/>
                                        <p:tgtEl>
                                          <p:spTgt spid="40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17"/>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2"/>
              </a:buClr>
              <a:buSzPts val="3600"/>
              <a:buFont typeface="Arial"/>
              <a:buNone/>
            </a:pPr>
            <a:r>
              <a:rPr b="0" i="0" lang="en-US" sz="3600" u="none">
                <a:solidFill>
                  <a:schemeClr val="lt2"/>
                </a:solidFill>
                <a:latin typeface="Arial"/>
                <a:ea typeface="Arial"/>
                <a:cs typeface="Arial"/>
                <a:sym typeface="Arial"/>
              </a:rPr>
              <a:t>Con bà C.</a:t>
            </a:r>
            <a:endParaRPr/>
          </a:p>
        </p:txBody>
      </p:sp>
      <p:sp>
        <p:nvSpPr>
          <p:cNvPr id="124" name="Google Shape;124;p17"/>
          <p:cNvSpPr txBox="1"/>
          <p:nvPr>
            <p:ph idx="1" type="body"/>
          </p:nvPr>
        </p:nvSpPr>
        <p:spPr>
          <a:xfrm>
            <a:off x="336550" y="1219200"/>
            <a:ext cx="8534400" cy="3581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lt1"/>
              </a:buClr>
              <a:buSzPts val="2400"/>
              <a:buFont typeface="Arial"/>
              <a:buChar char="•"/>
            </a:pPr>
            <a:r>
              <a:rPr b="0" i="0" lang="en-US" sz="2400" u="none">
                <a:solidFill>
                  <a:schemeClr val="lt1"/>
                </a:solidFill>
                <a:latin typeface="Arial"/>
                <a:ea typeface="Arial"/>
                <a:cs typeface="Arial"/>
                <a:sym typeface="Arial"/>
              </a:rPr>
              <a:t>Đến khám lúc 25 ngày tuổi vì sốt, phân lỏng </a:t>
            </a:r>
            <a:endParaRPr/>
          </a:p>
          <a:p>
            <a:pPr indent="-342900" lvl="0" marL="342900" marR="0" rtl="0" algn="l">
              <a:lnSpc>
                <a:spcPct val="100000"/>
              </a:lnSpc>
              <a:spcBef>
                <a:spcPts val="480"/>
              </a:spcBef>
              <a:spcAft>
                <a:spcPts val="0"/>
              </a:spcAft>
              <a:buClr>
                <a:schemeClr val="lt1"/>
              </a:buClr>
              <a:buSzPts val="2400"/>
              <a:buFont typeface="Arial"/>
              <a:buChar char="•"/>
            </a:pPr>
            <a:r>
              <a:rPr b="0" i="0" lang="en-US" sz="2400" u="none">
                <a:solidFill>
                  <a:schemeClr val="lt1"/>
                </a:solidFill>
                <a:latin typeface="Arial"/>
                <a:ea typeface="Arial"/>
                <a:cs typeface="Arial"/>
                <a:sym typeface="Arial"/>
              </a:rPr>
              <a:t>Khám: đừ, bụng chướng/ 38</a:t>
            </a:r>
            <a:r>
              <a:rPr b="0" baseline="30000" i="0" lang="en-US" sz="2400" u="none">
                <a:solidFill>
                  <a:schemeClr val="lt1"/>
                </a:solidFill>
                <a:latin typeface="Arial"/>
                <a:ea typeface="Arial"/>
                <a:cs typeface="Arial"/>
                <a:sym typeface="Arial"/>
              </a:rPr>
              <a:t>o</a:t>
            </a:r>
            <a:r>
              <a:rPr b="0" i="0" lang="en-US" sz="2400" u="none">
                <a:solidFill>
                  <a:schemeClr val="lt1"/>
                </a:solidFill>
                <a:latin typeface="Arial"/>
                <a:ea typeface="Arial"/>
                <a:cs typeface="Arial"/>
                <a:sym typeface="Arial"/>
              </a:rPr>
              <a:t>5 C</a:t>
            </a:r>
            <a:endParaRPr/>
          </a:p>
          <a:p>
            <a:pPr indent="-190500" lvl="0" marL="342900" marR="0" rtl="0" algn="l">
              <a:lnSpc>
                <a:spcPct val="100000"/>
              </a:lnSpc>
              <a:spcBef>
                <a:spcPts val="480"/>
              </a:spcBef>
              <a:spcAft>
                <a:spcPts val="0"/>
              </a:spcAft>
              <a:buClr>
                <a:schemeClr val="lt1"/>
              </a:buClr>
              <a:buSzPts val="2400"/>
              <a:buFont typeface="Arial"/>
              <a:buNone/>
            </a:pPr>
            <a:r>
              <a:t/>
            </a:r>
            <a:endParaRPr b="0" i="0" sz="2400" u="none">
              <a:solidFill>
                <a:schemeClr val="lt1"/>
              </a:solidFill>
              <a:latin typeface="Arial"/>
              <a:ea typeface="Arial"/>
              <a:cs typeface="Arial"/>
              <a:sym typeface="Arial"/>
            </a:endParaRPr>
          </a:p>
          <a:p>
            <a:pPr indent="-342900" lvl="0" marL="342900" marR="0" rtl="0" algn="l">
              <a:lnSpc>
                <a:spcPct val="100000"/>
              </a:lnSpc>
              <a:spcBef>
                <a:spcPts val="480"/>
              </a:spcBef>
              <a:spcAft>
                <a:spcPts val="0"/>
              </a:spcAft>
              <a:buClr>
                <a:schemeClr val="lt1"/>
              </a:buClr>
              <a:buSzPts val="2400"/>
              <a:buFont typeface="Arial"/>
              <a:buChar char="•"/>
            </a:pPr>
            <a:r>
              <a:rPr b="0" i="0" lang="en-US" sz="2400" u="none">
                <a:solidFill>
                  <a:schemeClr val="lt1"/>
                </a:solidFill>
                <a:latin typeface="Arial"/>
                <a:ea typeface="Arial"/>
                <a:cs typeface="Arial"/>
                <a:sym typeface="Arial"/>
              </a:rPr>
              <a:t>Tiền căn: Sinh thường, 40w, 3200g. Khóc ngay sau sinh, mọi việc diễn tiến tốt</a:t>
            </a:r>
            <a:endParaRPr/>
          </a:p>
          <a:p>
            <a:pPr indent="-190500" lvl="0" marL="342900" marR="0" rtl="0" algn="l">
              <a:lnSpc>
                <a:spcPct val="100000"/>
              </a:lnSpc>
              <a:spcBef>
                <a:spcPts val="480"/>
              </a:spcBef>
              <a:spcAft>
                <a:spcPts val="0"/>
              </a:spcAft>
              <a:buClr>
                <a:schemeClr val="lt1"/>
              </a:buClr>
              <a:buSzPts val="2400"/>
              <a:buFont typeface="Arial"/>
              <a:buNone/>
            </a:pPr>
            <a:r>
              <a:t/>
            </a:r>
            <a:endParaRPr b="0" i="0" sz="2400" u="none">
              <a:solidFill>
                <a:schemeClr val="lt1"/>
              </a:solidFill>
              <a:latin typeface="Arial"/>
              <a:ea typeface="Arial"/>
              <a:cs typeface="Arial"/>
              <a:sym typeface="Arial"/>
            </a:endParaRPr>
          </a:p>
          <a:p>
            <a:pPr indent="-190500" lvl="0" marL="342900" marR="0" rtl="0" algn="l">
              <a:lnSpc>
                <a:spcPct val="100000"/>
              </a:lnSpc>
              <a:spcBef>
                <a:spcPts val="480"/>
              </a:spcBef>
              <a:spcAft>
                <a:spcPts val="0"/>
              </a:spcAft>
              <a:buClr>
                <a:schemeClr val="lt1"/>
              </a:buClr>
              <a:buSzPts val="2400"/>
              <a:buFont typeface="Arial"/>
              <a:buNone/>
            </a:pPr>
            <a:r>
              <a:t/>
            </a:r>
            <a:endParaRPr b="0" i="0" sz="2400" u="none">
              <a:solidFill>
                <a:schemeClr val="lt1"/>
              </a:solidFill>
              <a:latin typeface="Arial"/>
              <a:ea typeface="Arial"/>
              <a:cs typeface="Arial"/>
              <a:sym typeface="Arial"/>
            </a:endParaRPr>
          </a:p>
          <a:p>
            <a:pPr indent="-342900" lvl="0" marL="342900" marR="0" rtl="0" algn="l">
              <a:lnSpc>
                <a:spcPct val="100000"/>
              </a:lnSpc>
              <a:spcBef>
                <a:spcPts val="480"/>
              </a:spcBef>
              <a:spcAft>
                <a:spcPts val="0"/>
              </a:spcAft>
              <a:buClr>
                <a:srgbClr val="FFFF00"/>
              </a:buClr>
              <a:buSzPts val="2400"/>
              <a:buFont typeface="Arial"/>
              <a:buChar char="•"/>
            </a:pPr>
            <a:r>
              <a:rPr b="0" i="0" lang="en-US" sz="2400" u="none">
                <a:solidFill>
                  <a:srgbClr val="FFFF00"/>
                </a:solidFill>
                <a:latin typeface="Arial"/>
                <a:ea typeface="Arial"/>
                <a:cs typeface="Arial"/>
                <a:sym typeface="Arial"/>
              </a:rPr>
              <a:t>Viêm ruột siêu vi ?</a:t>
            </a:r>
            <a:endParaRPr/>
          </a:p>
          <a:p>
            <a:pPr indent="-342900" lvl="0" marL="342900" marR="0" rtl="0" algn="l">
              <a:lnSpc>
                <a:spcPct val="100000"/>
              </a:lnSpc>
              <a:spcBef>
                <a:spcPts val="480"/>
              </a:spcBef>
              <a:spcAft>
                <a:spcPts val="0"/>
              </a:spcAft>
              <a:buClr>
                <a:srgbClr val="FFFF00"/>
              </a:buClr>
              <a:buSzPts val="2400"/>
              <a:buFont typeface="Arial"/>
              <a:buChar char="•"/>
            </a:pPr>
            <a:r>
              <a:rPr b="0" i="0" lang="en-US" sz="2400" u="none">
                <a:solidFill>
                  <a:srgbClr val="FFFF00"/>
                </a:solidFill>
                <a:latin typeface="Arial"/>
                <a:ea typeface="Arial"/>
                <a:cs typeface="Arial"/>
                <a:sym typeface="Arial"/>
              </a:rPr>
              <a:t>Viêm ruột vi trùng ?</a:t>
            </a:r>
            <a:endParaRPr/>
          </a:p>
          <a:p>
            <a:pPr indent="-342900" lvl="0" marL="342900" marR="0" rtl="0" algn="l">
              <a:lnSpc>
                <a:spcPct val="100000"/>
              </a:lnSpc>
              <a:spcBef>
                <a:spcPts val="480"/>
              </a:spcBef>
              <a:spcAft>
                <a:spcPts val="0"/>
              </a:spcAft>
              <a:buClr>
                <a:srgbClr val="FFFF00"/>
              </a:buClr>
              <a:buSzPts val="2400"/>
              <a:buFont typeface="Arial"/>
              <a:buChar char="•"/>
            </a:pPr>
            <a:r>
              <a:rPr b="0" i="0" lang="en-US" sz="2400" u="none">
                <a:solidFill>
                  <a:srgbClr val="FFFF00"/>
                </a:solidFill>
                <a:latin typeface="Arial"/>
                <a:ea typeface="Arial"/>
                <a:cs typeface="Arial"/>
                <a:sym typeface="Arial"/>
              </a:rPr>
              <a:t>Nhiễm trùng huyết ?</a:t>
            </a:r>
            <a:endParaRPr/>
          </a:p>
          <a:p>
            <a:pPr indent="-342900" lvl="0" marL="342900" marR="0" rtl="0" algn="l">
              <a:lnSpc>
                <a:spcPct val="100000"/>
              </a:lnSpc>
              <a:spcBef>
                <a:spcPts val="480"/>
              </a:spcBef>
              <a:spcAft>
                <a:spcPts val="0"/>
              </a:spcAft>
              <a:buClr>
                <a:srgbClr val="FFFF00"/>
              </a:buClr>
              <a:buSzPts val="2400"/>
              <a:buFont typeface="Arial"/>
              <a:buChar char="•"/>
            </a:pPr>
            <a:r>
              <a:rPr b="0" i="0" lang="en-US" sz="2400" u="none">
                <a:solidFill>
                  <a:srgbClr val="FFFF00"/>
                </a:solidFill>
                <a:latin typeface="Arial"/>
                <a:ea typeface="Arial"/>
                <a:cs typeface="Arial"/>
                <a:sym typeface="Arial"/>
              </a:rPr>
              <a:t>Viêm màng não ?</a:t>
            </a:r>
            <a:endParaRPr/>
          </a:p>
          <a:p>
            <a:pPr indent="-342900" lvl="0" marL="342900" marR="0" rtl="0" algn="l">
              <a:lnSpc>
                <a:spcPct val="100000"/>
              </a:lnSpc>
              <a:spcBef>
                <a:spcPts val="480"/>
              </a:spcBef>
              <a:spcAft>
                <a:spcPts val="0"/>
              </a:spcAft>
              <a:buClr>
                <a:srgbClr val="FFFF00"/>
              </a:buClr>
              <a:buSzPts val="2400"/>
              <a:buFont typeface="Arial"/>
              <a:buChar char="•"/>
            </a:pPr>
            <a:r>
              <a:rPr b="0" i="0" lang="en-US" sz="2400" u="none">
                <a:solidFill>
                  <a:srgbClr val="FFFF00"/>
                </a:solidFill>
                <a:latin typeface="Arial"/>
                <a:ea typeface="Arial"/>
                <a:cs typeface="Arial"/>
                <a:sym typeface="Arial"/>
              </a:rPr>
              <a:t>Nhiễm trùng huyết/ viêm ruột ?</a:t>
            </a:r>
            <a:endParaRPr/>
          </a:p>
          <a:p>
            <a:pPr indent="-190500" lvl="0" marL="342900" marR="0" rtl="0" algn="l">
              <a:lnSpc>
                <a:spcPct val="100000"/>
              </a:lnSpc>
              <a:spcBef>
                <a:spcPts val="480"/>
              </a:spcBef>
              <a:spcAft>
                <a:spcPts val="0"/>
              </a:spcAft>
              <a:buClr>
                <a:schemeClr val="lt1"/>
              </a:buClr>
              <a:buSzPts val="2400"/>
              <a:buFont typeface="Arial"/>
              <a:buNone/>
            </a:pPr>
            <a:r>
              <a:t/>
            </a:r>
            <a:endParaRPr b="0" i="0" sz="2400" u="none">
              <a:solidFill>
                <a:srgbClr val="FFFF00"/>
              </a:solidFill>
              <a:latin typeface="Arial"/>
              <a:ea typeface="Arial"/>
              <a:cs typeface="Arial"/>
              <a:sym typeface="Arial"/>
            </a:endParaRPr>
          </a:p>
          <a:p>
            <a:pPr indent="-190500" lvl="0" marL="342900" marR="0" rtl="0" algn="l">
              <a:spcBef>
                <a:spcPts val="480"/>
              </a:spcBef>
              <a:spcAft>
                <a:spcPts val="0"/>
              </a:spcAft>
              <a:buClr>
                <a:schemeClr val="lt1"/>
              </a:buClr>
              <a:buSzPts val="2400"/>
              <a:buFont typeface="Arial"/>
              <a:buNone/>
            </a:pPr>
            <a:r>
              <a:t/>
            </a:r>
            <a:endParaRPr b="0" i="0" sz="2400" u="none">
              <a:solidFill>
                <a:srgbClr val="FFFF00"/>
              </a:solidFill>
              <a:latin typeface="Arial"/>
              <a:ea typeface="Arial"/>
              <a:cs typeface="Arial"/>
              <a:sym typeface="Arial"/>
            </a:endParaRPr>
          </a:p>
        </p:txBody>
      </p:sp>
      <p:sp>
        <p:nvSpPr>
          <p:cNvPr descr="data:image/jpeg;base64,/9j/4AAQSkZJRgABAQAAAQABAAD/2wCEAAkGBhQSERUUExQWFRQWFxgUFxcYFBQYFxgYFxcVFBcYFBUXHCYeFxojGhgUHy8gIycpLCwsFx4xNTAqNSYrLCkBCQoKDgwOGg8PGC8cHxwsLCkpLCwsLCksLCksLCwsLCwsLCwsLCkpLCwsLCwsLCwsLCwsLCwsLCkpKSwsKSwsLP/AABEIAMIBAwMBIgACEQEDEQH/xAAcAAACAgMBAQAAAAAAAAAAAAAEBQMGAAIHAQj/xABDEAABAwIDBAcFBgQEBgMAAAABAAIRAwQFITESQVFhBhMicYGRoTJCscHRFCNScuHwBxWS8WKCorIkMzRDwtIWU3P/xAAaAQADAQEBAQAAAAAAAAAAAAAAAQIDBAUG/8QALBEAAgICAgEDAgQHAAAAAAAAAAECEQMhEjFBBBNRMmEicZGxBRQzQlKBwf/aAAwDAQACEQMRAD8ABtmZIjqkFRuoyGZ4JpQpE5uyHBZmxpTBCNo1JUlvajh5op1GAgZAGTuWzKMe0Y4cCvLcZwc0VstOoGSQHprU/loi6VYx7Pmfkg6VsAdoxy5Jgys3iixmzXu5BbUrbtbRzK1e8RqvK2IhoAb2neg7/oixhdW7FMS7wHHkEnqXL6rtp2QGgG7xRDKAJ2n7T3cTp4DcFMarRoyO8JpoHCb+wK05a+q96zSJP75KeiOs0DGjiY+WqZ21q1nvtnjkq5ErH8sS7FZ2gcBzJHoqV0oxeqahp7ToaYOZEkcl1g3A/GPKVzLpzZmncF4JLamYIEid45Iv7CeNf5FcaxzhBk+aeYHbwwg/iJ8wP1SmnU5HxMJthVYAkZZjdy5obKjFJlswjEjROcFh9oEeGXBZ0m6L2oZ14Lg1xGVMt2RMDsiDv4cUifewCEPWxFxYaZcerJmAd438ioto1cOQZhwpsjqxtictt+evBoEZIipcVIIJjPaIAgZafLySEvkZHu/VQ1cUqUxD9qNzm5j9Edlxh9h3UvgJL3nPI9o5+O9NMIrVGbL2EtJ7R7RI7o0KoovHOadl3WN3tdG0O4/VWDD793UMzPsiPKENDu9NUXDFHNrMZcCNr2agG78JI9PJe2jxCrVpelrCD/3IIHJrpk85CbWVdZSZ2YovjQe9iJo3G2Nlx7QzB4jgVAwyo6ggghCZc4c415IsWo7J2tQd/wAkk/m+y7ZAku0z00zPJE9MMadTZTYBPWTnv7JbkP6teSq+H2zp6xzjtHh3k7+8+i1lPRxYfTJvky3W2OdWxzaRBrF3vSQBlJPE6wFZLC5fVptc6J3xodyp2F2sCJmTPmVebJ4IAGgyCmIeojGKpLYM/CmkkyRyyWLLm+2XEcFi12cdHO8LwvZEnX9701pUQDovKLRCIYkBu1qkdTyyWrVMwcEgBG2pK8/lTz73ofqmDHlTtqRrAHekMApYOd7j6BFHDWMzc7zJ+SiuMUGjMzxOQH1UDe0ZfUE+g7kBomqEuEU2w3icie6cwtqVM0x7nr6lCX1/TY2S/wDXkgqDalbMzTYdJ9s+G5NWU1FLsZOv6jnbLczyHxO5bYhgdSrQe0EioR2TuyIMeIBHilPSDE6ltTFKg8MqVJ2XkAgEATr7xkayqjUr1yx32q5ruquhopmq8DnLGENIjlGimTo1wwctpFn6N9I2lrNl2ZHa7IIB3CCrBa9IXOz2qfcWR6hUS0wzq2iDqj7ag6QSdkeKyto9F4oS20Xh2PVBo1sabyorq+65uzVptc3h+wk76rmUoJzDmj/U1TMvYKHJjj6eD8EFfoxbOnZY9h3HbJjwKAxDoaRT27ao51RuZY7Zzj8MAZ9+qsNG5B1RAIKpZGYz9Gn02isNxNlxaODmgVGZadprt47iq915bkRI4fvQq6YlgW0XVKRAqEZ7Xsv/ADRnPNUW/v3sqFlSgA4ajaI8sjIVp30Yywyx/UFdQHZtJ+Y7wtetLcniQcuRUVK/Az2SDyMo62rMr09pgMZyCM8spHJBJXr2n1TxtHZDidl404w/gfjCuXR+wL6TAXgZAyeboy85SKvaBwNN42mu04gjSOfNWfoFbNHUscC/ZBZ4CYJHdBKGTykteAXFexXcCIg7MRHsgNBjnE+KPsbhB9NmxdVADMFvh2G5DiBoocPr5LKWmeli3FMtlC5yUxzSehWTShVyUmtCDpZhbnGnWBJFIPDm/mjteER4oKxpZCRkrkWSgG2DWEwIBkEbh3cld2RxUQLrw1zWzr8APqQnFLHQ1gDdeKqFxUi4LJzawRxzJn4DyUrL/ir6OHKlJj92IkklYk32lq9QZcCBt+eS3GIOHDyK9p4cPxeilbhfMLbR59SI24hUOhb++9bfbao1jwhTMwkD3x5Kf7GwDN0xmi4hxmyAXb97nc0LUuC4xJ2fxKWvVpgFz3bFMcd/f9FU8Y6aySy2YGNn23CXHmAcm+MqXJFe3LyWlkAqF92ajtin2nHhujjwCocPqSaj3OM73H4aKe3oxplzj9FDmb48HlnS8P6PsaQ+o4uf6D8o3d6dUrWnxOS5tY3dUaVXjucY8tEwqYndEdmu4Hm1nxAU+4zZ4F8D3puygKVMuaS7rmBjp9gw4yRIkQ0iOY4Kv45DqLXAbb2uaS4NkxEEneAPJVy/trh8mo4viTrPPJF2c0KfXlzw3ZNN7XNGW1AEZ5gkxPmpk732dXp6imqqh7QqtDCZ3R56+i3p1htDZg5SfHIDkPoqRRvKrhsNyByk90J1St/s1PaqPJe6IAIIJidNQNM0qaN1OMuh1ieK9plMAuf2SQBoBMF3DMb1PQD3awPVKLG92s3alNqVeFLNo2kMKNsd7/IQmFCyB953mPokn25RPuiUA5ss1a6pUh2nknc0GXHwGnigMQs6FwWOqNcC3hAcQfdJG5K7emmdFqadCceaqQF0iwdj6bW2rBTdmCXAjKOOcqDDujjababQ50taATlmd8clYKdNTNt5Vc2zBelgnb2LqeB0iZLJznMn4Smlhh7KZDmNDTrlzyM8VLTt0QxiRThD4FGPdHzcPLw4NcWtbBGXZEAzMgqvswStSPaZI4t7Q9Mx4hXwLYBJ7HF8VSKdbPT2ys3Hl3pf0pxkUHtaAwuIkH3gSYEjgc8+RTnop0ip1WbD2jbaPagZ9/NYTnToWXJKMbiiS2s3vMNaT8PNQ3luRMiCNQm15iU5NcAdx4dw08wlVW6nieJJk+M6rWErIxZJZHtUc56SAtug4GCGt+asOC4iyowCtTa6f3IO5L8Zwp76z3bMjdHADJL7KoabhvC3OaaabsvH/wARtndptR7Qd0gx5r1LKVYwIdluzWJ8mZcfuCUyz8SLpNZGpPIBaUHf4fRb3dc7zstjxV6Mfx+XRLswJ2QBxcfkldfE25ucT1TdYEA/XuQF1izalQsafumDaqPJ1Iz2e7WVTsf6VGv7A2aQyY3iB7xHPdyCREne7sk6SdITcPgDZpt9lnzdxJ9Pitt6WcnclgqSUxtGxCTVDg7Y1s6W8pnRogiPQoK0amls1ZM9CMSe2oqdrVNRpCOCymJMKGa0aMpOBR9tW3Fo5qWnQyW7KYSNYIWVcIpioKjaRBByIcNjPKXMjLXcEi6Q9G61Nzq5LXsOR2QR1YJy7OkaCfRXlrVLXthVpOpkw17dkxE580cmipY4taVHN8NrmAn9u4lTXXQnqxtUnOdGZa6Jj/CQB5Iq0s8gmWlRAaS3p00e62yWjaMIGe29NMqTUNRajKTUhhFEI+g1BMajKKZEmF7GS0IhSUxKypTVHMpbo0C2AWALZBTYsx3o+y6YA/JzTLXRmOI5hLL3oU3Za6lUex9MZRETvMRv+CtAErYKZQUuxKbRVsLtqzXA1CC7TKT5E/QJwbWSjaoEaKB796Sio6RopNg1S0EECAYyJExzjekNxgYfVycNo7jlJ3QeJViB2nQoK2HbNamZ0e2TwzBzVcqHLi04yKpUolpIIIIyIO5YuqOtGOMlrSTv2QVi3pHje4cwt7x3JIOlmOFvZBl7h/SPqndSiWU3PdADQTqqDUPWVS9xk5uPDLOPRaaOamwbGsR2KTbdvtPh1U8j7v17kiuHZ8hkvbqvt1S47yStKmgSCzxr0wtKqVaFFUKqTRcHTLRZ1swntAKp4dVzCs1pUWLVHq458kNHVYbwW2HvmTxSjELj3Rwk/AIvCriB4KDVO2Pri6DWgDU5fUqS3zVcoYl1ji7cCQPAx8ZR9piEpGsUP6UImm1L7Sqj2vUmwTSO7cg+raxz2kaEuHcc/nHgiWOUGInIO3wWn4j5oBIXPuJKjL1ADms2k7KaoNovR1J6T0qiMpVkEDek5FsclVGqjGVECaGlF6IrvEJUyut/tSuzmlj3YQXrwPQ3XLYVUjTiFB6w1VAHrw1EWLib1KqhDpXjytA+EjRKgyz7Mu3hpI78gPiga1eJHiTv81L9rhpH0QNR8qaIUbk2yUXKxAmosQacUVfphVLaAaXZvdpO4Z/RVJrYY8ge7Ep30z2espjWGzrOZP6Je9v3LjplkuxHz8uT70Ut7YcO9b1KeS8vm/Fe0XyEzJfAM7Vb0lvUYt6DM0AlsZ4eVY7B+iQWOZTcVNiN8rKR6WHUSagRUq1fIcMh9ZUb77ZZV5Ao7BbAioTEhxnz4qDGejYaSWvyecxw35FQbxutC2xvYZG+Exsa5Gqjbg3VskZ+pWzLKrkS0tB0JQzeFpbLJZX4jVNKOIBV6zww73ZrXEcTp27mte8BztGjMgcSBoFFG/NJFwpXYJWmKVYpk8CD8vml1iBAcHbUiQZU+NumhrqW+jgfkpZrHbALd0rKpUVB6kfmkh5Fsyk5TMrKFoXjlZh5GdvcpjSqZZKoXNyW6I7CsXJmcuSCywuuFCbvNLqt+hHX+aCbLEy5RVOsq7QvJRtO5TIY6D1s1L6dzkrHhdkAwVHCScwNwHE8UJW6Iy5FjjbAWUHO9lpPgpGYDWduDe8/ROaN9l/ZbfbSdFooI8+Xq5+FQsb0VmNqppuaOfEoul0aot1l3e4/KES2s5EuOUlUoowlnyv+4AdhdAGOqb5LEdtA5rFVIz9yfy/1Pn3pTXb9oED3R8+Kir/9OTx/ssx9hNy3Key3JMadltUHDgFbVIyUnJ7OeYgzTvQ1B0OTG/pZjxSy4bGaQnphporwNXuGXIdkdUZUtkrNUrVo1tKsFN7h+1GeiU06MIlmX91LOjG2lQ5wvEyw5rXFsbBIzQuLURToh7SZJA80ntK4qkg6hQlZu8rWvJbsNxQVW7G7KVpdYhUbWcHnsTNMbg0CNd+cpJhdMtf2ZPdqtMSxJ1cgjIAQ0ctc+aK2dMcq4JvstF1jzaNE1DrGQ4ncuf0Lp9Wv1lQ7TnGT9ByCn6QVierZOg2jPPIfA+a8wa0lwnwTWo2ZZZPJnjjXUa/U6bhlYCk1o3THn8ERjLvuWz/9g/2uVZtcTDKmzOgABTKviYqOaAZa3y2j9PmVgz1Iu5Wg+0ooxtBQWbkwppIctgzrdR1LdMdhe9RITM6KrfCEGy5LUXiRIqOBGhjyQTqZKYVo3fiJKjN7zWptCoX2BVIybSGdriMb00pYmOKqTmtb7VRo/wAwnyGaMsaIeez1j/ysInxfCKMnNFrtL3bcBK6a/s0mjLIALl9jhzqDml9MsJggOd2iJ1IGmY56Lp7a4NFruQVQVHF6qfKiKhQnPTkjqTQAlNW/A0UdHEto/DetDjasdGoFrdg9kBa21QOY0kaz35LKmIMa47RAgbzGXimQTtpZLFWrjpva7Rio45+615HgQIKxXwl8Ec4/JzvGLP71pA1Hw/YR2FW0yNxyU+I0paDwPxU2FU8pU+DStnMMbtNiq9vAkeqQXdPJdA6Z4d/xDiNHNDviPkqdeW2aSYpIW21DInfKY2OMN9l+R47ip6Fn93PE/ok11bdop9gm4bRaBRBEhRPt8xKQW9Z7PZcRy3I2ljzwRttDhyyKnizpWaLW1Q5xKvtW5HCPTNILO3Ldk/vNPxsV6Z2HDMabx3heMw+QOWqlOtG0sfNqSFtQvYSWOLZ1gwvba4BgOCZVbAwpLKk1vu58UnI1hifLs1vej5rUw5o7TdJGZHBR22Flg7Qgp1SuTo2SrHa9CzcUXbVUMqn2W5EDk/eCctNOeizTfR1ZHCL5vs59UEkwc/3ojcJrRkhb3DH21ctqNLXNMOB4HfzG8Fb1G7DpG9DQ8OS9lus6ydUKZI3KqYbeKyWV4pOrsLFhUPvBo59r0y+KKZhzoyqGfyiPLX1XjblFUq3NAit49bFpL3McebWl3wGXilLLO7qf8m0qRxc0/D9Vf+sHEefyRNrf1Gey4xwOY/TwhNHPkUmvws57S/h7iVX2uwPzNb8DKa2v8GjG1cV2gDM6u9SQF0Kj0gbB22wY3Zg929c66S9Jqlw8iS1gMBv/ALc1sqPNkst1JUTtwrCrWRD67xvBgeBEfNFUenDaWVvbU6Y4nM+JVNc5eNqIFXyWm9xZ9xU6x8SQBAyAA4eqv2Cjatw08FyvDq0tHcuo4JVmm2PwhC7Iy/SqBK2H7M7RAZPtTukeKHFRlIgATte8Y1GiG6Y4s+i7YbTL+sbtAkgAZwRxmYPiqrcXjqrYrMfs8A4x6RPqr/MzjjlJXHf+yy3HTOnTqBtMmo8+00eyw6Hadu7s+5UbHsUurmsRWgmezSZJbG4H8R+uiOtbW2Y4EGpHAbv9KbYjd27YqUGOD4gufOm/XPdoAtoyhFa7OWeDPJ1JcUVtmDXJAJbHIkSFiOdTcczWfJzMGBnwCxL3pFfymP5HFdksPdPkpsNZkF6GZKeyZACyNSCpYtfVeXAEbIbnyk/+S55jOEBtZ7RoHGO7cunW+ZceJP0+SR9LbVv3ZAG0Zk8QIiVICbCOiQrUhL9k7sp3nVVbpB0cfQq7LxzB3EcQunYI3ZaByCJxrBGXLA12RGbXDUfohlI4rUw06gZIZ1vyXSn9B6zTAAcOIMeYOinb/D9rgesJDjpEQO/LNOw4o5e20EyMjx0KPthVGj3eh+Kttf8AhnXElmy4bodBPmtKHQm7Bg0j3y2Pik2aRVCelWqjWD3j6JphmHVq5inTDjxg7I7zIA81YrPoY5gaaoBncCfU/RWChdNpiANlo4DIRyUVZsszQuwnogaYPWPZ1sSGNIyHGNfFBYPdmnfVwScnty4bLWTHeJ81V8PxKrc4xRqtEOLw7PdSAhwcf/zBHDadzTvFbgU8UrOBBbU2HgjP/tsaf9TXIaNsbfJ35RZul1Kyu6JNUlj2iGVdh0gwYBj2m/4T8VzvD8I2+w94MTBbnkDzRPSOrW64sEimO1Tic5Ak+BkZL3BcNc7VxE+A8kmaQgoP8LDKHRUxNOr4ObE+IOQ8EZQw6ozIubI11+ib2NJrSGlwPjxgdx1Xl5k8DkJ9fopaOqOR9ENGg/iPVFU6buK2oPU4eEqNHIynbTx80VToAKFtYKUVUEOTJ9gclW+lOEgsNVmTm5uHEce8J91yX4/cBttWJ/A74EJrsmUVJUyhC4XlSpl3oK1fIk8FvVdxK1R5j0OsGq9kcjC6b0ZrdhvILlWFvho810bom+Mvmh9mc9xC+nWBuuaDTTc4VKbtsbEbTmwQ5uYz3GN+yuf0rx7B/wBQMsi19M7XdAgyuxSFROnuFtFSnUY3tPkOAnOIg5LVSOWl5/cqVbH3nIEDmGx6SYW9oC45mZ1lSGx/EwtA1M5DvDs/VDvZl93nxIyP9OvlKVjGzNmBJE789+9YkbHECAcl6pKsu7dFM07LSeA/sluHXm01H3Luy0fiI9M/kmSTWrIb4JN0mE1aY4N+af0mJHjrfvx+UfEpDJcPMFN6LkktHQSmlCogaDqZhTOpByEBUrKhCRRJRGyY3IsO3KBrwe9CYtUcylUc0wQ0kFIY2DASJSTpLaNp0KtT8LHGPh8VRrTpxWZttqOLgWuAO8OIyIPCUPbdMn9W+lUl9N7S0gntNne0nekWosqle6NGtTeCQBDSRObZ7Qy1yKZXuOtq1WFmobsiRqBmMjvzKCqtDhBzG4xMd4Q7MHbrtc5zB/RGjpuatLaZerXFGVKYa/SdnmJGo7olR2t/sQYzzB7xkckgbWYACXieWcnwW1XFRnkXTnpHLXw4JGvNFpffBwMZEZg89R8SO4qCvjmcHd/dVStjDyIaAB5+CGfi9QGez3QIPjqihe8kXani44ohuIzvVJoY/TOT2lh4jMemaZ0blrhLHg+KTiaxzKXRZ23qnZezvVW+0OG9Q18b2BmYU0X7nyXdt1zSjpBbV7qn1Vu2QTL3Ew0AZxO88gveimG1bh23VBbS3NzDnT+LeB6roVtYtEbIgcNypIwy+pSVI4lStg2GN90eZCW3VyWkiE8xV2xcPLd1R/ltEfBIsXH3hG7VbpHnzm6HOGV5a3uXSuirpbzHwXLcEfkAum9FBv8ANQxXcS5Mfkq90kLi5paSNkGY9qHQDB3aJ4XquY1UirtToIMbt+fgVSM0GWvRWnWotfDe2J7O7lvBI385SHFOglRmbO0J3CHeAmD4HwR7HPY6aROeZY0xtjizOBUjdo6Nxkqx2NZ72B9N7arDlBEOBGocDmHA6g6JAznP8tcNRnzZn45LF0d9BhMupvnflPrvWJAcvwarAEFWGiZc0zkJ9YVcwlrS0OjZ7sx5J3atIORB9FbEPmJFjI+8nlCaUKxGRSzEjJKkZBblMKD0tY1GWrkDGbXrdr5UVPReByBhZfC9c+WwcwciCg21SSFO0pDspuOdCzJdSMg57J1HdxVVusHqM1Y4c9krsELcNHBKilI4a6gRyXgt3HUruLqDSM2tPeAo/wCVUDE0qf8AQ36I2VzOLNtTwUv2crsn8kt4/wCTT/ob9FjcLoNzFGmP8glGx8zjlOwe/wBhrnflBPwRtHoPd1I2aLo4uIb/ALjK7HRewZAABE9a0hLY+f2OS0P4S3R16pve8n0DUaz+DdTU1mD8rXH1kLqHWZIK8xxjJAILu/Id/wBE6JU3fRS7b+FVICatd55Ny+JK9d0ZtqRPVURLTnUd2nk8i7TPgrNRuuszmV5/Lw7KIEylRTm32F4HaxT5nUou4rilSc46BpPkJW1rT2WwlnSek91vUDBLnDZA79fRWkYtnKqdqaji4+zJJPHeUixhpLiT+5zVro3IYAwxIyI57/VJsatxsn/D8DmrRE+gbo/u7/mupdEiZPDJcv6NsLnn96rrHRylstH737lEuxxf4SwuehrrBgWmr+IQ/kBIDh3b+RPALerVEZojBseoVmAMqNJaIM5d5E65ppMiU1FpN9lddRcCWHJzcwdxjf8ACT+V3FGWlRwPWMOzU0dPsvj3aoG8fiGY5hE4zatEZgCew8RDXfgcdwMmJyzIO5C29QEkkQ4ZPaNeRbO/LLjBGoyVFckxs3pI0DtNqNdvApvcB3OaCCOaxRMs3ES2HNOhBgHwnJYgVI5NhlUhrRO/PNWuxfv3Bc/oXBCsFlXqOETA8lbJTHV7jgnZBiMythcNqM2mmVX69r2HO1A04E8fNN8Po9XRaIziSpKJWIu21QPWZo+0QMYA5LX9lb7MrXZ9Ehm1EdqFPUZuXjaMAKTZJKBmlN27epaawUJUtItGpHmgCPPctm0ypm1GDeFs25buB8kgMp0SVILXcvG3XAFbC4PBAGOsAVsbNkZlRuvDMDM+g71mwdSZPp5IoYmx2+NOA2Q0+98uQVRYHPqEcT5K2dLbtopbBgvcQGAa668ghcEwvZMnPf4oHYZhdl1QE796bUnSoq7Ox3JQL1w7LZAJ8YPwTBbdD8XbZgZnfHzKgunkuaOJnuhC25FJuep05nVTWzT7btTu4fvJNfJM6vijld/akXNU7hUd/uJSi5vdp5G4/wBlaOlZDKtUDeSfP+5VUtaEv07la+RZO6G/R+1NNpcd7p8AujYFVlgMeqqtja6CMgrdYsDG+Cze2FUqMxu8DaTs9Rs+Jy+q5s5/2WoN9F+RB3Kx9IMR2n7HAz8gkt/Q6ymW8su9dmONRPmv4hm55uPhaGAa5o7DpaR7JORCPwrHCHAP3ZSdY4Hj+nIKu9Grs1KWyfapnZPy9PgnLrXag6O3HjyKJJSRhhy5MUy8sqMIBBbmAcw/fnqBB71ipNPGKrBsioWgZbO24R4BYuf2j2l65fH7FIoq1UT92PD5LFiR3IZ126Ddll4Kev8AJYsUlAPvfvmm1josWIAZNWU9VixIoJQdaoeJ816sQhkczqpqAWLEgCaYU7V4sQDJKa8uzDD4LFiYG9AZeC3OqxYgEUu9zvnznAynONNOCs9t7I7gsWIfYHl6ez4pbZjt+f8AuIWLEMuHTJ7k/eM8PiUxq6LFip9GWP6jm/T3Ks78rUjwwfeN/e9YsT8Dl9Rb8N9oKzPPYPisWKF2Eig3p++qfmPwC3p/VYsXf4Pjsv8AUl+b/cB6Kj/jLoboGX+ZWtns+LlixZ+Tqf8Aw82BwWLFisg//9k=" id="125" name="Google Shape;125;p17"/>
          <p:cNvSpPr txBox="1"/>
          <p:nvPr/>
        </p:nvSpPr>
        <p:spPr>
          <a:xfrm>
            <a:off x="184150" y="-198437"/>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600" u="none">
              <a:solidFill>
                <a:schemeClr val="lt1"/>
              </a:solidFill>
              <a:latin typeface="Arial"/>
              <a:ea typeface="Arial"/>
              <a:cs typeface="Arial"/>
              <a:sym typeface="Arial"/>
            </a:endParaRPr>
          </a:p>
        </p:txBody>
      </p:sp>
      <p:sp>
        <p:nvSpPr>
          <p:cNvPr descr="data:image/jpeg;base64,/9j/4AAQSkZJRgABAQAAAQABAAD/2wCEAAkGBhQSERUUExQWFRQWFxgUFxcYFBQYFxgYFxcVFBcYFBUXHCYeFxojGhgUHy8gIycpLCwsFx4xNTAqNSYrLCkBCQoKDgwOGg8PGC8cHxwsLCkpLCwsLCksLCksLCwsLCwsLCwsLCkpLCwsLCwsLCwsLCwsLCwsLCkpKSwsKSwsLP/AABEIAMIBAwMBIgACEQEDEQH/xAAcAAACAgMBAQAAAAAAAAAAAAAEBQMGAAIHAQj/xABDEAABAwIDBAcFBgQEBgMAAAABAAIRAwQFITESQVFhBhMicYGRoTJCscHRFCNScuHwBxWS8WKCorIkMzRDwtIWU3P/xAAaAQADAQEBAQAAAAAAAAAAAAAAAQIDBAUG/8QALBEAAgICAgEDAgQHAAAAAAAAAAECEQMhEjFBBBNRMmEicZGxBRQzQlKBwf/aAAwDAQACEQMRAD8ABtmZIjqkFRuoyGZ4JpQpE5uyHBZmxpTBCNo1JUlvajh5op1GAgZAGTuWzKMe0Y4cCvLcZwc0VstOoGSQHprU/loi6VYx7Pmfkg6VsAdoxy5Jgys3iixmzXu5BbUrbtbRzK1e8RqvK2IhoAb2neg7/oixhdW7FMS7wHHkEnqXL6rtp2QGgG7xRDKAJ2n7T3cTp4DcFMarRoyO8JpoHCb+wK05a+q96zSJP75KeiOs0DGjiY+WqZ21q1nvtnjkq5ErH8sS7FZ2gcBzJHoqV0oxeqahp7ToaYOZEkcl1g3A/GPKVzLpzZmncF4JLamYIEid45Iv7CeNf5FcaxzhBk+aeYHbwwg/iJ8wP1SmnU5HxMJthVYAkZZjdy5obKjFJlswjEjROcFh9oEeGXBZ0m6L2oZ14Lg1xGVMt2RMDsiDv4cUifewCEPWxFxYaZcerJmAd438ioto1cOQZhwpsjqxtictt+evBoEZIipcVIIJjPaIAgZafLySEvkZHu/VQ1cUqUxD9qNzm5j9Edlxh9h3UvgJL3nPI9o5+O9NMIrVGbL2EtJ7R7RI7o0KoovHOadl3WN3tdG0O4/VWDD793UMzPsiPKENDu9NUXDFHNrMZcCNr2agG78JI9PJe2jxCrVpelrCD/3IIHJrpk85CbWVdZSZ2YovjQe9iJo3G2Nlx7QzB4jgVAwyo6ggghCZc4c415IsWo7J2tQd/wAkk/m+y7ZAku0z00zPJE9MMadTZTYBPWTnv7JbkP6teSq+H2zp6xzjtHh3k7+8+i1lPRxYfTJvky3W2OdWxzaRBrF3vSQBlJPE6wFZLC5fVptc6J3xodyp2F2sCJmTPmVebJ4IAGgyCmIeojGKpLYM/CmkkyRyyWLLm+2XEcFi12cdHO8LwvZEnX9701pUQDovKLRCIYkBu1qkdTyyWrVMwcEgBG2pK8/lTz73ofqmDHlTtqRrAHekMApYOd7j6BFHDWMzc7zJ+SiuMUGjMzxOQH1UDe0ZfUE+g7kBomqEuEU2w3icie6cwtqVM0x7nr6lCX1/TY2S/wDXkgqDalbMzTYdJ9s+G5NWU1FLsZOv6jnbLczyHxO5bYhgdSrQe0EioR2TuyIMeIBHilPSDE6ltTFKg8MqVJ2XkAgEATr7xkayqjUr1yx32q5ruquhopmq8DnLGENIjlGimTo1wwctpFn6N9I2lrNl2ZHa7IIB3CCrBa9IXOz2qfcWR6hUS0wzq2iDqj7ag6QSdkeKyto9F4oS20Xh2PVBo1sabyorq+65uzVptc3h+wk76rmUoJzDmj/U1TMvYKHJjj6eD8EFfoxbOnZY9h3HbJjwKAxDoaRT27ao51RuZY7Zzj8MAZ9+qsNG5B1RAIKpZGYz9Gn02isNxNlxaODmgVGZadprt47iq915bkRI4fvQq6YlgW0XVKRAqEZ7Xsv/ADRnPNUW/v3sqFlSgA4ajaI8sjIVp30Yywyx/UFdQHZtJ+Y7wtetLcniQcuRUVK/Az2SDyMo62rMr09pgMZyCM8spHJBJXr2n1TxtHZDidl404w/gfjCuXR+wL6TAXgZAyeboy85SKvaBwNN42mu04gjSOfNWfoFbNHUscC/ZBZ4CYJHdBKGTykteAXFexXcCIg7MRHsgNBjnE+KPsbhB9NmxdVADMFvh2G5DiBoocPr5LKWmeli3FMtlC5yUxzSehWTShVyUmtCDpZhbnGnWBJFIPDm/mjteER4oKxpZCRkrkWSgG2DWEwIBkEbh3cld2RxUQLrw1zWzr8APqQnFLHQ1gDdeKqFxUi4LJzawRxzJn4DyUrL/ir6OHKlJj92IkklYk32lq9QZcCBt+eS3GIOHDyK9p4cPxeilbhfMLbR59SI24hUOhb++9bfbao1jwhTMwkD3x5Kf7GwDN0xmi4hxmyAXb97nc0LUuC4xJ2fxKWvVpgFz3bFMcd/f9FU8Y6aySy2YGNn23CXHmAcm+MqXJFe3LyWlkAqF92ajtin2nHhujjwCocPqSaj3OM73H4aKe3oxplzj9FDmb48HlnS8P6PsaQ+o4uf6D8o3d6dUrWnxOS5tY3dUaVXjucY8tEwqYndEdmu4Hm1nxAU+4zZ4F8D3puygKVMuaS7rmBjp9gw4yRIkQ0iOY4Kv45DqLXAbb2uaS4NkxEEneAPJVy/trh8mo4viTrPPJF2c0KfXlzw3ZNN7XNGW1AEZ5gkxPmpk732dXp6imqqh7QqtDCZ3R56+i3p1htDZg5SfHIDkPoqRRvKrhsNyByk90J1St/s1PaqPJe6IAIIJidNQNM0qaN1OMuh1ieK9plMAuf2SQBoBMF3DMb1PQD3awPVKLG92s3alNqVeFLNo2kMKNsd7/IQmFCyB953mPokn25RPuiUA5ss1a6pUh2nknc0GXHwGnigMQs6FwWOqNcC3hAcQfdJG5K7emmdFqadCceaqQF0iwdj6bW2rBTdmCXAjKOOcqDDujjababQ50taATlmd8clYKdNTNt5Vc2zBelgnb2LqeB0iZLJznMn4Smlhh7KZDmNDTrlzyM8VLTt0QxiRThD4FGPdHzcPLw4NcWtbBGXZEAzMgqvswStSPaZI4t7Q9Mx4hXwLYBJ7HF8VSKdbPT2ys3Hl3pf0pxkUHtaAwuIkH3gSYEjgc8+RTnop0ip1WbD2jbaPagZ9/NYTnToWXJKMbiiS2s3vMNaT8PNQ3luRMiCNQm15iU5NcAdx4dw08wlVW6nieJJk+M6rWErIxZJZHtUc56SAtug4GCGt+asOC4iyowCtTa6f3IO5L8Zwp76z3bMjdHADJL7KoabhvC3OaaabsvH/wARtndptR7Qd0gx5r1LKVYwIdluzWJ8mZcfuCUyz8SLpNZGpPIBaUHf4fRb3dc7zstjxV6Mfx+XRLswJ2QBxcfkldfE25ucT1TdYEA/XuQF1izalQsafumDaqPJ1Iz2e7WVTsf6VGv7A2aQyY3iB7xHPdyCREne7sk6SdITcPgDZpt9lnzdxJ9Pitt6WcnclgqSUxtGxCTVDg7Y1s6W8pnRogiPQoK0amls1ZM9CMSe2oqdrVNRpCOCymJMKGa0aMpOBR9tW3Fo5qWnQyW7KYSNYIWVcIpioKjaRBByIcNjPKXMjLXcEi6Q9G61Nzq5LXsOR2QR1YJy7OkaCfRXlrVLXthVpOpkw17dkxE580cmipY4taVHN8NrmAn9u4lTXXQnqxtUnOdGZa6Jj/CQB5Iq0s8gmWlRAaS3p00e62yWjaMIGe29NMqTUNRajKTUhhFEI+g1BMajKKZEmF7GS0IhSUxKypTVHMpbo0C2AWALZBTYsx3o+y6YA/JzTLXRmOI5hLL3oU3Za6lUex9MZRETvMRv+CtAErYKZQUuxKbRVsLtqzXA1CC7TKT5E/QJwbWSjaoEaKB796Sio6RopNg1S0EECAYyJExzjekNxgYfVycNo7jlJ3QeJViB2nQoK2HbNamZ0e2TwzBzVcqHLi04yKpUolpIIIIyIO5YuqOtGOMlrSTv2QVi3pHje4cwt7x3JIOlmOFvZBl7h/SPqndSiWU3PdADQTqqDUPWVS9xk5uPDLOPRaaOamwbGsR2KTbdvtPh1U8j7v17kiuHZ8hkvbqvt1S47yStKmgSCzxr0wtKqVaFFUKqTRcHTLRZ1swntAKp4dVzCs1pUWLVHq458kNHVYbwW2HvmTxSjELj3Rwk/AIvCriB4KDVO2Pri6DWgDU5fUqS3zVcoYl1ji7cCQPAx8ZR9piEpGsUP6UImm1L7Sqj2vUmwTSO7cg+raxz2kaEuHcc/nHgiWOUGInIO3wWn4j5oBIXPuJKjL1ADms2k7KaoNovR1J6T0qiMpVkEDek5FsclVGqjGVECaGlF6IrvEJUyut/tSuzmlj3YQXrwPQ3XLYVUjTiFB6w1VAHrw1EWLib1KqhDpXjytA+EjRKgyz7Mu3hpI78gPiga1eJHiTv81L9rhpH0QNR8qaIUbk2yUXKxAmosQacUVfphVLaAaXZvdpO4Z/RVJrYY8ge7Ep30z2espjWGzrOZP6Je9v3LjplkuxHz8uT70Ut7YcO9b1KeS8vm/Fe0XyEzJfAM7Vb0lvUYt6DM0AlsZ4eVY7B+iQWOZTcVNiN8rKR6WHUSagRUq1fIcMh9ZUb77ZZV5Ao7BbAioTEhxnz4qDGejYaSWvyecxw35FQbxutC2xvYZG+Exsa5Gqjbg3VskZ+pWzLKrkS0tB0JQzeFpbLJZX4jVNKOIBV6zww73ZrXEcTp27mte8BztGjMgcSBoFFG/NJFwpXYJWmKVYpk8CD8vml1iBAcHbUiQZU+NumhrqW+jgfkpZrHbALd0rKpUVB6kfmkh5Fsyk5TMrKFoXjlZh5GdvcpjSqZZKoXNyW6I7CsXJmcuSCywuuFCbvNLqt+hHX+aCbLEy5RVOsq7QvJRtO5TIY6D1s1L6dzkrHhdkAwVHCScwNwHE8UJW6Iy5FjjbAWUHO9lpPgpGYDWduDe8/ROaN9l/ZbfbSdFooI8+Xq5+FQsb0VmNqppuaOfEoul0aot1l3e4/KES2s5EuOUlUoowlnyv+4AdhdAGOqb5LEdtA5rFVIz9yfy/1Pn3pTXb9oED3R8+Kir/9OTx/ssx9hNy3Key3JMadltUHDgFbVIyUnJ7OeYgzTvQ1B0OTG/pZjxSy4bGaQnphporwNXuGXIdkdUZUtkrNUrVo1tKsFN7h+1GeiU06MIlmX91LOjG2lQ5wvEyw5rXFsbBIzQuLURToh7SZJA80ntK4qkg6hQlZu8rWvJbsNxQVW7G7KVpdYhUbWcHnsTNMbg0CNd+cpJhdMtf2ZPdqtMSxJ1cgjIAQ0ctc+aK2dMcq4JvstF1jzaNE1DrGQ4ncuf0Lp9Wv1lQ7TnGT9ByCn6QVierZOg2jPPIfA+a8wa0lwnwTWo2ZZZPJnjjXUa/U6bhlYCk1o3THn8ERjLvuWz/9g/2uVZtcTDKmzOgABTKviYqOaAZa3y2j9PmVgz1Iu5Wg+0ooxtBQWbkwppIctgzrdR1LdMdhe9RITM6KrfCEGy5LUXiRIqOBGhjyQTqZKYVo3fiJKjN7zWptCoX2BVIybSGdriMb00pYmOKqTmtb7VRo/wAwnyGaMsaIeez1j/ysInxfCKMnNFrtL3bcBK6a/s0mjLIALl9jhzqDml9MsJggOd2iJ1IGmY56Lp7a4NFruQVQVHF6qfKiKhQnPTkjqTQAlNW/A0UdHEto/DetDjasdGoFrdg9kBa21QOY0kaz35LKmIMa47RAgbzGXimQTtpZLFWrjpva7Rio45+615HgQIKxXwl8Ec4/JzvGLP71pA1Hw/YR2FW0yNxyU+I0paDwPxU2FU8pU+DStnMMbtNiq9vAkeqQXdPJdA6Z4d/xDiNHNDviPkqdeW2aSYpIW21DInfKY2OMN9l+R47ip6Fn93PE/ok11bdop9gm4bRaBRBEhRPt8xKQW9Z7PZcRy3I2ljzwRttDhyyKnizpWaLW1Q5xKvtW5HCPTNILO3Ldk/vNPxsV6Z2HDMabx3heMw+QOWqlOtG0sfNqSFtQvYSWOLZ1gwvba4BgOCZVbAwpLKk1vu58UnI1hifLs1vej5rUw5o7TdJGZHBR22Flg7Qgp1SuTo2SrHa9CzcUXbVUMqn2W5EDk/eCctNOeizTfR1ZHCL5vs59UEkwc/3ojcJrRkhb3DH21ctqNLXNMOB4HfzG8Fb1G7DpG9DQ8OS9lus6ydUKZI3KqYbeKyWV4pOrsLFhUPvBo59r0y+KKZhzoyqGfyiPLX1XjblFUq3NAit49bFpL3McebWl3wGXilLLO7qf8m0qRxc0/D9Vf+sHEefyRNrf1Gey4xwOY/TwhNHPkUmvws57S/h7iVX2uwPzNb8DKa2v8GjG1cV2gDM6u9SQF0Kj0gbB22wY3Zg929c66S9Jqlw8iS1gMBv/ALc1sqPNkst1JUTtwrCrWRD67xvBgeBEfNFUenDaWVvbU6Y4nM+JVNc5eNqIFXyWm9xZ9xU6x8SQBAyAA4eqv2Cjatw08FyvDq0tHcuo4JVmm2PwhC7Iy/SqBK2H7M7RAZPtTukeKHFRlIgATte8Y1GiG6Y4s+i7YbTL+sbtAkgAZwRxmYPiqrcXjqrYrMfs8A4x6RPqr/MzjjlJXHf+yy3HTOnTqBtMmo8+00eyw6Hadu7s+5UbHsUurmsRWgmezSZJbG4H8R+uiOtbW2Y4EGpHAbv9KbYjd27YqUGOD4gufOm/XPdoAtoyhFa7OWeDPJ1JcUVtmDXJAJbHIkSFiOdTcczWfJzMGBnwCxL3pFfymP5HFdksPdPkpsNZkF6GZKeyZACyNSCpYtfVeXAEbIbnyk/+S55jOEBtZ7RoHGO7cunW+ZceJP0+SR9LbVv3ZAG0Zk8QIiVICbCOiQrUhL9k7sp3nVVbpB0cfQq7LxzB3EcQunYI3ZaByCJxrBGXLA12RGbXDUfohlI4rUw06gZIZ1vyXSn9B6zTAAcOIMeYOinb/D9rgesJDjpEQO/LNOw4o5e20EyMjx0KPthVGj3eh+Kttf8AhnXElmy4bodBPmtKHQm7Bg0j3y2Pik2aRVCelWqjWD3j6JphmHVq5inTDjxg7I7zIA81YrPoY5gaaoBncCfU/RWChdNpiANlo4DIRyUVZsszQuwnogaYPWPZ1sSGNIyHGNfFBYPdmnfVwScnty4bLWTHeJ81V8PxKrc4xRqtEOLw7PdSAhwcf/zBHDadzTvFbgU8UrOBBbU2HgjP/tsaf9TXIaNsbfJ35RZul1Kyu6JNUlj2iGVdh0gwYBj2m/4T8VzvD8I2+w94MTBbnkDzRPSOrW64sEimO1Tic5Ak+BkZL3BcNc7VxE+A8kmaQgoP8LDKHRUxNOr4ObE+IOQ8EZQw6ozIubI11+ib2NJrSGlwPjxgdx1Xl5k8DkJ9fopaOqOR9ENGg/iPVFU6buK2oPU4eEqNHIynbTx80VToAKFtYKUVUEOTJ9gclW+lOEgsNVmTm5uHEce8J91yX4/cBttWJ/A74EJrsmUVJUyhC4XlSpl3oK1fIk8FvVdxK1R5j0OsGq9kcjC6b0ZrdhvILlWFvho810bom+Mvmh9mc9xC+nWBuuaDTTc4VKbtsbEbTmwQ5uYz3GN+yuf0rx7B/wBQMsi19M7XdAgyuxSFROnuFtFSnUY3tPkOAnOIg5LVSOWl5/cqVbH3nIEDmGx6SYW9oC45mZ1lSGx/EwtA1M5DvDs/VDvZl93nxIyP9OvlKVjGzNmBJE789+9YkbHECAcl6pKsu7dFM07LSeA/sluHXm01H3Luy0fiI9M/kmSTWrIb4JN0mE1aY4N+af0mJHjrfvx+UfEpDJcPMFN6LkktHQSmlCogaDqZhTOpByEBUrKhCRRJRGyY3IsO3KBrwe9CYtUcylUc0wQ0kFIY2DASJSTpLaNp0KtT8LHGPh8VRrTpxWZttqOLgWuAO8OIyIPCUPbdMn9W+lUl9N7S0gntNne0nekWosqle6NGtTeCQBDSRObZ7Qy1yKZXuOtq1WFmobsiRqBmMjvzKCqtDhBzG4xMd4Q7MHbrtc5zB/RGjpuatLaZerXFGVKYa/SdnmJGo7olR2t/sQYzzB7xkckgbWYACXieWcnwW1XFRnkXTnpHLXw4JGvNFpffBwMZEZg89R8SO4qCvjmcHd/dVStjDyIaAB5+CGfi9QGez3QIPjqihe8kXani44ohuIzvVJoY/TOT2lh4jMemaZ0blrhLHg+KTiaxzKXRZ23qnZezvVW+0OG9Q18b2BmYU0X7nyXdt1zSjpBbV7qn1Vu2QTL3Ew0AZxO88gveimG1bh23VBbS3NzDnT+LeB6roVtYtEbIgcNypIwy+pSVI4lStg2GN90eZCW3VyWkiE8xV2xcPLd1R/ltEfBIsXH3hG7VbpHnzm6HOGV5a3uXSuirpbzHwXLcEfkAum9FBv8ANQxXcS5Mfkq90kLi5paSNkGY9qHQDB3aJ4XquY1UirtToIMbt+fgVSM0GWvRWnWotfDe2J7O7lvBI385SHFOglRmbO0J3CHeAmD4HwR7HPY6aROeZY0xtjizOBUjdo6Nxkqx2NZ72B9N7arDlBEOBGocDmHA6g6JAznP8tcNRnzZn45LF0d9BhMupvnflPrvWJAcvwarAEFWGiZc0zkJ9YVcwlrS0OjZ7sx5J3atIORB9FbEPmJFjI+8nlCaUKxGRSzEjJKkZBblMKD0tY1GWrkDGbXrdr5UVPReByBhZfC9c+WwcwciCg21SSFO0pDspuOdCzJdSMg57J1HdxVVusHqM1Y4c9krsELcNHBKilI4a6gRyXgt3HUruLqDSM2tPeAo/wCVUDE0qf8AQ36I2VzOLNtTwUv2crsn8kt4/wCTT/ob9FjcLoNzFGmP8glGx8zjlOwe/wBhrnflBPwRtHoPd1I2aLo4uIb/ALjK7HRewZAABE9a0hLY+f2OS0P4S3R16pve8n0DUaz+DdTU1mD8rXH1kLqHWZIK8xxjJAILu/Id/wBE6JU3fRS7b+FVICatd55Ny+JK9d0ZtqRPVURLTnUd2nk8i7TPgrNRuuszmV5/Lw7KIEylRTm32F4HaxT5nUou4rilSc46BpPkJW1rT2WwlnSek91vUDBLnDZA79fRWkYtnKqdqaji4+zJJPHeUixhpLiT+5zVro3IYAwxIyI57/VJsatxsn/D8DmrRE+gbo/u7/mupdEiZPDJcv6NsLnn96rrHRylstH737lEuxxf4SwuehrrBgWmr+IQ/kBIDh3b+RPALerVEZojBseoVmAMqNJaIM5d5E65ppMiU1FpN9lddRcCWHJzcwdxjf8ACT+V3FGWlRwPWMOzU0dPsvj3aoG8fiGY5hE4zatEZgCew8RDXfgcdwMmJyzIO5C29QEkkQ4ZPaNeRbO/LLjBGoyVFckxs3pI0DtNqNdvApvcB3OaCCOaxRMs3ES2HNOhBgHwnJYgVI5NhlUhrRO/PNWuxfv3Bc/oXBCsFlXqOETA8lbJTHV7jgnZBiMythcNqM2mmVX69r2HO1A04E8fNN8Po9XRaIziSpKJWIu21QPWZo+0QMYA5LX9lb7MrXZ9Ehm1EdqFPUZuXjaMAKTZJKBmlN27epaawUJUtItGpHmgCPPctm0ypm1GDeFs25buB8kgMp0SVILXcvG3XAFbC4PBAGOsAVsbNkZlRuvDMDM+g71mwdSZPp5IoYmx2+NOA2Q0+98uQVRYHPqEcT5K2dLbtopbBgvcQGAa668ghcEwvZMnPf4oHYZhdl1QE796bUnSoq7Ox3JQL1w7LZAJ8YPwTBbdD8XbZgZnfHzKgunkuaOJnuhC25FJuep05nVTWzT7btTu4fvJNfJM6vijld/akXNU7hUd/uJSi5vdp5G4/wBlaOlZDKtUDeSfP+5VUtaEv07la+RZO6G/R+1NNpcd7p8AujYFVlgMeqqtja6CMgrdYsDG+Cze2FUqMxu8DaTs9Rs+Jy+q5s5/2WoN9F+RB3Kx9IMR2n7HAz8gkt/Q6ymW8su9dmONRPmv4hm55uPhaGAa5o7DpaR7JORCPwrHCHAP3ZSdY4Hj+nIKu9Grs1KWyfapnZPy9PgnLrXag6O3HjyKJJSRhhy5MUy8sqMIBBbmAcw/fnqBB71ipNPGKrBsioWgZbO24R4BYuf2j2l65fH7FIoq1UT92PD5LFiR3IZ126Ddll4Kev8AJYsUlAPvfvmm1josWIAZNWU9VixIoJQdaoeJ816sQhkczqpqAWLEgCaYU7V4sQDJKa8uzDD4LFiYG9AZeC3OqxYgEUu9zvnznAynONNOCs9t7I7gsWIfYHl6ez4pbZjt+f8AuIWLEMuHTJ7k/eM8PiUxq6LFip9GWP6jm/T3Ks78rUjwwfeN/e9YsT8Dl9Rb8N9oKzPPYPisWKF2Eig3p++qfmPwC3p/VYsXf4Pjsv8AUl+b/cB6Kj/jLoboGX+ZWtns+LlixZ+Tqf8Aw82BwWLFisg//9k=" id="126" name="Google Shape;126;p17"/>
          <p:cNvSpPr txBox="1"/>
          <p:nvPr/>
        </p:nvSpPr>
        <p:spPr>
          <a:xfrm>
            <a:off x="184150" y="-198437"/>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600" u="none">
              <a:solidFill>
                <a:schemeClr val="lt1"/>
              </a:solidFill>
              <a:latin typeface="Arial"/>
              <a:ea typeface="Arial"/>
              <a:cs typeface="Arial"/>
              <a:sym typeface="Arial"/>
            </a:endParaRPr>
          </a:p>
        </p:txBody>
      </p:sp>
      <p:sp>
        <p:nvSpPr>
          <p:cNvPr descr="data:image/jpeg;base64,/9j/4AAQSkZJRgABAQAAAQABAAD/2wCEAAkGBhQSERUUExQWFRQWFxgUFxcYFBQYFxgYFxcVFBcYFBUXHCYeFxojGhgUHy8gIycpLCwsFx4xNTAqNSYrLCkBCQoKDgwOGg8PGC8cHxwsLCkpLCwsLCksLCksLCwsLCwsLCwsLCkpLCwsLCwsLCwsLCwsLCwsLCkpKSwsKSwsLP/AABEIAMIBAwMBIgACEQEDEQH/xAAcAAACAgMBAQAAAAAAAAAAAAAEBQMGAAIHAQj/xABDEAABAwIDBAcFBgQEBgMAAAABAAIRAwQFITESQVFhBhMicYGRoTJCscHRFCNScuHwBxWS8WKCorIkMzRDwtIWU3P/xAAaAQADAQEBAQAAAAAAAAAAAAAAAQIDBAUG/8QALBEAAgICAgEDAgQHAAAAAAAAAAECEQMhEjFBBBNRMmEicZGxBRQzQlKBwf/aAAwDAQACEQMRAD8ABtmZIjqkFRuoyGZ4JpQpE5uyHBZmxpTBCNo1JUlvajh5op1GAgZAGTuWzKMe0Y4cCvLcZwc0VstOoGSQHprU/loi6VYx7Pmfkg6VsAdoxy5Jgys3iixmzXu5BbUrbtbRzK1e8RqvK2IhoAb2neg7/oixhdW7FMS7wHHkEnqXL6rtp2QGgG7xRDKAJ2n7T3cTp4DcFMarRoyO8JpoHCb+wK05a+q96zSJP75KeiOs0DGjiY+WqZ21q1nvtnjkq5ErH8sS7FZ2gcBzJHoqV0oxeqahp7ToaYOZEkcl1g3A/GPKVzLpzZmncF4JLamYIEid45Iv7CeNf5FcaxzhBk+aeYHbwwg/iJ8wP1SmnU5HxMJthVYAkZZjdy5obKjFJlswjEjROcFh9oEeGXBZ0m6L2oZ14Lg1xGVMt2RMDsiDv4cUifewCEPWxFxYaZcerJmAd438ioto1cOQZhwpsjqxtictt+evBoEZIipcVIIJjPaIAgZafLySEvkZHu/VQ1cUqUxD9qNzm5j9Edlxh9h3UvgJL3nPI9o5+O9NMIrVGbL2EtJ7R7RI7o0KoovHOadl3WN3tdG0O4/VWDD793UMzPsiPKENDu9NUXDFHNrMZcCNr2agG78JI9PJe2jxCrVpelrCD/3IIHJrpk85CbWVdZSZ2YovjQe9iJo3G2Nlx7QzB4jgVAwyo6ggghCZc4c415IsWo7J2tQd/wAkk/m+y7ZAku0z00zPJE9MMadTZTYBPWTnv7JbkP6teSq+H2zp6xzjtHh3k7+8+i1lPRxYfTJvky3W2OdWxzaRBrF3vSQBlJPE6wFZLC5fVptc6J3xodyp2F2sCJmTPmVebJ4IAGgyCmIeojGKpLYM/CmkkyRyyWLLm+2XEcFi12cdHO8LwvZEnX9701pUQDovKLRCIYkBu1qkdTyyWrVMwcEgBG2pK8/lTz73ofqmDHlTtqRrAHekMApYOd7j6BFHDWMzc7zJ+SiuMUGjMzxOQH1UDe0ZfUE+g7kBomqEuEU2w3icie6cwtqVM0x7nr6lCX1/TY2S/wDXkgqDalbMzTYdJ9s+G5NWU1FLsZOv6jnbLczyHxO5bYhgdSrQe0EioR2TuyIMeIBHilPSDE6ltTFKg8MqVJ2XkAgEATr7xkayqjUr1yx32q5ruquhopmq8DnLGENIjlGimTo1wwctpFn6N9I2lrNl2ZHa7IIB3CCrBa9IXOz2qfcWR6hUS0wzq2iDqj7ag6QSdkeKyto9F4oS20Xh2PVBo1sabyorq+65uzVptc3h+wk76rmUoJzDmj/U1TMvYKHJjj6eD8EFfoxbOnZY9h3HbJjwKAxDoaRT27ao51RuZY7Zzj8MAZ9+qsNG5B1RAIKpZGYz9Gn02isNxNlxaODmgVGZadprt47iq915bkRI4fvQq6YlgW0XVKRAqEZ7Xsv/ADRnPNUW/v3sqFlSgA4ajaI8sjIVp30Yywyx/UFdQHZtJ+Y7wtetLcniQcuRUVK/Az2SDyMo62rMr09pgMZyCM8spHJBJXr2n1TxtHZDidl404w/gfjCuXR+wL6TAXgZAyeboy85SKvaBwNN42mu04gjSOfNWfoFbNHUscC/ZBZ4CYJHdBKGTykteAXFexXcCIg7MRHsgNBjnE+KPsbhB9NmxdVADMFvh2G5DiBoocPr5LKWmeli3FMtlC5yUxzSehWTShVyUmtCDpZhbnGnWBJFIPDm/mjteER4oKxpZCRkrkWSgG2DWEwIBkEbh3cld2RxUQLrw1zWzr8APqQnFLHQ1gDdeKqFxUi4LJzawRxzJn4DyUrL/ir6OHKlJj92IkklYk32lq9QZcCBt+eS3GIOHDyK9p4cPxeilbhfMLbR59SI24hUOhb++9bfbao1jwhTMwkD3x5Kf7GwDN0xmi4hxmyAXb97nc0LUuC4xJ2fxKWvVpgFz3bFMcd/f9FU8Y6aySy2YGNn23CXHmAcm+MqXJFe3LyWlkAqF92ajtin2nHhujjwCocPqSaj3OM73H4aKe3oxplzj9FDmb48HlnS8P6PsaQ+o4uf6D8o3d6dUrWnxOS5tY3dUaVXjucY8tEwqYndEdmu4Hm1nxAU+4zZ4F8D3puygKVMuaS7rmBjp9gw4yRIkQ0iOY4Kv45DqLXAbb2uaS4NkxEEneAPJVy/trh8mo4viTrPPJF2c0KfXlzw3ZNN7XNGW1AEZ5gkxPmpk732dXp6imqqh7QqtDCZ3R56+i3p1htDZg5SfHIDkPoqRRvKrhsNyByk90J1St/s1PaqPJe6IAIIJidNQNM0qaN1OMuh1ieK9plMAuf2SQBoBMF3DMb1PQD3awPVKLG92s3alNqVeFLNo2kMKNsd7/IQmFCyB953mPokn25RPuiUA5ss1a6pUh2nknc0GXHwGnigMQs6FwWOqNcC3hAcQfdJG5K7emmdFqadCceaqQF0iwdj6bW2rBTdmCXAjKOOcqDDujjababQ50taATlmd8clYKdNTNt5Vc2zBelgnb2LqeB0iZLJznMn4Smlhh7KZDmNDTrlzyM8VLTt0QxiRThD4FGPdHzcPLw4NcWtbBGXZEAzMgqvswStSPaZI4t7Q9Mx4hXwLYBJ7HF8VSKdbPT2ys3Hl3pf0pxkUHtaAwuIkH3gSYEjgc8+RTnop0ip1WbD2jbaPagZ9/NYTnToWXJKMbiiS2s3vMNaT8PNQ3luRMiCNQm15iU5NcAdx4dw08wlVW6nieJJk+M6rWErIxZJZHtUc56SAtug4GCGt+asOC4iyowCtTa6f3IO5L8Zwp76z3bMjdHADJL7KoabhvC3OaaabsvH/wARtndptR7Qd0gx5r1LKVYwIdluzWJ8mZcfuCUyz8SLpNZGpPIBaUHf4fRb3dc7zstjxV6Mfx+XRLswJ2QBxcfkldfE25ucT1TdYEA/XuQF1izalQsafumDaqPJ1Iz2e7WVTsf6VGv7A2aQyY3iB7xHPdyCREne7sk6SdITcPgDZpt9lnzdxJ9Pitt6WcnclgqSUxtGxCTVDg7Y1s6W8pnRogiPQoK0amls1ZM9CMSe2oqdrVNRpCOCymJMKGa0aMpOBR9tW3Fo5qWnQyW7KYSNYIWVcIpioKjaRBByIcNjPKXMjLXcEi6Q9G61Nzq5LXsOR2QR1YJy7OkaCfRXlrVLXthVpOpkw17dkxE580cmipY4taVHN8NrmAn9u4lTXXQnqxtUnOdGZa6Jj/CQB5Iq0s8gmWlRAaS3p00e62yWjaMIGe29NMqTUNRajKTUhhFEI+g1BMajKKZEmF7GS0IhSUxKypTVHMpbo0C2AWALZBTYsx3o+y6YA/JzTLXRmOI5hLL3oU3Za6lUex9MZRETvMRv+CtAErYKZQUuxKbRVsLtqzXA1CC7TKT5E/QJwbWSjaoEaKB796Sio6RopNg1S0EECAYyJExzjekNxgYfVycNo7jlJ3QeJViB2nQoK2HbNamZ0e2TwzBzVcqHLi04yKpUolpIIIIyIO5YuqOtGOMlrSTv2QVi3pHje4cwt7x3JIOlmOFvZBl7h/SPqndSiWU3PdADQTqqDUPWVS9xk5uPDLOPRaaOamwbGsR2KTbdvtPh1U8j7v17kiuHZ8hkvbqvt1S47yStKmgSCzxr0wtKqVaFFUKqTRcHTLRZ1swntAKp4dVzCs1pUWLVHq458kNHVYbwW2HvmTxSjELj3Rwk/AIvCriB4KDVO2Pri6DWgDU5fUqS3zVcoYl1ji7cCQPAx8ZR9piEpGsUP6UImm1L7Sqj2vUmwTSO7cg+raxz2kaEuHcc/nHgiWOUGInIO3wWn4j5oBIXPuJKjL1ADms2k7KaoNovR1J6T0qiMpVkEDek5FsclVGqjGVECaGlF6IrvEJUyut/tSuzmlj3YQXrwPQ3XLYVUjTiFB6w1VAHrw1EWLib1KqhDpXjytA+EjRKgyz7Mu3hpI78gPiga1eJHiTv81L9rhpH0QNR8qaIUbk2yUXKxAmosQacUVfphVLaAaXZvdpO4Z/RVJrYY8ge7Ep30z2espjWGzrOZP6Je9v3LjplkuxHz8uT70Ut7YcO9b1KeS8vm/Fe0XyEzJfAM7Vb0lvUYt6DM0AlsZ4eVY7B+iQWOZTcVNiN8rKR6WHUSagRUq1fIcMh9ZUb77ZZV5Ao7BbAioTEhxnz4qDGejYaSWvyecxw35FQbxutC2xvYZG+Exsa5Gqjbg3VskZ+pWzLKrkS0tB0JQzeFpbLJZX4jVNKOIBV6zww73ZrXEcTp27mte8BztGjMgcSBoFFG/NJFwpXYJWmKVYpk8CD8vml1iBAcHbUiQZU+NumhrqW+jgfkpZrHbALd0rKpUVB6kfmkh5Fsyk5TMrKFoXjlZh5GdvcpjSqZZKoXNyW6I7CsXJmcuSCywuuFCbvNLqt+hHX+aCbLEy5RVOsq7QvJRtO5TIY6D1s1L6dzkrHhdkAwVHCScwNwHE8UJW6Iy5FjjbAWUHO9lpPgpGYDWduDe8/ROaN9l/ZbfbSdFooI8+Xq5+FQsb0VmNqppuaOfEoul0aot1l3e4/KES2s5EuOUlUoowlnyv+4AdhdAGOqb5LEdtA5rFVIz9yfy/1Pn3pTXb9oED3R8+Kir/9OTx/ssx9hNy3Key3JMadltUHDgFbVIyUnJ7OeYgzTvQ1B0OTG/pZjxSy4bGaQnphporwNXuGXIdkdUZUtkrNUrVo1tKsFN7h+1GeiU06MIlmX91LOjG2lQ5wvEyw5rXFsbBIzQuLURToh7SZJA80ntK4qkg6hQlZu8rWvJbsNxQVW7G7KVpdYhUbWcHnsTNMbg0CNd+cpJhdMtf2ZPdqtMSxJ1cgjIAQ0ctc+aK2dMcq4JvstF1jzaNE1DrGQ4ncuf0Lp9Wv1lQ7TnGT9ByCn6QVierZOg2jPPIfA+a8wa0lwnwTWo2ZZZPJnjjXUa/U6bhlYCk1o3THn8ERjLvuWz/9g/2uVZtcTDKmzOgABTKviYqOaAZa3y2j9PmVgz1Iu5Wg+0ooxtBQWbkwppIctgzrdR1LdMdhe9RITM6KrfCEGy5LUXiRIqOBGhjyQTqZKYVo3fiJKjN7zWptCoX2BVIybSGdriMb00pYmOKqTmtb7VRo/wAwnyGaMsaIeez1j/ysInxfCKMnNFrtL3bcBK6a/s0mjLIALl9jhzqDml9MsJggOd2iJ1IGmY56Lp7a4NFruQVQVHF6qfKiKhQnPTkjqTQAlNW/A0UdHEto/DetDjasdGoFrdg9kBa21QOY0kaz35LKmIMa47RAgbzGXimQTtpZLFWrjpva7Rio45+615HgQIKxXwl8Ec4/JzvGLP71pA1Hw/YR2FW0yNxyU+I0paDwPxU2FU8pU+DStnMMbtNiq9vAkeqQXdPJdA6Z4d/xDiNHNDviPkqdeW2aSYpIW21DInfKY2OMN9l+R47ip6Fn93PE/ok11bdop9gm4bRaBRBEhRPt8xKQW9Z7PZcRy3I2ljzwRttDhyyKnizpWaLW1Q5xKvtW5HCPTNILO3Ldk/vNPxsV6Z2HDMabx3heMw+QOWqlOtG0sfNqSFtQvYSWOLZ1gwvba4BgOCZVbAwpLKk1vu58UnI1hifLs1vej5rUw5o7TdJGZHBR22Flg7Qgp1SuTo2SrHa9CzcUXbVUMqn2W5EDk/eCctNOeizTfR1ZHCL5vs59UEkwc/3ojcJrRkhb3DH21ctqNLXNMOB4HfzG8Fb1G7DpG9DQ8OS9lus6ydUKZI3KqYbeKyWV4pOrsLFhUPvBo59r0y+KKZhzoyqGfyiPLX1XjblFUq3NAit49bFpL3McebWl3wGXilLLO7qf8m0qRxc0/D9Vf+sHEefyRNrf1Gey4xwOY/TwhNHPkUmvws57S/h7iVX2uwPzNb8DKa2v8GjG1cV2gDM6u9SQF0Kj0gbB22wY3Zg929c66S9Jqlw8iS1gMBv/ALc1sqPNkst1JUTtwrCrWRD67xvBgeBEfNFUenDaWVvbU6Y4nM+JVNc5eNqIFXyWm9xZ9xU6x8SQBAyAA4eqv2Cjatw08FyvDq0tHcuo4JVmm2PwhC7Iy/SqBK2H7M7RAZPtTukeKHFRlIgATte8Y1GiG6Y4s+i7YbTL+sbtAkgAZwRxmYPiqrcXjqrYrMfs8A4x6RPqr/MzjjlJXHf+yy3HTOnTqBtMmo8+00eyw6Hadu7s+5UbHsUurmsRWgmezSZJbG4H8R+uiOtbW2Y4EGpHAbv9KbYjd27YqUGOD4gufOm/XPdoAtoyhFa7OWeDPJ1JcUVtmDXJAJbHIkSFiOdTcczWfJzMGBnwCxL3pFfymP5HFdksPdPkpsNZkF6GZKeyZACyNSCpYtfVeXAEbIbnyk/+S55jOEBtZ7RoHGO7cunW+ZceJP0+SR9LbVv3ZAG0Zk8QIiVICbCOiQrUhL9k7sp3nVVbpB0cfQq7LxzB3EcQunYI3ZaByCJxrBGXLA12RGbXDUfohlI4rUw06gZIZ1vyXSn9B6zTAAcOIMeYOinb/D9rgesJDjpEQO/LNOw4o5e20EyMjx0KPthVGj3eh+Kttf8AhnXElmy4bodBPmtKHQm7Bg0j3y2Pik2aRVCelWqjWD3j6JphmHVq5inTDjxg7I7zIA81YrPoY5gaaoBncCfU/RWChdNpiANlo4DIRyUVZsszQuwnogaYPWPZ1sSGNIyHGNfFBYPdmnfVwScnty4bLWTHeJ81V8PxKrc4xRqtEOLw7PdSAhwcf/zBHDadzTvFbgU8UrOBBbU2HgjP/tsaf9TXIaNsbfJ35RZul1Kyu6JNUlj2iGVdh0gwYBj2m/4T8VzvD8I2+w94MTBbnkDzRPSOrW64sEimO1Tic5Ak+BkZL3BcNc7VxE+A8kmaQgoP8LDKHRUxNOr4ObE+IOQ8EZQw6ozIubI11+ib2NJrSGlwPjxgdx1Xl5k8DkJ9fopaOqOR9ENGg/iPVFU6buK2oPU4eEqNHIynbTx80VToAKFtYKUVUEOTJ9gclW+lOEgsNVmTm5uHEce8J91yX4/cBttWJ/A74EJrsmUVJUyhC4XlSpl3oK1fIk8FvVdxK1R5j0OsGq9kcjC6b0ZrdhvILlWFvho810bom+Mvmh9mc9xC+nWBuuaDTTc4VKbtsbEbTmwQ5uYz3GN+yuf0rx7B/wBQMsi19M7XdAgyuxSFROnuFtFSnUY3tPkOAnOIg5LVSOWl5/cqVbH3nIEDmGx6SYW9oC45mZ1lSGx/EwtA1M5DvDs/VDvZl93nxIyP9OvlKVjGzNmBJE789+9YkbHECAcl6pKsu7dFM07LSeA/sluHXm01H3Luy0fiI9M/kmSTWrIb4JN0mE1aY4N+af0mJHjrfvx+UfEpDJcPMFN6LkktHQSmlCogaDqZhTOpByEBUrKhCRRJRGyY3IsO3KBrwe9CYtUcylUc0wQ0kFIY2DASJSTpLaNp0KtT8LHGPh8VRrTpxWZttqOLgWuAO8OIyIPCUPbdMn9W+lUl9N7S0gntNne0nekWosqle6NGtTeCQBDSRObZ7Qy1yKZXuOtq1WFmobsiRqBmMjvzKCqtDhBzG4xMd4Q7MHbrtc5zB/RGjpuatLaZerXFGVKYa/SdnmJGo7olR2t/sQYzzB7xkckgbWYACXieWcnwW1XFRnkXTnpHLXw4JGvNFpffBwMZEZg89R8SO4qCvjmcHd/dVStjDyIaAB5+CGfi9QGez3QIPjqihe8kXani44ohuIzvVJoY/TOT2lh4jMemaZ0blrhLHg+KTiaxzKXRZ23qnZezvVW+0OG9Q18b2BmYU0X7nyXdt1zSjpBbV7qn1Vu2QTL3Ew0AZxO88gveimG1bh23VBbS3NzDnT+LeB6roVtYtEbIgcNypIwy+pSVI4lStg2GN90eZCW3VyWkiE8xV2xcPLd1R/ltEfBIsXH3hG7VbpHnzm6HOGV5a3uXSuirpbzHwXLcEfkAum9FBv8ANQxXcS5Mfkq90kLi5paSNkGY9qHQDB3aJ4XquY1UirtToIMbt+fgVSM0GWvRWnWotfDe2J7O7lvBI385SHFOglRmbO0J3CHeAmD4HwR7HPY6aROeZY0xtjizOBUjdo6Nxkqx2NZ72B9N7arDlBEOBGocDmHA6g6JAznP8tcNRnzZn45LF0d9BhMupvnflPrvWJAcvwarAEFWGiZc0zkJ9YVcwlrS0OjZ7sx5J3atIORB9FbEPmJFjI+8nlCaUKxGRSzEjJKkZBblMKD0tY1GWrkDGbXrdr5UVPReByBhZfC9c+WwcwciCg21SSFO0pDspuOdCzJdSMg57J1HdxVVusHqM1Y4c9krsELcNHBKilI4a6gRyXgt3HUruLqDSM2tPeAo/wCVUDE0qf8AQ36I2VzOLNtTwUv2crsn8kt4/wCTT/ob9FjcLoNzFGmP8glGx8zjlOwe/wBhrnflBPwRtHoPd1I2aLo4uIb/ALjK7HRewZAABE9a0hLY+f2OS0P4S3R16pve8n0DUaz+DdTU1mD8rXH1kLqHWZIK8xxjJAILu/Id/wBE6JU3fRS7b+FVICatd55Ny+JK9d0ZtqRPVURLTnUd2nk8i7TPgrNRuuszmV5/Lw7KIEylRTm32F4HaxT5nUou4rilSc46BpPkJW1rT2WwlnSek91vUDBLnDZA79fRWkYtnKqdqaji4+zJJPHeUixhpLiT+5zVro3IYAwxIyI57/VJsatxsn/D8DmrRE+gbo/u7/mupdEiZPDJcv6NsLnn96rrHRylstH737lEuxxf4SwuehrrBgWmr+IQ/kBIDh3b+RPALerVEZojBseoVmAMqNJaIM5d5E65ppMiU1FpN9lddRcCWHJzcwdxjf8ACT+V3FGWlRwPWMOzU0dPsvj3aoG8fiGY5hE4zatEZgCew8RDXfgcdwMmJyzIO5C29QEkkQ4ZPaNeRbO/LLjBGoyVFckxs3pI0DtNqNdvApvcB3OaCCOaxRMs3ES2HNOhBgHwnJYgVI5NhlUhrRO/PNWuxfv3Bc/oXBCsFlXqOETA8lbJTHV7jgnZBiMythcNqM2mmVX69r2HO1A04E8fNN8Po9XRaIziSpKJWIu21QPWZo+0QMYA5LX9lb7MrXZ9Ehm1EdqFPUZuXjaMAKTZJKBmlN27epaawUJUtItGpHmgCPPctm0ypm1GDeFs25buB8kgMp0SVILXcvG3XAFbC4PBAGOsAVsbNkZlRuvDMDM+g71mwdSZPp5IoYmx2+NOA2Q0+98uQVRYHPqEcT5K2dLbtopbBgvcQGAa668ghcEwvZMnPf4oHYZhdl1QE796bUnSoq7Ox3JQL1w7LZAJ8YPwTBbdD8XbZgZnfHzKgunkuaOJnuhC25FJuep05nVTWzT7btTu4fvJNfJM6vijld/akXNU7hUd/uJSi5vdp5G4/wBlaOlZDKtUDeSfP+5VUtaEv07la+RZO6G/R+1NNpcd7p8AujYFVlgMeqqtja6CMgrdYsDG+Cze2FUqMxu8DaTs9Rs+Jy+q5s5/2WoN9F+RB3Kx9IMR2n7HAz8gkt/Q6ymW8su9dmONRPmv4hm55uPhaGAa5o7DpaR7JORCPwrHCHAP3ZSdY4Hj+nIKu9Grs1KWyfapnZPy9PgnLrXag6O3HjyKJJSRhhy5MUy8sqMIBBbmAcw/fnqBB71ipNPGKrBsioWgZbO24R4BYuf2j2l65fH7FIoq1UT92PD5LFiR3IZ126Ddll4Kev8AJYsUlAPvfvmm1josWIAZNWU9VixIoJQdaoeJ816sQhkczqpqAWLEgCaYU7V4sQDJKa8uzDD4LFiYG9AZeC3OqxYgEUu9zvnznAynONNOCs9t7I7gsWIfYHl6ez4pbZjt+f8AuIWLEMuHTJ7k/eM8PiUxq6LFip9GWP6jm/T3Ks78rUjwwfeN/e9YsT8Dl9Rb8N9oKzPPYPisWKF2Eig3p++qfmPwC3p/VYsXf4Pjsv8AUl+b/cB6Kj/jLoboGX+ZWtns+LlixZ+Tqf8Aw82BwWLFisg//9k=" id="127" name="Google Shape;127;p17"/>
          <p:cNvSpPr txBox="1"/>
          <p:nvPr/>
        </p:nvSpPr>
        <p:spPr>
          <a:xfrm>
            <a:off x="184150" y="-198437"/>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600" u="none">
              <a:solidFill>
                <a:schemeClr val="lt1"/>
              </a:solidFill>
              <a:latin typeface="Arial"/>
              <a:ea typeface="Arial"/>
              <a:cs typeface="Arial"/>
              <a:sym typeface="Arial"/>
            </a:endParaRPr>
          </a:p>
        </p:txBody>
      </p:sp>
      <p:sp>
        <p:nvSpPr>
          <p:cNvPr descr="data:image/jpeg;base64,/9j/4AAQSkZJRgABAQAAAQABAAD/2wCEAAkGBhQSERUUExQWFRQWFxgUFxcYFBQYFxgYFxcVFBcYFBUXHCYeFxojGhgUHy8gIycpLCwsFx4xNTAqNSYrLCkBCQoKDgwOGg8PGC8cHxwsLCkpLCwsLCksLCksLCwsLCwsLCwsLCkpLCwsLCwsLCwsLCwsLCwsLCkpKSwsKSwsLP/AABEIAMIBAwMBIgACEQEDEQH/xAAcAAACAgMBAQAAAAAAAAAAAAAEBQMGAAIHAQj/xABDEAABAwIDBAcFBgQEBgMAAAABAAIRAwQFITESQVFhBhMicYGRoTJCscHRFCNScuHwBxWS8WKCorIkMzRDwtIWU3P/xAAaAQADAQEBAQAAAAAAAAAAAAAAAQIDBAUG/8QALBEAAgICAgEDAgQHAAAAAAAAAAECEQMhEjFBBBNRMmEicZGxBRQzQlKBwf/aAAwDAQACEQMRAD8ABtmZIjqkFRuoyGZ4JpQpE5uyHBZmxpTBCNo1JUlvajh5op1GAgZAGTuWzKMe0Y4cCvLcZwc0VstOoGSQHprU/loi6VYx7Pmfkg6VsAdoxy5Jgys3iixmzXu5BbUrbtbRzK1e8RqvK2IhoAb2neg7/oixhdW7FMS7wHHkEnqXL6rtp2QGgG7xRDKAJ2n7T3cTp4DcFMarRoyO8JpoHCb+wK05a+q96zSJP75KeiOs0DGjiY+WqZ21q1nvtnjkq5ErH8sS7FZ2gcBzJHoqV0oxeqahp7ToaYOZEkcl1g3A/GPKVzLpzZmncF4JLamYIEid45Iv7CeNf5FcaxzhBk+aeYHbwwg/iJ8wP1SmnU5HxMJthVYAkZZjdy5obKjFJlswjEjROcFh9oEeGXBZ0m6L2oZ14Lg1xGVMt2RMDsiDv4cUifewCEPWxFxYaZcerJmAd438ioto1cOQZhwpsjqxtictt+evBoEZIipcVIIJjPaIAgZafLySEvkZHu/VQ1cUqUxD9qNzm5j9Edlxh9h3UvgJL3nPI9o5+O9NMIrVGbL2EtJ7R7RI7o0KoovHOadl3WN3tdG0O4/VWDD793UMzPsiPKENDu9NUXDFHNrMZcCNr2agG78JI9PJe2jxCrVpelrCD/3IIHJrpk85CbWVdZSZ2YovjQe9iJo3G2Nlx7QzB4jgVAwyo6ggghCZc4c415IsWo7J2tQd/wAkk/m+y7ZAku0z00zPJE9MMadTZTYBPWTnv7JbkP6teSq+H2zp6xzjtHh3k7+8+i1lPRxYfTJvky3W2OdWxzaRBrF3vSQBlJPE6wFZLC5fVptc6J3xodyp2F2sCJmTPmVebJ4IAGgyCmIeojGKpLYM/CmkkyRyyWLLm+2XEcFi12cdHO8LwvZEnX9701pUQDovKLRCIYkBu1qkdTyyWrVMwcEgBG2pK8/lTz73ofqmDHlTtqRrAHekMApYOd7j6BFHDWMzc7zJ+SiuMUGjMzxOQH1UDe0ZfUE+g7kBomqEuEU2w3icie6cwtqVM0x7nr6lCX1/TY2S/wDXkgqDalbMzTYdJ9s+G5NWU1FLsZOv6jnbLczyHxO5bYhgdSrQe0EioR2TuyIMeIBHilPSDE6ltTFKg8MqVJ2XkAgEATr7xkayqjUr1yx32q5ruquhopmq8DnLGENIjlGimTo1wwctpFn6N9I2lrNl2ZHa7IIB3CCrBa9IXOz2qfcWR6hUS0wzq2iDqj7ag6QSdkeKyto9F4oS20Xh2PVBo1sabyorq+65uzVptc3h+wk76rmUoJzDmj/U1TMvYKHJjj6eD8EFfoxbOnZY9h3HbJjwKAxDoaRT27ao51RuZY7Zzj8MAZ9+qsNG5B1RAIKpZGYz9Gn02isNxNlxaODmgVGZadprt47iq915bkRI4fvQq6YlgW0XVKRAqEZ7Xsv/ADRnPNUW/v3sqFlSgA4ajaI8sjIVp30Yywyx/UFdQHZtJ+Y7wtetLcniQcuRUVK/Az2SDyMo62rMr09pgMZyCM8spHJBJXr2n1TxtHZDidl404w/gfjCuXR+wL6TAXgZAyeboy85SKvaBwNN42mu04gjSOfNWfoFbNHUscC/ZBZ4CYJHdBKGTykteAXFexXcCIg7MRHsgNBjnE+KPsbhB9NmxdVADMFvh2G5DiBoocPr5LKWmeli3FMtlC5yUxzSehWTShVyUmtCDpZhbnGnWBJFIPDm/mjteER4oKxpZCRkrkWSgG2DWEwIBkEbh3cld2RxUQLrw1zWzr8APqQnFLHQ1gDdeKqFxUi4LJzawRxzJn4DyUrL/ir6OHKlJj92IkklYk32lq9QZcCBt+eS3GIOHDyK9p4cPxeilbhfMLbR59SI24hUOhb++9bfbao1jwhTMwkD3x5Kf7GwDN0xmi4hxmyAXb97nc0LUuC4xJ2fxKWvVpgFz3bFMcd/f9FU8Y6aySy2YGNn23CXHmAcm+MqXJFe3LyWlkAqF92ajtin2nHhujjwCocPqSaj3OM73H4aKe3oxplzj9FDmb48HlnS8P6PsaQ+o4uf6D8o3d6dUrWnxOS5tY3dUaVXjucY8tEwqYndEdmu4Hm1nxAU+4zZ4F8D3puygKVMuaS7rmBjp9gw4yRIkQ0iOY4Kv45DqLXAbb2uaS4NkxEEneAPJVy/trh8mo4viTrPPJF2c0KfXlzw3ZNN7XNGW1AEZ5gkxPmpk732dXp6imqqh7QqtDCZ3R56+i3p1htDZg5SfHIDkPoqRRvKrhsNyByk90J1St/s1PaqPJe6IAIIJidNQNM0qaN1OMuh1ieK9plMAuf2SQBoBMF3DMb1PQD3awPVKLG92s3alNqVeFLNo2kMKNsd7/IQmFCyB953mPokn25RPuiUA5ss1a6pUh2nknc0GXHwGnigMQs6FwWOqNcC3hAcQfdJG5K7emmdFqadCceaqQF0iwdj6bW2rBTdmCXAjKOOcqDDujjababQ50taATlmd8clYKdNTNt5Vc2zBelgnb2LqeB0iZLJznMn4Smlhh7KZDmNDTrlzyM8VLTt0QxiRThD4FGPdHzcPLw4NcWtbBGXZEAzMgqvswStSPaZI4t7Q9Mx4hXwLYBJ7HF8VSKdbPT2ys3Hl3pf0pxkUHtaAwuIkH3gSYEjgc8+RTnop0ip1WbD2jbaPagZ9/NYTnToWXJKMbiiS2s3vMNaT8PNQ3luRMiCNQm15iU5NcAdx4dw08wlVW6nieJJk+M6rWErIxZJZHtUc56SAtug4GCGt+asOC4iyowCtTa6f3IO5L8Zwp76z3bMjdHADJL7KoabhvC3OaaabsvH/wARtndptR7Qd0gx5r1LKVYwIdluzWJ8mZcfuCUyz8SLpNZGpPIBaUHf4fRb3dc7zstjxV6Mfx+XRLswJ2QBxcfkldfE25ucT1TdYEA/XuQF1izalQsafumDaqPJ1Iz2e7WVTsf6VGv7A2aQyY3iB7xHPdyCREne7sk6SdITcPgDZpt9lnzdxJ9Pitt6WcnclgqSUxtGxCTVDg7Y1s6W8pnRogiPQoK0amls1ZM9CMSe2oqdrVNRpCOCymJMKGa0aMpOBR9tW3Fo5qWnQyW7KYSNYIWVcIpioKjaRBByIcNjPKXMjLXcEi6Q9G61Nzq5LXsOR2QR1YJy7OkaCfRXlrVLXthVpOpkw17dkxE580cmipY4taVHN8NrmAn9u4lTXXQnqxtUnOdGZa6Jj/CQB5Iq0s8gmWlRAaS3p00e62yWjaMIGe29NMqTUNRajKTUhhFEI+g1BMajKKZEmF7GS0IhSUxKypTVHMpbo0C2AWALZBTYsx3o+y6YA/JzTLXRmOI5hLL3oU3Za6lUex9MZRETvMRv+CtAErYKZQUuxKbRVsLtqzXA1CC7TKT5E/QJwbWSjaoEaKB796Sio6RopNg1S0EECAYyJExzjekNxgYfVycNo7jlJ3QeJViB2nQoK2HbNamZ0e2TwzBzVcqHLi04yKpUolpIIIIyIO5YuqOtGOMlrSTv2QVi3pHje4cwt7x3JIOlmOFvZBl7h/SPqndSiWU3PdADQTqqDUPWVS9xk5uPDLOPRaaOamwbGsR2KTbdvtPh1U8j7v17kiuHZ8hkvbqvt1S47yStKmgSCzxr0wtKqVaFFUKqTRcHTLRZ1swntAKp4dVzCs1pUWLVHq458kNHVYbwW2HvmTxSjELj3Rwk/AIvCriB4KDVO2Pri6DWgDU5fUqS3zVcoYl1ji7cCQPAx8ZR9piEpGsUP6UImm1L7Sqj2vUmwTSO7cg+raxz2kaEuHcc/nHgiWOUGInIO3wWn4j5oBIXPuJKjL1ADms2k7KaoNovR1J6T0qiMpVkEDek5FsclVGqjGVECaGlF6IrvEJUyut/tSuzmlj3YQXrwPQ3XLYVUjTiFB6w1VAHrw1EWLib1KqhDpXjytA+EjRKgyz7Mu3hpI78gPiga1eJHiTv81L9rhpH0QNR8qaIUbk2yUXKxAmosQacUVfphVLaAaXZvdpO4Z/RVJrYY8ge7Ep30z2espjWGzrOZP6Je9v3LjplkuxHz8uT70Ut7YcO9b1KeS8vm/Fe0XyEzJfAM7Vb0lvUYt6DM0AlsZ4eVY7B+iQWOZTcVNiN8rKR6WHUSagRUq1fIcMh9ZUb77ZZV5Ao7BbAioTEhxnz4qDGejYaSWvyecxw35FQbxutC2xvYZG+Exsa5Gqjbg3VskZ+pWzLKrkS0tB0JQzeFpbLJZX4jVNKOIBV6zww73ZrXEcTp27mte8BztGjMgcSBoFFG/NJFwpXYJWmKVYpk8CD8vml1iBAcHbUiQZU+NumhrqW+jgfkpZrHbALd0rKpUVB6kfmkh5Fsyk5TMrKFoXjlZh5GdvcpjSqZZKoXNyW6I7CsXJmcuSCywuuFCbvNLqt+hHX+aCbLEy5RVOsq7QvJRtO5TIY6D1s1L6dzkrHhdkAwVHCScwNwHE8UJW6Iy5FjjbAWUHO9lpPgpGYDWduDe8/ROaN9l/ZbfbSdFooI8+Xq5+FQsb0VmNqppuaOfEoul0aot1l3e4/KES2s5EuOUlUoowlnyv+4AdhdAGOqb5LEdtA5rFVIz9yfy/1Pn3pTXb9oED3R8+Kir/9OTx/ssx9hNy3Key3JMadltUHDgFbVIyUnJ7OeYgzTvQ1B0OTG/pZjxSy4bGaQnphporwNXuGXIdkdUZUtkrNUrVo1tKsFN7h+1GeiU06MIlmX91LOjG2lQ5wvEyw5rXFsbBIzQuLURToh7SZJA80ntK4qkg6hQlZu8rWvJbsNxQVW7G7KVpdYhUbWcHnsTNMbg0CNd+cpJhdMtf2ZPdqtMSxJ1cgjIAQ0ctc+aK2dMcq4JvstF1jzaNE1DrGQ4ncuf0Lp9Wv1lQ7TnGT9ByCn6QVierZOg2jPPIfA+a8wa0lwnwTWo2ZZZPJnjjXUa/U6bhlYCk1o3THn8ERjLvuWz/9g/2uVZtcTDKmzOgABTKviYqOaAZa3y2j9PmVgz1Iu5Wg+0ooxtBQWbkwppIctgzrdR1LdMdhe9RITM6KrfCEGy5LUXiRIqOBGhjyQTqZKYVo3fiJKjN7zWptCoX2BVIybSGdriMb00pYmOKqTmtb7VRo/wAwnyGaMsaIeez1j/ysInxfCKMnNFrtL3bcBK6a/s0mjLIALl9jhzqDml9MsJggOd2iJ1IGmY56Lp7a4NFruQVQVHF6qfKiKhQnPTkjqTQAlNW/A0UdHEto/DetDjasdGoFrdg9kBa21QOY0kaz35LKmIMa47RAgbzGXimQTtpZLFWrjpva7Rio45+615HgQIKxXwl8Ec4/JzvGLP71pA1Hw/YR2FW0yNxyU+I0paDwPxU2FU8pU+DStnMMbtNiq9vAkeqQXdPJdA6Z4d/xDiNHNDviPkqdeW2aSYpIW21DInfKY2OMN9l+R47ip6Fn93PE/ok11bdop9gm4bRaBRBEhRPt8xKQW9Z7PZcRy3I2ljzwRttDhyyKnizpWaLW1Q5xKvtW5HCPTNILO3Ldk/vNPxsV6Z2HDMabx3heMw+QOWqlOtG0sfNqSFtQvYSWOLZ1gwvba4BgOCZVbAwpLKk1vu58UnI1hifLs1vej5rUw5o7TdJGZHBR22Flg7Qgp1SuTo2SrHa9CzcUXbVUMqn2W5EDk/eCctNOeizTfR1ZHCL5vs59UEkwc/3ojcJrRkhb3DH21ctqNLXNMOB4HfzG8Fb1G7DpG9DQ8OS9lus6ydUKZI3KqYbeKyWV4pOrsLFhUPvBo59r0y+KKZhzoyqGfyiPLX1XjblFUq3NAit49bFpL3McebWl3wGXilLLO7qf8m0qRxc0/D9Vf+sHEefyRNrf1Gey4xwOY/TwhNHPkUmvws57S/h7iVX2uwPzNb8DKa2v8GjG1cV2gDM6u9SQF0Kj0gbB22wY3Zg929c66S9Jqlw8iS1gMBv/ALc1sqPNkst1JUTtwrCrWRD67xvBgeBEfNFUenDaWVvbU6Y4nM+JVNc5eNqIFXyWm9xZ9xU6x8SQBAyAA4eqv2Cjatw08FyvDq0tHcuo4JVmm2PwhC7Iy/SqBK2H7M7RAZPtTukeKHFRlIgATte8Y1GiG6Y4s+i7YbTL+sbtAkgAZwRxmYPiqrcXjqrYrMfs8A4x6RPqr/MzjjlJXHf+yy3HTOnTqBtMmo8+00eyw6Hadu7s+5UbHsUurmsRWgmezSZJbG4H8R+uiOtbW2Y4EGpHAbv9KbYjd27YqUGOD4gufOm/XPdoAtoyhFa7OWeDPJ1JcUVtmDXJAJbHIkSFiOdTcczWfJzMGBnwCxL3pFfymP5HFdksPdPkpsNZkF6GZKeyZACyNSCpYtfVeXAEbIbnyk/+S55jOEBtZ7RoHGO7cunW+ZceJP0+SR9LbVv3ZAG0Zk8QIiVICbCOiQrUhL9k7sp3nVVbpB0cfQq7LxzB3EcQunYI3ZaByCJxrBGXLA12RGbXDUfohlI4rUw06gZIZ1vyXSn9B6zTAAcOIMeYOinb/D9rgesJDjpEQO/LNOw4o5e20EyMjx0KPthVGj3eh+Kttf8AhnXElmy4bodBPmtKHQm7Bg0j3y2Pik2aRVCelWqjWD3j6JphmHVq5inTDjxg7I7zIA81YrPoY5gaaoBncCfU/RWChdNpiANlo4DIRyUVZsszQuwnogaYPWPZ1sSGNIyHGNfFBYPdmnfVwScnty4bLWTHeJ81V8PxKrc4xRqtEOLw7PdSAhwcf/zBHDadzTvFbgU8UrOBBbU2HgjP/tsaf9TXIaNsbfJ35RZul1Kyu6JNUlj2iGVdh0gwYBj2m/4T8VzvD8I2+w94MTBbnkDzRPSOrW64sEimO1Tic5Ak+BkZL3BcNc7VxE+A8kmaQgoP8LDKHRUxNOr4ObE+IOQ8EZQw6ozIubI11+ib2NJrSGlwPjxgdx1Xl5k8DkJ9fopaOqOR9ENGg/iPVFU6buK2oPU4eEqNHIynbTx80VToAKFtYKUVUEOTJ9gclW+lOEgsNVmTm5uHEce8J91yX4/cBttWJ/A74EJrsmUVJUyhC4XlSpl3oK1fIk8FvVdxK1R5j0OsGq9kcjC6b0ZrdhvILlWFvho810bom+Mvmh9mc9xC+nWBuuaDTTc4VKbtsbEbTmwQ5uYz3GN+yuf0rx7B/wBQMsi19M7XdAgyuxSFROnuFtFSnUY3tPkOAnOIg5LVSOWl5/cqVbH3nIEDmGx6SYW9oC45mZ1lSGx/EwtA1M5DvDs/VDvZl93nxIyP9OvlKVjGzNmBJE789+9YkbHECAcl6pKsu7dFM07LSeA/sluHXm01H3Luy0fiI9M/kmSTWrIb4JN0mE1aY4N+af0mJHjrfvx+UfEpDJcPMFN6LkktHQSmlCogaDqZhTOpByEBUrKhCRRJRGyY3IsO3KBrwe9CYtUcylUc0wQ0kFIY2DASJSTpLaNp0KtT8LHGPh8VRrTpxWZttqOLgWuAO8OIyIPCUPbdMn9W+lUl9N7S0gntNne0nekWosqle6NGtTeCQBDSRObZ7Qy1yKZXuOtq1WFmobsiRqBmMjvzKCqtDhBzG4xMd4Q7MHbrtc5zB/RGjpuatLaZerXFGVKYa/SdnmJGo7olR2t/sQYzzB7xkckgbWYACXieWcnwW1XFRnkXTnpHLXw4JGvNFpffBwMZEZg89R8SO4qCvjmcHd/dVStjDyIaAB5+CGfi9QGez3QIPjqihe8kXani44ohuIzvVJoY/TOT2lh4jMemaZ0blrhLHg+KTiaxzKXRZ23qnZezvVW+0OG9Q18b2BmYU0X7nyXdt1zSjpBbV7qn1Vu2QTL3Ew0AZxO88gveimG1bh23VBbS3NzDnT+LeB6roVtYtEbIgcNypIwy+pSVI4lStg2GN90eZCW3VyWkiE8xV2xcPLd1R/ltEfBIsXH3hG7VbpHnzm6HOGV5a3uXSuirpbzHwXLcEfkAum9FBv8ANQxXcS5Mfkq90kLi5paSNkGY9qHQDB3aJ4XquY1UirtToIMbt+fgVSM0GWvRWnWotfDe2J7O7lvBI385SHFOglRmbO0J3CHeAmD4HwR7HPY6aROeZY0xtjizOBUjdo6Nxkqx2NZ72B9N7arDlBEOBGocDmHA6g6JAznP8tcNRnzZn45LF0d9BhMupvnflPrvWJAcvwarAEFWGiZc0zkJ9YVcwlrS0OjZ7sx5J3atIORB9FbEPmJFjI+8nlCaUKxGRSzEjJKkZBblMKD0tY1GWrkDGbXrdr5UVPReByBhZfC9c+WwcwciCg21SSFO0pDspuOdCzJdSMg57J1HdxVVusHqM1Y4c9krsELcNHBKilI4a6gRyXgt3HUruLqDSM2tPeAo/wCVUDE0qf8AQ36I2VzOLNtTwUv2crsn8kt4/wCTT/ob9FjcLoNzFGmP8glGx8zjlOwe/wBhrnflBPwRtHoPd1I2aLo4uIb/ALjK7HRewZAABE9a0hLY+f2OS0P4S3R16pve8n0DUaz+DdTU1mD8rXH1kLqHWZIK8xxjJAILu/Id/wBE6JU3fRS7b+FVICatd55Ny+JK9d0ZtqRPVURLTnUd2nk8i7TPgrNRuuszmV5/Lw7KIEylRTm32F4HaxT5nUou4rilSc46BpPkJW1rT2WwlnSek91vUDBLnDZA79fRWkYtnKqdqaji4+zJJPHeUixhpLiT+5zVro3IYAwxIyI57/VJsatxsn/D8DmrRE+gbo/u7/mupdEiZPDJcv6NsLnn96rrHRylstH737lEuxxf4SwuehrrBgWmr+IQ/kBIDh3b+RPALerVEZojBseoVmAMqNJaIM5d5E65ppMiU1FpN9lddRcCWHJzcwdxjf8ACT+V3FGWlRwPWMOzU0dPsvj3aoG8fiGY5hE4zatEZgCew8RDXfgcdwMmJyzIO5C29QEkkQ4ZPaNeRbO/LLjBGoyVFckxs3pI0DtNqNdvApvcB3OaCCOaxRMs3ES2HNOhBgHwnJYgVI5NhlUhrRO/PNWuxfv3Bc/oXBCsFlXqOETA8lbJTHV7jgnZBiMythcNqM2mmVX69r2HO1A04E8fNN8Po9XRaIziSpKJWIu21QPWZo+0QMYA5LX9lb7MrXZ9Ehm1EdqFPUZuXjaMAKTZJKBmlN27epaawUJUtItGpHmgCPPctm0ypm1GDeFs25buB8kgMp0SVILXcvG3XAFbC4PBAGOsAVsbNkZlRuvDMDM+g71mwdSZPp5IoYmx2+NOA2Q0+98uQVRYHPqEcT5K2dLbtopbBgvcQGAa668ghcEwvZMnPf4oHYZhdl1QE796bUnSoq7Ox3JQL1w7LZAJ8YPwTBbdD8XbZgZnfHzKgunkuaOJnuhC25FJuep05nVTWzT7btTu4fvJNfJM6vijld/akXNU7hUd/uJSi5vdp5G4/wBlaOlZDKtUDeSfP+5VUtaEv07la+RZO6G/R+1NNpcd7p8AujYFVlgMeqqtja6CMgrdYsDG+Cze2FUqMxu8DaTs9Rs+Jy+q5s5/2WoN9F+RB3Kx9IMR2n7HAz8gkt/Q6ymW8su9dmONRPmv4hm55uPhaGAa5o7DpaR7JORCPwrHCHAP3ZSdY4Hj+nIKu9Grs1KWyfapnZPy9PgnLrXag6O3HjyKJJSRhhy5MUy8sqMIBBbmAcw/fnqBB71ipNPGKrBsioWgZbO24R4BYuf2j2l65fH7FIoq1UT92PD5LFiR3IZ126Ddll4Kev8AJYsUlAPvfvmm1josWIAZNWU9VixIoJQdaoeJ816sQhkczqpqAWLEgCaYU7V4sQDJKa8uzDD4LFiYG9AZeC3OqxYgEUu9zvnznAynONNOCs9t7I7gsWIfYHl6ez4pbZjt+f8AuIWLEMuHTJ7k/eM8PiUxq6LFip9GWP6jm/T3Ks78rUjwwfeN/e9YsT8Dl9Rb8N9oKzPPYPisWKF2Eig3p++qfmPwC3p/VYsXf4Pjsv8AUl+b/cB6Kj/jLoboGX+ZWtns+LlixZ+Tqf8Aw82BwWLFisg//9k=" id="128" name="Google Shape;128;p17"/>
          <p:cNvSpPr txBox="1"/>
          <p:nvPr/>
        </p:nvSpPr>
        <p:spPr>
          <a:xfrm>
            <a:off x="184150" y="-1951037"/>
            <a:ext cx="5438775" cy="4076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600" u="none">
              <a:solidFill>
                <a:schemeClr val="lt1"/>
              </a:solidFill>
              <a:latin typeface="Arial"/>
              <a:ea typeface="Arial"/>
              <a:cs typeface="Arial"/>
              <a:sym typeface="Arial"/>
            </a:endParaRPr>
          </a:p>
        </p:txBody>
      </p:sp>
      <p:pic>
        <p:nvPicPr>
          <p:cNvPr descr="https://encrypted-tbn0.gstatic.com/images?q=tbn:ANd9GcQVR9YcGXOKhZgWkkxANnzGaxteWN2EBYrKFygvRKJbHoh7R2ZM_Q" id="129" name="Google Shape;129;p17"/>
          <p:cNvPicPr preferRelativeResize="0"/>
          <p:nvPr/>
        </p:nvPicPr>
        <p:blipFill rotWithShape="1">
          <a:blip r:embed="rId3">
            <a:alphaModFix/>
          </a:blip>
          <a:srcRect b="0" l="0" r="0" t="0"/>
          <a:stretch/>
        </p:blipFill>
        <p:spPr>
          <a:xfrm rot="-300000">
            <a:off x="4965700" y="4089400"/>
            <a:ext cx="2628900" cy="17430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24">
                                            <p:txEl>
                                              <p:pRg end="0" st="0"/>
                                            </p:txEl>
                                          </p:spTgt>
                                        </p:tgtEl>
                                        <p:attrNameLst>
                                          <p:attrName>style.visibility</p:attrName>
                                        </p:attrNameLst>
                                      </p:cBhvr>
                                      <p:to>
                                        <p:strVal val="visible"/>
                                      </p:to>
                                    </p:set>
                                    <p:anim calcmode="lin" valueType="num">
                                      <p:cBhvr additive="base">
                                        <p:cTn dur="500"/>
                                        <p:tgtEl>
                                          <p:spTgt spid="124">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24">
                                            <p:txEl>
                                              <p:pRg end="1" st="1"/>
                                            </p:txEl>
                                          </p:spTgt>
                                        </p:tgtEl>
                                        <p:attrNameLst>
                                          <p:attrName>style.visibility</p:attrName>
                                        </p:attrNameLst>
                                      </p:cBhvr>
                                      <p:to>
                                        <p:strVal val="visible"/>
                                      </p:to>
                                    </p:set>
                                    <p:anim calcmode="lin" valueType="num">
                                      <p:cBhvr additive="base">
                                        <p:cTn dur="500"/>
                                        <p:tgtEl>
                                          <p:spTgt spid="124">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24">
                                            <p:txEl>
                                              <p:pRg end="2" st="2"/>
                                            </p:txEl>
                                          </p:spTgt>
                                        </p:tgtEl>
                                        <p:attrNameLst>
                                          <p:attrName>style.visibility</p:attrName>
                                        </p:attrNameLst>
                                      </p:cBhvr>
                                      <p:to>
                                        <p:strVal val="visible"/>
                                      </p:to>
                                    </p:set>
                                    <p:anim calcmode="lin" valueType="num">
                                      <p:cBhvr additive="base">
                                        <p:cTn dur="500"/>
                                        <p:tgtEl>
                                          <p:spTgt spid="124">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24">
                                            <p:txEl>
                                              <p:pRg end="3" st="3"/>
                                            </p:txEl>
                                          </p:spTgt>
                                        </p:tgtEl>
                                        <p:attrNameLst>
                                          <p:attrName>style.visibility</p:attrName>
                                        </p:attrNameLst>
                                      </p:cBhvr>
                                      <p:to>
                                        <p:strVal val="visible"/>
                                      </p:to>
                                    </p:set>
                                    <p:anim calcmode="lin" valueType="num">
                                      <p:cBhvr additive="base">
                                        <p:cTn dur="500"/>
                                        <p:tgtEl>
                                          <p:spTgt spid="124">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24">
                                            <p:txEl>
                                              <p:pRg end="4" st="4"/>
                                            </p:txEl>
                                          </p:spTgt>
                                        </p:tgtEl>
                                        <p:attrNameLst>
                                          <p:attrName>style.visibility</p:attrName>
                                        </p:attrNameLst>
                                      </p:cBhvr>
                                      <p:to>
                                        <p:strVal val="visible"/>
                                      </p:to>
                                    </p:set>
                                    <p:anim calcmode="lin" valueType="num">
                                      <p:cBhvr additive="base">
                                        <p:cTn dur="500"/>
                                        <p:tgtEl>
                                          <p:spTgt spid="124">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24">
                                            <p:txEl>
                                              <p:pRg end="5" st="5"/>
                                            </p:txEl>
                                          </p:spTgt>
                                        </p:tgtEl>
                                        <p:attrNameLst>
                                          <p:attrName>style.visibility</p:attrName>
                                        </p:attrNameLst>
                                      </p:cBhvr>
                                      <p:to>
                                        <p:strVal val="visible"/>
                                      </p:to>
                                    </p:set>
                                    <p:anim calcmode="lin" valueType="num">
                                      <p:cBhvr additive="base">
                                        <p:cTn dur="500"/>
                                        <p:tgtEl>
                                          <p:spTgt spid="124">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24">
                                            <p:txEl>
                                              <p:pRg end="6" st="6"/>
                                            </p:txEl>
                                          </p:spTgt>
                                        </p:tgtEl>
                                        <p:attrNameLst>
                                          <p:attrName>style.visibility</p:attrName>
                                        </p:attrNameLst>
                                      </p:cBhvr>
                                      <p:to>
                                        <p:strVal val="visible"/>
                                      </p:to>
                                    </p:set>
                                    <p:anim calcmode="lin" valueType="num">
                                      <p:cBhvr additive="base">
                                        <p:cTn dur="500"/>
                                        <p:tgtEl>
                                          <p:spTgt spid="124">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24">
                                            <p:txEl>
                                              <p:pRg end="7" st="7"/>
                                            </p:txEl>
                                          </p:spTgt>
                                        </p:tgtEl>
                                        <p:attrNameLst>
                                          <p:attrName>style.visibility</p:attrName>
                                        </p:attrNameLst>
                                      </p:cBhvr>
                                      <p:to>
                                        <p:strVal val="visible"/>
                                      </p:to>
                                    </p:set>
                                    <p:anim calcmode="lin" valueType="num">
                                      <p:cBhvr additive="base">
                                        <p:cTn dur="500"/>
                                        <p:tgtEl>
                                          <p:spTgt spid="124">
                                            <p:txEl>
                                              <p:pRg end="7" st="7"/>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24">
                                            <p:txEl>
                                              <p:pRg end="8" st="8"/>
                                            </p:txEl>
                                          </p:spTgt>
                                        </p:tgtEl>
                                        <p:attrNameLst>
                                          <p:attrName>style.visibility</p:attrName>
                                        </p:attrNameLst>
                                      </p:cBhvr>
                                      <p:to>
                                        <p:strVal val="visible"/>
                                      </p:to>
                                    </p:set>
                                    <p:anim calcmode="lin" valueType="num">
                                      <p:cBhvr additive="base">
                                        <p:cTn dur="500"/>
                                        <p:tgtEl>
                                          <p:spTgt spid="124">
                                            <p:txEl>
                                              <p:pRg end="8" st="8"/>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24">
                                            <p:txEl>
                                              <p:pRg end="9" st="9"/>
                                            </p:txEl>
                                          </p:spTgt>
                                        </p:tgtEl>
                                        <p:attrNameLst>
                                          <p:attrName>style.visibility</p:attrName>
                                        </p:attrNameLst>
                                      </p:cBhvr>
                                      <p:to>
                                        <p:strVal val="visible"/>
                                      </p:to>
                                    </p:set>
                                    <p:anim calcmode="lin" valueType="num">
                                      <p:cBhvr additive="base">
                                        <p:cTn dur="500"/>
                                        <p:tgtEl>
                                          <p:spTgt spid="124">
                                            <p:txEl>
                                              <p:pRg end="9" st="9"/>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24">
                                            <p:txEl>
                                              <p:pRg end="10" st="10"/>
                                            </p:txEl>
                                          </p:spTgt>
                                        </p:tgtEl>
                                        <p:attrNameLst>
                                          <p:attrName>style.visibility</p:attrName>
                                        </p:attrNameLst>
                                      </p:cBhvr>
                                      <p:to>
                                        <p:strVal val="visible"/>
                                      </p:to>
                                    </p:set>
                                    <p:anim calcmode="lin" valueType="num">
                                      <p:cBhvr additive="base">
                                        <p:cTn dur="500"/>
                                        <p:tgtEl>
                                          <p:spTgt spid="124">
                                            <p:txEl>
                                              <p:pRg end="10" st="1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24">
                                            <p:txEl>
                                              <p:pRg end="11" st="11"/>
                                            </p:txEl>
                                          </p:spTgt>
                                        </p:tgtEl>
                                        <p:attrNameLst>
                                          <p:attrName>style.visibility</p:attrName>
                                        </p:attrNameLst>
                                      </p:cBhvr>
                                      <p:to>
                                        <p:strVal val="visible"/>
                                      </p:to>
                                    </p:set>
                                    <p:anim calcmode="lin" valueType="num">
                                      <p:cBhvr additive="base">
                                        <p:cTn dur="500"/>
                                        <p:tgtEl>
                                          <p:spTgt spid="124">
                                            <p:txEl>
                                              <p:pRg end="11" st="1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24">
                                            <p:txEl>
                                              <p:pRg end="12" st="12"/>
                                            </p:txEl>
                                          </p:spTgt>
                                        </p:tgtEl>
                                        <p:attrNameLst>
                                          <p:attrName>style.visibility</p:attrName>
                                        </p:attrNameLst>
                                      </p:cBhvr>
                                      <p:to>
                                        <p:strVal val="visible"/>
                                      </p:to>
                                    </p:set>
                                    <p:anim calcmode="lin" valueType="num">
                                      <p:cBhvr additive="base">
                                        <p:cTn dur="500"/>
                                        <p:tgtEl>
                                          <p:spTgt spid="124">
                                            <p:txEl>
                                              <p:pRg end="12" st="12"/>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8"/>
          <p:cNvSpPr txBox="1"/>
          <p:nvPr>
            <p:ph type="title"/>
          </p:nvPr>
        </p:nvSpPr>
        <p:spPr>
          <a:xfrm>
            <a:off x="457200" y="914400"/>
            <a:ext cx="2819400" cy="12954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2"/>
              </a:buClr>
              <a:buSzPts val="4000"/>
              <a:buFont typeface="Arial"/>
              <a:buNone/>
            </a:pPr>
            <a:r>
              <a:rPr b="0" i="0" lang="en-US" sz="4000" u="none">
                <a:solidFill>
                  <a:schemeClr val="lt2"/>
                </a:solidFill>
                <a:latin typeface="Arial"/>
                <a:ea typeface="Arial"/>
                <a:cs typeface="Arial"/>
                <a:sym typeface="Arial"/>
              </a:rPr>
              <a:t>Con bà D.</a:t>
            </a:r>
            <a:endParaRPr/>
          </a:p>
        </p:txBody>
      </p:sp>
      <p:sp>
        <p:nvSpPr>
          <p:cNvPr id="135" name="Google Shape;135;p18"/>
          <p:cNvSpPr txBox="1"/>
          <p:nvPr>
            <p:ph idx="1" type="body"/>
          </p:nvPr>
        </p:nvSpPr>
        <p:spPr>
          <a:xfrm>
            <a:off x="0" y="2667000"/>
            <a:ext cx="91440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lt1"/>
              </a:buClr>
              <a:buSzPts val="2400"/>
              <a:buFont typeface="Arial"/>
              <a:buChar char="•"/>
            </a:pPr>
            <a:r>
              <a:rPr b="0" i="0" lang="en-US" sz="2400" u="none">
                <a:solidFill>
                  <a:schemeClr val="lt1"/>
                </a:solidFill>
                <a:latin typeface="Arial"/>
                <a:ea typeface="Arial"/>
                <a:cs typeface="Arial"/>
                <a:sym typeface="Arial"/>
              </a:rPr>
              <a:t>Sinh mổ do nhau bong non lúc 32w - 1800g</a:t>
            </a:r>
            <a:endParaRPr/>
          </a:p>
          <a:p>
            <a:pPr indent="-342900" lvl="0" marL="342900" marR="0" rtl="0" algn="l">
              <a:lnSpc>
                <a:spcPct val="100000"/>
              </a:lnSpc>
              <a:spcBef>
                <a:spcPts val="480"/>
              </a:spcBef>
              <a:spcAft>
                <a:spcPts val="0"/>
              </a:spcAft>
              <a:buClr>
                <a:schemeClr val="lt1"/>
              </a:buClr>
              <a:buSzPts val="2400"/>
              <a:buFont typeface="Arial"/>
              <a:buChar char="•"/>
            </a:pPr>
            <a:r>
              <a:rPr b="0" i="0" lang="en-US" sz="2400" u="none">
                <a:solidFill>
                  <a:schemeClr val="lt1"/>
                </a:solidFill>
                <a:latin typeface="Arial"/>
                <a:ea typeface="Arial"/>
                <a:cs typeface="Arial"/>
                <a:sym typeface="Arial"/>
              </a:rPr>
              <a:t>SHH do bệnh màng trong, thở máy, nuôi ăn tĩnh mạch, diễn tiến thuận lợi, bắt đầu ăn qua sonde DD từ ngày 4, tiêu hoá tốt</a:t>
            </a:r>
            <a:endParaRPr/>
          </a:p>
          <a:p>
            <a:pPr indent="-342900" lvl="0" marL="342900" marR="0" rtl="0" algn="l">
              <a:lnSpc>
                <a:spcPct val="100000"/>
              </a:lnSpc>
              <a:spcBef>
                <a:spcPts val="480"/>
              </a:spcBef>
              <a:spcAft>
                <a:spcPts val="0"/>
              </a:spcAft>
              <a:buClr>
                <a:schemeClr val="lt1"/>
              </a:buClr>
              <a:buSzPts val="2400"/>
              <a:buFont typeface="Arial"/>
              <a:buChar char="•"/>
            </a:pPr>
            <a:r>
              <a:rPr b="0" i="0" lang="en-US" sz="2400" u="none">
                <a:solidFill>
                  <a:schemeClr val="lt1"/>
                </a:solidFill>
                <a:latin typeface="Arial"/>
                <a:ea typeface="Arial"/>
                <a:cs typeface="Arial"/>
                <a:sym typeface="Arial"/>
              </a:rPr>
              <a:t>Ngày 6: chậm tiêu, chướng bụng, dịch DD # ½ cữ ăn trước</a:t>
            </a:r>
            <a:endParaRPr/>
          </a:p>
          <a:p>
            <a:pPr indent="-342900" lvl="0" marL="342900" marR="0" rtl="0" algn="l">
              <a:lnSpc>
                <a:spcPct val="100000"/>
              </a:lnSpc>
              <a:spcBef>
                <a:spcPts val="480"/>
              </a:spcBef>
              <a:spcAft>
                <a:spcPts val="0"/>
              </a:spcAft>
              <a:buClr>
                <a:schemeClr val="lt1"/>
              </a:buClr>
              <a:buSzPts val="2400"/>
              <a:buFont typeface="Arial"/>
              <a:buNone/>
            </a:pPr>
            <a:r>
              <a:t/>
            </a:r>
            <a:endParaRPr b="0" i="0" sz="2400" u="none">
              <a:solidFill>
                <a:schemeClr val="lt1"/>
              </a:solidFill>
              <a:latin typeface="Arial"/>
              <a:ea typeface="Arial"/>
              <a:cs typeface="Arial"/>
              <a:sym typeface="Arial"/>
            </a:endParaRPr>
          </a:p>
          <a:p>
            <a:pPr indent="-342900" lvl="0" marL="342900" marR="0" rtl="0" algn="l">
              <a:lnSpc>
                <a:spcPct val="100000"/>
              </a:lnSpc>
              <a:spcBef>
                <a:spcPts val="480"/>
              </a:spcBef>
              <a:spcAft>
                <a:spcPts val="0"/>
              </a:spcAft>
              <a:buClr>
                <a:srgbClr val="FFFF00"/>
              </a:buClr>
              <a:buSzPts val="2400"/>
              <a:buFont typeface="Arial"/>
              <a:buChar char="•"/>
            </a:pPr>
            <a:r>
              <a:rPr b="0" i="0" lang="en-US" sz="2400" u="none">
                <a:solidFill>
                  <a:srgbClr val="FFFF00"/>
                </a:solidFill>
                <a:latin typeface="Arial"/>
                <a:ea typeface="Arial"/>
                <a:cs typeface="Arial"/>
                <a:sym typeface="Arial"/>
              </a:rPr>
              <a:t>Nhiễm trùng ???</a:t>
            </a:r>
            <a:endParaRPr/>
          </a:p>
          <a:p>
            <a:pPr indent="-342900" lvl="0" marL="342900" marR="0" rtl="0" algn="l">
              <a:lnSpc>
                <a:spcPct val="100000"/>
              </a:lnSpc>
              <a:spcBef>
                <a:spcPts val="480"/>
              </a:spcBef>
              <a:spcAft>
                <a:spcPts val="0"/>
              </a:spcAft>
              <a:buClr>
                <a:srgbClr val="FFFF00"/>
              </a:buClr>
              <a:buSzPts val="2400"/>
              <a:buFont typeface="Arial"/>
              <a:buChar char="•"/>
            </a:pPr>
            <a:r>
              <a:rPr b="0" i="0" lang="en-US" sz="2400" u="none">
                <a:solidFill>
                  <a:srgbClr val="FFFF00"/>
                </a:solidFill>
                <a:latin typeface="Arial"/>
                <a:ea typeface="Arial"/>
                <a:cs typeface="Arial"/>
                <a:sym typeface="Arial"/>
              </a:rPr>
              <a:t>Rối loạn tiêu hóa tạm thời ???</a:t>
            </a:r>
            <a:endParaRPr/>
          </a:p>
          <a:p>
            <a:pPr indent="-190500" lvl="0" marL="342900" marR="0" rtl="0" algn="l">
              <a:spcBef>
                <a:spcPts val="480"/>
              </a:spcBef>
              <a:spcAft>
                <a:spcPts val="0"/>
              </a:spcAft>
              <a:buClr>
                <a:schemeClr val="lt1"/>
              </a:buClr>
              <a:buSzPts val="2400"/>
              <a:buFont typeface="Arial"/>
              <a:buNone/>
            </a:pPr>
            <a:r>
              <a:t/>
            </a:r>
            <a:endParaRPr b="0" i="0" sz="2400" u="none">
              <a:solidFill>
                <a:srgbClr val="FFFF00"/>
              </a:solidFill>
              <a:latin typeface="Arial"/>
              <a:ea typeface="Arial"/>
              <a:cs typeface="Arial"/>
              <a:sym typeface="Arial"/>
            </a:endParaRPr>
          </a:p>
        </p:txBody>
      </p:sp>
      <p:pic>
        <p:nvPicPr>
          <p:cNvPr id="136" name="Google Shape;136;p18"/>
          <p:cNvPicPr preferRelativeResize="0"/>
          <p:nvPr/>
        </p:nvPicPr>
        <p:blipFill rotWithShape="1">
          <a:blip r:embed="rId3">
            <a:alphaModFix/>
          </a:blip>
          <a:srcRect b="0" l="0" r="0" t="0"/>
          <a:stretch/>
        </p:blipFill>
        <p:spPr>
          <a:xfrm>
            <a:off x="5105400" y="381000"/>
            <a:ext cx="3011487" cy="22288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35">
                                            <p:txEl>
                                              <p:pRg end="0" st="0"/>
                                            </p:txEl>
                                          </p:spTgt>
                                        </p:tgtEl>
                                        <p:attrNameLst>
                                          <p:attrName>style.visibility</p:attrName>
                                        </p:attrNameLst>
                                      </p:cBhvr>
                                      <p:to>
                                        <p:strVal val="visible"/>
                                      </p:to>
                                    </p:set>
                                    <p:anim calcmode="lin" valueType="num">
                                      <p:cBhvr additive="base">
                                        <p:cTn dur="500"/>
                                        <p:tgtEl>
                                          <p:spTgt spid="135">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35">
                                            <p:txEl>
                                              <p:pRg end="1" st="1"/>
                                            </p:txEl>
                                          </p:spTgt>
                                        </p:tgtEl>
                                        <p:attrNameLst>
                                          <p:attrName>style.visibility</p:attrName>
                                        </p:attrNameLst>
                                      </p:cBhvr>
                                      <p:to>
                                        <p:strVal val="visible"/>
                                      </p:to>
                                    </p:set>
                                    <p:anim calcmode="lin" valueType="num">
                                      <p:cBhvr additive="base">
                                        <p:cTn dur="500"/>
                                        <p:tgtEl>
                                          <p:spTgt spid="135">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35">
                                            <p:txEl>
                                              <p:pRg end="2" st="2"/>
                                            </p:txEl>
                                          </p:spTgt>
                                        </p:tgtEl>
                                        <p:attrNameLst>
                                          <p:attrName>style.visibility</p:attrName>
                                        </p:attrNameLst>
                                      </p:cBhvr>
                                      <p:to>
                                        <p:strVal val="visible"/>
                                      </p:to>
                                    </p:set>
                                    <p:anim calcmode="lin" valueType="num">
                                      <p:cBhvr additive="base">
                                        <p:cTn dur="500"/>
                                        <p:tgtEl>
                                          <p:spTgt spid="135">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35">
                                            <p:txEl>
                                              <p:pRg end="3" st="3"/>
                                            </p:txEl>
                                          </p:spTgt>
                                        </p:tgtEl>
                                        <p:attrNameLst>
                                          <p:attrName>style.visibility</p:attrName>
                                        </p:attrNameLst>
                                      </p:cBhvr>
                                      <p:to>
                                        <p:strVal val="visible"/>
                                      </p:to>
                                    </p:set>
                                    <p:anim calcmode="lin" valueType="num">
                                      <p:cBhvr additive="base">
                                        <p:cTn dur="500"/>
                                        <p:tgtEl>
                                          <p:spTgt spid="135">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35">
                                            <p:txEl>
                                              <p:pRg end="4" st="4"/>
                                            </p:txEl>
                                          </p:spTgt>
                                        </p:tgtEl>
                                        <p:attrNameLst>
                                          <p:attrName>style.visibility</p:attrName>
                                        </p:attrNameLst>
                                      </p:cBhvr>
                                      <p:to>
                                        <p:strVal val="visible"/>
                                      </p:to>
                                    </p:set>
                                    <p:anim calcmode="lin" valueType="num">
                                      <p:cBhvr additive="base">
                                        <p:cTn dur="500"/>
                                        <p:tgtEl>
                                          <p:spTgt spid="135">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35">
                                            <p:txEl>
                                              <p:pRg end="5" st="5"/>
                                            </p:txEl>
                                          </p:spTgt>
                                        </p:tgtEl>
                                        <p:attrNameLst>
                                          <p:attrName>style.visibility</p:attrName>
                                        </p:attrNameLst>
                                      </p:cBhvr>
                                      <p:to>
                                        <p:strVal val="visible"/>
                                      </p:to>
                                    </p:set>
                                    <p:anim calcmode="lin" valueType="num">
                                      <p:cBhvr additive="base">
                                        <p:cTn dur="500"/>
                                        <p:tgtEl>
                                          <p:spTgt spid="135">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35">
                                            <p:txEl>
                                              <p:pRg end="6" st="6"/>
                                            </p:txEl>
                                          </p:spTgt>
                                        </p:tgtEl>
                                        <p:attrNameLst>
                                          <p:attrName>style.visibility</p:attrName>
                                        </p:attrNameLst>
                                      </p:cBhvr>
                                      <p:to>
                                        <p:strVal val="visible"/>
                                      </p:to>
                                    </p:set>
                                    <p:anim calcmode="lin" valueType="num">
                                      <p:cBhvr additive="base">
                                        <p:cTn dur="500"/>
                                        <p:tgtEl>
                                          <p:spTgt spid="135">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19"/>
          <p:cNvSpPr txBox="1"/>
          <p:nvPr>
            <p:ph type="title"/>
          </p:nvPr>
        </p:nvSpPr>
        <p:spPr>
          <a:xfrm>
            <a:off x="457200" y="304800"/>
            <a:ext cx="8229600" cy="914400"/>
          </a:xfrm>
          <a:prstGeom prst="rect">
            <a:avLst/>
          </a:prstGeom>
          <a:noFill/>
          <a:ln>
            <a:noFill/>
          </a:ln>
        </p:spPr>
        <p:txBody>
          <a:bodyPr anchorCtr="0" anchor="ctr" bIns="45700" lIns="91425" spcFirstLastPara="1" rIns="91425" wrap="square" tIns="45700">
            <a:noAutofit/>
          </a:bodyPr>
          <a:lstStyle/>
          <a:p>
            <a:pPr indent="-1117600" lvl="0" marL="1117600" rtl="0" algn="ctr">
              <a:lnSpc>
                <a:spcPct val="100000"/>
              </a:lnSpc>
              <a:spcBef>
                <a:spcPts val="0"/>
              </a:spcBef>
              <a:spcAft>
                <a:spcPts val="0"/>
              </a:spcAft>
              <a:buClr>
                <a:schemeClr val="lt2"/>
              </a:buClr>
              <a:buSzPts val="4400"/>
              <a:buFont typeface="Arial"/>
              <a:buNone/>
            </a:pPr>
            <a:r>
              <a:rPr b="1" i="0" lang="en-US" sz="4400" u="none">
                <a:solidFill>
                  <a:schemeClr val="lt2"/>
                </a:solidFill>
                <a:latin typeface="Arial"/>
                <a:ea typeface="Arial"/>
                <a:cs typeface="Arial"/>
                <a:sym typeface="Arial"/>
              </a:rPr>
              <a:t>MỤC TIÊU HỌC TẬP</a:t>
            </a:r>
            <a:r>
              <a:rPr b="0" i="0" lang="en-US" sz="4400" u="none">
                <a:solidFill>
                  <a:schemeClr val="lt2"/>
                </a:solidFill>
                <a:latin typeface="Arial"/>
                <a:ea typeface="Arial"/>
                <a:cs typeface="Arial"/>
                <a:sym typeface="Arial"/>
              </a:rPr>
              <a:t> </a:t>
            </a:r>
            <a:endParaRPr/>
          </a:p>
        </p:txBody>
      </p:sp>
      <p:sp>
        <p:nvSpPr>
          <p:cNvPr id="142" name="Google Shape;142;p19"/>
          <p:cNvSpPr txBox="1"/>
          <p:nvPr>
            <p:ph idx="1" type="body"/>
          </p:nvPr>
        </p:nvSpPr>
        <p:spPr>
          <a:xfrm>
            <a:off x="152400" y="1600200"/>
            <a:ext cx="8763000" cy="4572000"/>
          </a:xfrm>
          <a:prstGeom prst="rect">
            <a:avLst/>
          </a:prstGeom>
          <a:noFill/>
          <a:ln>
            <a:noFill/>
          </a:ln>
        </p:spPr>
        <p:txBody>
          <a:bodyPr anchorCtr="0" anchor="t" bIns="45700" lIns="91425" spcFirstLastPara="1" rIns="91425" wrap="square" tIns="45700">
            <a:noAutofit/>
          </a:bodyPr>
          <a:lstStyle/>
          <a:p>
            <a:pPr indent="-514350" lvl="0" marL="514350" rtl="0" algn="l">
              <a:lnSpc>
                <a:spcPct val="100000"/>
              </a:lnSpc>
              <a:spcBef>
                <a:spcPts val="0"/>
              </a:spcBef>
              <a:spcAft>
                <a:spcPts val="0"/>
              </a:spcAft>
              <a:buClr>
                <a:schemeClr val="lt1"/>
              </a:buClr>
              <a:buSzPts val="2800"/>
              <a:buFont typeface="Arial"/>
              <a:buAutoNum type="arabicPeriod"/>
            </a:pPr>
            <a:r>
              <a:rPr b="0" i="0" lang="en-US" sz="2800" u="none">
                <a:solidFill>
                  <a:schemeClr val="lt1"/>
                </a:solidFill>
                <a:latin typeface="Arial"/>
                <a:ea typeface="Arial"/>
                <a:cs typeface="Arial"/>
                <a:sym typeface="Arial"/>
              </a:rPr>
              <a:t>Trình bày được phân loại NT SS theo thời điểm khởi phát và các triệu chứng LS của NTSS nặng. </a:t>
            </a:r>
            <a:endParaRPr/>
          </a:p>
          <a:p>
            <a:pPr indent="-514350" lvl="0" marL="514350" rtl="0" algn="l">
              <a:lnSpc>
                <a:spcPct val="100000"/>
              </a:lnSpc>
              <a:spcBef>
                <a:spcPts val="560"/>
              </a:spcBef>
              <a:spcAft>
                <a:spcPts val="0"/>
              </a:spcAft>
              <a:buClr>
                <a:schemeClr val="lt1"/>
              </a:buClr>
              <a:buSzPts val="2800"/>
              <a:buFont typeface="Arial"/>
              <a:buAutoNum type="arabicPeriod"/>
            </a:pPr>
            <a:r>
              <a:rPr b="0" i="0" lang="en-US" sz="2800" u="none">
                <a:solidFill>
                  <a:schemeClr val="lt1"/>
                </a:solidFill>
                <a:latin typeface="Arial"/>
                <a:ea typeface="Arial"/>
                <a:cs typeface="Arial"/>
                <a:sym typeface="Arial"/>
              </a:rPr>
              <a:t>Trình bày được các xét nghiệm CLS thông thường sử dụng trong NT SS.</a:t>
            </a:r>
            <a:endParaRPr/>
          </a:p>
          <a:p>
            <a:pPr indent="-514350" lvl="0" marL="514350" rtl="0" algn="l">
              <a:lnSpc>
                <a:spcPct val="100000"/>
              </a:lnSpc>
              <a:spcBef>
                <a:spcPts val="560"/>
              </a:spcBef>
              <a:spcAft>
                <a:spcPts val="0"/>
              </a:spcAft>
              <a:buClr>
                <a:schemeClr val="lt1"/>
              </a:buClr>
              <a:buSzPts val="2800"/>
              <a:buFont typeface="Arial"/>
              <a:buAutoNum type="arabicPeriod"/>
            </a:pPr>
            <a:r>
              <a:rPr b="0" i="0" lang="en-US" sz="2800" u="none">
                <a:solidFill>
                  <a:schemeClr val="lt1"/>
                </a:solidFill>
                <a:latin typeface="Arial"/>
                <a:ea typeface="Arial"/>
                <a:cs typeface="Arial"/>
                <a:sym typeface="Arial"/>
              </a:rPr>
              <a:t>Trình bày được chẩn đoán các NT SS. </a:t>
            </a:r>
            <a:endParaRPr/>
          </a:p>
          <a:p>
            <a:pPr indent="-514350" lvl="0" marL="514350" rtl="0" algn="l">
              <a:lnSpc>
                <a:spcPct val="100000"/>
              </a:lnSpc>
              <a:spcBef>
                <a:spcPts val="560"/>
              </a:spcBef>
              <a:spcAft>
                <a:spcPts val="0"/>
              </a:spcAft>
              <a:buClr>
                <a:schemeClr val="lt1"/>
              </a:buClr>
              <a:buSzPts val="2800"/>
              <a:buFont typeface="Arial"/>
              <a:buAutoNum type="arabicPeriod"/>
            </a:pPr>
            <a:r>
              <a:rPr b="0" i="0" lang="en-US" sz="2800" u="none">
                <a:solidFill>
                  <a:schemeClr val="lt1"/>
                </a:solidFill>
                <a:latin typeface="Arial"/>
                <a:ea typeface="Arial"/>
                <a:cs typeface="Arial"/>
                <a:sym typeface="Arial"/>
              </a:rPr>
              <a:t>Trình bày được KS liệu pháp và chiến lược cụ thể trong điều trị NT SS.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0"/>
          <p:cNvSpPr txBox="1"/>
          <p:nvPr>
            <p:ph type="title"/>
          </p:nvPr>
        </p:nvSpPr>
        <p:spPr>
          <a:xfrm>
            <a:off x="152400" y="838200"/>
            <a:ext cx="8763000" cy="18288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2"/>
              </a:buClr>
              <a:buSzPts val="2400"/>
              <a:buFont typeface="Arial"/>
              <a:buNone/>
            </a:pPr>
            <a:r>
              <a:rPr b="1" i="0" lang="en-US" sz="2400" u="none">
                <a:solidFill>
                  <a:schemeClr val="lt2"/>
                </a:solidFill>
                <a:latin typeface="Arial"/>
                <a:ea typeface="Arial"/>
                <a:cs typeface="Arial"/>
                <a:sym typeface="Arial"/>
              </a:rPr>
              <a:t>NHIỄM TRÙNG SƠ SINH (Neonatal infections)</a:t>
            </a:r>
            <a:br>
              <a:rPr b="1" i="0" lang="en-US" sz="2400" u="none">
                <a:solidFill>
                  <a:schemeClr val="lt2"/>
                </a:solidFill>
                <a:latin typeface="Arial"/>
                <a:ea typeface="Arial"/>
                <a:cs typeface="Arial"/>
                <a:sym typeface="Arial"/>
              </a:rPr>
            </a:br>
            <a:r>
              <a:rPr b="1" i="0" lang="en-US" sz="2400" u="none">
                <a:solidFill>
                  <a:schemeClr val="lt2"/>
                </a:solidFill>
                <a:latin typeface="Arial"/>
                <a:ea typeface="Arial"/>
                <a:cs typeface="Arial"/>
                <a:sym typeface="Arial"/>
              </a:rPr>
              <a:t>   </a:t>
            </a:r>
            <a:r>
              <a:rPr b="0" i="0" lang="en-US" sz="2400" u="none">
                <a:solidFill>
                  <a:schemeClr val="lt1"/>
                </a:solidFill>
                <a:latin typeface="Arial"/>
                <a:ea typeface="Arial"/>
                <a:cs typeface="Arial"/>
                <a:sym typeface="Arial"/>
              </a:rPr>
              <a:t>mọi bệnh lý NT xảy ra trong giai đoạn SS (lúc sinh – 28 ngày)</a:t>
            </a:r>
            <a:br>
              <a:rPr b="0" i="0" lang="en-US" sz="2400" u="none">
                <a:solidFill>
                  <a:schemeClr val="lt1"/>
                </a:solidFill>
                <a:latin typeface="Arial"/>
                <a:ea typeface="Arial"/>
                <a:cs typeface="Arial"/>
                <a:sym typeface="Arial"/>
              </a:rPr>
            </a:br>
            <a:endParaRPr/>
          </a:p>
        </p:txBody>
      </p:sp>
      <p:pic>
        <p:nvPicPr>
          <p:cNvPr id="148" name="Google Shape;148;p20"/>
          <p:cNvPicPr preferRelativeResize="0"/>
          <p:nvPr/>
        </p:nvPicPr>
        <p:blipFill rotWithShape="1">
          <a:blip r:embed="rId3">
            <a:alphaModFix/>
          </a:blip>
          <a:srcRect b="0" l="0" r="0" t="0"/>
          <a:stretch/>
        </p:blipFill>
        <p:spPr>
          <a:xfrm>
            <a:off x="66675" y="2640012"/>
            <a:ext cx="9017000" cy="4065587"/>
          </a:xfrm>
          <a:prstGeom prst="rect">
            <a:avLst/>
          </a:prstGeom>
          <a:noFill/>
          <a:ln>
            <a:noFill/>
          </a:ln>
        </p:spPr>
      </p:pic>
      <p:sp>
        <p:nvSpPr>
          <p:cNvPr id="149" name="Google Shape;149;p20"/>
          <p:cNvSpPr txBox="1"/>
          <p:nvPr/>
        </p:nvSpPr>
        <p:spPr>
          <a:xfrm>
            <a:off x="8001000" y="4462462"/>
            <a:ext cx="1143000" cy="368300"/>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2"/>
              </a:buClr>
              <a:buSzPts val="1800"/>
              <a:buFont typeface="Arial"/>
              <a:buNone/>
            </a:pPr>
            <a:r>
              <a:rPr b="1" i="0" lang="en-US" sz="1800" u="none">
                <a:solidFill>
                  <a:schemeClr val="lt2"/>
                </a:solidFill>
                <a:latin typeface="Arial"/>
                <a:ea typeface="Arial"/>
                <a:cs typeface="Arial"/>
                <a:sym typeface="Arial"/>
              </a:rPr>
              <a:t>NTBV</a:t>
            </a:r>
            <a:endParaRPr/>
          </a:p>
        </p:txBody>
      </p:sp>
      <p:cxnSp>
        <p:nvCxnSpPr>
          <p:cNvPr id="150" name="Google Shape;150;p20"/>
          <p:cNvCxnSpPr/>
          <p:nvPr/>
        </p:nvCxnSpPr>
        <p:spPr>
          <a:xfrm>
            <a:off x="609600" y="3046412"/>
            <a:ext cx="1905000" cy="3200400"/>
          </a:xfrm>
          <a:prstGeom prst="straightConnector1">
            <a:avLst/>
          </a:prstGeom>
          <a:noFill/>
          <a:ln cap="flat" cmpd="sng" w="76200">
            <a:solidFill>
              <a:srgbClr val="FF0000"/>
            </a:solidFill>
            <a:prstDash val="solid"/>
            <a:miter lim="800000"/>
            <a:headEnd len="med" w="med" type="stealth"/>
            <a:tailEnd len="med" w="med" type="stealth"/>
          </a:ln>
        </p:spPr>
      </p:cxnSp>
      <p:cxnSp>
        <p:nvCxnSpPr>
          <p:cNvPr id="151" name="Google Shape;151;p20"/>
          <p:cNvCxnSpPr/>
          <p:nvPr/>
        </p:nvCxnSpPr>
        <p:spPr>
          <a:xfrm flipH="1">
            <a:off x="381000" y="3046412"/>
            <a:ext cx="2286000" cy="3200400"/>
          </a:xfrm>
          <a:prstGeom prst="straightConnector1">
            <a:avLst/>
          </a:prstGeom>
          <a:noFill/>
          <a:ln cap="flat" cmpd="sng" w="76200">
            <a:solidFill>
              <a:srgbClr val="FF0000"/>
            </a:solidFill>
            <a:prstDash val="solid"/>
            <a:miter lim="800000"/>
            <a:headEnd len="med" w="med" type="stealth"/>
            <a:tailEnd len="med" w="med" type="stealth"/>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
                                        </p:tgtEl>
                                        <p:attrNameLst>
                                          <p:attrName>style.visibility</p:attrName>
                                        </p:attrNameLst>
                                      </p:cBhvr>
                                      <p:to>
                                        <p:strVal val="visible"/>
                                      </p:to>
                                    </p:set>
                                    <p:animEffect filter="fade" transition="in">
                                      <p:cBhvr>
                                        <p:cTn dur="500"/>
                                        <p:tgtEl>
                                          <p:spTgt spid="14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50"/>
                                        </p:tgtEl>
                                        <p:attrNameLst>
                                          <p:attrName>style.visibility</p:attrName>
                                        </p:attrNameLst>
                                      </p:cBhvr>
                                      <p:to>
                                        <p:strVal val="visible"/>
                                      </p:to>
                                    </p:set>
                                    <p:anim calcmode="lin" valueType="num">
                                      <p:cBhvr additive="base">
                                        <p:cTn dur="500"/>
                                        <p:tgtEl>
                                          <p:spTgt spid="150"/>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51"/>
                                        </p:tgtEl>
                                        <p:attrNameLst>
                                          <p:attrName>style.visibility</p:attrName>
                                        </p:attrNameLst>
                                      </p:cBhvr>
                                      <p:to>
                                        <p:strVal val="visible"/>
                                      </p:to>
                                    </p:set>
                                    <p:anim calcmode="lin" valueType="num">
                                      <p:cBhvr additive="base">
                                        <p:cTn dur="500"/>
                                        <p:tgtEl>
                                          <p:spTgt spid="151"/>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21"/>
          <p:cNvSpPr txBox="1"/>
          <p:nvPr>
            <p:ph type="title"/>
          </p:nvPr>
        </p:nvSpPr>
        <p:spPr>
          <a:xfrm>
            <a:off x="457200" y="274637"/>
            <a:ext cx="8686800" cy="792162"/>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2"/>
              </a:buClr>
              <a:buSzPts val="3600"/>
              <a:buFont typeface="Arial"/>
              <a:buNone/>
            </a:pPr>
            <a:r>
              <a:rPr b="0" i="0" lang="en-US" sz="3600" u="none">
                <a:solidFill>
                  <a:schemeClr val="lt2"/>
                </a:solidFill>
                <a:latin typeface="Arial"/>
                <a:ea typeface="Arial"/>
                <a:cs typeface="Arial"/>
                <a:sym typeface="Arial"/>
              </a:rPr>
              <a:t>Dịch tễ học</a:t>
            </a:r>
            <a:endParaRPr/>
          </a:p>
        </p:txBody>
      </p:sp>
      <p:sp>
        <p:nvSpPr>
          <p:cNvPr id="157" name="Google Shape;157;p21"/>
          <p:cNvSpPr txBox="1"/>
          <p:nvPr>
            <p:ph idx="1" type="body"/>
          </p:nvPr>
        </p:nvSpPr>
        <p:spPr>
          <a:xfrm>
            <a:off x="304800" y="1066800"/>
            <a:ext cx="8839200" cy="51816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lt1"/>
              </a:buClr>
              <a:buSzPts val="2800"/>
              <a:buFont typeface="Arial"/>
              <a:buChar char="•"/>
            </a:pPr>
            <a:r>
              <a:rPr b="0" i="0" lang="en-US" sz="2800" u="none">
                <a:solidFill>
                  <a:schemeClr val="lt1"/>
                </a:solidFill>
                <a:latin typeface="Arial"/>
                <a:ea typeface="Arial"/>
                <a:cs typeface="Arial"/>
                <a:sym typeface="Arial"/>
              </a:rPr>
              <a:t>Tỉ lệ NTSS là 0,8 – 1% trẻ sinh sống</a:t>
            </a:r>
            <a:endParaRPr/>
          </a:p>
          <a:p>
            <a:pPr indent="-165100" lvl="0" marL="342900" rtl="0" algn="l">
              <a:lnSpc>
                <a:spcPct val="100000"/>
              </a:lnSpc>
              <a:spcBef>
                <a:spcPts val="560"/>
              </a:spcBef>
              <a:spcAft>
                <a:spcPts val="0"/>
              </a:spcAft>
              <a:buClr>
                <a:schemeClr val="lt1"/>
              </a:buClr>
              <a:buSzPts val="2800"/>
              <a:buFont typeface="Arial"/>
              <a:buNone/>
            </a:pPr>
            <a:r>
              <a:t/>
            </a:r>
            <a:endParaRPr b="0" i="0" sz="2800" u="none">
              <a:solidFill>
                <a:schemeClr val="lt1"/>
              </a:solidFill>
              <a:latin typeface="Arial"/>
              <a:ea typeface="Arial"/>
              <a:cs typeface="Arial"/>
              <a:sym typeface="Arial"/>
            </a:endParaRPr>
          </a:p>
          <a:p>
            <a:pPr indent="-342900" lvl="0" marL="342900" rtl="0" algn="l">
              <a:lnSpc>
                <a:spcPct val="100000"/>
              </a:lnSpc>
              <a:spcBef>
                <a:spcPts val="560"/>
              </a:spcBef>
              <a:spcAft>
                <a:spcPts val="0"/>
              </a:spcAft>
              <a:buClr>
                <a:schemeClr val="lt1"/>
              </a:buClr>
              <a:buSzPts val="2800"/>
              <a:buFont typeface="Arial"/>
              <a:buChar char="•"/>
            </a:pPr>
            <a:r>
              <a:rPr b="0" i="0" lang="en-US" sz="2800" u="none">
                <a:solidFill>
                  <a:schemeClr val="lt1"/>
                </a:solidFill>
                <a:latin typeface="Arial"/>
                <a:ea typeface="Arial"/>
                <a:cs typeface="Arial"/>
                <a:sym typeface="Arial"/>
              </a:rPr>
              <a:t>Tỉ lệ mới mắc của NTHSS do VT:  1- 4 / 1000 ca sinh sống ở các nước phát triển</a:t>
            </a:r>
            <a:endParaRPr/>
          </a:p>
          <a:p>
            <a:pPr indent="-165100" lvl="0" marL="342900" rtl="0" algn="l">
              <a:lnSpc>
                <a:spcPct val="100000"/>
              </a:lnSpc>
              <a:spcBef>
                <a:spcPts val="560"/>
              </a:spcBef>
              <a:spcAft>
                <a:spcPts val="0"/>
              </a:spcAft>
              <a:buClr>
                <a:schemeClr val="lt1"/>
              </a:buClr>
              <a:buSzPts val="2800"/>
              <a:buFont typeface="Arial"/>
              <a:buNone/>
            </a:pPr>
            <a:r>
              <a:t/>
            </a:r>
            <a:endParaRPr b="0" i="0" sz="2800" u="none">
              <a:solidFill>
                <a:schemeClr val="lt1"/>
              </a:solidFill>
              <a:latin typeface="Arial"/>
              <a:ea typeface="Arial"/>
              <a:cs typeface="Arial"/>
              <a:sym typeface="Arial"/>
            </a:endParaRPr>
          </a:p>
          <a:p>
            <a:pPr indent="-342900" lvl="0" marL="342900" rtl="0" algn="l">
              <a:lnSpc>
                <a:spcPct val="100000"/>
              </a:lnSpc>
              <a:spcBef>
                <a:spcPts val="560"/>
              </a:spcBef>
              <a:spcAft>
                <a:spcPts val="0"/>
              </a:spcAft>
              <a:buClr>
                <a:schemeClr val="lt1"/>
              </a:buClr>
              <a:buSzPts val="2800"/>
              <a:buFont typeface="Arial"/>
              <a:buChar char="•"/>
            </a:pPr>
            <a:r>
              <a:rPr b="0" i="0" lang="en-US" sz="2800" u="none">
                <a:solidFill>
                  <a:schemeClr val="lt1"/>
                </a:solidFill>
                <a:latin typeface="Arial"/>
                <a:ea typeface="Arial"/>
                <a:cs typeface="Arial"/>
                <a:sym typeface="Arial"/>
              </a:rPr>
              <a:t>Non tháng: tỉ lệ mắc = 3-10 lần so với đủ tháng.</a:t>
            </a:r>
            <a:endParaRPr/>
          </a:p>
          <a:p>
            <a:pPr indent="-342900" lvl="0" marL="342900" rtl="0" algn="l">
              <a:lnSpc>
                <a:spcPct val="100000"/>
              </a:lnSpc>
              <a:spcBef>
                <a:spcPts val="560"/>
              </a:spcBef>
              <a:spcAft>
                <a:spcPts val="0"/>
              </a:spcAft>
              <a:buClr>
                <a:schemeClr val="lt1"/>
              </a:buClr>
              <a:buSzPts val="2800"/>
              <a:buFont typeface="Arial"/>
              <a:buChar char="•"/>
            </a:pPr>
            <a:r>
              <a:rPr b="0" i="0" lang="en-US" sz="2800" u="none">
                <a:solidFill>
                  <a:schemeClr val="lt1"/>
                </a:solidFill>
                <a:latin typeface="Arial"/>
                <a:ea typeface="Arial"/>
                <a:cs typeface="Arial"/>
                <a:sym typeface="Arial"/>
              </a:rPr>
              <a:t>Giới : </a:t>
            </a:r>
            <a:endParaRPr/>
          </a:p>
          <a:p>
            <a:pPr indent="-285750" lvl="1" marL="742950" rtl="0" algn="l">
              <a:lnSpc>
                <a:spcPct val="100000"/>
              </a:lnSpc>
              <a:spcBef>
                <a:spcPts val="560"/>
              </a:spcBef>
              <a:spcAft>
                <a:spcPts val="0"/>
              </a:spcAft>
              <a:buClr>
                <a:schemeClr val="lt1"/>
              </a:buClr>
              <a:buSzPts val="2800"/>
              <a:buFont typeface="Noto Sans Symbols"/>
              <a:buChar char="✓"/>
            </a:pPr>
            <a:r>
              <a:rPr b="0" i="0" lang="en-US" sz="2800" u="none">
                <a:solidFill>
                  <a:schemeClr val="lt1"/>
                </a:solidFill>
                <a:latin typeface="Arial"/>
                <a:ea typeface="Arial"/>
                <a:cs typeface="Arial"/>
                <a:sym typeface="Arial"/>
              </a:rPr>
              <a:t>đủ tháng: nam # 2 nữ </a:t>
            </a:r>
            <a:endParaRPr/>
          </a:p>
          <a:p>
            <a:pPr indent="-285750" lvl="1" marL="742950" rtl="0" algn="l">
              <a:lnSpc>
                <a:spcPct val="100000"/>
              </a:lnSpc>
              <a:spcBef>
                <a:spcPts val="560"/>
              </a:spcBef>
              <a:spcAft>
                <a:spcPts val="0"/>
              </a:spcAft>
              <a:buClr>
                <a:schemeClr val="lt1"/>
              </a:buClr>
              <a:buSzPts val="2800"/>
              <a:buFont typeface="Noto Sans Symbols"/>
              <a:buChar char="✓"/>
            </a:pPr>
            <a:r>
              <a:rPr b="0" i="0" lang="en-US" sz="2800" u="none">
                <a:solidFill>
                  <a:schemeClr val="lt1"/>
                </a:solidFill>
                <a:latin typeface="Arial"/>
                <a:ea typeface="Arial"/>
                <a:cs typeface="Arial"/>
                <a:sym typeface="Arial"/>
              </a:rPr>
              <a:t>non tháng/ nhẹ cân: ít khác biệt. </a:t>
            </a:r>
            <a:endParaRPr/>
          </a:p>
          <a:p>
            <a:pPr indent="-285750" lvl="1" marL="742950" rtl="0" algn="l">
              <a:lnSpc>
                <a:spcPct val="100000"/>
              </a:lnSpc>
              <a:spcBef>
                <a:spcPts val="480"/>
              </a:spcBef>
              <a:spcAft>
                <a:spcPts val="0"/>
              </a:spcAft>
              <a:buClr>
                <a:schemeClr val="lt1"/>
              </a:buClr>
              <a:buSzPts val="2400"/>
              <a:buFont typeface="Arial"/>
              <a:buNone/>
            </a:pPr>
            <a:r>
              <a:t/>
            </a:r>
            <a:endParaRPr b="0" i="0" sz="2400" u="none">
              <a:solidFill>
                <a:schemeClr val="lt1"/>
              </a:solidFill>
              <a:latin typeface="Arial"/>
              <a:ea typeface="Arial"/>
              <a:cs typeface="Arial"/>
              <a:sym typeface="Arial"/>
            </a:endParaRPr>
          </a:p>
          <a:p>
            <a:pPr indent="-342900" lvl="0" marL="342900" rtl="0" algn="l">
              <a:lnSpc>
                <a:spcPct val="100000"/>
              </a:lnSpc>
              <a:spcBef>
                <a:spcPts val="560"/>
              </a:spcBef>
              <a:spcAft>
                <a:spcPts val="0"/>
              </a:spcAft>
              <a:buClr>
                <a:schemeClr val="lt1"/>
              </a:buClr>
              <a:buSzPts val="2800"/>
              <a:buFont typeface="Arial"/>
              <a:buChar char="•"/>
            </a:pPr>
            <a:r>
              <a:rPr b="0" i="0" lang="en-US" sz="2800" u="none">
                <a:solidFill>
                  <a:schemeClr val="lt1"/>
                </a:solidFill>
                <a:latin typeface="Arial"/>
                <a:ea typeface="Arial"/>
                <a:cs typeface="Arial"/>
                <a:sym typeface="Arial"/>
              </a:rPr>
              <a:t>Tử vong chung 5-10% (20% trong NT SS sớm) </a:t>
            </a:r>
            <a:endParaRPr/>
          </a:p>
          <a:p>
            <a:pPr indent="-165100" lvl="0" marL="342900" rtl="0" algn="l">
              <a:spcBef>
                <a:spcPts val="560"/>
              </a:spcBef>
              <a:spcAft>
                <a:spcPts val="0"/>
              </a:spcAft>
              <a:buClr>
                <a:schemeClr val="lt1"/>
              </a:buClr>
              <a:buSzPts val="2800"/>
              <a:buFont typeface="Arial"/>
              <a:buNone/>
            </a:pPr>
            <a:r>
              <a:t/>
            </a:r>
            <a:endParaRPr b="0" i="0" sz="2800" u="none">
              <a:solidFill>
                <a:schemeClr val="lt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Default Design">
  <a:themeElements>
    <a:clrScheme name="Default Design 13">
      <a:dk1>
        <a:srgbClr val="003366"/>
      </a:dk1>
      <a:lt1>
        <a:srgbClr val="FFFFFF"/>
      </a:lt1>
      <a:dk2>
        <a:srgbClr val="000099"/>
      </a:dk2>
      <a:lt2>
        <a:srgbClr val="FFFF00"/>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