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5.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8" r:id="rId3"/>
    <p:sldId id="257" r:id="rId4"/>
    <p:sldId id="259" r:id="rId5"/>
    <p:sldId id="266" r:id="rId6"/>
    <p:sldId id="269" r:id="rId7"/>
    <p:sldId id="268" r:id="rId8"/>
    <p:sldId id="267" r:id="rId9"/>
    <p:sldId id="261" r:id="rId10"/>
    <p:sldId id="270" r:id="rId11"/>
    <p:sldId id="272" r:id="rId12"/>
    <p:sldId id="273" r:id="rId13"/>
    <p:sldId id="263" r:id="rId14"/>
    <p:sldId id="274" r:id="rId15"/>
    <p:sldId id="275" r:id="rId16"/>
    <p:sldId id="277" r:id="rId17"/>
    <p:sldId id="278" r:id="rId18"/>
    <p:sldId id="279" r:id="rId19"/>
    <p:sldId id="280" r:id="rId20"/>
    <p:sldId id="281" r:id="rId21"/>
    <p:sldId id="264" r:id="rId22"/>
    <p:sldId id="283" r:id="rId23"/>
    <p:sldId id="260" r:id="rId24"/>
    <p:sldId id="282" r:id="rId25"/>
    <p:sldId id="284" r:id="rId26"/>
    <p:sldId id="285" r:id="rId27"/>
    <p:sldId id="286" r:id="rId28"/>
    <p:sldId id="293" r:id="rId29"/>
    <p:sldId id="297" r:id="rId30"/>
    <p:sldId id="292" r:id="rId31"/>
    <p:sldId id="287" r:id="rId32"/>
    <p:sldId id="291" r:id="rId33"/>
    <p:sldId id="294" r:id="rId34"/>
    <p:sldId id="296" r:id="rId35"/>
    <p:sldId id="298" r:id="rId36"/>
    <p:sldId id="299" r:id="rId37"/>
    <p:sldId id="300" r:id="rId38"/>
    <p:sldId id="301" r:id="rId39"/>
    <p:sldId id="302" r:id="rId40"/>
    <p:sldId id="303" r:id="rId41"/>
    <p:sldId id="304" r:id="rId42"/>
    <p:sldId id="295" r:id="rId43"/>
    <p:sldId id="305" r:id="rId44"/>
    <p:sldId id="307" r:id="rId45"/>
    <p:sldId id="308" r:id="rId46"/>
    <p:sldId id="306" r:id="rId47"/>
    <p:sldId id="309" r:id="rId48"/>
    <p:sldId id="316" r:id="rId49"/>
    <p:sldId id="317" r:id="rId50"/>
    <p:sldId id="318" r:id="rId51"/>
    <p:sldId id="319" r:id="rId52"/>
    <p:sldId id="320" r:id="rId53"/>
    <p:sldId id="322" r:id="rId54"/>
    <p:sldId id="310" r:id="rId55"/>
    <p:sldId id="311" r:id="rId56"/>
    <p:sldId id="312" r:id="rId57"/>
    <p:sldId id="313" r:id="rId58"/>
    <p:sldId id="314" r:id="rId59"/>
    <p:sldId id="315" r:id="rId60"/>
    <p:sldId id="321" r:id="rId61"/>
    <p:sldId id="32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4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382D96-4EA8-42A6-998A-EC6624463E9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5842F51-5FA4-4D57-A372-FB686FB50862}">
      <dgm:prSet phldrT="[Text]" custT="1"/>
      <dgm:spPr/>
      <dgm:t>
        <a:bodyPr/>
        <a:lstStyle/>
        <a:p>
          <a:r>
            <a:rPr lang="en-US" sz="1200" dirty="0" smtClean="0"/>
            <a:t>Dipstick proteinuria</a:t>
          </a:r>
          <a:endParaRPr lang="en-US" sz="1200" dirty="0"/>
        </a:p>
      </dgm:t>
    </dgm:pt>
    <dgm:pt modelId="{3DC42920-AA71-4154-870C-56398E90AFF7}" type="parTrans" cxnId="{CE0F3720-3E32-4436-9916-14ECEFFCD97E}">
      <dgm:prSet/>
      <dgm:spPr/>
      <dgm:t>
        <a:bodyPr/>
        <a:lstStyle/>
        <a:p>
          <a:endParaRPr lang="en-US"/>
        </a:p>
      </dgm:t>
    </dgm:pt>
    <dgm:pt modelId="{C77F9C4E-FA92-474D-B634-402CCDE9BA3A}" type="sibTrans" cxnId="{CE0F3720-3E32-4436-9916-14ECEFFCD97E}">
      <dgm:prSet/>
      <dgm:spPr/>
      <dgm:t>
        <a:bodyPr/>
        <a:lstStyle/>
        <a:p>
          <a:endParaRPr lang="en-US"/>
        </a:p>
      </dgm:t>
    </dgm:pt>
    <dgm:pt modelId="{4BBD5FBB-DD02-47DE-97E7-49E3E1A7B06D}">
      <dgm:prSet phldrT="[Text]" custT="1"/>
      <dgm:spPr/>
      <dgm:t>
        <a:bodyPr/>
        <a:lstStyle/>
        <a:p>
          <a:r>
            <a:rPr lang="en-US" sz="1200" dirty="0" err="1" smtClean="0"/>
            <a:t>Âm</a:t>
          </a:r>
          <a:r>
            <a:rPr lang="en-US" sz="1200" dirty="0" smtClean="0"/>
            <a:t> </a:t>
          </a:r>
          <a:r>
            <a:rPr lang="en-US" sz="1200" dirty="0" err="1" smtClean="0"/>
            <a:t>tính</a:t>
          </a:r>
          <a:endParaRPr lang="en-US" sz="1200" dirty="0"/>
        </a:p>
      </dgm:t>
    </dgm:pt>
    <dgm:pt modelId="{A3073096-CC60-4464-8CE7-9FD211B0106E}" type="parTrans" cxnId="{2889F77E-E98D-4B2D-8D94-F5C0F3D9326D}">
      <dgm:prSet/>
      <dgm:spPr/>
      <dgm:t>
        <a:bodyPr/>
        <a:lstStyle/>
        <a:p>
          <a:endParaRPr lang="en-US"/>
        </a:p>
      </dgm:t>
    </dgm:pt>
    <dgm:pt modelId="{DED8DA28-50ED-4D61-812D-8092D7FCE887}" type="sibTrans" cxnId="{2889F77E-E98D-4B2D-8D94-F5C0F3D9326D}">
      <dgm:prSet/>
      <dgm:spPr/>
      <dgm:t>
        <a:bodyPr/>
        <a:lstStyle/>
        <a:p>
          <a:endParaRPr lang="en-US"/>
        </a:p>
      </dgm:t>
    </dgm:pt>
    <dgm:pt modelId="{8A570082-15E1-4BD7-9224-F7316B79FA30}">
      <dgm:prSet phldrT="[Text]" custT="1"/>
      <dgm:spPr/>
      <dgm:t>
        <a:bodyPr/>
        <a:lstStyle/>
        <a:p>
          <a:r>
            <a:rPr lang="en-US" sz="1200" dirty="0" err="1" smtClean="0"/>
            <a:t>Đái</a:t>
          </a:r>
          <a:r>
            <a:rPr lang="en-US" sz="1200" dirty="0" smtClean="0"/>
            <a:t> </a:t>
          </a:r>
          <a:r>
            <a:rPr lang="en-US" sz="1200" dirty="0" err="1" smtClean="0"/>
            <a:t>tháo</a:t>
          </a:r>
          <a:r>
            <a:rPr lang="en-US" sz="1200" dirty="0" smtClean="0"/>
            <a:t> </a:t>
          </a:r>
          <a:r>
            <a:rPr lang="en-US" sz="1200" dirty="0" err="1" smtClean="0"/>
            <a:t>đường</a:t>
          </a:r>
          <a:endParaRPr lang="en-US" sz="1200" dirty="0"/>
        </a:p>
      </dgm:t>
    </dgm:pt>
    <dgm:pt modelId="{F41269A1-ACF1-45A8-A03C-31643A09FE83}" type="parTrans" cxnId="{434202C9-B368-41DD-842D-CC94AF17FDA4}">
      <dgm:prSet/>
      <dgm:spPr/>
      <dgm:t>
        <a:bodyPr/>
        <a:lstStyle/>
        <a:p>
          <a:endParaRPr lang="en-US"/>
        </a:p>
      </dgm:t>
    </dgm:pt>
    <dgm:pt modelId="{CD8E8DB6-97A9-40D7-9C53-0A0ABC2197AB}" type="sibTrans" cxnId="{434202C9-B368-41DD-842D-CC94AF17FDA4}">
      <dgm:prSet/>
      <dgm:spPr/>
      <dgm:t>
        <a:bodyPr/>
        <a:lstStyle/>
        <a:p>
          <a:endParaRPr lang="en-US"/>
        </a:p>
      </dgm:t>
    </dgm:pt>
    <dgm:pt modelId="{C2EB99D3-5BAA-4B10-A0FF-596CE18D5604}">
      <dgm:prSet phldrT="[Text]" custT="1"/>
      <dgm:spPr/>
      <dgm:t>
        <a:bodyPr/>
        <a:lstStyle/>
        <a:p>
          <a:r>
            <a:rPr lang="en-US" sz="1200" dirty="0" err="1" smtClean="0"/>
            <a:t>Không</a:t>
          </a:r>
          <a:r>
            <a:rPr lang="en-US" sz="1200" dirty="0" smtClean="0"/>
            <a:t> </a:t>
          </a:r>
          <a:r>
            <a:rPr lang="en-US" sz="1200" dirty="0" err="1" smtClean="0"/>
            <a:t>đái</a:t>
          </a:r>
          <a:r>
            <a:rPr lang="en-US" sz="1200" dirty="0" smtClean="0"/>
            <a:t> </a:t>
          </a:r>
          <a:r>
            <a:rPr lang="en-US" sz="1200" dirty="0" err="1" smtClean="0"/>
            <a:t>tháo</a:t>
          </a:r>
          <a:r>
            <a:rPr lang="en-US" sz="1200" dirty="0" smtClean="0"/>
            <a:t> </a:t>
          </a:r>
          <a:r>
            <a:rPr lang="en-US" sz="1200" dirty="0" err="1" smtClean="0"/>
            <a:t>đường</a:t>
          </a:r>
          <a:endParaRPr lang="en-US" sz="1200" dirty="0"/>
        </a:p>
      </dgm:t>
    </dgm:pt>
    <dgm:pt modelId="{85232926-1BD1-4822-86A0-E6C6829D6178}" type="parTrans" cxnId="{41CF7CA9-AAF6-4DF4-A8AC-6C5C8B6E25CF}">
      <dgm:prSet/>
      <dgm:spPr/>
      <dgm:t>
        <a:bodyPr/>
        <a:lstStyle/>
        <a:p>
          <a:endParaRPr lang="en-US"/>
        </a:p>
      </dgm:t>
    </dgm:pt>
    <dgm:pt modelId="{AB6757EA-3A0A-44C7-A516-8BBA06EE1F8F}" type="sibTrans" cxnId="{41CF7CA9-AAF6-4DF4-A8AC-6C5C8B6E25CF}">
      <dgm:prSet/>
      <dgm:spPr/>
      <dgm:t>
        <a:bodyPr/>
        <a:lstStyle/>
        <a:p>
          <a:endParaRPr lang="en-US"/>
        </a:p>
      </dgm:t>
    </dgm:pt>
    <dgm:pt modelId="{53D783A4-B598-4ECE-BCB8-E5F673A9C79E}">
      <dgm:prSet phldrT="[Text]" custT="1"/>
      <dgm:spPr/>
      <dgm:t>
        <a:bodyPr/>
        <a:lstStyle/>
        <a:p>
          <a:r>
            <a:rPr lang="en-US" sz="1200" dirty="0" err="1" smtClean="0"/>
            <a:t>Dương</a:t>
          </a:r>
          <a:r>
            <a:rPr lang="en-US" sz="1200" dirty="0" smtClean="0"/>
            <a:t> </a:t>
          </a:r>
          <a:r>
            <a:rPr lang="en-US" sz="1200" dirty="0" err="1" smtClean="0"/>
            <a:t>tính</a:t>
          </a:r>
          <a:endParaRPr lang="en-US" sz="1200" dirty="0"/>
        </a:p>
      </dgm:t>
    </dgm:pt>
    <dgm:pt modelId="{07BEF5B4-647A-4F63-8499-1283BE3C3282}" type="parTrans" cxnId="{7C136695-F929-4DAC-A26A-653FC18810C4}">
      <dgm:prSet/>
      <dgm:spPr/>
      <dgm:t>
        <a:bodyPr/>
        <a:lstStyle/>
        <a:p>
          <a:endParaRPr lang="en-US"/>
        </a:p>
      </dgm:t>
    </dgm:pt>
    <dgm:pt modelId="{F86088BD-F00B-4578-923C-E0D2DB0A60D1}" type="sibTrans" cxnId="{7C136695-F929-4DAC-A26A-653FC18810C4}">
      <dgm:prSet/>
      <dgm:spPr/>
      <dgm:t>
        <a:bodyPr/>
        <a:lstStyle/>
        <a:p>
          <a:endParaRPr lang="en-US"/>
        </a:p>
      </dgm:t>
    </dgm:pt>
    <dgm:pt modelId="{D9ED7781-15BE-4A58-BAA2-18022743060B}">
      <dgm:prSet phldrT="[Text]" custT="1"/>
      <dgm:spPr/>
      <dgm:t>
        <a:bodyPr/>
        <a:lstStyle/>
        <a:p>
          <a:r>
            <a:rPr lang="en-US" sz="1200" dirty="0" smtClean="0"/>
            <a:t>PCR </a:t>
          </a:r>
          <a:r>
            <a:rPr lang="en-US" sz="1200" dirty="0" err="1" smtClean="0"/>
            <a:t>hoặc</a:t>
          </a:r>
          <a:r>
            <a:rPr lang="en-US" sz="1200" dirty="0" smtClean="0"/>
            <a:t> Protein </a:t>
          </a:r>
          <a:r>
            <a:rPr lang="en-US" sz="1200" dirty="0" err="1" smtClean="0"/>
            <a:t>niệu</a:t>
          </a:r>
          <a:r>
            <a:rPr lang="en-US" sz="1200" dirty="0" smtClean="0"/>
            <a:t> 24 </a:t>
          </a:r>
          <a:r>
            <a:rPr lang="en-US" sz="1200" dirty="0" err="1" smtClean="0"/>
            <a:t>giờ</a:t>
          </a:r>
          <a:endParaRPr lang="en-US" sz="1200" dirty="0"/>
        </a:p>
      </dgm:t>
    </dgm:pt>
    <dgm:pt modelId="{4EAE5656-F726-460B-9FD7-FD2F58ECD424}" type="parTrans" cxnId="{39FF6B18-8542-4CDF-AA3D-0371B45E1E70}">
      <dgm:prSet/>
      <dgm:spPr/>
      <dgm:t>
        <a:bodyPr/>
        <a:lstStyle/>
        <a:p>
          <a:endParaRPr lang="en-US"/>
        </a:p>
      </dgm:t>
    </dgm:pt>
    <dgm:pt modelId="{790C1B5C-0130-479B-AE58-B238588F0556}" type="sibTrans" cxnId="{39FF6B18-8542-4CDF-AA3D-0371B45E1E70}">
      <dgm:prSet/>
      <dgm:spPr/>
      <dgm:t>
        <a:bodyPr/>
        <a:lstStyle/>
        <a:p>
          <a:endParaRPr lang="en-US"/>
        </a:p>
      </dgm:t>
    </dgm:pt>
    <dgm:pt modelId="{3725D54E-4545-4C03-A455-55B919D44E6C}">
      <dgm:prSet custT="1"/>
      <dgm:spPr/>
      <dgm:t>
        <a:bodyPr/>
        <a:lstStyle/>
        <a:p>
          <a:r>
            <a:rPr lang="en-US" sz="1200" dirty="0" smtClean="0"/>
            <a:t>&lt;1g/24 </a:t>
          </a:r>
          <a:r>
            <a:rPr lang="en-US" sz="1200" dirty="0" err="1" smtClean="0"/>
            <a:t>giờ</a:t>
          </a:r>
          <a:endParaRPr lang="en-US" sz="1200" dirty="0"/>
        </a:p>
      </dgm:t>
    </dgm:pt>
    <dgm:pt modelId="{E7F3C237-D3B9-4D3B-9752-51C5D97B8D3E}" type="parTrans" cxnId="{DF93799B-2A89-4EA2-8FEE-C594A65114CD}">
      <dgm:prSet/>
      <dgm:spPr/>
      <dgm:t>
        <a:bodyPr/>
        <a:lstStyle/>
        <a:p>
          <a:endParaRPr lang="en-US"/>
        </a:p>
      </dgm:t>
    </dgm:pt>
    <dgm:pt modelId="{9ACADF83-468A-45C7-9A2E-46EBFF99BAD6}" type="sibTrans" cxnId="{DF93799B-2A89-4EA2-8FEE-C594A65114CD}">
      <dgm:prSet/>
      <dgm:spPr/>
      <dgm:t>
        <a:bodyPr/>
        <a:lstStyle/>
        <a:p>
          <a:endParaRPr lang="en-US"/>
        </a:p>
      </dgm:t>
    </dgm:pt>
    <dgm:pt modelId="{2CBB87A3-55BF-4B60-8738-88A7B54DE71C}">
      <dgm:prSet custT="1"/>
      <dgm:spPr/>
      <dgm:t>
        <a:bodyPr/>
        <a:lstStyle/>
        <a:p>
          <a:r>
            <a:rPr lang="en-US" sz="1200" dirty="0" smtClean="0"/>
            <a:t> 1-3g/24 </a:t>
          </a:r>
          <a:r>
            <a:rPr lang="en-US" sz="1200" dirty="0" err="1" smtClean="0"/>
            <a:t>giờ</a:t>
          </a:r>
          <a:endParaRPr lang="en-US" sz="1200" dirty="0"/>
        </a:p>
      </dgm:t>
    </dgm:pt>
    <dgm:pt modelId="{6DC5BAC8-E9B5-47A9-8C51-FC1E3D9F4E0C}" type="parTrans" cxnId="{C2BFCB79-6718-47FD-9480-02413E8A715A}">
      <dgm:prSet/>
      <dgm:spPr/>
      <dgm:t>
        <a:bodyPr/>
        <a:lstStyle/>
        <a:p>
          <a:endParaRPr lang="en-US"/>
        </a:p>
      </dgm:t>
    </dgm:pt>
    <dgm:pt modelId="{A038A5C3-9DBF-4ACD-9CF2-1D86674B1D0A}" type="sibTrans" cxnId="{C2BFCB79-6718-47FD-9480-02413E8A715A}">
      <dgm:prSet/>
      <dgm:spPr/>
      <dgm:t>
        <a:bodyPr/>
        <a:lstStyle/>
        <a:p>
          <a:endParaRPr lang="en-US"/>
        </a:p>
      </dgm:t>
    </dgm:pt>
    <dgm:pt modelId="{837111F9-D937-4333-8ECE-1444DBE7FA98}">
      <dgm:prSet custT="1"/>
      <dgm:spPr/>
      <dgm:t>
        <a:bodyPr/>
        <a:lstStyle/>
        <a:p>
          <a:r>
            <a:rPr lang="en-US" sz="1200" dirty="0" smtClean="0"/>
            <a:t>&gt;3g/24 </a:t>
          </a:r>
          <a:r>
            <a:rPr lang="en-US" sz="1200" dirty="0" err="1" smtClean="0"/>
            <a:t>giờ</a:t>
          </a:r>
          <a:endParaRPr lang="en-US" sz="1200" dirty="0"/>
        </a:p>
      </dgm:t>
    </dgm:pt>
    <dgm:pt modelId="{D309677E-7C6F-4CEC-9835-18F1348107C8}" type="parTrans" cxnId="{FD2CDA35-6D76-4993-BA11-69326C0E4E9C}">
      <dgm:prSet/>
      <dgm:spPr/>
      <dgm:t>
        <a:bodyPr/>
        <a:lstStyle/>
        <a:p>
          <a:endParaRPr lang="en-US"/>
        </a:p>
      </dgm:t>
    </dgm:pt>
    <dgm:pt modelId="{E7A68755-08BF-4742-BC3C-4E2EE15E5E76}" type="sibTrans" cxnId="{FD2CDA35-6D76-4993-BA11-69326C0E4E9C}">
      <dgm:prSet/>
      <dgm:spPr/>
      <dgm:t>
        <a:bodyPr/>
        <a:lstStyle/>
        <a:p>
          <a:endParaRPr lang="en-US"/>
        </a:p>
      </dgm:t>
    </dgm:pt>
    <dgm:pt modelId="{2A70E845-AEE3-4663-BD1C-72C881F92AFD}">
      <dgm:prSet custT="1"/>
      <dgm:spPr/>
      <dgm:t>
        <a:bodyPr/>
        <a:lstStyle/>
        <a:p>
          <a:r>
            <a:rPr lang="en-US" sz="1200" dirty="0" err="1" smtClean="0"/>
            <a:t>Hội</a:t>
          </a:r>
          <a:r>
            <a:rPr lang="en-US" sz="1200" dirty="0" smtClean="0"/>
            <a:t> </a:t>
          </a:r>
          <a:r>
            <a:rPr lang="en-US" sz="1200" dirty="0" err="1" smtClean="0"/>
            <a:t>chẩn</a:t>
          </a:r>
          <a:r>
            <a:rPr lang="en-US" sz="1200" dirty="0" smtClean="0"/>
            <a:t> </a:t>
          </a:r>
          <a:r>
            <a:rPr lang="en-US" sz="1200" dirty="0" err="1" smtClean="0"/>
            <a:t>chuyên</a:t>
          </a:r>
          <a:r>
            <a:rPr lang="en-US" sz="1200" dirty="0" smtClean="0"/>
            <a:t> </a:t>
          </a:r>
          <a:r>
            <a:rPr lang="en-US" sz="1200" dirty="0" err="1" smtClean="0"/>
            <a:t>khoa</a:t>
          </a:r>
          <a:r>
            <a:rPr lang="en-US" sz="1200" dirty="0" smtClean="0"/>
            <a:t> </a:t>
          </a:r>
          <a:r>
            <a:rPr lang="en-US" sz="1200" dirty="0" err="1" smtClean="0"/>
            <a:t>thận</a:t>
          </a:r>
          <a:endParaRPr lang="en-US" sz="1200" dirty="0"/>
        </a:p>
      </dgm:t>
    </dgm:pt>
    <dgm:pt modelId="{D1BB5387-C677-45BC-9BBD-03EE3DEB7019}" type="parTrans" cxnId="{6764886E-8043-432D-891B-E7644FC4B43F}">
      <dgm:prSet/>
      <dgm:spPr/>
      <dgm:t>
        <a:bodyPr/>
        <a:lstStyle/>
        <a:p>
          <a:endParaRPr lang="en-US"/>
        </a:p>
      </dgm:t>
    </dgm:pt>
    <dgm:pt modelId="{954FD6B0-3D11-4768-AEE8-14B742BEA53E}" type="sibTrans" cxnId="{6764886E-8043-432D-891B-E7644FC4B43F}">
      <dgm:prSet/>
      <dgm:spPr/>
      <dgm:t>
        <a:bodyPr/>
        <a:lstStyle/>
        <a:p>
          <a:endParaRPr lang="en-US"/>
        </a:p>
      </dgm:t>
    </dgm:pt>
    <dgm:pt modelId="{0A434021-E886-4D31-8C9C-DA5BBB4AD972}">
      <dgm:prSet custT="1"/>
      <dgm:spPr/>
      <dgm:t>
        <a:bodyPr/>
        <a:lstStyle/>
        <a:p>
          <a:r>
            <a:rPr lang="en-US" sz="1200" dirty="0" err="1" smtClean="0"/>
            <a:t>Tìm</a:t>
          </a:r>
          <a:r>
            <a:rPr lang="en-US" sz="1200" dirty="0" smtClean="0"/>
            <a:t> </a:t>
          </a:r>
          <a:r>
            <a:rPr lang="en-US" sz="1200" dirty="0" err="1" smtClean="0"/>
            <a:t>nguyên</a:t>
          </a:r>
          <a:r>
            <a:rPr lang="en-US" sz="1200" dirty="0" smtClean="0"/>
            <a:t> </a:t>
          </a:r>
          <a:r>
            <a:rPr lang="en-US" sz="1200" dirty="0" err="1" smtClean="0"/>
            <a:t>nhân</a:t>
          </a:r>
          <a:r>
            <a:rPr lang="en-US" sz="1200" dirty="0" smtClean="0"/>
            <a:t> </a:t>
          </a:r>
          <a:r>
            <a:rPr lang="en-US" sz="1200" dirty="0" err="1" smtClean="0"/>
            <a:t>bệnh</a:t>
          </a:r>
          <a:r>
            <a:rPr lang="en-US" sz="1200" dirty="0" smtClean="0"/>
            <a:t> </a:t>
          </a:r>
          <a:r>
            <a:rPr lang="en-US" sz="1200" dirty="0" err="1" smtClean="0"/>
            <a:t>cầu</a:t>
          </a:r>
          <a:r>
            <a:rPr lang="en-US" sz="1200" dirty="0" smtClean="0"/>
            <a:t> </a:t>
          </a:r>
          <a:r>
            <a:rPr lang="en-US" sz="1200" dirty="0" err="1" smtClean="0"/>
            <a:t>thận</a:t>
          </a:r>
          <a:endParaRPr lang="en-US" sz="1200" dirty="0"/>
        </a:p>
      </dgm:t>
    </dgm:pt>
    <dgm:pt modelId="{618DB3CD-4BAF-4AD9-A6FF-10896F236BC6}" type="parTrans" cxnId="{9D7A7744-9BA2-4544-B992-E83A74107687}">
      <dgm:prSet/>
      <dgm:spPr/>
      <dgm:t>
        <a:bodyPr/>
        <a:lstStyle/>
        <a:p>
          <a:endParaRPr lang="en-US"/>
        </a:p>
      </dgm:t>
    </dgm:pt>
    <dgm:pt modelId="{82147592-2FBE-4FE5-8E46-2F93FCCED2FC}" type="sibTrans" cxnId="{9D7A7744-9BA2-4544-B992-E83A74107687}">
      <dgm:prSet/>
      <dgm:spPr/>
      <dgm:t>
        <a:bodyPr/>
        <a:lstStyle/>
        <a:p>
          <a:endParaRPr lang="en-US"/>
        </a:p>
      </dgm:t>
    </dgm:pt>
    <dgm:pt modelId="{32E11B8F-8D79-4AC8-8D47-6826976DEC6A}">
      <dgm:prSet custT="1"/>
      <dgm:spPr/>
      <dgm:t>
        <a:bodyPr/>
        <a:lstStyle/>
        <a:p>
          <a:r>
            <a:rPr lang="en-US" sz="1200" dirty="0" err="1" smtClean="0"/>
            <a:t>Lặp</a:t>
          </a:r>
          <a:r>
            <a:rPr lang="en-US" sz="1200" dirty="0" smtClean="0"/>
            <a:t> </a:t>
          </a:r>
          <a:r>
            <a:rPr lang="en-US" sz="1200" dirty="0" err="1" smtClean="0"/>
            <a:t>lại</a:t>
          </a:r>
          <a:r>
            <a:rPr lang="en-US" sz="1200" dirty="0" smtClean="0"/>
            <a:t> </a:t>
          </a:r>
          <a:r>
            <a:rPr lang="en-US" sz="1200" dirty="0" err="1" smtClean="0"/>
            <a:t>xét</a:t>
          </a:r>
          <a:r>
            <a:rPr lang="en-US" sz="1200" dirty="0" smtClean="0"/>
            <a:t> </a:t>
          </a:r>
          <a:r>
            <a:rPr lang="en-US" sz="1200" dirty="0" err="1" smtClean="0"/>
            <a:t>nghiệm</a:t>
          </a:r>
          <a:r>
            <a:rPr lang="en-US" sz="1200" dirty="0" smtClean="0"/>
            <a:t> </a:t>
          </a:r>
          <a:r>
            <a:rPr lang="en-US" sz="1200" dirty="0" err="1" smtClean="0"/>
            <a:t>sau</a:t>
          </a:r>
          <a:r>
            <a:rPr lang="en-US" sz="1200" dirty="0" smtClean="0"/>
            <a:t> 4-6 </a:t>
          </a:r>
          <a:r>
            <a:rPr lang="en-US" sz="1200" dirty="0" err="1" smtClean="0"/>
            <a:t>tuần</a:t>
          </a:r>
          <a:endParaRPr lang="en-US" sz="1200" dirty="0"/>
        </a:p>
      </dgm:t>
    </dgm:pt>
    <dgm:pt modelId="{A680FB6E-119D-4C13-B0B4-98FD652BBD55}" type="parTrans" cxnId="{5D39D5BF-CD79-4610-A8B3-C449FA4BD7A4}">
      <dgm:prSet/>
      <dgm:spPr/>
      <dgm:t>
        <a:bodyPr/>
        <a:lstStyle/>
        <a:p>
          <a:endParaRPr lang="en-US"/>
        </a:p>
      </dgm:t>
    </dgm:pt>
    <dgm:pt modelId="{B6DF8469-4C18-4BB8-BE00-3B4B44D3389F}" type="sibTrans" cxnId="{5D39D5BF-CD79-4610-A8B3-C449FA4BD7A4}">
      <dgm:prSet/>
      <dgm:spPr/>
      <dgm:t>
        <a:bodyPr/>
        <a:lstStyle/>
        <a:p>
          <a:endParaRPr lang="en-US"/>
        </a:p>
      </dgm:t>
    </dgm:pt>
    <dgm:pt modelId="{A1914512-7465-486B-AA24-A80D054776BA}">
      <dgm:prSet custT="1"/>
      <dgm:spPr/>
      <dgm:t>
        <a:bodyPr/>
        <a:lstStyle/>
        <a:p>
          <a:r>
            <a:rPr lang="en-US" sz="1200" dirty="0" err="1" smtClean="0"/>
            <a:t>Âm</a:t>
          </a:r>
          <a:r>
            <a:rPr lang="en-US" sz="1200" dirty="0" smtClean="0"/>
            <a:t> </a:t>
          </a:r>
          <a:r>
            <a:rPr lang="en-US" sz="1200" dirty="0" err="1" smtClean="0"/>
            <a:t>tính</a:t>
          </a:r>
          <a:endParaRPr lang="en-US" sz="1200" dirty="0"/>
        </a:p>
      </dgm:t>
    </dgm:pt>
    <dgm:pt modelId="{6A2D31CF-AD33-4FA1-9811-39DDC6C30BFB}" type="parTrans" cxnId="{5A797919-4A45-41A3-AB6E-1E5A1CF83937}">
      <dgm:prSet/>
      <dgm:spPr/>
      <dgm:t>
        <a:bodyPr/>
        <a:lstStyle/>
        <a:p>
          <a:endParaRPr lang="en-US"/>
        </a:p>
      </dgm:t>
    </dgm:pt>
    <dgm:pt modelId="{5EAEF10C-30EC-4D15-A923-6B6E5D88A219}" type="sibTrans" cxnId="{5A797919-4A45-41A3-AB6E-1E5A1CF83937}">
      <dgm:prSet/>
      <dgm:spPr/>
      <dgm:t>
        <a:bodyPr/>
        <a:lstStyle/>
        <a:p>
          <a:endParaRPr lang="en-US"/>
        </a:p>
      </dgm:t>
    </dgm:pt>
    <dgm:pt modelId="{77AD7144-4289-4B81-8F3B-3A9371924A93}">
      <dgm:prSet custT="1"/>
      <dgm:spPr/>
      <dgm:t>
        <a:bodyPr/>
        <a:lstStyle/>
        <a:p>
          <a:r>
            <a:rPr lang="en-US" sz="1200" dirty="0" err="1" smtClean="0"/>
            <a:t>Dương</a:t>
          </a:r>
          <a:r>
            <a:rPr lang="en-US" sz="1200" dirty="0" smtClean="0"/>
            <a:t> </a:t>
          </a:r>
          <a:r>
            <a:rPr lang="en-US" sz="1200" dirty="0" err="1" smtClean="0"/>
            <a:t>tính</a:t>
          </a:r>
          <a:endParaRPr lang="en-US" sz="1200" dirty="0"/>
        </a:p>
      </dgm:t>
    </dgm:pt>
    <dgm:pt modelId="{8E0DBEFA-C31F-42C8-825C-20BD98581E6B}" type="parTrans" cxnId="{344E2E45-F462-4305-838A-2FD374FE7788}">
      <dgm:prSet/>
      <dgm:spPr/>
      <dgm:t>
        <a:bodyPr/>
        <a:lstStyle/>
        <a:p>
          <a:endParaRPr lang="en-US"/>
        </a:p>
      </dgm:t>
    </dgm:pt>
    <dgm:pt modelId="{C8302424-9C44-430C-A90A-E53CA98EE238}" type="sibTrans" cxnId="{344E2E45-F462-4305-838A-2FD374FE7788}">
      <dgm:prSet/>
      <dgm:spPr/>
      <dgm:t>
        <a:bodyPr/>
        <a:lstStyle/>
        <a:p>
          <a:endParaRPr lang="en-US"/>
        </a:p>
      </dgm:t>
    </dgm:pt>
    <dgm:pt modelId="{5821AE6E-6D22-43D0-B596-3DFD7556CB36}">
      <dgm:prSet custT="1"/>
      <dgm:spPr/>
      <dgm:t>
        <a:bodyPr/>
        <a:lstStyle/>
        <a:p>
          <a:r>
            <a:rPr lang="en-US" sz="1200" dirty="0" err="1" smtClean="0"/>
            <a:t>Dưới</a:t>
          </a:r>
          <a:r>
            <a:rPr lang="en-US" sz="1200" dirty="0" smtClean="0"/>
            <a:t> 30 </a:t>
          </a:r>
          <a:r>
            <a:rPr lang="en-US" sz="1200" dirty="0" err="1" smtClean="0"/>
            <a:t>tuổi</a:t>
          </a:r>
          <a:endParaRPr lang="en-US" sz="1200" dirty="0"/>
        </a:p>
      </dgm:t>
    </dgm:pt>
    <dgm:pt modelId="{172FAB7B-C17F-41DD-B2AE-AF14135A003F}" type="parTrans" cxnId="{E3085FFC-3159-4499-B0CA-B7386D9EC2AA}">
      <dgm:prSet/>
      <dgm:spPr/>
      <dgm:t>
        <a:bodyPr/>
        <a:lstStyle/>
        <a:p>
          <a:endParaRPr lang="en-US"/>
        </a:p>
      </dgm:t>
    </dgm:pt>
    <dgm:pt modelId="{A020FD1A-7A2F-4C82-ACAB-CABFC5BE1F52}" type="sibTrans" cxnId="{E3085FFC-3159-4499-B0CA-B7386D9EC2AA}">
      <dgm:prSet/>
      <dgm:spPr/>
      <dgm:t>
        <a:bodyPr/>
        <a:lstStyle/>
        <a:p>
          <a:endParaRPr lang="en-US"/>
        </a:p>
      </dgm:t>
    </dgm:pt>
    <dgm:pt modelId="{390A58EC-D31C-460B-9E03-9A8006445F2A}">
      <dgm:prSet custT="1"/>
      <dgm:spPr/>
      <dgm:t>
        <a:bodyPr/>
        <a:lstStyle/>
        <a:p>
          <a:r>
            <a:rPr lang="en-US" sz="1200" dirty="0" err="1" smtClean="0"/>
            <a:t>Tiểu</a:t>
          </a:r>
          <a:r>
            <a:rPr lang="en-US" sz="1200" dirty="0" smtClean="0"/>
            <a:t> protein </a:t>
          </a:r>
          <a:r>
            <a:rPr lang="en-US" sz="1200" dirty="0" err="1" smtClean="0"/>
            <a:t>thoáng</a:t>
          </a:r>
          <a:r>
            <a:rPr lang="en-US" sz="1200" dirty="0" smtClean="0"/>
            <a:t> qua (</a:t>
          </a:r>
          <a:r>
            <a:rPr lang="en-US" sz="1200" dirty="0" err="1" smtClean="0"/>
            <a:t>gắng</a:t>
          </a:r>
          <a:r>
            <a:rPr lang="en-US" sz="1200" dirty="0" smtClean="0"/>
            <a:t> </a:t>
          </a:r>
          <a:r>
            <a:rPr lang="en-US" sz="1200" dirty="0" err="1" smtClean="0"/>
            <a:t>sức</a:t>
          </a:r>
          <a:r>
            <a:rPr lang="en-US" sz="1200" dirty="0" smtClean="0"/>
            <a:t>, </a:t>
          </a:r>
          <a:r>
            <a:rPr lang="en-US" sz="1200" dirty="0" err="1" smtClean="0"/>
            <a:t>nhiễm</a:t>
          </a:r>
          <a:r>
            <a:rPr lang="en-US" sz="1200" dirty="0" smtClean="0"/>
            <a:t> </a:t>
          </a:r>
          <a:r>
            <a:rPr lang="en-US" sz="1200" dirty="0" err="1" smtClean="0"/>
            <a:t>trùng</a:t>
          </a:r>
          <a:r>
            <a:rPr lang="en-US" sz="1200" dirty="0" smtClean="0"/>
            <a:t>, </a:t>
          </a:r>
          <a:r>
            <a:rPr lang="en-US" sz="1200" dirty="0" err="1" smtClean="0"/>
            <a:t>sốt</a:t>
          </a:r>
          <a:r>
            <a:rPr lang="en-US" sz="1200" dirty="0" smtClean="0"/>
            <a:t>, </a:t>
          </a:r>
          <a:r>
            <a:rPr lang="en-US" sz="1200" dirty="0" err="1" smtClean="0"/>
            <a:t>suy</a:t>
          </a:r>
          <a:r>
            <a:rPr lang="en-US" sz="1200" dirty="0" smtClean="0"/>
            <a:t> </a:t>
          </a:r>
          <a:r>
            <a:rPr lang="en-US" sz="1200" dirty="0" err="1" smtClean="0"/>
            <a:t>tim</a:t>
          </a:r>
          <a:r>
            <a:rPr lang="en-US" sz="1200" dirty="0" smtClean="0"/>
            <a:t>,…)</a:t>
          </a:r>
          <a:endParaRPr lang="en-US" sz="1200" dirty="0"/>
        </a:p>
      </dgm:t>
    </dgm:pt>
    <dgm:pt modelId="{D4ACFF2A-FA07-4762-B366-B887092423A0}" type="parTrans" cxnId="{07A16DD4-3232-4FD3-AA02-0CE45FC98C82}">
      <dgm:prSet/>
      <dgm:spPr/>
      <dgm:t>
        <a:bodyPr/>
        <a:lstStyle/>
        <a:p>
          <a:endParaRPr lang="en-US"/>
        </a:p>
      </dgm:t>
    </dgm:pt>
    <dgm:pt modelId="{726A16E6-0EAD-4870-8278-37A42846E4A5}" type="sibTrans" cxnId="{07A16DD4-3232-4FD3-AA02-0CE45FC98C82}">
      <dgm:prSet/>
      <dgm:spPr/>
      <dgm:t>
        <a:bodyPr/>
        <a:lstStyle/>
        <a:p>
          <a:endParaRPr lang="en-US"/>
        </a:p>
      </dgm:t>
    </dgm:pt>
    <dgm:pt modelId="{ED0896AF-74A4-40BB-87FE-59A6DDD3564F}">
      <dgm:prSet custT="1"/>
      <dgm:spPr/>
      <dgm:t>
        <a:bodyPr/>
        <a:lstStyle/>
        <a:p>
          <a:r>
            <a:rPr lang="en-US" sz="1200" dirty="0" smtClean="0"/>
            <a:t>Protein </a:t>
          </a:r>
          <a:r>
            <a:rPr lang="en-US" sz="1200" dirty="0" err="1" smtClean="0"/>
            <a:t>niệu</a:t>
          </a:r>
          <a:r>
            <a:rPr lang="en-US" sz="1200" dirty="0" smtClean="0"/>
            <a:t> </a:t>
          </a:r>
          <a:r>
            <a:rPr lang="en-US" sz="1200" dirty="0" err="1" smtClean="0"/>
            <a:t>ngày-đêm</a:t>
          </a:r>
          <a:endParaRPr lang="en-US" sz="1200" dirty="0"/>
        </a:p>
      </dgm:t>
    </dgm:pt>
    <dgm:pt modelId="{6CB83FB5-CD3D-41F3-86DA-9F258B251AE8}" type="parTrans" cxnId="{648C3419-BC03-4F97-BD36-037D8C0421D0}">
      <dgm:prSet/>
      <dgm:spPr/>
      <dgm:t>
        <a:bodyPr/>
        <a:lstStyle/>
        <a:p>
          <a:endParaRPr lang="en-US"/>
        </a:p>
      </dgm:t>
    </dgm:pt>
    <dgm:pt modelId="{4675659F-DF13-4DC3-B008-689F7BBB174B}" type="sibTrans" cxnId="{648C3419-BC03-4F97-BD36-037D8C0421D0}">
      <dgm:prSet/>
      <dgm:spPr/>
      <dgm:t>
        <a:bodyPr/>
        <a:lstStyle/>
        <a:p>
          <a:endParaRPr lang="en-US"/>
        </a:p>
      </dgm:t>
    </dgm:pt>
    <dgm:pt modelId="{36F96C9C-CDF8-4509-B4DE-446CAD4CAEAF}">
      <dgm:prSet custT="1"/>
      <dgm:spPr/>
      <dgm:t>
        <a:bodyPr/>
        <a:lstStyle/>
        <a:p>
          <a:r>
            <a:rPr lang="en-US" sz="1200" dirty="0" err="1" smtClean="0"/>
            <a:t>Tiễu</a:t>
          </a:r>
          <a:r>
            <a:rPr lang="en-US" sz="1200" dirty="0" smtClean="0"/>
            <a:t> protein </a:t>
          </a:r>
          <a:r>
            <a:rPr lang="en-US" sz="1200" dirty="0" err="1" smtClean="0"/>
            <a:t>tư</a:t>
          </a:r>
          <a:r>
            <a:rPr lang="en-US" sz="1200" dirty="0" smtClean="0"/>
            <a:t> </a:t>
          </a:r>
          <a:r>
            <a:rPr lang="en-US" sz="1200" dirty="0" err="1" smtClean="0"/>
            <a:t>thế</a:t>
          </a:r>
          <a:endParaRPr lang="en-US" sz="1200" dirty="0"/>
        </a:p>
      </dgm:t>
    </dgm:pt>
    <dgm:pt modelId="{B36754ED-8D16-4D99-B26A-9FAC55181BAC}" type="parTrans" cxnId="{E7DFB174-15E0-464F-9891-FF1843F932CA}">
      <dgm:prSet/>
      <dgm:spPr/>
      <dgm:t>
        <a:bodyPr/>
        <a:lstStyle/>
        <a:p>
          <a:endParaRPr lang="en-US"/>
        </a:p>
      </dgm:t>
    </dgm:pt>
    <dgm:pt modelId="{AC429A6A-0236-4473-8216-8561A4C02250}" type="sibTrans" cxnId="{E7DFB174-15E0-464F-9891-FF1843F932CA}">
      <dgm:prSet/>
      <dgm:spPr/>
      <dgm:t>
        <a:bodyPr/>
        <a:lstStyle/>
        <a:p>
          <a:endParaRPr lang="en-US"/>
        </a:p>
      </dgm:t>
    </dgm:pt>
    <dgm:pt modelId="{9401FD6B-9AA3-440B-B548-6E58C336EF5D}">
      <dgm:prSet custT="1"/>
      <dgm:spPr/>
      <dgm:t>
        <a:bodyPr/>
        <a:lstStyle/>
        <a:p>
          <a:r>
            <a:rPr lang="en-US" sz="1200" dirty="0" smtClean="0"/>
            <a:t>Theo </a:t>
          </a:r>
          <a:r>
            <a:rPr lang="en-US" sz="1200" dirty="0" err="1" smtClean="0"/>
            <a:t>dõi</a:t>
          </a:r>
          <a:r>
            <a:rPr lang="en-US" sz="1200" dirty="0" smtClean="0"/>
            <a:t> PCR</a:t>
          </a:r>
        </a:p>
        <a:p>
          <a:r>
            <a:rPr lang="en-US" sz="1200" dirty="0" err="1" smtClean="0"/>
            <a:t>Tự</a:t>
          </a:r>
          <a:r>
            <a:rPr lang="en-US" sz="1200" dirty="0" smtClean="0"/>
            <a:t> </a:t>
          </a:r>
          <a:r>
            <a:rPr lang="en-US" sz="1200" dirty="0" err="1" smtClean="0"/>
            <a:t>hết</a:t>
          </a:r>
          <a:r>
            <a:rPr lang="en-US" sz="1200" dirty="0" smtClean="0"/>
            <a:t> </a:t>
          </a:r>
          <a:r>
            <a:rPr lang="en-US" sz="1200" dirty="0" err="1" smtClean="0"/>
            <a:t>sau</a:t>
          </a:r>
          <a:r>
            <a:rPr lang="en-US" sz="1200" dirty="0" smtClean="0"/>
            <a:t> 30 </a:t>
          </a:r>
          <a:r>
            <a:rPr lang="en-US" sz="1200" dirty="0" err="1" smtClean="0"/>
            <a:t>tuổi</a:t>
          </a:r>
          <a:endParaRPr lang="en-US" sz="1200" dirty="0"/>
        </a:p>
      </dgm:t>
    </dgm:pt>
    <dgm:pt modelId="{969E3659-C5B8-4280-8EE4-FD5D3B328B8D}" type="parTrans" cxnId="{AC21832E-C39C-49F0-8598-EC69387BBD64}">
      <dgm:prSet/>
      <dgm:spPr/>
      <dgm:t>
        <a:bodyPr/>
        <a:lstStyle/>
        <a:p>
          <a:endParaRPr lang="en-US"/>
        </a:p>
      </dgm:t>
    </dgm:pt>
    <dgm:pt modelId="{EFAD921C-C6F2-4BAC-85F6-3F7900242488}" type="sibTrans" cxnId="{AC21832E-C39C-49F0-8598-EC69387BBD64}">
      <dgm:prSet/>
      <dgm:spPr/>
      <dgm:t>
        <a:bodyPr/>
        <a:lstStyle/>
        <a:p>
          <a:endParaRPr lang="en-US"/>
        </a:p>
      </dgm:t>
    </dgm:pt>
    <dgm:pt modelId="{5DE931B4-50A8-4C61-8F80-34361F8B95E4}">
      <dgm:prSet custT="1"/>
      <dgm:spPr/>
      <dgm:t>
        <a:bodyPr/>
        <a:lstStyle/>
        <a:p>
          <a:r>
            <a:rPr lang="en-US" sz="1200" dirty="0" err="1" smtClean="0"/>
            <a:t>Tiểu</a:t>
          </a:r>
          <a:r>
            <a:rPr lang="en-US" sz="1200" dirty="0" smtClean="0"/>
            <a:t> protein </a:t>
          </a:r>
          <a:r>
            <a:rPr lang="en-US" sz="1200" dirty="0" err="1" smtClean="0"/>
            <a:t>kéo</a:t>
          </a:r>
          <a:r>
            <a:rPr lang="en-US" sz="1200" dirty="0" smtClean="0"/>
            <a:t> </a:t>
          </a:r>
          <a:r>
            <a:rPr lang="en-US" sz="1200" dirty="0" err="1" smtClean="0"/>
            <a:t>dài</a:t>
          </a:r>
          <a:endParaRPr lang="en-US" sz="1200" dirty="0"/>
        </a:p>
      </dgm:t>
    </dgm:pt>
    <dgm:pt modelId="{097F70F7-3D8F-45A2-9E0A-EC99DE04B8CE}" type="parTrans" cxnId="{93ECD999-3229-4649-B434-8F58751CB86D}">
      <dgm:prSet/>
      <dgm:spPr/>
      <dgm:t>
        <a:bodyPr/>
        <a:lstStyle/>
        <a:p>
          <a:endParaRPr lang="en-US"/>
        </a:p>
      </dgm:t>
    </dgm:pt>
    <dgm:pt modelId="{FBF4EFD0-6DBF-44A0-B83C-FB84D8E92EBC}" type="sibTrans" cxnId="{93ECD999-3229-4649-B434-8F58751CB86D}">
      <dgm:prSet/>
      <dgm:spPr/>
      <dgm:t>
        <a:bodyPr/>
        <a:lstStyle/>
        <a:p>
          <a:endParaRPr lang="en-US"/>
        </a:p>
      </dgm:t>
    </dgm:pt>
    <dgm:pt modelId="{85220EAB-E303-42B5-BF0F-723A4BED45A4}">
      <dgm:prSet custT="1"/>
      <dgm:spPr/>
      <dgm:t>
        <a:bodyPr/>
        <a:lstStyle/>
        <a:p>
          <a:r>
            <a:rPr lang="en-US" sz="1200" dirty="0" err="1" smtClean="0"/>
            <a:t>Microalbuminuria</a:t>
          </a:r>
          <a:endParaRPr lang="en-US" sz="1200" dirty="0"/>
        </a:p>
      </dgm:t>
    </dgm:pt>
    <dgm:pt modelId="{84FD4BD1-4E25-4B36-A2B4-2EEAC353444E}" type="parTrans" cxnId="{DA4FD00C-33BF-4707-A2BE-549BA2E75E5D}">
      <dgm:prSet/>
      <dgm:spPr/>
      <dgm:t>
        <a:bodyPr/>
        <a:lstStyle/>
        <a:p>
          <a:endParaRPr lang="en-US"/>
        </a:p>
      </dgm:t>
    </dgm:pt>
    <dgm:pt modelId="{73C20A60-8B74-4904-9C44-0C77502DF1F2}" type="sibTrans" cxnId="{DA4FD00C-33BF-4707-A2BE-549BA2E75E5D}">
      <dgm:prSet/>
      <dgm:spPr/>
      <dgm:t>
        <a:bodyPr/>
        <a:lstStyle/>
        <a:p>
          <a:endParaRPr lang="en-US"/>
        </a:p>
      </dgm:t>
    </dgm:pt>
    <dgm:pt modelId="{BDB64A6E-218D-462F-8880-EFCAF45DAD14}">
      <dgm:prSet custT="1"/>
      <dgm:spPr/>
      <dgm:t>
        <a:bodyPr/>
        <a:lstStyle/>
        <a:p>
          <a:r>
            <a:rPr lang="en-US" sz="1200" dirty="0" err="1" smtClean="0"/>
            <a:t>Dương</a:t>
          </a:r>
          <a:r>
            <a:rPr lang="en-US" sz="1200" dirty="0" smtClean="0"/>
            <a:t> </a:t>
          </a:r>
          <a:r>
            <a:rPr lang="en-US" sz="1200" dirty="0" err="1" smtClean="0"/>
            <a:t>tính</a:t>
          </a:r>
          <a:endParaRPr lang="en-US" sz="1200" dirty="0"/>
        </a:p>
      </dgm:t>
    </dgm:pt>
    <dgm:pt modelId="{A61E57E2-F82F-41AD-89A1-99F0F99BC2A8}" type="parTrans" cxnId="{525BD64E-150C-461A-A3E4-A1398244776E}">
      <dgm:prSet/>
      <dgm:spPr/>
      <dgm:t>
        <a:bodyPr/>
        <a:lstStyle/>
        <a:p>
          <a:endParaRPr lang="en-US"/>
        </a:p>
      </dgm:t>
    </dgm:pt>
    <dgm:pt modelId="{C12FCB03-A408-4AFE-89D8-EFC8B1C79105}" type="sibTrans" cxnId="{525BD64E-150C-461A-A3E4-A1398244776E}">
      <dgm:prSet/>
      <dgm:spPr/>
      <dgm:t>
        <a:bodyPr/>
        <a:lstStyle/>
        <a:p>
          <a:endParaRPr lang="en-US"/>
        </a:p>
      </dgm:t>
    </dgm:pt>
    <dgm:pt modelId="{D978F0C1-1A4E-4FC2-8946-E16CC9E66CD9}">
      <dgm:prSet custT="1"/>
      <dgm:spPr/>
      <dgm:t>
        <a:bodyPr/>
        <a:lstStyle/>
        <a:p>
          <a:r>
            <a:rPr lang="en-US" sz="1200" dirty="0" err="1" smtClean="0"/>
            <a:t>Âm</a:t>
          </a:r>
          <a:r>
            <a:rPr lang="en-US" sz="1200" dirty="0" smtClean="0"/>
            <a:t> </a:t>
          </a:r>
          <a:r>
            <a:rPr lang="en-US" sz="1200" dirty="0" err="1" smtClean="0"/>
            <a:t>tính</a:t>
          </a:r>
          <a:endParaRPr lang="en-US" sz="1200" dirty="0"/>
        </a:p>
      </dgm:t>
    </dgm:pt>
    <dgm:pt modelId="{3F882D09-C015-4EF4-9410-29A6A27C82CC}" type="parTrans" cxnId="{51D77115-460E-42AA-9BF0-1BF6E590E186}">
      <dgm:prSet/>
      <dgm:spPr/>
      <dgm:t>
        <a:bodyPr/>
        <a:lstStyle/>
        <a:p>
          <a:endParaRPr lang="en-US"/>
        </a:p>
      </dgm:t>
    </dgm:pt>
    <dgm:pt modelId="{C0D52A88-9A3F-4C39-B1AB-48EE4728F8C8}" type="sibTrans" cxnId="{51D77115-460E-42AA-9BF0-1BF6E590E186}">
      <dgm:prSet/>
      <dgm:spPr/>
      <dgm:t>
        <a:bodyPr/>
        <a:lstStyle/>
        <a:p>
          <a:endParaRPr lang="en-US"/>
        </a:p>
      </dgm:t>
    </dgm:pt>
    <dgm:pt modelId="{418FA7D4-74EF-400E-A5A2-858B999CFB09}">
      <dgm:prSet custT="1"/>
      <dgm:spPr/>
      <dgm:t>
        <a:bodyPr/>
        <a:lstStyle/>
        <a:p>
          <a:r>
            <a:rPr lang="en-US" sz="1200" dirty="0" err="1" smtClean="0"/>
            <a:t>Lặp</a:t>
          </a:r>
          <a:r>
            <a:rPr lang="en-US" sz="1200" dirty="0" smtClean="0"/>
            <a:t> </a:t>
          </a:r>
          <a:r>
            <a:rPr lang="en-US" sz="1200" dirty="0" err="1" smtClean="0"/>
            <a:t>lại</a:t>
          </a:r>
          <a:r>
            <a:rPr lang="en-US" sz="1200" dirty="0" smtClean="0"/>
            <a:t> </a:t>
          </a:r>
          <a:r>
            <a:rPr lang="en-US" sz="1200" dirty="0" err="1" smtClean="0"/>
            <a:t>xét</a:t>
          </a:r>
          <a:r>
            <a:rPr lang="en-US" sz="1200" dirty="0" smtClean="0"/>
            <a:t> </a:t>
          </a:r>
          <a:r>
            <a:rPr lang="en-US" sz="1200" dirty="0" err="1" smtClean="0"/>
            <a:t>nghiệm</a:t>
          </a:r>
          <a:r>
            <a:rPr lang="en-US" sz="1200" dirty="0" smtClean="0"/>
            <a:t> </a:t>
          </a:r>
          <a:r>
            <a:rPr lang="en-US" sz="1200" dirty="0" err="1" smtClean="0"/>
            <a:t>ít</a:t>
          </a:r>
          <a:r>
            <a:rPr lang="en-US" sz="1200" dirty="0" smtClean="0"/>
            <a:t> </a:t>
          </a:r>
          <a:r>
            <a:rPr lang="en-US" sz="1200" dirty="0" err="1" smtClean="0"/>
            <a:t>nhất</a:t>
          </a:r>
          <a:r>
            <a:rPr lang="en-US" sz="1200" dirty="0" smtClean="0"/>
            <a:t> 2 </a:t>
          </a:r>
          <a:r>
            <a:rPr lang="en-US" sz="1200" dirty="0" err="1" smtClean="0"/>
            <a:t>lần</a:t>
          </a:r>
          <a:endParaRPr lang="en-US" sz="1200" dirty="0"/>
        </a:p>
      </dgm:t>
    </dgm:pt>
    <dgm:pt modelId="{E6E45E69-B38B-445D-9371-0D3A84CEA8B7}" type="parTrans" cxnId="{09D325E8-8C2D-4B92-9680-B8AA3AB23029}">
      <dgm:prSet/>
      <dgm:spPr/>
      <dgm:t>
        <a:bodyPr/>
        <a:lstStyle/>
        <a:p>
          <a:endParaRPr lang="en-US"/>
        </a:p>
      </dgm:t>
    </dgm:pt>
    <dgm:pt modelId="{478976ED-B47B-4DB0-92EA-241DDD987DC3}" type="sibTrans" cxnId="{09D325E8-8C2D-4B92-9680-B8AA3AB23029}">
      <dgm:prSet/>
      <dgm:spPr/>
      <dgm:t>
        <a:bodyPr/>
        <a:lstStyle/>
        <a:p>
          <a:endParaRPr lang="en-US"/>
        </a:p>
      </dgm:t>
    </dgm:pt>
    <dgm:pt modelId="{00625233-DABA-45F1-918A-B06FAE59FB3D}">
      <dgm:prSet custT="1"/>
      <dgm:spPr/>
      <dgm:t>
        <a:bodyPr/>
        <a:lstStyle/>
        <a:p>
          <a:r>
            <a:rPr lang="en-US" sz="1200" dirty="0" err="1" smtClean="0"/>
            <a:t>Dương</a:t>
          </a:r>
          <a:r>
            <a:rPr lang="en-US" sz="1200" dirty="0" smtClean="0"/>
            <a:t> </a:t>
          </a:r>
          <a:r>
            <a:rPr lang="en-US" sz="1200" dirty="0" err="1" smtClean="0"/>
            <a:t>tính</a:t>
          </a:r>
          <a:r>
            <a:rPr lang="en-US" sz="1200" dirty="0" smtClean="0"/>
            <a:t> 2/3 </a:t>
          </a:r>
          <a:r>
            <a:rPr lang="en-US" sz="1200" dirty="0" err="1" smtClean="0"/>
            <a:t>lần</a:t>
          </a:r>
          <a:r>
            <a:rPr lang="en-US" sz="1200" dirty="0" smtClean="0"/>
            <a:t> </a:t>
          </a:r>
          <a:r>
            <a:rPr lang="en-US" sz="1200" dirty="0" err="1" smtClean="0"/>
            <a:t>thử</a:t>
          </a:r>
          <a:endParaRPr lang="en-US" sz="1200" dirty="0"/>
        </a:p>
      </dgm:t>
    </dgm:pt>
    <dgm:pt modelId="{0FDB7A49-072B-417D-B5DD-009586AAE0FC}" type="parTrans" cxnId="{04BA95BB-EB32-40CA-9459-E1E51153E90A}">
      <dgm:prSet/>
      <dgm:spPr/>
      <dgm:t>
        <a:bodyPr/>
        <a:lstStyle/>
        <a:p>
          <a:endParaRPr lang="en-US"/>
        </a:p>
      </dgm:t>
    </dgm:pt>
    <dgm:pt modelId="{21DCEC6D-E968-4F68-93F1-3877775224C6}" type="sibTrans" cxnId="{04BA95BB-EB32-40CA-9459-E1E51153E90A}">
      <dgm:prSet/>
      <dgm:spPr/>
      <dgm:t>
        <a:bodyPr/>
        <a:lstStyle/>
        <a:p>
          <a:endParaRPr lang="en-US"/>
        </a:p>
      </dgm:t>
    </dgm:pt>
    <dgm:pt modelId="{2E12DF9E-8577-4E61-B1FD-1BD8B4AFF1D7}">
      <dgm:prSet custT="1"/>
      <dgm:spPr/>
      <dgm:t>
        <a:bodyPr/>
        <a:lstStyle/>
        <a:p>
          <a:r>
            <a:rPr lang="en-US" sz="1200" dirty="0" err="1" smtClean="0"/>
            <a:t>Tiên</a:t>
          </a:r>
          <a:r>
            <a:rPr lang="en-US" sz="1200" dirty="0" smtClean="0"/>
            <a:t> </a:t>
          </a:r>
          <a:r>
            <a:rPr lang="en-US" sz="1200" dirty="0" err="1" smtClean="0"/>
            <a:t>lượng</a:t>
          </a:r>
          <a:r>
            <a:rPr lang="en-US" sz="1200" dirty="0" smtClean="0"/>
            <a:t> </a:t>
          </a:r>
          <a:r>
            <a:rPr lang="en-US" sz="1200" dirty="0" err="1" smtClean="0"/>
            <a:t>biến</a:t>
          </a:r>
          <a:r>
            <a:rPr lang="en-US" sz="1200" dirty="0" smtClean="0"/>
            <a:t> </a:t>
          </a:r>
          <a:r>
            <a:rPr lang="en-US" sz="1200" dirty="0" err="1" smtClean="0"/>
            <a:t>chứng</a:t>
          </a:r>
          <a:r>
            <a:rPr lang="en-US" sz="1200" dirty="0" smtClean="0"/>
            <a:t> </a:t>
          </a:r>
          <a:r>
            <a:rPr lang="en-US" sz="1200" dirty="0" err="1" smtClean="0"/>
            <a:t>bệnh</a:t>
          </a:r>
          <a:r>
            <a:rPr lang="en-US" sz="1200" dirty="0" smtClean="0"/>
            <a:t> </a:t>
          </a:r>
          <a:r>
            <a:rPr lang="en-US" sz="1200" dirty="0" err="1" smtClean="0"/>
            <a:t>tim</a:t>
          </a:r>
          <a:r>
            <a:rPr lang="en-US" sz="1200" dirty="0" smtClean="0"/>
            <a:t> </a:t>
          </a:r>
          <a:r>
            <a:rPr lang="en-US" sz="1200" dirty="0" err="1" smtClean="0"/>
            <a:t>mạch</a:t>
          </a:r>
          <a:endParaRPr lang="en-US" sz="1200" dirty="0" smtClean="0"/>
        </a:p>
        <a:p>
          <a:r>
            <a:rPr lang="en-US" sz="1200" dirty="0" err="1" smtClean="0"/>
            <a:t>Điều</a:t>
          </a:r>
          <a:r>
            <a:rPr lang="en-US" sz="1200" dirty="0" smtClean="0"/>
            <a:t> </a:t>
          </a:r>
          <a:r>
            <a:rPr lang="en-US" sz="1200" dirty="0" err="1" smtClean="0"/>
            <a:t>trị</a:t>
          </a:r>
          <a:r>
            <a:rPr lang="en-US" sz="1200" dirty="0" smtClean="0"/>
            <a:t> </a:t>
          </a:r>
          <a:r>
            <a:rPr lang="en-US" sz="1200" dirty="0" err="1" smtClean="0"/>
            <a:t>với</a:t>
          </a:r>
          <a:r>
            <a:rPr lang="en-US" sz="1200" dirty="0" smtClean="0"/>
            <a:t> ACEIs/ARBs</a:t>
          </a:r>
          <a:endParaRPr lang="en-US" sz="1200" dirty="0"/>
        </a:p>
      </dgm:t>
    </dgm:pt>
    <dgm:pt modelId="{7F58A7CF-5377-4FF6-8DE3-804E8661B6E5}" type="parTrans" cxnId="{036DA9D3-F172-4B9D-A230-561210D70615}">
      <dgm:prSet/>
      <dgm:spPr/>
      <dgm:t>
        <a:bodyPr/>
        <a:lstStyle/>
        <a:p>
          <a:endParaRPr lang="en-US"/>
        </a:p>
      </dgm:t>
    </dgm:pt>
    <dgm:pt modelId="{09D772A5-6D6E-477C-992B-FE4E6406FEAD}" type="sibTrans" cxnId="{036DA9D3-F172-4B9D-A230-561210D70615}">
      <dgm:prSet/>
      <dgm:spPr/>
      <dgm:t>
        <a:bodyPr/>
        <a:lstStyle/>
        <a:p>
          <a:endParaRPr lang="en-US"/>
        </a:p>
      </dgm:t>
    </dgm:pt>
    <dgm:pt modelId="{EBAF1211-9FDD-4104-9A1E-1529C3C435BC}" type="pres">
      <dgm:prSet presAssocID="{E2382D96-4EA8-42A6-998A-EC6624463E91}" presName="hierChild1" presStyleCnt="0">
        <dgm:presLayoutVars>
          <dgm:chPref val="1"/>
          <dgm:dir/>
          <dgm:animOne val="branch"/>
          <dgm:animLvl val="lvl"/>
          <dgm:resizeHandles/>
        </dgm:presLayoutVars>
      </dgm:prSet>
      <dgm:spPr/>
      <dgm:t>
        <a:bodyPr/>
        <a:lstStyle/>
        <a:p>
          <a:endParaRPr lang="en-US"/>
        </a:p>
      </dgm:t>
    </dgm:pt>
    <dgm:pt modelId="{920C12B4-E0A4-474B-9DBC-5238CEF94AC8}" type="pres">
      <dgm:prSet presAssocID="{15842F51-5FA4-4D57-A372-FB686FB50862}" presName="hierRoot1" presStyleCnt="0"/>
      <dgm:spPr/>
    </dgm:pt>
    <dgm:pt modelId="{7CA7B1B6-01A9-41F5-90A6-D59490D13886}" type="pres">
      <dgm:prSet presAssocID="{15842F51-5FA4-4D57-A372-FB686FB50862}" presName="composite" presStyleCnt="0"/>
      <dgm:spPr/>
    </dgm:pt>
    <dgm:pt modelId="{0762FB4C-4760-4ACE-8FA1-41C24F34459B}" type="pres">
      <dgm:prSet presAssocID="{15842F51-5FA4-4D57-A372-FB686FB50862}" presName="background" presStyleLbl="node0" presStyleIdx="0" presStyleCnt="1"/>
      <dgm:spPr/>
    </dgm:pt>
    <dgm:pt modelId="{DAAE0CD2-BCBE-4897-ACA7-BF6716582FEA}" type="pres">
      <dgm:prSet presAssocID="{15842F51-5FA4-4D57-A372-FB686FB50862}" presName="text" presStyleLbl="fgAcc0" presStyleIdx="0" presStyleCnt="1" custScaleX="141088" custScaleY="144434">
        <dgm:presLayoutVars>
          <dgm:chPref val="3"/>
        </dgm:presLayoutVars>
      </dgm:prSet>
      <dgm:spPr/>
      <dgm:t>
        <a:bodyPr/>
        <a:lstStyle/>
        <a:p>
          <a:endParaRPr lang="en-US"/>
        </a:p>
      </dgm:t>
    </dgm:pt>
    <dgm:pt modelId="{B7449CBC-8B36-4EF8-BE9A-B7B10D8EC3B3}" type="pres">
      <dgm:prSet presAssocID="{15842F51-5FA4-4D57-A372-FB686FB50862}" presName="hierChild2" presStyleCnt="0"/>
      <dgm:spPr/>
    </dgm:pt>
    <dgm:pt modelId="{73885F58-C298-437A-A67F-D06D71496578}" type="pres">
      <dgm:prSet presAssocID="{A3073096-CC60-4464-8CE7-9FD211B0106E}" presName="Name10" presStyleLbl="parChTrans1D2" presStyleIdx="0" presStyleCnt="2"/>
      <dgm:spPr/>
      <dgm:t>
        <a:bodyPr/>
        <a:lstStyle/>
        <a:p>
          <a:endParaRPr lang="en-US"/>
        </a:p>
      </dgm:t>
    </dgm:pt>
    <dgm:pt modelId="{8078F09C-7941-4B43-939F-26921DDA2E46}" type="pres">
      <dgm:prSet presAssocID="{4BBD5FBB-DD02-47DE-97E7-49E3E1A7B06D}" presName="hierRoot2" presStyleCnt="0"/>
      <dgm:spPr/>
    </dgm:pt>
    <dgm:pt modelId="{3088876A-CA36-4E82-AE14-81DEF88C4014}" type="pres">
      <dgm:prSet presAssocID="{4BBD5FBB-DD02-47DE-97E7-49E3E1A7B06D}" presName="composite2" presStyleCnt="0"/>
      <dgm:spPr/>
    </dgm:pt>
    <dgm:pt modelId="{070EBEB1-0682-4DED-8FA4-3E3AB69B103E}" type="pres">
      <dgm:prSet presAssocID="{4BBD5FBB-DD02-47DE-97E7-49E3E1A7B06D}" presName="background2" presStyleLbl="node2" presStyleIdx="0" presStyleCnt="2"/>
      <dgm:spPr/>
    </dgm:pt>
    <dgm:pt modelId="{69889D91-2A27-4892-B3E2-199ACB64610D}" type="pres">
      <dgm:prSet presAssocID="{4BBD5FBB-DD02-47DE-97E7-49E3E1A7B06D}" presName="text2" presStyleLbl="fgAcc2" presStyleIdx="0" presStyleCnt="2">
        <dgm:presLayoutVars>
          <dgm:chPref val="3"/>
        </dgm:presLayoutVars>
      </dgm:prSet>
      <dgm:spPr/>
      <dgm:t>
        <a:bodyPr/>
        <a:lstStyle/>
        <a:p>
          <a:endParaRPr lang="en-US"/>
        </a:p>
      </dgm:t>
    </dgm:pt>
    <dgm:pt modelId="{4046A932-4D55-44EA-BDAB-2C61AA299F25}" type="pres">
      <dgm:prSet presAssocID="{4BBD5FBB-DD02-47DE-97E7-49E3E1A7B06D}" presName="hierChild3" presStyleCnt="0"/>
      <dgm:spPr/>
    </dgm:pt>
    <dgm:pt modelId="{B4FD591D-EF75-475C-91E2-77300F7D2E74}" type="pres">
      <dgm:prSet presAssocID="{F41269A1-ACF1-45A8-A03C-31643A09FE83}" presName="Name17" presStyleLbl="parChTrans1D3" presStyleIdx="0" presStyleCnt="3"/>
      <dgm:spPr/>
      <dgm:t>
        <a:bodyPr/>
        <a:lstStyle/>
        <a:p>
          <a:endParaRPr lang="en-US"/>
        </a:p>
      </dgm:t>
    </dgm:pt>
    <dgm:pt modelId="{B9E4BBC3-95B2-47FF-9138-CB0D6558D53C}" type="pres">
      <dgm:prSet presAssocID="{8A570082-15E1-4BD7-9224-F7316B79FA30}" presName="hierRoot3" presStyleCnt="0"/>
      <dgm:spPr/>
    </dgm:pt>
    <dgm:pt modelId="{15467BEC-C7C8-4DE7-9E89-66DB514B7DA2}" type="pres">
      <dgm:prSet presAssocID="{8A570082-15E1-4BD7-9224-F7316B79FA30}" presName="composite3" presStyleCnt="0"/>
      <dgm:spPr/>
    </dgm:pt>
    <dgm:pt modelId="{29C3FF98-1072-4657-A6E4-88853B9748F7}" type="pres">
      <dgm:prSet presAssocID="{8A570082-15E1-4BD7-9224-F7316B79FA30}" presName="background3" presStyleLbl="node3" presStyleIdx="0" presStyleCnt="3"/>
      <dgm:spPr/>
    </dgm:pt>
    <dgm:pt modelId="{48243A12-FA23-46AF-8A48-DDA3DEBFDF32}" type="pres">
      <dgm:prSet presAssocID="{8A570082-15E1-4BD7-9224-F7316B79FA30}" presName="text3" presStyleLbl="fgAcc3" presStyleIdx="0" presStyleCnt="3" custScaleX="132506" custScaleY="97662" custLinFactX="-100000" custLinFactNeighborX="-187692" custLinFactNeighborY="-13268">
        <dgm:presLayoutVars>
          <dgm:chPref val="3"/>
        </dgm:presLayoutVars>
      </dgm:prSet>
      <dgm:spPr/>
      <dgm:t>
        <a:bodyPr/>
        <a:lstStyle/>
        <a:p>
          <a:endParaRPr lang="en-US"/>
        </a:p>
      </dgm:t>
    </dgm:pt>
    <dgm:pt modelId="{B3524E52-3763-4D3A-B353-EF4BCB6A6892}" type="pres">
      <dgm:prSet presAssocID="{8A570082-15E1-4BD7-9224-F7316B79FA30}" presName="hierChild4" presStyleCnt="0"/>
      <dgm:spPr/>
    </dgm:pt>
    <dgm:pt modelId="{F20A4E51-6CE3-4422-8227-63179E3548D2}" type="pres">
      <dgm:prSet presAssocID="{84FD4BD1-4E25-4B36-A2B4-2EEAC353444E}" presName="Name23" presStyleLbl="parChTrans1D4" presStyleIdx="0" presStyleCnt="20"/>
      <dgm:spPr/>
      <dgm:t>
        <a:bodyPr/>
        <a:lstStyle/>
        <a:p>
          <a:endParaRPr lang="en-US"/>
        </a:p>
      </dgm:t>
    </dgm:pt>
    <dgm:pt modelId="{5EDE9808-5547-496E-B7F7-9F330C72D52B}" type="pres">
      <dgm:prSet presAssocID="{85220EAB-E303-42B5-BF0F-723A4BED45A4}" presName="hierRoot4" presStyleCnt="0"/>
      <dgm:spPr/>
    </dgm:pt>
    <dgm:pt modelId="{40A96DF3-D91A-4ABE-8DC5-16CD5822A541}" type="pres">
      <dgm:prSet presAssocID="{85220EAB-E303-42B5-BF0F-723A4BED45A4}" presName="composite4" presStyleCnt="0"/>
      <dgm:spPr/>
    </dgm:pt>
    <dgm:pt modelId="{4D1D9681-6747-4F06-98FF-BC1BF2591CDE}" type="pres">
      <dgm:prSet presAssocID="{85220EAB-E303-42B5-BF0F-723A4BED45A4}" presName="background4" presStyleLbl="node4" presStyleIdx="0" presStyleCnt="20"/>
      <dgm:spPr/>
    </dgm:pt>
    <dgm:pt modelId="{64E988D5-31AD-4BC0-9B88-063D4CCC441A}" type="pres">
      <dgm:prSet presAssocID="{85220EAB-E303-42B5-BF0F-723A4BED45A4}" presName="text4" presStyleLbl="fgAcc4" presStyleIdx="0" presStyleCnt="20" custScaleX="167025" custLinFactX="-100000" custLinFactNeighborX="-193228" custLinFactNeighborY="21207">
        <dgm:presLayoutVars>
          <dgm:chPref val="3"/>
        </dgm:presLayoutVars>
      </dgm:prSet>
      <dgm:spPr/>
      <dgm:t>
        <a:bodyPr/>
        <a:lstStyle/>
        <a:p>
          <a:endParaRPr lang="en-US"/>
        </a:p>
      </dgm:t>
    </dgm:pt>
    <dgm:pt modelId="{E1DC8D23-D20D-4901-9FF4-AD579985B8DC}" type="pres">
      <dgm:prSet presAssocID="{85220EAB-E303-42B5-BF0F-723A4BED45A4}" presName="hierChild5" presStyleCnt="0"/>
      <dgm:spPr/>
    </dgm:pt>
    <dgm:pt modelId="{CA67D39E-9CB0-479A-9E2C-F4529AFE5F8F}" type="pres">
      <dgm:prSet presAssocID="{A61E57E2-F82F-41AD-89A1-99F0F99BC2A8}" presName="Name23" presStyleLbl="parChTrans1D4" presStyleIdx="1" presStyleCnt="20"/>
      <dgm:spPr/>
      <dgm:t>
        <a:bodyPr/>
        <a:lstStyle/>
        <a:p>
          <a:endParaRPr lang="en-US"/>
        </a:p>
      </dgm:t>
    </dgm:pt>
    <dgm:pt modelId="{6C2AD786-2ADB-4ED7-A950-EA11C056D42E}" type="pres">
      <dgm:prSet presAssocID="{BDB64A6E-218D-462F-8880-EFCAF45DAD14}" presName="hierRoot4" presStyleCnt="0"/>
      <dgm:spPr/>
    </dgm:pt>
    <dgm:pt modelId="{C56A24A3-2FA0-467B-807F-D40AA363BDE3}" type="pres">
      <dgm:prSet presAssocID="{BDB64A6E-218D-462F-8880-EFCAF45DAD14}" presName="composite4" presStyleCnt="0"/>
      <dgm:spPr/>
    </dgm:pt>
    <dgm:pt modelId="{B785A0D5-085E-4D04-80F2-D64540576D33}" type="pres">
      <dgm:prSet presAssocID="{BDB64A6E-218D-462F-8880-EFCAF45DAD14}" presName="background4" presStyleLbl="node4" presStyleIdx="1" presStyleCnt="20"/>
      <dgm:spPr/>
    </dgm:pt>
    <dgm:pt modelId="{2975C692-4879-4295-A720-35FE86D10601}" type="pres">
      <dgm:prSet presAssocID="{BDB64A6E-218D-462F-8880-EFCAF45DAD14}" presName="text4" presStyleLbl="fgAcc4" presStyleIdx="1" presStyleCnt="20" custLinFactX="-124449" custLinFactNeighborX="-200000" custLinFactNeighborY="39294">
        <dgm:presLayoutVars>
          <dgm:chPref val="3"/>
        </dgm:presLayoutVars>
      </dgm:prSet>
      <dgm:spPr/>
      <dgm:t>
        <a:bodyPr/>
        <a:lstStyle/>
        <a:p>
          <a:endParaRPr lang="en-US"/>
        </a:p>
      </dgm:t>
    </dgm:pt>
    <dgm:pt modelId="{ACDC2F43-6E2B-489D-A3C2-33496EC8AFF6}" type="pres">
      <dgm:prSet presAssocID="{BDB64A6E-218D-462F-8880-EFCAF45DAD14}" presName="hierChild5" presStyleCnt="0"/>
      <dgm:spPr/>
    </dgm:pt>
    <dgm:pt modelId="{FC84B77B-8F5D-4BA3-A92A-074042EFDB29}" type="pres">
      <dgm:prSet presAssocID="{E6E45E69-B38B-445D-9371-0D3A84CEA8B7}" presName="Name23" presStyleLbl="parChTrans1D4" presStyleIdx="2" presStyleCnt="20"/>
      <dgm:spPr/>
      <dgm:t>
        <a:bodyPr/>
        <a:lstStyle/>
        <a:p>
          <a:endParaRPr lang="en-US"/>
        </a:p>
      </dgm:t>
    </dgm:pt>
    <dgm:pt modelId="{320BC2BA-DD40-499F-9A5C-AE4C885CE8A1}" type="pres">
      <dgm:prSet presAssocID="{418FA7D4-74EF-400E-A5A2-858B999CFB09}" presName="hierRoot4" presStyleCnt="0"/>
      <dgm:spPr/>
    </dgm:pt>
    <dgm:pt modelId="{F6C59327-AEA8-4377-A14A-6370879CE56E}" type="pres">
      <dgm:prSet presAssocID="{418FA7D4-74EF-400E-A5A2-858B999CFB09}" presName="composite4" presStyleCnt="0"/>
      <dgm:spPr/>
    </dgm:pt>
    <dgm:pt modelId="{E832C1F3-EDB5-4492-8DDB-878687995CF3}" type="pres">
      <dgm:prSet presAssocID="{418FA7D4-74EF-400E-A5A2-858B999CFB09}" presName="background4" presStyleLbl="node4" presStyleIdx="2" presStyleCnt="20"/>
      <dgm:spPr/>
    </dgm:pt>
    <dgm:pt modelId="{64AF05CF-390E-4670-951A-3DEE8A115D4D}" type="pres">
      <dgm:prSet presAssocID="{418FA7D4-74EF-400E-A5A2-858B999CFB09}" presName="text4" presStyleLbl="fgAcc4" presStyleIdx="2" presStyleCnt="20" custScaleX="150336" custScaleY="72171" custLinFactX="-100000" custLinFactNeighborX="-194558" custLinFactNeighborY="40158">
        <dgm:presLayoutVars>
          <dgm:chPref val="3"/>
        </dgm:presLayoutVars>
      </dgm:prSet>
      <dgm:spPr/>
      <dgm:t>
        <a:bodyPr/>
        <a:lstStyle/>
        <a:p>
          <a:endParaRPr lang="en-US"/>
        </a:p>
      </dgm:t>
    </dgm:pt>
    <dgm:pt modelId="{94F6AA2A-70A2-4039-A0BC-9F5128242710}" type="pres">
      <dgm:prSet presAssocID="{418FA7D4-74EF-400E-A5A2-858B999CFB09}" presName="hierChild5" presStyleCnt="0"/>
      <dgm:spPr/>
    </dgm:pt>
    <dgm:pt modelId="{C5ECA21B-FAA0-4EAB-8232-F3E2F849B970}" type="pres">
      <dgm:prSet presAssocID="{0FDB7A49-072B-417D-B5DD-009586AAE0FC}" presName="Name23" presStyleLbl="parChTrans1D4" presStyleIdx="3" presStyleCnt="20"/>
      <dgm:spPr/>
      <dgm:t>
        <a:bodyPr/>
        <a:lstStyle/>
        <a:p>
          <a:endParaRPr lang="en-US"/>
        </a:p>
      </dgm:t>
    </dgm:pt>
    <dgm:pt modelId="{9D5ACCCE-E9DB-4868-BBFF-508C5DDD2815}" type="pres">
      <dgm:prSet presAssocID="{00625233-DABA-45F1-918A-B06FAE59FB3D}" presName="hierRoot4" presStyleCnt="0"/>
      <dgm:spPr/>
    </dgm:pt>
    <dgm:pt modelId="{A44CE416-F6AF-4ADE-810A-326F7854F8D7}" type="pres">
      <dgm:prSet presAssocID="{00625233-DABA-45F1-918A-B06FAE59FB3D}" presName="composite4" presStyleCnt="0"/>
      <dgm:spPr/>
    </dgm:pt>
    <dgm:pt modelId="{ABEE2FA2-35E7-4024-BEF9-6714468D3EF1}" type="pres">
      <dgm:prSet presAssocID="{00625233-DABA-45F1-918A-B06FAE59FB3D}" presName="background4" presStyleLbl="node4" presStyleIdx="3" presStyleCnt="20"/>
      <dgm:spPr/>
    </dgm:pt>
    <dgm:pt modelId="{669BD23A-0433-4098-813B-39207F6BD962}" type="pres">
      <dgm:prSet presAssocID="{00625233-DABA-45F1-918A-B06FAE59FB3D}" presName="text4" presStyleLbl="fgAcc4" presStyleIdx="3" presStyleCnt="20" custScaleY="79208" custLinFactX="-100000" custLinFactNeighborX="-111783" custLinFactNeighborY="26803">
        <dgm:presLayoutVars>
          <dgm:chPref val="3"/>
        </dgm:presLayoutVars>
      </dgm:prSet>
      <dgm:spPr/>
      <dgm:t>
        <a:bodyPr/>
        <a:lstStyle/>
        <a:p>
          <a:endParaRPr lang="en-US"/>
        </a:p>
      </dgm:t>
    </dgm:pt>
    <dgm:pt modelId="{D112DDB1-9D4F-4FC1-9C6B-A1FF3D5028C0}" type="pres">
      <dgm:prSet presAssocID="{00625233-DABA-45F1-918A-B06FAE59FB3D}" presName="hierChild5" presStyleCnt="0"/>
      <dgm:spPr/>
    </dgm:pt>
    <dgm:pt modelId="{B3F1BF39-E6C5-4131-A0B7-535A539CD0DC}" type="pres">
      <dgm:prSet presAssocID="{7F58A7CF-5377-4FF6-8DE3-804E8661B6E5}" presName="Name23" presStyleLbl="parChTrans1D4" presStyleIdx="4" presStyleCnt="20"/>
      <dgm:spPr/>
      <dgm:t>
        <a:bodyPr/>
        <a:lstStyle/>
        <a:p>
          <a:endParaRPr lang="en-US"/>
        </a:p>
      </dgm:t>
    </dgm:pt>
    <dgm:pt modelId="{55D19F5C-CE13-430D-90F8-D04F74C9B96C}" type="pres">
      <dgm:prSet presAssocID="{2E12DF9E-8577-4E61-B1FD-1BD8B4AFF1D7}" presName="hierRoot4" presStyleCnt="0"/>
      <dgm:spPr/>
    </dgm:pt>
    <dgm:pt modelId="{2D20A2C2-8461-4BA2-A116-38CD19D440EF}" type="pres">
      <dgm:prSet presAssocID="{2E12DF9E-8577-4E61-B1FD-1BD8B4AFF1D7}" presName="composite4" presStyleCnt="0"/>
      <dgm:spPr/>
    </dgm:pt>
    <dgm:pt modelId="{03202A30-9E63-418D-8D39-B6C7567CF7A9}" type="pres">
      <dgm:prSet presAssocID="{2E12DF9E-8577-4E61-B1FD-1BD8B4AFF1D7}" presName="background4" presStyleLbl="node4" presStyleIdx="4" presStyleCnt="20"/>
      <dgm:spPr/>
    </dgm:pt>
    <dgm:pt modelId="{7A368BD8-D16F-44E1-872C-BA189600AC2D}" type="pres">
      <dgm:prSet presAssocID="{2E12DF9E-8577-4E61-B1FD-1BD8B4AFF1D7}" presName="text4" presStyleLbl="fgAcc4" presStyleIdx="4" presStyleCnt="20" custScaleX="340255" custLinFactX="-100000" custLinFactNeighborX="-163338" custLinFactNeighborY="44387">
        <dgm:presLayoutVars>
          <dgm:chPref val="3"/>
        </dgm:presLayoutVars>
      </dgm:prSet>
      <dgm:spPr/>
      <dgm:t>
        <a:bodyPr/>
        <a:lstStyle/>
        <a:p>
          <a:endParaRPr lang="en-US"/>
        </a:p>
      </dgm:t>
    </dgm:pt>
    <dgm:pt modelId="{FA16E851-B9B3-4E7A-9B10-4261D301AFD1}" type="pres">
      <dgm:prSet presAssocID="{2E12DF9E-8577-4E61-B1FD-1BD8B4AFF1D7}" presName="hierChild5" presStyleCnt="0"/>
      <dgm:spPr/>
    </dgm:pt>
    <dgm:pt modelId="{C8721AEA-2D38-4B9E-BC99-1E6E4AE34AA5}" type="pres">
      <dgm:prSet presAssocID="{3F882D09-C015-4EF4-9410-29A6A27C82CC}" presName="Name23" presStyleLbl="parChTrans1D4" presStyleIdx="5" presStyleCnt="20"/>
      <dgm:spPr/>
      <dgm:t>
        <a:bodyPr/>
        <a:lstStyle/>
        <a:p>
          <a:endParaRPr lang="en-US"/>
        </a:p>
      </dgm:t>
    </dgm:pt>
    <dgm:pt modelId="{099527CB-9193-4A67-94CD-727D5193E0F7}" type="pres">
      <dgm:prSet presAssocID="{D978F0C1-1A4E-4FC2-8946-E16CC9E66CD9}" presName="hierRoot4" presStyleCnt="0"/>
      <dgm:spPr/>
    </dgm:pt>
    <dgm:pt modelId="{E8B6B0B4-B86F-46CF-AA5D-E10F435D41FB}" type="pres">
      <dgm:prSet presAssocID="{D978F0C1-1A4E-4FC2-8946-E16CC9E66CD9}" presName="composite4" presStyleCnt="0"/>
      <dgm:spPr/>
    </dgm:pt>
    <dgm:pt modelId="{5494C41F-43B0-4DC5-9BA6-817DBC9C3224}" type="pres">
      <dgm:prSet presAssocID="{D978F0C1-1A4E-4FC2-8946-E16CC9E66CD9}" presName="background4" presStyleLbl="node4" presStyleIdx="5" presStyleCnt="20"/>
      <dgm:spPr/>
    </dgm:pt>
    <dgm:pt modelId="{72B0A059-16DD-44EF-AB97-7F550EDA0BA7}" type="pres">
      <dgm:prSet presAssocID="{D978F0C1-1A4E-4FC2-8946-E16CC9E66CD9}" presName="text4" presStyleLbl="fgAcc4" presStyleIdx="5" presStyleCnt="20" custLinFactX="-53248" custLinFactNeighborX="-100000" custLinFactNeighborY="34905">
        <dgm:presLayoutVars>
          <dgm:chPref val="3"/>
        </dgm:presLayoutVars>
      </dgm:prSet>
      <dgm:spPr/>
      <dgm:t>
        <a:bodyPr/>
        <a:lstStyle/>
        <a:p>
          <a:endParaRPr lang="en-US"/>
        </a:p>
      </dgm:t>
    </dgm:pt>
    <dgm:pt modelId="{2DCAD60A-41F0-4C34-9D4E-4D862D1909FF}" type="pres">
      <dgm:prSet presAssocID="{D978F0C1-1A4E-4FC2-8946-E16CC9E66CD9}" presName="hierChild5" presStyleCnt="0"/>
      <dgm:spPr/>
    </dgm:pt>
    <dgm:pt modelId="{50E925BF-7F16-4124-9454-F92055B18C85}" type="pres">
      <dgm:prSet presAssocID="{85232926-1BD1-4822-86A0-E6C6829D6178}" presName="Name17" presStyleLbl="parChTrans1D3" presStyleIdx="1" presStyleCnt="3"/>
      <dgm:spPr/>
      <dgm:t>
        <a:bodyPr/>
        <a:lstStyle/>
        <a:p>
          <a:endParaRPr lang="en-US"/>
        </a:p>
      </dgm:t>
    </dgm:pt>
    <dgm:pt modelId="{FABF278F-C9E0-4425-BAD3-490667A0F8C1}" type="pres">
      <dgm:prSet presAssocID="{C2EB99D3-5BAA-4B10-A0FF-596CE18D5604}" presName="hierRoot3" presStyleCnt="0"/>
      <dgm:spPr/>
    </dgm:pt>
    <dgm:pt modelId="{57F2520F-5645-495E-9583-5ADC12657A23}" type="pres">
      <dgm:prSet presAssocID="{C2EB99D3-5BAA-4B10-A0FF-596CE18D5604}" presName="composite3" presStyleCnt="0"/>
      <dgm:spPr/>
    </dgm:pt>
    <dgm:pt modelId="{A4CE0398-5012-41DE-8259-1EC77937FA88}" type="pres">
      <dgm:prSet presAssocID="{C2EB99D3-5BAA-4B10-A0FF-596CE18D5604}" presName="background3" presStyleLbl="node3" presStyleIdx="1" presStyleCnt="3"/>
      <dgm:spPr/>
    </dgm:pt>
    <dgm:pt modelId="{B6975129-E617-4557-8829-F172109C4486}" type="pres">
      <dgm:prSet presAssocID="{C2EB99D3-5BAA-4B10-A0FF-596CE18D5604}" presName="text3" presStyleLbl="fgAcc3" presStyleIdx="1" presStyleCnt="3">
        <dgm:presLayoutVars>
          <dgm:chPref val="3"/>
        </dgm:presLayoutVars>
      </dgm:prSet>
      <dgm:spPr/>
      <dgm:t>
        <a:bodyPr/>
        <a:lstStyle/>
        <a:p>
          <a:endParaRPr lang="en-US"/>
        </a:p>
      </dgm:t>
    </dgm:pt>
    <dgm:pt modelId="{B0E6478A-731B-4229-B4C4-C26574A8F2A2}" type="pres">
      <dgm:prSet presAssocID="{C2EB99D3-5BAA-4B10-A0FF-596CE18D5604}" presName="hierChild4" presStyleCnt="0"/>
      <dgm:spPr/>
    </dgm:pt>
    <dgm:pt modelId="{B196BF3F-09E6-44D4-96F0-767293812A64}" type="pres">
      <dgm:prSet presAssocID="{07BEF5B4-647A-4F63-8499-1283BE3C3282}" presName="Name10" presStyleLbl="parChTrans1D2" presStyleIdx="1" presStyleCnt="2"/>
      <dgm:spPr/>
      <dgm:t>
        <a:bodyPr/>
        <a:lstStyle/>
        <a:p>
          <a:endParaRPr lang="en-US"/>
        </a:p>
      </dgm:t>
    </dgm:pt>
    <dgm:pt modelId="{AC16E4AE-60DD-479D-BBFF-21E427902331}" type="pres">
      <dgm:prSet presAssocID="{53D783A4-B598-4ECE-BCB8-E5F673A9C79E}" presName="hierRoot2" presStyleCnt="0"/>
      <dgm:spPr/>
    </dgm:pt>
    <dgm:pt modelId="{F40555ED-1CB2-4C04-99D5-A8B0AC785C22}" type="pres">
      <dgm:prSet presAssocID="{53D783A4-B598-4ECE-BCB8-E5F673A9C79E}" presName="composite2" presStyleCnt="0"/>
      <dgm:spPr/>
    </dgm:pt>
    <dgm:pt modelId="{2EDCDE2A-37EF-4FCD-8669-0ABC3ED16142}" type="pres">
      <dgm:prSet presAssocID="{53D783A4-B598-4ECE-BCB8-E5F673A9C79E}" presName="background2" presStyleLbl="node2" presStyleIdx="1" presStyleCnt="2"/>
      <dgm:spPr/>
    </dgm:pt>
    <dgm:pt modelId="{483C122C-3113-4529-BBD1-D59B0BB8C0E8}" type="pres">
      <dgm:prSet presAssocID="{53D783A4-B598-4ECE-BCB8-E5F673A9C79E}" presName="text2" presStyleLbl="fgAcc2" presStyleIdx="1" presStyleCnt="2" custLinFactNeighborX="6193" custLinFactNeighborY="14810">
        <dgm:presLayoutVars>
          <dgm:chPref val="3"/>
        </dgm:presLayoutVars>
      </dgm:prSet>
      <dgm:spPr/>
      <dgm:t>
        <a:bodyPr/>
        <a:lstStyle/>
        <a:p>
          <a:endParaRPr lang="en-US"/>
        </a:p>
      </dgm:t>
    </dgm:pt>
    <dgm:pt modelId="{AA75EEAC-1922-456A-BCEA-8B75A7EF02E0}" type="pres">
      <dgm:prSet presAssocID="{53D783A4-B598-4ECE-BCB8-E5F673A9C79E}" presName="hierChild3" presStyleCnt="0"/>
      <dgm:spPr/>
    </dgm:pt>
    <dgm:pt modelId="{0554C123-4DC0-4FC0-B8D8-716E3C3789F1}" type="pres">
      <dgm:prSet presAssocID="{4EAE5656-F726-460B-9FD7-FD2F58ECD424}" presName="Name17" presStyleLbl="parChTrans1D3" presStyleIdx="2" presStyleCnt="3"/>
      <dgm:spPr/>
      <dgm:t>
        <a:bodyPr/>
        <a:lstStyle/>
        <a:p>
          <a:endParaRPr lang="en-US"/>
        </a:p>
      </dgm:t>
    </dgm:pt>
    <dgm:pt modelId="{F19EDEFF-8903-4B38-87AA-9F1E7C9107B4}" type="pres">
      <dgm:prSet presAssocID="{D9ED7781-15BE-4A58-BAA2-18022743060B}" presName="hierRoot3" presStyleCnt="0"/>
      <dgm:spPr/>
    </dgm:pt>
    <dgm:pt modelId="{2B1693B2-31E4-4E84-8C86-CD048480B434}" type="pres">
      <dgm:prSet presAssocID="{D9ED7781-15BE-4A58-BAA2-18022743060B}" presName="composite3" presStyleCnt="0"/>
      <dgm:spPr/>
    </dgm:pt>
    <dgm:pt modelId="{1C94F8BA-B5C2-4823-B803-45FE1548F3CE}" type="pres">
      <dgm:prSet presAssocID="{D9ED7781-15BE-4A58-BAA2-18022743060B}" presName="background3" presStyleLbl="node3" presStyleIdx="2" presStyleCnt="3"/>
      <dgm:spPr/>
    </dgm:pt>
    <dgm:pt modelId="{B2E921C5-8C69-4F3A-B0CD-FC46A1199B9D}" type="pres">
      <dgm:prSet presAssocID="{D9ED7781-15BE-4A58-BAA2-18022743060B}" presName="text3" presStyleLbl="fgAcc3" presStyleIdx="2" presStyleCnt="3">
        <dgm:presLayoutVars>
          <dgm:chPref val="3"/>
        </dgm:presLayoutVars>
      </dgm:prSet>
      <dgm:spPr/>
      <dgm:t>
        <a:bodyPr/>
        <a:lstStyle/>
        <a:p>
          <a:endParaRPr lang="en-US"/>
        </a:p>
      </dgm:t>
    </dgm:pt>
    <dgm:pt modelId="{07FCB67B-F8AB-495D-8CC9-7AA21DBC0526}" type="pres">
      <dgm:prSet presAssocID="{D9ED7781-15BE-4A58-BAA2-18022743060B}" presName="hierChild4" presStyleCnt="0"/>
      <dgm:spPr/>
    </dgm:pt>
    <dgm:pt modelId="{804B7F9C-7D63-497C-973C-D2FF817AAFDD}" type="pres">
      <dgm:prSet presAssocID="{E7F3C237-D3B9-4D3B-9752-51C5D97B8D3E}" presName="Name23" presStyleLbl="parChTrans1D4" presStyleIdx="6" presStyleCnt="20"/>
      <dgm:spPr/>
      <dgm:t>
        <a:bodyPr/>
        <a:lstStyle/>
        <a:p>
          <a:endParaRPr lang="en-US"/>
        </a:p>
      </dgm:t>
    </dgm:pt>
    <dgm:pt modelId="{209F0A83-47A2-4D4A-B528-088AFDC8B374}" type="pres">
      <dgm:prSet presAssocID="{3725D54E-4545-4C03-A455-55B919D44E6C}" presName="hierRoot4" presStyleCnt="0"/>
      <dgm:spPr/>
    </dgm:pt>
    <dgm:pt modelId="{B21FAA77-4AEE-44BB-92FC-38CB626CEFA2}" type="pres">
      <dgm:prSet presAssocID="{3725D54E-4545-4C03-A455-55B919D44E6C}" presName="composite4" presStyleCnt="0"/>
      <dgm:spPr/>
    </dgm:pt>
    <dgm:pt modelId="{F84FA3A6-1D52-480F-9C84-8577BC1B8372}" type="pres">
      <dgm:prSet presAssocID="{3725D54E-4545-4C03-A455-55B919D44E6C}" presName="background4" presStyleLbl="node4" presStyleIdx="6" presStyleCnt="20"/>
      <dgm:spPr/>
    </dgm:pt>
    <dgm:pt modelId="{F9F0B3F9-0325-4216-A0D3-93C8EC6CCE55}" type="pres">
      <dgm:prSet presAssocID="{3725D54E-4545-4C03-A455-55B919D44E6C}" presName="text4" presStyleLbl="fgAcc4" presStyleIdx="6" presStyleCnt="20" custLinFactNeighborX="-56194" custLinFactNeighborY="385">
        <dgm:presLayoutVars>
          <dgm:chPref val="3"/>
        </dgm:presLayoutVars>
      </dgm:prSet>
      <dgm:spPr/>
      <dgm:t>
        <a:bodyPr/>
        <a:lstStyle/>
        <a:p>
          <a:endParaRPr lang="en-US"/>
        </a:p>
      </dgm:t>
    </dgm:pt>
    <dgm:pt modelId="{EBE534DE-4F05-4F34-BAFB-E411AC5EB3ED}" type="pres">
      <dgm:prSet presAssocID="{3725D54E-4545-4C03-A455-55B919D44E6C}" presName="hierChild5" presStyleCnt="0"/>
      <dgm:spPr/>
    </dgm:pt>
    <dgm:pt modelId="{C5E10AE3-16BA-4E33-BBBB-09B39147B882}" type="pres">
      <dgm:prSet presAssocID="{A680FB6E-119D-4C13-B0B4-98FD652BBD55}" presName="Name23" presStyleLbl="parChTrans1D4" presStyleIdx="7" presStyleCnt="20"/>
      <dgm:spPr/>
      <dgm:t>
        <a:bodyPr/>
        <a:lstStyle/>
        <a:p>
          <a:endParaRPr lang="en-US"/>
        </a:p>
      </dgm:t>
    </dgm:pt>
    <dgm:pt modelId="{4A0A2425-C750-4F0D-A318-910F79E965DA}" type="pres">
      <dgm:prSet presAssocID="{32E11B8F-8D79-4AC8-8D47-6826976DEC6A}" presName="hierRoot4" presStyleCnt="0"/>
      <dgm:spPr/>
    </dgm:pt>
    <dgm:pt modelId="{9D9E912F-516A-4724-887E-D5A40B2FC4AB}" type="pres">
      <dgm:prSet presAssocID="{32E11B8F-8D79-4AC8-8D47-6826976DEC6A}" presName="composite4" presStyleCnt="0"/>
      <dgm:spPr/>
    </dgm:pt>
    <dgm:pt modelId="{C0C9EF94-F8F5-44EB-BE92-90E7C511674F}" type="pres">
      <dgm:prSet presAssocID="{32E11B8F-8D79-4AC8-8D47-6826976DEC6A}" presName="background4" presStyleLbl="node4" presStyleIdx="7" presStyleCnt="20"/>
      <dgm:spPr/>
    </dgm:pt>
    <dgm:pt modelId="{70378346-6F18-4ABC-8FE5-AB07E1E24809}" type="pres">
      <dgm:prSet presAssocID="{32E11B8F-8D79-4AC8-8D47-6826976DEC6A}" presName="text4" presStyleLbl="fgAcc4" presStyleIdx="7" presStyleCnt="20" custScaleX="272077" custLinFactNeighborX="-80690" custLinFactNeighborY="-865">
        <dgm:presLayoutVars>
          <dgm:chPref val="3"/>
        </dgm:presLayoutVars>
      </dgm:prSet>
      <dgm:spPr/>
      <dgm:t>
        <a:bodyPr/>
        <a:lstStyle/>
        <a:p>
          <a:endParaRPr lang="en-US"/>
        </a:p>
      </dgm:t>
    </dgm:pt>
    <dgm:pt modelId="{C2A82EEF-2A97-4EC9-B1C4-6837FFBBAE1D}" type="pres">
      <dgm:prSet presAssocID="{32E11B8F-8D79-4AC8-8D47-6826976DEC6A}" presName="hierChild5" presStyleCnt="0"/>
      <dgm:spPr/>
    </dgm:pt>
    <dgm:pt modelId="{ED133032-837D-4360-A4F2-7EB3A85B3672}" type="pres">
      <dgm:prSet presAssocID="{6A2D31CF-AD33-4FA1-9811-39DDC6C30BFB}" presName="Name23" presStyleLbl="parChTrans1D4" presStyleIdx="8" presStyleCnt="20"/>
      <dgm:spPr/>
      <dgm:t>
        <a:bodyPr/>
        <a:lstStyle/>
        <a:p>
          <a:endParaRPr lang="en-US"/>
        </a:p>
      </dgm:t>
    </dgm:pt>
    <dgm:pt modelId="{616D7BA5-B012-4609-8DDA-F18335A3DFC0}" type="pres">
      <dgm:prSet presAssocID="{A1914512-7465-486B-AA24-A80D054776BA}" presName="hierRoot4" presStyleCnt="0"/>
      <dgm:spPr/>
    </dgm:pt>
    <dgm:pt modelId="{8A6DEB4A-C05A-47B3-B858-30753DB250C1}" type="pres">
      <dgm:prSet presAssocID="{A1914512-7465-486B-AA24-A80D054776BA}" presName="composite4" presStyleCnt="0"/>
      <dgm:spPr/>
    </dgm:pt>
    <dgm:pt modelId="{95E66173-C9BC-420F-8FB2-7DC776FE64EA}" type="pres">
      <dgm:prSet presAssocID="{A1914512-7465-486B-AA24-A80D054776BA}" presName="background4" presStyleLbl="node4" presStyleIdx="8" presStyleCnt="20"/>
      <dgm:spPr/>
    </dgm:pt>
    <dgm:pt modelId="{9D842E73-3A99-4EA9-9B33-DAA800C165CB}" type="pres">
      <dgm:prSet presAssocID="{A1914512-7465-486B-AA24-A80D054776BA}" presName="text4" presStyleLbl="fgAcc4" presStyleIdx="8" presStyleCnt="20" custLinFactX="-12041" custLinFactNeighborX="-100000" custLinFactNeighborY="2940">
        <dgm:presLayoutVars>
          <dgm:chPref val="3"/>
        </dgm:presLayoutVars>
      </dgm:prSet>
      <dgm:spPr/>
      <dgm:t>
        <a:bodyPr/>
        <a:lstStyle/>
        <a:p>
          <a:endParaRPr lang="en-US"/>
        </a:p>
      </dgm:t>
    </dgm:pt>
    <dgm:pt modelId="{9A246330-2990-4CC7-9C5E-428ACAD7A179}" type="pres">
      <dgm:prSet presAssocID="{A1914512-7465-486B-AA24-A80D054776BA}" presName="hierChild5" presStyleCnt="0"/>
      <dgm:spPr/>
    </dgm:pt>
    <dgm:pt modelId="{964D6CB0-CDD6-473A-9476-67ED45B705AC}" type="pres">
      <dgm:prSet presAssocID="{D4ACFF2A-FA07-4762-B366-B887092423A0}" presName="Name23" presStyleLbl="parChTrans1D4" presStyleIdx="9" presStyleCnt="20"/>
      <dgm:spPr/>
      <dgm:t>
        <a:bodyPr/>
        <a:lstStyle/>
        <a:p>
          <a:endParaRPr lang="en-US"/>
        </a:p>
      </dgm:t>
    </dgm:pt>
    <dgm:pt modelId="{5F29686A-2EF2-47B6-845D-4E36801231CD}" type="pres">
      <dgm:prSet presAssocID="{390A58EC-D31C-460B-9E03-9A8006445F2A}" presName="hierRoot4" presStyleCnt="0"/>
      <dgm:spPr/>
    </dgm:pt>
    <dgm:pt modelId="{2B974C93-FADC-4B25-BB87-59E3B4ABC861}" type="pres">
      <dgm:prSet presAssocID="{390A58EC-D31C-460B-9E03-9A8006445F2A}" presName="composite4" presStyleCnt="0"/>
      <dgm:spPr/>
    </dgm:pt>
    <dgm:pt modelId="{E4DC978A-06EF-4BA3-9AFD-5A79DF6219C5}" type="pres">
      <dgm:prSet presAssocID="{390A58EC-D31C-460B-9E03-9A8006445F2A}" presName="background4" presStyleLbl="node4" presStyleIdx="9" presStyleCnt="20"/>
      <dgm:spPr/>
    </dgm:pt>
    <dgm:pt modelId="{6E59AFF2-D82B-4875-9495-B73808E5B83D}" type="pres">
      <dgm:prSet presAssocID="{390A58EC-D31C-460B-9E03-9A8006445F2A}" presName="text4" presStyleLbl="fgAcc4" presStyleIdx="9" presStyleCnt="20" custScaleX="209969" custLinFactNeighborX="-62270" custLinFactNeighborY="9777">
        <dgm:presLayoutVars>
          <dgm:chPref val="3"/>
        </dgm:presLayoutVars>
      </dgm:prSet>
      <dgm:spPr/>
      <dgm:t>
        <a:bodyPr/>
        <a:lstStyle/>
        <a:p>
          <a:endParaRPr lang="en-US"/>
        </a:p>
      </dgm:t>
    </dgm:pt>
    <dgm:pt modelId="{EF965399-BEF5-430D-8139-528429638134}" type="pres">
      <dgm:prSet presAssocID="{390A58EC-D31C-460B-9E03-9A8006445F2A}" presName="hierChild5" presStyleCnt="0"/>
      <dgm:spPr/>
    </dgm:pt>
    <dgm:pt modelId="{5D665F41-509A-484E-9171-8956F7ACBEE3}" type="pres">
      <dgm:prSet presAssocID="{8E0DBEFA-C31F-42C8-825C-20BD98581E6B}" presName="Name23" presStyleLbl="parChTrans1D4" presStyleIdx="10" presStyleCnt="20"/>
      <dgm:spPr/>
      <dgm:t>
        <a:bodyPr/>
        <a:lstStyle/>
        <a:p>
          <a:endParaRPr lang="en-US"/>
        </a:p>
      </dgm:t>
    </dgm:pt>
    <dgm:pt modelId="{815FB5BD-C659-48B3-97B8-54394DA92AF0}" type="pres">
      <dgm:prSet presAssocID="{77AD7144-4289-4B81-8F3B-3A9371924A93}" presName="hierRoot4" presStyleCnt="0"/>
      <dgm:spPr/>
    </dgm:pt>
    <dgm:pt modelId="{74CA6E20-FCD6-4D81-B917-1591111D48C6}" type="pres">
      <dgm:prSet presAssocID="{77AD7144-4289-4B81-8F3B-3A9371924A93}" presName="composite4" presStyleCnt="0"/>
      <dgm:spPr/>
    </dgm:pt>
    <dgm:pt modelId="{13B95987-E516-47C0-9DAE-EC6EAFD683E4}" type="pres">
      <dgm:prSet presAssocID="{77AD7144-4289-4B81-8F3B-3A9371924A93}" presName="background4" presStyleLbl="node4" presStyleIdx="10" presStyleCnt="20"/>
      <dgm:spPr/>
    </dgm:pt>
    <dgm:pt modelId="{D39C1495-02D4-403A-8626-5B0069D69E8D}" type="pres">
      <dgm:prSet presAssocID="{77AD7144-4289-4B81-8F3B-3A9371924A93}" presName="text4" presStyleLbl="fgAcc4" presStyleIdx="10" presStyleCnt="20" custLinFactNeighborX="-19618" custLinFactNeighborY="2379">
        <dgm:presLayoutVars>
          <dgm:chPref val="3"/>
        </dgm:presLayoutVars>
      </dgm:prSet>
      <dgm:spPr/>
      <dgm:t>
        <a:bodyPr/>
        <a:lstStyle/>
        <a:p>
          <a:endParaRPr lang="en-US"/>
        </a:p>
      </dgm:t>
    </dgm:pt>
    <dgm:pt modelId="{74AFF257-A81C-4D73-905F-D9F80D564E13}" type="pres">
      <dgm:prSet presAssocID="{77AD7144-4289-4B81-8F3B-3A9371924A93}" presName="hierChild5" presStyleCnt="0"/>
      <dgm:spPr/>
    </dgm:pt>
    <dgm:pt modelId="{BB0985D2-5E45-47A4-8852-97E64B6E3831}" type="pres">
      <dgm:prSet presAssocID="{6DC5BAC8-E9B5-47A9-8C51-FC1E3D9F4E0C}" presName="Name23" presStyleLbl="parChTrans1D4" presStyleIdx="11" presStyleCnt="20"/>
      <dgm:spPr/>
      <dgm:t>
        <a:bodyPr/>
        <a:lstStyle/>
        <a:p>
          <a:endParaRPr lang="en-US"/>
        </a:p>
      </dgm:t>
    </dgm:pt>
    <dgm:pt modelId="{B490E063-1079-4C4E-AD77-53E3EDB9F85E}" type="pres">
      <dgm:prSet presAssocID="{2CBB87A3-55BF-4B60-8738-88A7B54DE71C}" presName="hierRoot4" presStyleCnt="0"/>
      <dgm:spPr/>
    </dgm:pt>
    <dgm:pt modelId="{800EA560-766E-425E-BD15-E5F414B6C2FF}" type="pres">
      <dgm:prSet presAssocID="{2CBB87A3-55BF-4B60-8738-88A7B54DE71C}" presName="composite4" presStyleCnt="0"/>
      <dgm:spPr/>
    </dgm:pt>
    <dgm:pt modelId="{BA23238A-3F78-4A77-9E7E-2BB68CAFA6A9}" type="pres">
      <dgm:prSet presAssocID="{2CBB87A3-55BF-4B60-8738-88A7B54DE71C}" presName="background4" presStyleLbl="node4" presStyleIdx="11" presStyleCnt="20"/>
      <dgm:spPr/>
    </dgm:pt>
    <dgm:pt modelId="{0FE8B450-D7D2-4EAF-B575-32A40DB84A4A}" type="pres">
      <dgm:prSet presAssocID="{2CBB87A3-55BF-4B60-8738-88A7B54DE71C}" presName="text4" presStyleLbl="fgAcc4" presStyleIdx="11" presStyleCnt="20">
        <dgm:presLayoutVars>
          <dgm:chPref val="3"/>
        </dgm:presLayoutVars>
      </dgm:prSet>
      <dgm:spPr/>
      <dgm:t>
        <a:bodyPr/>
        <a:lstStyle/>
        <a:p>
          <a:endParaRPr lang="en-US"/>
        </a:p>
      </dgm:t>
    </dgm:pt>
    <dgm:pt modelId="{AC4EE753-BE4E-4616-A08C-C502D38FA70C}" type="pres">
      <dgm:prSet presAssocID="{2CBB87A3-55BF-4B60-8738-88A7B54DE71C}" presName="hierChild5" presStyleCnt="0"/>
      <dgm:spPr/>
    </dgm:pt>
    <dgm:pt modelId="{4E2946B3-604C-477D-9032-0AE1253DF342}" type="pres">
      <dgm:prSet presAssocID="{172FAB7B-C17F-41DD-B2AE-AF14135A003F}" presName="Name23" presStyleLbl="parChTrans1D4" presStyleIdx="12" presStyleCnt="20"/>
      <dgm:spPr/>
      <dgm:t>
        <a:bodyPr/>
        <a:lstStyle/>
        <a:p>
          <a:endParaRPr lang="en-US"/>
        </a:p>
      </dgm:t>
    </dgm:pt>
    <dgm:pt modelId="{2A596339-7C9E-4314-9A0A-78727BDCCC94}" type="pres">
      <dgm:prSet presAssocID="{5821AE6E-6D22-43D0-B596-3DFD7556CB36}" presName="hierRoot4" presStyleCnt="0"/>
      <dgm:spPr/>
    </dgm:pt>
    <dgm:pt modelId="{E383ABC0-F088-4044-AE7F-042A6E4D3CB3}" type="pres">
      <dgm:prSet presAssocID="{5821AE6E-6D22-43D0-B596-3DFD7556CB36}" presName="composite4" presStyleCnt="0"/>
      <dgm:spPr/>
    </dgm:pt>
    <dgm:pt modelId="{3E5C278D-94C6-4CF3-9349-52539C0E85A5}" type="pres">
      <dgm:prSet presAssocID="{5821AE6E-6D22-43D0-B596-3DFD7556CB36}" presName="background4" presStyleLbl="node4" presStyleIdx="12" presStyleCnt="20"/>
      <dgm:spPr/>
    </dgm:pt>
    <dgm:pt modelId="{A36713E6-C084-4569-96AE-79BFA4E4DEF3}" type="pres">
      <dgm:prSet presAssocID="{5821AE6E-6D22-43D0-B596-3DFD7556CB36}" presName="text4" presStyleLbl="fgAcc4" presStyleIdx="12" presStyleCnt="20" custLinFactNeighborX="-7621" custLinFactNeighborY="-6274">
        <dgm:presLayoutVars>
          <dgm:chPref val="3"/>
        </dgm:presLayoutVars>
      </dgm:prSet>
      <dgm:spPr/>
      <dgm:t>
        <a:bodyPr/>
        <a:lstStyle/>
        <a:p>
          <a:endParaRPr lang="en-US"/>
        </a:p>
      </dgm:t>
    </dgm:pt>
    <dgm:pt modelId="{3E1BA47C-4AE9-4E03-8156-C0F4701AEA0D}" type="pres">
      <dgm:prSet presAssocID="{5821AE6E-6D22-43D0-B596-3DFD7556CB36}" presName="hierChild5" presStyleCnt="0"/>
      <dgm:spPr/>
    </dgm:pt>
    <dgm:pt modelId="{2D93A194-CE4D-49B0-AA66-5C1E0B58F611}" type="pres">
      <dgm:prSet presAssocID="{6CB83FB5-CD3D-41F3-86DA-9F258B251AE8}" presName="Name23" presStyleLbl="parChTrans1D4" presStyleIdx="13" presStyleCnt="20"/>
      <dgm:spPr/>
      <dgm:t>
        <a:bodyPr/>
        <a:lstStyle/>
        <a:p>
          <a:endParaRPr lang="en-US"/>
        </a:p>
      </dgm:t>
    </dgm:pt>
    <dgm:pt modelId="{9387848D-E432-473D-B07A-E567A114F9DB}" type="pres">
      <dgm:prSet presAssocID="{ED0896AF-74A4-40BB-87FE-59A6DDD3564F}" presName="hierRoot4" presStyleCnt="0"/>
      <dgm:spPr/>
    </dgm:pt>
    <dgm:pt modelId="{CFFAC132-538B-4E0D-9AB0-F23808960982}" type="pres">
      <dgm:prSet presAssocID="{ED0896AF-74A4-40BB-87FE-59A6DDD3564F}" presName="composite4" presStyleCnt="0"/>
      <dgm:spPr/>
    </dgm:pt>
    <dgm:pt modelId="{8B0D4DB1-6A5D-491F-9E2F-508CB4028BA9}" type="pres">
      <dgm:prSet presAssocID="{ED0896AF-74A4-40BB-87FE-59A6DDD3564F}" presName="background4" presStyleLbl="node4" presStyleIdx="13" presStyleCnt="20"/>
      <dgm:spPr/>
    </dgm:pt>
    <dgm:pt modelId="{054119CF-0000-4D7A-B384-601389D6A2B8}" type="pres">
      <dgm:prSet presAssocID="{ED0896AF-74A4-40BB-87FE-59A6DDD3564F}" presName="text4" presStyleLbl="fgAcc4" presStyleIdx="13" presStyleCnt="20" custLinFactNeighborX="-7621" custLinFactNeighborY="-6274">
        <dgm:presLayoutVars>
          <dgm:chPref val="3"/>
        </dgm:presLayoutVars>
      </dgm:prSet>
      <dgm:spPr/>
      <dgm:t>
        <a:bodyPr/>
        <a:lstStyle/>
        <a:p>
          <a:endParaRPr lang="en-US"/>
        </a:p>
      </dgm:t>
    </dgm:pt>
    <dgm:pt modelId="{CD111D40-BC4F-4E1E-A9C6-7129DDA70FFA}" type="pres">
      <dgm:prSet presAssocID="{ED0896AF-74A4-40BB-87FE-59A6DDD3564F}" presName="hierChild5" presStyleCnt="0"/>
      <dgm:spPr/>
    </dgm:pt>
    <dgm:pt modelId="{BDE4F612-1F66-41A2-A7A4-57F8543DCF14}" type="pres">
      <dgm:prSet presAssocID="{B36754ED-8D16-4D99-B26A-9FAC55181BAC}" presName="Name23" presStyleLbl="parChTrans1D4" presStyleIdx="14" presStyleCnt="20"/>
      <dgm:spPr/>
      <dgm:t>
        <a:bodyPr/>
        <a:lstStyle/>
        <a:p>
          <a:endParaRPr lang="en-US"/>
        </a:p>
      </dgm:t>
    </dgm:pt>
    <dgm:pt modelId="{24F80BB0-9C2A-49C3-A46E-22ABF5E3E1C4}" type="pres">
      <dgm:prSet presAssocID="{36F96C9C-CDF8-4509-B4DE-446CAD4CAEAF}" presName="hierRoot4" presStyleCnt="0"/>
      <dgm:spPr/>
    </dgm:pt>
    <dgm:pt modelId="{7909F4EF-9DD0-474A-AAFE-0A57D12AD32F}" type="pres">
      <dgm:prSet presAssocID="{36F96C9C-CDF8-4509-B4DE-446CAD4CAEAF}" presName="composite4" presStyleCnt="0"/>
      <dgm:spPr/>
    </dgm:pt>
    <dgm:pt modelId="{937B874E-F4BA-413D-9114-BD209E203B92}" type="pres">
      <dgm:prSet presAssocID="{36F96C9C-CDF8-4509-B4DE-446CAD4CAEAF}" presName="background4" presStyleLbl="node4" presStyleIdx="14" presStyleCnt="20"/>
      <dgm:spPr/>
    </dgm:pt>
    <dgm:pt modelId="{4D547836-392B-4E56-BD5F-2930247C128B}" type="pres">
      <dgm:prSet presAssocID="{36F96C9C-CDF8-4509-B4DE-446CAD4CAEAF}" presName="text4" presStyleLbl="fgAcc4" presStyleIdx="14" presStyleCnt="20">
        <dgm:presLayoutVars>
          <dgm:chPref val="3"/>
        </dgm:presLayoutVars>
      </dgm:prSet>
      <dgm:spPr/>
      <dgm:t>
        <a:bodyPr/>
        <a:lstStyle/>
        <a:p>
          <a:endParaRPr lang="en-US"/>
        </a:p>
      </dgm:t>
    </dgm:pt>
    <dgm:pt modelId="{1EA69ADC-894A-44F8-BE9E-297F25346BF8}" type="pres">
      <dgm:prSet presAssocID="{36F96C9C-CDF8-4509-B4DE-446CAD4CAEAF}" presName="hierChild5" presStyleCnt="0"/>
      <dgm:spPr/>
    </dgm:pt>
    <dgm:pt modelId="{E65A87D4-E1CE-4EA4-A062-E88FD983B7B2}" type="pres">
      <dgm:prSet presAssocID="{969E3659-C5B8-4280-8EE4-FD5D3B328B8D}" presName="Name23" presStyleLbl="parChTrans1D4" presStyleIdx="15" presStyleCnt="20"/>
      <dgm:spPr/>
      <dgm:t>
        <a:bodyPr/>
        <a:lstStyle/>
        <a:p>
          <a:endParaRPr lang="en-US"/>
        </a:p>
      </dgm:t>
    </dgm:pt>
    <dgm:pt modelId="{CAD4B6C1-BF61-4BCE-AACC-60832C081683}" type="pres">
      <dgm:prSet presAssocID="{9401FD6B-9AA3-440B-B548-6E58C336EF5D}" presName="hierRoot4" presStyleCnt="0"/>
      <dgm:spPr/>
    </dgm:pt>
    <dgm:pt modelId="{C9F84298-A1F9-42A4-9572-9DB89DBEC4A1}" type="pres">
      <dgm:prSet presAssocID="{9401FD6B-9AA3-440B-B548-6E58C336EF5D}" presName="composite4" presStyleCnt="0"/>
      <dgm:spPr/>
    </dgm:pt>
    <dgm:pt modelId="{DA057359-F28B-4F4A-B2E3-72EC5E3AF2C5}" type="pres">
      <dgm:prSet presAssocID="{9401FD6B-9AA3-440B-B548-6E58C336EF5D}" presName="background4" presStyleLbl="node4" presStyleIdx="15" presStyleCnt="20"/>
      <dgm:spPr/>
    </dgm:pt>
    <dgm:pt modelId="{3465FA3A-9B4A-41BE-A107-DC3C09582735}" type="pres">
      <dgm:prSet presAssocID="{9401FD6B-9AA3-440B-B548-6E58C336EF5D}" presName="text4" presStyleLbl="fgAcc4" presStyleIdx="15" presStyleCnt="20" custScaleX="283480">
        <dgm:presLayoutVars>
          <dgm:chPref val="3"/>
        </dgm:presLayoutVars>
      </dgm:prSet>
      <dgm:spPr/>
      <dgm:t>
        <a:bodyPr/>
        <a:lstStyle/>
        <a:p>
          <a:endParaRPr lang="en-US"/>
        </a:p>
      </dgm:t>
    </dgm:pt>
    <dgm:pt modelId="{3629E82B-E304-4BD4-B63D-9AC515E4BE7E}" type="pres">
      <dgm:prSet presAssocID="{9401FD6B-9AA3-440B-B548-6E58C336EF5D}" presName="hierChild5" presStyleCnt="0"/>
      <dgm:spPr/>
    </dgm:pt>
    <dgm:pt modelId="{0A666D22-AED1-4BD6-804A-ED01434CA84E}" type="pres">
      <dgm:prSet presAssocID="{097F70F7-3D8F-45A2-9E0A-EC99DE04B8CE}" presName="Name23" presStyleLbl="parChTrans1D4" presStyleIdx="16" presStyleCnt="20"/>
      <dgm:spPr/>
      <dgm:t>
        <a:bodyPr/>
        <a:lstStyle/>
        <a:p>
          <a:endParaRPr lang="en-US"/>
        </a:p>
      </dgm:t>
    </dgm:pt>
    <dgm:pt modelId="{33934B4D-2A54-4FD8-A4AB-83DD03DD76E1}" type="pres">
      <dgm:prSet presAssocID="{5DE931B4-50A8-4C61-8F80-34361F8B95E4}" presName="hierRoot4" presStyleCnt="0"/>
      <dgm:spPr/>
    </dgm:pt>
    <dgm:pt modelId="{E36413E3-092F-4298-97D1-F424060990BA}" type="pres">
      <dgm:prSet presAssocID="{5DE931B4-50A8-4C61-8F80-34361F8B95E4}" presName="composite4" presStyleCnt="0"/>
      <dgm:spPr/>
    </dgm:pt>
    <dgm:pt modelId="{5B1CFC21-6067-4FCC-AA91-214DE5B04F4B}" type="pres">
      <dgm:prSet presAssocID="{5DE931B4-50A8-4C61-8F80-34361F8B95E4}" presName="background4" presStyleLbl="node4" presStyleIdx="16" presStyleCnt="20"/>
      <dgm:spPr/>
    </dgm:pt>
    <dgm:pt modelId="{C7871C3C-5C9D-429A-AF6E-CD6DD660E7EE}" type="pres">
      <dgm:prSet presAssocID="{5DE931B4-50A8-4C61-8F80-34361F8B95E4}" presName="text4" presStyleLbl="fgAcc4" presStyleIdx="16" presStyleCnt="20">
        <dgm:presLayoutVars>
          <dgm:chPref val="3"/>
        </dgm:presLayoutVars>
      </dgm:prSet>
      <dgm:spPr/>
      <dgm:t>
        <a:bodyPr/>
        <a:lstStyle/>
        <a:p>
          <a:endParaRPr lang="en-US"/>
        </a:p>
      </dgm:t>
    </dgm:pt>
    <dgm:pt modelId="{AA3B1560-ADA9-4935-AF91-69C676513E25}" type="pres">
      <dgm:prSet presAssocID="{5DE931B4-50A8-4C61-8F80-34361F8B95E4}" presName="hierChild5" presStyleCnt="0"/>
      <dgm:spPr/>
    </dgm:pt>
    <dgm:pt modelId="{BF17D280-A7E0-4E1E-B820-5DCC10068BDE}" type="pres">
      <dgm:prSet presAssocID="{D309677E-7C6F-4CEC-9835-18F1348107C8}" presName="Name23" presStyleLbl="parChTrans1D4" presStyleIdx="17" presStyleCnt="20"/>
      <dgm:spPr/>
      <dgm:t>
        <a:bodyPr/>
        <a:lstStyle/>
        <a:p>
          <a:endParaRPr lang="en-US"/>
        </a:p>
      </dgm:t>
    </dgm:pt>
    <dgm:pt modelId="{A0D1D24F-8AFD-41C0-9D2C-A556EA08A4AB}" type="pres">
      <dgm:prSet presAssocID="{837111F9-D937-4333-8ECE-1444DBE7FA98}" presName="hierRoot4" presStyleCnt="0"/>
      <dgm:spPr/>
    </dgm:pt>
    <dgm:pt modelId="{6BEF9FE2-5E88-456F-BB4E-CF5E88259CFB}" type="pres">
      <dgm:prSet presAssocID="{837111F9-D937-4333-8ECE-1444DBE7FA98}" presName="composite4" presStyleCnt="0"/>
      <dgm:spPr/>
    </dgm:pt>
    <dgm:pt modelId="{A1B620B8-CCFD-4C4F-AE1C-DC8B8AD0EC34}" type="pres">
      <dgm:prSet presAssocID="{837111F9-D937-4333-8ECE-1444DBE7FA98}" presName="background4" presStyleLbl="node4" presStyleIdx="17" presStyleCnt="20"/>
      <dgm:spPr/>
    </dgm:pt>
    <dgm:pt modelId="{4F841077-41C2-478E-9AC7-726E89C96F37}" type="pres">
      <dgm:prSet presAssocID="{837111F9-D937-4333-8ECE-1444DBE7FA98}" presName="text4" presStyleLbl="fgAcc4" presStyleIdx="17" presStyleCnt="20" custLinFactNeighborX="31446" custLinFactNeighborY="-9274">
        <dgm:presLayoutVars>
          <dgm:chPref val="3"/>
        </dgm:presLayoutVars>
      </dgm:prSet>
      <dgm:spPr/>
      <dgm:t>
        <a:bodyPr/>
        <a:lstStyle/>
        <a:p>
          <a:endParaRPr lang="en-US"/>
        </a:p>
      </dgm:t>
    </dgm:pt>
    <dgm:pt modelId="{3D858983-DFEA-4133-981F-426E5977C000}" type="pres">
      <dgm:prSet presAssocID="{837111F9-D937-4333-8ECE-1444DBE7FA98}" presName="hierChild5" presStyleCnt="0"/>
      <dgm:spPr/>
    </dgm:pt>
    <dgm:pt modelId="{A45D3662-A652-46EB-995E-A98B5FDB3BBD}" type="pres">
      <dgm:prSet presAssocID="{D1BB5387-C677-45BC-9BBD-03EE3DEB7019}" presName="Name23" presStyleLbl="parChTrans1D4" presStyleIdx="18" presStyleCnt="20"/>
      <dgm:spPr/>
      <dgm:t>
        <a:bodyPr/>
        <a:lstStyle/>
        <a:p>
          <a:endParaRPr lang="en-US"/>
        </a:p>
      </dgm:t>
    </dgm:pt>
    <dgm:pt modelId="{17D06C73-DA0D-4CB0-ADEB-9471E30EEEA2}" type="pres">
      <dgm:prSet presAssocID="{2A70E845-AEE3-4663-BD1C-72C881F92AFD}" presName="hierRoot4" presStyleCnt="0"/>
      <dgm:spPr/>
    </dgm:pt>
    <dgm:pt modelId="{5B14D764-725B-4927-806D-04CBFA1F92F5}" type="pres">
      <dgm:prSet presAssocID="{2A70E845-AEE3-4663-BD1C-72C881F92AFD}" presName="composite4" presStyleCnt="0"/>
      <dgm:spPr/>
    </dgm:pt>
    <dgm:pt modelId="{2E873431-9F86-4365-94C7-CE9AB06BF62F}" type="pres">
      <dgm:prSet presAssocID="{2A70E845-AEE3-4663-BD1C-72C881F92AFD}" presName="background4" presStyleLbl="node4" presStyleIdx="18" presStyleCnt="20"/>
      <dgm:spPr/>
    </dgm:pt>
    <dgm:pt modelId="{0C5F171D-F42A-439E-8323-68B57D300CB9}" type="pres">
      <dgm:prSet presAssocID="{2A70E845-AEE3-4663-BD1C-72C881F92AFD}" presName="text4" presStyleLbl="fgAcc4" presStyleIdx="18" presStyleCnt="20" custScaleX="133647" custLinFactX="100000" custLinFactNeighborX="120479" custLinFactNeighborY="6517">
        <dgm:presLayoutVars>
          <dgm:chPref val="3"/>
        </dgm:presLayoutVars>
      </dgm:prSet>
      <dgm:spPr/>
      <dgm:t>
        <a:bodyPr/>
        <a:lstStyle/>
        <a:p>
          <a:endParaRPr lang="en-US"/>
        </a:p>
      </dgm:t>
    </dgm:pt>
    <dgm:pt modelId="{ECCAB401-3A52-46FA-8FB8-F7F95B034EC7}" type="pres">
      <dgm:prSet presAssocID="{2A70E845-AEE3-4663-BD1C-72C881F92AFD}" presName="hierChild5" presStyleCnt="0"/>
      <dgm:spPr/>
    </dgm:pt>
    <dgm:pt modelId="{A58FE0AA-CCCE-45F9-88F1-30F9A2503655}" type="pres">
      <dgm:prSet presAssocID="{618DB3CD-4BAF-4AD9-A6FF-10896F236BC6}" presName="Name23" presStyleLbl="parChTrans1D4" presStyleIdx="19" presStyleCnt="20"/>
      <dgm:spPr/>
      <dgm:t>
        <a:bodyPr/>
        <a:lstStyle/>
        <a:p>
          <a:endParaRPr lang="en-US"/>
        </a:p>
      </dgm:t>
    </dgm:pt>
    <dgm:pt modelId="{0F5D21DF-B5DB-4635-A886-804D285FBB2A}" type="pres">
      <dgm:prSet presAssocID="{0A434021-E886-4D31-8C9C-DA5BBB4AD972}" presName="hierRoot4" presStyleCnt="0"/>
      <dgm:spPr/>
    </dgm:pt>
    <dgm:pt modelId="{984B1EDE-C0EE-4EFE-B9D9-0E88F22EBEDF}" type="pres">
      <dgm:prSet presAssocID="{0A434021-E886-4D31-8C9C-DA5BBB4AD972}" presName="composite4" presStyleCnt="0"/>
      <dgm:spPr/>
    </dgm:pt>
    <dgm:pt modelId="{0F24188A-5831-4C42-B388-798005C71F20}" type="pres">
      <dgm:prSet presAssocID="{0A434021-E886-4D31-8C9C-DA5BBB4AD972}" presName="background4" presStyleLbl="node4" presStyleIdx="19" presStyleCnt="20"/>
      <dgm:spPr/>
    </dgm:pt>
    <dgm:pt modelId="{E5493795-532E-4BAB-9FF6-8064043F5E2E}" type="pres">
      <dgm:prSet presAssocID="{0A434021-E886-4D31-8C9C-DA5BBB4AD972}" presName="text4" presStyleLbl="fgAcc4" presStyleIdx="19" presStyleCnt="20" custScaleX="133647" custLinFactX="100000" custLinFactNeighborX="120479" custLinFactNeighborY="-9008">
        <dgm:presLayoutVars>
          <dgm:chPref val="3"/>
        </dgm:presLayoutVars>
      </dgm:prSet>
      <dgm:spPr/>
      <dgm:t>
        <a:bodyPr/>
        <a:lstStyle/>
        <a:p>
          <a:endParaRPr lang="en-US"/>
        </a:p>
      </dgm:t>
    </dgm:pt>
    <dgm:pt modelId="{74C273EF-63D4-4A33-B16E-2F88B4760F44}" type="pres">
      <dgm:prSet presAssocID="{0A434021-E886-4D31-8C9C-DA5BBB4AD972}" presName="hierChild5" presStyleCnt="0"/>
      <dgm:spPr/>
    </dgm:pt>
  </dgm:ptLst>
  <dgm:cxnLst>
    <dgm:cxn modelId="{41CF7CA9-AAF6-4DF4-A8AC-6C5C8B6E25CF}" srcId="{4BBD5FBB-DD02-47DE-97E7-49E3E1A7B06D}" destId="{C2EB99D3-5BAA-4B10-A0FF-596CE18D5604}" srcOrd="1" destOrd="0" parTransId="{85232926-1BD1-4822-86A0-E6C6829D6178}" sibTransId="{AB6757EA-3A0A-44C7-A516-8BBA06EE1F8F}"/>
    <dgm:cxn modelId="{DC00BA4E-2D7A-478E-8F04-1F39BC897A2D}" type="presOf" srcId="{3725D54E-4545-4C03-A455-55B919D44E6C}" destId="{F9F0B3F9-0325-4216-A0D3-93C8EC6CCE55}" srcOrd="0" destOrd="0" presId="urn:microsoft.com/office/officeart/2005/8/layout/hierarchy1"/>
    <dgm:cxn modelId="{07A16DD4-3232-4FD3-AA02-0CE45FC98C82}" srcId="{A1914512-7465-486B-AA24-A80D054776BA}" destId="{390A58EC-D31C-460B-9E03-9A8006445F2A}" srcOrd="0" destOrd="0" parTransId="{D4ACFF2A-FA07-4762-B366-B887092423A0}" sibTransId="{726A16E6-0EAD-4870-8278-37A42846E4A5}"/>
    <dgm:cxn modelId="{65C59CEF-4A6A-412F-90AD-0A3BC10C1BD8}" type="presOf" srcId="{A1914512-7465-486B-AA24-A80D054776BA}" destId="{9D842E73-3A99-4EA9-9B33-DAA800C165CB}" srcOrd="0" destOrd="0" presId="urn:microsoft.com/office/officeart/2005/8/layout/hierarchy1"/>
    <dgm:cxn modelId="{B2BC47D5-1BBD-4A99-B93F-A94A7269F78A}" type="presOf" srcId="{BDB64A6E-218D-462F-8880-EFCAF45DAD14}" destId="{2975C692-4879-4295-A720-35FE86D10601}" srcOrd="0" destOrd="0" presId="urn:microsoft.com/office/officeart/2005/8/layout/hierarchy1"/>
    <dgm:cxn modelId="{BAD5A1AC-1CCC-4E34-ADD8-569C34A25D3A}" type="presOf" srcId="{E2382D96-4EA8-42A6-998A-EC6624463E91}" destId="{EBAF1211-9FDD-4104-9A1E-1529C3C435BC}" srcOrd="0" destOrd="0" presId="urn:microsoft.com/office/officeart/2005/8/layout/hierarchy1"/>
    <dgm:cxn modelId="{5786C534-A3C0-4BF6-8222-12860351BDA7}" type="presOf" srcId="{172FAB7B-C17F-41DD-B2AE-AF14135A003F}" destId="{4E2946B3-604C-477D-9032-0AE1253DF342}" srcOrd="0" destOrd="0" presId="urn:microsoft.com/office/officeart/2005/8/layout/hierarchy1"/>
    <dgm:cxn modelId="{04647493-8575-4EE0-8F0D-C5C352DF91F0}" type="presOf" srcId="{D1BB5387-C677-45BC-9BBD-03EE3DEB7019}" destId="{A45D3662-A652-46EB-995E-A98B5FDB3BBD}" srcOrd="0" destOrd="0" presId="urn:microsoft.com/office/officeart/2005/8/layout/hierarchy1"/>
    <dgm:cxn modelId="{C7EE1F65-F468-4077-BEC3-B7050303D8F1}" type="presOf" srcId="{618DB3CD-4BAF-4AD9-A6FF-10896F236BC6}" destId="{A58FE0AA-CCCE-45F9-88F1-30F9A2503655}" srcOrd="0" destOrd="0" presId="urn:microsoft.com/office/officeart/2005/8/layout/hierarchy1"/>
    <dgm:cxn modelId="{49D6FECB-3B0C-4C36-B774-53CCDCEBF8E2}" type="presOf" srcId="{2CBB87A3-55BF-4B60-8738-88A7B54DE71C}" destId="{0FE8B450-D7D2-4EAF-B575-32A40DB84A4A}" srcOrd="0" destOrd="0" presId="urn:microsoft.com/office/officeart/2005/8/layout/hierarchy1"/>
    <dgm:cxn modelId="{2695D802-7E60-4EFD-990F-79C57632462E}" type="presOf" srcId="{ED0896AF-74A4-40BB-87FE-59A6DDD3564F}" destId="{054119CF-0000-4D7A-B384-601389D6A2B8}" srcOrd="0" destOrd="0" presId="urn:microsoft.com/office/officeart/2005/8/layout/hierarchy1"/>
    <dgm:cxn modelId="{05D4AC1C-8988-41F8-B6BF-8FEDEE140526}" type="presOf" srcId="{84FD4BD1-4E25-4B36-A2B4-2EEAC353444E}" destId="{F20A4E51-6CE3-4422-8227-63179E3548D2}" srcOrd="0" destOrd="0" presId="urn:microsoft.com/office/officeart/2005/8/layout/hierarchy1"/>
    <dgm:cxn modelId="{5A797919-4A45-41A3-AB6E-1E5A1CF83937}" srcId="{32E11B8F-8D79-4AC8-8D47-6826976DEC6A}" destId="{A1914512-7465-486B-AA24-A80D054776BA}" srcOrd="0" destOrd="0" parTransId="{6A2D31CF-AD33-4FA1-9811-39DDC6C30BFB}" sibTransId="{5EAEF10C-30EC-4D15-A923-6B6E5D88A219}"/>
    <dgm:cxn modelId="{537D56EA-00F8-45E3-8898-0DD49C14891D}" type="presOf" srcId="{0A434021-E886-4D31-8C9C-DA5BBB4AD972}" destId="{E5493795-532E-4BAB-9FF6-8064043F5E2E}" srcOrd="0" destOrd="0" presId="urn:microsoft.com/office/officeart/2005/8/layout/hierarchy1"/>
    <dgm:cxn modelId="{DF93799B-2A89-4EA2-8FEE-C594A65114CD}" srcId="{D9ED7781-15BE-4A58-BAA2-18022743060B}" destId="{3725D54E-4545-4C03-A455-55B919D44E6C}" srcOrd="0" destOrd="0" parTransId="{E7F3C237-D3B9-4D3B-9752-51C5D97B8D3E}" sibTransId="{9ACADF83-468A-45C7-9A2E-46EBFF99BAD6}"/>
    <dgm:cxn modelId="{EA3A533F-FD43-4515-A431-583F1956C9B0}" type="presOf" srcId="{4BBD5FBB-DD02-47DE-97E7-49E3E1A7B06D}" destId="{69889D91-2A27-4892-B3E2-199ACB64610D}" srcOrd="0" destOrd="0" presId="urn:microsoft.com/office/officeart/2005/8/layout/hierarchy1"/>
    <dgm:cxn modelId="{B6E4AE93-5D41-4226-ACE0-BB78A6FA278F}" type="presOf" srcId="{6CB83FB5-CD3D-41F3-86DA-9F258B251AE8}" destId="{2D93A194-CE4D-49B0-AA66-5C1E0B58F611}" srcOrd="0" destOrd="0" presId="urn:microsoft.com/office/officeart/2005/8/layout/hierarchy1"/>
    <dgm:cxn modelId="{24463535-5B94-40C9-BEE0-96F4337BE4E9}" type="presOf" srcId="{F41269A1-ACF1-45A8-A03C-31643A09FE83}" destId="{B4FD591D-EF75-475C-91E2-77300F7D2E74}" srcOrd="0" destOrd="0" presId="urn:microsoft.com/office/officeart/2005/8/layout/hierarchy1"/>
    <dgm:cxn modelId="{9D7A7744-9BA2-4544-B992-E83A74107687}" srcId="{2A70E845-AEE3-4663-BD1C-72C881F92AFD}" destId="{0A434021-E886-4D31-8C9C-DA5BBB4AD972}" srcOrd="0" destOrd="0" parTransId="{618DB3CD-4BAF-4AD9-A6FF-10896F236BC6}" sibTransId="{82147592-2FBE-4FE5-8E46-2F93FCCED2FC}"/>
    <dgm:cxn modelId="{42807D7A-F619-4DBF-B76D-044F6B624CD6}" type="presOf" srcId="{C2EB99D3-5BAA-4B10-A0FF-596CE18D5604}" destId="{B6975129-E617-4557-8829-F172109C4486}" srcOrd="0" destOrd="0" presId="urn:microsoft.com/office/officeart/2005/8/layout/hierarchy1"/>
    <dgm:cxn modelId="{33C10CBF-4582-41FD-AC58-37E128BF9ADB}" type="presOf" srcId="{418FA7D4-74EF-400E-A5A2-858B999CFB09}" destId="{64AF05CF-390E-4670-951A-3DEE8A115D4D}" srcOrd="0" destOrd="0" presId="urn:microsoft.com/office/officeart/2005/8/layout/hierarchy1"/>
    <dgm:cxn modelId="{EEC86F42-94FC-4B14-BCA7-F928172D880A}" type="presOf" srcId="{969E3659-C5B8-4280-8EE4-FD5D3B328B8D}" destId="{E65A87D4-E1CE-4EA4-A062-E88FD983B7B2}" srcOrd="0" destOrd="0" presId="urn:microsoft.com/office/officeart/2005/8/layout/hierarchy1"/>
    <dgm:cxn modelId="{04BA95BB-EB32-40CA-9459-E1E51153E90A}" srcId="{418FA7D4-74EF-400E-A5A2-858B999CFB09}" destId="{00625233-DABA-45F1-918A-B06FAE59FB3D}" srcOrd="0" destOrd="0" parTransId="{0FDB7A49-072B-417D-B5DD-009586AAE0FC}" sibTransId="{21DCEC6D-E968-4F68-93F1-3877775224C6}"/>
    <dgm:cxn modelId="{82BC8D82-C480-4E84-840D-D1AFA5C7180B}" type="presOf" srcId="{D9ED7781-15BE-4A58-BAA2-18022743060B}" destId="{B2E921C5-8C69-4F3A-B0CD-FC46A1199B9D}" srcOrd="0" destOrd="0" presId="urn:microsoft.com/office/officeart/2005/8/layout/hierarchy1"/>
    <dgm:cxn modelId="{B65E012B-11BA-42B1-BA97-83BFE04A0A4E}" type="presOf" srcId="{4EAE5656-F726-460B-9FD7-FD2F58ECD424}" destId="{0554C123-4DC0-4FC0-B8D8-716E3C3789F1}" srcOrd="0" destOrd="0" presId="urn:microsoft.com/office/officeart/2005/8/layout/hierarchy1"/>
    <dgm:cxn modelId="{B4E95EEB-580D-4E9B-916A-D3374A456C0B}" type="presOf" srcId="{15842F51-5FA4-4D57-A372-FB686FB50862}" destId="{DAAE0CD2-BCBE-4897-ACA7-BF6716582FEA}" srcOrd="0" destOrd="0" presId="urn:microsoft.com/office/officeart/2005/8/layout/hierarchy1"/>
    <dgm:cxn modelId="{7078D022-CA56-4B02-8A8C-CE17D44CAEA6}" type="presOf" srcId="{5DE931B4-50A8-4C61-8F80-34361F8B95E4}" destId="{C7871C3C-5C9D-429A-AF6E-CD6DD660E7EE}" srcOrd="0" destOrd="0" presId="urn:microsoft.com/office/officeart/2005/8/layout/hierarchy1"/>
    <dgm:cxn modelId="{EEEE47D9-F447-4592-9D79-E76E04CAEF5D}" type="presOf" srcId="{A680FB6E-119D-4C13-B0B4-98FD652BBD55}" destId="{C5E10AE3-16BA-4E33-BBBB-09B39147B882}" srcOrd="0" destOrd="0" presId="urn:microsoft.com/office/officeart/2005/8/layout/hierarchy1"/>
    <dgm:cxn modelId="{E2352912-C868-4E44-9E8B-41011AD43420}" type="presOf" srcId="{0FDB7A49-072B-417D-B5DD-009586AAE0FC}" destId="{C5ECA21B-FAA0-4EAB-8232-F3E2F849B970}" srcOrd="0" destOrd="0" presId="urn:microsoft.com/office/officeart/2005/8/layout/hierarchy1"/>
    <dgm:cxn modelId="{FB755904-0C09-4235-9504-84B1E66171BF}" type="presOf" srcId="{53D783A4-B598-4ECE-BCB8-E5F673A9C79E}" destId="{483C122C-3113-4529-BBD1-D59B0BB8C0E8}" srcOrd="0" destOrd="0" presId="urn:microsoft.com/office/officeart/2005/8/layout/hierarchy1"/>
    <dgm:cxn modelId="{525BD64E-150C-461A-A3E4-A1398244776E}" srcId="{85220EAB-E303-42B5-BF0F-723A4BED45A4}" destId="{BDB64A6E-218D-462F-8880-EFCAF45DAD14}" srcOrd="0" destOrd="0" parTransId="{A61E57E2-F82F-41AD-89A1-99F0F99BC2A8}" sibTransId="{C12FCB03-A408-4AFE-89D8-EFC8B1C79105}"/>
    <dgm:cxn modelId="{09D325E8-8C2D-4B92-9680-B8AA3AB23029}" srcId="{BDB64A6E-218D-462F-8880-EFCAF45DAD14}" destId="{418FA7D4-74EF-400E-A5A2-858B999CFB09}" srcOrd="0" destOrd="0" parTransId="{E6E45E69-B38B-445D-9371-0D3A84CEA8B7}" sibTransId="{478976ED-B47B-4DB0-92EA-241DDD987DC3}"/>
    <dgm:cxn modelId="{FD2CDA35-6D76-4993-BA11-69326C0E4E9C}" srcId="{D9ED7781-15BE-4A58-BAA2-18022743060B}" destId="{837111F9-D937-4333-8ECE-1444DBE7FA98}" srcOrd="2" destOrd="0" parTransId="{D309677E-7C6F-4CEC-9835-18F1348107C8}" sibTransId="{E7A68755-08BF-4742-BC3C-4E2EE15E5E76}"/>
    <dgm:cxn modelId="{17235EC0-154D-4802-B7EE-A3E4E3D3CB73}" type="presOf" srcId="{36F96C9C-CDF8-4509-B4DE-446CAD4CAEAF}" destId="{4D547836-392B-4E56-BD5F-2930247C128B}" srcOrd="0" destOrd="0" presId="urn:microsoft.com/office/officeart/2005/8/layout/hierarchy1"/>
    <dgm:cxn modelId="{5FA7C5E2-0C4C-4F53-BD6A-627FBEDA5722}" type="presOf" srcId="{8A570082-15E1-4BD7-9224-F7316B79FA30}" destId="{48243A12-FA23-46AF-8A48-DDA3DEBFDF32}" srcOrd="0" destOrd="0" presId="urn:microsoft.com/office/officeart/2005/8/layout/hierarchy1"/>
    <dgm:cxn modelId="{6F532C7D-91B3-45EE-A1C3-9CAF0860A345}" type="presOf" srcId="{837111F9-D937-4333-8ECE-1444DBE7FA98}" destId="{4F841077-41C2-478E-9AC7-726E89C96F37}" srcOrd="0" destOrd="0" presId="urn:microsoft.com/office/officeart/2005/8/layout/hierarchy1"/>
    <dgm:cxn modelId="{D981046F-6A68-400B-A036-2B628E84342A}" type="presOf" srcId="{E6E45E69-B38B-445D-9371-0D3A84CEA8B7}" destId="{FC84B77B-8F5D-4BA3-A92A-074042EFDB29}" srcOrd="0" destOrd="0" presId="urn:microsoft.com/office/officeart/2005/8/layout/hierarchy1"/>
    <dgm:cxn modelId="{7A3FBBB9-693E-4F57-AAE6-F72CBA3BDA2B}" type="presOf" srcId="{77AD7144-4289-4B81-8F3B-3A9371924A93}" destId="{D39C1495-02D4-403A-8626-5B0069D69E8D}" srcOrd="0" destOrd="0" presId="urn:microsoft.com/office/officeart/2005/8/layout/hierarchy1"/>
    <dgm:cxn modelId="{2889F77E-E98D-4B2D-8D94-F5C0F3D9326D}" srcId="{15842F51-5FA4-4D57-A372-FB686FB50862}" destId="{4BBD5FBB-DD02-47DE-97E7-49E3E1A7B06D}" srcOrd="0" destOrd="0" parTransId="{A3073096-CC60-4464-8CE7-9FD211B0106E}" sibTransId="{DED8DA28-50ED-4D61-812D-8092D7FCE887}"/>
    <dgm:cxn modelId="{131A4A4E-1E42-4E8E-8D92-75BC9CACCC0B}" type="presOf" srcId="{5821AE6E-6D22-43D0-B596-3DFD7556CB36}" destId="{A36713E6-C084-4569-96AE-79BFA4E4DEF3}" srcOrd="0" destOrd="0" presId="urn:microsoft.com/office/officeart/2005/8/layout/hierarchy1"/>
    <dgm:cxn modelId="{1EB0C992-B1CF-4785-A535-BF6DF6566F83}" type="presOf" srcId="{00625233-DABA-45F1-918A-B06FAE59FB3D}" destId="{669BD23A-0433-4098-813B-39207F6BD962}" srcOrd="0" destOrd="0" presId="urn:microsoft.com/office/officeart/2005/8/layout/hierarchy1"/>
    <dgm:cxn modelId="{B6BA0F49-052D-42EA-8C9A-9AFB681F617A}" type="presOf" srcId="{B36754ED-8D16-4D99-B26A-9FAC55181BAC}" destId="{BDE4F612-1F66-41A2-A7A4-57F8543DCF14}" srcOrd="0" destOrd="0" presId="urn:microsoft.com/office/officeart/2005/8/layout/hierarchy1"/>
    <dgm:cxn modelId="{434202C9-B368-41DD-842D-CC94AF17FDA4}" srcId="{4BBD5FBB-DD02-47DE-97E7-49E3E1A7B06D}" destId="{8A570082-15E1-4BD7-9224-F7316B79FA30}" srcOrd="0" destOrd="0" parTransId="{F41269A1-ACF1-45A8-A03C-31643A09FE83}" sibTransId="{CD8E8DB6-97A9-40D7-9C53-0A0ABC2197AB}"/>
    <dgm:cxn modelId="{7C136695-F929-4DAC-A26A-653FC18810C4}" srcId="{15842F51-5FA4-4D57-A372-FB686FB50862}" destId="{53D783A4-B598-4ECE-BCB8-E5F673A9C79E}" srcOrd="1" destOrd="0" parTransId="{07BEF5B4-647A-4F63-8499-1283BE3C3282}" sibTransId="{F86088BD-F00B-4578-923C-E0D2DB0A60D1}"/>
    <dgm:cxn modelId="{6B1110C8-185D-443E-A87D-EFAFB1BABAB2}" type="presOf" srcId="{390A58EC-D31C-460B-9E03-9A8006445F2A}" destId="{6E59AFF2-D82B-4875-9495-B73808E5B83D}" srcOrd="0" destOrd="0" presId="urn:microsoft.com/office/officeart/2005/8/layout/hierarchy1"/>
    <dgm:cxn modelId="{DA4FD00C-33BF-4707-A2BE-549BA2E75E5D}" srcId="{8A570082-15E1-4BD7-9224-F7316B79FA30}" destId="{85220EAB-E303-42B5-BF0F-723A4BED45A4}" srcOrd="0" destOrd="0" parTransId="{84FD4BD1-4E25-4B36-A2B4-2EEAC353444E}" sibTransId="{73C20A60-8B74-4904-9C44-0C77502DF1F2}"/>
    <dgm:cxn modelId="{76B28FD6-586E-48DD-9F82-3A1829A59A8F}" type="presOf" srcId="{85232926-1BD1-4822-86A0-E6C6829D6178}" destId="{50E925BF-7F16-4124-9454-F92055B18C85}" srcOrd="0" destOrd="0" presId="urn:microsoft.com/office/officeart/2005/8/layout/hierarchy1"/>
    <dgm:cxn modelId="{D1A5F125-8669-473B-953A-73B92B45E807}" type="presOf" srcId="{D4ACFF2A-FA07-4762-B366-B887092423A0}" destId="{964D6CB0-CDD6-473A-9476-67ED45B705AC}" srcOrd="0" destOrd="0" presId="urn:microsoft.com/office/officeart/2005/8/layout/hierarchy1"/>
    <dgm:cxn modelId="{95D5CE73-0418-4FBF-85F8-09CE95B597DF}" type="presOf" srcId="{E7F3C237-D3B9-4D3B-9752-51C5D97B8D3E}" destId="{804B7F9C-7D63-497C-973C-D2FF817AAFDD}" srcOrd="0" destOrd="0" presId="urn:microsoft.com/office/officeart/2005/8/layout/hierarchy1"/>
    <dgm:cxn modelId="{FF5CE10E-2479-4109-A9F0-624313C39EB2}" type="presOf" srcId="{9401FD6B-9AA3-440B-B548-6E58C336EF5D}" destId="{3465FA3A-9B4A-41BE-A107-DC3C09582735}" srcOrd="0" destOrd="0" presId="urn:microsoft.com/office/officeart/2005/8/layout/hierarchy1"/>
    <dgm:cxn modelId="{51D77115-460E-42AA-9BF0-1BF6E590E186}" srcId="{85220EAB-E303-42B5-BF0F-723A4BED45A4}" destId="{D978F0C1-1A4E-4FC2-8946-E16CC9E66CD9}" srcOrd="1" destOrd="0" parTransId="{3F882D09-C015-4EF4-9410-29A6A27C82CC}" sibTransId="{C0D52A88-9A3F-4C39-B1AB-48EE4728F8C8}"/>
    <dgm:cxn modelId="{39FF6B18-8542-4CDF-AA3D-0371B45E1E70}" srcId="{53D783A4-B598-4ECE-BCB8-E5F673A9C79E}" destId="{D9ED7781-15BE-4A58-BAA2-18022743060B}" srcOrd="0" destOrd="0" parTransId="{4EAE5656-F726-460B-9FD7-FD2F58ECD424}" sibTransId="{790C1B5C-0130-479B-AE58-B238588F0556}"/>
    <dgm:cxn modelId="{EB694C87-7A59-48AF-A3F1-F1F82BC2CE34}" type="presOf" srcId="{7F58A7CF-5377-4FF6-8DE3-804E8661B6E5}" destId="{B3F1BF39-E6C5-4131-A0B7-535A539CD0DC}" srcOrd="0" destOrd="0" presId="urn:microsoft.com/office/officeart/2005/8/layout/hierarchy1"/>
    <dgm:cxn modelId="{648C3419-BC03-4F97-BD36-037D8C0421D0}" srcId="{5821AE6E-6D22-43D0-B596-3DFD7556CB36}" destId="{ED0896AF-74A4-40BB-87FE-59A6DDD3564F}" srcOrd="0" destOrd="0" parTransId="{6CB83FB5-CD3D-41F3-86DA-9F258B251AE8}" sibTransId="{4675659F-DF13-4DC3-B008-689F7BBB174B}"/>
    <dgm:cxn modelId="{EE4EB027-A9A6-4FDD-BE9D-558C9623875D}" type="presOf" srcId="{2A70E845-AEE3-4663-BD1C-72C881F92AFD}" destId="{0C5F171D-F42A-439E-8323-68B57D300CB9}" srcOrd="0" destOrd="0" presId="urn:microsoft.com/office/officeart/2005/8/layout/hierarchy1"/>
    <dgm:cxn modelId="{C2BFCB79-6718-47FD-9480-02413E8A715A}" srcId="{D9ED7781-15BE-4A58-BAA2-18022743060B}" destId="{2CBB87A3-55BF-4B60-8738-88A7B54DE71C}" srcOrd="1" destOrd="0" parTransId="{6DC5BAC8-E9B5-47A9-8C51-FC1E3D9F4E0C}" sibTransId="{A038A5C3-9DBF-4ACD-9CF2-1D86674B1D0A}"/>
    <dgm:cxn modelId="{036DA9D3-F172-4B9D-A230-561210D70615}" srcId="{00625233-DABA-45F1-918A-B06FAE59FB3D}" destId="{2E12DF9E-8577-4E61-B1FD-1BD8B4AFF1D7}" srcOrd="0" destOrd="0" parTransId="{7F58A7CF-5377-4FF6-8DE3-804E8661B6E5}" sibTransId="{09D772A5-6D6E-477C-992B-FE4E6406FEAD}"/>
    <dgm:cxn modelId="{8FE38DC2-D115-43CD-90EC-EC29EB8A24D7}" type="presOf" srcId="{32E11B8F-8D79-4AC8-8D47-6826976DEC6A}" destId="{70378346-6F18-4ABC-8FE5-AB07E1E24809}" srcOrd="0" destOrd="0" presId="urn:microsoft.com/office/officeart/2005/8/layout/hierarchy1"/>
    <dgm:cxn modelId="{AC21832E-C39C-49F0-8598-EC69387BBD64}" srcId="{36F96C9C-CDF8-4509-B4DE-446CAD4CAEAF}" destId="{9401FD6B-9AA3-440B-B548-6E58C336EF5D}" srcOrd="0" destOrd="0" parTransId="{969E3659-C5B8-4280-8EE4-FD5D3B328B8D}" sibTransId="{EFAD921C-C6F2-4BAC-85F6-3F7900242488}"/>
    <dgm:cxn modelId="{344E2E45-F462-4305-838A-2FD374FE7788}" srcId="{32E11B8F-8D79-4AC8-8D47-6826976DEC6A}" destId="{77AD7144-4289-4B81-8F3B-3A9371924A93}" srcOrd="1" destOrd="0" parTransId="{8E0DBEFA-C31F-42C8-825C-20BD98581E6B}" sibTransId="{C8302424-9C44-430C-A90A-E53CA98EE238}"/>
    <dgm:cxn modelId="{E3085FFC-3159-4499-B0CA-B7386D9EC2AA}" srcId="{2CBB87A3-55BF-4B60-8738-88A7B54DE71C}" destId="{5821AE6E-6D22-43D0-B596-3DFD7556CB36}" srcOrd="0" destOrd="0" parTransId="{172FAB7B-C17F-41DD-B2AE-AF14135A003F}" sibTransId="{A020FD1A-7A2F-4C82-ACAB-CABFC5BE1F52}"/>
    <dgm:cxn modelId="{30400F6A-3194-412F-B502-2196912A8195}" type="presOf" srcId="{A61E57E2-F82F-41AD-89A1-99F0F99BC2A8}" destId="{CA67D39E-9CB0-479A-9E2C-F4529AFE5F8F}" srcOrd="0" destOrd="0" presId="urn:microsoft.com/office/officeart/2005/8/layout/hierarchy1"/>
    <dgm:cxn modelId="{498CA949-3E89-4443-BB26-022B9C1CECDC}" type="presOf" srcId="{6A2D31CF-AD33-4FA1-9811-39DDC6C30BFB}" destId="{ED133032-837D-4360-A4F2-7EB3A85B3672}" srcOrd="0" destOrd="0" presId="urn:microsoft.com/office/officeart/2005/8/layout/hierarchy1"/>
    <dgm:cxn modelId="{1000FC2A-7E12-480A-AD11-C3DD18E7B7E9}" type="presOf" srcId="{D309677E-7C6F-4CEC-9835-18F1348107C8}" destId="{BF17D280-A7E0-4E1E-B820-5DCC10068BDE}" srcOrd="0" destOrd="0" presId="urn:microsoft.com/office/officeart/2005/8/layout/hierarchy1"/>
    <dgm:cxn modelId="{CB603A05-1F5C-4FAA-A6F9-CF40CA8C14FD}" type="presOf" srcId="{A3073096-CC60-4464-8CE7-9FD211B0106E}" destId="{73885F58-C298-437A-A67F-D06D71496578}" srcOrd="0" destOrd="0" presId="urn:microsoft.com/office/officeart/2005/8/layout/hierarchy1"/>
    <dgm:cxn modelId="{748E58C4-75AA-40DF-AA74-50C64D7D919E}" type="presOf" srcId="{2E12DF9E-8577-4E61-B1FD-1BD8B4AFF1D7}" destId="{7A368BD8-D16F-44E1-872C-BA189600AC2D}" srcOrd="0" destOrd="0" presId="urn:microsoft.com/office/officeart/2005/8/layout/hierarchy1"/>
    <dgm:cxn modelId="{34185689-77E0-4D6B-B76D-FEC1AFA38A29}" type="presOf" srcId="{097F70F7-3D8F-45A2-9E0A-EC99DE04B8CE}" destId="{0A666D22-AED1-4BD6-804A-ED01434CA84E}" srcOrd="0" destOrd="0" presId="urn:microsoft.com/office/officeart/2005/8/layout/hierarchy1"/>
    <dgm:cxn modelId="{CE9EAD2F-80C2-4C14-AF73-FEB8639E39D0}" type="presOf" srcId="{85220EAB-E303-42B5-BF0F-723A4BED45A4}" destId="{64E988D5-31AD-4BC0-9B88-063D4CCC441A}" srcOrd="0" destOrd="0" presId="urn:microsoft.com/office/officeart/2005/8/layout/hierarchy1"/>
    <dgm:cxn modelId="{CE0F3720-3E32-4436-9916-14ECEFFCD97E}" srcId="{E2382D96-4EA8-42A6-998A-EC6624463E91}" destId="{15842F51-5FA4-4D57-A372-FB686FB50862}" srcOrd="0" destOrd="0" parTransId="{3DC42920-AA71-4154-870C-56398E90AFF7}" sibTransId="{C77F9C4E-FA92-474D-B634-402CCDE9BA3A}"/>
    <dgm:cxn modelId="{6764886E-8043-432D-891B-E7644FC4B43F}" srcId="{837111F9-D937-4333-8ECE-1444DBE7FA98}" destId="{2A70E845-AEE3-4663-BD1C-72C881F92AFD}" srcOrd="0" destOrd="0" parTransId="{D1BB5387-C677-45BC-9BBD-03EE3DEB7019}" sibTransId="{954FD6B0-3D11-4768-AEE8-14B742BEA53E}"/>
    <dgm:cxn modelId="{510D58A7-3D0A-4717-BD9C-53224A79A2EE}" type="presOf" srcId="{D978F0C1-1A4E-4FC2-8946-E16CC9E66CD9}" destId="{72B0A059-16DD-44EF-AB97-7F550EDA0BA7}" srcOrd="0" destOrd="0" presId="urn:microsoft.com/office/officeart/2005/8/layout/hierarchy1"/>
    <dgm:cxn modelId="{AE40D449-ACD2-417D-AD9C-A28DEF046ED5}" type="presOf" srcId="{8E0DBEFA-C31F-42C8-825C-20BD98581E6B}" destId="{5D665F41-509A-484E-9171-8956F7ACBEE3}" srcOrd="0" destOrd="0" presId="urn:microsoft.com/office/officeart/2005/8/layout/hierarchy1"/>
    <dgm:cxn modelId="{F8F8704F-9EBC-42A4-97D8-EFEE257E70AC}" type="presOf" srcId="{3F882D09-C015-4EF4-9410-29A6A27C82CC}" destId="{C8721AEA-2D38-4B9E-BC99-1E6E4AE34AA5}" srcOrd="0" destOrd="0" presId="urn:microsoft.com/office/officeart/2005/8/layout/hierarchy1"/>
    <dgm:cxn modelId="{5D39D5BF-CD79-4610-A8B3-C449FA4BD7A4}" srcId="{3725D54E-4545-4C03-A455-55B919D44E6C}" destId="{32E11B8F-8D79-4AC8-8D47-6826976DEC6A}" srcOrd="0" destOrd="0" parTransId="{A680FB6E-119D-4C13-B0B4-98FD652BBD55}" sibTransId="{B6DF8469-4C18-4BB8-BE00-3B4B44D3389F}"/>
    <dgm:cxn modelId="{FC225C72-49EF-485A-B98A-5FC05056BB4A}" type="presOf" srcId="{6DC5BAC8-E9B5-47A9-8C51-FC1E3D9F4E0C}" destId="{BB0985D2-5E45-47A4-8852-97E64B6E3831}" srcOrd="0" destOrd="0" presId="urn:microsoft.com/office/officeart/2005/8/layout/hierarchy1"/>
    <dgm:cxn modelId="{E7DFB174-15E0-464F-9891-FF1843F932CA}" srcId="{ED0896AF-74A4-40BB-87FE-59A6DDD3564F}" destId="{36F96C9C-CDF8-4509-B4DE-446CAD4CAEAF}" srcOrd="0" destOrd="0" parTransId="{B36754ED-8D16-4D99-B26A-9FAC55181BAC}" sibTransId="{AC429A6A-0236-4473-8216-8561A4C02250}"/>
    <dgm:cxn modelId="{93ECD999-3229-4649-B434-8F58751CB86D}" srcId="{ED0896AF-74A4-40BB-87FE-59A6DDD3564F}" destId="{5DE931B4-50A8-4C61-8F80-34361F8B95E4}" srcOrd="1" destOrd="0" parTransId="{097F70F7-3D8F-45A2-9E0A-EC99DE04B8CE}" sibTransId="{FBF4EFD0-6DBF-44A0-B83C-FB84D8E92EBC}"/>
    <dgm:cxn modelId="{870DE71E-19A2-4DA8-B74F-B9CB65336EB9}" type="presOf" srcId="{07BEF5B4-647A-4F63-8499-1283BE3C3282}" destId="{B196BF3F-09E6-44D4-96F0-767293812A64}" srcOrd="0" destOrd="0" presId="urn:microsoft.com/office/officeart/2005/8/layout/hierarchy1"/>
    <dgm:cxn modelId="{1E52B7E0-58A4-42AB-8ED4-6AAD05CBC53E}" type="presParOf" srcId="{EBAF1211-9FDD-4104-9A1E-1529C3C435BC}" destId="{920C12B4-E0A4-474B-9DBC-5238CEF94AC8}" srcOrd="0" destOrd="0" presId="urn:microsoft.com/office/officeart/2005/8/layout/hierarchy1"/>
    <dgm:cxn modelId="{33C22B7B-0A1E-4984-A3D6-33FC9757609A}" type="presParOf" srcId="{920C12B4-E0A4-474B-9DBC-5238CEF94AC8}" destId="{7CA7B1B6-01A9-41F5-90A6-D59490D13886}" srcOrd="0" destOrd="0" presId="urn:microsoft.com/office/officeart/2005/8/layout/hierarchy1"/>
    <dgm:cxn modelId="{9AEC2D34-3AFE-4D96-B1A5-90EA0F42BC3A}" type="presParOf" srcId="{7CA7B1B6-01A9-41F5-90A6-D59490D13886}" destId="{0762FB4C-4760-4ACE-8FA1-41C24F34459B}" srcOrd="0" destOrd="0" presId="urn:microsoft.com/office/officeart/2005/8/layout/hierarchy1"/>
    <dgm:cxn modelId="{631B48F9-58A9-4DB8-91B8-9629718DE534}" type="presParOf" srcId="{7CA7B1B6-01A9-41F5-90A6-D59490D13886}" destId="{DAAE0CD2-BCBE-4897-ACA7-BF6716582FEA}" srcOrd="1" destOrd="0" presId="urn:microsoft.com/office/officeart/2005/8/layout/hierarchy1"/>
    <dgm:cxn modelId="{01D41FDB-3E9B-456A-8B9C-0DBC2F2CF49F}" type="presParOf" srcId="{920C12B4-E0A4-474B-9DBC-5238CEF94AC8}" destId="{B7449CBC-8B36-4EF8-BE9A-B7B10D8EC3B3}" srcOrd="1" destOrd="0" presId="urn:microsoft.com/office/officeart/2005/8/layout/hierarchy1"/>
    <dgm:cxn modelId="{037E4D93-8015-4C1A-9901-AC44964D783E}" type="presParOf" srcId="{B7449CBC-8B36-4EF8-BE9A-B7B10D8EC3B3}" destId="{73885F58-C298-437A-A67F-D06D71496578}" srcOrd="0" destOrd="0" presId="urn:microsoft.com/office/officeart/2005/8/layout/hierarchy1"/>
    <dgm:cxn modelId="{F46C21E1-3C9A-43B2-B933-EC81B7D288CC}" type="presParOf" srcId="{B7449CBC-8B36-4EF8-BE9A-B7B10D8EC3B3}" destId="{8078F09C-7941-4B43-939F-26921DDA2E46}" srcOrd="1" destOrd="0" presId="urn:microsoft.com/office/officeart/2005/8/layout/hierarchy1"/>
    <dgm:cxn modelId="{36C96865-903A-431B-A6D3-24AA618FEFDE}" type="presParOf" srcId="{8078F09C-7941-4B43-939F-26921DDA2E46}" destId="{3088876A-CA36-4E82-AE14-81DEF88C4014}" srcOrd="0" destOrd="0" presId="urn:microsoft.com/office/officeart/2005/8/layout/hierarchy1"/>
    <dgm:cxn modelId="{5B1C5197-D59C-4823-91FE-672FE25D2020}" type="presParOf" srcId="{3088876A-CA36-4E82-AE14-81DEF88C4014}" destId="{070EBEB1-0682-4DED-8FA4-3E3AB69B103E}" srcOrd="0" destOrd="0" presId="urn:microsoft.com/office/officeart/2005/8/layout/hierarchy1"/>
    <dgm:cxn modelId="{CF5696C4-0259-4EC7-9DA6-C088C1A75FD9}" type="presParOf" srcId="{3088876A-CA36-4E82-AE14-81DEF88C4014}" destId="{69889D91-2A27-4892-B3E2-199ACB64610D}" srcOrd="1" destOrd="0" presId="urn:microsoft.com/office/officeart/2005/8/layout/hierarchy1"/>
    <dgm:cxn modelId="{39C845D9-BAC7-497C-AB6A-6960EBBADFDA}" type="presParOf" srcId="{8078F09C-7941-4B43-939F-26921DDA2E46}" destId="{4046A932-4D55-44EA-BDAB-2C61AA299F25}" srcOrd="1" destOrd="0" presId="urn:microsoft.com/office/officeart/2005/8/layout/hierarchy1"/>
    <dgm:cxn modelId="{3EF5E1CC-EC96-4F39-93B1-FBCBEC291315}" type="presParOf" srcId="{4046A932-4D55-44EA-BDAB-2C61AA299F25}" destId="{B4FD591D-EF75-475C-91E2-77300F7D2E74}" srcOrd="0" destOrd="0" presId="urn:microsoft.com/office/officeart/2005/8/layout/hierarchy1"/>
    <dgm:cxn modelId="{4C7B4736-696A-4587-9C54-4063E2851767}" type="presParOf" srcId="{4046A932-4D55-44EA-BDAB-2C61AA299F25}" destId="{B9E4BBC3-95B2-47FF-9138-CB0D6558D53C}" srcOrd="1" destOrd="0" presId="urn:microsoft.com/office/officeart/2005/8/layout/hierarchy1"/>
    <dgm:cxn modelId="{FD7FD410-33F4-4251-95BA-8CBE1C69743F}" type="presParOf" srcId="{B9E4BBC3-95B2-47FF-9138-CB0D6558D53C}" destId="{15467BEC-C7C8-4DE7-9E89-66DB514B7DA2}" srcOrd="0" destOrd="0" presId="urn:microsoft.com/office/officeart/2005/8/layout/hierarchy1"/>
    <dgm:cxn modelId="{D03B05BD-5EC9-4210-9A6E-A52D4395D767}" type="presParOf" srcId="{15467BEC-C7C8-4DE7-9E89-66DB514B7DA2}" destId="{29C3FF98-1072-4657-A6E4-88853B9748F7}" srcOrd="0" destOrd="0" presId="urn:microsoft.com/office/officeart/2005/8/layout/hierarchy1"/>
    <dgm:cxn modelId="{733AF6C6-6291-44A3-84F5-969246366650}" type="presParOf" srcId="{15467BEC-C7C8-4DE7-9E89-66DB514B7DA2}" destId="{48243A12-FA23-46AF-8A48-DDA3DEBFDF32}" srcOrd="1" destOrd="0" presId="urn:microsoft.com/office/officeart/2005/8/layout/hierarchy1"/>
    <dgm:cxn modelId="{B8FCF129-DD3A-4563-A317-3EA42452E31E}" type="presParOf" srcId="{B9E4BBC3-95B2-47FF-9138-CB0D6558D53C}" destId="{B3524E52-3763-4D3A-B353-EF4BCB6A6892}" srcOrd="1" destOrd="0" presId="urn:microsoft.com/office/officeart/2005/8/layout/hierarchy1"/>
    <dgm:cxn modelId="{9391940B-2924-4BFA-B2D1-3B05014A011E}" type="presParOf" srcId="{B3524E52-3763-4D3A-B353-EF4BCB6A6892}" destId="{F20A4E51-6CE3-4422-8227-63179E3548D2}" srcOrd="0" destOrd="0" presId="urn:microsoft.com/office/officeart/2005/8/layout/hierarchy1"/>
    <dgm:cxn modelId="{FF10175B-8834-40CD-BF7E-2B6A8AC07165}" type="presParOf" srcId="{B3524E52-3763-4D3A-B353-EF4BCB6A6892}" destId="{5EDE9808-5547-496E-B7F7-9F330C72D52B}" srcOrd="1" destOrd="0" presId="urn:microsoft.com/office/officeart/2005/8/layout/hierarchy1"/>
    <dgm:cxn modelId="{34FA8AFA-DB6E-4B44-92A4-22FAB4F5893D}" type="presParOf" srcId="{5EDE9808-5547-496E-B7F7-9F330C72D52B}" destId="{40A96DF3-D91A-4ABE-8DC5-16CD5822A541}" srcOrd="0" destOrd="0" presId="urn:microsoft.com/office/officeart/2005/8/layout/hierarchy1"/>
    <dgm:cxn modelId="{CEE6AEDF-58C8-44DD-A59C-596294BDFCDF}" type="presParOf" srcId="{40A96DF3-D91A-4ABE-8DC5-16CD5822A541}" destId="{4D1D9681-6747-4F06-98FF-BC1BF2591CDE}" srcOrd="0" destOrd="0" presId="urn:microsoft.com/office/officeart/2005/8/layout/hierarchy1"/>
    <dgm:cxn modelId="{F241D18F-A707-43B8-A684-6335FCFFA93E}" type="presParOf" srcId="{40A96DF3-D91A-4ABE-8DC5-16CD5822A541}" destId="{64E988D5-31AD-4BC0-9B88-063D4CCC441A}" srcOrd="1" destOrd="0" presId="urn:microsoft.com/office/officeart/2005/8/layout/hierarchy1"/>
    <dgm:cxn modelId="{0EDF5826-2638-4E65-90D9-A8A9AF522027}" type="presParOf" srcId="{5EDE9808-5547-496E-B7F7-9F330C72D52B}" destId="{E1DC8D23-D20D-4901-9FF4-AD579985B8DC}" srcOrd="1" destOrd="0" presId="urn:microsoft.com/office/officeart/2005/8/layout/hierarchy1"/>
    <dgm:cxn modelId="{1FC604DF-EEEB-483F-9BB1-707F9FE7268F}" type="presParOf" srcId="{E1DC8D23-D20D-4901-9FF4-AD579985B8DC}" destId="{CA67D39E-9CB0-479A-9E2C-F4529AFE5F8F}" srcOrd="0" destOrd="0" presId="urn:microsoft.com/office/officeart/2005/8/layout/hierarchy1"/>
    <dgm:cxn modelId="{CA421D30-0CEC-4343-A882-85C32DD009BA}" type="presParOf" srcId="{E1DC8D23-D20D-4901-9FF4-AD579985B8DC}" destId="{6C2AD786-2ADB-4ED7-A950-EA11C056D42E}" srcOrd="1" destOrd="0" presId="urn:microsoft.com/office/officeart/2005/8/layout/hierarchy1"/>
    <dgm:cxn modelId="{D0C8F964-523C-4524-BBCC-2D2841C49DE1}" type="presParOf" srcId="{6C2AD786-2ADB-4ED7-A950-EA11C056D42E}" destId="{C56A24A3-2FA0-467B-807F-D40AA363BDE3}" srcOrd="0" destOrd="0" presId="urn:microsoft.com/office/officeart/2005/8/layout/hierarchy1"/>
    <dgm:cxn modelId="{DEF4C5A3-A5CD-462D-AE65-38909F11E5BA}" type="presParOf" srcId="{C56A24A3-2FA0-467B-807F-D40AA363BDE3}" destId="{B785A0D5-085E-4D04-80F2-D64540576D33}" srcOrd="0" destOrd="0" presId="urn:microsoft.com/office/officeart/2005/8/layout/hierarchy1"/>
    <dgm:cxn modelId="{B5456E92-0C47-4D2D-A456-1B31E0961EDF}" type="presParOf" srcId="{C56A24A3-2FA0-467B-807F-D40AA363BDE3}" destId="{2975C692-4879-4295-A720-35FE86D10601}" srcOrd="1" destOrd="0" presId="urn:microsoft.com/office/officeart/2005/8/layout/hierarchy1"/>
    <dgm:cxn modelId="{304F6B08-3F59-4B89-9225-3E03A59BF70F}" type="presParOf" srcId="{6C2AD786-2ADB-4ED7-A950-EA11C056D42E}" destId="{ACDC2F43-6E2B-489D-A3C2-33496EC8AFF6}" srcOrd="1" destOrd="0" presId="urn:microsoft.com/office/officeart/2005/8/layout/hierarchy1"/>
    <dgm:cxn modelId="{1AD53951-D2A6-408C-AA6B-8818369E16DF}" type="presParOf" srcId="{ACDC2F43-6E2B-489D-A3C2-33496EC8AFF6}" destId="{FC84B77B-8F5D-4BA3-A92A-074042EFDB29}" srcOrd="0" destOrd="0" presId="urn:microsoft.com/office/officeart/2005/8/layout/hierarchy1"/>
    <dgm:cxn modelId="{CC561E13-9DE1-43D1-AE00-B7D7146B1B6B}" type="presParOf" srcId="{ACDC2F43-6E2B-489D-A3C2-33496EC8AFF6}" destId="{320BC2BA-DD40-499F-9A5C-AE4C885CE8A1}" srcOrd="1" destOrd="0" presId="urn:microsoft.com/office/officeart/2005/8/layout/hierarchy1"/>
    <dgm:cxn modelId="{145DDD89-683C-4E19-BD1C-B99C45D4E976}" type="presParOf" srcId="{320BC2BA-DD40-499F-9A5C-AE4C885CE8A1}" destId="{F6C59327-AEA8-4377-A14A-6370879CE56E}" srcOrd="0" destOrd="0" presId="urn:microsoft.com/office/officeart/2005/8/layout/hierarchy1"/>
    <dgm:cxn modelId="{D4DD12AB-F5DE-47A7-B432-76CA300871F7}" type="presParOf" srcId="{F6C59327-AEA8-4377-A14A-6370879CE56E}" destId="{E832C1F3-EDB5-4492-8DDB-878687995CF3}" srcOrd="0" destOrd="0" presId="urn:microsoft.com/office/officeart/2005/8/layout/hierarchy1"/>
    <dgm:cxn modelId="{BD1CD4C5-E216-4E09-BF7C-6F6F662FEC26}" type="presParOf" srcId="{F6C59327-AEA8-4377-A14A-6370879CE56E}" destId="{64AF05CF-390E-4670-951A-3DEE8A115D4D}" srcOrd="1" destOrd="0" presId="urn:microsoft.com/office/officeart/2005/8/layout/hierarchy1"/>
    <dgm:cxn modelId="{7A6D0B2F-23DA-48F2-84F3-8D795969F712}" type="presParOf" srcId="{320BC2BA-DD40-499F-9A5C-AE4C885CE8A1}" destId="{94F6AA2A-70A2-4039-A0BC-9F5128242710}" srcOrd="1" destOrd="0" presId="urn:microsoft.com/office/officeart/2005/8/layout/hierarchy1"/>
    <dgm:cxn modelId="{5AB4271D-79B2-4B05-B5E7-9384C821392D}" type="presParOf" srcId="{94F6AA2A-70A2-4039-A0BC-9F5128242710}" destId="{C5ECA21B-FAA0-4EAB-8232-F3E2F849B970}" srcOrd="0" destOrd="0" presId="urn:microsoft.com/office/officeart/2005/8/layout/hierarchy1"/>
    <dgm:cxn modelId="{642451EC-6271-4BAA-9183-F711770FA020}" type="presParOf" srcId="{94F6AA2A-70A2-4039-A0BC-9F5128242710}" destId="{9D5ACCCE-E9DB-4868-BBFF-508C5DDD2815}" srcOrd="1" destOrd="0" presId="urn:microsoft.com/office/officeart/2005/8/layout/hierarchy1"/>
    <dgm:cxn modelId="{2BB94512-8FA4-4703-A7D8-F17C4D7DCC0C}" type="presParOf" srcId="{9D5ACCCE-E9DB-4868-BBFF-508C5DDD2815}" destId="{A44CE416-F6AF-4ADE-810A-326F7854F8D7}" srcOrd="0" destOrd="0" presId="urn:microsoft.com/office/officeart/2005/8/layout/hierarchy1"/>
    <dgm:cxn modelId="{5C8688A7-A978-475B-BFA1-716A4AD802AB}" type="presParOf" srcId="{A44CE416-F6AF-4ADE-810A-326F7854F8D7}" destId="{ABEE2FA2-35E7-4024-BEF9-6714468D3EF1}" srcOrd="0" destOrd="0" presId="urn:microsoft.com/office/officeart/2005/8/layout/hierarchy1"/>
    <dgm:cxn modelId="{D90EF9BD-AF0A-4435-A974-C00E31A43E40}" type="presParOf" srcId="{A44CE416-F6AF-4ADE-810A-326F7854F8D7}" destId="{669BD23A-0433-4098-813B-39207F6BD962}" srcOrd="1" destOrd="0" presId="urn:microsoft.com/office/officeart/2005/8/layout/hierarchy1"/>
    <dgm:cxn modelId="{DCEA6041-C779-4774-9AF8-D2ECCF6F6713}" type="presParOf" srcId="{9D5ACCCE-E9DB-4868-BBFF-508C5DDD2815}" destId="{D112DDB1-9D4F-4FC1-9C6B-A1FF3D5028C0}" srcOrd="1" destOrd="0" presId="urn:microsoft.com/office/officeart/2005/8/layout/hierarchy1"/>
    <dgm:cxn modelId="{D06309A2-0E34-45A4-B406-C0AD1FB694EF}" type="presParOf" srcId="{D112DDB1-9D4F-4FC1-9C6B-A1FF3D5028C0}" destId="{B3F1BF39-E6C5-4131-A0B7-535A539CD0DC}" srcOrd="0" destOrd="0" presId="urn:microsoft.com/office/officeart/2005/8/layout/hierarchy1"/>
    <dgm:cxn modelId="{29BDF5CB-B3C1-468A-B168-5905309E21F7}" type="presParOf" srcId="{D112DDB1-9D4F-4FC1-9C6B-A1FF3D5028C0}" destId="{55D19F5C-CE13-430D-90F8-D04F74C9B96C}" srcOrd="1" destOrd="0" presId="urn:microsoft.com/office/officeart/2005/8/layout/hierarchy1"/>
    <dgm:cxn modelId="{C5D74514-6CC0-4659-90CA-A6A14E34D8C3}" type="presParOf" srcId="{55D19F5C-CE13-430D-90F8-D04F74C9B96C}" destId="{2D20A2C2-8461-4BA2-A116-38CD19D440EF}" srcOrd="0" destOrd="0" presId="urn:microsoft.com/office/officeart/2005/8/layout/hierarchy1"/>
    <dgm:cxn modelId="{4DAE065D-3976-497C-A6AF-3EBA259922A6}" type="presParOf" srcId="{2D20A2C2-8461-4BA2-A116-38CD19D440EF}" destId="{03202A30-9E63-418D-8D39-B6C7567CF7A9}" srcOrd="0" destOrd="0" presId="urn:microsoft.com/office/officeart/2005/8/layout/hierarchy1"/>
    <dgm:cxn modelId="{01B7CB04-157A-4ACE-B571-25BB72792EA6}" type="presParOf" srcId="{2D20A2C2-8461-4BA2-A116-38CD19D440EF}" destId="{7A368BD8-D16F-44E1-872C-BA189600AC2D}" srcOrd="1" destOrd="0" presId="urn:microsoft.com/office/officeart/2005/8/layout/hierarchy1"/>
    <dgm:cxn modelId="{40C21BB8-F412-453F-AD72-C6201951674B}" type="presParOf" srcId="{55D19F5C-CE13-430D-90F8-D04F74C9B96C}" destId="{FA16E851-B9B3-4E7A-9B10-4261D301AFD1}" srcOrd="1" destOrd="0" presId="urn:microsoft.com/office/officeart/2005/8/layout/hierarchy1"/>
    <dgm:cxn modelId="{13005FFC-343C-4103-9FF2-813F08DB41DB}" type="presParOf" srcId="{E1DC8D23-D20D-4901-9FF4-AD579985B8DC}" destId="{C8721AEA-2D38-4B9E-BC99-1E6E4AE34AA5}" srcOrd="2" destOrd="0" presId="urn:microsoft.com/office/officeart/2005/8/layout/hierarchy1"/>
    <dgm:cxn modelId="{2D25297E-1EAA-4A23-82FD-339BA6723062}" type="presParOf" srcId="{E1DC8D23-D20D-4901-9FF4-AD579985B8DC}" destId="{099527CB-9193-4A67-94CD-727D5193E0F7}" srcOrd="3" destOrd="0" presId="urn:microsoft.com/office/officeart/2005/8/layout/hierarchy1"/>
    <dgm:cxn modelId="{5F81758A-612A-46FE-8B57-7520CFADC873}" type="presParOf" srcId="{099527CB-9193-4A67-94CD-727D5193E0F7}" destId="{E8B6B0B4-B86F-46CF-AA5D-E10F435D41FB}" srcOrd="0" destOrd="0" presId="urn:microsoft.com/office/officeart/2005/8/layout/hierarchy1"/>
    <dgm:cxn modelId="{D29B398A-6AD4-4B67-BBC7-F9B957EBED51}" type="presParOf" srcId="{E8B6B0B4-B86F-46CF-AA5D-E10F435D41FB}" destId="{5494C41F-43B0-4DC5-9BA6-817DBC9C3224}" srcOrd="0" destOrd="0" presId="urn:microsoft.com/office/officeart/2005/8/layout/hierarchy1"/>
    <dgm:cxn modelId="{E329D5D3-D1AA-4F2C-8AF0-DBD2F0D9F2D4}" type="presParOf" srcId="{E8B6B0B4-B86F-46CF-AA5D-E10F435D41FB}" destId="{72B0A059-16DD-44EF-AB97-7F550EDA0BA7}" srcOrd="1" destOrd="0" presId="urn:microsoft.com/office/officeart/2005/8/layout/hierarchy1"/>
    <dgm:cxn modelId="{50E06116-A3F6-4113-B62D-81DCD67E52E9}" type="presParOf" srcId="{099527CB-9193-4A67-94CD-727D5193E0F7}" destId="{2DCAD60A-41F0-4C34-9D4E-4D862D1909FF}" srcOrd="1" destOrd="0" presId="urn:microsoft.com/office/officeart/2005/8/layout/hierarchy1"/>
    <dgm:cxn modelId="{C4740BC0-FCCA-45F6-A351-34F048DEE399}" type="presParOf" srcId="{4046A932-4D55-44EA-BDAB-2C61AA299F25}" destId="{50E925BF-7F16-4124-9454-F92055B18C85}" srcOrd="2" destOrd="0" presId="urn:microsoft.com/office/officeart/2005/8/layout/hierarchy1"/>
    <dgm:cxn modelId="{15ACD17B-2413-430A-B34B-1939375F18CA}" type="presParOf" srcId="{4046A932-4D55-44EA-BDAB-2C61AA299F25}" destId="{FABF278F-C9E0-4425-BAD3-490667A0F8C1}" srcOrd="3" destOrd="0" presId="urn:microsoft.com/office/officeart/2005/8/layout/hierarchy1"/>
    <dgm:cxn modelId="{814911AD-E129-45F4-9D3B-562B9F4BE128}" type="presParOf" srcId="{FABF278F-C9E0-4425-BAD3-490667A0F8C1}" destId="{57F2520F-5645-495E-9583-5ADC12657A23}" srcOrd="0" destOrd="0" presId="urn:microsoft.com/office/officeart/2005/8/layout/hierarchy1"/>
    <dgm:cxn modelId="{741431AF-6AB7-432B-A8BD-A1803A3EE4EF}" type="presParOf" srcId="{57F2520F-5645-495E-9583-5ADC12657A23}" destId="{A4CE0398-5012-41DE-8259-1EC77937FA88}" srcOrd="0" destOrd="0" presId="urn:microsoft.com/office/officeart/2005/8/layout/hierarchy1"/>
    <dgm:cxn modelId="{5F943482-AB00-4378-BB11-80EED046EDC3}" type="presParOf" srcId="{57F2520F-5645-495E-9583-5ADC12657A23}" destId="{B6975129-E617-4557-8829-F172109C4486}" srcOrd="1" destOrd="0" presId="urn:microsoft.com/office/officeart/2005/8/layout/hierarchy1"/>
    <dgm:cxn modelId="{994EF7DF-CFE6-4F29-AD80-25E40A16CA08}" type="presParOf" srcId="{FABF278F-C9E0-4425-BAD3-490667A0F8C1}" destId="{B0E6478A-731B-4229-B4C4-C26574A8F2A2}" srcOrd="1" destOrd="0" presId="urn:microsoft.com/office/officeart/2005/8/layout/hierarchy1"/>
    <dgm:cxn modelId="{A2D55A13-5B1F-46C5-925F-F12CB1E26DB4}" type="presParOf" srcId="{B7449CBC-8B36-4EF8-BE9A-B7B10D8EC3B3}" destId="{B196BF3F-09E6-44D4-96F0-767293812A64}" srcOrd="2" destOrd="0" presId="urn:microsoft.com/office/officeart/2005/8/layout/hierarchy1"/>
    <dgm:cxn modelId="{52E3F847-24DC-4031-9E51-1CB4F7E0DE3C}" type="presParOf" srcId="{B7449CBC-8B36-4EF8-BE9A-B7B10D8EC3B3}" destId="{AC16E4AE-60DD-479D-BBFF-21E427902331}" srcOrd="3" destOrd="0" presId="urn:microsoft.com/office/officeart/2005/8/layout/hierarchy1"/>
    <dgm:cxn modelId="{46952106-1145-4374-B7A7-053102F8D4CA}" type="presParOf" srcId="{AC16E4AE-60DD-479D-BBFF-21E427902331}" destId="{F40555ED-1CB2-4C04-99D5-A8B0AC785C22}" srcOrd="0" destOrd="0" presId="urn:microsoft.com/office/officeart/2005/8/layout/hierarchy1"/>
    <dgm:cxn modelId="{BDFE8B71-8450-4474-B903-250426BAA8B5}" type="presParOf" srcId="{F40555ED-1CB2-4C04-99D5-A8B0AC785C22}" destId="{2EDCDE2A-37EF-4FCD-8669-0ABC3ED16142}" srcOrd="0" destOrd="0" presId="urn:microsoft.com/office/officeart/2005/8/layout/hierarchy1"/>
    <dgm:cxn modelId="{01D210DE-6175-477A-AABF-E014339045D6}" type="presParOf" srcId="{F40555ED-1CB2-4C04-99D5-A8B0AC785C22}" destId="{483C122C-3113-4529-BBD1-D59B0BB8C0E8}" srcOrd="1" destOrd="0" presId="urn:microsoft.com/office/officeart/2005/8/layout/hierarchy1"/>
    <dgm:cxn modelId="{0648F07B-2438-4FD5-AF3C-AB883EA4704B}" type="presParOf" srcId="{AC16E4AE-60DD-479D-BBFF-21E427902331}" destId="{AA75EEAC-1922-456A-BCEA-8B75A7EF02E0}" srcOrd="1" destOrd="0" presId="urn:microsoft.com/office/officeart/2005/8/layout/hierarchy1"/>
    <dgm:cxn modelId="{F462F24C-54E0-45AE-BEBF-A55415D0A4AA}" type="presParOf" srcId="{AA75EEAC-1922-456A-BCEA-8B75A7EF02E0}" destId="{0554C123-4DC0-4FC0-B8D8-716E3C3789F1}" srcOrd="0" destOrd="0" presId="urn:microsoft.com/office/officeart/2005/8/layout/hierarchy1"/>
    <dgm:cxn modelId="{F68E6A9C-A1A0-4B9C-8AB8-E97AA4CC3A2C}" type="presParOf" srcId="{AA75EEAC-1922-456A-BCEA-8B75A7EF02E0}" destId="{F19EDEFF-8903-4B38-87AA-9F1E7C9107B4}" srcOrd="1" destOrd="0" presId="urn:microsoft.com/office/officeart/2005/8/layout/hierarchy1"/>
    <dgm:cxn modelId="{8C6D8034-E075-48FE-8746-85888EBA67D1}" type="presParOf" srcId="{F19EDEFF-8903-4B38-87AA-9F1E7C9107B4}" destId="{2B1693B2-31E4-4E84-8C86-CD048480B434}" srcOrd="0" destOrd="0" presId="urn:microsoft.com/office/officeart/2005/8/layout/hierarchy1"/>
    <dgm:cxn modelId="{7403B22A-B811-4800-B5FF-DAD690DA3211}" type="presParOf" srcId="{2B1693B2-31E4-4E84-8C86-CD048480B434}" destId="{1C94F8BA-B5C2-4823-B803-45FE1548F3CE}" srcOrd="0" destOrd="0" presId="urn:microsoft.com/office/officeart/2005/8/layout/hierarchy1"/>
    <dgm:cxn modelId="{9A533337-20A3-4399-AE18-F41A158DDC73}" type="presParOf" srcId="{2B1693B2-31E4-4E84-8C86-CD048480B434}" destId="{B2E921C5-8C69-4F3A-B0CD-FC46A1199B9D}" srcOrd="1" destOrd="0" presId="urn:microsoft.com/office/officeart/2005/8/layout/hierarchy1"/>
    <dgm:cxn modelId="{D6720BBB-FC34-44C7-A300-EA828CD290F3}" type="presParOf" srcId="{F19EDEFF-8903-4B38-87AA-9F1E7C9107B4}" destId="{07FCB67B-F8AB-495D-8CC9-7AA21DBC0526}" srcOrd="1" destOrd="0" presId="urn:microsoft.com/office/officeart/2005/8/layout/hierarchy1"/>
    <dgm:cxn modelId="{59DA796D-7E4B-460C-9385-06163AC1D589}" type="presParOf" srcId="{07FCB67B-F8AB-495D-8CC9-7AA21DBC0526}" destId="{804B7F9C-7D63-497C-973C-D2FF817AAFDD}" srcOrd="0" destOrd="0" presId="urn:microsoft.com/office/officeart/2005/8/layout/hierarchy1"/>
    <dgm:cxn modelId="{5DF01131-3D11-4FF2-A3DA-B5D6B6BA4C84}" type="presParOf" srcId="{07FCB67B-F8AB-495D-8CC9-7AA21DBC0526}" destId="{209F0A83-47A2-4D4A-B528-088AFDC8B374}" srcOrd="1" destOrd="0" presId="urn:microsoft.com/office/officeart/2005/8/layout/hierarchy1"/>
    <dgm:cxn modelId="{6D9CAF7A-ED23-4059-98AC-F138D285F883}" type="presParOf" srcId="{209F0A83-47A2-4D4A-B528-088AFDC8B374}" destId="{B21FAA77-4AEE-44BB-92FC-38CB626CEFA2}" srcOrd="0" destOrd="0" presId="urn:microsoft.com/office/officeart/2005/8/layout/hierarchy1"/>
    <dgm:cxn modelId="{1E0307FC-B86B-4603-852C-02447D55D74C}" type="presParOf" srcId="{B21FAA77-4AEE-44BB-92FC-38CB626CEFA2}" destId="{F84FA3A6-1D52-480F-9C84-8577BC1B8372}" srcOrd="0" destOrd="0" presId="urn:microsoft.com/office/officeart/2005/8/layout/hierarchy1"/>
    <dgm:cxn modelId="{F27404D8-FD9B-4BB0-995D-58256738DCBD}" type="presParOf" srcId="{B21FAA77-4AEE-44BB-92FC-38CB626CEFA2}" destId="{F9F0B3F9-0325-4216-A0D3-93C8EC6CCE55}" srcOrd="1" destOrd="0" presId="urn:microsoft.com/office/officeart/2005/8/layout/hierarchy1"/>
    <dgm:cxn modelId="{CD619815-4114-4DD0-ADEA-5E4761BBAA21}" type="presParOf" srcId="{209F0A83-47A2-4D4A-B528-088AFDC8B374}" destId="{EBE534DE-4F05-4F34-BAFB-E411AC5EB3ED}" srcOrd="1" destOrd="0" presId="urn:microsoft.com/office/officeart/2005/8/layout/hierarchy1"/>
    <dgm:cxn modelId="{AC111CDF-1F81-44E4-9C2B-99B00C54E381}" type="presParOf" srcId="{EBE534DE-4F05-4F34-BAFB-E411AC5EB3ED}" destId="{C5E10AE3-16BA-4E33-BBBB-09B39147B882}" srcOrd="0" destOrd="0" presId="urn:microsoft.com/office/officeart/2005/8/layout/hierarchy1"/>
    <dgm:cxn modelId="{A9A13E87-63CB-40E7-BB2F-2249CE550579}" type="presParOf" srcId="{EBE534DE-4F05-4F34-BAFB-E411AC5EB3ED}" destId="{4A0A2425-C750-4F0D-A318-910F79E965DA}" srcOrd="1" destOrd="0" presId="urn:microsoft.com/office/officeart/2005/8/layout/hierarchy1"/>
    <dgm:cxn modelId="{881D025F-A289-42E0-8D83-61DD6ADF9AEC}" type="presParOf" srcId="{4A0A2425-C750-4F0D-A318-910F79E965DA}" destId="{9D9E912F-516A-4724-887E-D5A40B2FC4AB}" srcOrd="0" destOrd="0" presId="urn:microsoft.com/office/officeart/2005/8/layout/hierarchy1"/>
    <dgm:cxn modelId="{CB9B85A3-8DA7-40D2-B730-27725B0D04E6}" type="presParOf" srcId="{9D9E912F-516A-4724-887E-D5A40B2FC4AB}" destId="{C0C9EF94-F8F5-44EB-BE92-90E7C511674F}" srcOrd="0" destOrd="0" presId="urn:microsoft.com/office/officeart/2005/8/layout/hierarchy1"/>
    <dgm:cxn modelId="{E213F3D7-08A0-4C5F-AD5A-C9ADDA494A2E}" type="presParOf" srcId="{9D9E912F-516A-4724-887E-D5A40B2FC4AB}" destId="{70378346-6F18-4ABC-8FE5-AB07E1E24809}" srcOrd="1" destOrd="0" presId="urn:microsoft.com/office/officeart/2005/8/layout/hierarchy1"/>
    <dgm:cxn modelId="{9698CBE8-4B50-4D4F-9FD4-D49785D43E91}" type="presParOf" srcId="{4A0A2425-C750-4F0D-A318-910F79E965DA}" destId="{C2A82EEF-2A97-4EC9-B1C4-6837FFBBAE1D}" srcOrd="1" destOrd="0" presId="urn:microsoft.com/office/officeart/2005/8/layout/hierarchy1"/>
    <dgm:cxn modelId="{3D999BA8-E2DF-4E72-BBDF-7FDFEFE66088}" type="presParOf" srcId="{C2A82EEF-2A97-4EC9-B1C4-6837FFBBAE1D}" destId="{ED133032-837D-4360-A4F2-7EB3A85B3672}" srcOrd="0" destOrd="0" presId="urn:microsoft.com/office/officeart/2005/8/layout/hierarchy1"/>
    <dgm:cxn modelId="{0FB3AB76-7584-4220-A275-2E7A39827ABC}" type="presParOf" srcId="{C2A82EEF-2A97-4EC9-B1C4-6837FFBBAE1D}" destId="{616D7BA5-B012-4609-8DDA-F18335A3DFC0}" srcOrd="1" destOrd="0" presId="urn:microsoft.com/office/officeart/2005/8/layout/hierarchy1"/>
    <dgm:cxn modelId="{99A24C2B-1E61-47FB-BA63-203CCD2B17DB}" type="presParOf" srcId="{616D7BA5-B012-4609-8DDA-F18335A3DFC0}" destId="{8A6DEB4A-C05A-47B3-B858-30753DB250C1}" srcOrd="0" destOrd="0" presId="urn:microsoft.com/office/officeart/2005/8/layout/hierarchy1"/>
    <dgm:cxn modelId="{0CA44F92-E028-4A8E-BEFD-154BB4F0443D}" type="presParOf" srcId="{8A6DEB4A-C05A-47B3-B858-30753DB250C1}" destId="{95E66173-C9BC-420F-8FB2-7DC776FE64EA}" srcOrd="0" destOrd="0" presId="urn:microsoft.com/office/officeart/2005/8/layout/hierarchy1"/>
    <dgm:cxn modelId="{57F8662F-2222-4F03-B93D-A6B0A5CB7DAA}" type="presParOf" srcId="{8A6DEB4A-C05A-47B3-B858-30753DB250C1}" destId="{9D842E73-3A99-4EA9-9B33-DAA800C165CB}" srcOrd="1" destOrd="0" presId="urn:microsoft.com/office/officeart/2005/8/layout/hierarchy1"/>
    <dgm:cxn modelId="{19F7E866-A169-46E5-817F-27DEF9FD7D8A}" type="presParOf" srcId="{616D7BA5-B012-4609-8DDA-F18335A3DFC0}" destId="{9A246330-2990-4CC7-9C5E-428ACAD7A179}" srcOrd="1" destOrd="0" presId="urn:microsoft.com/office/officeart/2005/8/layout/hierarchy1"/>
    <dgm:cxn modelId="{B08B4FC5-7138-4D46-9341-6BBD9EE486E5}" type="presParOf" srcId="{9A246330-2990-4CC7-9C5E-428ACAD7A179}" destId="{964D6CB0-CDD6-473A-9476-67ED45B705AC}" srcOrd="0" destOrd="0" presId="urn:microsoft.com/office/officeart/2005/8/layout/hierarchy1"/>
    <dgm:cxn modelId="{8B1AFC11-5254-47CF-8870-2AE44CB84F49}" type="presParOf" srcId="{9A246330-2990-4CC7-9C5E-428ACAD7A179}" destId="{5F29686A-2EF2-47B6-845D-4E36801231CD}" srcOrd="1" destOrd="0" presId="urn:microsoft.com/office/officeart/2005/8/layout/hierarchy1"/>
    <dgm:cxn modelId="{DD4090B1-61C9-4256-8A3C-D22B873EDCD0}" type="presParOf" srcId="{5F29686A-2EF2-47B6-845D-4E36801231CD}" destId="{2B974C93-FADC-4B25-BB87-59E3B4ABC861}" srcOrd="0" destOrd="0" presId="urn:microsoft.com/office/officeart/2005/8/layout/hierarchy1"/>
    <dgm:cxn modelId="{88A9A407-A3C7-44A3-8796-250359908F5C}" type="presParOf" srcId="{2B974C93-FADC-4B25-BB87-59E3B4ABC861}" destId="{E4DC978A-06EF-4BA3-9AFD-5A79DF6219C5}" srcOrd="0" destOrd="0" presId="urn:microsoft.com/office/officeart/2005/8/layout/hierarchy1"/>
    <dgm:cxn modelId="{B6BC2EB1-01ED-4C1D-9D4D-1B30220DB859}" type="presParOf" srcId="{2B974C93-FADC-4B25-BB87-59E3B4ABC861}" destId="{6E59AFF2-D82B-4875-9495-B73808E5B83D}" srcOrd="1" destOrd="0" presId="urn:microsoft.com/office/officeart/2005/8/layout/hierarchy1"/>
    <dgm:cxn modelId="{9B384343-F173-49D6-B76C-8F73BF46BEA4}" type="presParOf" srcId="{5F29686A-2EF2-47B6-845D-4E36801231CD}" destId="{EF965399-BEF5-430D-8139-528429638134}" srcOrd="1" destOrd="0" presId="urn:microsoft.com/office/officeart/2005/8/layout/hierarchy1"/>
    <dgm:cxn modelId="{107F223B-43BE-4086-A014-89367A603243}" type="presParOf" srcId="{C2A82EEF-2A97-4EC9-B1C4-6837FFBBAE1D}" destId="{5D665F41-509A-484E-9171-8956F7ACBEE3}" srcOrd="2" destOrd="0" presId="urn:microsoft.com/office/officeart/2005/8/layout/hierarchy1"/>
    <dgm:cxn modelId="{ECA6AB93-E7B2-4A96-854D-B30AB1707F6F}" type="presParOf" srcId="{C2A82EEF-2A97-4EC9-B1C4-6837FFBBAE1D}" destId="{815FB5BD-C659-48B3-97B8-54394DA92AF0}" srcOrd="3" destOrd="0" presId="urn:microsoft.com/office/officeart/2005/8/layout/hierarchy1"/>
    <dgm:cxn modelId="{22CDA687-10E6-4F45-85E5-03A9144A46D7}" type="presParOf" srcId="{815FB5BD-C659-48B3-97B8-54394DA92AF0}" destId="{74CA6E20-FCD6-4D81-B917-1591111D48C6}" srcOrd="0" destOrd="0" presId="urn:microsoft.com/office/officeart/2005/8/layout/hierarchy1"/>
    <dgm:cxn modelId="{8BBCA555-6199-4E05-9872-7A89423BE34A}" type="presParOf" srcId="{74CA6E20-FCD6-4D81-B917-1591111D48C6}" destId="{13B95987-E516-47C0-9DAE-EC6EAFD683E4}" srcOrd="0" destOrd="0" presId="urn:microsoft.com/office/officeart/2005/8/layout/hierarchy1"/>
    <dgm:cxn modelId="{A8429194-17C6-4FC5-A395-C6863CC5B132}" type="presParOf" srcId="{74CA6E20-FCD6-4D81-B917-1591111D48C6}" destId="{D39C1495-02D4-403A-8626-5B0069D69E8D}" srcOrd="1" destOrd="0" presId="urn:microsoft.com/office/officeart/2005/8/layout/hierarchy1"/>
    <dgm:cxn modelId="{093485EB-580B-482D-B26C-DF845C93AA1F}" type="presParOf" srcId="{815FB5BD-C659-48B3-97B8-54394DA92AF0}" destId="{74AFF257-A81C-4D73-905F-D9F80D564E13}" srcOrd="1" destOrd="0" presId="urn:microsoft.com/office/officeart/2005/8/layout/hierarchy1"/>
    <dgm:cxn modelId="{314EB3B6-195C-47F6-91BA-86CACFD9E87D}" type="presParOf" srcId="{07FCB67B-F8AB-495D-8CC9-7AA21DBC0526}" destId="{BB0985D2-5E45-47A4-8852-97E64B6E3831}" srcOrd="2" destOrd="0" presId="urn:microsoft.com/office/officeart/2005/8/layout/hierarchy1"/>
    <dgm:cxn modelId="{37F9F3E4-387F-4437-B256-2A1E66A1E0F2}" type="presParOf" srcId="{07FCB67B-F8AB-495D-8CC9-7AA21DBC0526}" destId="{B490E063-1079-4C4E-AD77-53E3EDB9F85E}" srcOrd="3" destOrd="0" presId="urn:microsoft.com/office/officeart/2005/8/layout/hierarchy1"/>
    <dgm:cxn modelId="{0344447D-BFDC-48B2-BDEC-536960866F40}" type="presParOf" srcId="{B490E063-1079-4C4E-AD77-53E3EDB9F85E}" destId="{800EA560-766E-425E-BD15-E5F414B6C2FF}" srcOrd="0" destOrd="0" presId="urn:microsoft.com/office/officeart/2005/8/layout/hierarchy1"/>
    <dgm:cxn modelId="{BC72F2F6-D754-46F3-B82E-DC3CF5533728}" type="presParOf" srcId="{800EA560-766E-425E-BD15-E5F414B6C2FF}" destId="{BA23238A-3F78-4A77-9E7E-2BB68CAFA6A9}" srcOrd="0" destOrd="0" presId="urn:microsoft.com/office/officeart/2005/8/layout/hierarchy1"/>
    <dgm:cxn modelId="{AF885D89-8E37-4B6B-B771-808FA9CEC6AC}" type="presParOf" srcId="{800EA560-766E-425E-BD15-E5F414B6C2FF}" destId="{0FE8B450-D7D2-4EAF-B575-32A40DB84A4A}" srcOrd="1" destOrd="0" presId="urn:microsoft.com/office/officeart/2005/8/layout/hierarchy1"/>
    <dgm:cxn modelId="{1E17C1D4-E1B6-4DC2-9B4D-4AC8490C3E97}" type="presParOf" srcId="{B490E063-1079-4C4E-AD77-53E3EDB9F85E}" destId="{AC4EE753-BE4E-4616-A08C-C502D38FA70C}" srcOrd="1" destOrd="0" presId="urn:microsoft.com/office/officeart/2005/8/layout/hierarchy1"/>
    <dgm:cxn modelId="{8C9EA7C0-1203-4973-B401-6DEA40D43E30}" type="presParOf" srcId="{AC4EE753-BE4E-4616-A08C-C502D38FA70C}" destId="{4E2946B3-604C-477D-9032-0AE1253DF342}" srcOrd="0" destOrd="0" presId="urn:microsoft.com/office/officeart/2005/8/layout/hierarchy1"/>
    <dgm:cxn modelId="{0360F20A-CE3A-4270-A1B5-8AF1B41BF73E}" type="presParOf" srcId="{AC4EE753-BE4E-4616-A08C-C502D38FA70C}" destId="{2A596339-7C9E-4314-9A0A-78727BDCCC94}" srcOrd="1" destOrd="0" presId="urn:microsoft.com/office/officeart/2005/8/layout/hierarchy1"/>
    <dgm:cxn modelId="{626E2D8E-2BA7-478C-8175-744D3A840F5E}" type="presParOf" srcId="{2A596339-7C9E-4314-9A0A-78727BDCCC94}" destId="{E383ABC0-F088-4044-AE7F-042A6E4D3CB3}" srcOrd="0" destOrd="0" presId="urn:microsoft.com/office/officeart/2005/8/layout/hierarchy1"/>
    <dgm:cxn modelId="{B368CBD4-B21D-4103-85AC-89864E533B86}" type="presParOf" srcId="{E383ABC0-F088-4044-AE7F-042A6E4D3CB3}" destId="{3E5C278D-94C6-4CF3-9349-52539C0E85A5}" srcOrd="0" destOrd="0" presId="urn:microsoft.com/office/officeart/2005/8/layout/hierarchy1"/>
    <dgm:cxn modelId="{2947691D-C9F0-49C4-AADD-3A4081EB86EE}" type="presParOf" srcId="{E383ABC0-F088-4044-AE7F-042A6E4D3CB3}" destId="{A36713E6-C084-4569-96AE-79BFA4E4DEF3}" srcOrd="1" destOrd="0" presId="urn:microsoft.com/office/officeart/2005/8/layout/hierarchy1"/>
    <dgm:cxn modelId="{F4A00EC4-BE4B-4666-AF2D-E78AFFB315E2}" type="presParOf" srcId="{2A596339-7C9E-4314-9A0A-78727BDCCC94}" destId="{3E1BA47C-4AE9-4E03-8156-C0F4701AEA0D}" srcOrd="1" destOrd="0" presId="urn:microsoft.com/office/officeart/2005/8/layout/hierarchy1"/>
    <dgm:cxn modelId="{82F7C7CD-FB9F-47AA-B64E-E92444EB1FDC}" type="presParOf" srcId="{3E1BA47C-4AE9-4E03-8156-C0F4701AEA0D}" destId="{2D93A194-CE4D-49B0-AA66-5C1E0B58F611}" srcOrd="0" destOrd="0" presId="urn:microsoft.com/office/officeart/2005/8/layout/hierarchy1"/>
    <dgm:cxn modelId="{522C8575-9489-4942-BBFA-FF0D4AA14F25}" type="presParOf" srcId="{3E1BA47C-4AE9-4E03-8156-C0F4701AEA0D}" destId="{9387848D-E432-473D-B07A-E567A114F9DB}" srcOrd="1" destOrd="0" presId="urn:microsoft.com/office/officeart/2005/8/layout/hierarchy1"/>
    <dgm:cxn modelId="{DBFF6C83-B8E5-492B-9118-5B277AF218C9}" type="presParOf" srcId="{9387848D-E432-473D-B07A-E567A114F9DB}" destId="{CFFAC132-538B-4E0D-9AB0-F23808960982}" srcOrd="0" destOrd="0" presId="urn:microsoft.com/office/officeart/2005/8/layout/hierarchy1"/>
    <dgm:cxn modelId="{D8B3F948-B478-421A-B465-BE01B5188A5F}" type="presParOf" srcId="{CFFAC132-538B-4E0D-9AB0-F23808960982}" destId="{8B0D4DB1-6A5D-491F-9E2F-508CB4028BA9}" srcOrd="0" destOrd="0" presId="urn:microsoft.com/office/officeart/2005/8/layout/hierarchy1"/>
    <dgm:cxn modelId="{B6765D42-33AE-44C8-A648-4F76CAD358EA}" type="presParOf" srcId="{CFFAC132-538B-4E0D-9AB0-F23808960982}" destId="{054119CF-0000-4D7A-B384-601389D6A2B8}" srcOrd="1" destOrd="0" presId="urn:microsoft.com/office/officeart/2005/8/layout/hierarchy1"/>
    <dgm:cxn modelId="{723D05AD-389D-490E-A632-A6CA78B80843}" type="presParOf" srcId="{9387848D-E432-473D-B07A-E567A114F9DB}" destId="{CD111D40-BC4F-4E1E-A9C6-7129DDA70FFA}" srcOrd="1" destOrd="0" presId="urn:microsoft.com/office/officeart/2005/8/layout/hierarchy1"/>
    <dgm:cxn modelId="{D2441A69-E2F8-4E40-A712-11F3459AACD1}" type="presParOf" srcId="{CD111D40-BC4F-4E1E-A9C6-7129DDA70FFA}" destId="{BDE4F612-1F66-41A2-A7A4-57F8543DCF14}" srcOrd="0" destOrd="0" presId="urn:microsoft.com/office/officeart/2005/8/layout/hierarchy1"/>
    <dgm:cxn modelId="{E0BD8AD2-8BEC-46E7-A928-7AECEE87C798}" type="presParOf" srcId="{CD111D40-BC4F-4E1E-A9C6-7129DDA70FFA}" destId="{24F80BB0-9C2A-49C3-A46E-22ABF5E3E1C4}" srcOrd="1" destOrd="0" presId="urn:microsoft.com/office/officeart/2005/8/layout/hierarchy1"/>
    <dgm:cxn modelId="{315F8B4B-6A32-4E1C-9ABB-E9B9D9677657}" type="presParOf" srcId="{24F80BB0-9C2A-49C3-A46E-22ABF5E3E1C4}" destId="{7909F4EF-9DD0-474A-AAFE-0A57D12AD32F}" srcOrd="0" destOrd="0" presId="urn:microsoft.com/office/officeart/2005/8/layout/hierarchy1"/>
    <dgm:cxn modelId="{84571C0B-CEA8-4653-BCFA-4ECF09DE6421}" type="presParOf" srcId="{7909F4EF-9DD0-474A-AAFE-0A57D12AD32F}" destId="{937B874E-F4BA-413D-9114-BD209E203B92}" srcOrd="0" destOrd="0" presId="urn:microsoft.com/office/officeart/2005/8/layout/hierarchy1"/>
    <dgm:cxn modelId="{EAD2C9C8-715E-417B-AFE4-C7B6A5364C0B}" type="presParOf" srcId="{7909F4EF-9DD0-474A-AAFE-0A57D12AD32F}" destId="{4D547836-392B-4E56-BD5F-2930247C128B}" srcOrd="1" destOrd="0" presId="urn:microsoft.com/office/officeart/2005/8/layout/hierarchy1"/>
    <dgm:cxn modelId="{35003D41-E5B0-4486-8286-A7711ADD787B}" type="presParOf" srcId="{24F80BB0-9C2A-49C3-A46E-22ABF5E3E1C4}" destId="{1EA69ADC-894A-44F8-BE9E-297F25346BF8}" srcOrd="1" destOrd="0" presId="urn:microsoft.com/office/officeart/2005/8/layout/hierarchy1"/>
    <dgm:cxn modelId="{B77CE574-D513-4598-A7FA-9D351F7742CE}" type="presParOf" srcId="{1EA69ADC-894A-44F8-BE9E-297F25346BF8}" destId="{E65A87D4-E1CE-4EA4-A062-E88FD983B7B2}" srcOrd="0" destOrd="0" presId="urn:microsoft.com/office/officeart/2005/8/layout/hierarchy1"/>
    <dgm:cxn modelId="{A46CF945-3413-4D81-81BD-EECC5AC5BD75}" type="presParOf" srcId="{1EA69ADC-894A-44F8-BE9E-297F25346BF8}" destId="{CAD4B6C1-BF61-4BCE-AACC-60832C081683}" srcOrd="1" destOrd="0" presId="urn:microsoft.com/office/officeart/2005/8/layout/hierarchy1"/>
    <dgm:cxn modelId="{E7EE69FF-CF11-47E8-A76E-8329C08DB7EC}" type="presParOf" srcId="{CAD4B6C1-BF61-4BCE-AACC-60832C081683}" destId="{C9F84298-A1F9-42A4-9572-9DB89DBEC4A1}" srcOrd="0" destOrd="0" presId="urn:microsoft.com/office/officeart/2005/8/layout/hierarchy1"/>
    <dgm:cxn modelId="{8DE03C55-F7D8-4B41-A973-03227B9CB3FF}" type="presParOf" srcId="{C9F84298-A1F9-42A4-9572-9DB89DBEC4A1}" destId="{DA057359-F28B-4F4A-B2E3-72EC5E3AF2C5}" srcOrd="0" destOrd="0" presId="urn:microsoft.com/office/officeart/2005/8/layout/hierarchy1"/>
    <dgm:cxn modelId="{1D3AA909-C49F-4834-8AC1-804FCCB718F8}" type="presParOf" srcId="{C9F84298-A1F9-42A4-9572-9DB89DBEC4A1}" destId="{3465FA3A-9B4A-41BE-A107-DC3C09582735}" srcOrd="1" destOrd="0" presId="urn:microsoft.com/office/officeart/2005/8/layout/hierarchy1"/>
    <dgm:cxn modelId="{F9C5F03B-6174-44F5-B55D-DA08D2433E90}" type="presParOf" srcId="{CAD4B6C1-BF61-4BCE-AACC-60832C081683}" destId="{3629E82B-E304-4BD4-B63D-9AC515E4BE7E}" srcOrd="1" destOrd="0" presId="urn:microsoft.com/office/officeart/2005/8/layout/hierarchy1"/>
    <dgm:cxn modelId="{7023BE1C-9BE9-42FF-ABC5-313B9083C2BD}" type="presParOf" srcId="{CD111D40-BC4F-4E1E-A9C6-7129DDA70FFA}" destId="{0A666D22-AED1-4BD6-804A-ED01434CA84E}" srcOrd="2" destOrd="0" presId="urn:microsoft.com/office/officeart/2005/8/layout/hierarchy1"/>
    <dgm:cxn modelId="{89BA706F-C920-4F7E-A617-44C3BCF44696}" type="presParOf" srcId="{CD111D40-BC4F-4E1E-A9C6-7129DDA70FFA}" destId="{33934B4D-2A54-4FD8-A4AB-83DD03DD76E1}" srcOrd="3" destOrd="0" presId="urn:microsoft.com/office/officeart/2005/8/layout/hierarchy1"/>
    <dgm:cxn modelId="{A2D99628-2E3A-4419-8CB7-AE85F9FDF785}" type="presParOf" srcId="{33934B4D-2A54-4FD8-A4AB-83DD03DD76E1}" destId="{E36413E3-092F-4298-97D1-F424060990BA}" srcOrd="0" destOrd="0" presId="urn:microsoft.com/office/officeart/2005/8/layout/hierarchy1"/>
    <dgm:cxn modelId="{C1AA232E-6DE1-4F10-B7DE-92D46CF5001B}" type="presParOf" srcId="{E36413E3-092F-4298-97D1-F424060990BA}" destId="{5B1CFC21-6067-4FCC-AA91-214DE5B04F4B}" srcOrd="0" destOrd="0" presId="urn:microsoft.com/office/officeart/2005/8/layout/hierarchy1"/>
    <dgm:cxn modelId="{7EFCCDB9-153D-49D0-8CD9-69D981DBA0F3}" type="presParOf" srcId="{E36413E3-092F-4298-97D1-F424060990BA}" destId="{C7871C3C-5C9D-429A-AF6E-CD6DD660E7EE}" srcOrd="1" destOrd="0" presId="urn:microsoft.com/office/officeart/2005/8/layout/hierarchy1"/>
    <dgm:cxn modelId="{9DE94297-9572-4EDB-AE20-A296219671AD}" type="presParOf" srcId="{33934B4D-2A54-4FD8-A4AB-83DD03DD76E1}" destId="{AA3B1560-ADA9-4935-AF91-69C676513E25}" srcOrd="1" destOrd="0" presId="urn:microsoft.com/office/officeart/2005/8/layout/hierarchy1"/>
    <dgm:cxn modelId="{E813D6FF-775D-4963-8523-124E58B5D301}" type="presParOf" srcId="{07FCB67B-F8AB-495D-8CC9-7AA21DBC0526}" destId="{BF17D280-A7E0-4E1E-B820-5DCC10068BDE}" srcOrd="4" destOrd="0" presId="urn:microsoft.com/office/officeart/2005/8/layout/hierarchy1"/>
    <dgm:cxn modelId="{DD912E34-D1DF-464A-AE37-9D5C0DB4BF5C}" type="presParOf" srcId="{07FCB67B-F8AB-495D-8CC9-7AA21DBC0526}" destId="{A0D1D24F-8AFD-41C0-9D2C-A556EA08A4AB}" srcOrd="5" destOrd="0" presId="urn:microsoft.com/office/officeart/2005/8/layout/hierarchy1"/>
    <dgm:cxn modelId="{2FAF2549-411B-44CD-9FF8-AD098415AEAF}" type="presParOf" srcId="{A0D1D24F-8AFD-41C0-9D2C-A556EA08A4AB}" destId="{6BEF9FE2-5E88-456F-BB4E-CF5E88259CFB}" srcOrd="0" destOrd="0" presId="urn:microsoft.com/office/officeart/2005/8/layout/hierarchy1"/>
    <dgm:cxn modelId="{73D02150-4FB4-4EBA-8ACF-380E06A96B8A}" type="presParOf" srcId="{6BEF9FE2-5E88-456F-BB4E-CF5E88259CFB}" destId="{A1B620B8-CCFD-4C4F-AE1C-DC8B8AD0EC34}" srcOrd="0" destOrd="0" presId="urn:microsoft.com/office/officeart/2005/8/layout/hierarchy1"/>
    <dgm:cxn modelId="{5CB82728-25E1-4AF2-8C25-4E818EBBA842}" type="presParOf" srcId="{6BEF9FE2-5E88-456F-BB4E-CF5E88259CFB}" destId="{4F841077-41C2-478E-9AC7-726E89C96F37}" srcOrd="1" destOrd="0" presId="urn:microsoft.com/office/officeart/2005/8/layout/hierarchy1"/>
    <dgm:cxn modelId="{8A15EA50-914E-4902-B93D-C071DDD264EC}" type="presParOf" srcId="{A0D1D24F-8AFD-41C0-9D2C-A556EA08A4AB}" destId="{3D858983-DFEA-4133-981F-426E5977C000}" srcOrd="1" destOrd="0" presId="urn:microsoft.com/office/officeart/2005/8/layout/hierarchy1"/>
    <dgm:cxn modelId="{070271D8-0701-412A-AFCA-2430D4F8BBF9}" type="presParOf" srcId="{3D858983-DFEA-4133-981F-426E5977C000}" destId="{A45D3662-A652-46EB-995E-A98B5FDB3BBD}" srcOrd="0" destOrd="0" presId="urn:microsoft.com/office/officeart/2005/8/layout/hierarchy1"/>
    <dgm:cxn modelId="{B61315DF-5D8B-4C8F-B7D5-AEBF70ACCDFA}" type="presParOf" srcId="{3D858983-DFEA-4133-981F-426E5977C000}" destId="{17D06C73-DA0D-4CB0-ADEB-9471E30EEEA2}" srcOrd="1" destOrd="0" presId="urn:microsoft.com/office/officeart/2005/8/layout/hierarchy1"/>
    <dgm:cxn modelId="{3732637D-D133-4804-A830-EFB820AFBB80}" type="presParOf" srcId="{17D06C73-DA0D-4CB0-ADEB-9471E30EEEA2}" destId="{5B14D764-725B-4927-806D-04CBFA1F92F5}" srcOrd="0" destOrd="0" presId="urn:microsoft.com/office/officeart/2005/8/layout/hierarchy1"/>
    <dgm:cxn modelId="{8E114020-007F-4361-9440-C1AD99560AA8}" type="presParOf" srcId="{5B14D764-725B-4927-806D-04CBFA1F92F5}" destId="{2E873431-9F86-4365-94C7-CE9AB06BF62F}" srcOrd="0" destOrd="0" presId="urn:microsoft.com/office/officeart/2005/8/layout/hierarchy1"/>
    <dgm:cxn modelId="{6358933C-1422-42E0-A4EC-1A6629DE9212}" type="presParOf" srcId="{5B14D764-725B-4927-806D-04CBFA1F92F5}" destId="{0C5F171D-F42A-439E-8323-68B57D300CB9}" srcOrd="1" destOrd="0" presId="urn:microsoft.com/office/officeart/2005/8/layout/hierarchy1"/>
    <dgm:cxn modelId="{F7E98D09-5185-4444-99CF-96EADBD661A4}" type="presParOf" srcId="{17D06C73-DA0D-4CB0-ADEB-9471E30EEEA2}" destId="{ECCAB401-3A52-46FA-8FB8-F7F95B034EC7}" srcOrd="1" destOrd="0" presId="urn:microsoft.com/office/officeart/2005/8/layout/hierarchy1"/>
    <dgm:cxn modelId="{08AC3A13-6CBB-4EA5-9047-4C6CC0826B93}" type="presParOf" srcId="{ECCAB401-3A52-46FA-8FB8-F7F95B034EC7}" destId="{A58FE0AA-CCCE-45F9-88F1-30F9A2503655}" srcOrd="0" destOrd="0" presId="urn:microsoft.com/office/officeart/2005/8/layout/hierarchy1"/>
    <dgm:cxn modelId="{416AE91D-DA07-4AF5-8BCC-64DED0DABB47}" type="presParOf" srcId="{ECCAB401-3A52-46FA-8FB8-F7F95B034EC7}" destId="{0F5D21DF-B5DB-4635-A886-804D285FBB2A}" srcOrd="1" destOrd="0" presId="urn:microsoft.com/office/officeart/2005/8/layout/hierarchy1"/>
    <dgm:cxn modelId="{E29D7584-0BE4-49D4-BD21-78313C1476AF}" type="presParOf" srcId="{0F5D21DF-B5DB-4635-A886-804D285FBB2A}" destId="{984B1EDE-C0EE-4EFE-B9D9-0E88F22EBEDF}" srcOrd="0" destOrd="0" presId="urn:microsoft.com/office/officeart/2005/8/layout/hierarchy1"/>
    <dgm:cxn modelId="{0A9147C5-D04F-4CD5-A287-F65AE2B601CF}" type="presParOf" srcId="{984B1EDE-C0EE-4EFE-B9D9-0E88F22EBEDF}" destId="{0F24188A-5831-4C42-B388-798005C71F20}" srcOrd="0" destOrd="0" presId="urn:microsoft.com/office/officeart/2005/8/layout/hierarchy1"/>
    <dgm:cxn modelId="{68071561-F394-49A9-A3A1-14B6703D0384}" type="presParOf" srcId="{984B1EDE-C0EE-4EFE-B9D9-0E88F22EBEDF}" destId="{E5493795-532E-4BAB-9FF6-8064043F5E2E}" srcOrd="1" destOrd="0" presId="urn:microsoft.com/office/officeart/2005/8/layout/hierarchy1"/>
    <dgm:cxn modelId="{F8376E44-A374-4CD4-8562-A7F7411A497B}" type="presParOf" srcId="{0F5D21DF-B5DB-4635-A886-804D285FBB2A}" destId="{74C273EF-63D4-4A33-B16E-2F88B4760F4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FE0AA-CCCE-45F9-88F1-30F9A2503655}">
      <dsp:nvSpPr>
        <dsp:cNvPr id="0" name=""/>
        <dsp:cNvSpPr/>
      </dsp:nvSpPr>
      <dsp:spPr>
        <a:xfrm>
          <a:off x="8386602" y="4260077"/>
          <a:ext cx="91440" cy="175556"/>
        </a:xfrm>
        <a:custGeom>
          <a:avLst/>
          <a:gdLst/>
          <a:ahLst/>
          <a:cxnLst/>
          <a:rect l="0" t="0" r="0" b="0"/>
          <a:pathLst>
            <a:path>
              <a:moveTo>
                <a:pt x="45720" y="0"/>
              </a:moveTo>
              <a:lnTo>
                <a:pt x="45720" y="1755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5D3662-A652-46EB-995E-A98B5FDB3BBD}">
      <dsp:nvSpPr>
        <dsp:cNvPr id="0" name=""/>
        <dsp:cNvSpPr/>
      </dsp:nvSpPr>
      <dsp:spPr>
        <a:xfrm>
          <a:off x="8386602" y="3323066"/>
          <a:ext cx="91440" cy="357147"/>
        </a:xfrm>
        <a:custGeom>
          <a:avLst/>
          <a:gdLst/>
          <a:ahLst/>
          <a:cxnLst/>
          <a:rect l="0" t="0" r="0" b="0"/>
          <a:pathLst>
            <a:path>
              <a:moveTo>
                <a:pt x="65125" y="0"/>
              </a:moveTo>
              <a:lnTo>
                <a:pt x="65125" y="272552"/>
              </a:lnTo>
              <a:lnTo>
                <a:pt x="45720" y="272552"/>
              </a:lnTo>
              <a:lnTo>
                <a:pt x="45720" y="3571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17D280-A7E0-4E1E-B820-5DCC10068BDE}">
      <dsp:nvSpPr>
        <dsp:cNvPr id="0" name=""/>
        <dsp:cNvSpPr/>
      </dsp:nvSpPr>
      <dsp:spPr>
        <a:xfrm>
          <a:off x="6578819" y="2531397"/>
          <a:ext cx="1872909" cy="211804"/>
        </a:xfrm>
        <a:custGeom>
          <a:avLst/>
          <a:gdLst/>
          <a:ahLst/>
          <a:cxnLst/>
          <a:rect l="0" t="0" r="0" b="0"/>
          <a:pathLst>
            <a:path>
              <a:moveTo>
                <a:pt x="0" y="0"/>
              </a:moveTo>
              <a:lnTo>
                <a:pt x="0" y="127209"/>
              </a:lnTo>
              <a:lnTo>
                <a:pt x="1872909" y="127209"/>
              </a:lnTo>
              <a:lnTo>
                <a:pt x="1872909" y="2118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666D22-AED1-4BD6-804A-ED01434CA84E}">
      <dsp:nvSpPr>
        <dsp:cNvPr id="0" name=""/>
        <dsp:cNvSpPr/>
      </dsp:nvSpPr>
      <dsp:spPr>
        <a:xfrm>
          <a:off x="6825252" y="5031352"/>
          <a:ext cx="627642" cy="301961"/>
        </a:xfrm>
        <a:custGeom>
          <a:avLst/>
          <a:gdLst/>
          <a:ahLst/>
          <a:cxnLst/>
          <a:rect l="0" t="0" r="0" b="0"/>
          <a:pathLst>
            <a:path>
              <a:moveTo>
                <a:pt x="0" y="0"/>
              </a:moveTo>
              <a:lnTo>
                <a:pt x="0" y="217366"/>
              </a:lnTo>
              <a:lnTo>
                <a:pt x="627642" y="217366"/>
              </a:lnTo>
              <a:lnTo>
                <a:pt x="627642" y="3019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5A87D4-E1CE-4EA4-A062-E88FD983B7B2}">
      <dsp:nvSpPr>
        <dsp:cNvPr id="0" name=""/>
        <dsp:cNvSpPr/>
      </dsp:nvSpPr>
      <dsp:spPr>
        <a:xfrm>
          <a:off x="6291076" y="5913178"/>
          <a:ext cx="91440" cy="265580"/>
        </a:xfrm>
        <a:custGeom>
          <a:avLst/>
          <a:gdLst/>
          <a:ahLst/>
          <a:cxnLst/>
          <a:rect l="0" t="0" r="0" b="0"/>
          <a:pathLst>
            <a:path>
              <a:moveTo>
                <a:pt x="45720" y="0"/>
              </a:moveTo>
              <a:lnTo>
                <a:pt x="45720" y="2655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E4F612-1F66-41A2-A7A4-57F8543DCF14}">
      <dsp:nvSpPr>
        <dsp:cNvPr id="0" name=""/>
        <dsp:cNvSpPr/>
      </dsp:nvSpPr>
      <dsp:spPr>
        <a:xfrm>
          <a:off x="6336796" y="5031352"/>
          <a:ext cx="488456" cy="301961"/>
        </a:xfrm>
        <a:custGeom>
          <a:avLst/>
          <a:gdLst/>
          <a:ahLst/>
          <a:cxnLst/>
          <a:rect l="0" t="0" r="0" b="0"/>
          <a:pathLst>
            <a:path>
              <a:moveTo>
                <a:pt x="488456" y="0"/>
              </a:moveTo>
              <a:lnTo>
                <a:pt x="488456" y="217366"/>
              </a:lnTo>
              <a:lnTo>
                <a:pt x="0" y="217366"/>
              </a:lnTo>
              <a:lnTo>
                <a:pt x="0" y="3019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93A194-CE4D-49B0-AA66-5C1E0B58F611}">
      <dsp:nvSpPr>
        <dsp:cNvPr id="0" name=""/>
        <dsp:cNvSpPr/>
      </dsp:nvSpPr>
      <dsp:spPr>
        <a:xfrm>
          <a:off x="6779532" y="4185907"/>
          <a:ext cx="91440" cy="265580"/>
        </a:xfrm>
        <a:custGeom>
          <a:avLst/>
          <a:gdLst/>
          <a:ahLst/>
          <a:cxnLst/>
          <a:rect l="0" t="0" r="0" b="0"/>
          <a:pathLst>
            <a:path>
              <a:moveTo>
                <a:pt x="45720" y="0"/>
              </a:moveTo>
              <a:lnTo>
                <a:pt x="45720" y="2655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2946B3-604C-477D-9032-0AE1253DF342}">
      <dsp:nvSpPr>
        <dsp:cNvPr id="0" name=""/>
        <dsp:cNvSpPr/>
      </dsp:nvSpPr>
      <dsp:spPr>
        <a:xfrm>
          <a:off x="6779532" y="3376842"/>
          <a:ext cx="91440" cy="229200"/>
        </a:xfrm>
        <a:custGeom>
          <a:avLst/>
          <a:gdLst/>
          <a:ahLst/>
          <a:cxnLst/>
          <a:rect l="0" t="0" r="0" b="0"/>
          <a:pathLst>
            <a:path>
              <a:moveTo>
                <a:pt x="115312" y="0"/>
              </a:moveTo>
              <a:lnTo>
                <a:pt x="115312" y="144604"/>
              </a:lnTo>
              <a:lnTo>
                <a:pt x="45720" y="144604"/>
              </a:lnTo>
              <a:lnTo>
                <a:pt x="45720" y="2292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0985D2-5E45-47A4-8852-97E64B6E3831}">
      <dsp:nvSpPr>
        <dsp:cNvPr id="0" name=""/>
        <dsp:cNvSpPr/>
      </dsp:nvSpPr>
      <dsp:spPr>
        <a:xfrm>
          <a:off x="6578819" y="2531397"/>
          <a:ext cx="316026" cy="265580"/>
        </a:xfrm>
        <a:custGeom>
          <a:avLst/>
          <a:gdLst/>
          <a:ahLst/>
          <a:cxnLst/>
          <a:rect l="0" t="0" r="0" b="0"/>
          <a:pathLst>
            <a:path>
              <a:moveTo>
                <a:pt x="0" y="0"/>
              </a:moveTo>
              <a:lnTo>
                <a:pt x="0" y="180985"/>
              </a:lnTo>
              <a:lnTo>
                <a:pt x="316026" y="180985"/>
              </a:lnTo>
              <a:lnTo>
                <a:pt x="316026" y="2655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665F41-509A-484E-9171-8956F7ACBEE3}">
      <dsp:nvSpPr>
        <dsp:cNvPr id="0" name=""/>
        <dsp:cNvSpPr/>
      </dsp:nvSpPr>
      <dsp:spPr>
        <a:xfrm>
          <a:off x="4256228" y="4217272"/>
          <a:ext cx="1115742" cy="284391"/>
        </a:xfrm>
        <a:custGeom>
          <a:avLst/>
          <a:gdLst/>
          <a:ahLst/>
          <a:cxnLst/>
          <a:rect l="0" t="0" r="0" b="0"/>
          <a:pathLst>
            <a:path>
              <a:moveTo>
                <a:pt x="0" y="0"/>
              </a:moveTo>
              <a:lnTo>
                <a:pt x="0" y="199796"/>
              </a:lnTo>
              <a:lnTo>
                <a:pt x="1115742" y="199796"/>
              </a:lnTo>
              <a:lnTo>
                <a:pt x="1115742" y="2843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4D6CB0-CDD6-473A-9476-67ED45B705AC}">
      <dsp:nvSpPr>
        <dsp:cNvPr id="0" name=""/>
        <dsp:cNvSpPr/>
      </dsp:nvSpPr>
      <dsp:spPr>
        <a:xfrm>
          <a:off x="3411889" y="5084781"/>
          <a:ext cx="454494" cy="305226"/>
        </a:xfrm>
        <a:custGeom>
          <a:avLst/>
          <a:gdLst/>
          <a:ahLst/>
          <a:cxnLst/>
          <a:rect l="0" t="0" r="0" b="0"/>
          <a:pathLst>
            <a:path>
              <a:moveTo>
                <a:pt x="0" y="0"/>
              </a:moveTo>
              <a:lnTo>
                <a:pt x="0" y="220630"/>
              </a:lnTo>
              <a:lnTo>
                <a:pt x="454494" y="220630"/>
              </a:lnTo>
              <a:lnTo>
                <a:pt x="454494" y="30522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133032-837D-4360-A4F2-7EB3A85B3672}">
      <dsp:nvSpPr>
        <dsp:cNvPr id="0" name=""/>
        <dsp:cNvSpPr/>
      </dsp:nvSpPr>
      <dsp:spPr>
        <a:xfrm>
          <a:off x="3411889" y="4217272"/>
          <a:ext cx="844338" cy="287644"/>
        </a:xfrm>
        <a:custGeom>
          <a:avLst/>
          <a:gdLst/>
          <a:ahLst/>
          <a:cxnLst/>
          <a:rect l="0" t="0" r="0" b="0"/>
          <a:pathLst>
            <a:path>
              <a:moveTo>
                <a:pt x="844338" y="0"/>
              </a:moveTo>
              <a:lnTo>
                <a:pt x="844338" y="203049"/>
              </a:lnTo>
              <a:lnTo>
                <a:pt x="0" y="203049"/>
              </a:lnTo>
              <a:lnTo>
                <a:pt x="0" y="2876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E10AE3-16BA-4E33-BBBB-09B39147B882}">
      <dsp:nvSpPr>
        <dsp:cNvPr id="0" name=""/>
        <dsp:cNvSpPr/>
      </dsp:nvSpPr>
      <dsp:spPr>
        <a:xfrm>
          <a:off x="4256228" y="3379075"/>
          <a:ext cx="223690" cy="258332"/>
        </a:xfrm>
        <a:custGeom>
          <a:avLst/>
          <a:gdLst/>
          <a:ahLst/>
          <a:cxnLst/>
          <a:rect l="0" t="0" r="0" b="0"/>
          <a:pathLst>
            <a:path>
              <a:moveTo>
                <a:pt x="223690" y="0"/>
              </a:moveTo>
              <a:lnTo>
                <a:pt x="223690" y="173737"/>
              </a:lnTo>
              <a:lnTo>
                <a:pt x="0" y="173737"/>
              </a:lnTo>
              <a:lnTo>
                <a:pt x="0" y="2583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4B7F9C-7D63-497C-973C-D2FF817AAFDD}">
      <dsp:nvSpPr>
        <dsp:cNvPr id="0" name=""/>
        <dsp:cNvSpPr/>
      </dsp:nvSpPr>
      <dsp:spPr>
        <a:xfrm>
          <a:off x="4479918" y="2531397"/>
          <a:ext cx="2098900" cy="267813"/>
        </a:xfrm>
        <a:custGeom>
          <a:avLst/>
          <a:gdLst/>
          <a:ahLst/>
          <a:cxnLst/>
          <a:rect l="0" t="0" r="0" b="0"/>
          <a:pathLst>
            <a:path>
              <a:moveTo>
                <a:pt x="2098900" y="0"/>
              </a:moveTo>
              <a:lnTo>
                <a:pt x="2098900" y="183218"/>
              </a:lnTo>
              <a:lnTo>
                <a:pt x="0" y="183218"/>
              </a:lnTo>
              <a:lnTo>
                <a:pt x="0" y="2678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54C123-4DC0-4FC0-B8D8-716E3C3789F1}">
      <dsp:nvSpPr>
        <dsp:cNvPr id="0" name=""/>
        <dsp:cNvSpPr/>
      </dsp:nvSpPr>
      <dsp:spPr>
        <a:xfrm>
          <a:off x="6533099" y="1771830"/>
          <a:ext cx="91440" cy="179702"/>
        </a:xfrm>
        <a:custGeom>
          <a:avLst/>
          <a:gdLst/>
          <a:ahLst/>
          <a:cxnLst/>
          <a:rect l="0" t="0" r="0" b="0"/>
          <a:pathLst>
            <a:path>
              <a:moveTo>
                <a:pt x="102272" y="0"/>
              </a:moveTo>
              <a:lnTo>
                <a:pt x="102272" y="95107"/>
              </a:lnTo>
              <a:lnTo>
                <a:pt x="45720" y="95107"/>
              </a:lnTo>
              <a:lnTo>
                <a:pt x="45720" y="1797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96BF3F-09E6-44D4-96F0-767293812A64}">
      <dsp:nvSpPr>
        <dsp:cNvPr id="0" name=""/>
        <dsp:cNvSpPr/>
      </dsp:nvSpPr>
      <dsp:spPr>
        <a:xfrm>
          <a:off x="4758113" y="840507"/>
          <a:ext cx="1877259" cy="351458"/>
        </a:xfrm>
        <a:custGeom>
          <a:avLst/>
          <a:gdLst/>
          <a:ahLst/>
          <a:cxnLst/>
          <a:rect l="0" t="0" r="0" b="0"/>
          <a:pathLst>
            <a:path>
              <a:moveTo>
                <a:pt x="0" y="0"/>
              </a:moveTo>
              <a:lnTo>
                <a:pt x="0" y="266863"/>
              </a:lnTo>
              <a:lnTo>
                <a:pt x="1877259" y="266863"/>
              </a:lnTo>
              <a:lnTo>
                <a:pt x="1877259" y="3514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E925BF-7F16-4124-9454-F92055B18C85}">
      <dsp:nvSpPr>
        <dsp:cNvPr id="0" name=""/>
        <dsp:cNvSpPr/>
      </dsp:nvSpPr>
      <dsp:spPr>
        <a:xfrm>
          <a:off x="2937406" y="1685952"/>
          <a:ext cx="706467" cy="265580"/>
        </a:xfrm>
        <a:custGeom>
          <a:avLst/>
          <a:gdLst/>
          <a:ahLst/>
          <a:cxnLst/>
          <a:rect l="0" t="0" r="0" b="0"/>
          <a:pathLst>
            <a:path>
              <a:moveTo>
                <a:pt x="0" y="0"/>
              </a:moveTo>
              <a:lnTo>
                <a:pt x="0" y="180985"/>
              </a:lnTo>
              <a:lnTo>
                <a:pt x="706467" y="180985"/>
              </a:lnTo>
              <a:lnTo>
                <a:pt x="706467" y="2655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721AEA-2D38-4B9E-BC99-1E6E4AE34AA5}">
      <dsp:nvSpPr>
        <dsp:cNvPr id="0" name=""/>
        <dsp:cNvSpPr/>
      </dsp:nvSpPr>
      <dsp:spPr>
        <a:xfrm>
          <a:off x="661149" y="3486257"/>
          <a:ext cx="876839" cy="345010"/>
        </a:xfrm>
        <a:custGeom>
          <a:avLst/>
          <a:gdLst/>
          <a:ahLst/>
          <a:cxnLst/>
          <a:rect l="0" t="0" r="0" b="0"/>
          <a:pathLst>
            <a:path>
              <a:moveTo>
                <a:pt x="0" y="0"/>
              </a:moveTo>
              <a:lnTo>
                <a:pt x="0" y="260415"/>
              </a:lnTo>
              <a:lnTo>
                <a:pt x="876839" y="260415"/>
              </a:lnTo>
              <a:lnTo>
                <a:pt x="876839" y="3450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F1BF39-E6C5-4131-A0B7-535A539CD0DC}">
      <dsp:nvSpPr>
        <dsp:cNvPr id="0" name=""/>
        <dsp:cNvSpPr/>
      </dsp:nvSpPr>
      <dsp:spPr>
        <a:xfrm>
          <a:off x="355122" y="5773106"/>
          <a:ext cx="1096970" cy="367544"/>
        </a:xfrm>
        <a:custGeom>
          <a:avLst/>
          <a:gdLst/>
          <a:ahLst/>
          <a:cxnLst/>
          <a:rect l="0" t="0" r="0" b="0"/>
          <a:pathLst>
            <a:path>
              <a:moveTo>
                <a:pt x="0" y="0"/>
              </a:moveTo>
              <a:lnTo>
                <a:pt x="0" y="282948"/>
              </a:lnTo>
              <a:lnTo>
                <a:pt x="1096970" y="282948"/>
              </a:lnTo>
              <a:lnTo>
                <a:pt x="1096970" y="3675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ECA21B-FAA0-4EAB-8232-F3E2F849B970}">
      <dsp:nvSpPr>
        <dsp:cNvPr id="0" name=""/>
        <dsp:cNvSpPr/>
      </dsp:nvSpPr>
      <dsp:spPr>
        <a:xfrm>
          <a:off x="355122" y="5125667"/>
          <a:ext cx="229827" cy="188140"/>
        </a:xfrm>
        <a:custGeom>
          <a:avLst/>
          <a:gdLst/>
          <a:ahLst/>
          <a:cxnLst/>
          <a:rect l="0" t="0" r="0" b="0"/>
          <a:pathLst>
            <a:path>
              <a:moveTo>
                <a:pt x="229827" y="0"/>
              </a:moveTo>
              <a:lnTo>
                <a:pt x="229827" y="103544"/>
              </a:lnTo>
              <a:lnTo>
                <a:pt x="0" y="103544"/>
              </a:lnTo>
              <a:lnTo>
                <a:pt x="0" y="188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84B77B-8F5D-4BA3-A92A-074042EFDB29}">
      <dsp:nvSpPr>
        <dsp:cNvPr id="0" name=""/>
        <dsp:cNvSpPr/>
      </dsp:nvSpPr>
      <dsp:spPr>
        <a:xfrm>
          <a:off x="355122" y="4436582"/>
          <a:ext cx="229827" cy="270590"/>
        </a:xfrm>
        <a:custGeom>
          <a:avLst/>
          <a:gdLst/>
          <a:ahLst/>
          <a:cxnLst/>
          <a:rect l="0" t="0" r="0" b="0"/>
          <a:pathLst>
            <a:path>
              <a:moveTo>
                <a:pt x="0" y="0"/>
              </a:moveTo>
              <a:lnTo>
                <a:pt x="0" y="185995"/>
              </a:lnTo>
              <a:lnTo>
                <a:pt x="229827" y="185995"/>
              </a:lnTo>
              <a:lnTo>
                <a:pt x="229827" y="2705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7D39E-9CB0-479A-9E2C-F4529AFE5F8F}">
      <dsp:nvSpPr>
        <dsp:cNvPr id="0" name=""/>
        <dsp:cNvSpPr/>
      </dsp:nvSpPr>
      <dsp:spPr>
        <a:xfrm>
          <a:off x="355122" y="3486257"/>
          <a:ext cx="306026" cy="370460"/>
        </a:xfrm>
        <a:custGeom>
          <a:avLst/>
          <a:gdLst/>
          <a:ahLst/>
          <a:cxnLst/>
          <a:rect l="0" t="0" r="0" b="0"/>
          <a:pathLst>
            <a:path>
              <a:moveTo>
                <a:pt x="306026" y="0"/>
              </a:moveTo>
              <a:lnTo>
                <a:pt x="306026" y="285865"/>
              </a:lnTo>
              <a:lnTo>
                <a:pt x="0" y="285865"/>
              </a:lnTo>
              <a:lnTo>
                <a:pt x="0" y="3704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0A4E51-6CE3-4422-8227-63179E3548D2}">
      <dsp:nvSpPr>
        <dsp:cNvPr id="0" name=""/>
        <dsp:cNvSpPr/>
      </dsp:nvSpPr>
      <dsp:spPr>
        <a:xfrm>
          <a:off x="503540" y="2440903"/>
          <a:ext cx="157608" cy="465489"/>
        </a:xfrm>
        <a:custGeom>
          <a:avLst/>
          <a:gdLst/>
          <a:ahLst/>
          <a:cxnLst/>
          <a:rect l="0" t="0" r="0" b="0"/>
          <a:pathLst>
            <a:path>
              <a:moveTo>
                <a:pt x="0" y="0"/>
              </a:moveTo>
              <a:lnTo>
                <a:pt x="0" y="380893"/>
              </a:lnTo>
              <a:lnTo>
                <a:pt x="157608" y="380893"/>
              </a:lnTo>
              <a:lnTo>
                <a:pt x="157608" y="4654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D591D-EF75-475C-91E2-77300F7D2E74}">
      <dsp:nvSpPr>
        <dsp:cNvPr id="0" name=""/>
        <dsp:cNvSpPr/>
      </dsp:nvSpPr>
      <dsp:spPr>
        <a:xfrm>
          <a:off x="503540" y="1685952"/>
          <a:ext cx="2433866" cy="188644"/>
        </a:xfrm>
        <a:custGeom>
          <a:avLst/>
          <a:gdLst/>
          <a:ahLst/>
          <a:cxnLst/>
          <a:rect l="0" t="0" r="0" b="0"/>
          <a:pathLst>
            <a:path>
              <a:moveTo>
                <a:pt x="2433866" y="0"/>
              </a:moveTo>
              <a:lnTo>
                <a:pt x="2433866" y="104049"/>
              </a:lnTo>
              <a:lnTo>
                <a:pt x="0" y="104049"/>
              </a:lnTo>
              <a:lnTo>
                <a:pt x="0" y="1886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885F58-C298-437A-A67F-D06D71496578}">
      <dsp:nvSpPr>
        <dsp:cNvPr id="0" name=""/>
        <dsp:cNvSpPr/>
      </dsp:nvSpPr>
      <dsp:spPr>
        <a:xfrm>
          <a:off x="2937406" y="840507"/>
          <a:ext cx="1820706" cy="265580"/>
        </a:xfrm>
        <a:custGeom>
          <a:avLst/>
          <a:gdLst/>
          <a:ahLst/>
          <a:cxnLst/>
          <a:rect l="0" t="0" r="0" b="0"/>
          <a:pathLst>
            <a:path>
              <a:moveTo>
                <a:pt x="1820706" y="0"/>
              </a:moveTo>
              <a:lnTo>
                <a:pt x="1820706" y="180985"/>
              </a:lnTo>
              <a:lnTo>
                <a:pt x="0" y="180985"/>
              </a:lnTo>
              <a:lnTo>
                <a:pt x="0" y="2655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62FB4C-4760-4ACE-8FA1-41C24F34459B}">
      <dsp:nvSpPr>
        <dsp:cNvPr id="0" name=""/>
        <dsp:cNvSpPr/>
      </dsp:nvSpPr>
      <dsp:spPr>
        <a:xfrm>
          <a:off x="4113924" y="2985"/>
          <a:ext cx="1288376" cy="8375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AE0CD2-BCBE-4897-ACA7-BF6716582FEA}">
      <dsp:nvSpPr>
        <dsp:cNvPr id="0" name=""/>
        <dsp:cNvSpPr/>
      </dsp:nvSpPr>
      <dsp:spPr>
        <a:xfrm>
          <a:off x="4215388" y="99376"/>
          <a:ext cx="1288376" cy="83752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Dipstick proteinuria</a:t>
          </a:r>
          <a:endParaRPr lang="en-US" sz="1200" kern="1200" dirty="0"/>
        </a:p>
      </dsp:txBody>
      <dsp:txXfrm>
        <a:off x="4239918" y="123906"/>
        <a:ext cx="1239316" cy="788461"/>
      </dsp:txXfrm>
    </dsp:sp>
    <dsp:sp modelId="{070EBEB1-0682-4DED-8FA4-3E3AB69B103E}">
      <dsp:nvSpPr>
        <dsp:cNvPr id="0" name=""/>
        <dsp:cNvSpPr/>
      </dsp:nvSpPr>
      <dsp:spPr>
        <a:xfrm>
          <a:off x="2480820" y="1106088"/>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889D91-2A27-4892-B3E2-199ACB64610D}">
      <dsp:nvSpPr>
        <dsp:cNvPr id="0" name=""/>
        <dsp:cNvSpPr/>
      </dsp:nvSpPr>
      <dsp:spPr>
        <a:xfrm>
          <a:off x="2582284" y="1202478"/>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Âm</a:t>
          </a:r>
          <a:r>
            <a:rPr lang="en-US" sz="1200" kern="1200" dirty="0" smtClean="0"/>
            <a:t> </a:t>
          </a:r>
          <a:r>
            <a:rPr lang="en-US" sz="1200" kern="1200" dirty="0" err="1" smtClean="0"/>
            <a:t>tính</a:t>
          </a:r>
          <a:endParaRPr lang="en-US" sz="1200" kern="1200" dirty="0"/>
        </a:p>
      </dsp:txBody>
      <dsp:txXfrm>
        <a:off x="2599268" y="1219462"/>
        <a:ext cx="879204" cy="545896"/>
      </dsp:txXfrm>
    </dsp:sp>
    <dsp:sp modelId="{29C3FF98-1072-4657-A6E4-88853B9748F7}">
      <dsp:nvSpPr>
        <dsp:cNvPr id="0" name=""/>
        <dsp:cNvSpPr/>
      </dsp:nvSpPr>
      <dsp:spPr>
        <a:xfrm>
          <a:off x="-101463" y="1874596"/>
          <a:ext cx="1210007" cy="5663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243A12-FA23-46AF-8A48-DDA3DEBFDF32}">
      <dsp:nvSpPr>
        <dsp:cNvPr id="0" name=""/>
        <dsp:cNvSpPr/>
      </dsp:nvSpPr>
      <dsp:spPr>
        <a:xfrm>
          <a:off x="0" y="1970987"/>
          <a:ext cx="1210007" cy="5663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Đái</a:t>
          </a:r>
          <a:r>
            <a:rPr lang="en-US" sz="1200" kern="1200" dirty="0" smtClean="0"/>
            <a:t> </a:t>
          </a:r>
          <a:r>
            <a:rPr lang="en-US" sz="1200" kern="1200" dirty="0" err="1" smtClean="0"/>
            <a:t>tháo</a:t>
          </a:r>
          <a:r>
            <a:rPr lang="en-US" sz="1200" kern="1200" dirty="0" smtClean="0"/>
            <a:t> </a:t>
          </a:r>
          <a:r>
            <a:rPr lang="en-US" sz="1200" kern="1200" dirty="0" err="1" smtClean="0"/>
            <a:t>đường</a:t>
          </a:r>
          <a:endParaRPr lang="en-US" sz="1200" kern="1200" dirty="0"/>
        </a:p>
      </dsp:txBody>
      <dsp:txXfrm>
        <a:off x="16587" y="1987574"/>
        <a:ext cx="1176833" cy="533133"/>
      </dsp:txXfrm>
    </dsp:sp>
    <dsp:sp modelId="{4D1D9681-6747-4F06-98FF-BC1BF2591CDE}">
      <dsp:nvSpPr>
        <dsp:cNvPr id="0" name=""/>
        <dsp:cNvSpPr/>
      </dsp:nvSpPr>
      <dsp:spPr>
        <a:xfrm>
          <a:off x="-101463" y="2906393"/>
          <a:ext cx="1525225"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988D5-31AD-4BC0-9B88-063D4CCC441A}">
      <dsp:nvSpPr>
        <dsp:cNvPr id="0" name=""/>
        <dsp:cNvSpPr/>
      </dsp:nvSpPr>
      <dsp:spPr>
        <a:xfrm>
          <a:off x="0" y="3002783"/>
          <a:ext cx="1525225"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Microalbuminuria</a:t>
          </a:r>
          <a:endParaRPr lang="en-US" sz="1200" kern="1200" dirty="0"/>
        </a:p>
      </dsp:txBody>
      <dsp:txXfrm>
        <a:off x="16984" y="3019767"/>
        <a:ext cx="1491257" cy="545896"/>
      </dsp:txXfrm>
    </dsp:sp>
    <dsp:sp modelId="{B785A0D5-085E-4D04-80F2-D64540576D33}">
      <dsp:nvSpPr>
        <dsp:cNvPr id="0" name=""/>
        <dsp:cNvSpPr/>
      </dsp:nvSpPr>
      <dsp:spPr>
        <a:xfrm>
          <a:off x="-101463" y="3856718"/>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5C692-4879-4295-A720-35FE86D10601}">
      <dsp:nvSpPr>
        <dsp:cNvPr id="0" name=""/>
        <dsp:cNvSpPr/>
      </dsp:nvSpPr>
      <dsp:spPr>
        <a:xfrm>
          <a:off x="0" y="3953108"/>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Dương</a:t>
          </a:r>
          <a:r>
            <a:rPr lang="en-US" sz="1200" kern="1200" dirty="0" smtClean="0"/>
            <a:t> </a:t>
          </a:r>
          <a:r>
            <a:rPr lang="en-US" sz="1200" kern="1200" dirty="0" err="1" smtClean="0"/>
            <a:t>tính</a:t>
          </a:r>
          <a:endParaRPr lang="en-US" sz="1200" kern="1200" dirty="0"/>
        </a:p>
      </dsp:txBody>
      <dsp:txXfrm>
        <a:off x="16984" y="3970092"/>
        <a:ext cx="879204" cy="545896"/>
      </dsp:txXfrm>
    </dsp:sp>
    <dsp:sp modelId="{E832C1F3-EDB5-4492-8DDB-878687995CF3}">
      <dsp:nvSpPr>
        <dsp:cNvPr id="0" name=""/>
        <dsp:cNvSpPr/>
      </dsp:nvSpPr>
      <dsp:spPr>
        <a:xfrm>
          <a:off x="-101463" y="4707173"/>
          <a:ext cx="1372826" cy="4184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AF05CF-390E-4670-951A-3DEE8A115D4D}">
      <dsp:nvSpPr>
        <dsp:cNvPr id="0" name=""/>
        <dsp:cNvSpPr/>
      </dsp:nvSpPr>
      <dsp:spPr>
        <a:xfrm>
          <a:off x="0" y="4803564"/>
          <a:ext cx="1372826" cy="4184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Lặp</a:t>
          </a:r>
          <a:r>
            <a:rPr lang="en-US" sz="1200" kern="1200" dirty="0" smtClean="0"/>
            <a:t> </a:t>
          </a:r>
          <a:r>
            <a:rPr lang="en-US" sz="1200" kern="1200" dirty="0" err="1" smtClean="0"/>
            <a:t>lại</a:t>
          </a:r>
          <a:r>
            <a:rPr lang="en-US" sz="1200" kern="1200" dirty="0" smtClean="0"/>
            <a:t> </a:t>
          </a:r>
          <a:r>
            <a:rPr lang="en-US" sz="1200" kern="1200" dirty="0" err="1" smtClean="0"/>
            <a:t>xét</a:t>
          </a:r>
          <a:r>
            <a:rPr lang="en-US" sz="1200" kern="1200" dirty="0" smtClean="0"/>
            <a:t> </a:t>
          </a:r>
          <a:r>
            <a:rPr lang="en-US" sz="1200" kern="1200" dirty="0" err="1" smtClean="0"/>
            <a:t>nghiệm</a:t>
          </a:r>
          <a:r>
            <a:rPr lang="en-US" sz="1200" kern="1200" dirty="0" smtClean="0"/>
            <a:t> </a:t>
          </a:r>
          <a:r>
            <a:rPr lang="en-US" sz="1200" kern="1200" dirty="0" err="1" smtClean="0"/>
            <a:t>ít</a:t>
          </a:r>
          <a:r>
            <a:rPr lang="en-US" sz="1200" kern="1200" dirty="0" smtClean="0"/>
            <a:t> </a:t>
          </a:r>
          <a:r>
            <a:rPr lang="en-US" sz="1200" kern="1200" dirty="0" err="1" smtClean="0"/>
            <a:t>nhất</a:t>
          </a:r>
          <a:r>
            <a:rPr lang="en-US" sz="1200" kern="1200" dirty="0" smtClean="0"/>
            <a:t> 2 </a:t>
          </a:r>
          <a:r>
            <a:rPr lang="en-US" sz="1200" kern="1200" dirty="0" err="1" smtClean="0"/>
            <a:t>lần</a:t>
          </a:r>
          <a:endParaRPr lang="en-US" sz="1200" kern="1200" dirty="0"/>
        </a:p>
      </dsp:txBody>
      <dsp:txXfrm>
        <a:off x="12257" y="4815821"/>
        <a:ext cx="1348312" cy="393979"/>
      </dsp:txXfrm>
    </dsp:sp>
    <dsp:sp modelId="{ABEE2FA2-35E7-4024-BEF9-6714468D3EF1}">
      <dsp:nvSpPr>
        <dsp:cNvPr id="0" name=""/>
        <dsp:cNvSpPr/>
      </dsp:nvSpPr>
      <dsp:spPr>
        <a:xfrm>
          <a:off x="-101463" y="5313807"/>
          <a:ext cx="913172" cy="4592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9BD23A-0433-4098-813B-39207F6BD962}">
      <dsp:nvSpPr>
        <dsp:cNvPr id="0" name=""/>
        <dsp:cNvSpPr/>
      </dsp:nvSpPr>
      <dsp:spPr>
        <a:xfrm>
          <a:off x="0" y="5410197"/>
          <a:ext cx="913172" cy="4592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Dương</a:t>
          </a:r>
          <a:r>
            <a:rPr lang="en-US" sz="1200" kern="1200" dirty="0" smtClean="0"/>
            <a:t> </a:t>
          </a:r>
          <a:r>
            <a:rPr lang="en-US" sz="1200" kern="1200" dirty="0" err="1" smtClean="0"/>
            <a:t>tính</a:t>
          </a:r>
          <a:r>
            <a:rPr lang="en-US" sz="1200" kern="1200" dirty="0" smtClean="0"/>
            <a:t> 2/3 </a:t>
          </a:r>
          <a:r>
            <a:rPr lang="en-US" sz="1200" kern="1200" dirty="0" err="1" smtClean="0"/>
            <a:t>lần</a:t>
          </a:r>
          <a:r>
            <a:rPr lang="en-US" sz="1200" kern="1200" dirty="0" smtClean="0"/>
            <a:t> </a:t>
          </a:r>
          <a:r>
            <a:rPr lang="en-US" sz="1200" kern="1200" dirty="0" err="1" smtClean="0"/>
            <a:t>thử</a:t>
          </a:r>
          <a:endParaRPr lang="en-US" sz="1200" kern="1200" dirty="0"/>
        </a:p>
      </dsp:txBody>
      <dsp:txXfrm>
        <a:off x="13452" y="5423649"/>
        <a:ext cx="886268" cy="432394"/>
      </dsp:txXfrm>
    </dsp:sp>
    <dsp:sp modelId="{03202A30-9E63-418D-8D39-B6C7567CF7A9}">
      <dsp:nvSpPr>
        <dsp:cNvPr id="0" name=""/>
        <dsp:cNvSpPr/>
      </dsp:nvSpPr>
      <dsp:spPr>
        <a:xfrm>
          <a:off x="-101463" y="6140650"/>
          <a:ext cx="3107113"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68BD8-D16F-44E1-872C-BA189600AC2D}">
      <dsp:nvSpPr>
        <dsp:cNvPr id="0" name=""/>
        <dsp:cNvSpPr/>
      </dsp:nvSpPr>
      <dsp:spPr>
        <a:xfrm>
          <a:off x="0" y="6237041"/>
          <a:ext cx="3107113"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Tiên</a:t>
          </a:r>
          <a:r>
            <a:rPr lang="en-US" sz="1200" kern="1200" dirty="0" smtClean="0"/>
            <a:t> </a:t>
          </a:r>
          <a:r>
            <a:rPr lang="en-US" sz="1200" kern="1200" dirty="0" err="1" smtClean="0"/>
            <a:t>lượng</a:t>
          </a:r>
          <a:r>
            <a:rPr lang="en-US" sz="1200" kern="1200" dirty="0" smtClean="0"/>
            <a:t> </a:t>
          </a:r>
          <a:r>
            <a:rPr lang="en-US" sz="1200" kern="1200" dirty="0" err="1" smtClean="0"/>
            <a:t>biến</a:t>
          </a:r>
          <a:r>
            <a:rPr lang="en-US" sz="1200" kern="1200" dirty="0" smtClean="0"/>
            <a:t> </a:t>
          </a:r>
          <a:r>
            <a:rPr lang="en-US" sz="1200" kern="1200" dirty="0" err="1" smtClean="0"/>
            <a:t>chứng</a:t>
          </a:r>
          <a:r>
            <a:rPr lang="en-US" sz="1200" kern="1200" dirty="0" smtClean="0"/>
            <a:t> </a:t>
          </a:r>
          <a:r>
            <a:rPr lang="en-US" sz="1200" kern="1200" dirty="0" err="1" smtClean="0"/>
            <a:t>bệnh</a:t>
          </a:r>
          <a:r>
            <a:rPr lang="en-US" sz="1200" kern="1200" dirty="0" smtClean="0"/>
            <a:t> </a:t>
          </a:r>
          <a:r>
            <a:rPr lang="en-US" sz="1200" kern="1200" dirty="0" err="1" smtClean="0"/>
            <a:t>tim</a:t>
          </a:r>
          <a:r>
            <a:rPr lang="en-US" sz="1200" kern="1200" dirty="0" smtClean="0"/>
            <a:t> </a:t>
          </a:r>
          <a:r>
            <a:rPr lang="en-US" sz="1200" kern="1200" dirty="0" err="1" smtClean="0"/>
            <a:t>mạch</a:t>
          </a:r>
          <a:endParaRPr lang="en-US" sz="1200" kern="1200" dirty="0" smtClean="0"/>
        </a:p>
        <a:p>
          <a:pPr lvl="0" algn="ctr" defTabSz="533400">
            <a:lnSpc>
              <a:spcPct val="90000"/>
            </a:lnSpc>
            <a:spcBef>
              <a:spcPct val="0"/>
            </a:spcBef>
            <a:spcAft>
              <a:spcPct val="35000"/>
            </a:spcAft>
          </a:pPr>
          <a:r>
            <a:rPr lang="en-US" sz="1200" kern="1200" dirty="0" err="1" smtClean="0"/>
            <a:t>Điều</a:t>
          </a:r>
          <a:r>
            <a:rPr lang="en-US" sz="1200" kern="1200" dirty="0" smtClean="0"/>
            <a:t> </a:t>
          </a:r>
          <a:r>
            <a:rPr lang="en-US" sz="1200" kern="1200" dirty="0" err="1" smtClean="0"/>
            <a:t>trị</a:t>
          </a:r>
          <a:r>
            <a:rPr lang="en-US" sz="1200" kern="1200" dirty="0" smtClean="0"/>
            <a:t> </a:t>
          </a:r>
          <a:r>
            <a:rPr lang="en-US" sz="1200" kern="1200" dirty="0" err="1" smtClean="0"/>
            <a:t>với</a:t>
          </a:r>
          <a:r>
            <a:rPr lang="en-US" sz="1200" kern="1200" dirty="0" smtClean="0"/>
            <a:t> ACEIs/ARBs</a:t>
          </a:r>
          <a:endParaRPr lang="en-US" sz="1200" kern="1200" dirty="0"/>
        </a:p>
      </dsp:txBody>
      <dsp:txXfrm>
        <a:off x="16984" y="6254025"/>
        <a:ext cx="3073145" cy="545896"/>
      </dsp:txXfrm>
    </dsp:sp>
    <dsp:sp modelId="{5494C41F-43B0-4DC5-9BA6-817DBC9C3224}">
      <dsp:nvSpPr>
        <dsp:cNvPr id="0" name=""/>
        <dsp:cNvSpPr/>
      </dsp:nvSpPr>
      <dsp:spPr>
        <a:xfrm>
          <a:off x="1081402" y="3831268"/>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B0A059-16DD-44EF-AB97-7F550EDA0BA7}">
      <dsp:nvSpPr>
        <dsp:cNvPr id="0" name=""/>
        <dsp:cNvSpPr/>
      </dsp:nvSpPr>
      <dsp:spPr>
        <a:xfrm>
          <a:off x="1182866" y="3927658"/>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Âm</a:t>
          </a:r>
          <a:r>
            <a:rPr lang="en-US" sz="1200" kern="1200" dirty="0" smtClean="0"/>
            <a:t> </a:t>
          </a:r>
          <a:r>
            <a:rPr lang="en-US" sz="1200" kern="1200" dirty="0" err="1" smtClean="0"/>
            <a:t>tính</a:t>
          </a:r>
          <a:endParaRPr lang="en-US" sz="1200" kern="1200" dirty="0"/>
        </a:p>
      </dsp:txBody>
      <dsp:txXfrm>
        <a:off x="1199850" y="3944642"/>
        <a:ext cx="879204" cy="545896"/>
      </dsp:txXfrm>
    </dsp:sp>
    <dsp:sp modelId="{A4CE0398-5012-41DE-8259-1EC77937FA88}">
      <dsp:nvSpPr>
        <dsp:cNvPr id="0" name=""/>
        <dsp:cNvSpPr/>
      </dsp:nvSpPr>
      <dsp:spPr>
        <a:xfrm>
          <a:off x="3187288" y="1951533"/>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975129-E617-4557-8829-F172109C4486}">
      <dsp:nvSpPr>
        <dsp:cNvPr id="0" name=""/>
        <dsp:cNvSpPr/>
      </dsp:nvSpPr>
      <dsp:spPr>
        <a:xfrm>
          <a:off x="3288751" y="2047923"/>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Không</a:t>
          </a:r>
          <a:r>
            <a:rPr lang="en-US" sz="1200" kern="1200" dirty="0" smtClean="0"/>
            <a:t> </a:t>
          </a:r>
          <a:r>
            <a:rPr lang="en-US" sz="1200" kern="1200" dirty="0" err="1" smtClean="0"/>
            <a:t>đái</a:t>
          </a:r>
          <a:r>
            <a:rPr lang="en-US" sz="1200" kern="1200" dirty="0" smtClean="0"/>
            <a:t> </a:t>
          </a:r>
          <a:r>
            <a:rPr lang="en-US" sz="1200" kern="1200" dirty="0" err="1" smtClean="0"/>
            <a:t>tháo</a:t>
          </a:r>
          <a:r>
            <a:rPr lang="en-US" sz="1200" kern="1200" dirty="0" smtClean="0"/>
            <a:t> </a:t>
          </a:r>
          <a:r>
            <a:rPr lang="en-US" sz="1200" kern="1200" dirty="0" err="1" smtClean="0"/>
            <a:t>đường</a:t>
          </a:r>
          <a:endParaRPr lang="en-US" sz="1200" kern="1200" dirty="0"/>
        </a:p>
      </dsp:txBody>
      <dsp:txXfrm>
        <a:off x="3305735" y="2064907"/>
        <a:ext cx="879204" cy="545896"/>
      </dsp:txXfrm>
    </dsp:sp>
    <dsp:sp modelId="{2EDCDE2A-37EF-4FCD-8669-0ABC3ED16142}">
      <dsp:nvSpPr>
        <dsp:cNvPr id="0" name=""/>
        <dsp:cNvSpPr/>
      </dsp:nvSpPr>
      <dsp:spPr>
        <a:xfrm>
          <a:off x="6178786" y="1191965"/>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C122C-3113-4529-BBD1-D59B0BB8C0E8}">
      <dsp:nvSpPr>
        <dsp:cNvPr id="0" name=""/>
        <dsp:cNvSpPr/>
      </dsp:nvSpPr>
      <dsp:spPr>
        <a:xfrm>
          <a:off x="6280249" y="1288356"/>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Dương</a:t>
          </a:r>
          <a:r>
            <a:rPr lang="en-US" sz="1200" kern="1200" dirty="0" smtClean="0"/>
            <a:t> </a:t>
          </a:r>
          <a:r>
            <a:rPr lang="en-US" sz="1200" kern="1200" dirty="0" err="1" smtClean="0"/>
            <a:t>tính</a:t>
          </a:r>
          <a:endParaRPr lang="en-US" sz="1200" kern="1200" dirty="0"/>
        </a:p>
      </dsp:txBody>
      <dsp:txXfrm>
        <a:off x="6297233" y="1305340"/>
        <a:ext cx="879204" cy="545896"/>
      </dsp:txXfrm>
    </dsp:sp>
    <dsp:sp modelId="{1C94F8BA-B5C2-4823-B803-45FE1548F3CE}">
      <dsp:nvSpPr>
        <dsp:cNvPr id="0" name=""/>
        <dsp:cNvSpPr/>
      </dsp:nvSpPr>
      <dsp:spPr>
        <a:xfrm>
          <a:off x="6122233" y="1951533"/>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E921C5-8C69-4F3A-B0CD-FC46A1199B9D}">
      <dsp:nvSpPr>
        <dsp:cNvPr id="0" name=""/>
        <dsp:cNvSpPr/>
      </dsp:nvSpPr>
      <dsp:spPr>
        <a:xfrm>
          <a:off x="6223697" y="2047923"/>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PCR </a:t>
          </a:r>
          <a:r>
            <a:rPr lang="en-US" sz="1200" kern="1200" dirty="0" err="1" smtClean="0"/>
            <a:t>hoặc</a:t>
          </a:r>
          <a:r>
            <a:rPr lang="en-US" sz="1200" kern="1200" dirty="0" smtClean="0"/>
            <a:t> Protein </a:t>
          </a:r>
          <a:r>
            <a:rPr lang="en-US" sz="1200" kern="1200" dirty="0" err="1" smtClean="0"/>
            <a:t>niệu</a:t>
          </a:r>
          <a:r>
            <a:rPr lang="en-US" sz="1200" kern="1200" dirty="0" smtClean="0"/>
            <a:t> 24 </a:t>
          </a:r>
          <a:r>
            <a:rPr lang="en-US" sz="1200" kern="1200" dirty="0" err="1" smtClean="0"/>
            <a:t>giờ</a:t>
          </a:r>
          <a:endParaRPr lang="en-US" sz="1200" kern="1200" dirty="0"/>
        </a:p>
      </dsp:txBody>
      <dsp:txXfrm>
        <a:off x="6240681" y="2064907"/>
        <a:ext cx="879204" cy="545896"/>
      </dsp:txXfrm>
    </dsp:sp>
    <dsp:sp modelId="{F84FA3A6-1D52-480F-9C84-8577BC1B8372}">
      <dsp:nvSpPr>
        <dsp:cNvPr id="0" name=""/>
        <dsp:cNvSpPr/>
      </dsp:nvSpPr>
      <dsp:spPr>
        <a:xfrm>
          <a:off x="4023332" y="2799210"/>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F0B3F9-0325-4216-A0D3-93C8EC6CCE55}">
      <dsp:nvSpPr>
        <dsp:cNvPr id="0" name=""/>
        <dsp:cNvSpPr/>
      </dsp:nvSpPr>
      <dsp:spPr>
        <a:xfrm>
          <a:off x="4124796" y="2895601"/>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&lt;1g/24 </a:t>
          </a:r>
          <a:r>
            <a:rPr lang="en-US" sz="1200" kern="1200" dirty="0" err="1" smtClean="0"/>
            <a:t>giờ</a:t>
          </a:r>
          <a:endParaRPr lang="en-US" sz="1200" kern="1200" dirty="0"/>
        </a:p>
      </dsp:txBody>
      <dsp:txXfrm>
        <a:off x="4141780" y="2912585"/>
        <a:ext cx="879204" cy="545896"/>
      </dsp:txXfrm>
    </dsp:sp>
    <dsp:sp modelId="{C0C9EF94-F8F5-44EB-BE92-90E7C511674F}">
      <dsp:nvSpPr>
        <dsp:cNvPr id="0" name=""/>
        <dsp:cNvSpPr/>
      </dsp:nvSpPr>
      <dsp:spPr>
        <a:xfrm>
          <a:off x="3013962" y="3637407"/>
          <a:ext cx="2484531"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378346-6F18-4ABC-8FE5-AB07E1E24809}">
      <dsp:nvSpPr>
        <dsp:cNvPr id="0" name=""/>
        <dsp:cNvSpPr/>
      </dsp:nvSpPr>
      <dsp:spPr>
        <a:xfrm>
          <a:off x="3115425" y="3733798"/>
          <a:ext cx="2484531"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Lặp</a:t>
          </a:r>
          <a:r>
            <a:rPr lang="en-US" sz="1200" kern="1200" dirty="0" smtClean="0"/>
            <a:t> </a:t>
          </a:r>
          <a:r>
            <a:rPr lang="en-US" sz="1200" kern="1200" dirty="0" err="1" smtClean="0"/>
            <a:t>lại</a:t>
          </a:r>
          <a:r>
            <a:rPr lang="en-US" sz="1200" kern="1200" dirty="0" smtClean="0"/>
            <a:t> </a:t>
          </a:r>
          <a:r>
            <a:rPr lang="en-US" sz="1200" kern="1200" dirty="0" err="1" smtClean="0"/>
            <a:t>xét</a:t>
          </a:r>
          <a:r>
            <a:rPr lang="en-US" sz="1200" kern="1200" dirty="0" smtClean="0"/>
            <a:t> </a:t>
          </a:r>
          <a:r>
            <a:rPr lang="en-US" sz="1200" kern="1200" dirty="0" err="1" smtClean="0"/>
            <a:t>nghiệm</a:t>
          </a:r>
          <a:r>
            <a:rPr lang="en-US" sz="1200" kern="1200" dirty="0" smtClean="0"/>
            <a:t> </a:t>
          </a:r>
          <a:r>
            <a:rPr lang="en-US" sz="1200" kern="1200" dirty="0" err="1" smtClean="0"/>
            <a:t>sau</a:t>
          </a:r>
          <a:r>
            <a:rPr lang="en-US" sz="1200" kern="1200" dirty="0" smtClean="0"/>
            <a:t> 4-6 </a:t>
          </a:r>
          <a:r>
            <a:rPr lang="en-US" sz="1200" kern="1200" dirty="0" err="1" smtClean="0"/>
            <a:t>tuần</a:t>
          </a:r>
          <a:endParaRPr lang="en-US" sz="1200" kern="1200" dirty="0"/>
        </a:p>
      </dsp:txBody>
      <dsp:txXfrm>
        <a:off x="3132409" y="3750782"/>
        <a:ext cx="2450563" cy="545896"/>
      </dsp:txXfrm>
    </dsp:sp>
    <dsp:sp modelId="{95E66173-C9BC-420F-8FB2-7DC776FE64EA}">
      <dsp:nvSpPr>
        <dsp:cNvPr id="0" name=""/>
        <dsp:cNvSpPr/>
      </dsp:nvSpPr>
      <dsp:spPr>
        <a:xfrm>
          <a:off x="2955303" y="4504916"/>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842E73-3A99-4EA9-9B33-DAA800C165CB}">
      <dsp:nvSpPr>
        <dsp:cNvPr id="0" name=""/>
        <dsp:cNvSpPr/>
      </dsp:nvSpPr>
      <dsp:spPr>
        <a:xfrm>
          <a:off x="3056767" y="4601307"/>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Âm</a:t>
          </a:r>
          <a:r>
            <a:rPr lang="en-US" sz="1200" kern="1200" dirty="0" smtClean="0"/>
            <a:t> </a:t>
          </a:r>
          <a:r>
            <a:rPr lang="en-US" sz="1200" kern="1200" dirty="0" err="1" smtClean="0"/>
            <a:t>tính</a:t>
          </a:r>
          <a:endParaRPr lang="en-US" sz="1200" kern="1200" dirty="0"/>
        </a:p>
      </dsp:txBody>
      <dsp:txXfrm>
        <a:off x="3073751" y="4618291"/>
        <a:ext cx="879204" cy="545896"/>
      </dsp:txXfrm>
    </dsp:sp>
    <dsp:sp modelId="{E4DC978A-06EF-4BA3-9AFD-5A79DF6219C5}">
      <dsp:nvSpPr>
        <dsp:cNvPr id="0" name=""/>
        <dsp:cNvSpPr/>
      </dsp:nvSpPr>
      <dsp:spPr>
        <a:xfrm>
          <a:off x="2907695" y="5390007"/>
          <a:ext cx="1917378"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59AFF2-D82B-4875-9495-B73808E5B83D}">
      <dsp:nvSpPr>
        <dsp:cNvPr id="0" name=""/>
        <dsp:cNvSpPr/>
      </dsp:nvSpPr>
      <dsp:spPr>
        <a:xfrm>
          <a:off x="3009159" y="5486397"/>
          <a:ext cx="1917378"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Tiểu</a:t>
          </a:r>
          <a:r>
            <a:rPr lang="en-US" sz="1200" kern="1200" dirty="0" smtClean="0"/>
            <a:t> protein </a:t>
          </a:r>
          <a:r>
            <a:rPr lang="en-US" sz="1200" kern="1200" dirty="0" err="1" smtClean="0"/>
            <a:t>thoáng</a:t>
          </a:r>
          <a:r>
            <a:rPr lang="en-US" sz="1200" kern="1200" dirty="0" smtClean="0"/>
            <a:t> qua (</a:t>
          </a:r>
          <a:r>
            <a:rPr lang="en-US" sz="1200" kern="1200" dirty="0" err="1" smtClean="0"/>
            <a:t>gắng</a:t>
          </a:r>
          <a:r>
            <a:rPr lang="en-US" sz="1200" kern="1200" dirty="0" smtClean="0"/>
            <a:t> </a:t>
          </a:r>
          <a:r>
            <a:rPr lang="en-US" sz="1200" kern="1200" dirty="0" err="1" smtClean="0"/>
            <a:t>sức</a:t>
          </a:r>
          <a:r>
            <a:rPr lang="en-US" sz="1200" kern="1200" dirty="0" smtClean="0"/>
            <a:t>, </a:t>
          </a:r>
          <a:r>
            <a:rPr lang="en-US" sz="1200" kern="1200" dirty="0" err="1" smtClean="0"/>
            <a:t>nhiễm</a:t>
          </a:r>
          <a:r>
            <a:rPr lang="en-US" sz="1200" kern="1200" dirty="0" smtClean="0"/>
            <a:t> </a:t>
          </a:r>
          <a:r>
            <a:rPr lang="en-US" sz="1200" kern="1200" dirty="0" err="1" smtClean="0"/>
            <a:t>trùng</a:t>
          </a:r>
          <a:r>
            <a:rPr lang="en-US" sz="1200" kern="1200" dirty="0" smtClean="0"/>
            <a:t>, </a:t>
          </a:r>
          <a:r>
            <a:rPr lang="en-US" sz="1200" kern="1200" dirty="0" err="1" smtClean="0"/>
            <a:t>sốt</a:t>
          </a:r>
          <a:r>
            <a:rPr lang="en-US" sz="1200" kern="1200" dirty="0" smtClean="0"/>
            <a:t>, </a:t>
          </a:r>
          <a:r>
            <a:rPr lang="en-US" sz="1200" kern="1200" dirty="0" err="1" smtClean="0"/>
            <a:t>suy</a:t>
          </a:r>
          <a:r>
            <a:rPr lang="en-US" sz="1200" kern="1200" dirty="0" smtClean="0"/>
            <a:t> </a:t>
          </a:r>
          <a:r>
            <a:rPr lang="en-US" sz="1200" kern="1200" dirty="0" err="1" smtClean="0"/>
            <a:t>tim</a:t>
          </a:r>
          <a:r>
            <a:rPr lang="en-US" sz="1200" kern="1200" dirty="0" smtClean="0"/>
            <a:t>,…)</a:t>
          </a:r>
          <a:endParaRPr lang="en-US" sz="1200" kern="1200" dirty="0"/>
        </a:p>
      </dsp:txBody>
      <dsp:txXfrm>
        <a:off x="3026143" y="5503381"/>
        <a:ext cx="1883410" cy="545896"/>
      </dsp:txXfrm>
    </dsp:sp>
    <dsp:sp modelId="{13B95987-E516-47C0-9DAE-EC6EAFD683E4}">
      <dsp:nvSpPr>
        <dsp:cNvPr id="0" name=""/>
        <dsp:cNvSpPr/>
      </dsp:nvSpPr>
      <dsp:spPr>
        <a:xfrm>
          <a:off x="4915384" y="4501663"/>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C1495-02D4-403A-8626-5B0069D69E8D}">
      <dsp:nvSpPr>
        <dsp:cNvPr id="0" name=""/>
        <dsp:cNvSpPr/>
      </dsp:nvSpPr>
      <dsp:spPr>
        <a:xfrm>
          <a:off x="5016847" y="4598054"/>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Dương</a:t>
          </a:r>
          <a:r>
            <a:rPr lang="en-US" sz="1200" kern="1200" dirty="0" smtClean="0"/>
            <a:t> </a:t>
          </a:r>
          <a:r>
            <a:rPr lang="en-US" sz="1200" kern="1200" dirty="0" err="1" smtClean="0"/>
            <a:t>tính</a:t>
          </a:r>
          <a:endParaRPr lang="en-US" sz="1200" kern="1200" dirty="0"/>
        </a:p>
      </dsp:txBody>
      <dsp:txXfrm>
        <a:off x="5033831" y="4615038"/>
        <a:ext cx="879204" cy="545896"/>
      </dsp:txXfrm>
    </dsp:sp>
    <dsp:sp modelId="{BA23238A-3F78-4A77-9E7E-2BB68CAFA6A9}">
      <dsp:nvSpPr>
        <dsp:cNvPr id="0" name=""/>
        <dsp:cNvSpPr/>
      </dsp:nvSpPr>
      <dsp:spPr>
        <a:xfrm>
          <a:off x="6438259" y="2796978"/>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E8B450-D7D2-4EAF-B575-32A40DB84A4A}">
      <dsp:nvSpPr>
        <dsp:cNvPr id="0" name=""/>
        <dsp:cNvSpPr/>
      </dsp:nvSpPr>
      <dsp:spPr>
        <a:xfrm>
          <a:off x="6539723" y="2893368"/>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 1-3g/24 </a:t>
          </a:r>
          <a:r>
            <a:rPr lang="en-US" sz="1200" kern="1200" dirty="0" err="1" smtClean="0"/>
            <a:t>giờ</a:t>
          </a:r>
          <a:endParaRPr lang="en-US" sz="1200" kern="1200" dirty="0"/>
        </a:p>
      </dsp:txBody>
      <dsp:txXfrm>
        <a:off x="6556707" y="2910352"/>
        <a:ext cx="879204" cy="545896"/>
      </dsp:txXfrm>
    </dsp:sp>
    <dsp:sp modelId="{3E5C278D-94C6-4CF3-9349-52539C0E85A5}">
      <dsp:nvSpPr>
        <dsp:cNvPr id="0" name=""/>
        <dsp:cNvSpPr/>
      </dsp:nvSpPr>
      <dsp:spPr>
        <a:xfrm>
          <a:off x="6368666" y="3606043"/>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6713E6-C084-4569-96AE-79BFA4E4DEF3}">
      <dsp:nvSpPr>
        <dsp:cNvPr id="0" name=""/>
        <dsp:cNvSpPr/>
      </dsp:nvSpPr>
      <dsp:spPr>
        <a:xfrm>
          <a:off x="6470130" y="3702433"/>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Dưới</a:t>
          </a:r>
          <a:r>
            <a:rPr lang="en-US" sz="1200" kern="1200" dirty="0" smtClean="0"/>
            <a:t> 30 </a:t>
          </a:r>
          <a:r>
            <a:rPr lang="en-US" sz="1200" kern="1200" dirty="0" err="1" smtClean="0"/>
            <a:t>tuổi</a:t>
          </a:r>
          <a:endParaRPr lang="en-US" sz="1200" kern="1200" dirty="0"/>
        </a:p>
      </dsp:txBody>
      <dsp:txXfrm>
        <a:off x="6487114" y="3719417"/>
        <a:ext cx="879204" cy="545896"/>
      </dsp:txXfrm>
    </dsp:sp>
    <dsp:sp modelId="{8B0D4DB1-6A5D-491F-9E2F-508CB4028BA9}">
      <dsp:nvSpPr>
        <dsp:cNvPr id="0" name=""/>
        <dsp:cNvSpPr/>
      </dsp:nvSpPr>
      <dsp:spPr>
        <a:xfrm>
          <a:off x="6368666" y="4451488"/>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4119CF-0000-4D7A-B384-601389D6A2B8}">
      <dsp:nvSpPr>
        <dsp:cNvPr id="0" name=""/>
        <dsp:cNvSpPr/>
      </dsp:nvSpPr>
      <dsp:spPr>
        <a:xfrm>
          <a:off x="6470130" y="4547878"/>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Protein </a:t>
          </a:r>
          <a:r>
            <a:rPr lang="en-US" sz="1200" kern="1200" dirty="0" err="1" smtClean="0"/>
            <a:t>niệu</a:t>
          </a:r>
          <a:r>
            <a:rPr lang="en-US" sz="1200" kern="1200" dirty="0" smtClean="0"/>
            <a:t> </a:t>
          </a:r>
          <a:r>
            <a:rPr lang="en-US" sz="1200" kern="1200" dirty="0" err="1" smtClean="0"/>
            <a:t>ngày-đêm</a:t>
          </a:r>
          <a:endParaRPr lang="en-US" sz="1200" kern="1200" dirty="0"/>
        </a:p>
      </dsp:txBody>
      <dsp:txXfrm>
        <a:off x="6487114" y="4564862"/>
        <a:ext cx="879204" cy="545896"/>
      </dsp:txXfrm>
    </dsp:sp>
    <dsp:sp modelId="{937B874E-F4BA-413D-9114-BD209E203B92}">
      <dsp:nvSpPr>
        <dsp:cNvPr id="0" name=""/>
        <dsp:cNvSpPr/>
      </dsp:nvSpPr>
      <dsp:spPr>
        <a:xfrm>
          <a:off x="5880209" y="5333314"/>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547836-392B-4E56-BD5F-2930247C128B}">
      <dsp:nvSpPr>
        <dsp:cNvPr id="0" name=""/>
        <dsp:cNvSpPr/>
      </dsp:nvSpPr>
      <dsp:spPr>
        <a:xfrm>
          <a:off x="5981673" y="5429704"/>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Tiễu</a:t>
          </a:r>
          <a:r>
            <a:rPr lang="en-US" sz="1200" kern="1200" dirty="0" smtClean="0"/>
            <a:t> protein </a:t>
          </a:r>
          <a:r>
            <a:rPr lang="en-US" sz="1200" kern="1200" dirty="0" err="1" smtClean="0"/>
            <a:t>tư</a:t>
          </a:r>
          <a:r>
            <a:rPr lang="en-US" sz="1200" kern="1200" dirty="0" smtClean="0"/>
            <a:t> </a:t>
          </a:r>
          <a:r>
            <a:rPr lang="en-US" sz="1200" kern="1200" dirty="0" err="1" smtClean="0"/>
            <a:t>thế</a:t>
          </a:r>
          <a:endParaRPr lang="en-US" sz="1200" kern="1200" dirty="0"/>
        </a:p>
      </dsp:txBody>
      <dsp:txXfrm>
        <a:off x="5998657" y="5446688"/>
        <a:ext cx="879204" cy="545896"/>
      </dsp:txXfrm>
    </dsp:sp>
    <dsp:sp modelId="{DA057359-F28B-4F4A-B2E3-72EC5E3AF2C5}">
      <dsp:nvSpPr>
        <dsp:cNvPr id="0" name=""/>
        <dsp:cNvSpPr/>
      </dsp:nvSpPr>
      <dsp:spPr>
        <a:xfrm>
          <a:off x="5042465" y="6178759"/>
          <a:ext cx="2588660"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65FA3A-9B4A-41BE-A107-DC3C09582735}">
      <dsp:nvSpPr>
        <dsp:cNvPr id="0" name=""/>
        <dsp:cNvSpPr/>
      </dsp:nvSpPr>
      <dsp:spPr>
        <a:xfrm>
          <a:off x="5143929" y="6275149"/>
          <a:ext cx="2588660"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Theo </a:t>
          </a:r>
          <a:r>
            <a:rPr lang="en-US" sz="1200" kern="1200" dirty="0" err="1" smtClean="0"/>
            <a:t>dõi</a:t>
          </a:r>
          <a:r>
            <a:rPr lang="en-US" sz="1200" kern="1200" dirty="0" smtClean="0"/>
            <a:t> PCR</a:t>
          </a:r>
        </a:p>
        <a:p>
          <a:pPr lvl="0" algn="ctr" defTabSz="533400">
            <a:lnSpc>
              <a:spcPct val="90000"/>
            </a:lnSpc>
            <a:spcBef>
              <a:spcPct val="0"/>
            </a:spcBef>
            <a:spcAft>
              <a:spcPct val="35000"/>
            </a:spcAft>
          </a:pPr>
          <a:r>
            <a:rPr lang="en-US" sz="1200" kern="1200" dirty="0" err="1" smtClean="0"/>
            <a:t>Tự</a:t>
          </a:r>
          <a:r>
            <a:rPr lang="en-US" sz="1200" kern="1200" dirty="0" smtClean="0"/>
            <a:t> </a:t>
          </a:r>
          <a:r>
            <a:rPr lang="en-US" sz="1200" kern="1200" dirty="0" err="1" smtClean="0"/>
            <a:t>hết</a:t>
          </a:r>
          <a:r>
            <a:rPr lang="en-US" sz="1200" kern="1200" dirty="0" smtClean="0"/>
            <a:t> </a:t>
          </a:r>
          <a:r>
            <a:rPr lang="en-US" sz="1200" kern="1200" dirty="0" err="1" smtClean="0"/>
            <a:t>sau</a:t>
          </a:r>
          <a:r>
            <a:rPr lang="en-US" sz="1200" kern="1200" dirty="0" smtClean="0"/>
            <a:t> 30 </a:t>
          </a:r>
          <a:r>
            <a:rPr lang="en-US" sz="1200" kern="1200" dirty="0" err="1" smtClean="0"/>
            <a:t>tuổi</a:t>
          </a:r>
          <a:endParaRPr lang="en-US" sz="1200" kern="1200" dirty="0"/>
        </a:p>
      </dsp:txBody>
      <dsp:txXfrm>
        <a:off x="5160913" y="6292133"/>
        <a:ext cx="2554692" cy="545896"/>
      </dsp:txXfrm>
    </dsp:sp>
    <dsp:sp modelId="{5B1CFC21-6067-4FCC-AA91-214DE5B04F4B}">
      <dsp:nvSpPr>
        <dsp:cNvPr id="0" name=""/>
        <dsp:cNvSpPr/>
      </dsp:nvSpPr>
      <dsp:spPr>
        <a:xfrm>
          <a:off x="6996309" y="5333314"/>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71C3C-5C9D-429A-AF6E-CD6DD660E7EE}">
      <dsp:nvSpPr>
        <dsp:cNvPr id="0" name=""/>
        <dsp:cNvSpPr/>
      </dsp:nvSpPr>
      <dsp:spPr>
        <a:xfrm>
          <a:off x="7097772" y="5429704"/>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Tiểu</a:t>
          </a:r>
          <a:r>
            <a:rPr lang="en-US" sz="1200" kern="1200" dirty="0" smtClean="0"/>
            <a:t> protein </a:t>
          </a:r>
          <a:r>
            <a:rPr lang="en-US" sz="1200" kern="1200" dirty="0" err="1" smtClean="0"/>
            <a:t>kéo</a:t>
          </a:r>
          <a:r>
            <a:rPr lang="en-US" sz="1200" kern="1200" dirty="0" smtClean="0"/>
            <a:t> </a:t>
          </a:r>
          <a:r>
            <a:rPr lang="en-US" sz="1200" kern="1200" dirty="0" err="1" smtClean="0"/>
            <a:t>dài</a:t>
          </a:r>
          <a:endParaRPr lang="en-US" sz="1200" kern="1200" dirty="0"/>
        </a:p>
      </dsp:txBody>
      <dsp:txXfrm>
        <a:off x="7114756" y="5446688"/>
        <a:ext cx="879204" cy="545896"/>
      </dsp:txXfrm>
    </dsp:sp>
    <dsp:sp modelId="{A1B620B8-CCFD-4C4F-AE1C-DC8B8AD0EC34}">
      <dsp:nvSpPr>
        <dsp:cNvPr id="0" name=""/>
        <dsp:cNvSpPr/>
      </dsp:nvSpPr>
      <dsp:spPr>
        <a:xfrm>
          <a:off x="7995142" y="2743201"/>
          <a:ext cx="913172"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841077-41C2-478E-9AC7-726E89C96F37}">
      <dsp:nvSpPr>
        <dsp:cNvPr id="0" name=""/>
        <dsp:cNvSpPr/>
      </dsp:nvSpPr>
      <dsp:spPr>
        <a:xfrm>
          <a:off x="8096606" y="2839592"/>
          <a:ext cx="913172"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&gt;3g/24 </a:t>
          </a:r>
          <a:r>
            <a:rPr lang="en-US" sz="1200" kern="1200" dirty="0" err="1" smtClean="0"/>
            <a:t>giờ</a:t>
          </a:r>
          <a:endParaRPr lang="en-US" sz="1200" kern="1200" dirty="0"/>
        </a:p>
      </dsp:txBody>
      <dsp:txXfrm>
        <a:off x="8113590" y="2856576"/>
        <a:ext cx="879204" cy="545896"/>
      </dsp:txXfrm>
    </dsp:sp>
    <dsp:sp modelId="{2E873431-9F86-4365-94C7-CE9AB06BF62F}">
      <dsp:nvSpPr>
        <dsp:cNvPr id="0" name=""/>
        <dsp:cNvSpPr/>
      </dsp:nvSpPr>
      <dsp:spPr>
        <a:xfrm>
          <a:off x="7822109" y="3680213"/>
          <a:ext cx="1220427"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5F171D-F42A-439E-8323-68B57D300CB9}">
      <dsp:nvSpPr>
        <dsp:cNvPr id="0" name=""/>
        <dsp:cNvSpPr/>
      </dsp:nvSpPr>
      <dsp:spPr>
        <a:xfrm>
          <a:off x="7923572" y="3776603"/>
          <a:ext cx="1220427"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Hội</a:t>
          </a:r>
          <a:r>
            <a:rPr lang="en-US" sz="1200" kern="1200" dirty="0" smtClean="0"/>
            <a:t> </a:t>
          </a:r>
          <a:r>
            <a:rPr lang="en-US" sz="1200" kern="1200" dirty="0" err="1" smtClean="0"/>
            <a:t>chẩn</a:t>
          </a:r>
          <a:r>
            <a:rPr lang="en-US" sz="1200" kern="1200" dirty="0" smtClean="0"/>
            <a:t> </a:t>
          </a:r>
          <a:r>
            <a:rPr lang="en-US" sz="1200" kern="1200" dirty="0" err="1" smtClean="0"/>
            <a:t>chuyên</a:t>
          </a:r>
          <a:r>
            <a:rPr lang="en-US" sz="1200" kern="1200" dirty="0" smtClean="0"/>
            <a:t> </a:t>
          </a:r>
          <a:r>
            <a:rPr lang="en-US" sz="1200" kern="1200" dirty="0" err="1" smtClean="0"/>
            <a:t>khoa</a:t>
          </a:r>
          <a:r>
            <a:rPr lang="en-US" sz="1200" kern="1200" dirty="0" smtClean="0"/>
            <a:t> </a:t>
          </a:r>
          <a:r>
            <a:rPr lang="en-US" sz="1200" kern="1200" dirty="0" err="1" smtClean="0"/>
            <a:t>thận</a:t>
          </a:r>
          <a:endParaRPr lang="en-US" sz="1200" kern="1200" dirty="0"/>
        </a:p>
      </dsp:txBody>
      <dsp:txXfrm>
        <a:off x="7940556" y="3793587"/>
        <a:ext cx="1186459" cy="545896"/>
      </dsp:txXfrm>
    </dsp:sp>
    <dsp:sp modelId="{0F24188A-5831-4C42-B388-798005C71F20}">
      <dsp:nvSpPr>
        <dsp:cNvPr id="0" name=""/>
        <dsp:cNvSpPr/>
      </dsp:nvSpPr>
      <dsp:spPr>
        <a:xfrm>
          <a:off x="7822109" y="4435634"/>
          <a:ext cx="1220427" cy="579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493795-532E-4BAB-9FF6-8064043F5E2E}">
      <dsp:nvSpPr>
        <dsp:cNvPr id="0" name=""/>
        <dsp:cNvSpPr/>
      </dsp:nvSpPr>
      <dsp:spPr>
        <a:xfrm>
          <a:off x="7923572" y="4532025"/>
          <a:ext cx="1220427" cy="5798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Tìm</a:t>
          </a:r>
          <a:r>
            <a:rPr lang="en-US" sz="1200" kern="1200" dirty="0" smtClean="0"/>
            <a:t> </a:t>
          </a:r>
          <a:r>
            <a:rPr lang="en-US" sz="1200" kern="1200" dirty="0" err="1" smtClean="0"/>
            <a:t>nguyên</a:t>
          </a:r>
          <a:r>
            <a:rPr lang="en-US" sz="1200" kern="1200" dirty="0" smtClean="0"/>
            <a:t> </a:t>
          </a:r>
          <a:r>
            <a:rPr lang="en-US" sz="1200" kern="1200" dirty="0" err="1" smtClean="0"/>
            <a:t>nhân</a:t>
          </a:r>
          <a:r>
            <a:rPr lang="en-US" sz="1200" kern="1200" dirty="0" smtClean="0"/>
            <a:t> </a:t>
          </a:r>
          <a:r>
            <a:rPr lang="en-US" sz="1200" kern="1200" dirty="0" err="1" smtClean="0"/>
            <a:t>bệnh</a:t>
          </a:r>
          <a:r>
            <a:rPr lang="en-US" sz="1200" kern="1200" dirty="0" smtClean="0"/>
            <a:t> </a:t>
          </a:r>
          <a:r>
            <a:rPr lang="en-US" sz="1200" kern="1200" dirty="0" err="1" smtClean="0"/>
            <a:t>cầu</a:t>
          </a:r>
          <a:r>
            <a:rPr lang="en-US" sz="1200" kern="1200" dirty="0" smtClean="0"/>
            <a:t> </a:t>
          </a:r>
          <a:r>
            <a:rPr lang="en-US" sz="1200" kern="1200" dirty="0" err="1" smtClean="0"/>
            <a:t>thận</a:t>
          </a:r>
          <a:endParaRPr lang="en-US" sz="1200" kern="1200" dirty="0"/>
        </a:p>
      </dsp:txBody>
      <dsp:txXfrm>
        <a:off x="7940556" y="4549009"/>
        <a:ext cx="1186459" cy="5458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1758E7-8391-4484-A42A-F21B46895055}" type="datetimeFigureOut">
              <a:rPr lang="en-US" smtClean="0"/>
              <a:t>7/14/2019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B6FE0C-EE9E-4822-8E42-CC36DC85D377}" type="slidenum">
              <a:rPr lang="en-US" smtClean="0"/>
              <a:t>‹#›</a:t>
            </a:fld>
            <a:endParaRPr lang="en-US"/>
          </a:p>
        </p:txBody>
      </p:sp>
    </p:spTree>
    <p:extLst>
      <p:ext uri="{BB962C8B-B14F-4D97-AF65-F5344CB8AC3E}">
        <p14:creationId xmlns:p14="http://schemas.microsoft.com/office/powerpoint/2010/main" val="908283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1</a:t>
            </a:fld>
            <a:endParaRPr lang="en-US"/>
          </a:p>
        </p:txBody>
      </p:sp>
    </p:spTree>
    <p:extLst>
      <p:ext uri="{BB962C8B-B14F-4D97-AF65-F5344CB8AC3E}">
        <p14:creationId xmlns:p14="http://schemas.microsoft.com/office/powerpoint/2010/main" val="2788689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62A4D-E77A-4D6E-9DBC-1E7721571211}" type="slidenum">
              <a:rPr lang="en-US" smtClean="0"/>
              <a:pPr/>
              <a:t>10</a:t>
            </a:fld>
            <a:endParaRPr lang="en-US"/>
          </a:p>
        </p:txBody>
      </p:sp>
    </p:spTree>
    <p:extLst>
      <p:ext uri="{BB962C8B-B14F-4D97-AF65-F5344CB8AC3E}">
        <p14:creationId xmlns:p14="http://schemas.microsoft.com/office/powerpoint/2010/main" val="604241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62A4D-E77A-4D6E-9DBC-1E7721571211}" type="slidenum">
              <a:rPr lang="en-US" smtClean="0"/>
              <a:pPr/>
              <a:t>11</a:t>
            </a:fld>
            <a:endParaRPr lang="en-US"/>
          </a:p>
        </p:txBody>
      </p:sp>
    </p:spTree>
    <p:extLst>
      <p:ext uri="{BB962C8B-B14F-4D97-AF65-F5344CB8AC3E}">
        <p14:creationId xmlns:p14="http://schemas.microsoft.com/office/powerpoint/2010/main" val="38013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62A4D-E77A-4D6E-9DBC-1E7721571211}" type="slidenum">
              <a:rPr lang="en-US" smtClean="0"/>
              <a:pPr/>
              <a:t>12</a:t>
            </a:fld>
            <a:endParaRPr lang="en-US"/>
          </a:p>
        </p:txBody>
      </p:sp>
    </p:spTree>
    <p:extLst>
      <p:ext uri="{BB962C8B-B14F-4D97-AF65-F5344CB8AC3E}">
        <p14:creationId xmlns:p14="http://schemas.microsoft.com/office/powerpoint/2010/main" val="12579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
Poll Title: Bệnh nhân này được xếp giai đoạn bệnh thận mạn nào theo KDIGO 2012 (CGA)?
https://www.polleverywhere.com/multiple_choice_polls/hs7zvtnY3DROlUc3FRSA6</a:t>
            </a:r>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13</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801510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14</a:t>
            </a:fld>
            <a:endParaRPr lang="en-US"/>
          </a:p>
        </p:txBody>
      </p:sp>
    </p:spTree>
    <p:extLst>
      <p:ext uri="{BB962C8B-B14F-4D97-AF65-F5344CB8AC3E}">
        <p14:creationId xmlns:p14="http://schemas.microsoft.com/office/powerpoint/2010/main" val="3557493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15</a:t>
            </a:fld>
            <a:endParaRPr lang="en-US"/>
          </a:p>
        </p:txBody>
      </p:sp>
    </p:spTree>
    <p:extLst>
      <p:ext uri="{BB962C8B-B14F-4D97-AF65-F5344CB8AC3E}">
        <p14:creationId xmlns:p14="http://schemas.microsoft.com/office/powerpoint/2010/main" val="3643711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16</a:t>
            </a:fld>
            <a:endParaRPr lang="en-US"/>
          </a:p>
        </p:txBody>
      </p:sp>
    </p:spTree>
    <p:extLst>
      <p:ext uri="{BB962C8B-B14F-4D97-AF65-F5344CB8AC3E}">
        <p14:creationId xmlns:p14="http://schemas.microsoft.com/office/powerpoint/2010/main" val="2443066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17</a:t>
            </a:fld>
            <a:endParaRPr lang="en-US"/>
          </a:p>
        </p:txBody>
      </p:sp>
    </p:spTree>
    <p:extLst>
      <p:ext uri="{BB962C8B-B14F-4D97-AF65-F5344CB8AC3E}">
        <p14:creationId xmlns:p14="http://schemas.microsoft.com/office/powerpoint/2010/main" val="1727424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18</a:t>
            </a:fld>
            <a:endParaRPr lang="en-US"/>
          </a:p>
        </p:txBody>
      </p:sp>
    </p:spTree>
    <p:extLst>
      <p:ext uri="{BB962C8B-B14F-4D97-AF65-F5344CB8AC3E}">
        <p14:creationId xmlns:p14="http://schemas.microsoft.com/office/powerpoint/2010/main" val="1509630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19</a:t>
            </a:fld>
            <a:endParaRPr lang="en-US"/>
          </a:p>
        </p:txBody>
      </p:sp>
    </p:spTree>
    <p:extLst>
      <p:ext uri="{BB962C8B-B14F-4D97-AF65-F5344CB8AC3E}">
        <p14:creationId xmlns:p14="http://schemas.microsoft.com/office/powerpoint/2010/main" val="1620815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2</a:t>
            </a:fld>
            <a:endParaRPr lang="en-US"/>
          </a:p>
        </p:txBody>
      </p:sp>
    </p:spTree>
    <p:extLst>
      <p:ext uri="{BB962C8B-B14F-4D97-AF65-F5344CB8AC3E}">
        <p14:creationId xmlns:p14="http://schemas.microsoft.com/office/powerpoint/2010/main" val="3342507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Green: low risk (if no other markers of kidney disease, no CKD); Yellow: moderately increased risk; Orange: high risk; Red, very high risk</a:t>
            </a:r>
            <a:endParaRPr lang="en-US" dirty="0"/>
          </a:p>
        </p:txBody>
      </p:sp>
      <p:sp>
        <p:nvSpPr>
          <p:cNvPr id="4" name="Slide Number Placeholder 3"/>
          <p:cNvSpPr>
            <a:spLocks noGrp="1"/>
          </p:cNvSpPr>
          <p:nvPr>
            <p:ph type="sldNum" sz="quarter" idx="10"/>
          </p:nvPr>
        </p:nvSpPr>
        <p:spPr/>
        <p:txBody>
          <a:bodyPr/>
          <a:lstStyle/>
          <a:p>
            <a:fld id="{6E147933-BFE3-4CB6-8F01-FA72E5C3C43C}" type="slidenum">
              <a:rPr lang="en-US" smtClean="0"/>
              <a:t>20</a:t>
            </a:fld>
            <a:endParaRPr lang="en-US"/>
          </a:p>
        </p:txBody>
      </p:sp>
    </p:spTree>
    <p:extLst>
      <p:ext uri="{BB962C8B-B14F-4D97-AF65-F5344CB8AC3E}">
        <p14:creationId xmlns:p14="http://schemas.microsoft.com/office/powerpoint/2010/main" val="3681004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21</a:t>
            </a:fld>
            <a:endParaRPr lang="en-US"/>
          </a:p>
        </p:txBody>
      </p:sp>
    </p:spTree>
    <p:extLst>
      <p:ext uri="{BB962C8B-B14F-4D97-AF65-F5344CB8AC3E}">
        <p14:creationId xmlns:p14="http://schemas.microsoft.com/office/powerpoint/2010/main" val="1310330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DA1F1-88A7-4222-B63B-EAC7DCC68D9A}" type="slidenum">
              <a:rPr lang="en-US" smtClean="0"/>
              <a:pPr/>
              <a:t>22</a:t>
            </a:fld>
            <a:endParaRPr lang="en-US"/>
          </a:p>
        </p:txBody>
      </p:sp>
    </p:spTree>
    <p:extLst>
      <p:ext uri="{BB962C8B-B14F-4D97-AF65-F5344CB8AC3E}">
        <p14:creationId xmlns:p14="http://schemas.microsoft.com/office/powerpoint/2010/main" val="3557371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23</a:t>
            </a:fld>
            <a:endParaRPr lang="en-US"/>
          </a:p>
        </p:txBody>
      </p:sp>
    </p:spTree>
    <p:extLst>
      <p:ext uri="{BB962C8B-B14F-4D97-AF65-F5344CB8AC3E}">
        <p14:creationId xmlns:p14="http://schemas.microsoft.com/office/powerpoint/2010/main" val="2068834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24</a:t>
            </a:fld>
            <a:endParaRPr lang="en-US"/>
          </a:p>
        </p:txBody>
      </p:sp>
    </p:spTree>
    <p:extLst>
      <p:ext uri="{BB962C8B-B14F-4D97-AF65-F5344CB8AC3E}">
        <p14:creationId xmlns:p14="http://schemas.microsoft.com/office/powerpoint/2010/main" val="1923157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25</a:t>
            </a:fld>
            <a:endParaRPr lang="en-US"/>
          </a:p>
        </p:txBody>
      </p:sp>
    </p:spTree>
    <p:extLst>
      <p:ext uri="{BB962C8B-B14F-4D97-AF65-F5344CB8AC3E}">
        <p14:creationId xmlns:p14="http://schemas.microsoft.com/office/powerpoint/2010/main" val="2693264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26</a:t>
            </a:fld>
            <a:endParaRPr lang="en-US"/>
          </a:p>
        </p:txBody>
      </p:sp>
    </p:spTree>
    <p:extLst>
      <p:ext uri="{BB962C8B-B14F-4D97-AF65-F5344CB8AC3E}">
        <p14:creationId xmlns:p14="http://schemas.microsoft.com/office/powerpoint/2010/main" val="1327059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27</a:t>
            </a:fld>
            <a:endParaRPr lang="en-US"/>
          </a:p>
        </p:txBody>
      </p:sp>
    </p:spTree>
    <p:extLst>
      <p:ext uri="{BB962C8B-B14F-4D97-AF65-F5344CB8AC3E}">
        <p14:creationId xmlns:p14="http://schemas.microsoft.com/office/powerpoint/2010/main" val="2805889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28</a:t>
            </a:fld>
            <a:endParaRPr lang="en-US"/>
          </a:p>
        </p:txBody>
      </p:sp>
    </p:spTree>
    <p:extLst>
      <p:ext uri="{BB962C8B-B14F-4D97-AF65-F5344CB8AC3E}">
        <p14:creationId xmlns:p14="http://schemas.microsoft.com/office/powerpoint/2010/main" val="341580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Suy thận cấp là một trong các nguyên nhân thúc đẩy suy thận tiến trỉên Bn suy thận cấp trên nền suy thận mạn có thể mất vĩnh viền chức năng thận trong đợt STC</a:t>
            </a:r>
            <a:endParaRPr lang="en-US" dirty="0"/>
          </a:p>
        </p:txBody>
      </p:sp>
      <p:sp>
        <p:nvSpPr>
          <p:cNvPr id="4" name="Slide Number Placeholder 3"/>
          <p:cNvSpPr>
            <a:spLocks noGrp="1"/>
          </p:cNvSpPr>
          <p:nvPr>
            <p:ph type="sldNum" sz="quarter" idx="10"/>
          </p:nvPr>
        </p:nvSpPr>
        <p:spPr/>
        <p:txBody>
          <a:bodyPr/>
          <a:lstStyle/>
          <a:p>
            <a:fld id="{6E147933-BFE3-4CB6-8F01-FA72E5C3C43C}" type="slidenum">
              <a:rPr lang="en-US" smtClean="0"/>
              <a:t>29</a:t>
            </a:fld>
            <a:endParaRPr lang="en-US"/>
          </a:p>
        </p:txBody>
      </p:sp>
    </p:spTree>
    <p:extLst>
      <p:ext uri="{BB962C8B-B14F-4D97-AF65-F5344CB8AC3E}">
        <p14:creationId xmlns:p14="http://schemas.microsoft.com/office/powerpoint/2010/main" val="3705057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3</a:t>
            </a:fld>
            <a:endParaRPr lang="en-US"/>
          </a:p>
        </p:txBody>
      </p:sp>
    </p:spTree>
    <p:extLst>
      <p:ext uri="{BB962C8B-B14F-4D97-AF65-F5344CB8AC3E}">
        <p14:creationId xmlns:p14="http://schemas.microsoft.com/office/powerpoint/2010/main" val="13381647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30</a:t>
            </a:fld>
            <a:endParaRPr lang="en-US"/>
          </a:p>
        </p:txBody>
      </p:sp>
    </p:spTree>
    <p:extLst>
      <p:ext uri="{BB962C8B-B14F-4D97-AF65-F5344CB8AC3E}">
        <p14:creationId xmlns:p14="http://schemas.microsoft.com/office/powerpoint/2010/main" val="3197495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31</a:t>
            </a:fld>
            <a:endParaRPr lang="en-US"/>
          </a:p>
        </p:txBody>
      </p:sp>
    </p:spTree>
    <p:extLst>
      <p:ext uri="{BB962C8B-B14F-4D97-AF65-F5344CB8AC3E}">
        <p14:creationId xmlns:p14="http://schemas.microsoft.com/office/powerpoint/2010/main" val="3711084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32</a:t>
            </a:fld>
            <a:endParaRPr lang="en-US"/>
          </a:p>
        </p:txBody>
      </p:sp>
    </p:spTree>
    <p:extLst>
      <p:ext uri="{BB962C8B-B14F-4D97-AF65-F5344CB8AC3E}">
        <p14:creationId xmlns:p14="http://schemas.microsoft.com/office/powerpoint/2010/main" val="37443066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33</a:t>
            </a:fld>
            <a:endParaRPr lang="en-US"/>
          </a:p>
        </p:txBody>
      </p:sp>
    </p:spTree>
    <p:extLst>
      <p:ext uri="{BB962C8B-B14F-4D97-AF65-F5344CB8AC3E}">
        <p14:creationId xmlns:p14="http://schemas.microsoft.com/office/powerpoint/2010/main" val="1004401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
Poll Title: Xếp giai đoạn bệnh thận mạn của bn này theo KDIGO 2012 (CGA)?
https://www.polleverywhere.com/multiple_choice_polls/J5qFsZ3IohU3TLAfK4xmy</a:t>
            </a:r>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34</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3391375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35</a:t>
            </a:fld>
            <a:endParaRPr lang="en-US"/>
          </a:p>
        </p:txBody>
      </p:sp>
    </p:spTree>
    <p:extLst>
      <p:ext uri="{BB962C8B-B14F-4D97-AF65-F5344CB8AC3E}">
        <p14:creationId xmlns:p14="http://schemas.microsoft.com/office/powerpoint/2010/main" val="5346275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36</a:t>
            </a:fld>
            <a:endParaRPr lang="en-US"/>
          </a:p>
        </p:txBody>
      </p:sp>
    </p:spTree>
    <p:extLst>
      <p:ext uri="{BB962C8B-B14F-4D97-AF65-F5344CB8AC3E}">
        <p14:creationId xmlns:p14="http://schemas.microsoft.com/office/powerpoint/2010/main" val="1648857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37</a:t>
            </a:fld>
            <a:endParaRPr lang="en-US"/>
          </a:p>
        </p:txBody>
      </p:sp>
    </p:spTree>
    <p:extLst>
      <p:ext uri="{BB962C8B-B14F-4D97-AF65-F5344CB8AC3E}">
        <p14:creationId xmlns:p14="http://schemas.microsoft.com/office/powerpoint/2010/main" val="2569303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38</a:t>
            </a:fld>
            <a:endParaRPr lang="en-US"/>
          </a:p>
        </p:txBody>
      </p:sp>
    </p:spTree>
    <p:extLst>
      <p:ext uri="{BB962C8B-B14F-4D97-AF65-F5344CB8AC3E}">
        <p14:creationId xmlns:p14="http://schemas.microsoft.com/office/powerpoint/2010/main" val="18749360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39</a:t>
            </a:fld>
            <a:endParaRPr lang="en-US"/>
          </a:p>
        </p:txBody>
      </p:sp>
    </p:spTree>
    <p:extLst>
      <p:ext uri="{BB962C8B-B14F-4D97-AF65-F5344CB8AC3E}">
        <p14:creationId xmlns:p14="http://schemas.microsoft.com/office/powerpoint/2010/main" val="2752004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4</a:t>
            </a:fld>
            <a:endParaRPr lang="en-US"/>
          </a:p>
        </p:txBody>
      </p:sp>
    </p:spTree>
    <p:extLst>
      <p:ext uri="{BB962C8B-B14F-4D97-AF65-F5344CB8AC3E}">
        <p14:creationId xmlns:p14="http://schemas.microsoft.com/office/powerpoint/2010/main" val="2517401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40</a:t>
            </a:fld>
            <a:endParaRPr lang="en-US"/>
          </a:p>
        </p:txBody>
      </p:sp>
    </p:spTree>
    <p:extLst>
      <p:ext uri="{BB962C8B-B14F-4D97-AF65-F5344CB8AC3E}">
        <p14:creationId xmlns:p14="http://schemas.microsoft.com/office/powerpoint/2010/main" val="74735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41</a:t>
            </a:fld>
            <a:endParaRPr lang="en-US"/>
          </a:p>
        </p:txBody>
      </p:sp>
    </p:spTree>
    <p:extLst>
      <p:ext uri="{BB962C8B-B14F-4D97-AF65-F5344CB8AC3E}">
        <p14:creationId xmlns:p14="http://schemas.microsoft.com/office/powerpoint/2010/main" val="411372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42</a:t>
            </a:fld>
            <a:endParaRPr lang="en-US"/>
          </a:p>
        </p:txBody>
      </p:sp>
    </p:spTree>
    <p:extLst>
      <p:ext uri="{BB962C8B-B14F-4D97-AF65-F5344CB8AC3E}">
        <p14:creationId xmlns:p14="http://schemas.microsoft.com/office/powerpoint/2010/main" val="33104296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43</a:t>
            </a:fld>
            <a:endParaRPr lang="en-US"/>
          </a:p>
        </p:txBody>
      </p:sp>
    </p:spTree>
    <p:extLst>
      <p:ext uri="{BB962C8B-B14F-4D97-AF65-F5344CB8AC3E}">
        <p14:creationId xmlns:p14="http://schemas.microsoft.com/office/powerpoint/2010/main" val="33015814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44</a:t>
            </a:fld>
            <a:endParaRPr lang="en-US"/>
          </a:p>
        </p:txBody>
      </p:sp>
    </p:spTree>
    <p:extLst>
      <p:ext uri="{BB962C8B-B14F-4D97-AF65-F5344CB8AC3E}">
        <p14:creationId xmlns:p14="http://schemas.microsoft.com/office/powerpoint/2010/main" val="2148462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45</a:t>
            </a:fld>
            <a:endParaRPr lang="en-US"/>
          </a:p>
        </p:txBody>
      </p:sp>
    </p:spTree>
    <p:extLst>
      <p:ext uri="{BB962C8B-B14F-4D97-AF65-F5344CB8AC3E}">
        <p14:creationId xmlns:p14="http://schemas.microsoft.com/office/powerpoint/2010/main" val="36868637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46</a:t>
            </a:fld>
            <a:endParaRPr lang="en-US"/>
          </a:p>
        </p:txBody>
      </p:sp>
    </p:spTree>
    <p:extLst>
      <p:ext uri="{BB962C8B-B14F-4D97-AF65-F5344CB8AC3E}">
        <p14:creationId xmlns:p14="http://schemas.microsoft.com/office/powerpoint/2010/main" val="31077092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47</a:t>
            </a:fld>
            <a:endParaRPr lang="en-US"/>
          </a:p>
        </p:txBody>
      </p:sp>
    </p:spTree>
    <p:extLst>
      <p:ext uri="{BB962C8B-B14F-4D97-AF65-F5344CB8AC3E}">
        <p14:creationId xmlns:p14="http://schemas.microsoft.com/office/powerpoint/2010/main" val="18450677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48</a:t>
            </a:fld>
            <a:endParaRPr lang="en-US"/>
          </a:p>
        </p:txBody>
      </p:sp>
    </p:spTree>
    <p:extLst>
      <p:ext uri="{BB962C8B-B14F-4D97-AF65-F5344CB8AC3E}">
        <p14:creationId xmlns:p14="http://schemas.microsoft.com/office/powerpoint/2010/main" val="37146598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49</a:t>
            </a:fld>
            <a:endParaRPr lang="en-US"/>
          </a:p>
        </p:txBody>
      </p:sp>
    </p:spTree>
    <p:extLst>
      <p:ext uri="{BB962C8B-B14F-4D97-AF65-F5344CB8AC3E}">
        <p14:creationId xmlns:p14="http://schemas.microsoft.com/office/powerpoint/2010/main" val="3265139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Bệnh nhân này có suy thận không?
https://www.polleverywhere.com/multiple_choice_polls/tT1u35LZNRTfpFQy8gTaI</a:t>
            </a:r>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5</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4073201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50</a:t>
            </a:fld>
            <a:endParaRPr lang="en-US"/>
          </a:p>
        </p:txBody>
      </p:sp>
    </p:spTree>
    <p:extLst>
      <p:ext uri="{BB962C8B-B14F-4D97-AF65-F5344CB8AC3E}">
        <p14:creationId xmlns:p14="http://schemas.microsoft.com/office/powerpoint/2010/main" val="29009704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51</a:t>
            </a:fld>
            <a:endParaRPr lang="en-US"/>
          </a:p>
        </p:txBody>
      </p:sp>
    </p:spTree>
    <p:extLst>
      <p:ext uri="{BB962C8B-B14F-4D97-AF65-F5344CB8AC3E}">
        <p14:creationId xmlns:p14="http://schemas.microsoft.com/office/powerpoint/2010/main" val="8883039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
Poll Title: Bệnh nhân có chức năng thận mất nhanh hay chậm?
https://www.polleverywhere.com/multiple_choice_polls/Ue4vSlDn3bEC9Qt4TXqWf</a:t>
            </a:r>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52</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2811356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53</a:t>
            </a:fld>
            <a:endParaRPr lang="en-US"/>
          </a:p>
        </p:txBody>
      </p:sp>
    </p:spTree>
    <p:extLst>
      <p:ext uri="{BB962C8B-B14F-4D97-AF65-F5344CB8AC3E}">
        <p14:creationId xmlns:p14="http://schemas.microsoft.com/office/powerpoint/2010/main" val="21679672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risks of developing kidney failure depends on 1- Level of Kidney function at the CKD discovery time 2- The rate of decline kidney function</a:t>
            </a:r>
          </a:p>
          <a:p>
            <a:endParaRPr lang="en-US" dirty="0"/>
          </a:p>
        </p:txBody>
      </p:sp>
      <p:sp>
        <p:nvSpPr>
          <p:cNvPr id="4" name="Slide Number Placeholder 3"/>
          <p:cNvSpPr>
            <a:spLocks noGrp="1"/>
          </p:cNvSpPr>
          <p:nvPr>
            <p:ph type="sldNum" sz="quarter" idx="10"/>
          </p:nvPr>
        </p:nvSpPr>
        <p:spPr/>
        <p:txBody>
          <a:bodyPr/>
          <a:lstStyle/>
          <a:p>
            <a:fld id="{6E147933-BFE3-4CB6-8F01-FA72E5C3C43C}" type="slidenum">
              <a:rPr lang="en-US" smtClean="0"/>
              <a:t>54</a:t>
            </a:fld>
            <a:endParaRPr lang="en-US"/>
          </a:p>
        </p:txBody>
      </p:sp>
    </p:spTree>
    <p:extLst>
      <p:ext uri="{BB962C8B-B14F-4D97-AF65-F5344CB8AC3E}">
        <p14:creationId xmlns:p14="http://schemas.microsoft.com/office/powerpoint/2010/main" val="8014613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55</a:t>
            </a:fld>
            <a:endParaRPr lang="en-US"/>
          </a:p>
        </p:txBody>
      </p:sp>
    </p:spTree>
    <p:extLst>
      <p:ext uri="{BB962C8B-B14F-4D97-AF65-F5344CB8AC3E}">
        <p14:creationId xmlns:p14="http://schemas.microsoft.com/office/powerpoint/2010/main" val="18405978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56</a:t>
            </a:fld>
            <a:endParaRPr lang="en-US"/>
          </a:p>
        </p:txBody>
      </p:sp>
    </p:spTree>
    <p:extLst>
      <p:ext uri="{BB962C8B-B14F-4D97-AF65-F5344CB8AC3E}">
        <p14:creationId xmlns:p14="http://schemas.microsoft.com/office/powerpoint/2010/main" val="17771859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57</a:t>
            </a:fld>
            <a:endParaRPr lang="en-US"/>
          </a:p>
        </p:txBody>
      </p:sp>
    </p:spTree>
    <p:extLst>
      <p:ext uri="{BB962C8B-B14F-4D97-AF65-F5344CB8AC3E}">
        <p14:creationId xmlns:p14="http://schemas.microsoft.com/office/powerpoint/2010/main" val="23483585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58</a:t>
            </a:fld>
            <a:endParaRPr lang="en-US"/>
          </a:p>
        </p:txBody>
      </p:sp>
    </p:spTree>
    <p:extLst>
      <p:ext uri="{BB962C8B-B14F-4D97-AF65-F5344CB8AC3E}">
        <p14:creationId xmlns:p14="http://schemas.microsoft.com/office/powerpoint/2010/main" val="16026854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147933-BFE3-4CB6-8F01-FA72E5C3C43C}" type="slidenum">
              <a:rPr lang="en-US" smtClean="0"/>
              <a:t>59</a:t>
            </a:fld>
            <a:endParaRPr lang="en-US"/>
          </a:p>
        </p:txBody>
      </p:sp>
    </p:spTree>
    <p:extLst>
      <p:ext uri="{BB962C8B-B14F-4D97-AF65-F5344CB8AC3E}">
        <p14:creationId xmlns:p14="http://schemas.microsoft.com/office/powerpoint/2010/main" val="4182920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62A4D-E77A-4D6E-9DBC-1E7721571211}" type="slidenum">
              <a:rPr lang="en-US" smtClean="0"/>
              <a:pPr/>
              <a:t>6</a:t>
            </a:fld>
            <a:endParaRPr lang="en-US"/>
          </a:p>
        </p:txBody>
      </p:sp>
    </p:spTree>
    <p:extLst>
      <p:ext uri="{BB962C8B-B14F-4D97-AF65-F5344CB8AC3E}">
        <p14:creationId xmlns:p14="http://schemas.microsoft.com/office/powerpoint/2010/main" val="16545668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60</a:t>
            </a:fld>
            <a:endParaRPr lang="en-US"/>
          </a:p>
        </p:txBody>
      </p:sp>
    </p:spTree>
    <p:extLst>
      <p:ext uri="{BB962C8B-B14F-4D97-AF65-F5344CB8AC3E}">
        <p14:creationId xmlns:p14="http://schemas.microsoft.com/office/powerpoint/2010/main" val="27171812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862A4D-E77A-4D6E-9DBC-1E7721571211}" type="slidenum">
              <a:rPr lang="en-US" smtClean="0"/>
              <a:pPr/>
              <a:t>61</a:t>
            </a:fld>
            <a:endParaRPr lang="en-US"/>
          </a:p>
        </p:txBody>
      </p:sp>
    </p:spTree>
    <p:extLst>
      <p:ext uri="{BB962C8B-B14F-4D97-AF65-F5344CB8AC3E}">
        <p14:creationId xmlns:p14="http://schemas.microsoft.com/office/powerpoint/2010/main" val="429244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862A4D-E77A-4D6E-9DBC-1E7721571211}" type="slidenum">
              <a:rPr lang="en-US" smtClean="0"/>
              <a:pPr/>
              <a:t>7</a:t>
            </a:fld>
            <a:endParaRPr lang="en-US"/>
          </a:p>
        </p:txBody>
      </p:sp>
    </p:spTree>
    <p:extLst>
      <p:ext uri="{BB962C8B-B14F-4D97-AF65-F5344CB8AC3E}">
        <p14:creationId xmlns:p14="http://schemas.microsoft.com/office/powerpoint/2010/main" val="3071596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Độ lọc cầu thận của bệnh nhân này là bao nhiêu ml/ph/1.73?
https://www.polleverywhere.com/multiple_choice_polls/OXLSSQSv42efk1hr0tE9L</a:t>
            </a:r>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8</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619523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6FE0C-EE9E-4822-8E42-CC36DC85D377}" type="slidenum">
              <a:rPr lang="en-US" smtClean="0"/>
              <a:t>9</a:t>
            </a:fld>
            <a:endParaRPr lang="en-US"/>
          </a:p>
        </p:txBody>
      </p:sp>
    </p:spTree>
    <p:extLst>
      <p:ext uri="{BB962C8B-B14F-4D97-AF65-F5344CB8AC3E}">
        <p14:creationId xmlns:p14="http://schemas.microsoft.com/office/powerpoint/2010/main" val="199729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0CD13C-CDEC-4DFA-BEE7-915DEC867547}"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F3B41-8ECF-4FB5-8EF2-5F58F614FA10}" type="slidenum">
              <a:rPr lang="en-US" smtClean="0"/>
              <a:t>‹#›</a:t>
            </a:fld>
            <a:endParaRPr lang="en-US"/>
          </a:p>
        </p:txBody>
      </p:sp>
    </p:spTree>
    <p:extLst>
      <p:ext uri="{BB962C8B-B14F-4D97-AF65-F5344CB8AC3E}">
        <p14:creationId xmlns:p14="http://schemas.microsoft.com/office/powerpoint/2010/main" val="332820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CD13C-CDEC-4DFA-BEE7-915DEC867547}"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F3B41-8ECF-4FB5-8EF2-5F58F614FA10}" type="slidenum">
              <a:rPr lang="en-US" smtClean="0"/>
              <a:t>‹#›</a:t>
            </a:fld>
            <a:endParaRPr lang="en-US"/>
          </a:p>
        </p:txBody>
      </p:sp>
    </p:spTree>
    <p:extLst>
      <p:ext uri="{BB962C8B-B14F-4D97-AF65-F5344CB8AC3E}">
        <p14:creationId xmlns:p14="http://schemas.microsoft.com/office/powerpoint/2010/main" val="7181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CD13C-CDEC-4DFA-BEE7-915DEC867547}"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F3B41-8ECF-4FB5-8EF2-5F58F614FA10}" type="slidenum">
              <a:rPr lang="en-US" smtClean="0"/>
              <a:t>‹#›</a:t>
            </a:fld>
            <a:endParaRPr lang="en-US"/>
          </a:p>
        </p:txBody>
      </p:sp>
    </p:spTree>
    <p:extLst>
      <p:ext uri="{BB962C8B-B14F-4D97-AF65-F5344CB8AC3E}">
        <p14:creationId xmlns:p14="http://schemas.microsoft.com/office/powerpoint/2010/main" val="4125459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CD13C-CDEC-4DFA-BEE7-915DEC867547}"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F3B41-8ECF-4FB5-8EF2-5F58F614FA10}" type="slidenum">
              <a:rPr lang="en-US" smtClean="0"/>
              <a:t>‹#›</a:t>
            </a:fld>
            <a:endParaRPr lang="en-US"/>
          </a:p>
        </p:txBody>
      </p:sp>
    </p:spTree>
    <p:extLst>
      <p:ext uri="{BB962C8B-B14F-4D97-AF65-F5344CB8AC3E}">
        <p14:creationId xmlns:p14="http://schemas.microsoft.com/office/powerpoint/2010/main" val="1957991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0CD13C-CDEC-4DFA-BEE7-915DEC867547}"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F3B41-8ECF-4FB5-8EF2-5F58F614FA10}" type="slidenum">
              <a:rPr lang="en-US" smtClean="0"/>
              <a:t>‹#›</a:t>
            </a:fld>
            <a:endParaRPr lang="en-US"/>
          </a:p>
        </p:txBody>
      </p:sp>
    </p:spTree>
    <p:extLst>
      <p:ext uri="{BB962C8B-B14F-4D97-AF65-F5344CB8AC3E}">
        <p14:creationId xmlns:p14="http://schemas.microsoft.com/office/powerpoint/2010/main" val="155296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0CD13C-CDEC-4DFA-BEE7-915DEC867547}"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F3B41-8ECF-4FB5-8EF2-5F58F614FA10}" type="slidenum">
              <a:rPr lang="en-US" smtClean="0"/>
              <a:t>‹#›</a:t>
            </a:fld>
            <a:endParaRPr lang="en-US"/>
          </a:p>
        </p:txBody>
      </p:sp>
    </p:spTree>
    <p:extLst>
      <p:ext uri="{BB962C8B-B14F-4D97-AF65-F5344CB8AC3E}">
        <p14:creationId xmlns:p14="http://schemas.microsoft.com/office/powerpoint/2010/main" val="2215504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0CD13C-CDEC-4DFA-BEE7-915DEC867547}" type="datetimeFigureOut">
              <a:rPr lang="en-US" smtClean="0"/>
              <a:t>7/14/2019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7F3B41-8ECF-4FB5-8EF2-5F58F614FA10}" type="slidenum">
              <a:rPr lang="en-US" smtClean="0"/>
              <a:t>‹#›</a:t>
            </a:fld>
            <a:endParaRPr lang="en-US"/>
          </a:p>
        </p:txBody>
      </p:sp>
    </p:spTree>
    <p:extLst>
      <p:ext uri="{BB962C8B-B14F-4D97-AF65-F5344CB8AC3E}">
        <p14:creationId xmlns:p14="http://schemas.microsoft.com/office/powerpoint/2010/main" val="107599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0CD13C-CDEC-4DFA-BEE7-915DEC867547}" type="datetimeFigureOut">
              <a:rPr lang="en-US" smtClean="0"/>
              <a:t>7/14/2019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7F3B41-8ECF-4FB5-8EF2-5F58F614FA10}" type="slidenum">
              <a:rPr lang="en-US" smtClean="0"/>
              <a:t>‹#›</a:t>
            </a:fld>
            <a:endParaRPr lang="en-US"/>
          </a:p>
        </p:txBody>
      </p:sp>
    </p:spTree>
    <p:extLst>
      <p:ext uri="{BB962C8B-B14F-4D97-AF65-F5344CB8AC3E}">
        <p14:creationId xmlns:p14="http://schemas.microsoft.com/office/powerpoint/2010/main" val="161765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CD13C-CDEC-4DFA-BEE7-915DEC867547}" type="datetimeFigureOut">
              <a:rPr lang="en-US" smtClean="0"/>
              <a:t>7/14/2019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7F3B41-8ECF-4FB5-8EF2-5F58F614FA10}" type="slidenum">
              <a:rPr lang="en-US" smtClean="0"/>
              <a:t>‹#›</a:t>
            </a:fld>
            <a:endParaRPr lang="en-US"/>
          </a:p>
        </p:txBody>
      </p:sp>
    </p:spTree>
    <p:extLst>
      <p:ext uri="{BB962C8B-B14F-4D97-AF65-F5344CB8AC3E}">
        <p14:creationId xmlns:p14="http://schemas.microsoft.com/office/powerpoint/2010/main" val="289194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D13C-CDEC-4DFA-BEE7-915DEC867547}"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F3B41-8ECF-4FB5-8EF2-5F58F614FA10}" type="slidenum">
              <a:rPr lang="en-US" smtClean="0"/>
              <a:t>‹#›</a:t>
            </a:fld>
            <a:endParaRPr lang="en-US"/>
          </a:p>
        </p:txBody>
      </p:sp>
    </p:spTree>
    <p:extLst>
      <p:ext uri="{BB962C8B-B14F-4D97-AF65-F5344CB8AC3E}">
        <p14:creationId xmlns:p14="http://schemas.microsoft.com/office/powerpoint/2010/main" val="67777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D13C-CDEC-4DFA-BEE7-915DEC867547}"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F3B41-8ECF-4FB5-8EF2-5F58F614FA10}" type="slidenum">
              <a:rPr lang="en-US" smtClean="0"/>
              <a:t>‹#›</a:t>
            </a:fld>
            <a:endParaRPr lang="en-US"/>
          </a:p>
        </p:txBody>
      </p:sp>
    </p:spTree>
    <p:extLst>
      <p:ext uri="{BB962C8B-B14F-4D97-AF65-F5344CB8AC3E}">
        <p14:creationId xmlns:p14="http://schemas.microsoft.com/office/powerpoint/2010/main" val="97814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CD13C-CDEC-4DFA-BEE7-915DEC867547}" type="datetimeFigureOut">
              <a:rPr lang="en-US" smtClean="0"/>
              <a:t>7/14/2019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F3B41-8ECF-4FB5-8EF2-5F58F614FA10}" type="slidenum">
              <a:rPr lang="en-US" smtClean="0"/>
              <a:t>‹#›</a:t>
            </a:fld>
            <a:endParaRPr lang="en-US"/>
          </a:p>
        </p:txBody>
      </p:sp>
    </p:spTree>
    <p:extLst>
      <p:ext uri="{BB962C8B-B14F-4D97-AF65-F5344CB8AC3E}">
        <p14:creationId xmlns:p14="http://schemas.microsoft.com/office/powerpoint/2010/main" val="4287496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b="1" dirty="0" smtClean="0">
                <a:solidFill>
                  <a:srgbClr val="FF0000"/>
                </a:solidFill>
                <a:latin typeface="+mn-lt"/>
              </a:rPr>
              <a:t>BỆNH THẬN MẠN</a:t>
            </a:r>
            <a:br>
              <a:rPr lang="vi-VN" b="1" dirty="0" smtClean="0">
                <a:solidFill>
                  <a:srgbClr val="FF0000"/>
                </a:solidFill>
                <a:latin typeface="+mn-lt"/>
              </a:rPr>
            </a:br>
            <a:r>
              <a:rPr lang="vi-VN" b="1" dirty="0" smtClean="0">
                <a:solidFill>
                  <a:srgbClr val="FF0000"/>
                </a:solidFill>
                <a:latin typeface="+mn-lt"/>
              </a:rPr>
              <a:t>lớp hè 2019</a:t>
            </a:r>
            <a:endParaRPr lang="en-US" b="1" dirty="0">
              <a:solidFill>
                <a:srgbClr val="FF0000"/>
              </a:solidFill>
              <a:latin typeface="+mn-lt"/>
            </a:endParaRPr>
          </a:p>
        </p:txBody>
      </p:sp>
      <p:sp>
        <p:nvSpPr>
          <p:cNvPr id="4" name="TextBox 3"/>
          <p:cNvSpPr txBox="1"/>
          <p:nvPr/>
        </p:nvSpPr>
        <p:spPr>
          <a:xfrm>
            <a:off x="1524000" y="3962400"/>
            <a:ext cx="6553200" cy="830997"/>
          </a:xfrm>
          <a:prstGeom prst="rect">
            <a:avLst/>
          </a:prstGeom>
          <a:noFill/>
        </p:spPr>
        <p:txBody>
          <a:bodyPr wrap="square" rtlCol="0">
            <a:spAutoFit/>
          </a:bodyPr>
          <a:lstStyle/>
          <a:p>
            <a:pPr algn="ctr"/>
            <a:r>
              <a:rPr lang="vi-VN" sz="2400" dirty="0" smtClean="0"/>
              <a:t>Ths. Bs. Bùi Thị Ngọc Yến</a:t>
            </a:r>
          </a:p>
          <a:p>
            <a:pPr algn="ctr"/>
            <a:r>
              <a:rPr lang="vi-VN" sz="2400" dirty="0" smtClean="0"/>
              <a:t>PM. Thận, BM Nội, ĐH Y dược TP. HCM</a:t>
            </a:r>
            <a:endParaRPr lang="en-US" sz="2400" dirty="0"/>
          </a:p>
        </p:txBody>
      </p:sp>
    </p:spTree>
    <p:extLst>
      <p:ext uri="{BB962C8B-B14F-4D97-AF65-F5344CB8AC3E}">
        <p14:creationId xmlns:p14="http://schemas.microsoft.com/office/powerpoint/2010/main" val="1422424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940"/>
            <a:ext cx="8686800" cy="583660"/>
          </a:xfrm>
        </p:spPr>
        <p:txBody>
          <a:bodyPr>
            <a:noAutofit/>
          </a:bodyPr>
          <a:lstStyle/>
          <a:p>
            <a:pPr lvl="0" algn="l"/>
            <a:r>
              <a:rPr lang="en-US" sz="2800" b="1" dirty="0" err="1" smtClean="0">
                <a:solidFill>
                  <a:srgbClr val="FF0000"/>
                </a:solidFill>
                <a:latin typeface="Arial" pitchFamily="34" charset="0"/>
                <a:cs typeface="Arial" pitchFamily="34" charset="0"/>
              </a:rPr>
              <a:t>Công</a:t>
            </a:r>
            <a:r>
              <a:rPr lang="en-US" sz="2800" b="1" dirty="0" smtClean="0">
                <a:solidFill>
                  <a:srgbClr val="FF0000"/>
                </a:solidFill>
                <a:latin typeface="Arial" pitchFamily="34" charset="0"/>
                <a:cs typeface="Arial" pitchFamily="34" charset="0"/>
              </a:rPr>
              <a:t> </a:t>
            </a:r>
            <a:r>
              <a:rPr lang="en-US" sz="2800" b="1" dirty="0" err="1" smtClean="0">
                <a:solidFill>
                  <a:srgbClr val="FF0000"/>
                </a:solidFill>
                <a:latin typeface="Arial" pitchFamily="34" charset="0"/>
                <a:cs typeface="Arial" pitchFamily="34" charset="0"/>
              </a:rPr>
              <a:t>thức</a:t>
            </a:r>
            <a:r>
              <a:rPr lang="en-US" sz="2800" b="1" dirty="0" smtClean="0">
                <a:solidFill>
                  <a:srgbClr val="FF0000"/>
                </a:solidFill>
                <a:latin typeface="Arial" pitchFamily="34" charset="0"/>
                <a:cs typeface="Arial" pitchFamily="34" charset="0"/>
              </a:rPr>
              <a:t> COCKCROFT GAULT  </a:t>
            </a:r>
            <a:endParaRPr lang="en-US" sz="2800" b="1" dirty="0">
              <a:solidFill>
                <a:srgbClr val="FF0000"/>
              </a:solidFill>
              <a:latin typeface="Arial" pitchFamily="34" charset="0"/>
              <a:cs typeface="Arial" pitchFamily="34" charset="0"/>
            </a:endParaRPr>
          </a:p>
        </p:txBody>
      </p:sp>
      <p:sp>
        <p:nvSpPr>
          <p:cNvPr id="7" name="Rectangle 2"/>
          <p:cNvSpPr txBox="1">
            <a:spLocks noChangeArrowheads="1"/>
          </p:cNvSpPr>
          <p:nvPr/>
        </p:nvSpPr>
        <p:spPr>
          <a:xfrm>
            <a:off x="381000" y="3429000"/>
            <a:ext cx="8153400" cy="1000125"/>
          </a:xfrm>
          <a:prstGeom prst="rect">
            <a:avLst/>
          </a:prstGeom>
        </p:spPr>
        <p:txBody>
          <a:bodyPr vert="horz" lIns="45720" rIns="4572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rgbClr val="FFFF00"/>
              </a:solidFill>
              <a:effectLst/>
              <a:uLnTx/>
              <a:uFillTx/>
              <a:latin typeface="+mn-lt"/>
              <a:ea typeface="+mj-ea"/>
              <a:cs typeface="+mj-cs"/>
            </a:endParaRPr>
          </a:p>
        </p:txBody>
      </p:sp>
      <p:pic>
        <p:nvPicPr>
          <p:cNvPr id="20484" name="Picture 4"/>
          <p:cNvPicPr>
            <a:picLocks noChangeAspect="1" noChangeArrowheads="1"/>
          </p:cNvPicPr>
          <p:nvPr/>
        </p:nvPicPr>
        <p:blipFill>
          <a:blip r:embed="rId3"/>
          <a:srcRect/>
          <a:stretch>
            <a:fillRect/>
          </a:stretch>
        </p:blipFill>
        <p:spPr bwMode="auto">
          <a:xfrm>
            <a:off x="1107332" y="838200"/>
            <a:ext cx="6553200" cy="914400"/>
          </a:xfrm>
          <a:prstGeom prst="rect">
            <a:avLst/>
          </a:prstGeom>
          <a:noFill/>
          <a:ln w="9525">
            <a:noFill/>
            <a:miter lim="800000"/>
            <a:headEnd/>
            <a:tailEnd/>
          </a:ln>
          <a:effectLst/>
        </p:spPr>
      </p:pic>
      <p:pic>
        <p:nvPicPr>
          <p:cNvPr id="9" name="Picture 3"/>
          <p:cNvPicPr>
            <a:picLocks noChangeAspect="1" noChangeArrowheads="1"/>
          </p:cNvPicPr>
          <p:nvPr/>
        </p:nvPicPr>
        <p:blipFill>
          <a:blip r:embed="rId4"/>
          <a:srcRect/>
          <a:stretch>
            <a:fillRect/>
          </a:stretch>
        </p:blipFill>
        <p:spPr bwMode="auto">
          <a:xfrm>
            <a:off x="1081392" y="1752600"/>
            <a:ext cx="6553200" cy="924580"/>
          </a:xfrm>
          <a:prstGeom prst="rect">
            <a:avLst/>
          </a:prstGeom>
          <a:noFill/>
          <a:ln w="9525">
            <a:noFill/>
            <a:miter lim="800000"/>
            <a:headEnd/>
            <a:tailEnd/>
          </a:ln>
          <a:effectLst/>
        </p:spPr>
      </p:pic>
      <p:sp>
        <p:nvSpPr>
          <p:cNvPr id="6" name="Content Placeholder 2"/>
          <p:cNvSpPr>
            <a:spLocks noGrp="1"/>
          </p:cNvSpPr>
          <p:nvPr>
            <p:ph idx="1"/>
          </p:nvPr>
        </p:nvSpPr>
        <p:spPr>
          <a:xfrm>
            <a:off x="304800" y="4724401"/>
            <a:ext cx="7010400" cy="533399"/>
          </a:xfrm>
        </p:spPr>
        <p:txBody>
          <a:bodyPr>
            <a:normAutofit/>
          </a:bodyPr>
          <a:lstStyle/>
          <a:p>
            <a:pPr>
              <a:buNone/>
            </a:pPr>
            <a:r>
              <a:rPr lang="en-US" sz="2800" b="1" dirty="0" err="1" smtClean="0">
                <a:solidFill>
                  <a:srgbClr val="FF0000"/>
                </a:solidFill>
                <a:latin typeface="Arial" pitchFamily="34" charset="0"/>
                <a:cs typeface="Arial" pitchFamily="34" charset="0"/>
              </a:rPr>
              <a:t>Công</a:t>
            </a:r>
            <a:r>
              <a:rPr lang="en-US" sz="2800" b="1" dirty="0" smtClean="0">
                <a:solidFill>
                  <a:srgbClr val="FF0000"/>
                </a:solidFill>
                <a:latin typeface="Arial" pitchFamily="34" charset="0"/>
                <a:cs typeface="Arial" pitchFamily="34" charset="0"/>
              </a:rPr>
              <a:t> </a:t>
            </a:r>
            <a:r>
              <a:rPr lang="en-US" sz="2800" b="1" dirty="0" err="1" smtClean="0">
                <a:solidFill>
                  <a:srgbClr val="FF0000"/>
                </a:solidFill>
                <a:latin typeface="Arial" pitchFamily="34" charset="0"/>
                <a:cs typeface="Arial" pitchFamily="34" charset="0"/>
              </a:rPr>
              <a:t>thức</a:t>
            </a:r>
            <a:r>
              <a:rPr lang="en-US" sz="2800" b="1" dirty="0" smtClean="0">
                <a:solidFill>
                  <a:srgbClr val="FF0000"/>
                </a:solidFill>
                <a:latin typeface="Arial" pitchFamily="34" charset="0"/>
                <a:cs typeface="Arial" pitchFamily="34" charset="0"/>
              </a:rPr>
              <a:t> MDRD (</a:t>
            </a:r>
            <a:r>
              <a:rPr lang="en-US" sz="2800" b="1" dirty="0" err="1" smtClean="0">
                <a:solidFill>
                  <a:srgbClr val="FF0000"/>
                </a:solidFill>
                <a:latin typeface="Arial" pitchFamily="34" charset="0"/>
                <a:cs typeface="Arial" pitchFamily="34" charset="0"/>
              </a:rPr>
              <a:t>Nhật</a:t>
            </a:r>
            <a:r>
              <a:rPr lang="en-US" sz="2800" b="1" dirty="0" smtClean="0">
                <a:solidFill>
                  <a:srgbClr val="FF0000"/>
                </a:solidFill>
                <a:latin typeface="Arial" pitchFamily="34" charset="0"/>
                <a:cs typeface="Arial" pitchFamily="34" charset="0"/>
              </a:rPr>
              <a:t>)</a:t>
            </a:r>
          </a:p>
        </p:txBody>
      </p:sp>
      <p:pic>
        <p:nvPicPr>
          <p:cNvPr id="8" name="Picture 2"/>
          <p:cNvPicPr>
            <a:picLocks noChangeAspect="1" noChangeArrowheads="1"/>
          </p:cNvPicPr>
          <p:nvPr/>
        </p:nvPicPr>
        <p:blipFill>
          <a:blip r:embed="rId5"/>
          <a:srcRect/>
          <a:stretch>
            <a:fillRect/>
          </a:stretch>
        </p:blipFill>
        <p:spPr bwMode="auto">
          <a:xfrm>
            <a:off x="920885" y="3585505"/>
            <a:ext cx="7003915" cy="910295"/>
          </a:xfrm>
          <a:prstGeom prst="rect">
            <a:avLst/>
          </a:prstGeom>
          <a:noFill/>
          <a:ln w="9525">
            <a:noFill/>
            <a:miter lim="800000"/>
            <a:headEnd/>
            <a:tailEnd/>
          </a:ln>
          <a:effectLst/>
        </p:spPr>
      </p:pic>
      <p:sp>
        <p:nvSpPr>
          <p:cNvPr id="10" name="TextBox 9"/>
          <p:cNvSpPr txBox="1"/>
          <p:nvPr/>
        </p:nvSpPr>
        <p:spPr>
          <a:xfrm>
            <a:off x="322634" y="2829580"/>
            <a:ext cx="6781800" cy="523220"/>
          </a:xfrm>
          <a:prstGeom prst="rect">
            <a:avLst/>
          </a:prstGeom>
          <a:noFill/>
        </p:spPr>
        <p:txBody>
          <a:bodyPr wrap="square" rtlCol="0">
            <a:spAutoFit/>
          </a:bodyPr>
          <a:lstStyle/>
          <a:p>
            <a:r>
              <a:rPr lang="en-US" sz="2800" b="1" dirty="0" err="1" smtClean="0">
                <a:solidFill>
                  <a:srgbClr val="FF0000"/>
                </a:solidFill>
                <a:latin typeface="Arial" pitchFamily="34" charset="0"/>
                <a:cs typeface="Arial" pitchFamily="34" charset="0"/>
              </a:rPr>
              <a:t>Công</a:t>
            </a:r>
            <a:r>
              <a:rPr lang="en-US" sz="2800" b="1" dirty="0" smtClean="0">
                <a:solidFill>
                  <a:srgbClr val="FF0000"/>
                </a:solidFill>
                <a:latin typeface="Arial" pitchFamily="34" charset="0"/>
                <a:cs typeface="Arial" pitchFamily="34" charset="0"/>
              </a:rPr>
              <a:t> </a:t>
            </a:r>
            <a:r>
              <a:rPr lang="en-US" sz="2800" b="1" dirty="0" err="1" smtClean="0">
                <a:solidFill>
                  <a:srgbClr val="FF0000"/>
                </a:solidFill>
                <a:latin typeface="Arial" pitchFamily="34" charset="0"/>
                <a:cs typeface="Arial" pitchFamily="34" charset="0"/>
              </a:rPr>
              <a:t>thức</a:t>
            </a:r>
            <a:r>
              <a:rPr lang="en-US" sz="2800" b="1" dirty="0" smtClean="0">
                <a:solidFill>
                  <a:srgbClr val="FF0000"/>
                </a:solidFill>
                <a:latin typeface="Arial" pitchFamily="34" charset="0"/>
                <a:cs typeface="Arial" pitchFamily="34" charset="0"/>
              </a:rPr>
              <a:t> MDRD</a:t>
            </a:r>
            <a:endParaRPr lang="en-US" sz="2800" dirty="0">
              <a:solidFill>
                <a:srgbClr val="FF0000"/>
              </a:solidFill>
            </a:endParaRPr>
          </a:p>
        </p:txBody>
      </p:sp>
      <p:pic>
        <p:nvPicPr>
          <p:cNvPr id="11" name="Picture 3"/>
          <p:cNvPicPr>
            <a:picLocks noChangeAspect="1" noChangeArrowheads="1"/>
          </p:cNvPicPr>
          <p:nvPr/>
        </p:nvPicPr>
        <p:blipFill>
          <a:blip r:embed="rId6"/>
          <a:srcRect/>
          <a:stretch>
            <a:fillRect/>
          </a:stretch>
        </p:blipFill>
        <p:spPr bwMode="auto">
          <a:xfrm>
            <a:off x="873868" y="5410200"/>
            <a:ext cx="7203332" cy="1018259"/>
          </a:xfrm>
          <a:prstGeom prst="rect">
            <a:avLst/>
          </a:prstGeom>
          <a:noFill/>
          <a:ln w="9525">
            <a:noFill/>
            <a:miter lim="800000"/>
            <a:headEnd/>
            <a:tailEnd/>
          </a:ln>
          <a:effectLst/>
        </p:spPr>
      </p:pic>
    </p:spTree>
    <p:extLst>
      <p:ext uri="{BB962C8B-B14F-4D97-AF65-F5344CB8AC3E}">
        <p14:creationId xmlns:p14="http://schemas.microsoft.com/office/powerpoint/2010/main" val="965729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143000"/>
          </a:xfrm>
        </p:spPr>
        <p:txBody>
          <a:bodyPr>
            <a:normAutofit/>
          </a:bodyPr>
          <a:lstStyle/>
          <a:p>
            <a:pPr algn="ctr"/>
            <a:r>
              <a:rPr lang="en-US" sz="3200" b="1" dirty="0" err="1" smtClean="0">
                <a:solidFill>
                  <a:srgbClr val="FF0000"/>
                </a:solidFill>
                <a:latin typeface="Arial" pitchFamily="34" charset="0"/>
                <a:cs typeface="Arial" pitchFamily="34" charset="0"/>
              </a:rPr>
              <a:t>Công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thức</a:t>
            </a:r>
            <a:r>
              <a:rPr lang="en-US" sz="3200" b="1" dirty="0" smtClean="0">
                <a:solidFill>
                  <a:srgbClr val="FF0000"/>
                </a:solidFill>
                <a:latin typeface="Arial" pitchFamily="34" charset="0"/>
                <a:cs typeface="Arial" pitchFamily="34" charset="0"/>
              </a:rPr>
              <a:t> CKD-EPI</a:t>
            </a:r>
            <a:endParaRPr lang="en-US" sz="3200" b="1" dirty="0">
              <a:solidFill>
                <a:srgbClr val="FF0000"/>
              </a:solidFill>
              <a:latin typeface="Arial" pitchFamily="34" charset="0"/>
              <a:cs typeface="Arial" pitchFamily="34" charset="0"/>
            </a:endParaRPr>
          </a:p>
        </p:txBody>
      </p:sp>
      <p:pic>
        <p:nvPicPr>
          <p:cNvPr id="22530" name="Picture 2"/>
          <p:cNvPicPr>
            <a:picLocks noChangeAspect="1" noChangeArrowheads="1"/>
          </p:cNvPicPr>
          <p:nvPr/>
        </p:nvPicPr>
        <p:blipFill>
          <a:blip r:embed="rId3"/>
          <a:srcRect/>
          <a:stretch>
            <a:fillRect/>
          </a:stretch>
        </p:blipFill>
        <p:spPr bwMode="auto">
          <a:xfrm>
            <a:off x="457200" y="1905000"/>
            <a:ext cx="8212521" cy="2895600"/>
          </a:xfrm>
          <a:prstGeom prst="rect">
            <a:avLst/>
          </a:prstGeom>
          <a:noFill/>
          <a:ln w="9525">
            <a:noFill/>
            <a:miter lim="800000"/>
            <a:headEnd/>
            <a:tailEnd/>
          </a:ln>
          <a:effectLst/>
        </p:spPr>
      </p:pic>
    </p:spTree>
    <p:extLst>
      <p:ext uri="{BB962C8B-B14F-4D97-AF65-F5344CB8AC3E}">
        <p14:creationId xmlns:p14="http://schemas.microsoft.com/office/powerpoint/2010/main" val="3784024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noAutofit/>
          </a:bodyPr>
          <a:lstStyle/>
          <a:p>
            <a:pPr algn="ctr"/>
            <a:r>
              <a:rPr lang="en-US" sz="3200" b="1" dirty="0" smtClean="0">
                <a:solidFill>
                  <a:srgbClr val="FF0000"/>
                </a:solidFill>
                <a:latin typeface="Arial" pitchFamily="34" charset="0"/>
                <a:cs typeface="Arial" pitchFamily="34" charset="0"/>
              </a:rPr>
              <a:t>So </a:t>
            </a:r>
            <a:r>
              <a:rPr lang="en-US" sz="3200" b="1" dirty="0" err="1" smtClean="0">
                <a:solidFill>
                  <a:srgbClr val="FF0000"/>
                </a:solidFill>
                <a:latin typeface="Arial" pitchFamily="34" charset="0"/>
                <a:cs typeface="Arial" pitchFamily="34" charset="0"/>
              </a:rPr>
              <a:t>sánh</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eGFR</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theo</a:t>
            </a:r>
            <a:r>
              <a:rPr lang="en-US" sz="3200" b="1" dirty="0" smtClean="0">
                <a:solidFill>
                  <a:srgbClr val="FF0000"/>
                </a:solidFill>
                <a:latin typeface="Arial" pitchFamily="34" charset="0"/>
                <a:cs typeface="Arial" pitchFamily="34" charset="0"/>
              </a:rPr>
              <a:t> CKD-EPI </a:t>
            </a:r>
            <a:r>
              <a:rPr lang="en-US" sz="3200" b="1" dirty="0" err="1" smtClean="0">
                <a:solidFill>
                  <a:srgbClr val="FF0000"/>
                </a:solidFill>
                <a:latin typeface="Arial" pitchFamily="34" charset="0"/>
                <a:cs typeface="Arial" pitchFamily="34" charset="0"/>
              </a:rPr>
              <a:t>và</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eGFR</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theo</a:t>
            </a:r>
            <a:r>
              <a:rPr lang="en-US" sz="3200" b="1" dirty="0" smtClean="0">
                <a:solidFill>
                  <a:srgbClr val="FF0000"/>
                </a:solidFill>
                <a:latin typeface="Arial" pitchFamily="34" charset="0"/>
                <a:cs typeface="Arial" pitchFamily="34" charset="0"/>
              </a:rPr>
              <a:t> MDRD</a:t>
            </a:r>
            <a:endParaRPr lang="en-US" sz="3200" b="1" dirty="0">
              <a:solidFill>
                <a:srgbClr val="FF0000"/>
              </a:solidFill>
              <a:latin typeface="Arial" pitchFamily="34" charset="0"/>
              <a:cs typeface="Arial" pitchFamily="34" charset="0"/>
            </a:endParaRPr>
          </a:p>
        </p:txBody>
      </p:sp>
      <p:pic>
        <p:nvPicPr>
          <p:cNvPr id="7170" name="Picture 2"/>
          <p:cNvPicPr>
            <a:picLocks noGrp="1" noChangeAspect="1" noChangeArrowheads="1"/>
          </p:cNvPicPr>
          <p:nvPr>
            <p:ph idx="1"/>
          </p:nvPr>
        </p:nvPicPr>
        <p:blipFill>
          <a:blip r:embed="rId3"/>
          <a:srcRect/>
          <a:stretch>
            <a:fillRect/>
          </a:stretch>
        </p:blipFill>
        <p:spPr bwMode="auto">
          <a:xfrm>
            <a:off x="457200" y="1905000"/>
            <a:ext cx="8229600" cy="3706681"/>
          </a:xfrm>
          <a:prstGeom prst="rect">
            <a:avLst/>
          </a:prstGeom>
          <a:noFill/>
          <a:ln w="9525">
            <a:noFill/>
            <a:miter lim="800000"/>
            <a:headEnd/>
            <a:tailEnd/>
          </a:ln>
          <a:effectLst/>
        </p:spPr>
      </p:pic>
      <p:sp>
        <p:nvSpPr>
          <p:cNvPr id="5" name="TextBox 4"/>
          <p:cNvSpPr txBox="1"/>
          <p:nvPr/>
        </p:nvSpPr>
        <p:spPr>
          <a:xfrm>
            <a:off x="3505200" y="6096000"/>
            <a:ext cx="5181600" cy="369332"/>
          </a:xfrm>
          <a:prstGeom prst="rect">
            <a:avLst/>
          </a:prstGeom>
          <a:noFill/>
        </p:spPr>
        <p:txBody>
          <a:bodyPr wrap="square" rtlCol="0">
            <a:spAutoFit/>
          </a:bodyPr>
          <a:lstStyle/>
          <a:p>
            <a:r>
              <a:rPr lang="en-US" dirty="0" smtClean="0">
                <a:solidFill>
                  <a:srgbClr val="FFC000"/>
                </a:solidFill>
              </a:rPr>
              <a:t>Ann Intern Med. 2009 May 5 ; 150 (9): 604 - 612</a:t>
            </a:r>
            <a:endParaRPr lang="en-US" dirty="0">
              <a:solidFill>
                <a:srgbClr val="FFC000"/>
              </a:solidFill>
            </a:endParaRPr>
          </a:p>
        </p:txBody>
      </p:sp>
      <p:cxnSp>
        <p:nvCxnSpPr>
          <p:cNvPr id="7" name="Straight Connector 6"/>
          <p:cNvCxnSpPr/>
          <p:nvPr/>
        </p:nvCxnSpPr>
        <p:spPr>
          <a:xfrm rot="5400000" flipH="1" flipV="1">
            <a:off x="1028700" y="3467100"/>
            <a:ext cx="2971800" cy="1588"/>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4763294" y="3390106"/>
            <a:ext cx="2971800" cy="1588"/>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62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8636000" cy="6350000"/>
          </a:xfrm>
          <a:prstGeom prst="rect">
            <a:avLst/>
          </a:prstGeom>
        </p:spPr>
      </p:pic>
    </p:spTree>
    <p:extLst>
      <p:ext uri="{BB962C8B-B14F-4D97-AF65-F5344CB8AC3E}">
        <p14:creationId xmlns:p14="http://schemas.microsoft.com/office/powerpoint/2010/main" val="2955918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486400"/>
          </a:xfrm>
        </p:spPr>
        <p:txBody>
          <a:bodyPr>
            <a:normAutofit fontScale="70000" lnSpcReduction="20000"/>
          </a:bodyPr>
          <a:lstStyle/>
          <a:p>
            <a:pPr marL="0" indent="0">
              <a:lnSpc>
                <a:spcPct val="150000"/>
              </a:lnSpc>
              <a:spcAft>
                <a:spcPts val="600"/>
              </a:spcAft>
              <a:buNone/>
            </a:pP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a:latin typeface="Arial" pitchFamily="34" charset="0"/>
                <a:cs typeface="Arial" pitchFamily="34" charset="0"/>
              </a:rPr>
              <a:t> </a:t>
            </a:r>
            <a:r>
              <a:rPr lang="en-US" dirty="0" err="1" smtClean="0">
                <a:latin typeface="Arial" pitchFamily="34" charset="0"/>
                <a:cs typeface="Arial" pitchFamily="34" charset="0"/>
              </a:rPr>
              <a:t>hai</a:t>
            </a:r>
            <a:r>
              <a:rPr lang="en-US" dirty="0" smtClean="0">
                <a:latin typeface="Arial" pitchFamily="34" charset="0"/>
                <a:cs typeface="Arial" pitchFamily="34" charset="0"/>
              </a:rPr>
              <a:t> </a:t>
            </a:r>
            <a:r>
              <a:rPr lang="en-US" dirty="0" err="1" smtClean="0">
                <a:latin typeface="Arial" pitchFamily="34" charset="0"/>
                <a:cs typeface="Arial" pitchFamily="34" charset="0"/>
              </a:rPr>
              <a:t>tiêu</a:t>
            </a:r>
            <a:r>
              <a:rPr lang="en-US" dirty="0" smtClean="0">
                <a:latin typeface="Arial" pitchFamily="34" charset="0"/>
                <a:cs typeface="Arial" pitchFamily="34" charset="0"/>
              </a:rPr>
              <a:t> </a:t>
            </a:r>
            <a:r>
              <a:rPr lang="en-US" dirty="0" err="1" smtClean="0">
                <a:latin typeface="Arial" pitchFamily="34" charset="0"/>
                <a:cs typeface="Arial" pitchFamily="34" charset="0"/>
              </a:rPr>
              <a:t>chuẩn</a:t>
            </a:r>
            <a:r>
              <a:rPr lang="en-US" dirty="0" smtClean="0">
                <a:latin typeface="Arial" pitchFamily="34" charset="0"/>
                <a:cs typeface="Arial" pitchFamily="34" charset="0"/>
              </a:rPr>
              <a:t>, </a:t>
            </a:r>
            <a:r>
              <a:rPr lang="en-US" dirty="0" err="1" smtClean="0">
                <a:latin typeface="Arial" pitchFamily="34" charset="0"/>
                <a:cs typeface="Arial" pitchFamily="34" charset="0"/>
              </a:rPr>
              <a:t>kéo</a:t>
            </a:r>
            <a:r>
              <a:rPr lang="en-US" dirty="0" smtClean="0">
                <a:latin typeface="Arial" pitchFamily="34" charset="0"/>
                <a:cs typeface="Arial" pitchFamily="34" charset="0"/>
              </a:rPr>
              <a:t> </a:t>
            </a:r>
            <a:r>
              <a:rPr lang="en-US" dirty="0" err="1" smtClean="0">
                <a:latin typeface="Arial" pitchFamily="34" charset="0"/>
                <a:cs typeface="Arial" pitchFamily="34" charset="0"/>
              </a:rPr>
              <a:t>dài</a:t>
            </a:r>
            <a:r>
              <a:rPr lang="en-US" dirty="0" smtClean="0">
                <a:latin typeface="Arial" pitchFamily="34" charset="0"/>
                <a:cs typeface="Arial" pitchFamily="34" charset="0"/>
              </a:rPr>
              <a:t> </a:t>
            </a:r>
            <a:r>
              <a:rPr lang="en-US" b="1" dirty="0" smtClean="0">
                <a:latin typeface="Arial" pitchFamily="34" charset="0"/>
                <a:cs typeface="Arial" pitchFamily="34" charset="0"/>
              </a:rPr>
              <a:t>≥ 3 </a:t>
            </a:r>
            <a:r>
              <a:rPr lang="en-US" b="1" dirty="0" err="1" smtClean="0">
                <a:latin typeface="Arial" pitchFamily="34" charset="0"/>
                <a:cs typeface="Arial" pitchFamily="34" charset="0"/>
              </a:rPr>
              <a:t>tháng</a:t>
            </a:r>
            <a:r>
              <a:rPr lang="en-US" dirty="0" smtClean="0">
                <a:latin typeface="Arial" pitchFamily="34" charset="0"/>
                <a:cs typeface="Arial" pitchFamily="34" charset="0"/>
              </a:rPr>
              <a:t>:</a:t>
            </a:r>
          </a:p>
          <a:p>
            <a:pPr>
              <a:lnSpc>
                <a:spcPct val="150000"/>
              </a:lnSpc>
              <a:spcAft>
                <a:spcPts val="600"/>
              </a:spcAft>
              <a:buFont typeface="Wingdings" pitchFamily="2" charset="2"/>
              <a:buChar char="v"/>
            </a:pPr>
            <a:r>
              <a:rPr lang="en-US" dirty="0" err="1" smtClean="0">
                <a:latin typeface="Arial" pitchFamily="34" charset="0"/>
                <a:cs typeface="Arial" pitchFamily="34" charset="0"/>
              </a:rPr>
              <a:t>Bằng</a:t>
            </a:r>
            <a:r>
              <a:rPr lang="en-US" dirty="0" smtClean="0">
                <a:latin typeface="Arial" pitchFamily="34" charset="0"/>
                <a:cs typeface="Arial" pitchFamily="34" charset="0"/>
              </a:rPr>
              <a:t> </a:t>
            </a:r>
            <a:r>
              <a:rPr lang="en-US" dirty="0" err="1" smtClean="0">
                <a:latin typeface="Arial" pitchFamily="34" charset="0"/>
                <a:cs typeface="Arial" pitchFamily="34" charset="0"/>
              </a:rPr>
              <a:t>chứng</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b="1" dirty="0" err="1" smtClean="0">
                <a:latin typeface="Arial" pitchFamily="34" charset="0"/>
                <a:cs typeface="Arial" pitchFamily="34" charset="0"/>
              </a:rPr>
              <a:t>tổn</a:t>
            </a:r>
            <a:r>
              <a:rPr lang="en-US" b="1" dirty="0" smtClean="0">
                <a:latin typeface="Arial" pitchFamily="34" charset="0"/>
                <a:cs typeface="Arial" pitchFamily="34" charset="0"/>
              </a:rPr>
              <a:t> </a:t>
            </a:r>
            <a:r>
              <a:rPr lang="en-US" b="1" dirty="0" err="1" smtClean="0">
                <a:latin typeface="Arial" pitchFamily="34" charset="0"/>
                <a:cs typeface="Arial" pitchFamily="34" charset="0"/>
              </a:rPr>
              <a:t>thương</a:t>
            </a:r>
            <a:r>
              <a:rPr lang="en-US" b="1" dirty="0" smtClean="0">
                <a:latin typeface="Arial" pitchFamily="34" charset="0"/>
                <a:cs typeface="Arial" pitchFamily="34" charset="0"/>
              </a:rPr>
              <a:t> </a:t>
            </a:r>
            <a:r>
              <a:rPr lang="en-US" b="1" dirty="0" err="1" smtClean="0">
                <a:latin typeface="Arial" pitchFamily="34" charset="0"/>
                <a:cs typeface="Arial" pitchFamily="34" charset="0"/>
              </a:rPr>
              <a:t>cấu</a:t>
            </a:r>
            <a:r>
              <a:rPr lang="en-US" b="1" dirty="0" smtClean="0">
                <a:latin typeface="Arial" pitchFamily="34" charset="0"/>
                <a:cs typeface="Arial" pitchFamily="34" charset="0"/>
              </a:rPr>
              <a:t> </a:t>
            </a:r>
            <a:r>
              <a:rPr lang="en-US" b="1" dirty="0" err="1" smtClean="0">
                <a:latin typeface="Arial" pitchFamily="34" charset="0"/>
                <a:cs typeface="Arial" pitchFamily="34" charset="0"/>
              </a:rPr>
              <a:t>trúc</a:t>
            </a:r>
            <a:r>
              <a:rPr lang="en-US" b="1" dirty="0" smtClean="0">
                <a:latin typeface="Arial" pitchFamily="34" charset="0"/>
                <a:cs typeface="Arial" pitchFamily="34" charset="0"/>
              </a:rPr>
              <a:t> </a:t>
            </a:r>
            <a:r>
              <a:rPr lang="en-US" b="1" dirty="0" err="1" smtClean="0">
                <a:latin typeface="Arial" pitchFamily="34" charset="0"/>
                <a:cs typeface="Arial" pitchFamily="34" charset="0"/>
              </a:rPr>
              <a:t>và</a:t>
            </a:r>
            <a:r>
              <a:rPr lang="en-US" b="1" dirty="0" smtClean="0">
                <a:latin typeface="Arial" pitchFamily="34" charset="0"/>
                <a:cs typeface="Arial" pitchFamily="34" charset="0"/>
              </a:rPr>
              <a:t> </a:t>
            </a:r>
            <a:r>
              <a:rPr lang="en-US" b="1" dirty="0" err="1" smtClean="0">
                <a:latin typeface="Arial" pitchFamily="34" charset="0"/>
                <a:cs typeface="Arial" pitchFamily="34" charset="0"/>
              </a:rPr>
              <a:t>chức</a:t>
            </a:r>
            <a:r>
              <a:rPr lang="en-US" b="1" dirty="0" smtClean="0">
                <a:latin typeface="Arial" pitchFamily="34" charset="0"/>
                <a:cs typeface="Arial" pitchFamily="34" charset="0"/>
              </a:rPr>
              <a:t> </a:t>
            </a:r>
            <a:r>
              <a:rPr lang="en-US" b="1" dirty="0" err="1" smtClean="0">
                <a:latin typeface="Arial" pitchFamily="34" charset="0"/>
                <a:cs typeface="Arial" pitchFamily="34" charset="0"/>
              </a:rPr>
              <a:t>năng</a:t>
            </a:r>
            <a:r>
              <a:rPr lang="en-US" b="1" dirty="0" smtClean="0">
                <a:latin typeface="Arial" pitchFamily="34" charset="0"/>
                <a:cs typeface="Arial" pitchFamily="34" charset="0"/>
              </a:rPr>
              <a:t> </a:t>
            </a:r>
            <a:r>
              <a:rPr lang="en-US" b="1" dirty="0" err="1" smtClean="0">
                <a:latin typeface="Arial" pitchFamily="34" charset="0"/>
                <a:cs typeface="Arial" pitchFamily="34" charset="0"/>
              </a:rPr>
              <a:t>thận</a:t>
            </a:r>
            <a:endParaRPr lang="en-US" b="1" dirty="0" smtClean="0">
              <a:latin typeface="Arial" pitchFamily="34" charset="0"/>
              <a:cs typeface="Arial" pitchFamily="34" charset="0"/>
            </a:endParaRPr>
          </a:p>
          <a:p>
            <a:pPr lvl="1">
              <a:lnSpc>
                <a:spcPct val="150000"/>
              </a:lnSpc>
              <a:spcAft>
                <a:spcPts val="600"/>
              </a:spcAft>
              <a:buFontTx/>
              <a:buChar char="-"/>
            </a:pPr>
            <a:r>
              <a:rPr lang="en-US" dirty="0" err="1" smtClean="0">
                <a:latin typeface="Arial" pitchFamily="34" charset="0"/>
                <a:cs typeface="Arial" pitchFamily="34" charset="0"/>
              </a:rPr>
              <a:t>Tổn</a:t>
            </a:r>
            <a:r>
              <a:rPr lang="en-US" dirty="0" smtClean="0">
                <a:latin typeface="Arial" pitchFamily="34" charset="0"/>
                <a:cs typeface="Arial" pitchFamily="34" charset="0"/>
              </a:rPr>
              <a:t> </a:t>
            </a:r>
            <a:r>
              <a:rPr lang="en-US" dirty="0" err="1" smtClean="0">
                <a:latin typeface="Arial" pitchFamily="34" charset="0"/>
                <a:cs typeface="Arial" pitchFamily="34" charset="0"/>
              </a:rPr>
              <a:t>thương</a:t>
            </a:r>
            <a:r>
              <a:rPr lang="en-US" dirty="0" smtClean="0">
                <a:latin typeface="Arial" pitchFamily="34" charset="0"/>
                <a:cs typeface="Arial" pitchFamily="34" charset="0"/>
              </a:rPr>
              <a:t> </a:t>
            </a:r>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thận</a:t>
            </a:r>
            <a:r>
              <a:rPr lang="en-US" dirty="0" smtClean="0">
                <a:latin typeface="Arial" pitchFamily="34" charset="0"/>
                <a:cs typeface="Arial" pitchFamily="34" charset="0"/>
              </a:rPr>
              <a:t> </a:t>
            </a:r>
            <a:r>
              <a:rPr lang="en-US" dirty="0" err="1" smtClean="0">
                <a:latin typeface="Arial" pitchFamily="34" charset="0"/>
                <a:cs typeface="Arial" pitchFamily="34" charset="0"/>
              </a:rPr>
              <a:t>phát</a:t>
            </a:r>
            <a:r>
              <a:rPr lang="en-US" dirty="0" smtClean="0">
                <a:latin typeface="Arial" pitchFamily="34" charset="0"/>
                <a:cs typeface="Arial" pitchFamily="34" charset="0"/>
              </a:rPr>
              <a:t> </a:t>
            </a:r>
            <a:r>
              <a:rPr lang="en-US" dirty="0" err="1" smtClean="0">
                <a:latin typeface="Arial" pitchFamily="34" charset="0"/>
                <a:cs typeface="Arial" pitchFamily="34" charset="0"/>
              </a:rPr>
              <a:t>hiện</a:t>
            </a:r>
            <a:r>
              <a:rPr lang="en-US" dirty="0" smtClean="0">
                <a:latin typeface="Arial" pitchFamily="34" charset="0"/>
                <a:cs typeface="Arial" pitchFamily="34" charset="0"/>
              </a:rPr>
              <a:t> qua </a:t>
            </a:r>
            <a:r>
              <a:rPr lang="en-US" dirty="0" err="1" smtClean="0">
                <a:latin typeface="Arial" pitchFamily="34" charset="0"/>
                <a:cs typeface="Arial" pitchFamily="34" charset="0"/>
              </a:rPr>
              <a:t>sinh</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thận</a:t>
            </a:r>
            <a:endParaRPr lang="en-US" dirty="0" smtClean="0">
              <a:latin typeface="Arial" pitchFamily="34" charset="0"/>
              <a:cs typeface="Arial" pitchFamily="34" charset="0"/>
            </a:endParaRPr>
          </a:p>
          <a:p>
            <a:pPr lvl="1">
              <a:lnSpc>
                <a:spcPct val="150000"/>
              </a:lnSpc>
              <a:spcAft>
                <a:spcPts val="600"/>
              </a:spcAft>
              <a:buFontTx/>
              <a:buChar char="-"/>
            </a:pPr>
            <a:r>
              <a:rPr lang="en-US" dirty="0" err="1" smtClean="0">
                <a:latin typeface="Arial" pitchFamily="34" charset="0"/>
                <a:cs typeface="Arial" pitchFamily="34" charset="0"/>
              </a:rPr>
              <a:t>Bằng</a:t>
            </a:r>
            <a:r>
              <a:rPr lang="en-US" dirty="0" smtClean="0">
                <a:latin typeface="Arial" pitchFamily="34" charset="0"/>
                <a:cs typeface="Arial" pitchFamily="34" charset="0"/>
              </a:rPr>
              <a:t> </a:t>
            </a:r>
            <a:r>
              <a:rPr lang="en-US" dirty="0" err="1" smtClean="0">
                <a:latin typeface="Arial" pitchFamily="34" charset="0"/>
                <a:cs typeface="Arial" pitchFamily="34" charset="0"/>
              </a:rPr>
              <a:t>chứng</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tổn</a:t>
            </a:r>
            <a:r>
              <a:rPr lang="en-US" dirty="0" smtClean="0">
                <a:latin typeface="Arial" pitchFamily="34" charset="0"/>
                <a:cs typeface="Arial" pitchFamily="34" charset="0"/>
              </a:rPr>
              <a:t> </a:t>
            </a:r>
            <a:r>
              <a:rPr lang="en-US" dirty="0" err="1" smtClean="0">
                <a:latin typeface="Arial" pitchFamily="34" charset="0"/>
                <a:cs typeface="Arial" pitchFamily="34" charset="0"/>
              </a:rPr>
              <a:t>thương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thận</a:t>
            </a:r>
            <a:r>
              <a:rPr lang="en-US" dirty="0" smtClean="0">
                <a:latin typeface="Arial" pitchFamily="34" charset="0"/>
                <a:cs typeface="Arial" pitchFamily="34" charset="0"/>
              </a:rPr>
              <a:t> qua </a:t>
            </a:r>
            <a:r>
              <a:rPr lang="en-US" dirty="0" err="1" smtClean="0">
                <a:latin typeface="Arial" pitchFamily="34" charset="0"/>
                <a:cs typeface="Arial" pitchFamily="34" charset="0"/>
              </a:rPr>
              <a:t>xét</a:t>
            </a:r>
            <a:r>
              <a:rPr lang="en-US" dirty="0" smtClean="0">
                <a:latin typeface="Arial" pitchFamily="34" charset="0"/>
                <a:cs typeface="Arial" pitchFamily="34" charset="0"/>
              </a:rPr>
              <a:t> </a:t>
            </a:r>
            <a:r>
              <a:rPr lang="en-US" dirty="0" err="1" smtClean="0">
                <a:latin typeface="Arial" pitchFamily="34" charset="0"/>
                <a:cs typeface="Arial" pitchFamily="34" charset="0"/>
              </a:rPr>
              <a:t>nghiệm</a:t>
            </a:r>
            <a:r>
              <a:rPr lang="en-US" dirty="0" smtClean="0">
                <a:latin typeface="Arial" pitchFamily="34" charset="0"/>
                <a:cs typeface="Arial" pitchFamily="34" charset="0"/>
              </a:rPr>
              <a:t> </a:t>
            </a:r>
            <a:r>
              <a:rPr lang="en-US" dirty="0" err="1" smtClean="0">
                <a:latin typeface="Arial" pitchFamily="34" charset="0"/>
                <a:cs typeface="Arial" pitchFamily="34" charset="0"/>
              </a:rPr>
              <a:t>máu</a:t>
            </a:r>
            <a:r>
              <a:rPr lang="en-US" dirty="0" smtClean="0">
                <a:latin typeface="Arial" pitchFamily="34" charset="0"/>
                <a:cs typeface="Arial" pitchFamily="34" charset="0"/>
              </a:rPr>
              <a:t>, </a:t>
            </a:r>
            <a:r>
              <a:rPr lang="en-US" dirty="0" err="1" smtClean="0">
                <a:latin typeface="Arial" pitchFamily="34" charset="0"/>
                <a:cs typeface="Arial" pitchFamily="34" charset="0"/>
              </a:rPr>
              <a:t>hoặc</a:t>
            </a:r>
            <a:r>
              <a:rPr lang="en-US" dirty="0" smtClean="0">
                <a:latin typeface="Arial" pitchFamily="34" charset="0"/>
                <a:cs typeface="Arial" pitchFamily="34" charset="0"/>
              </a:rPr>
              <a:t> </a:t>
            </a:r>
            <a:r>
              <a:rPr lang="en-US" dirty="0" err="1" smtClean="0">
                <a:latin typeface="Arial" pitchFamily="34" charset="0"/>
                <a:cs typeface="Arial" pitchFamily="34" charset="0"/>
              </a:rPr>
              <a:t>nước</a:t>
            </a:r>
            <a:r>
              <a:rPr lang="en-US" dirty="0" smtClean="0">
                <a:latin typeface="Arial" pitchFamily="34" charset="0"/>
                <a:cs typeface="Arial" pitchFamily="34" charset="0"/>
              </a:rPr>
              <a:t> </a:t>
            </a:r>
            <a:r>
              <a:rPr lang="en-US" dirty="0" err="1" smtClean="0">
                <a:latin typeface="Arial" pitchFamily="34" charset="0"/>
                <a:cs typeface="Arial" pitchFamily="34" charset="0"/>
              </a:rPr>
              <a:t>tiểu</a:t>
            </a:r>
            <a:r>
              <a:rPr lang="en-US" dirty="0" smtClean="0">
                <a:latin typeface="Arial" pitchFamily="34" charset="0"/>
                <a:cs typeface="Arial" pitchFamily="34" charset="0"/>
              </a:rPr>
              <a:t>, </a:t>
            </a:r>
            <a:r>
              <a:rPr lang="en-US" dirty="0" err="1" smtClean="0">
                <a:latin typeface="Arial" pitchFamily="34" charset="0"/>
                <a:cs typeface="Arial" pitchFamily="34" charset="0"/>
              </a:rPr>
              <a:t>hoặc</a:t>
            </a:r>
            <a:r>
              <a:rPr lang="en-US" dirty="0" smtClean="0">
                <a:latin typeface="Arial" pitchFamily="34" charset="0"/>
                <a:cs typeface="Arial" pitchFamily="34" charset="0"/>
              </a:rPr>
              <a:t> </a:t>
            </a:r>
            <a:r>
              <a:rPr lang="en-US" dirty="0" err="1" smtClean="0">
                <a:latin typeface="Arial" pitchFamily="34" charset="0"/>
                <a:cs typeface="Arial" pitchFamily="34" charset="0"/>
              </a:rPr>
              <a:t>xét</a:t>
            </a:r>
            <a:r>
              <a:rPr lang="en-US" dirty="0" smtClean="0">
                <a:latin typeface="Arial" pitchFamily="34" charset="0"/>
                <a:cs typeface="Arial" pitchFamily="34" charset="0"/>
              </a:rPr>
              <a:t> </a:t>
            </a:r>
            <a:r>
              <a:rPr lang="en-US" dirty="0" err="1" smtClean="0">
                <a:latin typeface="Arial" pitchFamily="34" charset="0"/>
                <a:cs typeface="Arial" pitchFamily="34" charset="0"/>
              </a:rPr>
              <a:t>nghiệm</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ảnh</a:t>
            </a:r>
            <a:r>
              <a:rPr lang="en-US" dirty="0" smtClean="0">
                <a:latin typeface="Arial" pitchFamily="34" charset="0"/>
                <a:cs typeface="Arial" pitchFamily="34" charset="0"/>
              </a:rPr>
              <a:t> </a:t>
            </a:r>
            <a:r>
              <a:rPr lang="en-US" dirty="0" err="1" smtClean="0">
                <a:latin typeface="Arial" pitchFamily="34" charset="0"/>
                <a:cs typeface="Arial" pitchFamily="34" charset="0"/>
              </a:rPr>
              <a:t>kèm</a:t>
            </a:r>
            <a:r>
              <a:rPr lang="en-US" dirty="0" smtClean="0">
                <a:latin typeface="Arial" pitchFamily="34" charset="0"/>
                <a:cs typeface="Arial" pitchFamily="34" charset="0"/>
              </a:rPr>
              <a:t> </a:t>
            </a:r>
            <a:r>
              <a:rPr lang="en-US" dirty="0" err="1" smtClean="0">
                <a:latin typeface="Arial" pitchFamily="34" charset="0"/>
                <a:cs typeface="Arial" pitchFamily="34" charset="0"/>
              </a:rPr>
              <a:t>hoặc</a:t>
            </a:r>
            <a:r>
              <a:rPr lang="en-US" dirty="0" smtClean="0">
                <a:latin typeface="Arial" pitchFamily="34" charset="0"/>
                <a:cs typeface="Arial" pitchFamily="34" charset="0"/>
              </a:rPr>
              <a: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kèm</a:t>
            </a:r>
            <a:r>
              <a:rPr lang="en-US" dirty="0" smtClean="0">
                <a:latin typeface="Arial" pitchFamily="34" charset="0"/>
                <a:cs typeface="Arial" pitchFamily="34" charset="0"/>
              </a:rPr>
              <a:t> </a:t>
            </a:r>
            <a:r>
              <a:rPr lang="en-US" dirty="0" err="1" smtClean="0">
                <a:latin typeface="Arial" pitchFamily="34" charset="0"/>
                <a:cs typeface="Arial" pitchFamily="34" charset="0"/>
              </a:rPr>
              <a:t>giảm</a:t>
            </a:r>
            <a:r>
              <a:rPr lang="en-US" dirty="0" smtClean="0">
                <a:latin typeface="Arial" pitchFamily="34" charset="0"/>
                <a:cs typeface="Arial" pitchFamily="34" charset="0"/>
              </a:rPr>
              <a:t> </a:t>
            </a: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lọc</a:t>
            </a:r>
            <a:r>
              <a:rPr lang="en-US" dirty="0" smtClean="0">
                <a:latin typeface="Arial" pitchFamily="34" charset="0"/>
                <a:cs typeface="Arial" pitchFamily="34" charset="0"/>
              </a:rPr>
              <a:t> </a:t>
            </a:r>
            <a:r>
              <a:rPr lang="en-US" dirty="0" err="1" smtClean="0">
                <a:latin typeface="Arial" pitchFamily="34" charset="0"/>
                <a:cs typeface="Arial" pitchFamily="34" charset="0"/>
              </a:rPr>
              <a:t>cầu</a:t>
            </a:r>
            <a:r>
              <a:rPr lang="en-US" dirty="0" smtClean="0">
                <a:latin typeface="Arial" pitchFamily="34" charset="0"/>
                <a:cs typeface="Arial" pitchFamily="34" charset="0"/>
              </a:rPr>
              <a:t> </a:t>
            </a:r>
            <a:r>
              <a:rPr lang="en-US" dirty="0" err="1" smtClean="0">
                <a:latin typeface="Arial" pitchFamily="34" charset="0"/>
                <a:cs typeface="Arial" pitchFamily="34" charset="0"/>
              </a:rPr>
              <a:t>thận</a:t>
            </a:r>
            <a:endParaRPr lang="en-US" dirty="0">
              <a:latin typeface="Arial" pitchFamily="34" charset="0"/>
              <a:cs typeface="Arial" pitchFamily="34" charset="0"/>
            </a:endParaRPr>
          </a:p>
          <a:p>
            <a:pPr>
              <a:lnSpc>
                <a:spcPct val="150000"/>
              </a:lnSpc>
              <a:spcAft>
                <a:spcPts val="600"/>
              </a:spcAft>
              <a:buFont typeface="Wingdings" pitchFamily="2" charset="2"/>
              <a:buChar char="v"/>
            </a:pP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lọc</a:t>
            </a:r>
            <a:r>
              <a:rPr lang="en-US" dirty="0" smtClean="0">
                <a:latin typeface="Arial" pitchFamily="34" charset="0"/>
                <a:cs typeface="Arial" pitchFamily="34" charset="0"/>
              </a:rPr>
              <a:t> </a:t>
            </a:r>
            <a:r>
              <a:rPr lang="en-US" dirty="0" err="1" smtClean="0">
                <a:latin typeface="Arial" pitchFamily="34" charset="0"/>
                <a:cs typeface="Arial" pitchFamily="34" charset="0"/>
              </a:rPr>
              <a:t>cầu</a:t>
            </a:r>
            <a:r>
              <a:rPr lang="en-US" dirty="0" smtClean="0">
                <a:latin typeface="Arial" pitchFamily="34" charset="0"/>
                <a:cs typeface="Arial" pitchFamily="34" charset="0"/>
              </a:rPr>
              <a:t> </a:t>
            </a:r>
            <a:r>
              <a:rPr lang="en-US" dirty="0" err="1" smtClean="0">
                <a:latin typeface="Arial" pitchFamily="34" charset="0"/>
                <a:cs typeface="Arial" pitchFamily="34" charset="0"/>
              </a:rPr>
              <a:t>thận</a:t>
            </a:r>
            <a:r>
              <a:rPr lang="en-US" dirty="0" smtClean="0">
                <a:latin typeface="Arial" pitchFamily="34" charset="0"/>
                <a:cs typeface="Arial" pitchFamily="34" charset="0"/>
              </a:rPr>
              <a:t> </a:t>
            </a:r>
            <a:r>
              <a:rPr lang="en-US" dirty="0" err="1" smtClean="0">
                <a:latin typeface="Arial" pitchFamily="34" charset="0"/>
                <a:cs typeface="Arial" pitchFamily="34" charset="0"/>
              </a:rPr>
              <a:t>giảm</a:t>
            </a:r>
            <a:r>
              <a:rPr lang="en-US" dirty="0" smtClean="0">
                <a:latin typeface="Arial" pitchFamily="34" charset="0"/>
                <a:cs typeface="Arial" pitchFamily="34" charset="0"/>
              </a:rPr>
              <a:t> </a:t>
            </a:r>
            <a:r>
              <a:rPr lang="en-US" b="1" dirty="0" smtClean="0">
                <a:latin typeface="Arial" pitchFamily="34" charset="0"/>
                <a:cs typeface="Arial" pitchFamily="34" charset="0"/>
              </a:rPr>
              <a:t>&lt; 60 ml/</a:t>
            </a:r>
            <a:r>
              <a:rPr lang="en-US" b="1" dirty="0" err="1" smtClean="0">
                <a:latin typeface="Arial" pitchFamily="34" charset="0"/>
                <a:cs typeface="Arial" pitchFamily="34" charset="0"/>
              </a:rPr>
              <a:t>ph</a:t>
            </a:r>
            <a:r>
              <a:rPr lang="en-US" b="1" dirty="0" smtClean="0">
                <a:latin typeface="Arial" pitchFamily="34" charset="0"/>
                <a:cs typeface="Arial" pitchFamily="34" charset="0"/>
              </a:rPr>
              <a:t>/1.73m2 </a:t>
            </a:r>
            <a:r>
              <a:rPr lang="en-US" dirty="0" smtClean="0">
                <a:latin typeface="Arial" pitchFamily="34" charset="0"/>
                <a:cs typeface="Arial" pitchFamily="34" charset="0"/>
              </a:rPr>
              <a:t>da </a:t>
            </a:r>
            <a:r>
              <a:rPr lang="en-US" dirty="0" err="1" smtClean="0">
                <a:latin typeface="Arial" pitchFamily="34" charset="0"/>
                <a:cs typeface="Arial" pitchFamily="34" charset="0"/>
              </a:rPr>
              <a:t>kèm</a:t>
            </a:r>
            <a:r>
              <a:rPr lang="en-US" dirty="0" smtClean="0">
                <a:latin typeface="Arial" pitchFamily="34" charset="0"/>
                <a:cs typeface="Arial" pitchFamily="34" charset="0"/>
              </a:rPr>
              <a:t> </a:t>
            </a:r>
            <a:r>
              <a:rPr lang="en-US" dirty="0" err="1" smtClean="0">
                <a:latin typeface="Arial" pitchFamily="34" charset="0"/>
                <a:cs typeface="Arial" pitchFamily="34" charset="0"/>
              </a:rPr>
              <a:t>hoặc</a:t>
            </a:r>
            <a:r>
              <a:rPr lang="en-US" dirty="0" smtClean="0">
                <a:latin typeface="Arial" pitchFamily="34" charset="0"/>
                <a:cs typeface="Arial" pitchFamily="34" charset="0"/>
              </a:rPr>
              <a: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kèm</a:t>
            </a:r>
            <a:r>
              <a:rPr lang="en-US" dirty="0" smtClean="0">
                <a:latin typeface="Arial" pitchFamily="34" charset="0"/>
                <a:cs typeface="Arial" pitchFamily="34" charset="0"/>
              </a:rPr>
              <a:t> </a:t>
            </a:r>
            <a:r>
              <a:rPr lang="en-US" dirty="0" err="1" smtClean="0">
                <a:latin typeface="Arial" pitchFamily="34" charset="0"/>
                <a:cs typeface="Arial" pitchFamily="34" charset="0"/>
              </a:rPr>
              <a:t>bằng</a:t>
            </a:r>
            <a:r>
              <a:rPr lang="en-US" dirty="0" smtClean="0">
                <a:latin typeface="Arial" pitchFamily="34" charset="0"/>
                <a:cs typeface="Arial" pitchFamily="34" charset="0"/>
              </a:rPr>
              <a:t> </a:t>
            </a:r>
            <a:r>
              <a:rPr lang="en-US" dirty="0" err="1" smtClean="0">
                <a:latin typeface="Arial" pitchFamily="34" charset="0"/>
                <a:cs typeface="Arial" pitchFamily="34" charset="0"/>
              </a:rPr>
              <a:t>chứng</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tổn</a:t>
            </a:r>
            <a:r>
              <a:rPr lang="en-US" dirty="0" smtClean="0">
                <a:latin typeface="Arial" pitchFamily="34" charset="0"/>
                <a:cs typeface="Arial" pitchFamily="34" charset="0"/>
              </a:rPr>
              <a:t> </a:t>
            </a:r>
            <a:r>
              <a:rPr lang="en-US" dirty="0" err="1" smtClean="0">
                <a:latin typeface="Arial" pitchFamily="34" charset="0"/>
                <a:cs typeface="Arial" pitchFamily="34" charset="0"/>
              </a:rPr>
              <a:t>thương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thận</a:t>
            </a:r>
            <a:r>
              <a:rPr lang="en-US" dirty="0" smtClean="0">
                <a:latin typeface="Arial" pitchFamily="34" charset="0"/>
                <a:cs typeface="Arial" pitchFamily="34" charset="0"/>
              </a:rPr>
              <a:t>.</a:t>
            </a:r>
          </a:p>
          <a:p>
            <a:pPr>
              <a:lnSpc>
                <a:spcPct val="150000"/>
              </a:lnSpc>
              <a:spcAft>
                <a:spcPts val="600"/>
              </a:spcAft>
              <a:buFont typeface="Wingdings" pitchFamily="2" charset="2"/>
              <a:buChar char="v"/>
            </a:pPr>
            <a:r>
              <a:rPr lang="en-US" dirty="0" err="1" smtClean="0">
                <a:latin typeface="Arial" pitchFamily="34" charset="0"/>
                <a:cs typeface="Arial" pitchFamily="34" charset="0"/>
              </a:rPr>
              <a:t>Bệnh</a:t>
            </a:r>
            <a:r>
              <a:rPr lang="en-US" dirty="0" smtClean="0">
                <a:latin typeface="Arial" pitchFamily="34" charset="0"/>
                <a:cs typeface="Arial" pitchFamily="34" charset="0"/>
              </a:rPr>
              <a:t> </a:t>
            </a:r>
            <a:r>
              <a:rPr lang="en-US" dirty="0" err="1" smtClean="0">
                <a:latin typeface="Arial" pitchFamily="34" charset="0"/>
                <a:cs typeface="Arial" pitchFamily="34" charset="0"/>
              </a:rPr>
              <a:t>nhân</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thận</a:t>
            </a:r>
            <a:r>
              <a:rPr lang="en-US" dirty="0" smtClean="0">
                <a:latin typeface="Arial" pitchFamily="34" charset="0"/>
                <a:cs typeface="Arial" pitchFamily="34" charset="0"/>
              </a:rPr>
              <a:t> </a:t>
            </a:r>
            <a:r>
              <a:rPr lang="en-US" dirty="0" err="1" smtClean="0">
                <a:latin typeface="Arial" pitchFamily="34" charset="0"/>
                <a:cs typeface="Arial" pitchFamily="34" charset="0"/>
              </a:rPr>
              <a:t>ghép</a:t>
            </a:r>
            <a:endParaRPr lang="en-US" dirty="0">
              <a:latin typeface="Arial" pitchFamily="34" charset="0"/>
              <a:cs typeface="Arial" pitchFamily="34" charset="0"/>
            </a:endParaRPr>
          </a:p>
        </p:txBody>
      </p:sp>
      <p:sp>
        <p:nvSpPr>
          <p:cNvPr id="5" name="TextBox 4"/>
          <p:cNvSpPr txBox="1"/>
          <p:nvPr/>
        </p:nvSpPr>
        <p:spPr>
          <a:xfrm>
            <a:off x="609600" y="482025"/>
            <a:ext cx="55626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Tiêu</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chuẩn</a:t>
            </a:r>
            <a:r>
              <a:rPr lang="en-US" sz="3200" b="1" dirty="0" smtClean="0">
                <a:solidFill>
                  <a:srgbClr val="FF0000"/>
                </a:solidFill>
                <a:latin typeface="Arial" pitchFamily="34" charset="0"/>
                <a:cs typeface="Arial" pitchFamily="34" charset="0"/>
              </a:rPr>
              <a:t> KDOQI 2002</a:t>
            </a:r>
            <a:endParaRPr lang="en-US" sz="32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673770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819400"/>
            <a:ext cx="8077200" cy="3416320"/>
          </a:xfrm>
          <a:prstGeom prst="rect">
            <a:avLst/>
          </a:prstGeom>
          <a:noFill/>
        </p:spPr>
        <p:txBody>
          <a:bodyPr wrap="square" rtlCol="0">
            <a:spAutoFit/>
          </a:bodyPr>
          <a:lstStyle/>
          <a:p>
            <a:r>
              <a:rPr lang="vi-VN" sz="2400" dirty="0" smtClean="0">
                <a:latin typeface="Arial" pitchFamily="34" charset="0"/>
                <a:cs typeface="Arial" pitchFamily="34" charset="0"/>
              </a:rPr>
              <a:t>Bất kỳ tiêu chuẩn nào sau đây tồn tại kéo dài &gt; 3 tháng </a:t>
            </a:r>
            <a:endParaRPr lang="en-US" sz="2400" dirty="0" smtClean="0">
              <a:latin typeface="Arial" pitchFamily="34" charset="0"/>
              <a:cs typeface="Arial" pitchFamily="34" charset="0"/>
            </a:endParaRPr>
          </a:p>
          <a:p>
            <a:r>
              <a:rPr lang="vi-VN" sz="2400" dirty="0" smtClean="0">
                <a:latin typeface="Arial" pitchFamily="34" charset="0"/>
                <a:cs typeface="Arial" pitchFamily="34" charset="0"/>
              </a:rPr>
              <a:t>1- Dấu chứng của tổn thương thận</a:t>
            </a:r>
            <a:endParaRPr lang="en-US" sz="2400" dirty="0" smtClean="0">
              <a:latin typeface="Arial" pitchFamily="34" charset="0"/>
              <a:cs typeface="Arial" pitchFamily="34" charset="0"/>
            </a:endParaRPr>
          </a:p>
          <a:p>
            <a:pPr marL="800100" lvl="1" indent="-342900">
              <a:buFont typeface="Arial" pitchFamily="34" charset="0"/>
              <a:buChar char="•"/>
            </a:pPr>
            <a:r>
              <a:rPr lang="vi-VN" sz="2400" dirty="0" smtClean="0">
                <a:latin typeface="Arial" pitchFamily="34" charset="0"/>
                <a:cs typeface="Arial" pitchFamily="34" charset="0"/>
              </a:rPr>
              <a:t>Albumine niệu &gt; 30mg/24 giờ, hoặc ACR &gt; 30mg/g</a:t>
            </a:r>
            <a:endParaRPr lang="en-US" sz="2400" dirty="0" smtClean="0">
              <a:latin typeface="Arial" pitchFamily="34" charset="0"/>
              <a:cs typeface="Arial" pitchFamily="34" charset="0"/>
            </a:endParaRPr>
          </a:p>
          <a:p>
            <a:pPr marL="800100" lvl="1" indent="-342900">
              <a:buFont typeface="Arial" pitchFamily="34" charset="0"/>
              <a:buChar char="•"/>
            </a:pPr>
            <a:r>
              <a:rPr lang="vi-VN" sz="2400" dirty="0" smtClean="0">
                <a:latin typeface="Arial" pitchFamily="34" charset="0"/>
                <a:cs typeface="Arial" pitchFamily="34" charset="0"/>
              </a:rPr>
              <a:t>Cặn lắng nước tiểu bất thường </a:t>
            </a:r>
            <a:endParaRPr lang="en-US" sz="2400" dirty="0" smtClean="0">
              <a:latin typeface="Arial" pitchFamily="34" charset="0"/>
              <a:cs typeface="Arial" pitchFamily="34" charset="0"/>
            </a:endParaRPr>
          </a:p>
          <a:p>
            <a:pPr marL="800100" lvl="1" indent="-342900">
              <a:buFont typeface="Arial" pitchFamily="34" charset="0"/>
              <a:buChar char="•"/>
            </a:pPr>
            <a:r>
              <a:rPr lang="vi-VN" sz="2400" dirty="0" smtClean="0">
                <a:latin typeface="Arial" pitchFamily="34" charset="0"/>
                <a:cs typeface="Arial" pitchFamily="34" charset="0"/>
              </a:rPr>
              <a:t>Điện giải và bất thường khác do bệnh lý ống thận </a:t>
            </a:r>
            <a:endParaRPr lang="en-US" sz="2400" dirty="0" smtClean="0">
              <a:latin typeface="Arial" pitchFamily="34" charset="0"/>
              <a:cs typeface="Arial" pitchFamily="34" charset="0"/>
            </a:endParaRPr>
          </a:p>
          <a:p>
            <a:pPr marL="800100" lvl="1" indent="-342900">
              <a:buFont typeface="Arial" pitchFamily="34" charset="0"/>
              <a:buChar char="•"/>
            </a:pPr>
            <a:r>
              <a:rPr lang="vi-VN" sz="2400" dirty="0" smtClean="0">
                <a:latin typeface="Arial" pitchFamily="34" charset="0"/>
                <a:cs typeface="Arial" pitchFamily="34" charset="0"/>
              </a:rPr>
              <a:t>Bất thường mô bệnh học (sinh thiết thận) </a:t>
            </a:r>
            <a:endParaRPr lang="en-US" sz="2400" dirty="0">
              <a:latin typeface="Arial" pitchFamily="34" charset="0"/>
              <a:cs typeface="Arial" pitchFamily="34" charset="0"/>
            </a:endParaRPr>
          </a:p>
          <a:p>
            <a:pPr marL="800100" lvl="1" indent="-342900">
              <a:buFont typeface="Arial" pitchFamily="34" charset="0"/>
              <a:buChar char="•"/>
            </a:pPr>
            <a:r>
              <a:rPr lang="vi-VN" sz="2400" dirty="0" smtClean="0">
                <a:latin typeface="Arial" pitchFamily="34" charset="0"/>
                <a:cs typeface="Arial" pitchFamily="34" charset="0"/>
              </a:rPr>
              <a:t>Bất thường cấu trúc thận dựa vào hình ảnh học</a:t>
            </a:r>
            <a:endParaRPr lang="en-US" sz="2400" dirty="0" smtClean="0">
              <a:latin typeface="Arial" pitchFamily="34" charset="0"/>
              <a:cs typeface="Arial" pitchFamily="34" charset="0"/>
            </a:endParaRPr>
          </a:p>
          <a:p>
            <a:pPr marL="800100" lvl="1" indent="-342900">
              <a:buFont typeface="Arial" pitchFamily="34" charset="0"/>
              <a:buChar char="•"/>
            </a:pPr>
            <a:r>
              <a:rPr lang="vi-VN" sz="2400" dirty="0" smtClean="0">
                <a:latin typeface="Arial" pitchFamily="34" charset="0"/>
                <a:cs typeface="Arial" pitchFamily="34" charset="0"/>
              </a:rPr>
              <a:t>Tiền căn có ghép thận</a:t>
            </a:r>
            <a:endParaRPr lang="en-US" sz="2400" dirty="0" smtClean="0">
              <a:latin typeface="Arial" pitchFamily="34" charset="0"/>
              <a:cs typeface="Arial" pitchFamily="34" charset="0"/>
            </a:endParaRPr>
          </a:p>
          <a:p>
            <a:r>
              <a:rPr lang="vi-VN" sz="2400" dirty="0" smtClean="0">
                <a:latin typeface="Arial" pitchFamily="34" charset="0"/>
                <a:cs typeface="Arial" pitchFamily="34" charset="0"/>
              </a:rPr>
              <a:t> 2- Giảm GFR &lt; 60 ml/min/1.73 m2 (G3a–G5)</a:t>
            </a:r>
            <a:endParaRPr lang="en-US" sz="2400" dirty="0">
              <a:latin typeface="Arial" pitchFamily="34" charset="0"/>
              <a:cs typeface="Arial" pitchFamily="34" charset="0"/>
            </a:endParaRPr>
          </a:p>
        </p:txBody>
      </p:sp>
      <p:sp>
        <p:nvSpPr>
          <p:cNvPr id="6" name="TextBox 5"/>
          <p:cNvSpPr txBox="1"/>
          <p:nvPr/>
        </p:nvSpPr>
        <p:spPr>
          <a:xfrm>
            <a:off x="381000" y="457200"/>
            <a:ext cx="48768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Tiêu</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chuẩn</a:t>
            </a:r>
            <a:r>
              <a:rPr lang="en-US" sz="3200" b="1" dirty="0" smtClean="0">
                <a:solidFill>
                  <a:srgbClr val="FF0000"/>
                </a:solidFill>
                <a:latin typeface="Arial" pitchFamily="34" charset="0"/>
                <a:cs typeface="Arial" pitchFamily="34" charset="0"/>
              </a:rPr>
              <a:t> KDIGO 2012</a:t>
            </a:r>
            <a:endParaRPr lang="en-US" sz="3200" b="1" dirty="0">
              <a:solidFill>
                <a:srgbClr val="FF0000"/>
              </a:solidFill>
              <a:latin typeface="Arial" pitchFamily="34" charset="0"/>
              <a:cs typeface="Arial" pitchFamily="34" charset="0"/>
            </a:endParaRPr>
          </a:p>
        </p:txBody>
      </p:sp>
      <p:sp>
        <p:nvSpPr>
          <p:cNvPr id="7" name="TextBox 6"/>
          <p:cNvSpPr txBox="1"/>
          <p:nvPr/>
        </p:nvSpPr>
        <p:spPr>
          <a:xfrm>
            <a:off x="381000" y="1295400"/>
            <a:ext cx="8458200" cy="1200329"/>
          </a:xfrm>
          <a:prstGeom prst="rect">
            <a:avLst/>
          </a:prstGeom>
          <a:noFill/>
        </p:spPr>
        <p:txBody>
          <a:bodyPr wrap="square" rtlCol="0">
            <a:spAutoFit/>
          </a:bodyPr>
          <a:lstStyle/>
          <a:p>
            <a:pPr>
              <a:lnSpc>
                <a:spcPct val="150000"/>
              </a:lnSpc>
              <a:spcBef>
                <a:spcPts val="600"/>
              </a:spcBef>
              <a:spcAft>
                <a:spcPts val="600"/>
              </a:spcAft>
            </a:pPr>
            <a:r>
              <a:rPr lang="vi-VN" sz="2400" dirty="0" smtClean="0">
                <a:latin typeface="Arial" pitchFamily="34" charset="0"/>
                <a:cs typeface="Arial" pitchFamily="34" charset="0"/>
              </a:rPr>
              <a:t>Bệnh thận mạn là những bất thường về cấu trúc và chức năng thận kéo dài trên 3 tháng, ảnh hưởng lên sức khỏe </a:t>
            </a:r>
            <a:r>
              <a:rPr lang="en-US" sz="2400" dirty="0" err="1" smtClean="0">
                <a:latin typeface="Arial" pitchFamily="34" charset="0"/>
                <a:cs typeface="Arial" pitchFamily="34" charset="0"/>
              </a:rPr>
              <a:t>bn</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3269767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305800" cy="5486400"/>
          </a:xfrm>
        </p:spPr>
        <p:txBody>
          <a:bodyPr>
            <a:noAutofit/>
          </a:bodyPr>
          <a:lstStyle/>
          <a:p>
            <a:pPr marL="0" indent="0">
              <a:buNone/>
            </a:pPr>
            <a:r>
              <a:rPr lang="vi-VN" sz="2800" dirty="0" smtClean="0">
                <a:latin typeface="Arial" pitchFamily="34" charset="0"/>
                <a:cs typeface="Arial" pitchFamily="34" charset="0"/>
              </a:rPr>
              <a:t>Nếu lâm sàng, bn nặng phải nhập viện: Kiểm tra BUN, Creatinine sau 24-48h </a:t>
            </a:r>
            <a:endParaRPr lang="en-US" sz="2800" dirty="0" smtClean="0">
              <a:latin typeface="Arial" pitchFamily="34" charset="0"/>
              <a:cs typeface="Arial" pitchFamily="34" charset="0"/>
            </a:endParaRPr>
          </a:p>
          <a:p>
            <a:pPr marL="0" indent="0">
              <a:buNone/>
            </a:pPr>
            <a:r>
              <a:rPr lang="vi-VN" sz="2800" dirty="0" smtClean="0">
                <a:latin typeface="Arial" pitchFamily="34" charset="0"/>
                <a:cs typeface="Arial" pitchFamily="34" charset="0"/>
              </a:rPr>
              <a:t>Nếu bn không triệu chứng: </a:t>
            </a:r>
            <a:endParaRPr lang="en-US" sz="2800" dirty="0" smtClean="0">
              <a:latin typeface="Arial" pitchFamily="34" charset="0"/>
              <a:cs typeface="Arial" pitchFamily="34" charset="0"/>
            </a:endParaRPr>
          </a:p>
          <a:p>
            <a:pPr>
              <a:buFont typeface="Arial" pitchFamily="34" charset="0"/>
              <a:buChar char="•"/>
            </a:pPr>
            <a:r>
              <a:rPr lang="vi-VN" sz="2800" dirty="0" smtClean="0">
                <a:latin typeface="Arial" pitchFamily="34" charset="0"/>
                <a:cs typeface="Arial" pitchFamily="34" charset="0"/>
              </a:rPr>
              <a:t>Hỏi bệnh sử và khám lâm sàng toàn diện</a:t>
            </a:r>
            <a:endParaRPr lang="en-US" sz="2800" dirty="0" smtClean="0">
              <a:latin typeface="Arial" pitchFamily="34" charset="0"/>
              <a:cs typeface="Arial" pitchFamily="34" charset="0"/>
            </a:endParaRPr>
          </a:p>
          <a:p>
            <a:pPr>
              <a:buFont typeface="Arial" pitchFamily="34" charset="0"/>
              <a:buChar char="•"/>
            </a:pPr>
            <a:r>
              <a:rPr lang="vi-VN" sz="2800" dirty="0" smtClean="0">
                <a:latin typeface="Arial" pitchFamily="34" charset="0"/>
                <a:cs typeface="Arial" pitchFamily="34" charset="0"/>
              </a:rPr>
              <a:t>Kiểm soát các bệnh lý đang hiện hữu </a:t>
            </a:r>
            <a:endParaRPr lang="en-US" sz="2800" dirty="0" smtClean="0">
              <a:latin typeface="Arial" pitchFamily="34" charset="0"/>
              <a:cs typeface="Arial" pitchFamily="34" charset="0"/>
            </a:endParaRPr>
          </a:p>
          <a:p>
            <a:pPr marL="640080" lvl="2" indent="0">
              <a:buNone/>
            </a:pPr>
            <a:r>
              <a:rPr lang="vi-VN" sz="2000" dirty="0" smtClean="0">
                <a:latin typeface="Arial" pitchFamily="34" charset="0"/>
                <a:cs typeface="Arial" pitchFamily="34" charset="0"/>
              </a:rPr>
              <a:t>Tăng huyết áp? </a:t>
            </a:r>
            <a:endParaRPr lang="en-US" sz="2000" dirty="0">
              <a:latin typeface="Arial" pitchFamily="34" charset="0"/>
              <a:cs typeface="Arial" pitchFamily="34" charset="0"/>
            </a:endParaRPr>
          </a:p>
          <a:p>
            <a:pPr marL="640080" lvl="2" indent="0">
              <a:buNone/>
            </a:pPr>
            <a:r>
              <a:rPr lang="vi-VN" sz="2000" dirty="0" smtClean="0">
                <a:latin typeface="Arial" pitchFamily="34" charset="0"/>
                <a:cs typeface="Arial" pitchFamily="34" charset="0"/>
              </a:rPr>
              <a:t>Tăng đường huyết? </a:t>
            </a:r>
            <a:endParaRPr lang="en-US" sz="2000" dirty="0" smtClean="0">
              <a:latin typeface="Arial" pitchFamily="34" charset="0"/>
              <a:cs typeface="Arial" pitchFamily="34" charset="0"/>
            </a:endParaRPr>
          </a:p>
          <a:p>
            <a:pPr marL="640080" lvl="2" indent="0">
              <a:buNone/>
            </a:pPr>
            <a:r>
              <a:rPr lang="vi-VN" sz="2000" dirty="0" smtClean="0">
                <a:latin typeface="Arial" pitchFamily="34" charset="0"/>
                <a:cs typeface="Arial" pitchFamily="34" charset="0"/>
              </a:rPr>
              <a:t>Bệ</a:t>
            </a:r>
            <a:r>
              <a:rPr lang="en-US" sz="2000" dirty="0" smtClean="0">
                <a:latin typeface="Arial" pitchFamily="34" charset="0"/>
                <a:cs typeface="Arial" pitchFamily="34" charset="0"/>
              </a:rPr>
              <a:t>n</a:t>
            </a:r>
            <a:r>
              <a:rPr lang="vi-VN" sz="2000" dirty="0" smtClean="0">
                <a:latin typeface="Arial" pitchFamily="34" charset="0"/>
                <a:cs typeface="Arial" pitchFamily="34" charset="0"/>
              </a:rPr>
              <a:t>h lý cấp? </a:t>
            </a:r>
            <a:endParaRPr lang="en-US" sz="2000" dirty="0" smtClean="0">
              <a:latin typeface="Arial" pitchFamily="34" charset="0"/>
              <a:cs typeface="Arial" pitchFamily="34" charset="0"/>
            </a:endParaRPr>
          </a:p>
          <a:p>
            <a:pPr marL="640080" lvl="2" indent="0">
              <a:buNone/>
            </a:pPr>
            <a:r>
              <a:rPr lang="vi-VN" sz="2000" dirty="0" smtClean="0">
                <a:latin typeface="Arial" pitchFamily="34" charset="0"/>
                <a:cs typeface="Arial" pitchFamily="34" charset="0"/>
              </a:rPr>
              <a:t>Suy tim, tiêu chảy mất nước </a:t>
            </a:r>
            <a:endParaRPr lang="en-US" sz="2000" dirty="0" smtClean="0">
              <a:latin typeface="Arial" pitchFamily="34" charset="0"/>
              <a:cs typeface="Arial" pitchFamily="34" charset="0"/>
            </a:endParaRPr>
          </a:p>
          <a:p>
            <a:pPr marL="640080" lvl="2" indent="0">
              <a:buNone/>
            </a:pPr>
            <a:r>
              <a:rPr lang="vi-VN" sz="2000" dirty="0" smtClean="0">
                <a:latin typeface="Arial" pitchFamily="34" charset="0"/>
                <a:cs typeface="Arial" pitchFamily="34" charset="0"/>
              </a:rPr>
              <a:t>Thuốc đang dùng? </a:t>
            </a:r>
            <a:endParaRPr lang="en-US" sz="2000" dirty="0" smtClean="0">
              <a:latin typeface="Arial" pitchFamily="34" charset="0"/>
              <a:cs typeface="Arial" pitchFamily="34" charset="0"/>
            </a:endParaRPr>
          </a:p>
          <a:p>
            <a:pPr marL="0" indent="0">
              <a:buNone/>
            </a:pPr>
            <a:r>
              <a:rPr lang="vi-VN" sz="2800" dirty="0" smtClean="0">
                <a:latin typeface="Arial" pitchFamily="34" charset="0"/>
                <a:cs typeface="Arial" pitchFamily="34" charset="0"/>
              </a:rPr>
              <a:t>Kiểm tra lại BUN, creatinine HT sau 5-7</a:t>
            </a:r>
            <a:r>
              <a:rPr lang="en-US" sz="2800" dirty="0" err="1" smtClean="0">
                <a:latin typeface="Arial" pitchFamily="34" charset="0"/>
                <a:cs typeface="Arial" pitchFamily="34" charset="0"/>
              </a:rPr>
              <a:t>ngày</a:t>
            </a:r>
            <a:r>
              <a:rPr lang="vi-VN" sz="2800" dirty="0" smtClean="0">
                <a:latin typeface="Arial" pitchFamily="34" charset="0"/>
                <a:cs typeface="Arial" pitchFamily="34" charset="0"/>
              </a:rPr>
              <a:t>, 1tháng, 2 tháng, 3 tháng</a:t>
            </a:r>
            <a:endParaRPr lang="en-US" sz="2800" dirty="0">
              <a:latin typeface="Arial" pitchFamily="34" charset="0"/>
              <a:cs typeface="Arial" pitchFamily="34" charset="0"/>
            </a:endParaRPr>
          </a:p>
        </p:txBody>
      </p:sp>
      <p:sp>
        <p:nvSpPr>
          <p:cNvPr id="5" name="TextBox 4"/>
          <p:cNvSpPr txBox="1"/>
          <p:nvPr/>
        </p:nvSpPr>
        <p:spPr>
          <a:xfrm>
            <a:off x="381000" y="304800"/>
            <a:ext cx="67056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Chẩn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đoán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phân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biệt</a:t>
            </a:r>
            <a:endParaRPr lang="en-US" sz="32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198520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7467600" cy="3124200"/>
          </a:xfrm>
        </p:spPr>
        <p:txBody>
          <a:bodyPr>
            <a:noAutofit/>
          </a:bodyPr>
          <a:lstStyle/>
          <a:p>
            <a:pPr marL="0" indent="0">
              <a:buNone/>
            </a:pPr>
            <a:r>
              <a:rPr lang="vi-VN" sz="2800" dirty="0" smtClean="0">
                <a:latin typeface="Arial" pitchFamily="34" charset="0"/>
                <a:cs typeface="Arial" pitchFamily="34" charset="0"/>
              </a:rPr>
              <a:t>Bệnh thận mạn được phân lọai theo CGA</a:t>
            </a:r>
            <a:r>
              <a:rPr lang="en-US" sz="2800" dirty="0" smtClean="0">
                <a:latin typeface="Arial" pitchFamily="34" charset="0"/>
                <a:cs typeface="Arial" pitchFamily="34" charset="0"/>
              </a:rPr>
              <a:t>:</a:t>
            </a:r>
          </a:p>
          <a:p>
            <a:pPr>
              <a:buFont typeface="Wingdings" pitchFamily="2" charset="2"/>
              <a:buChar char="§"/>
            </a:pPr>
            <a:r>
              <a:rPr lang="vi-VN" sz="2800" dirty="0" smtClean="0">
                <a:latin typeface="Arial" pitchFamily="34" charset="0"/>
                <a:cs typeface="Arial" pitchFamily="34" charset="0"/>
              </a:rPr>
              <a:t>Nguyên nhân (Cause) </a:t>
            </a:r>
            <a:endParaRPr lang="en-US" sz="2800" dirty="0" smtClean="0">
              <a:latin typeface="Arial" pitchFamily="34" charset="0"/>
              <a:cs typeface="Arial" pitchFamily="34" charset="0"/>
            </a:endParaRPr>
          </a:p>
          <a:p>
            <a:pPr>
              <a:buFont typeface="Wingdings" pitchFamily="2" charset="2"/>
              <a:buChar char="§"/>
            </a:pPr>
            <a:r>
              <a:rPr lang="vi-VN" sz="2800" dirty="0" smtClean="0">
                <a:latin typeface="Arial" pitchFamily="34" charset="0"/>
                <a:cs typeface="Arial" pitchFamily="34" charset="0"/>
              </a:rPr>
              <a:t>Độ lọc cầu thận (GFR) </a:t>
            </a:r>
            <a:endParaRPr lang="en-US" sz="2800" dirty="0" smtClean="0">
              <a:latin typeface="Arial" pitchFamily="34" charset="0"/>
              <a:cs typeface="Arial" pitchFamily="34" charset="0"/>
            </a:endParaRPr>
          </a:p>
          <a:p>
            <a:pPr>
              <a:buFont typeface="Wingdings" pitchFamily="2" charset="2"/>
              <a:buChar char="§"/>
            </a:pPr>
            <a:r>
              <a:rPr lang="vi-VN" sz="2800" dirty="0" smtClean="0">
                <a:latin typeface="Arial" pitchFamily="34" charset="0"/>
                <a:cs typeface="Arial" pitchFamily="34" charset="0"/>
              </a:rPr>
              <a:t>Albumine niệu (Albuminuria) </a:t>
            </a:r>
            <a:endParaRPr lang="en-US" sz="2800" dirty="0" smtClean="0">
              <a:latin typeface="Arial" pitchFamily="34" charset="0"/>
              <a:cs typeface="Arial" pitchFamily="34" charset="0"/>
            </a:endParaRPr>
          </a:p>
          <a:p>
            <a:pPr marL="0" indent="0">
              <a:buNone/>
            </a:pPr>
            <a:endParaRPr lang="en-US" sz="2800" dirty="0" smtClean="0">
              <a:latin typeface="Arial" pitchFamily="34" charset="0"/>
              <a:cs typeface="Arial" pitchFamily="34" charset="0"/>
            </a:endParaRPr>
          </a:p>
          <a:p>
            <a:pPr marL="0" indent="0">
              <a:buNone/>
            </a:pPr>
            <a:r>
              <a:rPr lang="vi-VN" sz="2800" dirty="0" smtClean="0">
                <a:latin typeface="Arial" pitchFamily="34" charset="0"/>
                <a:cs typeface="Arial" pitchFamily="34" charset="0"/>
              </a:rPr>
              <a:t>Ví dụ: C(ĐTĐ) G3a A2 </a:t>
            </a:r>
            <a:endParaRPr lang="en-US" sz="2800" dirty="0">
              <a:latin typeface="Arial" pitchFamily="34" charset="0"/>
              <a:cs typeface="Arial" pitchFamily="34" charset="0"/>
            </a:endParaRPr>
          </a:p>
        </p:txBody>
      </p:sp>
      <p:sp>
        <p:nvSpPr>
          <p:cNvPr id="4" name="TextBox 3"/>
          <p:cNvSpPr txBox="1"/>
          <p:nvPr/>
        </p:nvSpPr>
        <p:spPr>
          <a:xfrm>
            <a:off x="304800" y="457200"/>
            <a:ext cx="84582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Phân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loại</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bệnh</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thận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mạn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theo</a:t>
            </a:r>
            <a:r>
              <a:rPr lang="en-US" sz="3200" b="1" dirty="0" smtClean="0">
                <a:solidFill>
                  <a:srgbClr val="FF0000"/>
                </a:solidFill>
                <a:latin typeface="Arial" pitchFamily="34" charset="0"/>
                <a:cs typeface="Arial" pitchFamily="34" charset="0"/>
              </a:rPr>
              <a:t> KDIGO 2012</a:t>
            </a:r>
            <a:endParaRPr lang="en-US" sz="32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718355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67818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Phân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loại</a:t>
            </a:r>
            <a:r>
              <a:rPr lang="en-US" sz="3200" b="1" dirty="0" smtClean="0">
                <a:solidFill>
                  <a:srgbClr val="FF0000"/>
                </a:solidFill>
                <a:latin typeface="Arial" pitchFamily="34" charset="0"/>
                <a:cs typeface="Arial" pitchFamily="34" charset="0"/>
              </a:rPr>
              <a:t> A (albumin </a:t>
            </a:r>
            <a:r>
              <a:rPr lang="en-US" sz="3200" b="1" dirty="0" err="1" smtClean="0">
                <a:solidFill>
                  <a:srgbClr val="FF0000"/>
                </a:solidFill>
                <a:latin typeface="Arial" pitchFamily="34" charset="0"/>
                <a:cs typeface="Arial" pitchFamily="34" charset="0"/>
              </a:rPr>
              <a:t>niệu</a:t>
            </a:r>
            <a:r>
              <a:rPr lang="en-US" sz="3200" b="1" dirty="0" smtClean="0">
                <a:solidFill>
                  <a:srgbClr val="FF0000"/>
                </a:solidFill>
                <a:latin typeface="Arial" pitchFamily="34" charset="0"/>
                <a:cs typeface="Arial" pitchFamily="34" charset="0"/>
              </a:rPr>
              <a:t>)</a:t>
            </a:r>
            <a:endParaRPr lang="en-US" sz="3200" b="1" dirty="0">
              <a:solidFill>
                <a:srgbClr val="FF0000"/>
              </a:solidFill>
              <a:latin typeface="Arial" pitchFamily="34" charset="0"/>
              <a:cs typeface="Arial" pitchFamily="34"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371600"/>
            <a:ext cx="8934450" cy="358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81600"/>
            <a:ext cx="71183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892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81000"/>
            <a:ext cx="68580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Phân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loại</a:t>
            </a:r>
            <a:r>
              <a:rPr lang="en-US" sz="3200" b="1" dirty="0" smtClean="0">
                <a:solidFill>
                  <a:srgbClr val="FF0000"/>
                </a:solidFill>
                <a:latin typeface="Arial" pitchFamily="34" charset="0"/>
                <a:cs typeface="Arial" pitchFamily="34" charset="0"/>
              </a:rPr>
              <a:t> G (</a:t>
            </a:r>
            <a:r>
              <a:rPr lang="en-US" sz="3200" b="1" dirty="0" err="1" smtClean="0">
                <a:solidFill>
                  <a:srgbClr val="FF0000"/>
                </a:solidFill>
                <a:latin typeface="Arial" pitchFamily="34" charset="0"/>
                <a:cs typeface="Arial" pitchFamily="34" charset="0"/>
              </a:rPr>
              <a:t>độ</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lọc</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cầu</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thận</a:t>
            </a:r>
            <a:r>
              <a:rPr lang="en-US" sz="3200" b="1" dirty="0" smtClean="0">
                <a:solidFill>
                  <a:srgbClr val="FF0000"/>
                </a:solidFill>
                <a:latin typeface="Arial" pitchFamily="34" charset="0"/>
                <a:cs typeface="Arial" pitchFamily="34" charset="0"/>
              </a:rPr>
              <a:t>)</a:t>
            </a:r>
            <a:endParaRPr lang="en-US" sz="3200" b="1" dirty="0">
              <a:solidFill>
                <a:srgbClr val="FF00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40135992"/>
              </p:ext>
            </p:extLst>
          </p:nvPr>
        </p:nvGraphicFramePr>
        <p:xfrm>
          <a:off x="533400" y="1397000"/>
          <a:ext cx="8001000" cy="4297680"/>
        </p:xfrm>
        <a:graphic>
          <a:graphicData uri="http://schemas.openxmlformats.org/drawingml/2006/table">
            <a:tbl>
              <a:tblPr firstRow="1" bandRow="1">
                <a:tableStyleId>{5940675A-B579-460E-94D1-54222C63F5DA}</a:tableStyleId>
              </a:tblPr>
              <a:tblGrid>
                <a:gridCol w="2560320"/>
                <a:gridCol w="2773680"/>
                <a:gridCol w="2667000"/>
              </a:tblGrid>
              <a:tr h="370840">
                <a:tc>
                  <a:txBody>
                    <a:bodyPr/>
                    <a:lstStyle/>
                    <a:p>
                      <a:r>
                        <a:rPr lang="en-US" sz="2400" dirty="0" smtClean="0">
                          <a:latin typeface="Arial" pitchFamily="34" charset="0"/>
                          <a:cs typeface="Arial" pitchFamily="34" charset="0"/>
                        </a:rPr>
                        <a:t>GFR </a:t>
                      </a:r>
                      <a:r>
                        <a:rPr lang="en-US" sz="2400" dirty="0" err="1" smtClean="0">
                          <a:latin typeface="Arial" pitchFamily="34" charset="0"/>
                          <a:cs typeface="Arial" pitchFamily="34" charset="0"/>
                        </a:rPr>
                        <a:t>catergory</a:t>
                      </a:r>
                      <a:endParaRPr lang="en-US" sz="2400"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GFR (ml/</a:t>
                      </a:r>
                      <a:r>
                        <a:rPr lang="en-US" sz="2400" dirty="0" err="1" smtClean="0">
                          <a:latin typeface="Arial" pitchFamily="34" charset="0"/>
                          <a:cs typeface="Arial" pitchFamily="34" charset="0"/>
                        </a:rPr>
                        <a:t>ph</a:t>
                      </a:r>
                      <a:r>
                        <a:rPr lang="en-US" sz="2400" dirty="0" smtClean="0">
                          <a:latin typeface="Arial" pitchFamily="34" charset="0"/>
                          <a:cs typeface="Arial" pitchFamily="34" charset="0"/>
                        </a:rPr>
                        <a:t>/1.73)</a:t>
                      </a:r>
                      <a:endParaRPr lang="en-US" sz="2400"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Terms</a:t>
                      </a:r>
                      <a:endParaRPr lang="en-US" sz="2400" dirty="0">
                        <a:latin typeface="Arial" pitchFamily="34" charset="0"/>
                        <a:cs typeface="Arial" pitchFamily="34" charset="0"/>
                      </a:endParaRPr>
                    </a:p>
                  </a:txBody>
                  <a:tcPr/>
                </a:tc>
              </a:tr>
              <a:tr h="370840">
                <a:tc>
                  <a:txBody>
                    <a:bodyPr/>
                    <a:lstStyle/>
                    <a:p>
                      <a:r>
                        <a:rPr lang="en-US" sz="2400" dirty="0" smtClean="0">
                          <a:latin typeface="Arial" pitchFamily="34" charset="0"/>
                          <a:cs typeface="Arial" pitchFamily="34" charset="0"/>
                        </a:rPr>
                        <a:t>G1</a:t>
                      </a:r>
                      <a:endParaRPr lang="en-US" sz="2400"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 90</a:t>
                      </a:r>
                      <a:endParaRPr lang="en-US" sz="2400" dirty="0">
                        <a:latin typeface="Arial" pitchFamily="34" charset="0"/>
                        <a:cs typeface="Arial" pitchFamily="34" charset="0"/>
                      </a:endParaRPr>
                    </a:p>
                  </a:txBody>
                  <a:tcPr/>
                </a:tc>
                <a:tc>
                  <a:txBody>
                    <a:bodyPr/>
                    <a:lstStyle/>
                    <a:p>
                      <a:r>
                        <a:rPr lang="en-US" sz="2400" dirty="0" err="1" smtClean="0">
                          <a:latin typeface="Arial" pitchFamily="34" charset="0"/>
                          <a:cs typeface="Arial" pitchFamily="34" charset="0"/>
                        </a:rPr>
                        <a:t>Bình</a:t>
                      </a:r>
                      <a:r>
                        <a:rPr lang="en-US" sz="2400" baseline="0" dirty="0" smtClean="0">
                          <a:latin typeface="Arial" pitchFamily="34" charset="0"/>
                          <a:cs typeface="Arial" pitchFamily="34" charset="0"/>
                        </a:rPr>
                        <a:t> </a:t>
                      </a:r>
                      <a:r>
                        <a:rPr lang="en-US" sz="2400" baseline="0" dirty="0" err="1" smtClean="0">
                          <a:latin typeface="Arial" pitchFamily="34" charset="0"/>
                          <a:cs typeface="Arial" pitchFamily="34" charset="0"/>
                        </a:rPr>
                        <a:t>thường</a:t>
                      </a:r>
                      <a:r>
                        <a:rPr lang="en-US" sz="2400" baseline="0" dirty="0" smtClean="0">
                          <a:latin typeface="Arial" pitchFamily="34" charset="0"/>
                          <a:cs typeface="Arial" pitchFamily="34" charset="0"/>
                        </a:rPr>
                        <a:t> </a:t>
                      </a:r>
                      <a:r>
                        <a:rPr lang="en-US" sz="2400" baseline="0" dirty="0" err="1" smtClean="0">
                          <a:latin typeface="Arial" pitchFamily="34" charset="0"/>
                          <a:cs typeface="Arial" pitchFamily="34" charset="0"/>
                        </a:rPr>
                        <a:t>hoặc</a:t>
                      </a:r>
                      <a:r>
                        <a:rPr lang="en-US" sz="2400" baseline="0" dirty="0" smtClean="0">
                          <a:latin typeface="Arial" pitchFamily="34" charset="0"/>
                          <a:cs typeface="Arial" pitchFamily="34" charset="0"/>
                        </a:rPr>
                        <a:t> </a:t>
                      </a:r>
                      <a:r>
                        <a:rPr lang="en-US" sz="2400" baseline="0" dirty="0" err="1" smtClean="0">
                          <a:latin typeface="Arial" pitchFamily="34" charset="0"/>
                          <a:cs typeface="Arial" pitchFamily="34" charset="0"/>
                        </a:rPr>
                        <a:t>tăng</a:t>
                      </a:r>
                      <a:endParaRPr lang="en-US" sz="2400" dirty="0">
                        <a:latin typeface="Arial" pitchFamily="34" charset="0"/>
                        <a:cs typeface="Arial" pitchFamily="34" charset="0"/>
                      </a:endParaRPr>
                    </a:p>
                  </a:txBody>
                  <a:tcPr/>
                </a:tc>
              </a:tr>
              <a:tr h="370840">
                <a:tc>
                  <a:txBody>
                    <a:bodyPr/>
                    <a:lstStyle/>
                    <a:p>
                      <a:r>
                        <a:rPr lang="en-US" sz="2400" dirty="0" smtClean="0">
                          <a:latin typeface="Arial" pitchFamily="34" charset="0"/>
                          <a:cs typeface="Arial" pitchFamily="34" charset="0"/>
                        </a:rPr>
                        <a:t>G2</a:t>
                      </a:r>
                      <a:endParaRPr lang="en-US" sz="2400"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60-89</a:t>
                      </a:r>
                      <a:endParaRPr lang="en-US" sz="2400" dirty="0">
                        <a:latin typeface="Arial" pitchFamily="34" charset="0"/>
                        <a:cs typeface="Arial" pitchFamily="34" charset="0"/>
                      </a:endParaRPr>
                    </a:p>
                  </a:txBody>
                  <a:tcPr/>
                </a:tc>
                <a:tc>
                  <a:txBody>
                    <a:bodyPr/>
                    <a:lstStyle/>
                    <a:p>
                      <a:r>
                        <a:rPr lang="en-US" sz="2400" dirty="0" err="1" smtClean="0">
                          <a:latin typeface="Arial" pitchFamily="34" charset="0"/>
                          <a:cs typeface="Arial" pitchFamily="34" charset="0"/>
                        </a:rPr>
                        <a:t>Giảm</a:t>
                      </a:r>
                      <a:r>
                        <a:rPr lang="en-US" sz="2400" baseline="0" dirty="0" smtClean="0">
                          <a:latin typeface="Arial" pitchFamily="34" charset="0"/>
                          <a:cs typeface="Arial" pitchFamily="34" charset="0"/>
                        </a:rPr>
                        <a:t> </a:t>
                      </a:r>
                      <a:r>
                        <a:rPr lang="en-US" sz="2400" baseline="0" dirty="0" err="1" smtClean="0">
                          <a:latin typeface="Arial" pitchFamily="34" charset="0"/>
                          <a:cs typeface="Arial" pitchFamily="34" charset="0"/>
                        </a:rPr>
                        <a:t>nhẹ</a:t>
                      </a:r>
                      <a:endParaRPr lang="en-US" sz="2400" dirty="0">
                        <a:latin typeface="Arial" pitchFamily="34" charset="0"/>
                        <a:cs typeface="Arial" pitchFamily="34" charset="0"/>
                      </a:endParaRPr>
                    </a:p>
                  </a:txBody>
                  <a:tcPr/>
                </a:tc>
              </a:tr>
              <a:tr h="370840">
                <a:tc>
                  <a:txBody>
                    <a:bodyPr/>
                    <a:lstStyle/>
                    <a:p>
                      <a:r>
                        <a:rPr lang="en-US" sz="2400" dirty="0" smtClean="0">
                          <a:latin typeface="Arial" pitchFamily="34" charset="0"/>
                          <a:cs typeface="Arial" pitchFamily="34" charset="0"/>
                        </a:rPr>
                        <a:t>G3a</a:t>
                      </a:r>
                      <a:endParaRPr lang="en-US" sz="2400"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45-59</a:t>
                      </a:r>
                      <a:endParaRPr lang="en-US" sz="2400" dirty="0">
                        <a:latin typeface="Arial" pitchFamily="34" charset="0"/>
                        <a:cs typeface="Arial" pitchFamily="34" charset="0"/>
                      </a:endParaRPr>
                    </a:p>
                  </a:txBody>
                  <a:tcPr/>
                </a:tc>
                <a:tc>
                  <a:txBody>
                    <a:bodyPr/>
                    <a:lstStyle/>
                    <a:p>
                      <a:r>
                        <a:rPr lang="en-US" sz="2400" dirty="0" err="1" smtClean="0">
                          <a:latin typeface="Arial" pitchFamily="34" charset="0"/>
                          <a:cs typeface="Arial" pitchFamily="34" charset="0"/>
                        </a:rPr>
                        <a:t>Giảm</a:t>
                      </a:r>
                      <a:r>
                        <a:rPr lang="en-US" sz="2400" baseline="0" dirty="0" smtClean="0">
                          <a:latin typeface="Arial" pitchFamily="34" charset="0"/>
                          <a:cs typeface="Arial" pitchFamily="34" charset="0"/>
                        </a:rPr>
                        <a:t> </a:t>
                      </a:r>
                      <a:r>
                        <a:rPr lang="en-US" sz="2400" baseline="0" dirty="0" err="1" smtClean="0">
                          <a:latin typeface="Arial" pitchFamily="34" charset="0"/>
                          <a:cs typeface="Arial" pitchFamily="34" charset="0"/>
                        </a:rPr>
                        <a:t>nhẹ</a:t>
                      </a:r>
                      <a:r>
                        <a:rPr lang="en-US" sz="2400" baseline="0" dirty="0" smtClean="0">
                          <a:latin typeface="Arial" pitchFamily="34" charset="0"/>
                          <a:cs typeface="Arial" pitchFamily="34" charset="0"/>
                        </a:rPr>
                        <a:t> </a:t>
                      </a:r>
                      <a:r>
                        <a:rPr lang="en-US" sz="2400" baseline="0" dirty="0" err="1" smtClean="0">
                          <a:latin typeface="Arial" pitchFamily="34" charset="0"/>
                          <a:cs typeface="Arial" pitchFamily="34" charset="0"/>
                        </a:rPr>
                        <a:t>đến</a:t>
                      </a:r>
                      <a:r>
                        <a:rPr lang="en-US" sz="2400" baseline="0" dirty="0" smtClean="0">
                          <a:latin typeface="Arial" pitchFamily="34" charset="0"/>
                          <a:cs typeface="Arial" pitchFamily="34" charset="0"/>
                        </a:rPr>
                        <a:t> </a:t>
                      </a:r>
                      <a:r>
                        <a:rPr lang="en-US" sz="2400" baseline="0" dirty="0" err="1" smtClean="0">
                          <a:latin typeface="Arial" pitchFamily="34" charset="0"/>
                          <a:cs typeface="Arial" pitchFamily="34" charset="0"/>
                        </a:rPr>
                        <a:t>trung</a:t>
                      </a:r>
                      <a:r>
                        <a:rPr lang="en-US" sz="2400" baseline="0" dirty="0" smtClean="0">
                          <a:latin typeface="Arial" pitchFamily="34" charset="0"/>
                          <a:cs typeface="Arial" pitchFamily="34" charset="0"/>
                        </a:rPr>
                        <a:t> </a:t>
                      </a:r>
                      <a:r>
                        <a:rPr lang="en-US" sz="2400" baseline="0" dirty="0" err="1" smtClean="0">
                          <a:latin typeface="Arial" pitchFamily="34" charset="0"/>
                          <a:cs typeface="Arial" pitchFamily="34" charset="0"/>
                        </a:rPr>
                        <a:t>bình</a:t>
                      </a:r>
                      <a:endParaRPr lang="en-US" sz="2400" baseline="0" dirty="0" smtClean="0">
                        <a:latin typeface="Arial" pitchFamily="34" charset="0"/>
                        <a:cs typeface="Arial" pitchFamily="34" charset="0"/>
                      </a:endParaRPr>
                    </a:p>
                  </a:txBody>
                  <a:tcPr/>
                </a:tc>
              </a:tr>
              <a:tr h="370840">
                <a:tc>
                  <a:txBody>
                    <a:bodyPr/>
                    <a:lstStyle/>
                    <a:p>
                      <a:r>
                        <a:rPr lang="en-US" sz="2400" dirty="0" smtClean="0">
                          <a:latin typeface="Arial" pitchFamily="34" charset="0"/>
                          <a:cs typeface="Arial" pitchFamily="34" charset="0"/>
                        </a:rPr>
                        <a:t>G3b</a:t>
                      </a:r>
                      <a:endParaRPr lang="en-US" sz="2400"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30-44</a:t>
                      </a:r>
                      <a:endParaRPr lang="en-US" sz="2400" dirty="0">
                        <a:latin typeface="Arial" pitchFamily="34" charset="0"/>
                        <a:cs typeface="Arial" pitchFamily="34" charset="0"/>
                      </a:endParaRPr>
                    </a:p>
                  </a:txBody>
                  <a:tcPr/>
                </a:tc>
                <a:tc>
                  <a:txBody>
                    <a:bodyPr/>
                    <a:lstStyle/>
                    <a:p>
                      <a:r>
                        <a:rPr lang="en-US" sz="2400" dirty="0" err="1" smtClean="0">
                          <a:latin typeface="Arial" pitchFamily="34" charset="0"/>
                          <a:cs typeface="Arial" pitchFamily="34" charset="0"/>
                        </a:rPr>
                        <a:t>Giảm</a:t>
                      </a:r>
                      <a:r>
                        <a:rPr lang="en-US" sz="2400" baseline="0" dirty="0" smtClean="0">
                          <a:latin typeface="Arial" pitchFamily="34" charset="0"/>
                          <a:cs typeface="Arial" pitchFamily="34" charset="0"/>
                        </a:rPr>
                        <a:t> </a:t>
                      </a:r>
                      <a:r>
                        <a:rPr lang="en-US" sz="2400" baseline="0" dirty="0" err="1" smtClean="0">
                          <a:latin typeface="Arial" pitchFamily="34" charset="0"/>
                          <a:cs typeface="Arial" pitchFamily="34" charset="0"/>
                        </a:rPr>
                        <a:t>trung</a:t>
                      </a:r>
                      <a:r>
                        <a:rPr lang="en-US" sz="2400" baseline="0" dirty="0" smtClean="0">
                          <a:latin typeface="Arial" pitchFamily="34" charset="0"/>
                          <a:cs typeface="Arial" pitchFamily="34" charset="0"/>
                        </a:rPr>
                        <a:t> </a:t>
                      </a:r>
                      <a:r>
                        <a:rPr lang="en-US" sz="2400" baseline="0" dirty="0" err="1" smtClean="0">
                          <a:latin typeface="Arial" pitchFamily="34" charset="0"/>
                          <a:cs typeface="Arial" pitchFamily="34" charset="0"/>
                        </a:rPr>
                        <a:t>bình</a:t>
                      </a:r>
                      <a:r>
                        <a:rPr lang="en-US" sz="2400" baseline="0" dirty="0" smtClean="0">
                          <a:latin typeface="Arial" pitchFamily="34" charset="0"/>
                          <a:cs typeface="Arial" pitchFamily="34" charset="0"/>
                        </a:rPr>
                        <a:t> </a:t>
                      </a:r>
                      <a:r>
                        <a:rPr lang="en-US" sz="2400" baseline="0" dirty="0" err="1" smtClean="0">
                          <a:latin typeface="Arial" pitchFamily="34" charset="0"/>
                          <a:cs typeface="Arial" pitchFamily="34" charset="0"/>
                        </a:rPr>
                        <a:t>đến</a:t>
                      </a:r>
                      <a:r>
                        <a:rPr lang="en-US" sz="2400" baseline="0" dirty="0" smtClean="0">
                          <a:latin typeface="Arial" pitchFamily="34" charset="0"/>
                          <a:cs typeface="Arial" pitchFamily="34" charset="0"/>
                        </a:rPr>
                        <a:t> </a:t>
                      </a:r>
                      <a:r>
                        <a:rPr lang="en-US" sz="2400" baseline="0" dirty="0" err="1" smtClean="0">
                          <a:latin typeface="Arial" pitchFamily="34" charset="0"/>
                          <a:cs typeface="Arial" pitchFamily="34" charset="0"/>
                        </a:rPr>
                        <a:t>nặng</a:t>
                      </a:r>
                      <a:endParaRPr lang="en-US" sz="2400" dirty="0">
                        <a:latin typeface="Arial" pitchFamily="34" charset="0"/>
                        <a:cs typeface="Arial" pitchFamily="34" charset="0"/>
                      </a:endParaRPr>
                    </a:p>
                  </a:txBody>
                  <a:tcPr/>
                </a:tc>
              </a:tr>
              <a:tr h="370840">
                <a:tc>
                  <a:txBody>
                    <a:bodyPr/>
                    <a:lstStyle/>
                    <a:p>
                      <a:r>
                        <a:rPr lang="en-US" sz="2400" dirty="0" smtClean="0">
                          <a:latin typeface="Arial" pitchFamily="34" charset="0"/>
                          <a:cs typeface="Arial" pitchFamily="34" charset="0"/>
                        </a:rPr>
                        <a:t>G4</a:t>
                      </a:r>
                      <a:endParaRPr lang="en-US" sz="2400"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15-29</a:t>
                      </a:r>
                      <a:endParaRPr lang="en-US" sz="2400" dirty="0">
                        <a:latin typeface="Arial" pitchFamily="34" charset="0"/>
                        <a:cs typeface="Arial" pitchFamily="34" charset="0"/>
                      </a:endParaRPr>
                    </a:p>
                  </a:txBody>
                  <a:tcPr/>
                </a:tc>
                <a:tc>
                  <a:txBody>
                    <a:bodyPr/>
                    <a:lstStyle/>
                    <a:p>
                      <a:r>
                        <a:rPr lang="en-US" sz="2400" dirty="0" err="1" smtClean="0">
                          <a:latin typeface="Arial" pitchFamily="34" charset="0"/>
                          <a:cs typeface="Arial" pitchFamily="34" charset="0"/>
                        </a:rPr>
                        <a:t>Giảm</a:t>
                      </a:r>
                      <a:r>
                        <a:rPr lang="en-US" sz="2400" baseline="0" dirty="0" smtClean="0">
                          <a:latin typeface="Arial" pitchFamily="34" charset="0"/>
                          <a:cs typeface="Arial" pitchFamily="34" charset="0"/>
                        </a:rPr>
                        <a:t> </a:t>
                      </a:r>
                      <a:r>
                        <a:rPr lang="en-US" sz="2400" baseline="0" dirty="0" err="1" smtClean="0">
                          <a:latin typeface="Arial" pitchFamily="34" charset="0"/>
                          <a:cs typeface="Arial" pitchFamily="34" charset="0"/>
                        </a:rPr>
                        <a:t>nặng</a:t>
                      </a:r>
                      <a:endParaRPr lang="en-US" sz="2400" dirty="0">
                        <a:latin typeface="Arial" pitchFamily="34" charset="0"/>
                        <a:cs typeface="Arial" pitchFamily="34" charset="0"/>
                      </a:endParaRPr>
                    </a:p>
                  </a:txBody>
                  <a:tcPr/>
                </a:tc>
              </a:tr>
              <a:tr h="370840">
                <a:tc>
                  <a:txBody>
                    <a:bodyPr/>
                    <a:lstStyle/>
                    <a:p>
                      <a:r>
                        <a:rPr lang="en-US" sz="2400" dirty="0" smtClean="0">
                          <a:latin typeface="Arial" pitchFamily="34" charset="0"/>
                          <a:cs typeface="Arial" pitchFamily="34" charset="0"/>
                        </a:rPr>
                        <a:t>G5</a:t>
                      </a:r>
                      <a:endParaRPr lang="en-US" sz="2400"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&lt;15</a:t>
                      </a:r>
                      <a:endParaRPr lang="en-US" sz="2400" dirty="0">
                        <a:latin typeface="Arial" pitchFamily="34" charset="0"/>
                        <a:cs typeface="Arial" pitchFamily="34" charset="0"/>
                      </a:endParaRPr>
                    </a:p>
                  </a:txBody>
                  <a:tcPr/>
                </a:tc>
                <a:tc>
                  <a:txBody>
                    <a:bodyPr/>
                    <a:lstStyle/>
                    <a:p>
                      <a:r>
                        <a:rPr lang="en-US" sz="2400" dirty="0" err="1" smtClean="0">
                          <a:latin typeface="Arial" pitchFamily="34" charset="0"/>
                          <a:cs typeface="Arial" pitchFamily="34" charset="0"/>
                        </a:rPr>
                        <a:t>Suy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thận</a:t>
                      </a:r>
                      <a:endParaRPr lang="en-US" sz="24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3278444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p>
            <a:r>
              <a:rPr lang="vi-VN" dirty="0" smtClean="0"/>
              <a:t>Cài đặt phần mềm</a:t>
            </a:r>
            <a:endParaRPr lang="en-US" dirty="0"/>
          </a:p>
        </p:txBody>
      </p:sp>
      <p:sp>
        <p:nvSpPr>
          <p:cNvPr id="3" name="Content Placeholder 2"/>
          <p:cNvSpPr>
            <a:spLocks noGrp="1"/>
          </p:cNvSpPr>
          <p:nvPr>
            <p:ph idx="1"/>
          </p:nvPr>
        </p:nvSpPr>
        <p:spPr>
          <a:xfrm>
            <a:off x="2819400" y="2514600"/>
            <a:ext cx="3505200" cy="838200"/>
          </a:xfrm>
        </p:spPr>
        <p:txBody>
          <a:bodyPr/>
          <a:lstStyle/>
          <a:p>
            <a:pPr marL="0" indent="0">
              <a:buNone/>
            </a:pPr>
            <a:r>
              <a:rPr lang="vi-VN" dirty="0" smtClean="0"/>
              <a:t>Poll everywhere</a:t>
            </a:r>
            <a:endParaRPr lang="en-US" dirty="0"/>
          </a:p>
        </p:txBody>
      </p:sp>
    </p:spTree>
    <p:extLst>
      <p:ext uri="{BB962C8B-B14F-4D97-AF65-F5344CB8AC3E}">
        <p14:creationId xmlns:p14="http://schemas.microsoft.com/office/powerpoint/2010/main" val="1021249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94382"/>
            <a:ext cx="7772400" cy="1077218"/>
          </a:xfrm>
          <a:prstGeom prst="rect">
            <a:avLst/>
          </a:prstGeom>
          <a:noFill/>
        </p:spPr>
        <p:txBody>
          <a:bodyPr wrap="square" rtlCol="0">
            <a:spAutoFit/>
          </a:bodyPr>
          <a:lstStyle/>
          <a:p>
            <a:pPr algn="ctr"/>
            <a:r>
              <a:rPr lang="en-US" sz="3200" b="1" dirty="0" err="1" smtClean="0">
                <a:solidFill>
                  <a:srgbClr val="FF0000"/>
                </a:solidFill>
                <a:latin typeface="Arial" pitchFamily="34" charset="0"/>
                <a:cs typeface="Arial" pitchFamily="34" charset="0"/>
              </a:rPr>
              <a:t>Phân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loại</a:t>
            </a:r>
            <a:r>
              <a:rPr lang="en-US" sz="3200" b="1" dirty="0" smtClean="0">
                <a:solidFill>
                  <a:srgbClr val="FF0000"/>
                </a:solidFill>
                <a:latin typeface="Arial" pitchFamily="34" charset="0"/>
                <a:cs typeface="Arial" pitchFamily="34" charset="0"/>
              </a:rPr>
              <a:t> CKD </a:t>
            </a:r>
            <a:r>
              <a:rPr lang="en-US" sz="3200" b="1" dirty="0" err="1" smtClean="0">
                <a:solidFill>
                  <a:srgbClr val="FF0000"/>
                </a:solidFill>
                <a:latin typeface="Arial" pitchFamily="34" charset="0"/>
                <a:cs typeface="Arial" pitchFamily="34" charset="0"/>
              </a:rPr>
              <a:t>và</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tần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số</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theo</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dõi</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theo</a:t>
            </a:r>
            <a:r>
              <a:rPr lang="en-US" sz="3200" b="1" dirty="0" smtClean="0">
                <a:solidFill>
                  <a:srgbClr val="FF0000"/>
                </a:solidFill>
                <a:latin typeface="Arial" pitchFamily="34" charset="0"/>
                <a:cs typeface="Arial" pitchFamily="34" charset="0"/>
              </a:rPr>
              <a:t> KDIGO 2012</a:t>
            </a:r>
            <a:endParaRPr lang="en-US" sz="3200" b="1" dirty="0">
              <a:solidFill>
                <a:srgbClr val="FF0000"/>
              </a:solidFill>
              <a:latin typeface="Arial" pitchFamily="34" charset="0"/>
              <a:cs typeface="Arial"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04439"/>
            <a:ext cx="7315200" cy="523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345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vi-VN" sz="3200" b="1" smtClean="0">
                <a:solidFill>
                  <a:srgbClr val="FF0000"/>
                </a:solidFill>
                <a:latin typeface="+mn-lt"/>
              </a:rPr>
              <a:t>Tình huống lâm sàng 1</a:t>
            </a:r>
            <a:endParaRPr lang="en-US" sz="3200" b="1" dirty="0">
              <a:solidFill>
                <a:srgbClr val="FF0000"/>
              </a:solidFill>
              <a:latin typeface="+mn-lt"/>
            </a:endParaRPr>
          </a:p>
        </p:txBody>
      </p:sp>
      <p:sp>
        <p:nvSpPr>
          <p:cNvPr id="3" name="TextBox 2"/>
          <p:cNvSpPr txBox="1"/>
          <p:nvPr/>
        </p:nvSpPr>
        <p:spPr>
          <a:xfrm>
            <a:off x="685800" y="1132582"/>
            <a:ext cx="7848600" cy="1077218"/>
          </a:xfrm>
          <a:prstGeom prst="rect">
            <a:avLst/>
          </a:prstGeom>
          <a:noFill/>
        </p:spPr>
        <p:txBody>
          <a:bodyPr wrap="square" rtlCol="0">
            <a:spAutoFit/>
          </a:bodyPr>
          <a:lstStyle/>
          <a:p>
            <a:pPr algn="ctr"/>
            <a:r>
              <a:rPr lang="vi-VN" sz="3200" dirty="0" smtClean="0"/>
              <a:t>Bệnh nhân này cần được làm thêm xét nghiệm gì? Tại sao? </a:t>
            </a:r>
            <a:endParaRPr lang="en-US" sz="3200" dirty="0"/>
          </a:p>
        </p:txBody>
      </p:sp>
      <p:sp>
        <p:nvSpPr>
          <p:cNvPr id="4" name="TextBox 3"/>
          <p:cNvSpPr txBox="1"/>
          <p:nvPr/>
        </p:nvSpPr>
        <p:spPr>
          <a:xfrm>
            <a:off x="762000" y="2525311"/>
            <a:ext cx="4191000" cy="461665"/>
          </a:xfrm>
          <a:prstGeom prst="rect">
            <a:avLst/>
          </a:prstGeom>
          <a:noFill/>
        </p:spPr>
        <p:txBody>
          <a:bodyPr wrap="square" rtlCol="0">
            <a:spAutoFit/>
          </a:bodyPr>
          <a:lstStyle/>
          <a:p>
            <a:r>
              <a:rPr lang="vi-VN" sz="2400" dirty="0" smtClean="0"/>
              <a:t>Siêu âm bụng?</a:t>
            </a:r>
            <a:endParaRPr lang="en-US" sz="2400" dirty="0"/>
          </a:p>
        </p:txBody>
      </p:sp>
      <p:sp>
        <p:nvSpPr>
          <p:cNvPr id="5" name="TextBox 4"/>
          <p:cNvSpPr txBox="1"/>
          <p:nvPr/>
        </p:nvSpPr>
        <p:spPr>
          <a:xfrm>
            <a:off x="762000" y="3581400"/>
            <a:ext cx="6553200" cy="461665"/>
          </a:xfrm>
          <a:prstGeom prst="rect">
            <a:avLst/>
          </a:prstGeom>
          <a:noFill/>
        </p:spPr>
        <p:txBody>
          <a:bodyPr wrap="square" rtlCol="0">
            <a:spAutoFit/>
          </a:bodyPr>
          <a:lstStyle/>
          <a:p>
            <a:r>
              <a:rPr lang="vi-VN" sz="2400" dirty="0" smtClean="0"/>
              <a:t>ACR/PCR hay Protein nước tiểu 24 giờ?</a:t>
            </a:r>
            <a:endParaRPr lang="en-US" sz="2400" dirty="0"/>
          </a:p>
        </p:txBody>
      </p:sp>
      <p:sp>
        <p:nvSpPr>
          <p:cNvPr id="6" name="TextBox 5"/>
          <p:cNvSpPr txBox="1"/>
          <p:nvPr/>
        </p:nvSpPr>
        <p:spPr>
          <a:xfrm>
            <a:off x="749030" y="4567534"/>
            <a:ext cx="6435657" cy="461665"/>
          </a:xfrm>
          <a:prstGeom prst="rect">
            <a:avLst/>
          </a:prstGeom>
          <a:noFill/>
        </p:spPr>
        <p:txBody>
          <a:bodyPr wrap="square" rtlCol="0">
            <a:spAutoFit/>
          </a:bodyPr>
          <a:lstStyle/>
          <a:p>
            <a:r>
              <a:rPr lang="vi-VN" sz="2400" dirty="0" smtClean="0"/>
              <a:t>BUN, Creatinine lập lại</a:t>
            </a:r>
            <a:endParaRPr lang="en-US" sz="2400" dirty="0"/>
          </a:p>
        </p:txBody>
      </p:sp>
      <p:sp>
        <p:nvSpPr>
          <p:cNvPr id="7" name="TextBox 6"/>
          <p:cNvSpPr txBox="1"/>
          <p:nvPr/>
        </p:nvSpPr>
        <p:spPr>
          <a:xfrm>
            <a:off x="838200" y="5486400"/>
            <a:ext cx="3886200" cy="461665"/>
          </a:xfrm>
          <a:prstGeom prst="rect">
            <a:avLst/>
          </a:prstGeom>
          <a:noFill/>
        </p:spPr>
        <p:txBody>
          <a:bodyPr wrap="square" rtlCol="0">
            <a:spAutoFit/>
          </a:bodyPr>
          <a:lstStyle/>
          <a:p>
            <a:r>
              <a:rPr lang="vi-VN" sz="2400" dirty="0" smtClean="0"/>
              <a:t>Xét nghiệm khác?</a:t>
            </a:r>
            <a:endParaRPr lang="en-US" sz="2400" dirty="0"/>
          </a:p>
        </p:txBody>
      </p:sp>
    </p:spTree>
    <p:extLst>
      <p:ext uri="{BB962C8B-B14F-4D97-AF65-F5344CB8AC3E}">
        <p14:creationId xmlns:p14="http://schemas.microsoft.com/office/powerpoint/2010/main" val="205384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63232031"/>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Elbow Connector 7"/>
          <p:cNvCxnSpPr/>
          <p:nvPr/>
        </p:nvCxnSpPr>
        <p:spPr>
          <a:xfrm flipV="1">
            <a:off x="5943600" y="4249738"/>
            <a:ext cx="533400" cy="2286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537450" y="4038600"/>
            <a:ext cx="304800" cy="1295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51520" y="332656"/>
            <a:ext cx="2160240" cy="954107"/>
          </a:xfrm>
          <a:prstGeom prst="rect">
            <a:avLst/>
          </a:prstGeom>
          <a:noFill/>
        </p:spPr>
        <p:txBody>
          <a:bodyPr wrap="square" rtlCol="0">
            <a:spAutoFit/>
          </a:bodyPr>
          <a:lstStyle/>
          <a:p>
            <a:r>
              <a:rPr lang="en-US" sz="2800" b="1" dirty="0" err="1" smtClean="0">
                <a:solidFill>
                  <a:srgbClr val="FF0000"/>
                </a:solidFill>
                <a:latin typeface="Arial" pitchFamily="34" charset="0"/>
                <a:cs typeface="Arial" pitchFamily="34" charset="0"/>
              </a:rPr>
              <a:t>Tiếp</a:t>
            </a:r>
            <a:r>
              <a:rPr lang="en-US" sz="2800" b="1" dirty="0" smtClean="0">
                <a:solidFill>
                  <a:srgbClr val="FF0000"/>
                </a:solidFill>
                <a:latin typeface="Arial" pitchFamily="34" charset="0"/>
                <a:cs typeface="Arial" pitchFamily="34" charset="0"/>
              </a:rPr>
              <a:t> </a:t>
            </a:r>
            <a:r>
              <a:rPr lang="en-US" sz="2800" b="1" dirty="0" err="1" smtClean="0">
                <a:solidFill>
                  <a:srgbClr val="FF0000"/>
                </a:solidFill>
                <a:latin typeface="Arial" pitchFamily="34" charset="0"/>
                <a:cs typeface="Arial" pitchFamily="34" charset="0"/>
              </a:rPr>
              <a:t>cận</a:t>
            </a:r>
            <a:r>
              <a:rPr lang="en-US" sz="2800" b="1" dirty="0" smtClean="0">
                <a:solidFill>
                  <a:srgbClr val="FF0000"/>
                </a:solidFill>
                <a:latin typeface="Arial" pitchFamily="34" charset="0"/>
                <a:cs typeface="Arial" pitchFamily="34" charset="0"/>
              </a:rPr>
              <a:t> </a:t>
            </a:r>
            <a:r>
              <a:rPr lang="en-US" sz="2800" b="1" dirty="0" err="1" smtClean="0">
                <a:solidFill>
                  <a:srgbClr val="FF0000"/>
                </a:solidFill>
                <a:latin typeface="Arial" pitchFamily="34" charset="0"/>
                <a:cs typeface="Arial" pitchFamily="34" charset="0"/>
              </a:rPr>
              <a:t>tiểu</a:t>
            </a:r>
            <a:r>
              <a:rPr lang="en-US" sz="2800" b="1" dirty="0" smtClean="0">
                <a:solidFill>
                  <a:srgbClr val="FF0000"/>
                </a:solidFill>
                <a:latin typeface="Arial" pitchFamily="34" charset="0"/>
                <a:cs typeface="Arial" pitchFamily="34" charset="0"/>
              </a:rPr>
              <a:t> protein</a:t>
            </a:r>
            <a:endParaRPr lang="en-US" sz="28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74821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2819400"/>
          </a:xfrm>
        </p:spPr>
        <p:txBody>
          <a:bodyPr/>
          <a:lstStyle/>
          <a:p>
            <a:pPr marL="0" indent="0">
              <a:buNone/>
            </a:pPr>
            <a:r>
              <a:rPr lang="vi-VN" dirty="0" smtClean="0"/>
              <a:t>Siêu âm bụng:</a:t>
            </a:r>
          </a:p>
          <a:p>
            <a:pPr marL="0" indent="0">
              <a:buNone/>
            </a:pPr>
            <a:r>
              <a:rPr lang="vi-VN" sz="2800" dirty="0" smtClean="0"/>
              <a:t>Gan, hệ mật: không phát hiện bất thường</a:t>
            </a:r>
          </a:p>
          <a:p>
            <a:pPr marL="0" indent="0">
              <a:buNone/>
            </a:pPr>
            <a:r>
              <a:rPr lang="vi-VN" sz="2800" dirty="0" smtClean="0"/>
              <a:t>Thận P: 101 x 59 mm HgThận T: 100 x 51 mmHg</a:t>
            </a:r>
          </a:p>
          <a:p>
            <a:pPr marL="0" indent="0">
              <a:buNone/>
            </a:pPr>
            <a:r>
              <a:rPr lang="vi-VN" sz="2800" dirty="0" smtClean="0"/>
              <a:t>Chủ mô 2 thận phân biệt vỏ tủy rõ</a:t>
            </a:r>
          </a:p>
          <a:p>
            <a:pPr marL="0" indent="0">
              <a:buNone/>
            </a:pPr>
            <a:r>
              <a:rPr lang="vi-VN" sz="2800" dirty="0" smtClean="0"/>
              <a:t>Bàng quang, TLT, các cơ quan khác bình thường</a:t>
            </a:r>
          </a:p>
        </p:txBody>
      </p:sp>
      <p:sp>
        <p:nvSpPr>
          <p:cNvPr id="4" name="Title 1"/>
          <p:cNvSpPr txBox="1">
            <a:spLocks/>
          </p:cNvSpPr>
          <p:nvPr/>
        </p:nvSpPr>
        <p:spPr>
          <a:xfrm>
            <a:off x="457200" y="274638"/>
            <a:ext cx="82296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vi-VN" sz="3200" b="1" smtClean="0">
                <a:solidFill>
                  <a:srgbClr val="FF0000"/>
                </a:solidFill>
                <a:latin typeface="+mn-lt"/>
              </a:rPr>
              <a:t>Tình huống lâm sàng 1</a:t>
            </a:r>
            <a:endParaRPr lang="en-US" sz="3200" b="1" dirty="0">
              <a:solidFill>
                <a:srgbClr val="FF0000"/>
              </a:solidFill>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064246052"/>
              </p:ext>
            </p:extLst>
          </p:nvPr>
        </p:nvGraphicFramePr>
        <p:xfrm>
          <a:off x="762000" y="4724400"/>
          <a:ext cx="7010400" cy="1371600"/>
        </p:xfrm>
        <a:graphic>
          <a:graphicData uri="http://schemas.openxmlformats.org/drawingml/2006/table">
            <a:tbl>
              <a:tblPr firstRow="1" bandRow="1">
                <a:tableStyleId>{5940675A-B579-460E-94D1-54222C63F5DA}</a:tableStyleId>
              </a:tblPr>
              <a:tblGrid>
                <a:gridCol w="1752600"/>
                <a:gridCol w="1752600"/>
                <a:gridCol w="1752600"/>
                <a:gridCol w="1752600"/>
              </a:tblGrid>
              <a:tr h="370840">
                <a:tc>
                  <a:txBody>
                    <a:bodyPr/>
                    <a:lstStyle/>
                    <a:p>
                      <a:endParaRPr lang="en-US" sz="2400" dirty="0"/>
                    </a:p>
                  </a:txBody>
                  <a:tcPr/>
                </a:tc>
                <a:tc>
                  <a:txBody>
                    <a:bodyPr/>
                    <a:lstStyle/>
                    <a:p>
                      <a:r>
                        <a:rPr lang="vi-VN" sz="2400" dirty="0" smtClean="0"/>
                        <a:t>29/6/19</a:t>
                      </a:r>
                      <a:endParaRPr lang="en-US" sz="2400" dirty="0"/>
                    </a:p>
                  </a:txBody>
                  <a:tcPr/>
                </a:tc>
                <a:tc>
                  <a:txBody>
                    <a:bodyPr/>
                    <a:lstStyle/>
                    <a:p>
                      <a:r>
                        <a:rPr lang="vi-VN" sz="2400" dirty="0" smtClean="0"/>
                        <a:t>1/7/19</a:t>
                      </a:r>
                      <a:endParaRPr lang="en-US" sz="2400" dirty="0"/>
                    </a:p>
                  </a:txBody>
                  <a:tcPr/>
                </a:tc>
                <a:tc>
                  <a:txBody>
                    <a:bodyPr/>
                    <a:lstStyle/>
                    <a:p>
                      <a:r>
                        <a:rPr lang="vi-VN" sz="2400" dirty="0" smtClean="0"/>
                        <a:t>3/7/19</a:t>
                      </a:r>
                      <a:endParaRPr lang="en-US" sz="2400" dirty="0"/>
                    </a:p>
                  </a:txBody>
                  <a:tcPr/>
                </a:tc>
              </a:tr>
              <a:tr h="370840">
                <a:tc>
                  <a:txBody>
                    <a:bodyPr/>
                    <a:lstStyle/>
                    <a:p>
                      <a:r>
                        <a:rPr lang="vi-VN" sz="2400" dirty="0" smtClean="0"/>
                        <a:t>Ure</a:t>
                      </a:r>
                      <a:endParaRPr lang="en-US" sz="2400" dirty="0"/>
                    </a:p>
                  </a:txBody>
                  <a:tcPr/>
                </a:tc>
                <a:tc>
                  <a:txBody>
                    <a:bodyPr/>
                    <a:lstStyle/>
                    <a:p>
                      <a:r>
                        <a:rPr lang="vi-VN" sz="2400" dirty="0" smtClean="0"/>
                        <a:t>12.8</a:t>
                      </a:r>
                      <a:endParaRPr lang="en-US" sz="2400" dirty="0"/>
                    </a:p>
                  </a:txBody>
                  <a:tcPr/>
                </a:tc>
                <a:tc>
                  <a:txBody>
                    <a:bodyPr/>
                    <a:lstStyle/>
                    <a:p>
                      <a:r>
                        <a:rPr lang="vi-VN" sz="2400" dirty="0" smtClean="0"/>
                        <a:t>10.6</a:t>
                      </a:r>
                      <a:endParaRPr lang="en-US" sz="2400" dirty="0"/>
                    </a:p>
                  </a:txBody>
                  <a:tcPr/>
                </a:tc>
                <a:tc>
                  <a:txBody>
                    <a:bodyPr/>
                    <a:lstStyle/>
                    <a:p>
                      <a:r>
                        <a:rPr lang="vi-VN" sz="2400" dirty="0" smtClean="0"/>
                        <a:t>6.8</a:t>
                      </a:r>
                      <a:endParaRPr lang="en-US" sz="2400" dirty="0"/>
                    </a:p>
                  </a:txBody>
                  <a:tcPr/>
                </a:tc>
              </a:tr>
              <a:tr h="370840">
                <a:tc>
                  <a:txBody>
                    <a:bodyPr/>
                    <a:lstStyle/>
                    <a:p>
                      <a:r>
                        <a:rPr lang="vi-VN" sz="2400" dirty="0" smtClean="0"/>
                        <a:t>Creatinine</a:t>
                      </a:r>
                      <a:endParaRPr lang="en-US" sz="2400" dirty="0"/>
                    </a:p>
                  </a:txBody>
                  <a:tcPr/>
                </a:tc>
                <a:tc>
                  <a:txBody>
                    <a:bodyPr/>
                    <a:lstStyle/>
                    <a:p>
                      <a:r>
                        <a:rPr lang="vi-VN" sz="2400" dirty="0" smtClean="0"/>
                        <a:t>150.4</a:t>
                      </a:r>
                      <a:endParaRPr lang="en-US" sz="2400" dirty="0"/>
                    </a:p>
                  </a:txBody>
                  <a:tcPr/>
                </a:tc>
                <a:tc>
                  <a:txBody>
                    <a:bodyPr/>
                    <a:lstStyle/>
                    <a:p>
                      <a:r>
                        <a:rPr lang="vi-VN" sz="2400" dirty="0" smtClean="0"/>
                        <a:t>101</a:t>
                      </a:r>
                      <a:endParaRPr lang="en-US" sz="2400" dirty="0"/>
                    </a:p>
                  </a:txBody>
                  <a:tcPr/>
                </a:tc>
                <a:tc>
                  <a:txBody>
                    <a:bodyPr/>
                    <a:lstStyle/>
                    <a:p>
                      <a:r>
                        <a:rPr lang="vi-VN" sz="2400" dirty="0" smtClean="0"/>
                        <a:t>88.7</a:t>
                      </a:r>
                      <a:endParaRPr lang="en-US" sz="2400" dirty="0"/>
                    </a:p>
                  </a:txBody>
                  <a:tcPr/>
                </a:tc>
              </a:tr>
            </a:tbl>
          </a:graphicData>
        </a:graphic>
      </p:graphicFrame>
    </p:spTree>
    <p:extLst>
      <p:ext uri="{BB962C8B-B14F-4D97-AF65-F5344CB8AC3E}">
        <p14:creationId xmlns:p14="http://schemas.microsoft.com/office/powerpoint/2010/main" val="3655814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1371600"/>
            <a:ext cx="878205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533400"/>
            <a:ext cx="67056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Chẩn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đoán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phân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biệt</a:t>
            </a:r>
            <a:endParaRPr lang="en-US" sz="32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363160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2895600"/>
          </a:xfrm>
        </p:spPr>
        <p:txBody>
          <a:bodyPr>
            <a:normAutofit lnSpcReduction="10000"/>
          </a:bodyPr>
          <a:lstStyle/>
          <a:p>
            <a:pPr marL="0" indent="0">
              <a:buNone/>
            </a:pPr>
            <a:r>
              <a:rPr lang="vi-VN" sz="2400" dirty="0" smtClean="0"/>
              <a:t>Bn nam, 64 tuổi</a:t>
            </a:r>
          </a:p>
          <a:p>
            <a:pPr marL="0" indent="0">
              <a:buNone/>
            </a:pPr>
            <a:r>
              <a:rPr lang="vi-VN" sz="2400" dirty="0" smtClean="0"/>
              <a:t>THA 20 năm điều trị không liên tục, hút thuốc lá 30 gói năm</a:t>
            </a:r>
          </a:p>
          <a:p>
            <a:pPr marL="0" indent="0">
              <a:buNone/>
            </a:pPr>
            <a:r>
              <a:rPr lang="vi-VN" sz="2400" dirty="0" smtClean="0"/>
              <a:t>TC: BTM – THA - Suy tim 3 năm</a:t>
            </a:r>
            <a:r>
              <a:rPr lang="vi-VN" sz="2400" dirty="0"/>
              <a:t> </a:t>
            </a:r>
            <a:r>
              <a:rPr lang="vi-VN" sz="2400" dirty="0" smtClean="0"/>
              <a:t>tại BV NDGD</a:t>
            </a:r>
          </a:p>
          <a:p>
            <a:pPr marL="0" indent="0">
              <a:buNone/>
            </a:pPr>
            <a:r>
              <a:rPr lang="vi-VN" sz="2400" dirty="0" smtClean="0"/>
              <a:t>NV vì khó thở 2 tuần, 2 thì, tăng khi đi lại, giảm khi nghỉ, tự sinh hoạt được, nằm đầu cao, khó thở tăng về đêm.</a:t>
            </a:r>
          </a:p>
          <a:p>
            <a:pPr marL="0" indent="0">
              <a:buNone/>
            </a:pPr>
            <a:r>
              <a:rPr lang="vi-VN" sz="2400" dirty="0" smtClean="0"/>
              <a:t>Phù 1 tuần, 2 chân.</a:t>
            </a:r>
          </a:p>
          <a:p>
            <a:pPr marL="0" indent="0">
              <a:buNone/>
            </a:pPr>
            <a:r>
              <a:rPr lang="vi-VN" sz="2400" dirty="0" smtClean="0"/>
              <a:t>Tiểu khoảng 0.5 – 1 lít/ngày, tiêu 1 lần/ ngày, phân vàng.</a:t>
            </a:r>
          </a:p>
        </p:txBody>
      </p:sp>
      <p:sp>
        <p:nvSpPr>
          <p:cNvPr id="4" name="TextBox 3"/>
          <p:cNvSpPr txBox="1"/>
          <p:nvPr/>
        </p:nvSpPr>
        <p:spPr>
          <a:xfrm>
            <a:off x="609600" y="457200"/>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sp>
        <p:nvSpPr>
          <p:cNvPr id="5" name="Content Placeholder 2"/>
          <p:cNvSpPr txBox="1">
            <a:spLocks/>
          </p:cNvSpPr>
          <p:nvPr/>
        </p:nvSpPr>
        <p:spPr>
          <a:xfrm>
            <a:off x="533400" y="4114801"/>
            <a:ext cx="8229600" cy="19049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vi-VN" sz="2400" smtClean="0"/>
              <a:t>TTLNV: M 80l/p, HA 130/70, NĐ 37, NT 20</a:t>
            </a:r>
          </a:p>
          <a:p>
            <a:pPr marL="0" indent="0">
              <a:buFont typeface="Arial" pitchFamily="34" charset="0"/>
              <a:buNone/>
            </a:pPr>
            <a:r>
              <a:rPr lang="vi-VN" sz="2400" smtClean="0"/>
              <a:t>Da niêm nhạt, phù 2 chân</a:t>
            </a:r>
          </a:p>
          <a:p>
            <a:pPr marL="0" indent="0">
              <a:buFont typeface="Arial" pitchFamily="34" charset="0"/>
              <a:buNone/>
            </a:pPr>
            <a:r>
              <a:rPr lang="vi-VN" sz="2400" smtClean="0"/>
              <a:t>Tim đều, phổi trong, bụng mềm</a:t>
            </a:r>
          </a:p>
          <a:p>
            <a:pPr marL="0" indent="0">
              <a:buFont typeface="Arial" pitchFamily="34" charset="0"/>
              <a:buNone/>
            </a:pPr>
            <a:r>
              <a:rPr lang="vi-VN" sz="2400" smtClean="0"/>
              <a:t>Gan 2 cm dưới bờ sườn, cầu bàng quang (-)</a:t>
            </a:r>
            <a:endParaRPr lang="en-US" sz="2400" dirty="0"/>
          </a:p>
        </p:txBody>
      </p:sp>
    </p:spTree>
    <p:extLst>
      <p:ext uri="{BB962C8B-B14F-4D97-AF65-F5344CB8AC3E}">
        <p14:creationId xmlns:p14="http://schemas.microsoft.com/office/powerpoint/2010/main" val="1720001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57200"/>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sp>
        <p:nvSpPr>
          <p:cNvPr id="6" name="TextBox 5"/>
          <p:cNvSpPr txBox="1"/>
          <p:nvPr/>
        </p:nvSpPr>
        <p:spPr>
          <a:xfrm>
            <a:off x="609600" y="1295400"/>
            <a:ext cx="7924800" cy="523220"/>
          </a:xfrm>
          <a:prstGeom prst="rect">
            <a:avLst/>
          </a:prstGeom>
          <a:noFill/>
        </p:spPr>
        <p:txBody>
          <a:bodyPr wrap="square" rtlCol="0">
            <a:spAutoFit/>
          </a:bodyPr>
          <a:lstStyle/>
          <a:p>
            <a:r>
              <a:rPr lang="vi-VN" sz="2800" dirty="0" smtClean="0"/>
              <a:t>Khai thác thêm thông tin gì ở bệnh nhân này?</a:t>
            </a:r>
            <a:endParaRPr lang="en-US" sz="2800" dirty="0"/>
          </a:p>
        </p:txBody>
      </p:sp>
      <p:graphicFrame>
        <p:nvGraphicFramePr>
          <p:cNvPr id="7" name="Table 6"/>
          <p:cNvGraphicFramePr>
            <a:graphicFrameLocks noGrp="1"/>
          </p:cNvGraphicFramePr>
          <p:nvPr>
            <p:extLst>
              <p:ext uri="{D42A27DB-BD31-4B8C-83A1-F6EECF244321}">
                <p14:modId xmlns:p14="http://schemas.microsoft.com/office/powerpoint/2010/main" val="295485500"/>
              </p:ext>
            </p:extLst>
          </p:nvPr>
        </p:nvGraphicFramePr>
        <p:xfrm>
          <a:off x="914400" y="1905000"/>
          <a:ext cx="6934200" cy="1112520"/>
        </p:xfrm>
        <a:graphic>
          <a:graphicData uri="http://schemas.openxmlformats.org/drawingml/2006/table">
            <a:tbl>
              <a:tblPr firstRow="1" bandRow="1">
                <a:tableStyleId>{5940675A-B579-460E-94D1-54222C63F5DA}</a:tableStyleId>
              </a:tblPr>
              <a:tblGrid>
                <a:gridCol w="1733550"/>
                <a:gridCol w="1733550"/>
                <a:gridCol w="1733550"/>
                <a:gridCol w="1733550"/>
              </a:tblGrid>
              <a:tr h="370840">
                <a:tc>
                  <a:txBody>
                    <a:bodyPr/>
                    <a:lstStyle/>
                    <a:p>
                      <a:endParaRPr lang="en-US" dirty="0"/>
                    </a:p>
                  </a:txBody>
                  <a:tcPr/>
                </a:tc>
                <a:tc>
                  <a:txBody>
                    <a:bodyPr/>
                    <a:lstStyle/>
                    <a:p>
                      <a:r>
                        <a:rPr lang="vi-VN" dirty="0" smtClean="0"/>
                        <a:t>4/2016</a:t>
                      </a:r>
                      <a:endParaRPr lang="en-US" dirty="0"/>
                    </a:p>
                  </a:txBody>
                  <a:tcPr/>
                </a:tc>
                <a:tc>
                  <a:txBody>
                    <a:bodyPr/>
                    <a:lstStyle/>
                    <a:p>
                      <a:r>
                        <a:rPr lang="vi-VN" dirty="0" smtClean="0"/>
                        <a:t>5/2016</a:t>
                      </a:r>
                      <a:endParaRPr lang="en-US" dirty="0"/>
                    </a:p>
                  </a:txBody>
                  <a:tcPr/>
                </a:tc>
                <a:tc>
                  <a:txBody>
                    <a:bodyPr/>
                    <a:lstStyle/>
                    <a:p>
                      <a:r>
                        <a:rPr lang="vi-VN" dirty="0" smtClean="0"/>
                        <a:t>6/2016</a:t>
                      </a:r>
                      <a:endParaRPr lang="en-US" dirty="0"/>
                    </a:p>
                  </a:txBody>
                  <a:tcPr/>
                </a:tc>
              </a:tr>
              <a:tr h="370840">
                <a:tc>
                  <a:txBody>
                    <a:bodyPr/>
                    <a:lstStyle/>
                    <a:p>
                      <a:r>
                        <a:rPr lang="vi-VN" dirty="0" smtClean="0"/>
                        <a:t>Cre</a:t>
                      </a:r>
                      <a:endParaRPr lang="en-US" dirty="0"/>
                    </a:p>
                  </a:txBody>
                  <a:tcPr/>
                </a:tc>
                <a:tc>
                  <a:txBody>
                    <a:bodyPr/>
                    <a:lstStyle/>
                    <a:p>
                      <a:r>
                        <a:rPr lang="vi-VN" dirty="0" smtClean="0"/>
                        <a:t>3.4 mg%</a:t>
                      </a:r>
                      <a:endParaRPr lang="en-US" dirty="0"/>
                    </a:p>
                  </a:txBody>
                  <a:tcPr/>
                </a:tc>
                <a:tc>
                  <a:txBody>
                    <a:bodyPr/>
                    <a:lstStyle/>
                    <a:p>
                      <a:r>
                        <a:rPr lang="vi-VN" dirty="0" smtClean="0"/>
                        <a:t>3.53</a:t>
                      </a:r>
                      <a:r>
                        <a:rPr lang="vi-VN" baseline="0" dirty="0" smtClean="0"/>
                        <a:t> mg%</a:t>
                      </a:r>
                      <a:endParaRPr lang="en-US" dirty="0"/>
                    </a:p>
                  </a:txBody>
                  <a:tcPr/>
                </a:tc>
                <a:tc>
                  <a:txBody>
                    <a:bodyPr/>
                    <a:lstStyle/>
                    <a:p>
                      <a:r>
                        <a:rPr lang="vi-VN" dirty="0" smtClean="0"/>
                        <a:t>3.2mg%</a:t>
                      </a:r>
                      <a:endParaRPr lang="en-US" dirty="0"/>
                    </a:p>
                  </a:txBody>
                  <a:tcPr/>
                </a:tc>
              </a:tr>
              <a:tr h="370840">
                <a:tc>
                  <a:txBody>
                    <a:bodyPr/>
                    <a:lstStyle/>
                    <a:p>
                      <a:r>
                        <a:rPr lang="vi-VN" dirty="0" smtClean="0"/>
                        <a:t>eGFR</a:t>
                      </a:r>
                      <a:endParaRPr lang="en-US" dirty="0"/>
                    </a:p>
                  </a:txBody>
                  <a:tcPr/>
                </a:tc>
                <a:tc>
                  <a:txBody>
                    <a:bodyPr/>
                    <a:lstStyle/>
                    <a:p>
                      <a:r>
                        <a:rPr lang="vi-VN" dirty="0" smtClean="0"/>
                        <a:t>18.5</a:t>
                      </a:r>
                      <a:endParaRPr lang="en-US" dirty="0"/>
                    </a:p>
                  </a:txBody>
                  <a:tcPr/>
                </a:tc>
                <a:tc>
                  <a:txBody>
                    <a:bodyPr/>
                    <a:lstStyle/>
                    <a:p>
                      <a:r>
                        <a:rPr lang="vi-VN" dirty="0" smtClean="0"/>
                        <a:t>17.8</a:t>
                      </a:r>
                      <a:endParaRPr lang="en-US" dirty="0"/>
                    </a:p>
                  </a:txBody>
                  <a:tcPr/>
                </a:tc>
                <a:tc>
                  <a:txBody>
                    <a:bodyPr/>
                    <a:lstStyle/>
                    <a:p>
                      <a:r>
                        <a:rPr lang="vi-VN" dirty="0" smtClean="0"/>
                        <a:t>19.9</a:t>
                      </a:r>
                      <a:endParaRPr lang="en-US" dirty="0"/>
                    </a:p>
                  </a:txBody>
                  <a:tcPr/>
                </a:tc>
              </a:tr>
            </a:tbl>
          </a:graphicData>
        </a:graphic>
      </p:graphicFrame>
      <p:sp>
        <p:nvSpPr>
          <p:cNvPr id="8" name="TextBox 7"/>
          <p:cNvSpPr txBox="1"/>
          <p:nvPr/>
        </p:nvSpPr>
        <p:spPr>
          <a:xfrm>
            <a:off x="838200" y="3352800"/>
            <a:ext cx="7620000" cy="646331"/>
          </a:xfrm>
          <a:prstGeom prst="rect">
            <a:avLst/>
          </a:prstGeom>
          <a:noFill/>
        </p:spPr>
        <p:txBody>
          <a:bodyPr wrap="square" rtlCol="0">
            <a:spAutoFit/>
          </a:bodyPr>
          <a:lstStyle/>
          <a:p>
            <a:r>
              <a:rPr lang="vi-VN" dirty="0" smtClean="0"/>
              <a:t>Siêu âm bụng: Thận Phải: 78 x 53mm, Trái: 79 x 51 mm, giới hạn vỏ tủy kém phân biệt </a:t>
            </a:r>
            <a:endParaRPr lang="en-US" dirty="0"/>
          </a:p>
        </p:txBody>
      </p:sp>
      <p:sp>
        <p:nvSpPr>
          <p:cNvPr id="9" name="TextBox 8"/>
          <p:cNvSpPr txBox="1"/>
          <p:nvPr/>
        </p:nvSpPr>
        <p:spPr>
          <a:xfrm>
            <a:off x="838200" y="4114800"/>
            <a:ext cx="6705600" cy="369332"/>
          </a:xfrm>
          <a:prstGeom prst="rect">
            <a:avLst/>
          </a:prstGeom>
          <a:noFill/>
        </p:spPr>
        <p:txBody>
          <a:bodyPr wrap="square" rtlCol="0">
            <a:spAutoFit/>
          </a:bodyPr>
          <a:lstStyle/>
          <a:p>
            <a:r>
              <a:rPr lang="vi-VN" dirty="0" smtClean="0"/>
              <a:t>Hb 4/2016: 10.1 g/dL, đẳng bào</a:t>
            </a:r>
            <a:endParaRPr lang="en-US" dirty="0"/>
          </a:p>
        </p:txBody>
      </p:sp>
      <p:sp>
        <p:nvSpPr>
          <p:cNvPr id="10" name="TextBox 9"/>
          <p:cNvSpPr txBox="1"/>
          <p:nvPr/>
        </p:nvSpPr>
        <p:spPr>
          <a:xfrm>
            <a:off x="838200" y="4648200"/>
            <a:ext cx="7391400" cy="369332"/>
          </a:xfrm>
          <a:prstGeom prst="rect">
            <a:avLst/>
          </a:prstGeom>
          <a:noFill/>
        </p:spPr>
        <p:txBody>
          <a:bodyPr wrap="square" rtlCol="0">
            <a:spAutoFit/>
          </a:bodyPr>
          <a:lstStyle/>
          <a:p>
            <a:r>
              <a:rPr lang="vi-VN" dirty="0" smtClean="0"/>
              <a:t>HA cao nhất: 160 – 170 mmHg, không uống thuốc liên tục</a:t>
            </a:r>
            <a:endParaRPr lang="en-US" dirty="0"/>
          </a:p>
        </p:txBody>
      </p:sp>
      <p:sp>
        <p:nvSpPr>
          <p:cNvPr id="11" name="TextBox 10"/>
          <p:cNvSpPr txBox="1"/>
          <p:nvPr/>
        </p:nvSpPr>
        <p:spPr>
          <a:xfrm>
            <a:off x="838200" y="5334000"/>
            <a:ext cx="7620000" cy="646331"/>
          </a:xfrm>
          <a:prstGeom prst="rect">
            <a:avLst/>
          </a:prstGeom>
          <a:noFill/>
        </p:spPr>
        <p:txBody>
          <a:bodyPr wrap="square" rtlCol="0">
            <a:spAutoFit/>
          </a:bodyPr>
          <a:lstStyle/>
          <a:p>
            <a:r>
              <a:rPr lang="vi-VN" dirty="0" smtClean="0"/>
              <a:t>Toa thuốc đang uống (bs tư): Amlodipine 5mg, 1v x 2, Furosemide 40 mg, 1 v x 2, Mg B6 1v x 2</a:t>
            </a:r>
            <a:endParaRPr lang="en-US" dirty="0"/>
          </a:p>
        </p:txBody>
      </p:sp>
    </p:spTree>
    <p:extLst>
      <p:ext uri="{BB962C8B-B14F-4D97-AF65-F5344CB8AC3E}">
        <p14:creationId xmlns:p14="http://schemas.microsoft.com/office/powerpoint/2010/main" val="145397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57200"/>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sp>
        <p:nvSpPr>
          <p:cNvPr id="5" name="TextBox 4"/>
          <p:cNvSpPr txBox="1"/>
          <p:nvPr/>
        </p:nvSpPr>
        <p:spPr>
          <a:xfrm>
            <a:off x="685800" y="1371600"/>
            <a:ext cx="8001000" cy="584775"/>
          </a:xfrm>
          <a:prstGeom prst="rect">
            <a:avLst/>
          </a:prstGeom>
          <a:noFill/>
        </p:spPr>
        <p:txBody>
          <a:bodyPr wrap="square" rtlCol="0">
            <a:spAutoFit/>
          </a:bodyPr>
          <a:lstStyle/>
          <a:p>
            <a:r>
              <a:rPr lang="vi-VN" sz="3200" dirty="0" smtClean="0"/>
              <a:t>Cần đánh giá các vấn đề gì ở bn  này?</a:t>
            </a:r>
            <a:endParaRPr lang="en-US" sz="3200" dirty="0"/>
          </a:p>
        </p:txBody>
      </p:sp>
      <p:sp>
        <p:nvSpPr>
          <p:cNvPr id="6" name="Content Placeholder 2"/>
          <p:cNvSpPr>
            <a:spLocks noGrp="1"/>
          </p:cNvSpPr>
          <p:nvPr>
            <p:ph sz="quarter" idx="1"/>
          </p:nvPr>
        </p:nvSpPr>
        <p:spPr>
          <a:xfrm>
            <a:off x="609600" y="2209800"/>
            <a:ext cx="8153400" cy="3657600"/>
          </a:xfrm>
        </p:spPr>
        <p:txBody>
          <a:bodyPr>
            <a:noAutofit/>
          </a:bodyPr>
          <a:lstStyle/>
          <a:p>
            <a:pPr marL="514350" indent="-514350">
              <a:lnSpc>
                <a:spcPct val="150000"/>
              </a:lnSpc>
              <a:spcAft>
                <a:spcPts val="600"/>
              </a:spcAft>
              <a:buAutoNum type="arabicPeriod"/>
            </a:pPr>
            <a:r>
              <a:rPr lang="en-US" sz="2400" dirty="0" err="1" smtClean="0">
                <a:latin typeface="Arial" pitchFamily="34" charset="0"/>
                <a:cs typeface="Arial" pitchFamily="34" charset="0"/>
              </a:rPr>
              <a:t>Chẩn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biệt</a:t>
            </a:r>
            <a:endParaRPr lang="en-US" sz="2400" dirty="0" smtClean="0">
              <a:latin typeface="Arial" pitchFamily="34" charset="0"/>
              <a:cs typeface="Arial" pitchFamily="34" charset="0"/>
            </a:endParaRPr>
          </a:p>
          <a:p>
            <a:pPr marL="514350" indent="-514350">
              <a:lnSpc>
                <a:spcPct val="150000"/>
              </a:lnSpc>
              <a:spcAft>
                <a:spcPts val="600"/>
              </a:spcAft>
              <a:buAutoNum type="arabicPeriod"/>
            </a:pP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smtClean="0">
                <a:latin typeface="Arial" pitchFamily="34" charset="0"/>
                <a:cs typeface="Arial" pitchFamily="34" charset="0"/>
              </a:rPr>
              <a:t>K</a:t>
            </a:r>
            <a:r>
              <a:rPr lang="vi-VN" sz="2400" dirty="0" smtClean="0">
                <a:latin typeface="Arial" pitchFamily="34" charset="0"/>
                <a:cs typeface="Arial" pitchFamily="34" charset="0"/>
              </a:rPr>
              <a:t>D</a:t>
            </a:r>
            <a:r>
              <a:rPr lang="en-US" sz="2400" dirty="0" smtClean="0">
                <a:latin typeface="Arial" pitchFamily="34" charset="0"/>
                <a:cs typeface="Arial" pitchFamily="34" charset="0"/>
              </a:rPr>
              <a:t>IGO</a:t>
            </a:r>
            <a:endParaRPr lang="en-US" sz="2400" dirty="0" smtClean="0">
              <a:latin typeface="Arial" pitchFamily="34" charset="0"/>
              <a:cs typeface="Arial" pitchFamily="34" charset="0"/>
            </a:endParaRPr>
          </a:p>
          <a:p>
            <a:pPr marL="514350" indent="-514350">
              <a:lnSpc>
                <a:spcPct val="150000"/>
              </a:lnSpc>
              <a:spcAft>
                <a:spcPts val="600"/>
              </a:spcAft>
              <a:buAutoNum type="arabicPeriod"/>
            </a:pP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thúc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đẩy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thận</a:t>
            </a:r>
            <a:endParaRPr lang="en-US" sz="2400" dirty="0" smtClean="0">
              <a:latin typeface="Arial" pitchFamily="34" charset="0"/>
              <a:cs typeface="Arial" pitchFamily="34" charset="0"/>
            </a:endParaRPr>
          </a:p>
          <a:p>
            <a:pPr marL="514350" indent="-514350">
              <a:lnSpc>
                <a:spcPct val="150000"/>
              </a:lnSpc>
              <a:spcAft>
                <a:spcPts val="600"/>
              </a:spcAft>
              <a:buAutoNum type="arabicPeriod"/>
            </a:pP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96737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143000"/>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sp>
        <p:nvSpPr>
          <p:cNvPr id="5" name="TextBox 4"/>
          <p:cNvSpPr txBox="1"/>
          <p:nvPr/>
        </p:nvSpPr>
        <p:spPr>
          <a:xfrm>
            <a:off x="609600" y="2743200"/>
            <a:ext cx="7620000" cy="954107"/>
          </a:xfrm>
          <a:prstGeom prst="rect">
            <a:avLst/>
          </a:prstGeom>
          <a:noFill/>
        </p:spPr>
        <p:txBody>
          <a:bodyPr wrap="square" rtlCol="0">
            <a:spAutoFit/>
          </a:bodyPr>
          <a:lstStyle/>
          <a:p>
            <a:pPr algn="ctr">
              <a:spcBef>
                <a:spcPts val="600"/>
              </a:spcBef>
              <a:spcAft>
                <a:spcPts val="600"/>
              </a:spcAft>
            </a:pPr>
            <a:r>
              <a:rPr lang="vi-VN" sz="2800" dirty="0" smtClean="0"/>
              <a:t>Bệnh nhân này có các yếu tố nguy cơ nào của suy thận cấp?</a:t>
            </a:r>
            <a:endParaRPr lang="en-US" sz="2800" dirty="0"/>
          </a:p>
        </p:txBody>
      </p:sp>
    </p:spTree>
    <p:extLst>
      <p:ext uri="{BB962C8B-B14F-4D97-AF65-F5344CB8AC3E}">
        <p14:creationId xmlns:p14="http://schemas.microsoft.com/office/powerpoint/2010/main" val="250024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1"/>
            <a:ext cx="6096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261140"/>
            <a:ext cx="1171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228600"/>
            <a:ext cx="65532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Suy</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thận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cấp</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suy</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thận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mạn</a:t>
            </a:r>
            <a:endParaRPr lang="en-US" sz="3200" b="1" dirty="0">
              <a:solidFill>
                <a:srgbClr val="FF0000"/>
              </a:solidFill>
              <a:latin typeface="Arial" pitchFamily="34" charset="0"/>
              <a:cs typeface="Arial" pitchFamily="34" charset="0"/>
            </a:endParaRPr>
          </a:p>
        </p:txBody>
      </p:sp>
      <p:sp>
        <p:nvSpPr>
          <p:cNvPr id="7" name="TextBox 6"/>
          <p:cNvSpPr txBox="1"/>
          <p:nvPr/>
        </p:nvSpPr>
        <p:spPr>
          <a:xfrm>
            <a:off x="1028700" y="5105400"/>
            <a:ext cx="7086600" cy="1200329"/>
          </a:xfrm>
          <a:prstGeom prst="rect">
            <a:avLst/>
          </a:prstGeom>
          <a:noFill/>
        </p:spPr>
        <p:txBody>
          <a:bodyPr wrap="square" rtlCol="0">
            <a:spAutoFit/>
          </a:bodyPr>
          <a:lstStyle/>
          <a:p>
            <a:r>
              <a:rPr lang="en-US" sz="2400" dirty="0" err="1" smtClean="0">
                <a:latin typeface="Arial" pitchFamily="34" charset="0"/>
                <a:cs typeface="Arial" pitchFamily="34" charset="0"/>
              </a:rPr>
              <a:t>Cần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soát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ngay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mỗi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creatinine</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mọi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btm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viện</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596024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vi-VN" sz="3200" b="1" dirty="0" smtClean="0">
                <a:solidFill>
                  <a:srgbClr val="FF0000"/>
                </a:solidFill>
                <a:latin typeface="+mn-lt"/>
              </a:rPr>
              <a:t>Tình huống lâm sàng 1</a:t>
            </a:r>
            <a:endParaRPr lang="en-US" sz="3200" b="1" dirty="0">
              <a:solidFill>
                <a:srgbClr val="FF0000"/>
              </a:solidFill>
              <a:latin typeface="+mn-lt"/>
            </a:endParaRPr>
          </a:p>
        </p:txBody>
      </p:sp>
      <p:sp>
        <p:nvSpPr>
          <p:cNvPr id="3" name="Content Placeholder 2"/>
          <p:cNvSpPr>
            <a:spLocks noGrp="1"/>
          </p:cNvSpPr>
          <p:nvPr>
            <p:ph idx="1"/>
          </p:nvPr>
        </p:nvSpPr>
        <p:spPr>
          <a:xfrm>
            <a:off x="457200" y="1447800"/>
            <a:ext cx="8458200" cy="4953000"/>
          </a:xfrm>
        </p:spPr>
        <p:txBody>
          <a:bodyPr>
            <a:normAutofit lnSpcReduction="10000"/>
          </a:bodyPr>
          <a:lstStyle/>
          <a:p>
            <a:pPr>
              <a:spcBef>
                <a:spcPts val="600"/>
              </a:spcBef>
              <a:spcAft>
                <a:spcPts val="600"/>
              </a:spcAft>
            </a:pPr>
            <a:r>
              <a:rPr lang="vi-VN" sz="2800" dirty="0" smtClean="0"/>
              <a:t>Bệnh nhân nam, 65 tuổi</a:t>
            </a:r>
          </a:p>
          <a:p>
            <a:pPr>
              <a:spcBef>
                <a:spcPts val="600"/>
              </a:spcBef>
              <a:spcAft>
                <a:spcPts val="600"/>
              </a:spcAft>
            </a:pPr>
            <a:r>
              <a:rPr lang="vi-VN" sz="2800" dirty="0" smtClean="0"/>
              <a:t>Tiền căn: Gout, không rõ THA, ĐTĐ</a:t>
            </a:r>
          </a:p>
          <a:p>
            <a:pPr>
              <a:spcBef>
                <a:spcPts val="600"/>
              </a:spcBef>
              <a:spcAft>
                <a:spcPts val="600"/>
              </a:spcAft>
            </a:pPr>
            <a:r>
              <a:rPr lang="vi-VN" sz="2800" dirty="0" smtClean="0"/>
              <a:t>Nhập viện vì sưng, đau vùng cẳng chân trái</a:t>
            </a:r>
          </a:p>
          <a:p>
            <a:pPr>
              <a:spcBef>
                <a:spcPts val="600"/>
              </a:spcBef>
              <a:spcAft>
                <a:spcPts val="600"/>
              </a:spcAft>
            </a:pPr>
            <a:r>
              <a:rPr lang="vi-VN" sz="2800" dirty="0" smtClean="0"/>
              <a:t>TTLNV: M: 110l/p, HA 120/70 mmHg</a:t>
            </a:r>
          </a:p>
          <a:p>
            <a:pPr marL="0" indent="0">
              <a:spcBef>
                <a:spcPts val="600"/>
              </a:spcBef>
              <a:spcAft>
                <a:spcPts val="600"/>
              </a:spcAft>
              <a:buNone/>
            </a:pPr>
            <a:r>
              <a:rPr lang="vi-VN" sz="2800" dirty="0" smtClean="0"/>
              <a:t>                 NĐ 38.8 C, NT 19 l/ph</a:t>
            </a:r>
          </a:p>
          <a:p>
            <a:pPr marL="0" indent="0">
              <a:spcBef>
                <a:spcPts val="600"/>
              </a:spcBef>
              <a:spcAft>
                <a:spcPts val="600"/>
              </a:spcAft>
              <a:buNone/>
            </a:pPr>
            <a:r>
              <a:rPr lang="vi-VN" sz="2800" dirty="0" smtClean="0"/>
              <a:t>                 CN 60kg, CC 1m64</a:t>
            </a:r>
          </a:p>
          <a:p>
            <a:pPr marL="0" indent="0">
              <a:spcBef>
                <a:spcPts val="600"/>
              </a:spcBef>
              <a:spcAft>
                <a:spcPts val="600"/>
              </a:spcAft>
              <a:buNone/>
            </a:pPr>
            <a:r>
              <a:rPr lang="vi-VN" sz="2800" dirty="0" smtClean="0"/>
              <a:t>Môi hồng, chi ấm, mạch rõ</a:t>
            </a:r>
          </a:p>
          <a:p>
            <a:pPr marL="0" indent="0">
              <a:spcBef>
                <a:spcPts val="600"/>
              </a:spcBef>
              <a:spcAft>
                <a:spcPts val="600"/>
              </a:spcAft>
              <a:buNone/>
            </a:pPr>
            <a:r>
              <a:rPr lang="vi-VN" sz="2800" dirty="0" smtClean="0"/>
              <a:t>Cẳng chân trái sưng, nóng, đỏ, không mủ</a:t>
            </a:r>
          </a:p>
          <a:p>
            <a:pPr marL="0" indent="0">
              <a:spcBef>
                <a:spcPts val="600"/>
              </a:spcBef>
              <a:spcAft>
                <a:spcPts val="600"/>
              </a:spcAft>
              <a:buNone/>
            </a:pPr>
            <a:r>
              <a:rPr lang="vi-VN" sz="2800" dirty="0" smtClean="0"/>
              <a:t>Tim đều, phổi trong, bụng mềm</a:t>
            </a:r>
          </a:p>
          <a:p>
            <a:pPr>
              <a:spcBef>
                <a:spcPts val="600"/>
              </a:spcBef>
              <a:spcAft>
                <a:spcPts val="600"/>
              </a:spcAft>
            </a:pPr>
            <a:endParaRPr lang="en-US" sz="2800" dirty="0"/>
          </a:p>
        </p:txBody>
      </p:sp>
    </p:spTree>
    <p:extLst>
      <p:ext uri="{BB962C8B-B14F-4D97-AF65-F5344CB8AC3E}">
        <p14:creationId xmlns:p14="http://schemas.microsoft.com/office/powerpoint/2010/main" val="23309644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752600"/>
            <a:ext cx="8458200" cy="4572000"/>
          </a:xfrm>
        </p:spPr>
        <p:txBody>
          <a:bodyPr>
            <a:noAutofit/>
          </a:bodyPr>
          <a:lstStyle/>
          <a:p>
            <a:pPr>
              <a:spcAft>
                <a:spcPts val="600"/>
              </a:spcAft>
              <a:buFontTx/>
              <a:buChar char="-"/>
            </a:pPr>
            <a:r>
              <a:rPr lang="en-US" sz="2800" dirty="0" err="1">
                <a:latin typeface="Arial" pitchFamily="34" charset="0"/>
                <a:cs typeface="Arial" pitchFamily="34" charset="0"/>
              </a:rPr>
              <a:t>G</a:t>
            </a:r>
            <a:r>
              <a:rPr lang="en-US" sz="2800" dirty="0" err="1" smtClean="0">
                <a:latin typeface="Arial" pitchFamily="34" charset="0"/>
                <a:cs typeface="Arial" pitchFamily="34" charset="0"/>
              </a:rPr>
              <a:t>iảm</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thể</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tích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máu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lưu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thông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mất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dịch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mất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máu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mất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huyết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tương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suy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tim</a:t>
            </a:r>
            <a:r>
              <a:rPr lang="en-US" sz="2800" dirty="0" smtClean="0">
                <a:latin typeface="Arial" pitchFamily="34" charset="0"/>
                <a:cs typeface="Arial" pitchFamily="34" charset="0"/>
              </a:rPr>
              <a:t> sung </a:t>
            </a:r>
            <a:r>
              <a:rPr lang="en-US" sz="2800" dirty="0" err="1" smtClean="0">
                <a:latin typeface="Arial" pitchFamily="34" charset="0"/>
                <a:cs typeface="Arial" pitchFamily="34" charset="0"/>
              </a:rPr>
              <a:t>huyết</a:t>
            </a:r>
            <a:endParaRPr lang="en-US" sz="2800" dirty="0" smtClean="0">
              <a:latin typeface="Arial" pitchFamily="34" charset="0"/>
              <a:cs typeface="Arial" pitchFamily="34" charset="0"/>
            </a:endParaRPr>
          </a:p>
          <a:p>
            <a:pPr>
              <a:spcAft>
                <a:spcPts val="600"/>
              </a:spcAft>
              <a:buFontTx/>
              <a:buChar char="-"/>
            </a:pPr>
            <a:r>
              <a:rPr lang="en-US" sz="2800" dirty="0" err="1" smtClean="0">
                <a:latin typeface="Arial" pitchFamily="34" charset="0"/>
                <a:cs typeface="Arial" pitchFamily="34" charset="0"/>
              </a:rPr>
              <a:t>Thay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đổi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huyết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áp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tăng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hạ</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huyết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áp</a:t>
            </a:r>
            <a:endParaRPr lang="en-US" sz="2800" dirty="0" smtClean="0">
              <a:latin typeface="Arial" pitchFamily="34" charset="0"/>
              <a:cs typeface="Arial" pitchFamily="34" charset="0"/>
            </a:endParaRPr>
          </a:p>
          <a:p>
            <a:pPr>
              <a:spcAft>
                <a:spcPts val="600"/>
              </a:spcAft>
              <a:buFontTx/>
              <a:buChar char="-"/>
            </a:pPr>
            <a:r>
              <a:rPr lang="en-US" sz="2800" dirty="0" err="1" smtClean="0">
                <a:latin typeface="Arial" pitchFamily="34" charset="0"/>
                <a:cs typeface="Arial" pitchFamily="34" charset="0"/>
              </a:rPr>
              <a:t>Nhiễm</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trùng</a:t>
            </a:r>
            <a:endParaRPr lang="en-US" sz="2800" dirty="0" smtClean="0">
              <a:latin typeface="Arial" pitchFamily="34" charset="0"/>
              <a:cs typeface="Arial" pitchFamily="34" charset="0"/>
            </a:endParaRPr>
          </a:p>
          <a:p>
            <a:pPr>
              <a:spcAft>
                <a:spcPts val="600"/>
              </a:spcAft>
              <a:buFontTx/>
              <a:buChar char="-"/>
            </a:pPr>
            <a:r>
              <a:rPr lang="en-US" sz="2800" dirty="0" err="1" smtClean="0">
                <a:latin typeface="Arial" pitchFamily="34" charset="0"/>
                <a:cs typeface="Arial" pitchFamily="34" charset="0"/>
              </a:rPr>
              <a:t>Tắc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nghẽn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đường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tiểu</a:t>
            </a:r>
            <a:endParaRPr lang="en-US" sz="2800" dirty="0" smtClean="0">
              <a:latin typeface="Arial" pitchFamily="34" charset="0"/>
              <a:cs typeface="Arial" pitchFamily="34" charset="0"/>
            </a:endParaRPr>
          </a:p>
          <a:p>
            <a:pPr>
              <a:spcAft>
                <a:spcPts val="600"/>
              </a:spcAft>
              <a:buFontTx/>
              <a:buChar char="-"/>
            </a:pPr>
            <a:r>
              <a:rPr lang="en-US" sz="2800" dirty="0" err="1" smtClean="0">
                <a:latin typeface="Arial" pitchFamily="34" charset="0"/>
                <a:cs typeface="Arial" pitchFamily="34" charset="0"/>
              </a:rPr>
              <a:t>Dùng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thuốc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độc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thận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kháng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sinh</a:t>
            </a:r>
            <a:r>
              <a:rPr lang="en-US" sz="2800" dirty="0" smtClean="0">
                <a:latin typeface="Arial" pitchFamily="34" charset="0"/>
                <a:cs typeface="Arial" pitchFamily="34" charset="0"/>
              </a:rPr>
              <a:t>, NSAIDs, </a:t>
            </a:r>
            <a:r>
              <a:rPr lang="en-US" sz="2800" dirty="0" err="1" smtClean="0">
                <a:latin typeface="Arial" pitchFamily="34" charset="0"/>
                <a:cs typeface="Arial" pitchFamily="34" charset="0"/>
              </a:rPr>
              <a:t>cản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quang</a:t>
            </a:r>
            <a:endParaRPr lang="en-US" sz="2800" dirty="0" smtClean="0">
              <a:latin typeface="Arial" pitchFamily="34" charset="0"/>
              <a:cs typeface="Arial" pitchFamily="34" charset="0"/>
            </a:endParaRPr>
          </a:p>
          <a:p>
            <a:pPr>
              <a:spcAft>
                <a:spcPts val="600"/>
              </a:spcAft>
              <a:buFontTx/>
              <a:buChar char="-"/>
            </a:pPr>
            <a:r>
              <a:rPr lang="en-US" sz="2800" dirty="0" err="1" smtClean="0">
                <a:latin typeface="Arial" pitchFamily="34" charset="0"/>
                <a:cs typeface="Arial" pitchFamily="34" charset="0"/>
              </a:rPr>
              <a:t>Biến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chứng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mạch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máu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thận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tắc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hẹp</a:t>
            </a:r>
            <a:r>
              <a:rPr lang="en-US" sz="2800" dirty="0" smtClean="0">
                <a:latin typeface="Arial" pitchFamily="34" charset="0"/>
                <a:cs typeface="Arial" pitchFamily="34" charset="0"/>
              </a:rPr>
              <a:t>,..</a:t>
            </a:r>
            <a:endParaRPr lang="en-US" sz="2800" dirty="0">
              <a:latin typeface="Arial" pitchFamily="34" charset="0"/>
              <a:cs typeface="Arial" pitchFamily="34" charset="0"/>
            </a:endParaRPr>
          </a:p>
        </p:txBody>
      </p:sp>
      <p:sp>
        <p:nvSpPr>
          <p:cNvPr id="6" name="TextBox 5"/>
          <p:cNvSpPr txBox="1"/>
          <p:nvPr/>
        </p:nvSpPr>
        <p:spPr>
          <a:xfrm>
            <a:off x="838200" y="381000"/>
            <a:ext cx="7467600" cy="1077218"/>
          </a:xfrm>
          <a:prstGeom prst="rect">
            <a:avLst/>
          </a:prstGeom>
          <a:noFill/>
        </p:spPr>
        <p:txBody>
          <a:bodyPr wrap="square" rtlCol="0">
            <a:spAutoFit/>
          </a:bodyPr>
          <a:lstStyle/>
          <a:p>
            <a:pPr algn="ctr"/>
            <a:r>
              <a:rPr lang="en-US" sz="3200" b="1" dirty="0" err="1" smtClean="0">
                <a:solidFill>
                  <a:srgbClr val="FF0000"/>
                </a:solidFill>
                <a:latin typeface="Arial" pitchFamily="34" charset="0"/>
                <a:cs typeface="Arial" pitchFamily="34" charset="0"/>
              </a:rPr>
              <a:t>Các</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yếu</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tố</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nguy</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cơ</a:t>
            </a:r>
            <a:r>
              <a:rPr lang="en-US" sz="3200" b="1" dirty="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làm</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nặng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thêm</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tình</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trạng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suy</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thận</a:t>
            </a:r>
            <a:endParaRPr lang="en-US" sz="32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8363324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57200"/>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sp>
        <p:nvSpPr>
          <p:cNvPr id="6" name="TextBox 5"/>
          <p:cNvSpPr txBox="1"/>
          <p:nvPr/>
        </p:nvSpPr>
        <p:spPr>
          <a:xfrm>
            <a:off x="603115" y="1159478"/>
            <a:ext cx="7772400" cy="830997"/>
          </a:xfrm>
          <a:prstGeom prst="rect">
            <a:avLst/>
          </a:prstGeom>
          <a:noFill/>
        </p:spPr>
        <p:txBody>
          <a:bodyPr wrap="square" rtlCol="0">
            <a:spAutoFit/>
          </a:bodyPr>
          <a:lstStyle/>
          <a:p>
            <a:r>
              <a:rPr lang="vi-VN" sz="2400" dirty="0" smtClean="0"/>
              <a:t>ECG: Nhịp xoang đều, trục lệch trái, </a:t>
            </a:r>
          </a:p>
          <a:p>
            <a:r>
              <a:rPr lang="vi-VN" sz="2400" dirty="0" smtClean="0"/>
              <a:t>SV1 + RV5 = 36mm, T âm ở DI, DII, V4, V5, V6.</a:t>
            </a:r>
          </a:p>
        </p:txBody>
      </p:sp>
      <p:sp>
        <p:nvSpPr>
          <p:cNvPr id="7" name="TextBox 6"/>
          <p:cNvSpPr txBox="1"/>
          <p:nvPr/>
        </p:nvSpPr>
        <p:spPr>
          <a:xfrm>
            <a:off x="661481" y="3113544"/>
            <a:ext cx="7467600" cy="2677656"/>
          </a:xfrm>
          <a:prstGeom prst="rect">
            <a:avLst/>
          </a:prstGeom>
          <a:noFill/>
        </p:spPr>
        <p:txBody>
          <a:bodyPr wrap="square" rtlCol="0">
            <a:spAutoFit/>
          </a:bodyPr>
          <a:lstStyle/>
          <a:p>
            <a:r>
              <a:rPr lang="vi-VN" sz="2400" dirty="0" smtClean="0"/>
              <a:t>Siêu âm tim: </a:t>
            </a:r>
          </a:p>
          <a:p>
            <a:r>
              <a:rPr lang="vi-VN" sz="2400" dirty="0" smtClean="0"/>
              <a:t>Lớn thất trái</a:t>
            </a:r>
          </a:p>
          <a:p>
            <a:r>
              <a:rPr lang="vi-VN" sz="2400" dirty="0" smtClean="0"/>
              <a:t>Giảm động vách liên thất và thành sau.</a:t>
            </a:r>
          </a:p>
          <a:p>
            <a:r>
              <a:rPr lang="vi-VN" sz="2400" dirty="0" smtClean="0"/>
              <a:t>Hở van ĐMC nhẹ, VC &lt; 3mm</a:t>
            </a:r>
          </a:p>
          <a:p>
            <a:r>
              <a:rPr lang="vi-VN" sz="2400" dirty="0" smtClean="0"/>
              <a:t>Hở van 2 lá trung bình, VC = 4mm</a:t>
            </a:r>
          </a:p>
          <a:p>
            <a:r>
              <a:rPr lang="vi-VN" sz="2400" dirty="0" smtClean="0"/>
              <a:t>Hở van 3 lá nhẹ VC &lt; 3mm. PAPs 49 mmHg</a:t>
            </a:r>
          </a:p>
          <a:p>
            <a:r>
              <a:rPr lang="vi-VN" sz="2400" dirty="0" smtClean="0"/>
              <a:t>Chức năng tâm thu thất trái giảm EF = 34%</a:t>
            </a:r>
            <a:endParaRPr lang="en-US" sz="2400" dirty="0"/>
          </a:p>
        </p:txBody>
      </p:sp>
      <p:sp>
        <p:nvSpPr>
          <p:cNvPr id="8" name="TextBox 7"/>
          <p:cNvSpPr txBox="1"/>
          <p:nvPr/>
        </p:nvSpPr>
        <p:spPr>
          <a:xfrm>
            <a:off x="685800" y="6096000"/>
            <a:ext cx="6172200" cy="461665"/>
          </a:xfrm>
          <a:prstGeom prst="rect">
            <a:avLst/>
          </a:prstGeom>
          <a:noFill/>
        </p:spPr>
        <p:txBody>
          <a:bodyPr wrap="square" rtlCol="0">
            <a:spAutoFit/>
          </a:bodyPr>
          <a:lstStyle/>
          <a:p>
            <a:r>
              <a:rPr lang="vi-VN" sz="2400" dirty="0" smtClean="0"/>
              <a:t>NT-pro BNP 16 245 pg/mL</a:t>
            </a:r>
            <a:endParaRPr lang="en-US" sz="2400" dirty="0"/>
          </a:p>
        </p:txBody>
      </p:sp>
      <p:sp>
        <p:nvSpPr>
          <p:cNvPr id="9" name="TextBox 8"/>
          <p:cNvSpPr txBox="1"/>
          <p:nvPr/>
        </p:nvSpPr>
        <p:spPr>
          <a:xfrm>
            <a:off x="685800" y="2281535"/>
            <a:ext cx="7689715" cy="461665"/>
          </a:xfrm>
          <a:prstGeom prst="rect">
            <a:avLst/>
          </a:prstGeom>
          <a:noFill/>
        </p:spPr>
        <p:txBody>
          <a:bodyPr wrap="square" rtlCol="0">
            <a:spAutoFit/>
          </a:bodyPr>
          <a:lstStyle/>
          <a:p>
            <a:r>
              <a:rPr lang="vi-VN" sz="2400" dirty="0" smtClean="0"/>
              <a:t>XQNT: bóng tim to, TDMP 2 bên ít</a:t>
            </a:r>
            <a:endParaRPr lang="en-US" sz="2400" dirty="0"/>
          </a:p>
        </p:txBody>
      </p:sp>
    </p:spTree>
    <p:extLst>
      <p:ext uri="{BB962C8B-B14F-4D97-AF65-F5344CB8AC3E}">
        <p14:creationId xmlns:p14="http://schemas.microsoft.com/office/powerpoint/2010/main" val="3358492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18210191"/>
              </p:ext>
            </p:extLst>
          </p:nvPr>
        </p:nvGraphicFramePr>
        <p:xfrm>
          <a:off x="781455" y="838200"/>
          <a:ext cx="6858000" cy="1854200"/>
        </p:xfrm>
        <a:graphic>
          <a:graphicData uri="http://schemas.openxmlformats.org/drawingml/2006/table">
            <a:tbl>
              <a:tblPr firstRow="1" bandRow="1">
                <a:tableStyleId>{5940675A-B579-460E-94D1-54222C63F5DA}</a:tableStyleId>
              </a:tblPr>
              <a:tblGrid>
                <a:gridCol w="2971800"/>
                <a:gridCol w="1371600"/>
                <a:gridCol w="1219200"/>
                <a:gridCol w="1295400"/>
              </a:tblGrid>
              <a:tr h="370840">
                <a:tc>
                  <a:txBody>
                    <a:bodyPr/>
                    <a:lstStyle/>
                    <a:p>
                      <a:endParaRPr lang="en-US" b="1" dirty="0"/>
                    </a:p>
                  </a:txBody>
                  <a:tcPr/>
                </a:tc>
                <a:tc>
                  <a:txBody>
                    <a:bodyPr/>
                    <a:lstStyle/>
                    <a:p>
                      <a:pPr algn="ctr"/>
                      <a:r>
                        <a:rPr lang="vi-VN" b="1" dirty="0" smtClean="0"/>
                        <a:t>19/6</a:t>
                      </a:r>
                      <a:endParaRPr lang="en-US" b="1" dirty="0"/>
                    </a:p>
                  </a:txBody>
                  <a:tcPr/>
                </a:tc>
                <a:tc>
                  <a:txBody>
                    <a:bodyPr/>
                    <a:lstStyle/>
                    <a:p>
                      <a:pPr algn="ctr"/>
                      <a:r>
                        <a:rPr lang="vi-VN" b="1" dirty="0" smtClean="0"/>
                        <a:t>21/6</a:t>
                      </a:r>
                      <a:endParaRPr lang="en-US" b="1" dirty="0"/>
                    </a:p>
                  </a:txBody>
                  <a:tcPr/>
                </a:tc>
                <a:tc>
                  <a:txBody>
                    <a:bodyPr/>
                    <a:lstStyle/>
                    <a:p>
                      <a:pPr algn="ctr"/>
                      <a:r>
                        <a:rPr lang="vi-VN" b="1" dirty="0" smtClean="0"/>
                        <a:t>25/6</a:t>
                      </a:r>
                      <a:endParaRPr lang="en-US" b="1" dirty="0"/>
                    </a:p>
                  </a:txBody>
                  <a:tcPr/>
                </a:tc>
              </a:tr>
              <a:tr h="370840">
                <a:tc>
                  <a:txBody>
                    <a:bodyPr/>
                    <a:lstStyle/>
                    <a:p>
                      <a:r>
                        <a:rPr lang="vi-VN" dirty="0" smtClean="0"/>
                        <a:t>Ure (mg/dL)</a:t>
                      </a:r>
                      <a:endParaRPr lang="en-US" dirty="0"/>
                    </a:p>
                  </a:txBody>
                  <a:tcPr/>
                </a:tc>
                <a:tc>
                  <a:txBody>
                    <a:bodyPr/>
                    <a:lstStyle/>
                    <a:p>
                      <a:pPr algn="ctr"/>
                      <a:r>
                        <a:rPr lang="vi-VN" dirty="0" smtClean="0"/>
                        <a:t>30</a:t>
                      </a:r>
                      <a:endParaRPr lang="en-US" dirty="0"/>
                    </a:p>
                  </a:txBody>
                  <a:tcPr/>
                </a:tc>
                <a:tc>
                  <a:txBody>
                    <a:bodyPr/>
                    <a:lstStyle/>
                    <a:p>
                      <a:pPr algn="ctr"/>
                      <a:r>
                        <a:rPr lang="vi-VN" dirty="0" smtClean="0"/>
                        <a:t>24.2</a:t>
                      </a:r>
                      <a:endParaRPr lang="en-US" dirty="0"/>
                    </a:p>
                  </a:txBody>
                  <a:tcPr/>
                </a:tc>
                <a:tc>
                  <a:txBody>
                    <a:bodyPr/>
                    <a:lstStyle/>
                    <a:p>
                      <a:pPr algn="ctr"/>
                      <a:r>
                        <a:rPr lang="vi-VN" dirty="0" smtClean="0"/>
                        <a:t>24.7</a:t>
                      </a:r>
                      <a:endParaRPr lang="en-US" dirty="0"/>
                    </a:p>
                  </a:txBody>
                  <a:tcPr/>
                </a:tc>
              </a:tr>
              <a:tr h="370840">
                <a:tc>
                  <a:txBody>
                    <a:bodyPr/>
                    <a:lstStyle/>
                    <a:p>
                      <a:r>
                        <a:rPr lang="vi-VN" dirty="0" smtClean="0"/>
                        <a:t>Creatinine (umol/L)</a:t>
                      </a:r>
                      <a:endParaRPr lang="en-US" dirty="0"/>
                    </a:p>
                  </a:txBody>
                  <a:tcPr/>
                </a:tc>
                <a:tc>
                  <a:txBody>
                    <a:bodyPr/>
                    <a:lstStyle/>
                    <a:p>
                      <a:pPr algn="ctr"/>
                      <a:r>
                        <a:rPr lang="vi-VN" dirty="0" smtClean="0"/>
                        <a:t>369</a:t>
                      </a:r>
                      <a:endParaRPr lang="en-US" dirty="0"/>
                    </a:p>
                  </a:txBody>
                  <a:tcPr/>
                </a:tc>
                <a:tc>
                  <a:txBody>
                    <a:bodyPr/>
                    <a:lstStyle/>
                    <a:p>
                      <a:pPr algn="ctr"/>
                      <a:r>
                        <a:rPr lang="vi-VN" dirty="0" smtClean="0"/>
                        <a:t>333.8</a:t>
                      </a:r>
                      <a:endParaRPr lang="en-US" dirty="0"/>
                    </a:p>
                  </a:txBody>
                  <a:tcPr/>
                </a:tc>
                <a:tc>
                  <a:txBody>
                    <a:bodyPr/>
                    <a:lstStyle/>
                    <a:p>
                      <a:pPr algn="ctr"/>
                      <a:r>
                        <a:rPr lang="vi-VN" dirty="0" smtClean="0"/>
                        <a:t>410.5</a:t>
                      </a:r>
                      <a:endParaRPr lang="en-US" dirty="0"/>
                    </a:p>
                  </a:txBody>
                  <a:tcPr/>
                </a:tc>
              </a:tr>
              <a:tr h="370840">
                <a:tc>
                  <a:txBody>
                    <a:bodyPr/>
                    <a:lstStyle/>
                    <a:p>
                      <a:r>
                        <a:rPr lang="vi-VN" dirty="0" smtClean="0"/>
                        <a:t>eGFR (ml/ph/1.73)</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r>
                        <a:rPr lang="vi-VN" dirty="0" smtClean="0"/>
                        <a:t>BUN/Cre</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99930743"/>
              </p:ext>
            </p:extLst>
          </p:nvPr>
        </p:nvGraphicFramePr>
        <p:xfrm>
          <a:off x="762000" y="2768600"/>
          <a:ext cx="6858000" cy="3708400"/>
        </p:xfrm>
        <a:graphic>
          <a:graphicData uri="http://schemas.openxmlformats.org/drawingml/2006/table">
            <a:tbl>
              <a:tblPr firstRow="1" bandRow="1">
                <a:tableStyleId>{5940675A-B579-460E-94D1-54222C63F5DA}</a:tableStyleId>
              </a:tblPr>
              <a:tblGrid>
                <a:gridCol w="2971800"/>
                <a:gridCol w="1371600"/>
                <a:gridCol w="1219200"/>
                <a:gridCol w="1295400"/>
              </a:tblGrid>
              <a:tr h="370840">
                <a:tc>
                  <a:txBody>
                    <a:bodyPr/>
                    <a:lstStyle/>
                    <a:p>
                      <a:r>
                        <a:rPr lang="vi-VN" dirty="0" smtClean="0"/>
                        <a:t>Na (mmol/L)</a:t>
                      </a:r>
                      <a:endParaRPr lang="en-US" dirty="0"/>
                    </a:p>
                  </a:txBody>
                  <a:tcPr/>
                </a:tc>
                <a:tc>
                  <a:txBody>
                    <a:bodyPr/>
                    <a:lstStyle/>
                    <a:p>
                      <a:pPr algn="ctr"/>
                      <a:r>
                        <a:rPr lang="vi-VN" dirty="0" smtClean="0"/>
                        <a:t>137.9</a:t>
                      </a:r>
                      <a:endParaRPr lang="en-US" dirty="0"/>
                    </a:p>
                  </a:txBody>
                  <a:tcPr/>
                </a:tc>
                <a:tc>
                  <a:txBody>
                    <a:bodyPr/>
                    <a:lstStyle/>
                    <a:p>
                      <a:pPr algn="ctr"/>
                      <a:r>
                        <a:rPr lang="vi-VN" dirty="0" smtClean="0"/>
                        <a:t>137.4</a:t>
                      </a:r>
                      <a:endParaRPr lang="en-US" dirty="0"/>
                    </a:p>
                  </a:txBody>
                  <a:tcPr/>
                </a:tc>
                <a:tc>
                  <a:txBody>
                    <a:bodyPr/>
                    <a:lstStyle/>
                    <a:p>
                      <a:pPr algn="ctr"/>
                      <a:r>
                        <a:rPr lang="vi-VN" dirty="0" smtClean="0"/>
                        <a:t>140</a:t>
                      </a:r>
                      <a:endParaRPr lang="en-US" dirty="0"/>
                    </a:p>
                  </a:txBody>
                  <a:tcPr/>
                </a:tc>
              </a:tr>
              <a:tr h="370840">
                <a:tc>
                  <a:txBody>
                    <a:bodyPr/>
                    <a:lstStyle/>
                    <a:p>
                      <a:r>
                        <a:rPr lang="vi-VN" dirty="0" smtClean="0"/>
                        <a:t>K (mmol/L)</a:t>
                      </a:r>
                      <a:endParaRPr lang="en-US" dirty="0"/>
                    </a:p>
                  </a:txBody>
                  <a:tcPr/>
                </a:tc>
                <a:tc>
                  <a:txBody>
                    <a:bodyPr/>
                    <a:lstStyle/>
                    <a:p>
                      <a:pPr algn="ctr"/>
                      <a:r>
                        <a:rPr lang="vi-VN" dirty="0" smtClean="0"/>
                        <a:t>4.05</a:t>
                      </a:r>
                      <a:endParaRPr lang="en-US" dirty="0"/>
                    </a:p>
                  </a:txBody>
                  <a:tcPr/>
                </a:tc>
                <a:tc>
                  <a:txBody>
                    <a:bodyPr/>
                    <a:lstStyle/>
                    <a:p>
                      <a:pPr algn="ctr"/>
                      <a:r>
                        <a:rPr lang="vi-VN" dirty="0" smtClean="0"/>
                        <a:t>3.49</a:t>
                      </a:r>
                      <a:endParaRPr lang="en-US" dirty="0"/>
                    </a:p>
                  </a:txBody>
                  <a:tcPr/>
                </a:tc>
                <a:tc>
                  <a:txBody>
                    <a:bodyPr/>
                    <a:lstStyle/>
                    <a:p>
                      <a:pPr algn="ctr"/>
                      <a:r>
                        <a:rPr lang="vi-VN" dirty="0" smtClean="0"/>
                        <a:t>3.67</a:t>
                      </a:r>
                      <a:endParaRPr lang="en-US" dirty="0"/>
                    </a:p>
                  </a:txBody>
                  <a:tcPr/>
                </a:tc>
              </a:tr>
              <a:tr h="370840">
                <a:tc>
                  <a:txBody>
                    <a:bodyPr/>
                    <a:lstStyle/>
                    <a:p>
                      <a:r>
                        <a:rPr lang="vi-VN" dirty="0" smtClean="0"/>
                        <a:t>Cl</a:t>
                      </a:r>
                      <a:r>
                        <a:rPr lang="vi-VN" baseline="0" dirty="0" smtClean="0"/>
                        <a:t> (mmol/L)</a:t>
                      </a:r>
                      <a:endParaRPr lang="en-US" dirty="0"/>
                    </a:p>
                  </a:txBody>
                  <a:tcPr/>
                </a:tc>
                <a:tc>
                  <a:txBody>
                    <a:bodyPr/>
                    <a:lstStyle/>
                    <a:p>
                      <a:pPr algn="ctr"/>
                      <a:r>
                        <a:rPr lang="vi-VN" dirty="0" smtClean="0"/>
                        <a:t>102.7</a:t>
                      </a:r>
                      <a:endParaRPr lang="en-US" dirty="0"/>
                    </a:p>
                  </a:txBody>
                  <a:tcPr/>
                </a:tc>
                <a:tc>
                  <a:txBody>
                    <a:bodyPr/>
                    <a:lstStyle/>
                    <a:p>
                      <a:pPr algn="ctr"/>
                      <a:r>
                        <a:rPr lang="vi-VN" dirty="0" smtClean="0"/>
                        <a:t>101.2</a:t>
                      </a:r>
                      <a:endParaRPr lang="en-US" dirty="0"/>
                    </a:p>
                  </a:txBody>
                  <a:tcPr/>
                </a:tc>
                <a:tc>
                  <a:txBody>
                    <a:bodyPr/>
                    <a:lstStyle/>
                    <a:p>
                      <a:pPr algn="ctr"/>
                      <a:r>
                        <a:rPr lang="vi-VN" dirty="0" smtClean="0"/>
                        <a:t>102.7</a:t>
                      </a:r>
                      <a:endParaRPr lang="en-US" dirty="0"/>
                    </a:p>
                  </a:txBody>
                  <a:tcPr/>
                </a:tc>
              </a:tr>
              <a:tr h="370840">
                <a:tc>
                  <a:txBody>
                    <a:bodyPr/>
                    <a:lstStyle/>
                    <a:p>
                      <a:r>
                        <a:rPr lang="vi-VN" dirty="0" smtClean="0"/>
                        <a:t>Ca (mmol/L)</a:t>
                      </a:r>
                      <a:endParaRPr lang="en-US" dirty="0"/>
                    </a:p>
                  </a:txBody>
                  <a:tcPr/>
                </a:tc>
                <a:tc>
                  <a:txBody>
                    <a:bodyPr/>
                    <a:lstStyle/>
                    <a:p>
                      <a:pPr algn="ctr"/>
                      <a:r>
                        <a:rPr lang="vi-VN" dirty="0" smtClean="0"/>
                        <a:t>2.26</a:t>
                      </a:r>
                      <a:endParaRPr lang="en-US" dirty="0"/>
                    </a:p>
                  </a:txBody>
                  <a:tcPr/>
                </a:tc>
                <a:tc>
                  <a:txBody>
                    <a:bodyPr/>
                    <a:lstStyle/>
                    <a:p>
                      <a:pPr algn="ctr"/>
                      <a:endParaRPr lang="en-US" dirty="0"/>
                    </a:p>
                  </a:txBody>
                  <a:tcPr/>
                </a:tc>
                <a:tc>
                  <a:txBody>
                    <a:bodyPr/>
                    <a:lstStyle/>
                    <a:p>
                      <a:pPr algn="ctr"/>
                      <a:r>
                        <a:rPr lang="vi-VN" dirty="0" smtClean="0"/>
                        <a:t>2.27</a:t>
                      </a:r>
                      <a:endParaRPr lang="en-US" dirty="0"/>
                    </a:p>
                  </a:txBody>
                  <a:tcPr/>
                </a:tc>
              </a:tr>
              <a:tr h="370840">
                <a:tc>
                  <a:txBody>
                    <a:bodyPr/>
                    <a:lstStyle/>
                    <a:p>
                      <a:r>
                        <a:rPr lang="vi-VN" dirty="0" smtClean="0"/>
                        <a:t>Hb (g/L)</a:t>
                      </a:r>
                      <a:endParaRPr lang="en-US" dirty="0"/>
                    </a:p>
                  </a:txBody>
                  <a:tcPr/>
                </a:tc>
                <a:tc>
                  <a:txBody>
                    <a:bodyPr/>
                    <a:lstStyle/>
                    <a:p>
                      <a:pPr algn="ctr"/>
                      <a:r>
                        <a:rPr lang="vi-VN" dirty="0" smtClean="0"/>
                        <a:t>9.8</a:t>
                      </a:r>
                      <a:endParaRPr lang="en-US" dirty="0"/>
                    </a:p>
                  </a:txBody>
                  <a:tcPr/>
                </a:tc>
                <a:tc>
                  <a:txBody>
                    <a:bodyPr/>
                    <a:lstStyle/>
                    <a:p>
                      <a:pPr algn="ctr"/>
                      <a:endParaRPr lang="en-US" dirty="0"/>
                    </a:p>
                  </a:txBody>
                  <a:tcPr/>
                </a:tc>
                <a:tc>
                  <a:txBody>
                    <a:bodyPr/>
                    <a:lstStyle/>
                    <a:p>
                      <a:pPr algn="ctr"/>
                      <a:r>
                        <a:rPr lang="vi-VN" dirty="0" smtClean="0"/>
                        <a:t>9.5</a:t>
                      </a:r>
                      <a:endParaRPr lang="en-US" dirty="0"/>
                    </a:p>
                  </a:txBody>
                  <a:tcPr/>
                </a:tc>
              </a:tr>
              <a:tr h="370840">
                <a:tc>
                  <a:txBody>
                    <a:bodyPr/>
                    <a:lstStyle/>
                    <a:p>
                      <a:r>
                        <a:rPr lang="vi-VN" dirty="0" smtClean="0"/>
                        <a:t>MCV (fL)</a:t>
                      </a:r>
                      <a:endParaRPr lang="en-US" dirty="0"/>
                    </a:p>
                  </a:txBody>
                  <a:tcPr/>
                </a:tc>
                <a:tc>
                  <a:txBody>
                    <a:bodyPr/>
                    <a:lstStyle/>
                    <a:p>
                      <a:pPr algn="ctr"/>
                      <a:r>
                        <a:rPr lang="vi-VN" dirty="0" smtClean="0"/>
                        <a:t>93</a:t>
                      </a:r>
                      <a:endParaRPr lang="en-US" dirty="0"/>
                    </a:p>
                  </a:txBody>
                  <a:tcPr/>
                </a:tc>
                <a:tc>
                  <a:txBody>
                    <a:bodyPr/>
                    <a:lstStyle/>
                    <a:p>
                      <a:pPr algn="ctr"/>
                      <a:endParaRPr lang="en-US" dirty="0"/>
                    </a:p>
                  </a:txBody>
                  <a:tcPr/>
                </a:tc>
                <a:tc>
                  <a:txBody>
                    <a:bodyPr/>
                    <a:lstStyle/>
                    <a:p>
                      <a:pPr algn="ctr"/>
                      <a:r>
                        <a:rPr lang="vi-VN" dirty="0" smtClean="0"/>
                        <a:t>91</a:t>
                      </a:r>
                      <a:endParaRPr lang="en-US" dirty="0"/>
                    </a:p>
                  </a:txBody>
                  <a:tcPr/>
                </a:tc>
              </a:tr>
              <a:tr h="370840">
                <a:tc>
                  <a:txBody>
                    <a:bodyPr/>
                    <a:lstStyle/>
                    <a:p>
                      <a:r>
                        <a:rPr lang="vi-VN" dirty="0" smtClean="0"/>
                        <a:t>MCH (g/L)</a:t>
                      </a:r>
                      <a:endParaRPr lang="en-US" dirty="0"/>
                    </a:p>
                  </a:txBody>
                  <a:tcPr/>
                </a:tc>
                <a:tc>
                  <a:txBody>
                    <a:bodyPr/>
                    <a:lstStyle/>
                    <a:p>
                      <a:pPr algn="ctr"/>
                      <a:r>
                        <a:rPr lang="vi-VN" dirty="0" smtClean="0"/>
                        <a:t>31</a:t>
                      </a:r>
                      <a:endParaRPr lang="en-US" dirty="0"/>
                    </a:p>
                  </a:txBody>
                  <a:tcPr/>
                </a:tc>
                <a:tc>
                  <a:txBody>
                    <a:bodyPr/>
                    <a:lstStyle/>
                    <a:p>
                      <a:pPr algn="ctr"/>
                      <a:endParaRPr lang="en-US"/>
                    </a:p>
                  </a:txBody>
                  <a:tcPr/>
                </a:tc>
                <a:tc>
                  <a:txBody>
                    <a:bodyPr/>
                    <a:lstStyle/>
                    <a:p>
                      <a:pPr algn="ctr"/>
                      <a:r>
                        <a:rPr lang="vi-VN" dirty="0" smtClean="0"/>
                        <a:t>32</a:t>
                      </a:r>
                      <a:endParaRPr lang="en-US" dirty="0"/>
                    </a:p>
                  </a:txBody>
                  <a:tcPr/>
                </a:tc>
              </a:tr>
              <a:tr h="370840">
                <a:tc>
                  <a:txBody>
                    <a:bodyPr/>
                    <a:lstStyle/>
                    <a:p>
                      <a:r>
                        <a:rPr lang="vi-VN" dirty="0" smtClean="0"/>
                        <a:t>BC (K/L)</a:t>
                      </a:r>
                      <a:endParaRPr lang="en-US" dirty="0"/>
                    </a:p>
                  </a:txBody>
                  <a:tcPr/>
                </a:tc>
                <a:tc>
                  <a:txBody>
                    <a:bodyPr/>
                    <a:lstStyle/>
                    <a:p>
                      <a:pPr algn="ctr"/>
                      <a:r>
                        <a:rPr lang="vi-VN" dirty="0" smtClean="0"/>
                        <a:t>6.7</a:t>
                      </a:r>
                      <a:endParaRPr lang="en-US" dirty="0"/>
                    </a:p>
                  </a:txBody>
                  <a:tcPr/>
                </a:tc>
                <a:tc>
                  <a:txBody>
                    <a:bodyPr/>
                    <a:lstStyle/>
                    <a:p>
                      <a:pPr algn="ctr"/>
                      <a:endParaRPr lang="en-US" dirty="0"/>
                    </a:p>
                  </a:txBody>
                  <a:tcPr/>
                </a:tc>
                <a:tc>
                  <a:txBody>
                    <a:bodyPr/>
                    <a:lstStyle/>
                    <a:p>
                      <a:pPr algn="ctr"/>
                      <a:r>
                        <a:rPr lang="vi-VN" dirty="0" smtClean="0"/>
                        <a:t>5.9</a:t>
                      </a:r>
                      <a:endParaRPr lang="en-US" dirty="0"/>
                    </a:p>
                  </a:txBody>
                  <a:tcPr/>
                </a:tc>
              </a:tr>
              <a:tr h="370840">
                <a:tc>
                  <a:txBody>
                    <a:bodyPr/>
                    <a:lstStyle/>
                    <a:p>
                      <a:r>
                        <a:rPr lang="vi-VN" dirty="0" smtClean="0"/>
                        <a:t>Neu (%)</a:t>
                      </a:r>
                      <a:endParaRPr lang="en-US" dirty="0"/>
                    </a:p>
                  </a:txBody>
                  <a:tcPr/>
                </a:tc>
                <a:tc>
                  <a:txBody>
                    <a:bodyPr/>
                    <a:lstStyle/>
                    <a:p>
                      <a:pPr algn="ctr"/>
                      <a:r>
                        <a:rPr lang="vi-VN" dirty="0" smtClean="0"/>
                        <a:t>76</a:t>
                      </a:r>
                      <a:endParaRPr lang="en-US" dirty="0"/>
                    </a:p>
                  </a:txBody>
                  <a:tcPr/>
                </a:tc>
                <a:tc>
                  <a:txBody>
                    <a:bodyPr/>
                    <a:lstStyle/>
                    <a:p>
                      <a:pPr algn="ctr"/>
                      <a:endParaRPr lang="en-US"/>
                    </a:p>
                  </a:txBody>
                  <a:tcPr/>
                </a:tc>
                <a:tc>
                  <a:txBody>
                    <a:bodyPr/>
                    <a:lstStyle/>
                    <a:p>
                      <a:pPr algn="ctr"/>
                      <a:r>
                        <a:rPr lang="vi-VN" dirty="0" smtClean="0"/>
                        <a:t>78</a:t>
                      </a:r>
                      <a:endParaRPr lang="en-US" dirty="0"/>
                    </a:p>
                  </a:txBody>
                  <a:tcPr/>
                </a:tc>
              </a:tr>
              <a:tr h="370840">
                <a:tc>
                  <a:txBody>
                    <a:bodyPr/>
                    <a:lstStyle/>
                    <a:p>
                      <a:r>
                        <a:rPr lang="vi-VN" dirty="0" smtClean="0"/>
                        <a:t>TC (G/L)</a:t>
                      </a:r>
                      <a:endParaRPr lang="en-US" dirty="0"/>
                    </a:p>
                  </a:txBody>
                  <a:tcPr/>
                </a:tc>
                <a:tc>
                  <a:txBody>
                    <a:bodyPr/>
                    <a:lstStyle/>
                    <a:p>
                      <a:pPr algn="ctr"/>
                      <a:r>
                        <a:rPr lang="vi-VN" dirty="0" smtClean="0"/>
                        <a:t>262</a:t>
                      </a:r>
                      <a:endParaRPr lang="en-US" dirty="0"/>
                    </a:p>
                  </a:txBody>
                  <a:tcPr/>
                </a:tc>
                <a:tc>
                  <a:txBody>
                    <a:bodyPr/>
                    <a:lstStyle/>
                    <a:p>
                      <a:pPr algn="ctr"/>
                      <a:endParaRPr lang="en-US"/>
                    </a:p>
                  </a:txBody>
                  <a:tcPr/>
                </a:tc>
                <a:tc>
                  <a:txBody>
                    <a:bodyPr/>
                    <a:lstStyle/>
                    <a:p>
                      <a:pPr algn="ctr"/>
                      <a:r>
                        <a:rPr lang="vi-VN" dirty="0" smtClean="0"/>
                        <a:t>250</a:t>
                      </a:r>
                      <a:endParaRPr lang="en-US" dirty="0"/>
                    </a:p>
                  </a:txBody>
                  <a:tcPr/>
                </a:tc>
              </a:tr>
            </a:tbl>
          </a:graphicData>
        </a:graphic>
      </p:graphicFrame>
    </p:spTree>
    <p:extLst>
      <p:ext uri="{BB962C8B-B14F-4D97-AF65-F5344CB8AC3E}">
        <p14:creationId xmlns:p14="http://schemas.microsoft.com/office/powerpoint/2010/main" val="36505459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28600"/>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sp>
        <p:nvSpPr>
          <p:cNvPr id="5" name="TextBox 4"/>
          <p:cNvSpPr txBox="1"/>
          <p:nvPr/>
        </p:nvSpPr>
        <p:spPr>
          <a:xfrm>
            <a:off x="685800" y="1607403"/>
            <a:ext cx="8229600" cy="830997"/>
          </a:xfrm>
          <a:prstGeom prst="rect">
            <a:avLst/>
          </a:prstGeom>
          <a:noFill/>
        </p:spPr>
        <p:txBody>
          <a:bodyPr wrap="square" rtlCol="0">
            <a:spAutoFit/>
          </a:bodyPr>
          <a:lstStyle/>
          <a:p>
            <a:r>
              <a:rPr lang="vi-VN" sz="2400" dirty="0" smtClean="0"/>
              <a:t>TPTNT: </a:t>
            </a:r>
          </a:p>
          <a:p>
            <a:r>
              <a:rPr lang="vi-VN" sz="2400" dirty="0" smtClean="0"/>
              <a:t>Ery (-), Pro 0.25g/L, Nitrite (-), Leu (-), Glucose (-), Keton (-)</a:t>
            </a:r>
          </a:p>
        </p:txBody>
      </p:sp>
      <p:sp>
        <p:nvSpPr>
          <p:cNvPr id="6" name="TextBox 5"/>
          <p:cNvSpPr txBox="1"/>
          <p:nvPr/>
        </p:nvSpPr>
        <p:spPr>
          <a:xfrm>
            <a:off x="685800" y="3212645"/>
            <a:ext cx="7848600" cy="3264355"/>
          </a:xfrm>
          <a:prstGeom prst="rect">
            <a:avLst/>
          </a:prstGeom>
          <a:noFill/>
        </p:spPr>
        <p:txBody>
          <a:bodyPr wrap="square" rtlCol="0">
            <a:spAutoFit/>
          </a:bodyPr>
          <a:lstStyle/>
          <a:p>
            <a:pPr>
              <a:lnSpc>
                <a:spcPct val="150000"/>
              </a:lnSpc>
              <a:spcBef>
                <a:spcPts val="600"/>
              </a:spcBef>
              <a:spcAft>
                <a:spcPts val="600"/>
              </a:spcAft>
            </a:pPr>
            <a:r>
              <a:rPr lang="vi-VN" sz="2400" dirty="0" smtClean="0"/>
              <a:t>Siêu âm bụng:  </a:t>
            </a:r>
          </a:p>
          <a:p>
            <a:pPr>
              <a:lnSpc>
                <a:spcPct val="150000"/>
              </a:lnSpc>
              <a:spcBef>
                <a:spcPts val="600"/>
              </a:spcBef>
              <a:spcAft>
                <a:spcPts val="600"/>
              </a:spcAft>
            </a:pPr>
            <a:r>
              <a:rPr lang="vi-VN" sz="2400" dirty="0" smtClean="0"/>
              <a:t>Thận P: 85 x 42mm, không sỏi, không ứ nước</a:t>
            </a:r>
          </a:p>
          <a:p>
            <a:pPr>
              <a:lnSpc>
                <a:spcPct val="150000"/>
              </a:lnSpc>
              <a:spcBef>
                <a:spcPts val="600"/>
              </a:spcBef>
              <a:spcAft>
                <a:spcPts val="600"/>
              </a:spcAft>
            </a:pPr>
            <a:r>
              <a:rPr lang="vi-VN" sz="2400" dirty="0" smtClean="0"/>
              <a:t>Thận trái: 91 x 42 mm, không sỏi, không ứ nước. Có vài echo trống, vỏ mỏng, không chồi, vách, dmax 18mm</a:t>
            </a:r>
          </a:p>
          <a:p>
            <a:pPr>
              <a:lnSpc>
                <a:spcPct val="150000"/>
              </a:lnSpc>
              <a:spcBef>
                <a:spcPts val="600"/>
              </a:spcBef>
              <a:spcAft>
                <a:spcPts val="600"/>
              </a:spcAft>
            </a:pPr>
            <a:r>
              <a:rPr lang="vi-VN" sz="2400" dirty="0" smtClean="0"/>
              <a:t>Chủ mô 2 thận dày, mất phân biệt vỏ tủy </a:t>
            </a:r>
            <a:endParaRPr lang="en-US" sz="2400" dirty="0"/>
          </a:p>
        </p:txBody>
      </p:sp>
      <p:sp>
        <p:nvSpPr>
          <p:cNvPr id="7" name="TextBox 6"/>
          <p:cNvSpPr txBox="1"/>
          <p:nvPr/>
        </p:nvSpPr>
        <p:spPr>
          <a:xfrm>
            <a:off x="685800" y="2586335"/>
            <a:ext cx="3886200" cy="461665"/>
          </a:xfrm>
          <a:prstGeom prst="rect">
            <a:avLst/>
          </a:prstGeom>
          <a:noFill/>
        </p:spPr>
        <p:txBody>
          <a:bodyPr wrap="square" rtlCol="0">
            <a:spAutoFit/>
          </a:bodyPr>
          <a:lstStyle/>
          <a:p>
            <a:r>
              <a:rPr lang="vi-VN" sz="2400" dirty="0" smtClean="0"/>
              <a:t>PCR: 1 g/g</a:t>
            </a:r>
            <a:endParaRPr lang="en-US" sz="2400" dirty="0"/>
          </a:p>
        </p:txBody>
      </p:sp>
      <p:sp>
        <p:nvSpPr>
          <p:cNvPr id="8" name="TextBox 7"/>
          <p:cNvSpPr txBox="1"/>
          <p:nvPr/>
        </p:nvSpPr>
        <p:spPr>
          <a:xfrm>
            <a:off x="685800" y="1062335"/>
            <a:ext cx="4572000" cy="461665"/>
          </a:xfrm>
          <a:prstGeom prst="rect">
            <a:avLst/>
          </a:prstGeom>
          <a:noFill/>
        </p:spPr>
        <p:txBody>
          <a:bodyPr wrap="square" rtlCol="0">
            <a:spAutoFit/>
          </a:bodyPr>
          <a:lstStyle/>
          <a:p>
            <a:r>
              <a:rPr lang="vi-VN" sz="2400" dirty="0" smtClean="0"/>
              <a:t>Glucose 8.1 mmol/L</a:t>
            </a:r>
            <a:endParaRPr lang="en-US" sz="2400" dirty="0"/>
          </a:p>
        </p:txBody>
      </p:sp>
    </p:spTree>
    <p:extLst>
      <p:ext uri="{BB962C8B-B14F-4D97-AF65-F5344CB8AC3E}">
        <p14:creationId xmlns:p14="http://schemas.microsoft.com/office/powerpoint/2010/main" val="25913260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8636000" cy="6350000"/>
          </a:xfrm>
          <a:prstGeom prst="rect">
            <a:avLst/>
          </a:prstGeom>
        </p:spPr>
      </p:pic>
    </p:spTree>
    <p:extLst>
      <p:ext uri="{BB962C8B-B14F-4D97-AF65-F5344CB8AC3E}">
        <p14:creationId xmlns:p14="http://schemas.microsoft.com/office/powerpoint/2010/main" val="3780002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82025"/>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sp>
        <p:nvSpPr>
          <p:cNvPr id="3" name="TextBox 2"/>
          <p:cNvSpPr txBox="1"/>
          <p:nvPr/>
        </p:nvSpPr>
        <p:spPr>
          <a:xfrm>
            <a:off x="914400" y="1600200"/>
            <a:ext cx="7162800" cy="954107"/>
          </a:xfrm>
          <a:prstGeom prst="rect">
            <a:avLst/>
          </a:prstGeom>
          <a:noFill/>
        </p:spPr>
        <p:txBody>
          <a:bodyPr wrap="square" rtlCol="0">
            <a:spAutoFit/>
          </a:bodyPr>
          <a:lstStyle/>
          <a:p>
            <a:pPr algn="ctr"/>
            <a:r>
              <a:rPr lang="vi-VN" sz="2800" dirty="0" smtClean="0"/>
              <a:t>Cần khảo sát các biến chứng nào của bệnh thận mạn ở bệnh nhân này?</a:t>
            </a:r>
            <a:endParaRPr lang="en-US" sz="2800" dirty="0"/>
          </a:p>
        </p:txBody>
      </p:sp>
    </p:spTree>
    <p:extLst>
      <p:ext uri="{BB962C8B-B14F-4D97-AF65-F5344CB8AC3E}">
        <p14:creationId xmlns:p14="http://schemas.microsoft.com/office/powerpoint/2010/main" val="11943530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03350"/>
            <a:ext cx="4070350" cy="47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381000"/>
            <a:ext cx="64770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Biểu</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hiện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của</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bệnh</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thận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mạn</a:t>
            </a:r>
            <a:endParaRPr lang="en-US" sz="3200" b="1" dirty="0">
              <a:solidFill>
                <a:srgbClr val="FF0000"/>
              </a:solidFill>
              <a:latin typeface="Arial" pitchFamily="34" charset="0"/>
              <a:cs typeface="Arial" pitchFamily="34" charset="0"/>
            </a:endParaRPr>
          </a:p>
        </p:txBody>
      </p:sp>
      <p:sp>
        <p:nvSpPr>
          <p:cNvPr id="6" name="TextBox 5"/>
          <p:cNvSpPr txBox="1"/>
          <p:nvPr/>
        </p:nvSpPr>
        <p:spPr>
          <a:xfrm>
            <a:off x="4876800" y="3545919"/>
            <a:ext cx="3962400" cy="2092881"/>
          </a:xfrm>
          <a:prstGeom prst="rect">
            <a:avLst/>
          </a:prstGeom>
          <a:solidFill>
            <a:schemeClr val="bg2">
              <a:lumMod val="90000"/>
            </a:schemeClr>
          </a:solidFill>
        </p:spPr>
        <p:txBody>
          <a:bodyPr wrap="square" rtlCol="0">
            <a:spAutoFit/>
          </a:bodyPr>
          <a:lstStyle/>
          <a:p>
            <a:pPr>
              <a:spcBef>
                <a:spcPts val="600"/>
              </a:spcBef>
              <a:spcAft>
                <a:spcPts val="600"/>
              </a:spcAft>
            </a:pPr>
            <a:r>
              <a:rPr lang="en-US" sz="2400" dirty="0" smtClean="0">
                <a:latin typeface="Arial" pitchFamily="34" charset="0"/>
                <a:cs typeface="Arial" pitchFamily="34" charset="0"/>
              </a:rPr>
              <a:t>- </a:t>
            </a:r>
            <a:r>
              <a:rPr lang="vi-VN" sz="2400" dirty="0" smtClean="0">
                <a:latin typeface="Arial" pitchFamily="34" charset="0"/>
                <a:cs typeface="Arial" pitchFamily="34" charset="0"/>
              </a:rPr>
              <a:t>Triệu chứng bệnh căn nguyên: THA, ĐTĐ </a:t>
            </a:r>
            <a:endParaRPr lang="en-US" sz="2400" dirty="0" smtClean="0">
              <a:latin typeface="Arial" pitchFamily="34" charset="0"/>
              <a:cs typeface="Arial" pitchFamily="34" charset="0"/>
            </a:endParaRPr>
          </a:p>
          <a:p>
            <a:pPr>
              <a:spcBef>
                <a:spcPts val="600"/>
              </a:spcBef>
              <a:spcAft>
                <a:spcPts val="600"/>
              </a:spcAft>
              <a:buFontTx/>
              <a:buChar char="-"/>
            </a:pPr>
            <a:r>
              <a:rPr lang="vi-VN" sz="2400" dirty="0" smtClean="0">
                <a:latin typeface="Arial" pitchFamily="34" charset="0"/>
                <a:cs typeface="Arial" pitchFamily="34" charset="0"/>
              </a:rPr>
              <a:t>Triệu chứng tại thận: tiểu máu, phù, đau hông lưng, tiểu khó, tiểu gắt </a:t>
            </a:r>
            <a:endParaRPr lang="en-US" sz="2400" dirty="0" smtClean="0">
              <a:latin typeface="Arial" pitchFamily="34" charset="0"/>
              <a:cs typeface="Arial" pitchFamily="34" charset="0"/>
            </a:endParaRPr>
          </a:p>
        </p:txBody>
      </p:sp>
      <p:sp>
        <p:nvSpPr>
          <p:cNvPr id="7" name="TextBox 6"/>
          <p:cNvSpPr txBox="1"/>
          <p:nvPr/>
        </p:nvSpPr>
        <p:spPr>
          <a:xfrm>
            <a:off x="4876800" y="1185208"/>
            <a:ext cx="3962400" cy="1938992"/>
          </a:xfrm>
          <a:prstGeom prst="rect">
            <a:avLst/>
          </a:prstGeom>
          <a:solidFill>
            <a:schemeClr val="accent1">
              <a:lumMod val="20000"/>
              <a:lumOff val="80000"/>
            </a:schemeClr>
          </a:solidFill>
        </p:spPr>
        <p:txBody>
          <a:bodyPr wrap="square" rtlCol="0">
            <a:spAutoFit/>
          </a:bodyPr>
          <a:lstStyle/>
          <a:p>
            <a:r>
              <a:rPr lang="vi-VN" sz="2400" dirty="0" smtClean="0">
                <a:solidFill>
                  <a:schemeClr val="accent6">
                    <a:lumMod val="50000"/>
                  </a:schemeClr>
                </a:solidFill>
                <a:latin typeface="Arial" pitchFamily="34" charset="0"/>
                <a:cs typeface="Arial" pitchFamily="34" charset="0"/>
              </a:rPr>
              <a:t>Triệu chứng của suy thận mạn giai đọan cúôi: thiếu máu, nhức đầu, buồn nôn, nôn, chán ăn, tiểu ít, hơi thở có mùi uré, khó thở ….</a:t>
            </a:r>
            <a:endParaRPr lang="en-US" sz="2400" dirty="0">
              <a:solidFill>
                <a:schemeClr val="accent6">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4048202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558225"/>
            <a:ext cx="62484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Giả</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thuyết</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tăng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lọc</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cầu</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thận</a:t>
            </a:r>
            <a:endParaRPr lang="en-US" sz="3200" b="1" dirty="0">
              <a:solidFill>
                <a:srgbClr val="FF0000"/>
              </a:solidFill>
              <a:latin typeface="Arial" pitchFamily="34" charset="0"/>
              <a:cs typeface="Arial" pitchFamily="34"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675" y="1390650"/>
            <a:ext cx="697865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797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19390"/>
            <a:ext cx="8101011" cy="538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33324" y="152400"/>
            <a:ext cx="7496276" cy="1077218"/>
          </a:xfrm>
          <a:prstGeom prst="rect">
            <a:avLst/>
          </a:prstGeom>
          <a:noFill/>
        </p:spPr>
        <p:txBody>
          <a:bodyPr wrap="square" rtlCol="0">
            <a:spAutoFit/>
          </a:bodyPr>
          <a:lstStyle/>
          <a:p>
            <a:pPr algn="ctr"/>
            <a:r>
              <a:rPr lang="en-US" sz="3200" b="1" dirty="0" err="1" smtClean="0">
                <a:solidFill>
                  <a:srgbClr val="FF0000"/>
                </a:solidFill>
                <a:latin typeface="Arial" pitchFamily="34" charset="0"/>
                <a:cs typeface="Arial" pitchFamily="34" charset="0"/>
              </a:rPr>
              <a:t>Các</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biến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chứng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thường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gặp</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theo</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giai</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đoạn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của</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bệnh</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thận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mạn</a:t>
            </a:r>
            <a:endParaRPr lang="en-US" sz="32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42754260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228600"/>
            <a:ext cx="73914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Biến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chứng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tim</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mạch</a:t>
            </a:r>
            <a:endParaRPr lang="en-US" sz="3200" b="1" dirty="0">
              <a:solidFill>
                <a:srgbClr val="FF0000"/>
              </a:solidFill>
              <a:latin typeface="Arial" pitchFamily="34" charset="0"/>
              <a:cs typeface="Arial" pitchFamily="34" charset="0"/>
            </a:endParaRPr>
          </a:p>
        </p:txBody>
      </p:sp>
      <p:sp>
        <p:nvSpPr>
          <p:cNvPr id="5" name="TextBox 4"/>
          <p:cNvSpPr txBox="1"/>
          <p:nvPr/>
        </p:nvSpPr>
        <p:spPr>
          <a:xfrm>
            <a:off x="457200" y="838200"/>
            <a:ext cx="6585626" cy="461665"/>
          </a:xfrm>
          <a:prstGeom prst="rect">
            <a:avLst/>
          </a:prstGeom>
          <a:noFill/>
        </p:spPr>
        <p:txBody>
          <a:bodyPr wrap="square" rtlCol="0">
            <a:spAutoFit/>
          </a:bodyPr>
          <a:lstStyle/>
          <a:p>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vong</a:t>
            </a:r>
            <a:endParaRPr lang="en-US" sz="2400" dirty="0" smtClean="0">
              <a:latin typeface="Arial" pitchFamily="34" charset="0"/>
              <a:cs typeface="Arial" pitchFamily="34" charset="0"/>
            </a:endParaRPr>
          </a:p>
        </p:txBody>
      </p:sp>
      <p:sp>
        <p:nvSpPr>
          <p:cNvPr id="6" name="TextBox 5"/>
          <p:cNvSpPr txBox="1"/>
          <p:nvPr/>
        </p:nvSpPr>
        <p:spPr>
          <a:xfrm>
            <a:off x="304800" y="1554301"/>
            <a:ext cx="4495800" cy="3170099"/>
          </a:xfrm>
          <a:prstGeom prst="rect">
            <a:avLst/>
          </a:prstGeom>
          <a:solidFill>
            <a:schemeClr val="accent5">
              <a:lumMod val="40000"/>
              <a:lumOff val="60000"/>
            </a:schemeClr>
          </a:solidFill>
        </p:spPr>
        <p:txBody>
          <a:bodyPr wrap="square" rtlCol="0">
            <a:spAutoFit/>
          </a:bodyPr>
          <a:lstStyle/>
          <a:p>
            <a:r>
              <a:rPr lang="en-US" sz="2000" b="1" dirty="0" err="1" smtClean="0">
                <a:latin typeface="Arial" pitchFamily="34" charset="0"/>
                <a:cs typeface="Arial" pitchFamily="34" charset="0"/>
              </a:rPr>
              <a:t>Tăng</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huyết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áp</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và</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phì</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đại</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thất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trái</a:t>
            </a:r>
            <a:r>
              <a:rPr lang="en-US" sz="2000" b="1" dirty="0" smtClean="0">
                <a:latin typeface="Arial" pitchFamily="34" charset="0"/>
                <a:cs typeface="Arial" pitchFamily="34" charset="0"/>
              </a:rPr>
              <a:t>:</a:t>
            </a:r>
          </a:p>
          <a:p>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a:latin typeface="Arial" pitchFamily="34" charset="0"/>
                <a:cs typeface="Arial" pitchFamily="34" charset="0"/>
              </a:rPr>
              <a:t> </a:t>
            </a:r>
            <a:r>
              <a:rPr lang="en-US" sz="2000" dirty="0" smtClean="0">
                <a:latin typeface="Arial" pitchFamily="34" charset="0"/>
                <a:cs typeface="Arial" pitchFamily="34" charset="0"/>
              </a:rPr>
              <a:t>THA:</a:t>
            </a:r>
          </a:p>
          <a:p>
            <a:pPr marL="285750" indent="-285750">
              <a:buFontTx/>
              <a:buChar char="-"/>
            </a:pPr>
            <a:r>
              <a:rPr lang="en-US" sz="2000" dirty="0" err="1" smtClean="0">
                <a:latin typeface="Arial" pitchFamily="34" charset="0"/>
                <a:cs typeface="Arial" pitchFamily="34" charset="0"/>
              </a:rPr>
              <a:t>Quá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tuần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hoàn</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Tăng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renin angiotensin aldosterone</a:t>
            </a:r>
          </a:p>
          <a:p>
            <a:pPr marL="285750" indent="-285750">
              <a:buFontTx/>
              <a:buChar char="-"/>
            </a:pPr>
            <a:r>
              <a:rPr lang="en-US" sz="2000" dirty="0" err="1" smtClean="0">
                <a:latin typeface="Arial" pitchFamily="34" charset="0"/>
                <a:cs typeface="Arial" pitchFamily="34" charset="0"/>
              </a:rPr>
              <a:t>Rối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giữa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co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mạch</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Dùng</a:t>
            </a:r>
            <a:r>
              <a:rPr lang="en-US" sz="2000" dirty="0" smtClean="0">
                <a:latin typeface="Arial" pitchFamily="34" charset="0"/>
                <a:cs typeface="Arial" pitchFamily="34" charset="0"/>
              </a:rPr>
              <a:t> EPO</a:t>
            </a:r>
          </a:p>
          <a:p>
            <a:pPr marL="285750" indent="-285750">
              <a:buFontTx/>
              <a:buChar char="-"/>
            </a:pPr>
            <a:r>
              <a:rPr lang="en-US" sz="2000" dirty="0" err="1" smtClean="0">
                <a:latin typeface="Arial" pitchFamily="34" charset="0"/>
                <a:cs typeface="Arial" pitchFamily="34" charset="0"/>
              </a:rPr>
              <a:t>Dày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bệnh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nỡ</a:t>
            </a:r>
            <a:endParaRPr lang="en-US" sz="2000" dirty="0" smtClean="0">
              <a:latin typeface="Arial" pitchFamily="34" charset="0"/>
              <a:cs typeface="Arial" pitchFamily="34" charset="0"/>
            </a:endParaRPr>
          </a:p>
          <a:p>
            <a:pPr marL="285750" indent="-285750">
              <a:buFontTx/>
              <a:buChar char="-"/>
            </a:pPr>
            <a:endParaRPr lang="en-US" sz="2000" dirty="0">
              <a:latin typeface="Arial" pitchFamily="34" charset="0"/>
              <a:cs typeface="Arial" pitchFamily="34" charset="0"/>
            </a:endParaRPr>
          </a:p>
        </p:txBody>
      </p:sp>
      <p:sp>
        <p:nvSpPr>
          <p:cNvPr id="7" name="TextBox 6"/>
          <p:cNvSpPr txBox="1"/>
          <p:nvPr/>
        </p:nvSpPr>
        <p:spPr>
          <a:xfrm>
            <a:off x="4953000" y="1548348"/>
            <a:ext cx="3962400" cy="3785652"/>
          </a:xfrm>
          <a:prstGeom prst="rect">
            <a:avLst/>
          </a:prstGeom>
          <a:solidFill>
            <a:schemeClr val="accent2">
              <a:lumMod val="40000"/>
              <a:lumOff val="60000"/>
            </a:schemeClr>
          </a:solidFill>
        </p:spPr>
        <p:txBody>
          <a:bodyPr wrap="square" rtlCol="0">
            <a:spAutoFit/>
          </a:bodyPr>
          <a:lstStyle/>
          <a:p>
            <a:r>
              <a:rPr lang="en-US" sz="2000" b="1" dirty="0" err="1" smtClean="0">
                <a:latin typeface="Arial" pitchFamily="34" charset="0"/>
                <a:cs typeface="Arial" pitchFamily="34" charset="0"/>
              </a:rPr>
              <a:t>Suy</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tim</a:t>
            </a:r>
            <a:r>
              <a:rPr lang="en-US" sz="2000" b="1" dirty="0" smtClean="0">
                <a:latin typeface="Arial" pitchFamily="34" charset="0"/>
                <a:cs typeface="Arial" pitchFamily="34" charset="0"/>
              </a:rPr>
              <a:t> sung </a:t>
            </a:r>
            <a:r>
              <a:rPr lang="en-US" sz="2000" b="1" dirty="0" err="1" smtClean="0">
                <a:latin typeface="Arial" pitchFamily="34" charset="0"/>
                <a:cs typeface="Arial" pitchFamily="34" charset="0"/>
              </a:rPr>
              <a:t>huyết</a:t>
            </a:r>
            <a:r>
              <a:rPr lang="en-US" sz="2000" b="1" dirty="0" smtClean="0">
                <a:latin typeface="Arial" pitchFamily="34" charset="0"/>
                <a:cs typeface="Arial" pitchFamily="34" charset="0"/>
              </a:rPr>
              <a:t>:</a:t>
            </a:r>
          </a:p>
          <a:p>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a:t>
            </a:r>
          </a:p>
          <a:p>
            <a:pPr marL="285750" indent="-285750">
              <a:buFontTx/>
              <a:buChar char="-"/>
            </a:pPr>
            <a:r>
              <a:rPr lang="en-US" sz="2000" dirty="0" err="1" smtClean="0">
                <a:latin typeface="Arial" pitchFamily="34" charset="0"/>
                <a:cs typeface="Arial" pitchFamily="34" charset="0"/>
              </a:rPr>
              <a:t>Bệnh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thiếu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bộ</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Dày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trái</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Bệnh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tim</a:t>
            </a:r>
            <a:r>
              <a:rPr lang="en-US" sz="2000" dirty="0" smtClean="0">
                <a:latin typeface="Arial" pitchFamily="34" charset="0"/>
                <a:cs typeface="Arial" pitchFamily="34" charset="0"/>
              </a:rPr>
              <a:t> do HC </a:t>
            </a:r>
            <a:r>
              <a:rPr lang="en-US" sz="2000" dirty="0" err="1" smtClean="0">
                <a:latin typeface="Arial" pitchFamily="34" charset="0"/>
                <a:cs typeface="Arial" pitchFamily="34" charset="0"/>
              </a:rPr>
              <a:t>ure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huyết</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Tình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trạng</a:t>
            </a:r>
            <a:r>
              <a:rPr lang="en-US" sz="2000" dirty="0" smtClean="0">
                <a:latin typeface="Arial" pitchFamily="34" charset="0"/>
                <a:cs typeface="Arial" pitchFamily="34" charset="0"/>
              </a:rPr>
              <a:t> ứ </a:t>
            </a:r>
            <a:r>
              <a:rPr lang="en-US" sz="2000" dirty="0" err="1" smtClean="0">
                <a:latin typeface="Arial" pitchFamily="34" charset="0"/>
                <a:cs typeface="Arial" pitchFamily="34" charset="0"/>
              </a:rPr>
              <a:t>muối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Thiếu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máu</a:t>
            </a:r>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OAP:</a:t>
            </a:r>
          </a:p>
          <a:p>
            <a:pPr marL="285750" indent="-285750">
              <a:buFontTx/>
              <a:buChar char="-"/>
            </a:pPr>
            <a:r>
              <a:rPr lang="en-US" sz="2000" dirty="0" err="1" smtClean="0">
                <a:latin typeface="Arial" pitchFamily="34" charset="0"/>
                <a:cs typeface="Arial" pitchFamily="34" charset="0"/>
              </a:rPr>
              <a:t>Suy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tim</a:t>
            </a:r>
            <a:r>
              <a:rPr lang="en-US" sz="2000" dirty="0" smtClean="0">
                <a:latin typeface="Arial" pitchFamily="34" charset="0"/>
                <a:cs typeface="Arial" pitchFamily="34" charset="0"/>
              </a:rPr>
              <a:t> sung </a:t>
            </a:r>
            <a:r>
              <a:rPr lang="en-US" sz="2000" dirty="0" err="1" smtClean="0">
                <a:latin typeface="Arial" pitchFamily="34" charset="0"/>
                <a:cs typeface="Arial" pitchFamily="34" charset="0"/>
              </a:rPr>
              <a:t>huyết</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Tăng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thấm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màng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nang</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mao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mạch</a:t>
            </a:r>
            <a:r>
              <a:rPr lang="en-US" sz="2000" dirty="0" smtClean="0">
                <a:latin typeface="Arial" pitchFamily="34" charset="0"/>
                <a:cs typeface="Arial" pitchFamily="34" charset="0"/>
              </a:rPr>
              <a:t> do HC </a:t>
            </a:r>
            <a:r>
              <a:rPr lang="en-US" sz="2000" dirty="0" err="1" smtClean="0">
                <a:latin typeface="Arial" pitchFamily="34" charset="0"/>
                <a:cs typeface="Arial" pitchFamily="34" charset="0"/>
              </a:rPr>
              <a:t>ure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huyết</a:t>
            </a:r>
            <a:endParaRPr lang="en-US" sz="2000" dirty="0">
              <a:latin typeface="Arial" pitchFamily="34" charset="0"/>
              <a:cs typeface="Arial" pitchFamily="34" charset="0"/>
            </a:endParaRPr>
          </a:p>
        </p:txBody>
      </p:sp>
      <p:sp>
        <p:nvSpPr>
          <p:cNvPr id="8" name="TextBox 7"/>
          <p:cNvSpPr txBox="1"/>
          <p:nvPr/>
        </p:nvSpPr>
        <p:spPr>
          <a:xfrm>
            <a:off x="352628" y="5001161"/>
            <a:ext cx="4447972" cy="1323439"/>
          </a:xfrm>
          <a:prstGeom prst="rect">
            <a:avLst/>
          </a:prstGeom>
          <a:solidFill>
            <a:schemeClr val="accent4">
              <a:lumMod val="40000"/>
              <a:lumOff val="60000"/>
            </a:schemeClr>
          </a:solidFill>
        </p:spPr>
        <p:txBody>
          <a:bodyPr wrap="square" rtlCol="0">
            <a:spAutoFit/>
          </a:bodyPr>
          <a:lstStyle/>
          <a:p>
            <a:r>
              <a:rPr lang="en-US" sz="2000" b="1" dirty="0" err="1" smtClean="0">
                <a:latin typeface="Arial" pitchFamily="34" charset="0"/>
                <a:cs typeface="Arial" pitchFamily="34" charset="0"/>
              </a:rPr>
              <a:t>Bệnh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mạch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máu</a:t>
            </a:r>
            <a:r>
              <a:rPr lang="en-US" sz="2000" b="1" dirty="0" smtClean="0">
                <a:latin typeface="Arial" pitchFamily="34" charset="0"/>
                <a:cs typeface="Arial" pitchFamily="34" charset="0"/>
              </a:rPr>
              <a:t>:</a:t>
            </a:r>
          </a:p>
          <a:p>
            <a:pPr marL="285750" indent="-285750">
              <a:buFontTx/>
              <a:buChar char="-"/>
            </a:pPr>
            <a:r>
              <a:rPr lang="en-US" sz="2000" dirty="0" err="1" smtClean="0">
                <a:latin typeface="Arial" pitchFamily="34" charset="0"/>
                <a:cs typeface="Arial" pitchFamily="34" charset="0"/>
              </a:rPr>
              <a:t>Bệnh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vành</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Mạch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não</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Mạch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ngoại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biên</a:t>
            </a:r>
            <a:endParaRPr lang="en-US" sz="2000" dirty="0">
              <a:latin typeface="Arial" pitchFamily="34" charset="0"/>
              <a:cs typeface="Arial" pitchFamily="34" charset="0"/>
            </a:endParaRPr>
          </a:p>
        </p:txBody>
      </p:sp>
      <p:sp>
        <p:nvSpPr>
          <p:cNvPr id="9" name="TextBox 8"/>
          <p:cNvSpPr txBox="1"/>
          <p:nvPr/>
        </p:nvSpPr>
        <p:spPr>
          <a:xfrm>
            <a:off x="4953000" y="5540514"/>
            <a:ext cx="3962400" cy="707886"/>
          </a:xfrm>
          <a:prstGeom prst="rect">
            <a:avLst/>
          </a:prstGeom>
          <a:solidFill>
            <a:srgbClr val="92D050"/>
          </a:solidFill>
        </p:spPr>
        <p:txBody>
          <a:bodyPr wrap="square" rtlCol="0">
            <a:spAutoFit/>
          </a:bodyPr>
          <a:lstStyle/>
          <a:p>
            <a:r>
              <a:rPr lang="en-US" sz="2000" b="1" dirty="0" err="1" smtClean="0">
                <a:latin typeface="Arial" pitchFamily="34" charset="0"/>
                <a:cs typeface="Arial" pitchFamily="34" charset="0"/>
              </a:rPr>
              <a:t>Bệnh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màng</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ngoài</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tim</a:t>
            </a:r>
            <a:r>
              <a:rPr lang="en-US" sz="2000" dirty="0" smtClean="0">
                <a:latin typeface="Arial" pitchFamily="34" charset="0"/>
                <a:cs typeface="Arial" pitchFamily="34" charset="0"/>
              </a:rPr>
              <a:t>:</a:t>
            </a:r>
          </a:p>
          <a:p>
            <a:r>
              <a:rPr lang="en-US" sz="2000" dirty="0">
                <a:latin typeface="Arial" pitchFamily="34" charset="0"/>
                <a:cs typeface="Arial" pitchFamily="34" charset="0"/>
              </a:rPr>
              <a:t> </a:t>
            </a:r>
            <a:r>
              <a:rPr lang="en-US" sz="2000" dirty="0" err="1" smtClean="0">
                <a:latin typeface="Arial" pitchFamily="34" charset="0"/>
                <a:cs typeface="Arial" pitchFamily="34" charset="0"/>
              </a:rPr>
              <a:t>Viêm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màng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ngoài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tim</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328565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839200" cy="5181600"/>
          </a:xfrm>
        </p:spPr>
        <p:txBody>
          <a:bodyPr>
            <a:normAutofit fontScale="85000" lnSpcReduction="20000"/>
          </a:bodyPr>
          <a:lstStyle/>
          <a:p>
            <a:pPr marL="0" indent="0">
              <a:spcBef>
                <a:spcPts val="600"/>
              </a:spcBef>
              <a:spcAft>
                <a:spcPts val="600"/>
              </a:spcAft>
              <a:buNone/>
            </a:pPr>
            <a:r>
              <a:rPr lang="vi-VN" sz="2800" dirty="0" smtClean="0"/>
              <a:t>WBC: 20,1 K/uL, Neu 90.6%, Lym 5.6%, Mono 3.6%,</a:t>
            </a:r>
          </a:p>
          <a:p>
            <a:pPr marL="0" indent="0">
              <a:spcBef>
                <a:spcPts val="600"/>
              </a:spcBef>
              <a:spcAft>
                <a:spcPts val="600"/>
              </a:spcAft>
              <a:buNone/>
            </a:pPr>
            <a:r>
              <a:rPr lang="vi-VN" sz="2800" dirty="0"/>
              <a:t> </a:t>
            </a:r>
            <a:r>
              <a:rPr lang="vi-VN" sz="2800" dirty="0" smtClean="0"/>
              <a:t>         Eos 0%, Baso 18.2%, Hb 119 g/L, MCV 96fL</a:t>
            </a:r>
          </a:p>
          <a:p>
            <a:pPr marL="0" indent="0">
              <a:spcBef>
                <a:spcPts val="600"/>
              </a:spcBef>
              <a:spcAft>
                <a:spcPts val="600"/>
              </a:spcAft>
              <a:buNone/>
            </a:pPr>
            <a:r>
              <a:rPr lang="vi-VN" sz="2800" dirty="0"/>
              <a:t> </a:t>
            </a:r>
            <a:r>
              <a:rPr lang="vi-VN" sz="2800" dirty="0" smtClean="0"/>
              <a:t>         MCH 32.1pg, MCHC 334 g/L, PLT 262 G/L</a:t>
            </a:r>
          </a:p>
          <a:p>
            <a:pPr marL="0" indent="0">
              <a:spcBef>
                <a:spcPts val="600"/>
              </a:spcBef>
              <a:spcAft>
                <a:spcPts val="600"/>
              </a:spcAft>
              <a:buNone/>
            </a:pPr>
            <a:r>
              <a:rPr lang="vi-VN" sz="2800" dirty="0" smtClean="0"/>
              <a:t>CRP: 516.77 mg/L, Glucose: 5.52 mmol/L, </a:t>
            </a:r>
            <a:r>
              <a:rPr lang="vi-VN" sz="2800" dirty="0" smtClean="0"/>
              <a:t>AST: 37.1</a:t>
            </a:r>
          </a:p>
          <a:p>
            <a:pPr marL="0" indent="0">
              <a:spcBef>
                <a:spcPts val="600"/>
              </a:spcBef>
              <a:spcAft>
                <a:spcPts val="600"/>
              </a:spcAft>
              <a:buNone/>
            </a:pPr>
            <a:r>
              <a:rPr lang="vi-VN" sz="2800" dirty="0"/>
              <a:t> </a:t>
            </a:r>
            <a:r>
              <a:rPr lang="vi-VN" sz="2800" dirty="0" smtClean="0"/>
              <a:t>                                                                   </a:t>
            </a:r>
            <a:r>
              <a:rPr lang="vi-VN" sz="2800" dirty="0" smtClean="0"/>
              <a:t>ALT: 15.5 U/L, </a:t>
            </a:r>
            <a:endParaRPr lang="vi-VN" sz="2800" dirty="0" smtClean="0"/>
          </a:p>
          <a:p>
            <a:pPr marL="0" indent="0">
              <a:spcBef>
                <a:spcPts val="600"/>
              </a:spcBef>
              <a:spcAft>
                <a:spcPts val="600"/>
              </a:spcAft>
              <a:buNone/>
            </a:pPr>
            <a:r>
              <a:rPr lang="vi-VN" sz="2800" dirty="0" smtClean="0"/>
              <a:t>Ure 12.8 mmol/L, Creatinine: 150.4 umol/L</a:t>
            </a:r>
          </a:p>
          <a:p>
            <a:pPr marL="0" indent="0">
              <a:spcBef>
                <a:spcPts val="600"/>
              </a:spcBef>
              <a:spcAft>
                <a:spcPts val="600"/>
              </a:spcAft>
              <a:buNone/>
            </a:pPr>
            <a:r>
              <a:rPr lang="vi-VN" sz="2800" dirty="0" smtClean="0"/>
              <a:t>Na: 133.8, K 3.86, Cl 103 mmol/L</a:t>
            </a:r>
          </a:p>
          <a:p>
            <a:pPr marL="0" indent="0">
              <a:spcBef>
                <a:spcPts val="600"/>
              </a:spcBef>
              <a:spcAft>
                <a:spcPts val="600"/>
              </a:spcAft>
              <a:buNone/>
            </a:pPr>
            <a:r>
              <a:rPr lang="vi-VN" sz="2800" dirty="0" smtClean="0"/>
              <a:t>TPTNT: Ery (-), Pro 0.3 g/L, Leu (-), Nitrite (-), Glucose (-),              </a:t>
            </a:r>
          </a:p>
          <a:p>
            <a:pPr marL="0" indent="0">
              <a:spcBef>
                <a:spcPts val="600"/>
              </a:spcBef>
              <a:spcAft>
                <a:spcPts val="600"/>
              </a:spcAft>
              <a:buNone/>
            </a:pPr>
            <a:r>
              <a:rPr lang="vi-VN" sz="2800" dirty="0"/>
              <a:t> </a:t>
            </a:r>
            <a:r>
              <a:rPr lang="vi-VN" sz="2800" dirty="0" smtClean="0"/>
              <a:t>            Keton (-)</a:t>
            </a:r>
          </a:p>
          <a:p>
            <a:pPr marL="0" indent="0">
              <a:spcBef>
                <a:spcPts val="600"/>
              </a:spcBef>
              <a:spcAft>
                <a:spcPts val="600"/>
              </a:spcAft>
              <a:buNone/>
            </a:pPr>
            <a:r>
              <a:rPr lang="vi-VN" sz="2800" dirty="0" smtClean="0"/>
              <a:t>Cấy máu: không mọc 2 mẫu</a:t>
            </a:r>
          </a:p>
          <a:p>
            <a:pPr marL="0" indent="0">
              <a:spcBef>
                <a:spcPts val="600"/>
              </a:spcBef>
              <a:spcAft>
                <a:spcPts val="600"/>
              </a:spcAft>
              <a:buNone/>
            </a:pPr>
            <a:r>
              <a:rPr lang="vi-VN" sz="2800" dirty="0" smtClean="0"/>
              <a:t>Siêu âm: dày phù nề kèm dịch len lỏi bên trong  mô dưới da cẳng chân phải -&gt; viêm mô tế bào cẳng chân phải</a:t>
            </a:r>
            <a:endParaRPr lang="en-US" sz="2800" dirty="0"/>
          </a:p>
        </p:txBody>
      </p:sp>
      <p:sp>
        <p:nvSpPr>
          <p:cNvPr id="4" name="Title 1"/>
          <p:cNvSpPr>
            <a:spLocks noGrp="1"/>
          </p:cNvSpPr>
          <p:nvPr>
            <p:ph type="title"/>
          </p:nvPr>
        </p:nvSpPr>
        <p:spPr>
          <a:xfrm>
            <a:off x="457200" y="274638"/>
            <a:ext cx="8229600" cy="792162"/>
          </a:xfrm>
        </p:spPr>
        <p:txBody>
          <a:bodyPr>
            <a:normAutofit/>
          </a:bodyPr>
          <a:lstStyle/>
          <a:p>
            <a:r>
              <a:rPr lang="vi-VN" sz="3200" b="1" dirty="0" smtClean="0">
                <a:solidFill>
                  <a:srgbClr val="FF0000"/>
                </a:solidFill>
                <a:latin typeface="+mn-lt"/>
              </a:rPr>
              <a:t>Tình huống lâm sàng 1</a:t>
            </a:r>
            <a:endParaRPr lang="en-US" sz="3200" b="1" dirty="0">
              <a:solidFill>
                <a:srgbClr val="FF0000"/>
              </a:solidFill>
              <a:latin typeface="+mn-lt"/>
            </a:endParaRPr>
          </a:p>
        </p:txBody>
      </p:sp>
    </p:spTree>
    <p:extLst>
      <p:ext uri="{BB962C8B-B14F-4D97-AF65-F5344CB8AC3E}">
        <p14:creationId xmlns:p14="http://schemas.microsoft.com/office/powerpoint/2010/main" val="24337474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457200"/>
            <a:ext cx="59436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Biến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chứng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huyết</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học</a:t>
            </a:r>
            <a:endParaRPr lang="en-US" sz="3200" b="1" dirty="0">
              <a:solidFill>
                <a:srgbClr val="FF0000"/>
              </a:solidFill>
              <a:latin typeface="Arial" pitchFamily="34" charset="0"/>
              <a:cs typeface="Arial" pitchFamily="34" charset="0"/>
            </a:endParaRPr>
          </a:p>
        </p:txBody>
      </p:sp>
      <p:sp>
        <p:nvSpPr>
          <p:cNvPr id="7" name="Content Placeholder 2"/>
          <p:cNvSpPr txBox="1">
            <a:spLocks/>
          </p:cNvSpPr>
          <p:nvPr/>
        </p:nvSpPr>
        <p:spPr>
          <a:xfrm>
            <a:off x="419100" y="1371600"/>
            <a:ext cx="4876800" cy="5113986"/>
          </a:xfrm>
          <a:prstGeom prst="rect">
            <a:avLst/>
          </a:prstGeom>
          <a:solidFill>
            <a:schemeClr val="accent2">
              <a:lumMod val="40000"/>
              <a:lumOff val="60000"/>
            </a:schemeClr>
          </a:solidFill>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a:buNone/>
            </a:pPr>
            <a:r>
              <a:rPr lang="en-US" b="1" dirty="0" err="1" smtClean="0">
                <a:latin typeface="Arial" pitchFamily="34" charset="0"/>
                <a:cs typeface="Arial" pitchFamily="34" charset="0"/>
              </a:rPr>
              <a:t>Thiếu</a:t>
            </a:r>
            <a:r>
              <a:rPr lang="en-US" b="1" dirty="0" smtClean="0">
                <a:latin typeface="Arial" pitchFamily="34" charset="0"/>
                <a:cs typeface="Arial" pitchFamily="34" charset="0"/>
              </a:rPr>
              <a:t> </a:t>
            </a:r>
            <a:r>
              <a:rPr lang="en-US" b="1" dirty="0" err="1" smtClean="0">
                <a:latin typeface="Arial" pitchFamily="34" charset="0"/>
                <a:cs typeface="Arial" pitchFamily="34" charset="0"/>
              </a:rPr>
              <a:t>máu</a:t>
            </a:r>
            <a:endParaRPr lang="en-US" b="1" dirty="0" smtClean="0">
              <a:latin typeface="Arial" pitchFamily="34" charset="0"/>
              <a:cs typeface="Arial" pitchFamily="34" charset="0"/>
            </a:endParaRPr>
          </a:p>
          <a:p>
            <a:pPr>
              <a:buFont typeface="Arial" pitchFamily="34" charset="0"/>
              <a:buChar char="•"/>
            </a:pPr>
            <a:r>
              <a:rPr lang="vi-VN" dirty="0" smtClean="0">
                <a:latin typeface="Arial" pitchFamily="34" charset="0"/>
                <a:cs typeface="Arial" pitchFamily="34" charset="0"/>
              </a:rPr>
              <a:t>Giảm sản xuất erythropoietin </a:t>
            </a:r>
            <a:endParaRPr lang="en-US" dirty="0" smtClean="0">
              <a:latin typeface="Arial" pitchFamily="34" charset="0"/>
              <a:cs typeface="Arial" pitchFamily="34" charset="0"/>
            </a:endParaRPr>
          </a:p>
          <a:p>
            <a:pPr>
              <a:buFont typeface="Arial" pitchFamily="34" charset="0"/>
              <a:buChar char="•"/>
            </a:pPr>
            <a:r>
              <a:rPr lang="vi-VN" dirty="0" smtClean="0">
                <a:latin typeface="Arial" pitchFamily="34" charset="0"/>
                <a:cs typeface="Arial" pitchFamily="34" charset="0"/>
              </a:rPr>
              <a:t>Tán huyết do hội chứng uré huyết cao </a:t>
            </a:r>
            <a:endParaRPr lang="en-US" dirty="0" smtClean="0">
              <a:latin typeface="Arial" pitchFamily="34" charset="0"/>
              <a:cs typeface="Arial" pitchFamily="34" charset="0"/>
            </a:endParaRPr>
          </a:p>
          <a:p>
            <a:pPr>
              <a:buFont typeface="Arial" pitchFamily="34" charset="0"/>
              <a:buChar char="•"/>
            </a:pPr>
            <a:r>
              <a:rPr lang="vi-VN" dirty="0" smtClean="0">
                <a:latin typeface="Arial" pitchFamily="34" charset="0"/>
                <a:cs typeface="Arial" pitchFamily="34" charset="0"/>
              </a:rPr>
              <a:t>Xuất huyết do hội chứng uré huyết cao, viêm loét đường tiêu hóa </a:t>
            </a:r>
            <a:endParaRPr lang="en-US" dirty="0" smtClean="0">
              <a:latin typeface="Arial" pitchFamily="34" charset="0"/>
              <a:cs typeface="Arial" pitchFamily="34" charset="0"/>
            </a:endParaRPr>
          </a:p>
          <a:p>
            <a:pPr>
              <a:buFont typeface="Arial" pitchFamily="34" charset="0"/>
              <a:buChar char="•"/>
            </a:pPr>
            <a:r>
              <a:rPr lang="vi-VN" dirty="0" smtClean="0">
                <a:latin typeface="Arial" pitchFamily="34" charset="0"/>
                <a:cs typeface="Arial" pitchFamily="34" charset="0"/>
              </a:rPr>
              <a:t>Suy dinh dưỡng, thiếu đạm </a:t>
            </a:r>
            <a:endParaRPr lang="en-US" dirty="0" smtClean="0">
              <a:latin typeface="Arial" pitchFamily="34" charset="0"/>
              <a:cs typeface="Arial" pitchFamily="34" charset="0"/>
            </a:endParaRPr>
          </a:p>
          <a:p>
            <a:pPr>
              <a:buFont typeface="Arial" pitchFamily="34" charset="0"/>
              <a:buChar char="•"/>
            </a:pPr>
            <a:r>
              <a:rPr lang="vi-VN" dirty="0" smtClean="0">
                <a:latin typeface="Arial" pitchFamily="34" charset="0"/>
                <a:cs typeface="Arial" pitchFamily="34" charset="0"/>
              </a:rPr>
              <a:t>Thiếu nguyên liệu: Fe, folic acid, vitamine B12 </a:t>
            </a:r>
            <a:endParaRPr lang="en-US" dirty="0" smtClean="0">
              <a:latin typeface="Arial" pitchFamily="34" charset="0"/>
              <a:cs typeface="Arial" pitchFamily="34" charset="0"/>
            </a:endParaRPr>
          </a:p>
          <a:p>
            <a:pPr>
              <a:buFont typeface="Arial" pitchFamily="34" charset="0"/>
              <a:buChar char="•"/>
            </a:pPr>
            <a:r>
              <a:rPr lang="vi-VN" dirty="0" smtClean="0">
                <a:latin typeface="Arial" pitchFamily="34" charset="0"/>
                <a:cs typeface="Arial" pitchFamily="34" charset="0"/>
              </a:rPr>
              <a:t>Ngộ độc nhôm </a:t>
            </a:r>
            <a:endParaRPr lang="en-US" dirty="0" smtClean="0">
              <a:latin typeface="Arial" pitchFamily="34" charset="0"/>
              <a:cs typeface="Arial" pitchFamily="34" charset="0"/>
            </a:endParaRPr>
          </a:p>
          <a:p>
            <a:pPr>
              <a:buFont typeface="Arial" pitchFamily="34" charset="0"/>
              <a:buChar char="•"/>
            </a:pPr>
            <a:r>
              <a:rPr lang="vi-VN" dirty="0" smtClean="0">
                <a:latin typeface="Arial" pitchFamily="34" charset="0"/>
                <a:cs typeface="Arial" pitchFamily="34" charset="0"/>
              </a:rPr>
              <a:t>Suy tủy dòng hồng cầu</a:t>
            </a:r>
            <a:endParaRPr lang="en-US" dirty="0">
              <a:latin typeface="Arial" pitchFamily="34" charset="0"/>
              <a:cs typeface="Arial" pitchFamily="34" charset="0"/>
            </a:endParaRPr>
          </a:p>
        </p:txBody>
      </p:sp>
      <p:sp>
        <p:nvSpPr>
          <p:cNvPr id="9" name="TextBox 8"/>
          <p:cNvSpPr txBox="1"/>
          <p:nvPr/>
        </p:nvSpPr>
        <p:spPr>
          <a:xfrm>
            <a:off x="5638800" y="1371600"/>
            <a:ext cx="3048000" cy="2246769"/>
          </a:xfrm>
          <a:prstGeom prst="rect">
            <a:avLst/>
          </a:prstGeom>
          <a:solidFill>
            <a:schemeClr val="accent4">
              <a:lumMod val="20000"/>
              <a:lumOff val="80000"/>
            </a:schemeClr>
          </a:solidFill>
        </p:spPr>
        <p:txBody>
          <a:bodyPr wrap="square" rtlCol="0">
            <a:spAutoFit/>
          </a:bodyPr>
          <a:lstStyle/>
          <a:p>
            <a:r>
              <a:rPr lang="en-US" sz="2000" b="1" dirty="0" err="1" smtClean="0">
                <a:latin typeface="Arial" pitchFamily="34" charset="0"/>
                <a:cs typeface="Arial" pitchFamily="34" charset="0"/>
              </a:rPr>
              <a:t>Rối</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loạn</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đông</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máu</a:t>
            </a:r>
            <a:r>
              <a:rPr lang="en-US" sz="2000" b="1" dirty="0" smtClean="0">
                <a:latin typeface="Arial" pitchFamily="34" charset="0"/>
                <a:cs typeface="Arial" pitchFamily="34" charset="0"/>
              </a:rPr>
              <a:t>:</a:t>
            </a:r>
          </a:p>
          <a:p>
            <a:pPr marL="285750" indent="-285750">
              <a:buFontTx/>
              <a:buChar char="-"/>
            </a:pPr>
            <a:r>
              <a:rPr lang="en-US" sz="2000" dirty="0" err="1">
                <a:latin typeface="Arial" pitchFamily="34" charset="0"/>
                <a:cs typeface="Arial" pitchFamily="34" charset="0"/>
              </a:rPr>
              <a:t>T</a:t>
            </a:r>
            <a:r>
              <a:rPr lang="en-US" sz="2000" dirty="0" err="1" smtClean="0">
                <a:latin typeface="Arial" pitchFamily="34" charset="0"/>
                <a:cs typeface="Arial" pitchFamily="34" charset="0"/>
              </a:rPr>
              <a:t>hời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kéo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dài</a:t>
            </a:r>
            <a:endParaRPr lang="en-US" sz="2000" dirty="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Giảm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yếu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tố</a:t>
            </a:r>
            <a:r>
              <a:rPr lang="en-US" sz="2000" dirty="0" smtClean="0">
                <a:latin typeface="Arial" pitchFamily="34" charset="0"/>
                <a:cs typeface="Arial" pitchFamily="34" charset="0"/>
              </a:rPr>
              <a:t> III </a:t>
            </a:r>
            <a:r>
              <a:rPr lang="en-US" sz="2000" dirty="0" err="1" smtClean="0">
                <a:latin typeface="Arial" pitchFamily="34" charset="0"/>
                <a:cs typeface="Arial" pitchFamily="34" charset="0"/>
              </a:rPr>
              <a:t>tiểu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cầu</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Giảm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cầu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prothrombin</a:t>
            </a:r>
            <a:endParaRPr lang="en-US" sz="2000" dirty="0" smtClean="0">
              <a:latin typeface="Arial" pitchFamily="34" charset="0"/>
              <a:cs typeface="Arial" pitchFamily="34" charset="0"/>
            </a:endParaRPr>
          </a:p>
        </p:txBody>
      </p:sp>
      <p:sp>
        <p:nvSpPr>
          <p:cNvPr id="10" name="TextBox 9"/>
          <p:cNvSpPr txBox="1"/>
          <p:nvPr/>
        </p:nvSpPr>
        <p:spPr>
          <a:xfrm>
            <a:off x="5638800" y="3810000"/>
            <a:ext cx="3048000" cy="2554545"/>
          </a:xfrm>
          <a:prstGeom prst="rect">
            <a:avLst/>
          </a:prstGeom>
          <a:solidFill>
            <a:srgbClr val="92D050"/>
          </a:solidFill>
        </p:spPr>
        <p:txBody>
          <a:bodyPr wrap="square" rtlCol="0">
            <a:spAutoFit/>
          </a:bodyPr>
          <a:lstStyle/>
          <a:p>
            <a:r>
              <a:rPr lang="en-US" sz="2000" b="1" dirty="0" err="1" smtClean="0">
                <a:latin typeface="Arial" pitchFamily="34" charset="0"/>
                <a:cs typeface="Arial" pitchFamily="34" charset="0"/>
              </a:rPr>
              <a:t>Rối</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loạn</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chức</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năng</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bạch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cầu</a:t>
            </a:r>
            <a:r>
              <a:rPr lang="en-US" sz="2000" b="1" dirty="0" smtClean="0">
                <a:latin typeface="Arial" pitchFamily="34" charset="0"/>
                <a:cs typeface="Arial" pitchFamily="34" charset="0"/>
              </a:rPr>
              <a:t>:</a:t>
            </a:r>
          </a:p>
          <a:p>
            <a:pPr marL="285750" indent="-285750">
              <a:buFontTx/>
              <a:buChar char="-"/>
            </a:pPr>
            <a:r>
              <a:rPr lang="en-US" sz="2000" dirty="0" err="1" smtClean="0">
                <a:latin typeface="Arial" pitchFamily="34" charset="0"/>
                <a:cs typeface="Arial" pitchFamily="34" charset="0"/>
              </a:rPr>
              <a:t>Dễ</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nhiễm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trùng</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Giảm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xuất</a:t>
            </a:r>
            <a:r>
              <a:rPr lang="en-US" sz="2000" dirty="0" smtClean="0">
                <a:latin typeface="Arial" pitchFamily="34" charset="0"/>
                <a:cs typeface="Arial" pitchFamily="34" charset="0"/>
              </a:rPr>
              <a:t> BC</a:t>
            </a:r>
            <a:endParaRPr lang="en-US" sz="2000" dirty="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Giảm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BC</a:t>
            </a:r>
          </a:p>
          <a:p>
            <a:pPr marL="285750" indent="-285750">
              <a:buFontTx/>
              <a:buChar char="-"/>
            </a:pPr>
            <a:r>
              <a:rPr lang="en-US" sz="2000" dirty="0" err="1" smtClean="0">
                <a:latin typeface="Arial" pitchFamily="34" charset="0"/>
                <a:cs typeface="Arial" pitchFamily="34" charset="0"/>
              </a:rPr>
              <a:t>Toan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hóa</a:t>
            </a:r>
            <a:endParaRPr lang="en-US" sz="2000" dirty="0" smtClean="0">
              <a:latin typeface="Arial" pitchFamily="34" charset="0"/>
              <a:cs typeface="Arial" pitchFamily="34" charset="0"/>
            </a:endParaRPr>
          </a:p>
          <a:p>
            <a:pPr marL="285750" indent="-285750">
              <a:buFontTx/>
              <a:buChar char="-"/>
            </a:pPr>
            <a:r>
              <a:rPr lang="en-US" sz="2000" dirty="0" smtClean="0">
                <a:latin typeface="Arial" pitchFamily="34" charset="0"/>
                <a:cs typeface="Arial" pitchFamily="34" charset="0"/>
              </a:rPr>
              <a:t>HC </a:t>
            </a:r>
            <a:r>
              <a:rPr lang="en-US" sz="2000" dirty="0" err="1" smtClean="0">
                <a:latin typeface="Arial" pitchFamily="34" charset="0"/>
                <a:cs typeface="Arial" pitchFamily="34" charset="0"/>
              </a:rPr>
              <a:t>ure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huyết</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Teo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lympho</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9484883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409825"/>
            <a:ext cx="679132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676400" y="1273314"/>
            <a:ext cx="4876800" cy="707886"/>
          </a:xfrm>
          <a:prstGeom prst="rect">
            <a:avLst/>
          </a:prstGeom>
          <a:solidFill>
            <a:schemeClr val="accent2">
              <a:lumMod val="40000"/>
              <a:lumOff val="60000"/>
            </a:schemeClr>
          </a:solidFill>
        </p:spPr>
        <p:txBody>
          <a:bodyPr wrap="square" rtlCol="0">
            <a:spAutoFit/>
          </a:bodyPr>
          <a:lstStyle/>
          <a:p>
            <a:r>
              <a:rPr lang="en-US" sz="2000" dirty="0" err="1" smtClean="0">
                <a:latin typeface="Arial" pitchFamily="34" charset="0"/>
                <a:cs typeface="Arial" pitchFamily="34" charset="0"/>
              </a:rPr>
              <a:t>Tỷ</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lệ</a:t>
            </a:r>
            <a:r>
              <a:rPr lang="en-US" sz="2000" dirty="0" smtClean="0">
                <a:latin typeface="Arial" pitchFamily="34" charset="0"/>
                <a:cs typeface="Arial" pitchFamily="34" charset="0"/>
              </a:rPr>
              <a:t> TM  </a:t>
            </a:r>
            <a:r>
              <a:rPr lang="en-US" sz="2000" dirty="0" err="1" smtClean="0">
                <a:latin typeface="Arial" pitchFamily="34" charset="0"/>
                <a:cs typeface="Arial" pitchFamily="34" charset="0"/>
              </a:rPr>
              <a:t>tăng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khi</a:t>
            </a:r>
            <a:r>
              <a:rPr lang="en-US" sz="2000" dirty="0" smtClean="0">
                <a:latin typeface="Arial" pitchFamily="34" charset="0"/>
                <a:cs typeface="Arial" pitchFamily="34" charset="0"/>
              </a:rPr>
              <a:t> GFR </a:t>
            </a:r>
            <a:r>
              <a:rPr lang="en-US" sz="2000" dirty="0" err="1" smtClean="0">
                <a:latin typeface="Arial" pitchFamily="34" charset="0"/>
                <a:cs typeface="Arial" pitchFamily="34" charset="0"/>
              </a:rPr>
              <a:t>càng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giảm</a:t>
            </a:r>
            <a:endParaRPr lang="en-US" sz="2000" dirty="0" smtClean="0">
              <a:latin typeface="Arial" pitchFamily="34" charset="0"/>
              <a:cs typeface="Arial" pitchFamily="34" charset="0"/>
            </a:endParaRPr>
          </a:p>
          <a:p>
            <a:r>
              <a:rPr lang="en-US" sz="2000" dirty="0" err="1" smtClean="0">
                <a:latin typeface="Arial" pitchFamily="34" charset="0"/>
                <a:cs typeface="Arial" pitchFamily="34" charset="0"/>
              </a:rPr>
              <a:t>Tỷ</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thiếu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máu</a:t>
            </a:r>
            <a:r>
              <a:rPr lang="en-US" sz="2000" dirty="0" smtClean="0">
                <a:latin typeface="Arial" pitchFamily="34" charset="0"/>
                <a:cs typeface="Arial" pitchFamily="34" charset="0"/>
              </a:rPr>
              <a:t> ở ĐTĐ </a:t>
            </a:r>
            <a:r>
              <a:rPr lang="en-US" sz="2000" dirty="0" err="1" smtClean="0">
                <a:latin typeface="Arial" pitchFamily="34" charset="0"/>
                <a:cs typeface="Arial" pitchFamily="34" charset="0"/>
              </a:rPr>
              <a:t>cao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hơn</a:t>
            </a:r>
            <a:r>
              <a:rPr lang="en-US" sz="2000" dirty="0">
                <a:latin typeface="Arial" pitchFamily="34" charset="0"/>
                <a:cs typeface="Arial" pitchFamily="34" charset="0"/>
              </a:rPr>
              <a:t> </a:t>
            </a:r>
            <a:r>
              <a:rPr lang="en-US" sz="2000" dirty="0" err="1" smtClean="0">
                <a:latin typeface="Arial" pitchFamily="34" charset="0"/>
                <a:cs typeface="Arial" pitchFamily="34" charset="0"/>
              </a:rPr>
              <a:t>ko</a:t>
            </a:r>
            <a:r>
              <a:rPr lang="en-US" sz="2000" dirty="0" smtClean="0">
                <a:latin typeface="Arial" pitchFamily="34" charset="0"/>
                <a:cs typeface="Arial" pitchFamily="34" charset="0"/>
              </a:rPr>
              <a:t> ĐTĐ</a:t>
            </a:r>
            <a:endParaRPr lang="en-US" sz="2000" dirty="0">
              <a:latin typeface="Arial" pitchFamily="34" charset="0"/>
              <a:cs typeface="Arial" pitchFamily="34" charset="0"/>
            </a:endParaRPr>
          </a:p>
        </p:txBody>
      </p:sp>
      <p:sp>
        <p:nvSpPr>
          <p:cNvPr id="5" name="TextBox 4"/>
          <p:cNvSpPr txBox="1"/>
          <p:nvPr/>
        </p:nvSpPr>
        <p:spPr>
          <a:xfrm>
            <a:off x="685800" y="304800"/>
            <a:ext cx="70104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Biến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chứng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thiếu</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máu</a:t>
            </a:r>
            <a:endParaRPr lang="en-US" sz="32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2464551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57200"/>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68025777"/>
              </p:ext>
            </p:extLst>
          </p:nvPr>
        </p:nvGraphicFramePr>
        <p:xfrm>
          <a:off x="914400" y="1447800"/>
          <a:ext cx="6858000" cy="2595880"/>
        </p:xfrm>
        <a:graphic>
          <a:graphicData uri="http://schemas.openxmlformats.org/drawingml/2006/table">
            <a:tbl>
              <a:tblPr firstRow="1" bandRow="1">
                <a:tableStyleId>{5940675A-B579-460E-94D1-54222C63F5DA}</a:tableStyleId>
              </a:tblPr>
              <a:tblGrid>
                <a:gridCol w="2502243"/>
                <a:gridCol w="2316892"/>
                <a:gridCol w="2038865"/>
              </a:tblGrid>
              <a:tr h="370840">
                <a:tc>
                  <a:txBody>
                    <a:bodyPr/>
                    <a:lstStyle/>
                    <a:p>
                      <a:endParaRPr lang="en-US" dirty="0"/>
                    </a:p>
                  </a:txBody>
                  <a:tcPr/>
                </a:tc>
                <a:tc>
                  <a:txBody>
                    <a:bodyPr/>
                    <a:lstStyle/>
                    <a:p>
                      <a:pPr algn="ctr"/>
                      <a:r>
                        <a:rPr lang="vi-VN" dirty="0" smtClean="0"/>
                        <a:t>19/6</a:t>
                      </a:r>
                      <a:endParaRPr lang="en-US" dirty="0"/>
                    </a:p>
                  </a:txBody>
                  <a:tcPr/>
                </a:tc>
                <a:tc>
                  <a:txBody>
                    <a:bodyPr/>
                    <a:lstStyle/>
                    <a:p>
                      <a:pPr algn="ctr"/>
                      <a:r>
                        <a:rPr lang="vi-VN" dirty="0" smtClean="0"/>
                        <a:t>25/6</a:t>
                      </a:r>
                      <a:endParaRPr lang="en-US" dirty="0"/>
                    </a:p>
                  </a:txBody>
                  <a:tcPr/>
                </a:tc>
              </a:tr>
              <a:tr h="370840">
                <a:tc>
                  <a:txBody>
                    <a:bodyPr/>
                    <a:lstStyle/>
                    <a:p>
                      <a:r>
                        <a:rPr lang="vi-VN" dirty="0" smtClean="0"/>
                        <a:t>Hb (g/L)</a:t>
                      </a:r>
                      <a:endParaRPr lang="en-US" dirty="0"/>
                    </a:p>
                  </a:txBody>
                  <a:tcPr/>
                </a:tc>
                <a:tc>
                  <a:txBody>
                    <a:bodyPr/>
                    <a:lstStyle/>
                    <a:p>
                      <a:pPr algn="ctr"/>
                      <a:r>
                        <a:rPr lang="vi-VN" dirty="0" smtClean="0"/>
                        <a:t>9.8</a:t>
                      </a:r>
                      <a:endParaRPr lang="en-US" dirty="0"/>
                    </a:p>
                  </a:txBody>
                  <a:tcPr/>
                </a:tc>
                <a:tc>
                  <a:txBody>
                    <a:bodyPr/>
                    <a:lstStyle/>
                    <a:p>
                      <a:pPr algn="ctr"/>
                      <a:r>
                        <a:rPr lang="vi-VN" dirty="0" smtClean="0"/>
                        <a:t>9.5</a:t>
                      </a:r>
                      <a:endParaRPr lang="en-US" dirty="0"/>
                    </a:p>
                  </a:txBody>
                  <a:tcPr/>
                </a:tc>
              </a:tr>
              <a:tr h="370840">
                <a:tc>
                  <a:txBody>
                    <a:bodyPr/>
                    <a:lstStyle/>
                    <a:p>
                      <a:r>
                        <a:rPr lang="vi-VN" dirty="0" smtClean="0"/>
                        <a:t>MCV (fL)</a:t>
                      </a:r>
                      <a:endParaRPr lang="en-US" dirty="0"/>
                    </a:p>
                  </a:txBody>
                  <a:tcPr/>
                </a:tc>
                <a:tc>
                  <a:txBody>
                    <a:bodyPr/>
                    <a:lstStyle/>
                    <a:p>
                      <a:pPr algn="ctr"/>
                      <a:r>
                        <a:rPr lang="vi-VN" dirty="0" smtClean="0"/>
                        <a:t>93</a:t>
                      </a:r>
                      <a:endParaRPr lang="en-US" dirty="0"/>
                    </a:p>
                  </a:txBody>
                  <a:tcPr/>
                </a:tc>
                <a:tc>
                  <a:txBody>
                    <a:bodyPr/>
                    <a:lstStyle/>
                    <a:p>
                      <a:pPr algn="ctr"/>
                      <a:r>
                        <a:rPr lang="vi-VN" dirty="0" smtClean="0"/>
                        <a:t>91</a:t>
                      </a:r>
                      <a:endParaRPr lang="en-US" dirty="0"/>
                    </a:p>
                  </a:txBody>
                  <a:tcPr/>
                </a:tc>
              </a:tr>
              <a:tr h="370840">
                <a:tc>
                  <a:txBody>
                    <a:bodyPr/>
                    <a:lstStyle/>
                    <a:p>
                      <a:r>
                        <a:rPr lang="vi-VN" dirty="0" smtClean="0"/>
                        <a:t>MCH (g/L)</a:t>
                      </a:r>
                      <a:endParaRPr lang="en-US" dirty="0"/>
                    </a:p>
                  </a:txBody>
                  <a:tcPr/>
                </a:tc>
                <a:tc>
                  <a:txBody>
                    <a:bodyPr/>
                    <a:lstStyle/>
                    <a:p>
                      <a:pPr algn="ctr"/>
                      <a:r>
                        <a:rPr lang="vi-VN" dirty="0" smtClean="0"/>
                        <a:t>31</a:t>
                      </a:r>
                      <a:endParaRPr lang="en-US" dirty="0"/>
                    </a:p>
                  </a:txBody>
                  <a:tcPr/>
                </a:tc>
                <a:tc>
                  <a:txBody>
                    <a:bodyPr/>
                    <a:lstStyle/>
                    <a:p>
                      <a:pPr algn="ctr"/>
                      <a:r>
                        <a:rPr lang="vi-VN" dirty="0" smtClean="0"/>
                        <a:t>32</a:t>
                      </a:r>
                      <a:endParaRPr lang="en-US" dirty="0"/>
                    </a:p>
                  </a:txBody>
                  <a:tcPr/>
                </a:tc>
              </a:tr>
              <a:tr h="370840">
                <a:tc>
                  <a:txBody>
                    <a:bodyPr/>
                    <a:lstStyle/>
                    <a:p>
                      <a:r>
                        <a:rPr lang="vi-VN" dirty="0" smtClean="0"/>
                        <a:t>BC (K/L)</a:t>
                      </a:r>
                      <a:endParaRPr lang="en-US" dirty="0"/>
                    </a:p>
                  </a:txBody>
                  <a:tcPr/>
                </a:tc>
                <a:tc>
                  <a:txBody>
                    <a:bodyPr/>
                    <a:lstStyle/>
                    <a:p>
                      <a:pPr algn="ctr"/>
                      <a:r>
                        <a:rPr lang="vi-VN" dirty="0" smtClean="0"/>
                        <a:t>6.7</a:t>
                      </a:r>
                      <a:endParaRPr lang="en-US" dirty="0"/>
                    </a:p>
                  </a:txBody>
                  <a:tcPr/>
                </a:tc>
                <a:tc>
                  <a:txBody>
                    <a:bodyPr/>
                    <a:lstStyle/>
                    <a:p>
                      <a:pPr algn="ctr"/>
                      <a:r>
                        <a:rPr lang="vi-VN" dirty="0" smtClean="0"/>
                        <a:t>5.9</a:t>
                      </a:r>
                      <a:endParaRPr lang="en-US" dirty="0"/>
                    </a:p>
                  </a:txBody>
                  <a:tcPr/>
                </a:tc>
              </a:tr>
              <a:tr h="370840">
                <a:tc>
                  <a:txBody>
                    <a:bodyPr/>
                    <a:lstStyle/>
                    <a:p>
                      <a:r>
                        <a:rPr lang="vi-VN" dirty="0" smtClean="0"/>
                        <a:t>Neu (%)</a:t>
                      </a:r>
                      <a:endParaRPr lang="en-US" dirty="0"/>
                    </a:p>
                  </a:txBody>
                  <a:tcPr/>
                </a:tc>
                <a:tc>
                  <a:txBody>
                    <a:bodyPr/>
                    <a:lstStyle/>
                    <a:p>
                      <a:pPr algn="ctr"/>
                      <a:r>
                        <a:rPr lang="vi-VN" dirty="0" smtClean="0"/>
                        <a:t>76</a:t>
                      </a:r>
                      <a:endParaRPr lang="en-US" dirty="0"/>
                    </a:p>
                  </a:txBody>
                  <a:tcPr/>
                </a:tc>
                <a:tc>
                  <a:txBody>
                    <a:bodyPr/>
                    <a:lstStyle/>
                    <a:p>
                      <a:pPr algn="ctr"/>
                      <a:r>
                        <a:rPr lang="vi-VN" dirty="0" smtClean="0"/>
                        <a:t>78</a:t>
                      </a:r>
                      <a:endParaRPr lang="en-US" dirty="0"/>
                    </a:p>
                  </a:txBody>
                  <a:tcPr/>
                </a:tc>
              </a:tr>
              <a:tr h="370840">
                <a:tc>
                  <a:txBody>
                    <a:bodyPr/>
                    <a:lstStyle/>
                    <a:p>
                      <a:r>
                        <a:rPr lang="vi-VN" dirty="0" smtClean="0"/>
                        <a:t>TC (G/L)</a:t>
                      </a:r>
                      <a:endParaRPr lang="en-US" dirty="0"/>
                    </a:p>
                  </a:txBody>
                  <a:tcPr/>
                </a:tc>
                <a:tc>
                  <a:txBody>
                    <a:bodyPr/>
                    <a:lstStyle/>
                    <a:p>
                      <a:pPr algn="ctr"/>
                      <a:r>
                        <a:rPr lang="vi-VN" dirty="0" smtClean="0"/>
                        <a:t>262</a:t>
                      </a:r>
                      <a:endParaRPr lang="en-US" dirty="0"/>
                    </a:p>
                  </a:txBody>
                  <a:tcPr/>
                </a:tc>
                <a:tc>
                  <a:txBody>
                    <a:bodyPr/>
                    <a:lstStyle/>
                    <a:p>
                      <a:pPr algn="ctr"/>
                      <a:r>
                        <a:rPr lang="vi-VN" dirty="0" smtClean="0"/>
                        <a:t>250</a:t>
                      </a:r>
                      <a:endParaRPr lang="en-US" dirty="0"/>
                    </a:p>
                  </a:txBody>
                  <a:tcPr/>
                </a:tc>
              </a:tr>
            </a:tbl>
          </a:graphicData>
        </a:graphic>
      </p:graphicFrame>
      <p:sp>
        <p:nvSpPr>
          <p:cNvPr id="2" name="TextBox 1"/>
          <p:cNvSpPr txBox="1"/>
          <p:nvPr/>
        </p:nvSpPr>
        <p:spPr>
          <a:xfrm>
            <a:off x="990600" y="4343400"/>
            <a:ext cx="6781800" cy="707886"/>
          </a:xfrm>
          <a:prstGeom prst="rect">
            <a:avLst/>
          </a:prstGeom>
          <a:noFill/>
        </p:spPr>
        <p:txBody>
          <a:bodyPr wrap="square" rtlCol="0">
            <a:spAutoFit/>
          </a:bodyPr>
          <a:lstStyle/>
          <a:p>
            <a:r>
              <a:rPr lang="vi-VN" sz="2000" dirty="0" smtClean="0"/>
              <a:t>Ferritine 438 ng/mL, Sắt HT, Transferrin, ĐBH Transferrine</a:t>
            </a:r>
          </a:p>
          <a:p>
            <a:r>
              <a:rPr lang="vi-VN" sz="2000" dirty="0" smtClean="0"/>
              <a:t>Hồng cầu lưới 2,69%</a:t>
            </a:r>
          </a:p>
        </p:txBody>
      </p:sp>
      <p:sp>
        <p:nvSpPr>
          <p:cNvPr id="5" name="TextBox 4"/>
          <p:cNvSpPr txBox="1"/>
          <p:nvPr/>
        </p:nvSpPr>
        <p:spPr>
          <a:xfrm>
            <a:off x="762000" y="5369004"/>
            <a:ext cx="7543800" cy="1107996"/>
          </a:xfrm>
          <a:prstGeom prst="rect">
            <a:avLst/>
          </a:prstGeom>
          <a:noFill/>
        </p:spPr>
        <p:txBody>
          <a:bodyPr wrap="square" rtlCol="0">
            <a:spAutoFit/>
          </a:bodyPr>
          <a:lstStyle/>
          <a:p>
            <a:pPr algn="ctr"/>
            <a:r>
              <a:rPr lang="vi-VN" sz="2400" dirty="0" smtClean="0"/>
              <a:t>Chỉ số hồng cầu lưới (reticulocyte index – RI):</a:t>
            </a:r>
          </a:p>
          <a:p>
            <a:pPr algn="ctr"/>
            <a:r>
              <a:rPr lang="vi-VN" sz="2400" dirty="0" smtClean="0"/>
              <a:t>= Reitc count x HCT pt/ Hct Normal</a:t>
            </a:r>
          </a:p>
          <a:p>
            <a:pPr algn="ctr"/>
            <a:r>
              <a:rPr lang="vi-VN" dirty="0" smtClean="0"/>
              <a:t>Male = 45%, Female 40%</a:t>
            </a:r>
            <a:endParaRPr lang="en-US" dirty="0"/>
          </a:p>
        </p:txBody>
      </p:sp>
    </p:spTree>
    <p:extLst>
      <p:ext uri="{BB962C8B-B14F-4D97-AF65-F5344CB8AC3E}">
        <p14:creationId xmlns:p14="http://schemas.microsoft.com/office/powerpoint/2010/main" val="40984990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0" y="152400"/>
            <a:ext cx="5334000" cy="1077218"/>
          </a:xfrm>
          <a:prstGeom prst="rect">
            <a:avLst/>
          </a:prstGeom>
          <a:noFill/>
        </p:spPr>
        <p:txBody>
          <a:bodyPr wrap="square" rtlCol="0">
            <a:spAutoFit/>
          </a:bodyPr>
          <a:lstStyle/>
          <a:p>
            <a:pPr algn="ctr"/>
            <a:r>
              <a:rPr lang="en-US" sz="3200" b="1" dirty="0" err="1" smtClean="0">
                <a:solidFill>
                  <a:srgbClr val="FF0000"/>
                </a:solidFill>
                <a:latin typeface="Arial" pitchFamily="34" charset="0"/>
                <a:cs typeface="Arial" pitchFamily="34" charset="0"/>
              </a:rPr>
              <a:t>Rối</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loạn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nước</a:t>
            </a:r>
            <a:r>
              <a:rPr lang="en-US" sz="3200" b="1" dirty="0" smtClean="0">
                <a:solidFill>
                  <a:srgbClr val="FF0000"/>
                </a:solidFill>
                <a:latin typeface="Arial" pitchFamily="34" charset="0"/>
                <a:cs typeface="Arial" pitchFamily="34" charset="0"/>
              </a:rPr>
              <a:t> – </a:t>
            </a:r>
            <a:r>
              <a:rPr lang="en-US" sz="3200" b="1" dirty="0" err="1" smtClean="0">
                <a:solidFill>
                  <a:srgbClr val="FF0000"/>
                </a:solidFill>
                <a:latin typeface="Arial" pitchFamily="34" charset="0"/>
                <a:cs typeface="Arial" pitchFamily="34" charset="0"/>
              </a:rPr>
              <a:t>điện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giải</a:t>
            </a:r>
            <a:r>
              <a:rPr lang="en-US" sz="3200" b="1" dirty="0" smtClean="0">
                <a:solidFill>
                  <a:srgbClr val="FF0000"/>
                </a:solidFill>
                <a:latin typeface="Arial" pitchFamily="34" charset="0"/>
                <a:cs typeface="Arial" pitchFamily="34" charset="0"/>
              </a:rPr>
              <a:t> – </a:t>
            </a:r>
            <a:r>
              <a:rPr lang="en-US" sz="3200" b="1" dirty="0" err="1" smtClean="0">
                <a:solidFill>
                  <a:srgbClr val="FF0000"/>
                </a:solidFill>
                <a:latin typeface="Arial" pitchFamily="34" charset="0"/>
                <a:cs typeface="Arial" pitchFamily="34" charset="0"/>
              </a:rPr>
              <a:t>thăng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bằng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kiềm</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toan</a:t>
            </a:r>
            <a:endParaRPr lang="en-US" sz="3200" b="1" dirty="0">
              <a:solidFill>
                <a:srgbClr val="FF0000"/>
              </a:solidFill>
              <a:latin typeface="Arial" pitchFamily="34" charset="0"/>
              <a:cs typeface="Arial" pitchFamily="34" charset="0"/>
            </a:endParaRPr>
          </a:p>
        </p:txBody>
      </p:sp>
      <p:sp>
        <p:nvSpPr>
          <p:cNvPr id="5" name="TextBox 4"/>
          <p:cNvSpPr txBox="1"/>
          <p:nvPr/>
        </p:nvSpPr>
        <p:spPr>
          <a:xfrm>
            <a:off x="152400" y="1524000"/>
            <a:ext cx="4495800" cy="1477328"/>
          </a:xfrm>
          <a:prstGeom prst="rect">
            <a:avLst/>
          </a:prstGeom>
          <a:solidFill>
            <a:schemeClr val="accent3">
              <a:lumMod val="40000"/>
              <a:lumOff val="60000"/>
            </a:schemeClr>
          </a:solidFill>
        </p:spPr>
        <p:txBody>
          <a:bodyPr wrap="square" rtlCol="0">
            <a:spAutoFit/>
          </a:bodyPr>
          <a:lstStyle/>
          <a:p>
            <a:pPr>
              <a:spcBef>
                <a:spcPts val="600"/>
              </a:spcBef>
              <a:spcAft>
                <a:spcPts val="600"/>
              </a:spcAft>
            </a:pPr>
            <a:r>
              <a:rPr lang="en-US" sz="2000" dirty="0" err="1" smtClean="0">
                <a:latin typeface="Arial" pitchFamily="34" charset="0"/>
                <a:cs typeface="Arial" pitchFamily="34" charset="0"/>
              </a:rPr>
              <a:t>Rối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hóa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natri</a:t>
            </a:r>
            <a:r>
              <a:rPr lang="en-US" sz="2000" dirty="0" smtClean="0">
                <a:latin typeface="Arial" pitchFamily="34" charset="0"/>
                <a:cs typeface="Arial" pitchFamily="34" charset="0"/>
              </a:rPr>
              <a:t>:</a:t>
            </a:r>
          </a:p>
          <a:p>
            <a:pPr>
              <a:spcBef>
                <a:spcPts val="600"/>
              </a:spcBef>
              <a:spcAft>
                <a:spcPts val="600"/>
              </a:spcAft>
            </a:pPr>
            <a:r>
              <a:rPr lang="en-US" sz="2000" dirty="0" err="1" smtClean="0">
                <a:latin typeface="Arial" pitchFamily="34" charset="0"/>
                <a:cs typeface="Arial" pitchFamily="34" charset="0"/>
              </a:rPr>
              <a:t>Khi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suy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triển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muối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lòng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huyết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phù</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6" name="TextBox 5"/>
          <p:cNvSpPr txBox="1"/>
          <p:nvPr/>
        </p:nvSpPr>
        <p:spPr>
          <a:xfrm>
            <a:off x="4876800" y="1524000"/>
            <a:ext cx="3962400" cy="2400657"/>
          </a:xfrm>
          <a:prstGeom prst="rect">
            <a:avLst/>
          </a:prstGeom>
          <a:solidFill>
            <a:srgbClr val="92D050"/>
          </a:solidFill>
        </p:spPr>
        <p:txBody>
          <a:bodyPr wrap="square" rtlCol="0">
            <a:spAutoFit/>
          </a:bodyPr>
          <a:lstStyle/>
          <a:p>
            <a:pPr>
              <a:spcBef>
                <a:spcPts val="600"/>
              </a:spcBef>
              <a:spcAft>
                <a:spcPts val="600"/>
              </a:spcAft>
            </a:pPr>
            <a:r>
              <a:rPr lang="en-US" sz="2000" dirty="0" err="1" smtClean="0">
                <a:latin typeface="Arial" pitchFamily="34" charset="0"/>
                <a:cs typeface="Arial" pitchFamily="34" charset="0"/>
              </a:rPr>
              <a:t>Rối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bài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a:t>
            </a:r>
          </a:p>
          <a:p>
            <a:pPr marL="285750" indent="-285750">
              <a:spcBef>
                <a:spcPts val="600"/>
              </a:spcBef>
              <a:spcAft>
                <a:spcPts val="600"/>
              </a:spcAft>
              <a:buFontTx/>
              <a:buChar char="-"/>
            </a:pPr>
            <a:r>
              <a:rPr lang="en-US" sz="2000" dirty="0" err="1" smtClean="0">
                <a:latin typeface="Arial" pitchFamily="34" charset="0"/>
                <a:cs typeface="Arial" pitchFamily="34" charset="0"/>
              </a:rPr>
              <a:t>Tiểu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đêm</a:t>
            </a:r>
            <a:endParaRPr lang="en-US" sz="2000" dirty="0" smtClean="0">
              <a:latin typeface="Arial" pitchFamily="34" charset="0"/>
              <a:cs typeface="Arial" pitchFamily="34" charset="0"/>
            </a:endParaRPr>
          </a:p>
          <a:p>
            <a:pPr marL="285750" indent="-285750">
              <a:spcBef>
                <a:spcPts val="600"/>
              </a:spcBef>
              <a:spcAft>
                <a:spcPts val="600"/>
              </a:spcAft>
              <a:buFontTx/>
              <a:buChar char="-"/>
            </a:pPr>
            <a:r>
              <a:rPr lang="en-US" sz="2000" dirty="0" err="1" smtClean="0">
                <a:latin typeface="Arial" pitchFamily="34" charset="0"/>
                <a:cs typeface="Arial" pitchFamily="34" charset="0"/>
              </a:rPr>
              <a:t>Dễ</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thiếu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muối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nếu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mức</a:t>
            </a:r>
            <a:endParaRPr lang="en-US" sz="2000" dirty="0" smtClean="0">
              <a:latin typeface="Arial" pitchFamily="34" charset="0"/>
              <a:cs typeface="Arial" pitchFamily="34" charset="0"/>
            </a:endParaRPr>
          </a:p>
          <a:p>
            <a:pPr marL="285750" indent="-285750">
              <a:spcBef>
                <a:spcPts val="600"/>
              </a:spcBef>
              <a:spcAft>
                <a:spcPts val="600"/>
              </a:spcAft>
              <a:buFontTx/>
              <a:buChar char="-"/>
            </a:pPr>
            <a:r>
              <a:rPr lang="en-US" sz="2000" dirty="0" err="1" smtClean="0">
                <a:latin typeface="Arial" pitchFamily="34" charset="0"/>
                <a:cs typeface="Arial" pitchFamily="34" charset="0"/>
              </a:rPr>
              <a:t>Dễ</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natri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nếu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uống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endParaRPr lang="en-US" sz="2000" dirty="0">
              <a:latin typeface="Arial" pitchFamily="34" charset="0"/>
              <a:cs typeface="Arial" pitchFamily="34" charset="0"/>
            </a:endParaRPr>
          </a:p>
        </p:txBody>
      </p:sp>
      <p:sp>
        <p:nvSpPr>
          <p:cNvPr id="7" name="TextBox 6"/>
          <p:cNvSpPr txBox="1"/>
          <p:nvPr/>
        </p:nvSpPr>
        <p:spPr>
          <a:xfrm>
            <a:off x="155643" y="3200400"/>
            <a:ext cx="4495800" cy="3323987"/>
          </a:xfrm>
          <a:prstGeom prst="rect">
            <a:avLst/>
          </a:prstGeom>
          <a:solidFill>
            <a:schemeClr val="bg2">
              <a:lumMod val="90000"/>
            </a:schemeClr>
          </a:solidFill>
        </p:spPr>
        <p:txBody>
          <a:bodyPr wrap="square" rtlCol="0">
            <a:spAutoFit/>
          </a:bodyPr>
          <a:lstStyle/>
          <a:p>
            <a:pPr>
              <a:spcBef>
                <a:spcPts val="600"/>
              </a:spcBef>
              <a:spcAft>
                <a:spcPts val="600"/>
              </a:spcAft>
            </a:pPr>
            <a:r>
              <a:rPr lang="en-US" sz="2000" dirty="0" err="1" smtClean="0">
                <a:latin typeface="Arial" pitchFamily="34" charset="0"/>
                <a:cs typeface="Arial" pitchFamily="34" charset="0"/>
              </a:rPr>
              <a:t>Rối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hóa</a:t>
            </a:r>
            <a:r>
              <a:rPr lang="en-US" sz="2000" dirty="0" smtClean="0">
                <a:latin typeface="Arial" pitchFamily="34" charset="0"/>
                <a:cs typeface="Arial" pitchFamily="34" charset="0"/>
              </a:rPr>
              <a:t> kali:</a:t>
            </a:r>
          </a:p>
          <a:p>
            <a:pPr>
              <a:spcBef>
                <a:spcPts val="600"/>
              </a:spcBef>
              <a:spcAft>
                <a:spcPts val="600"/>
              </a:spcAft>
            </a:pPr>
            <a:r>
              <a:rPr lang="en-US" sz="2000" dirty="0" smtClean="0">
                <a:latin typeface="Arial" pitchFamily="34" charset="0"/>
                <a:cs typeface="Arial" pitchFamily="34" charset="0"/>
              </a:rPr>
              <a:t>Kali </a:t>
            </a:r>
            <a:r>
              <a:rPr lang="en-US" sz="2000" dirty="0" err="1" smtClean="0">
                <a:latin typeface="Arial" pitchFamily="34" charset="0"/>
                <a:cs typeface="Arial" pitchFamily="34" charset="0"/>
              </a:rPr>
              <a:t>thường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chỉ</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đoạn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cuối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BTM.</a:t>
            </a:r>
          </a:p>
          <a:p>
            <a:pPr>
              <a:spcBef>
                <a:spcPts val="600"/>
              </a:spcBef>
              <a:spcAft>
                <a:spcPts val="600"/>
              </a:spcAft>
            </a:pPr>
            <a:r>
              <a:rPr lang="en-US" sz="2000" dirty="0" err="1" smtClean="0">
                <a:latin typeface="Arial" pitchFamily="34" charset="0"/>
                <a:cs typeface="Arial" pitchFamily="34" charset="0"/>
              </a:rPr>
              <a:t>Nếu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sớm</a:t>
            </a:r>
            <a:r>
              <a:rPr lang="en-US" sz="2000" dirty="0" smtClean="0">
                <a:latin typeface="Arial" pitchFamily="34" charset="0"/>
                <a:cs typeface="Arial" pitchFamily="34" charset="0"/>
              </a:rPr>
              <a:t>:</a:t>
            </a:r>
          </a:p>
          <a:p>
            <a:pPr marL="285750" indent="-285750">
              <a:buFontTx/>
              <a:buChar char="-"/>
            </a:pPr>
            <a:r>
              <a:rPr lang="en-US" sz="2000" dirty="0" err="1" smtClean="0">
                <a:latin typeface="Arial" pitchFamily="34" charset="0"/>
                <a:cs typeface="Arial" pitchFamily="34" charset="0"/>
              </a:rPr>
              <a:t>Tăng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nhập</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Tăng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hóa</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Toan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hóa</a:t>
            </a:r>
            <a:endParaRPr lang="en-US" sz="2000" dirty="0" smtClean="0">
              <a:latin typeface="Arial" pitchFamily="34" charset="0"/>
              <a:cs typeface="Arial" pitchFamily="34" charset="0"/>
            </a:endParaRPr>
          </a:p>
          <a:p>
            <a:pPr marL="285750" indent="-285750">
              <a:buFontTx/>
              <a:buChar char="-"/>
            </a:pPr>
            <a:r>
              <a:rPr lang="en-US" sz="2000" dirty="0" err="1" smtClean="0">
                <a:latin typeface="Arial" pitchFamily="34" charset="0"/>
                <a:cs typeface="Arial" pitchFamily="34" charset="0"/>
              </a:rPr>
              <a:t>Thuốc</a:t>
            </a:r>
            <a:r>
              <a:rPr lang="en-US" sz="2000" dirty="0" smtClean="0">
                <a:latin typeface="Arial" pitchFamily="34" charset="0"/>
                <a:cs typeface="Arial" pitchFamily="34" charset="0"/>
              </a:rPr>
              <a:t>: UCMC, UCTT, LT </a:t>
            </a:r>
            <a:r>
              <a:rPr lang="en-US" sz="2000" dirty="0" err="1" smtClean="0">
                <a:latin typeface="Arial" pitchFamily="34" charset="0"/>
                <a:cs typeface="Arial" pitchFamily="34" charset="0"/>
              </a:rPr>
              <a:t>giữ</a:t>
            </a:r>
            <a:r>
              <a:rPr lang="en-US" sz="2000" dirty="0" smtClean="0">
                <a:latin typeface="Arial" pitchFamily="34" charset="0"/>
                <a:cs typeface="Arial" pitchFamily="34" charset="0"/>
              </a:rPr>
              <a:t> kali</a:t>
            </a:r>
          </a:p>
          <a:p>
            <a:pPr>
              <a:spcBef>
                <a:spcPts val="600"/>
              </a:spcBef>
              <a:spcAft>
                <a:spcPts val="600"/>
              </a:spcAft>
            </a:pPr>
            <a:r>
              <a:rPr lang="en-US" sz="2000" dirty="0" err="1" smtClean="0">
                <a:latin typeface="Arial" pitchFamily="34" charset="0"/>
                <a:cs typeface="Arial" pitchFamily="34" charset="0"/>
              </a:rPr>
              <a:t>Giảm</a:t>
            </a:r>
            <a:r>
              <a:rPr lang="en-US" sz="2000" dirty="0" smtClean="0">
                <a:latin typeface="Arial" pitchFamily="34" charset="0"/>
                <a:cs typeface="Arial" pitchFamily="34" charset="0"/>
              </a:rPr>
              <a:t> kali </a:t>
            </a:r>
            <a:r>
              <a:rPr lang="en-US" sz="2000" dirty="0" err="1" smtClean="0">
                <a:latin typeface="Arial" pitchFamily="34" charset="0"/>
                <a:cs typeface="Arial" pitchFamily="34" charset="0"/>
              </a:rPr>
              <a:t>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gặp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hơn</a:t>
            </a:r>
            <a:endParaRPr lang="en-US" sz="2000" dirty="0" smtClean="0">
              <a:latin typeface="Arial" pitchFamily="34" charset="0"/>
              <a:cs typeface="Arial" pitchFamily="34" charset="0"/>
            </a:endParaRPr>
          </a:p>
        </p:txBody>
      </p:sp>
      <p:sp>
        <p:nvSpPr>
          <p:cNvPr id="8" name="TextBox 7"/>
          <p:cNvSpPr txBox="1"/>
          <p:nvPr/>
        </p:nvSpPr>
        <p:spPr>
          <a:xfrm>
            <a:off x="4876800" y="4267200"/>
            <a:ext cx="3962400" cy="1938992"/>
          </a:xfrm>
          <a:prstGeom prst="rect">
            <a:avLst/>
          </a:prstGeom>
          <a:solidFill>
            <a:schemeClr val="accent5">
              <a:lumMod val="60000"/>
              <a:lumOff val="40000"/>
            </a:schemeClr>
          </a:solidFill>
        </p:spPr>
        <p:txBody>
          <a:bodyPr wrap="square" rtlCol="0">
            <a:spAutoFit/>
          </a:bodyPr>
          <a:lstStyle/>
          <a:p>
            <a:pPr>
              <a:spcBef>
                <a:spcPts val="600"/>
              </a:spcBef>
              <a:spcAft>
                <a:spcPts val="600"/>
              </a:spcAft>
            </a:pPr>
            <a:r>
              <a:rPr lang="en-US" sz="2000" dirty="0" err="1" smtClean="0">
                <a:latin typeface="Arial" pitchFamily="34" charset="0"/>
                <a:cs typeface="Arial" pitchFamily="34" charset="0"/>
              </a:rPr>
              <a:t>Toan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hóa</a:t>
            </a:r>
            <a:r>
              <a:rPr lang="en-US" sz="2000" dirty="0" smtClean="0">
                <a:latin typeface="Arial" pitchFamily="34" charset="0"/>
                <a:cs typeface="Arial" pitchFamily="34" charset="0"/>
              </a:rPr>
              <a:t>:</a:t>
            </a:r>
          </a:p>
          <a:p>
            <a:pPr>
              <a:spcBef>
                <a:spcPts val="600"/>
              </a:spcBef>
              <a:spcAft>
                <a:spcPts val="600"/>
              </a:spcAft>
            </a:pPr>
            <a:r>
              <a:rPr lang="en-US" sz="2000" dirty="0" smtClean="0">
                <a:latin typeface="Arial" pitchFamily="34" charset="0"/>
                <a:cs typeface="Arial" pitchFamily="34" charset="0"/>
              </a:rPr>
              <a:t>Do </a:t>
            </a:r>
            <a:r>
              <a:rPr lang="en-US" sz="2000" dirty="0" err="1" smtClean="0">
                <a:latin typeface="Arial" pitchFamily="34" charset="0"/>
                <a:cs typeface="Arial" pitchFamily="34" charset="0"/>
              </a:rPr>
              <a:t>giảm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thải</a:t>
            </a:r>
            <a:r>
              <a:rPr lang="en-US" sz="2000" dirty="0" smtClean="0">
                <a:latin typeface="Arial" pitchFamily="34" charset="0"/>
                <a:cs typeface="Arial" pitchFamily="34" charset="0"/>
              </a:rPr>
              <a:t> H+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acid </a:t>
            </a:r>
            <a:r>
              <a:rPr lang="en-US" sz="2000" dirty="0" err="1" smtClean="0">
                <a:latin typeface="Arial" pitchFamily="34" charset="0"/>
                <a:cs typeface="Arial" pitchFamily="34" charset="0"/>
              </a:rPr>
              <a:t>không</a:t>
            </a:r>
            <a:r>
              <a:rPr lang="en-US" sz="2000" dirty="0" smtClean="0">
                <a:latin typeface="Arial" pitchFamily="34" charset="0"/>
                <a:cs typeface="Arial" pitchFamily="34" charset="0"/>
              </a:rPr>
              <a:t> bay </a:t>
            </a:r>
            <a:r>
              <a:rPr lang="en-US" sz="2000" dirty="0" err="1" smtClean="0">
                <a:latin typeface="Arial" pitchFamily="34" charset="0"/>
                <a:cs typeface="Arial" pitchFamily="34" charset="0"/>
              </a:rPr>
              <a:t>hơi</a:t>
            </a:r>
            <a:r>
              <a:rPr lang="en-US" sz="2000" dirty="0" smtClean="0">
                <a:latin typeface="Arial" pitchFamily="34" charset="0"/>
                <a:cs typeface="Arial" pitchFamily="34" charset="0"/>
              </a:rPr>
              <a:t> qua </a:t>
            </a:r>
            <a:r>
              <a:rPr lang="en-US" sz="2000" dirty="0" err="1" smtClean="0">
                <a:latin typeface="Arial" pitchFamily="34" charset="0"/>
                <a:cs typeface="Arial" pitchFamily="34" charset="0"/>
              </a:rPr>
              <a:t>thận</a:t>
            </a:r>
            <a:endParaRPr lang="en-US" sz="2000" dirty="0" smtClean="0">
              <a:latin typeface="Arial" pitchFamily="34" charset="0"/>
              <a:cs typeface="Arial" pitchFamily="34" charset="0"/>
            </a:endParaRPr>
          </a:p>
          <a:p>
            <a:pPr>
              <a:spcBef>
                <a:spcPts val="600"/>
              </a:spcBef>
              <a:spcAft>
                <a:spcPts val="600"/>
              </a:spcAft>
            </a:pPr>
            <a:r>
              <a:rPr lang="en-US" sz="2000" dirty="0" err="1" smtClean="0">
                <a:latin typeface="Arial" pitchFamily="34" charset="0"/>
                <a:cs typeface="Arial" pitchFamily="34" charset="0"/>
              </a:rPr>
              <a:t>Toan</a:t>
            </a:r>
            <a:r>
              <a:rPr lang="en-US" sz="2000" dirty="0" smtClean="0">
                <a:latin typeface="Arial" pitchFamily="34" charset="0"/>
                <a:cs typeface="Arial" pitchFamily="34" charset="0"/>
              </a:rPr>
              <a:t> CH </a:t>
            </a:r>
            <a:r>
              <a:rPr lang="en-US" sz="2000" dirty="0" err="1" smtClean="0">
                <a:latin typeface="Arial" pitchFamily="34" charset="0"/>
                <a:cs typeface="Arial" pitchFamily="34" charset="0"/>
              </a:rPr>
              <a:t>nặng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tăng</a:t>
            </a:r>
            <a:r>
              <a:rPr lang="en-US" sz="2000" dirty="0" smtClean="0">
                <a:latin typeface="Arial" pitchFamily="34" charset="0"/>
                <a:cs typeface="Arial" pitchFamily="34" charset="0"/>
              </a:rPr>
              <a:t> acid </a:t>
            </a:r>
            <a:r>
              <a:rPr lang="en-US" sz="2000" dirty="0" err="1" smtClean="0">
                <a:latin typeface="Arial" pitchFamily="34" charset="0"/>
                <a:cs typeface="Arial" pitchFamily="34" charset="0"/>
              </a:rPr>
              <a:t>nội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hoặc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mất</a:t>
            </a:r>
            <a:r>
              <a:rPr lang="en-US" sz="2000" dirty="0" smtClean="0">
                <a:latin typeface="Arial" pitchFamily="34" charset="0"/>
                <a:cs typeface="Arial" pitchFamily="34" charset="0"/>
              </a:rPr>
              <a:t> bicarbonate</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367532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653" y="1752600"/>
            <a:ext cx="775454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457200"/>
            <a:ext cx="82296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Rối</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loạn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chuyển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hóa</a:t>
            </a:r>
            <a:r>
              <a:rPr lang="en-US" sz="3200" b="1" dirty="0" smtClean="0">
                <a:solidFill>
                  <a:srgbClr val="FF0000"/>
                </a:solidFill>
                <a:latin typeface="Arial" pitchFamily="34" charset="0"/>
                <a:cs typeface="Arial" pitchFamily="34" charset="0"/>
              </a:rPr>
              <a:t> calcium </a:t>
            </a:r>
            <a:r>
              <a:rPr lang="en-US" sz="3200" b="1" dirty="0" err="1" smtClean="0">
                <a:solidFill>
                  <a:srgbClr val="FF0000"/>
                </a:solidFill>
                <a:latin typeface="Arial" pitchFamily="34" charset="0"/>
                <a:cs typeface="Arial" pitchFamily="34" charset="0"/>
              </a:rPr>
              <a:t>và</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phospho</a:t>
            </a:r>
            <a:endParaRPr lang="en-US" sz="3200" b="1" dirty="0">
              <a:solidFill>
                <a:srgbClr val="FF0000"/>
              </a:solidFill>
              <a:latin typeface="Arial" pitchFamily="34" charset="0"/>
              <a:cs typeface="Arial" pitchFamily="34" charset="0"/>
            </a:endParaRPr>
          </a:p>
        </p:txBody>
      </p:sp>
      <p:sp>
        <p:nvSpPr>
          <p:cNvPr id="6" name="TextBox 5"/>
          <p:cNvSpPr txBox="1"/>
          <p:nvPr/>
        </p:nvSpPr>
        <p:spPr>
          <a:xfrm>
            <a:off x="609600" y="1219200"/>
            <a:ext cx="1981200" cy="523220"/>
          </a:xfrm>
          <a:prstGeom prst="rect">
            <a:avLst/>
          </a:prstGeom>
          <a:noFill/>
        </p:spPr>
        <p:txBody>
          <a:bodyPr wrap="square" rtlCol="0">
            <a:spAutoFit/>
          </a:bodyPr>
          <a:lstStyle/>
          <a:p>
            <a:r>
              <a:rPr lang="en-US" sz="2800" dirty="0" err="1" smtClean="0">
                <a:latin typeface="Arial" pitchFamily="34" charset="0"/>
                <a:cs typeface="Arial" pitchFamily="34" charset="0"/>
              </a:rPr>
              <a:t>Cơ</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chế</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8834428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57200"/>
            <a:ext cx="82296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Rối</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loạn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chuyển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hóa</a:t>
            </a:r>
            <a:r>
              <a:rPr lang="en-US" sz="3200" b="1" dirty="0" smtClean="0">
                <a:solidFill>
                  <a:srgbClr val="FF0000"/>
                </a:solidFill>
                <a:latin typeface="Arial" pitchFamily="34" charset="0"/>
                <a:cs typeface="Arial" pitchFamily="34" charset="0"/>
              </a:rPr>
              <a:t> calcium </a:t>
            </a:r>
            <a:r>
              <a:rPr lang="en-US" sz="3200" b="1" dirty="0" err="1" smtClean="0">
                <a:solidFill>
                  <a:srgbClr val="FF0000"/>
                </a:solidFill>
                <a:latin typeface="Arial" pitchFamily="34" charset="0"/>
                <a:cs typeface="Arial" pitchFamily="34" charset="0"/>
              </a:rPr>
              <a:t>và</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phospho</a:t>
            </a:r>
            <a:endParaRPr lang="en-US" sz="3200" b="1" dirty="0">
              <a:solidFill>
                <a:srgbClr val="FF0000"/>
              </a:solidFill>
              <a:latin typeface="Arial" pitchFamily="34" charset="0"/>
              <a:cs typeface="Arial" pitchFamily="34" charset="0"/>
            </a:endParaRPr>
          </a:p>
        </p:txBody>
      </p:sp>
      <p:sp>
        <p:nvSpPr>
          <p:cNvPr id="5" name="TextBox 4"/>
          <p:cNvSpPr txBox="1"/>
          <p:nvPr/>
        </p:nvSpPr>
        <p:spPr>
          <a:xfrm>
            <a:off x="457200" y="1219200"/>
            <a:ext cx="8077200" cy="2400657"/>
          </a:xfrm>
          <a:prstGeom prst="rect">
            <a:avLst/>
          </a:prstGeom>
          <a:noFill/>
        </p:spPr>
        <p:txBody>
          <a:bodyPr wrap="square" rtlCol="0">
            <a:spAutoFit/>
          </a:bodyPr>
          <a:lstStyle/>
          <a:p>
            <a:pPr>
              <a:spcBef>
                <a:spcPts val="600"/>
              </a:spcBef>
              <a:spcAft>
                <a:spcPts val="600"/>
              </a:spcAft>
            </a:pPr>
            <a:r>
              <a:rPr lang="en-US" sz="2400" b="1" dirty="0" err="1" smtClean="0">
                <a:latin typeface="Arial" pitchFamily="34" charset="0"/>
                <a:cs typeface="Arial" pitchFamily="34" charset="0"/>
              </a:rPr>
              <a:t>Hậu</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quả</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của</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rối</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loạn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chuyển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hóa</a:t>
            </a:r>
            <a:r>
              <a:rPr lang="en-US" sz="2400" b="1" dirty="0" smtClean="0">
                <a:latin typeface="Arial" pitchFamily="34" charset="0"/>
                <a:cs typeface="Arial" pitchFamily="34" charset="0"/>
              </a:rPr>
              <a:t> calcium </a:t>
            </a:r>
            <a:r>
              <a:rPr lang="en-US" sz="2400" b="1" dirty="0" err="1" smtClean="0">
                <a:latin typeface="Arial" pitchFamily="34" charset="0"/>
                <a:cs typeface="Arial" pitchFamily="34" charset="0"/>
              </a:rPr>
              <a:t>và</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phospho</a:t>
            </a:r>
            <a:r>
              <a:rPr lang="en-US" sz="2400" dirty="0" smtClean="0">
                <a:latin typeface="Arial" pitchFamily="34" charset="0"/>
                <a:cs typeface="Arial" pitchFamily="34" charset="0"/>
              </a:rPr>
              <a:t>:</a:t>
            </a:r>
          </a:p>
          <a:p>
            <a:pPr marL="285750" indent="-285750">
              <a:spcBef>
                <a:spcPts val="600"/>
              </a:spcBef>
              <a:spcAft>
                <a:spcPts val="600"/>
              </a:spcAft>
              <a:buFontTx/>
              <a:buChar char="-"/>
            </a:pPr>
            <a:r>
              <a:rPr lang="en-US" sz="2400" dirty="0" err="1" smtClean="0">
                <a:latin typeface="Arial" pitchFamily="34" charset="0"/>
                <a:cs typeface="Arial" pitchFamily="34" charset="0"/>
              </a:rPr>
              <a:t>Cường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endParaRPr lang="en-US" sz="2400" dirty="0" smtClean="0">
              <a:latin typeface="Arial" pitchFamily="34" charset="0"/>
              <a:cs typeface="Arial" pitchFamily="34" charset="0"/>
            </a:endParaRPr>
          </a:p>
          <a:p>
            <a:pPr marL="285750" indent="-285750">
              <a:spcBef>
                <a:spcPts val="600"/>
              </a:spcBef>
              <a:spcAft>
                <a:spcPts val="600"/>
              </a:spcAft>
              <a:buFontTx/>
              <a:buChar char="-"/>
            </a:pPr>
            <a:r>
              <a:rPr lang="en-US" sz="2400" dirty="0" err="1" smtClean="0">
                <a:latin typeface="Arial" pitchFamily="34" charset="0"/>
                <a:cs typeface="Arial" pitchFamily="34" charset="0"/>
              </a:rPr>
              <a:t>Tổn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xương</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mất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khoáng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endParaRPr lang="en-US" sz="2400" dirty="0" smtClean="0">
              <a:latin typeface="Arial" pitchFamily="34" charset="0"/>
              <a:cs typeface="Arial" pitchFamily="34" charset="0"/>
            </a:endParaRPr>
          </a:p>
          <a:p>
            <a:pPr marL="285750" indent="-285750">
              <a:spcBef>
                <a:spcPts val="600"/>
              </a:spcBef>
              <a:spcAft>
                <a:spcPts val="600"/>
              </a:spcAft>
              <a:buFontTx/>
              <a:buChar char="-"/>
            </a:pPr>
            <a:r>
              <a:rPr lang="en-US" sz="2400" dirty="0" err="1" smtClean="0">
                <a:latin typeface="Arial" pitchFamily="34" charset="0"/>
                <a:cs typeface="Arial" pitchFamily="34" charset="0"/>
              </a:rPr>
              <a:t>Tổn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thương</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lắng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đọng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calcium – </a:t>
            </a:r>
            <a:r>
              <a:rPr lang="en-US" sz="2400" dirty="0" err="1" smtClean="0">
                <a:latin typeface="Arial" pitchFamily="34" charset="0"/>
                <a:cs typeface="Arial" pitchFamily="34" charset="0"/>
              </a:rPr>
              <a:t>phospho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ngoài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xương</a:t>
            </a:r>
            <a:endParaRPr lang="en-US" sz="2400" dirty="0">
              <a:latin typeface="Arial" pitchFamily="34" charset="0"/>
              <a:cs typeface="Arial" pitchFamily="34" charset="0"/>
            </a:endParaRPr>
          </a:p>
        </p:txBody>
      </p:sp>
      <p:sp>
        <p:nvSpPr>
          <p:cNvPr id="6" name="TextBox 5"/>
          <p:cNvSpPr txBox="1"/>
          <p:nvPr/>
        </p:nvSpPr>
        <p:spPr>
          <a:xfrm>
            <a:off x="533400" y="3886200"/>
            <a:ext cx="7010400" cy="2554545"/>
          </a:xfrm>
          <a:prstGeom prst="rect">
            <a:avLst/>
          </a:prstGeom>
          <a:noFill/>
        </p:spPr>
        <p:txBody>
          <a:bodyPr wrap="square" rtlCol="0">
            <a:spAutoFit/>
          </a:bodyPr>
          <a:lstStyle/>
          <a:p>
            <a:pPr>
              <a:spcBef>
                <a:spcPts val="600"/>
              </a:spcBef>
              <a:spcAft>
                <a:spcPts val="600"/>
              </a:spcAft>
            </a:pPr>
            <a:r>
              <a:rPr lang="en-US" sz="2400" b="1" dirty="0" err="1" smtClean="0">
                <a:latin typeface="Arial" pitchFamily="34" charset="0"/>
                <a:cs typeface="Arial" pitchFamily="34" charset="0"/>
              </a:rPr>
              <a:t>Tổn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thương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xương</a:t>
            </a:r>
            <a:r>
              <a:rPr lang="en-US" sz="2400" b="1" dirty="0" smtClean="0">
                <a:latin typeface="Arial" pitchFamily="34" charset="0"/>
                <a:cs typeface="Arial" pitchFamily="34" charset="0"/>
              </a:rPr>
              <a:t> ở BTM:</a:t>
            </a:r>
          </a:p>
          <a:p>
            <a:pPr marL="342900" indent="-342900">
              <a:spcBef>
                <a:spcPts val="600"/>
              </a:spcBef>
              <a:spcAft>
                <a:spcPts val="600"/>
              </a:spcAft>
              <a:buFont typeface="Wingdings" pitchFamily="2" charset="2"/>
              <a:buChar char="v"/>
            </a:pPr>
            <a:r>
              <a:rPr lang="en-US" sz="2400" dirty="0" err="1" smtClean="0">
                <a:latin typeface="Arial" pitchFamily="34" charset="0"/>
                <a:cs typeface="Arial" pitchFamily="34" charset="0"/>
              </a:rPr>
              <a:t>Nhóm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chuyển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xương</a:t>
            </a:r>
            <a:endParaRPr lang="en-US" sz="2400" dirty="0">
              <a:latin typeface="Arial" pitchFamily="34" charset="0"/>
              <a:cs typeface="Arial" pitchFamily="34" charset="0"/>
            </a:endParaRPr>
          </a:p>
          <a:p>
            <a:pPr marL="342900" indent="-342900">
              <a:spcBef>
                <a:spcPts val="600"/>
              </a:spcBef>
              <a:spcAft>
                <a:spcPts val="600"/>
              </a:spcAft>
              <a:buFont typeface="Wingdings" pitchFamily="2" charset="2"/>
              <a:buChar char="v"/>
            </a:pPr>
            <a:r>
              <a:rPr lang="en-US" sz="2400" dirty="0" err="1" smtClean="0">
                <a:latin typeface="Arial" pitchFamily="34" charset="0"/>
                <a:cs typeface="Arial" pitchFamily="34" charset="0"/>
              </a:rPr>
              <a:t>Nhóm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chuyển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xương</a:t>
            </a:r>
            <a:r>
              <a:rPr lang="en-US" sz="2400" dirty="0" smtClean="0">
                <a:latin typeface="Arial" pitchFamily="34" charset="0"/>
                <a:cs typeface="Arial" pitchFamily="34" charset="0"/>
              </a:rPr>
              <a:t>:</a:t>
            </a:r>
          </a:p>
          <a:p>
            <a:pPr marL="742950" lvl="1" indent="-285750">
              <a:spcBef>
                <a:spcPts val="600"/>
              </a:spcBef>
              <a:spcAft>
                <a:spcPts val="600"/>
              </a:spcAft>
              <a:buFontTx/>
              <a:buChar char="-"/>
            </a:pP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chuyển</a:t>
            </a:r>
            <a:endParaRPr lang="en-US" sz="2400" dirty="0" smtClean="0">
              <a:latin typeface="Arial" pitchFamily="34" charset="0"/>
              <a:cs typeface="Arial" pitchFamily="34" charset="0"/>
            </a:endParaRPr>
          </a:p>
          <a:p>
            <a:pPr marL="742950" lvl="1" indent="-285750">
              <a:spcBef>
                <a:spcPts val="600"/>
              </a:spcBef>
              <a:spcAft>
                <a:spcPts val="600"/>
              </a:spcAft>
              <a:buFontTx/>
              <a:buChar char="-"/>
            </a:pPr>
            <a:r>
              <a:rPr lang="en-US" sz="2400" dirty="0" err="1" smtClean="0">
                <a:latin typeface="Arial" pitchFamily="34" charset="0"/>
                <a:cs typeface="Arial" pitchFamily="34" charset="0"/>
              </a:rPr>
              <a:t>Nhuyễn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xương</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25143885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08497596"/>
              </p:ext>
            </p:extLst>
          </p:nvPr>
        </p:nvGraphicFramePr>
        <p:xfrm>
          <a:off x="838200" y="1422400"/>
          <a:ext cx="6858000" cy="1854200"/>
        </p:xfrm>
        <a:graphic>
          <a:graphicData uri="http://schemas.openxmlformats.org/drawingml/2006/table">
            <a:tbl>
              <a:tblPr firstRow="1" bandRow="1">
                <a:tableStyleId>{5940675A-B579-460E-94D1-54222C63F5DA}</a:tableStyleId>
              </a:tblPr>
              <a:tblGrid>
                <a:gridCol w="2971800"/>
                <a:gridCol w="1371600"/>
                <a:gridCol w="1219200"/>
                <a:gridCol w="1295400"/>
              </a:tblGrid>
              <a:tr h="370840">
                <a:tc>
                  <a:txBody>
                    <a:bodyPr/>
                    <a:lstStyle/>
                    <a:p>
                      <a:endParaRPr lang="en-US" dirty="0"/>
                    </a:p>
                  </a:txBody>
                  <a:tcPr/>
                </a:tc>
                <a:tc>
                  <a:txBody>
                    <a:bodyPr/>
                    <a:lstStyle/>
                    <a:p>
                      <a:pPr algn="ctr"/>
                      <a:r>
                        <a:rPr lang="vi-VN" dirty="0" smtClean="0"/>
                        <a:t>19/6</a:t>
                      </a:r>
                      <a:endParaRPr lang="en-US" dirty="0"/>
                    </a:p>
                  </a:txBody>
                  <a:tcPr/>
                </a:tc>
                <a:tc>
                  <a:txBody>
                    <a:bodyPr/>
                    <a:lstStyle/>
                    <a:p>
                      <a:pPr algn="ctr"/>
                      <a:r>
                        <a:rPr lang="vi-VN" dirty="0" smtClean="0"/>
                        <a:t>21/6</a:t>
                      </a:r>
                      <a:endParaRPr lang="en-US" dirty="0"/>
                    </a:p>
                  </a:txBody>
                  <a:tcPr/>
                </a:tc>
                <a:tc>
                  <a:txBody>
                    <a:bodyPr/>
                    <a:lstStyle/>
                    <a:p>
                      <a:pPr algn="ctr"/>
                      <a:r>
                        <a:rPr lang="vi-VN" dirty="0" smtClean="0"/>
                        <a:t>25/6</a:t>
                      </a:r>
                      <a:endParaRPr lang="en-US" dirty="0"/>
                    </a:p>
                  </a:txBody>
                  <a:tcPr/>
                </a:tc>
              </a:tr>
              <a:tr h="370840">
                <a:tc>
                  <a:txBody>
                    <a:bodyPr/>
                    <a:lstStyle/>
                    <a:p>
                      <a:r>
                        <a:rPr lang="vi-VN" dirty="0" smtClean="0"/>
                        <a:t>Na (mmol/L)</a:t>
                      </a:r>
                      <a:endParaRPr lang="en-US" dirty="0"/>
                    </a:p>
                  </a:txBody>
                  <a:tcPr/>
                </a:tc>
                <a:tc>
                  <a:txBody>
                    <a:bodyPr/>
                    <a:lstStyle/>
                    <a:p>
                      <a:pPr algn="ctr"/>
                      <a:r>
                        <a:rPr lang="vi-VN" dirty="0" smtClean="0"/>
                        <a:t>137.9</a:t>
                      </a:r>
                      <a:endParaRPr lang="en-US" dirty="0"/>
                    </a:p>
                  </a:txBody>
                  <a:tcPr/>
                </a:tc>
                <a:tc>
                  <a:txBody>
                    <a:bodyPr/>
                    <a:lstStyle/>
                    <a:p>
                      <a:pPr algn="ctr"/>
                      <a:r>
                        <a:rPr lang="vi-VN" dirty="0" smtClean="0"/>
                        <a:t>137.4</a:t>
                      </a:r>
                      <a:endParaRPr lang="en-US" dirty="0"/>
                    </a:p>
                  </a:txBody>
                  <a:tcPr/>
                </a:tc>
                <a:tc>
                  <a:txBody>
                    <a:bodyPr/>
                    <a:lstStyle/>
                    <a:p>
                      <a:pPr algn="ctr"/>
                      <a:r>
                        <a:rPr lang="vi-VN" dirty="0" smtClean="0"/>
                        <a:t>140</a:t>
                      </a:r>
                      <a:endParaRPr lang="en-US" dirty="0"/>
                    </a:p>
                  </a:txBody>
                  <a:tcPr/>
                </a:tc>
              </a:tr>
              <a:tr h="370840">
                <a:tc>
                  <a:txBody>
                    <a:bodyPr/>
                    <a:lstStyle/>
                    <a:p>
                      <a:r>
                        <a:rPr lang="vi-VN" dirty="0" smtClean="0"/>
                        <a:t>K (mmol/L)</a:t>
                      </a:r>
                      <a:endParaRPr lang="en-US" dirty="0"/>
                    </a:p>
                  </a:txBody>
                  <a:tcPr/>
                </a:tc>
                <a:tc>
                  <a:txBody>
                    <a:bodyPr/>
                    <a:lstStyle/>
                    <a:p>
                      <a:pPr algn="ctr"/>
                      <a:r>
                        <a:rPr lang="vi-VN" dirty="0" smtClean="0"/>
                        <a:t>4.05</a:t>
                      </a:r>
                      <a:endParaRPr lang="en-US" dirty="0"/>
                    </a:p>
                  </a:txBody>
                  <a:tcPr/>
                </a:tc>
                <a:tc>
                  <a:txBody>
                    <a:bodyPr/>
                    <a:lstStyle/>
                    <a:p>
                      <a:pPr algn="ctr"/>
                      <a:r>
                        <a:rPr lang="vi-VN" dirty="0" smtClean="0"/>
                        <a:t>3.49</a:t>
                      </a:r>
                      <a:endParaRPr lang="en-US" dirty="0"/>
                    </a:p>
                  </a:txBody>
                  <a:tcPr/>
                </a:tc>
                <a:tc>
                  <a:txBody>
                    <a:bodyPr/>
                    <a:lstStyle/>
                    <a:p>
                      <a:pPr algn="ctr"/>
                      <a:r>
                        <a:rPr lang="vi-VN" dirty="0" smtClean="0"/>
                        <a:t>3.67</a:t>
                      </a:r>
                      <a:endParaRPr lang="en-US" dirty="0"/>
                    </a:p>
                  </a:txBody>
                  <a:tcPr/>
                </a:tc>
              </a:tr>
              <a:tr h="370840">
                <a:tc>
                  <a:txBody>
                    <a:bodyPr/>
                    <a:lstStyle/>
                    <a:p>
                      <a:r>
                        <a:rPr lang="vi-VN" dirty="0" smtClean="0"/>
                        <a:t>Cl</a:t>
                      </a:r>
                      <a:r>
                        <a:rPr lang="vi-VN" baseline="0" dirty="0" smtClean="0"/>
                        <a:t> (mmol/L)</a:t>
                      </a:r>
                      <a:endParaRPr lang="en-US" dirty="0"/>
                    </a:p>
                  </a:txBody>
                  <a:tcPr/>
                </a:tc>
                <a:tc>
                  <a:txBody>
                    <a:bodyPr/>
                    <a:lstStyle/>
                    <a:p>
                      <a:pPr algn="ctr"/>
                      <a:r>
                        <a:rPr lang="vi-VN" dirty="0" smtClean="0"/>
                        <a:t>102.7</a:t>
                      </a:r>
                      <a:endParaRPr lang="en-US" dirty="0"/>
                    </a:p>
                  </a:txBody>
                  <a:tcPr/>
                </a:tc>
                <a:tc>
                  <a:txBody>
                    <a:bodyPr/>
                    <a:lstStyle/>
                    <a:p>
                      <a:pPr algn="ctr"/>
                      <a:r>
                        <a:rPr lang="vi-VN" dirty="0" smtClean="0"/>
                        <a:t>101.2</a:t>
                      </a:r>
                      <a:endParaRPr lang="en-US" dirty="0"/>
                    </a:p>
                  </a:txBody>
                  <a:tcPr/>
                </a:tc>
                <a:tc>
                  <a:txBody>
                    <a:bodyPr/>
                    <a:lstStyle/>
                    <a:p>
                      <a:pPr algn="ctr"/>
                      <a:r>
                        <a:rPr lang="vi-VN" dirty="0" smtClean="0"/>
                        <a:t>102.7</a:t>
                      </a:r>
                      <a:endParaRPr lang="en-US" dirty="0"/>
                    </a:p>
                  </a:txBody>
                  <a:tcPr/>
                </a:tc>
              </a:tr>
              <a:tr h="370840">
                <a:tc>
                  <a:txBody>
                    <a:bodyPr/>
                    <a:lstStyle/>
                    <a:p>
                      <a:r>
                        <a:rPr lang="vi-VN" dirty="0" smtClean="0"/>
                        <a:t>Ca (mmol/L)</a:t>
                      </a:r>
                      <a:endParaRPr lang="en-US" dirty="0"/>
                    </a:p>
                  </a:txBody>
                  <a:tcPr/>
                </a:tc>
                <a:tc>
                  <a:txBody>
                    <a:bodyPr/>
                    <a:lstStyle/>
                    <a:p>
                      <a:pPr algn="ctr"/>
                      <a:r>
                        <a:rPr lang="vi-VN" dirty="0" smtClean="0"/>
                        <a:t>2.26</a:t>
                      </a:r>
                      <a:endParaRPr lang="en-US" dirty="0"/>
                    </a:p>
                  </a:txBody>
                  <a:tcPr/>
                </a:tc>
                <a:tc>
                  <a:txBody>
                    <a:bodyPr/>
                    <a:lstStyle/>
                    <a:p>
                      <a:pPr algn="ctr"/>
                      <a:endParaRPr lang="en-US" dirty="0"/>
                    </a:p>
                  </a:txBody>
                  <a:tcPr/>
                </a:tc>
                <a:tc>
                  <a:txBody>
                    <a:bodyPr/>
                    <a:lstStyle/>
                    <a:p>
                      <a:pPr algn="ctr"/>
                      <a:r>
                        <a:rPr lang="vi-VN" dirty="0" smtClean="0"/>
                        <a:t>2.27</a:t>
                      </a:r>
                      <a:endParaRPr lang="en-US" dirty="0"/>
                    </a:p>
                  </a:txBody>
                  <a:tcPr/>
                </a:tc>
              </a:tr>
            </a:tbl>
          </a:graphicData>
        </a:graphic>
      </p:graphicFrame>
      <p:sp>
        <p:nvSpPr>
          <p:cNvPr id="5" name="TextBox 4"/>
          <p:cNvSpPr txBox="1"/>
          <p:nvPr/>
        </p:nvSpPr>
        <p:spPr>
          <a:xfrm>
            <a:off x="609600" y="457200"/>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sp>
        <p:nvSpPr>
          <p:cNvPr id="6" name="TextBox 5"/>
          <p:cNvSpPr txBox="1"/>
          <p:nvPr/>
        </p:nvSpPr>
        <p:spPr>
          <a:xfrm>
            <a:off x="762000" y="3657600"/>
            <a:ext cx="7010400" cy="1323439"/>
          </a:xfrm>
          <a:prstGeom prst="rect">
            <a:avLst/>
          </a:prstGeom>
          <a:noFill/>
        </p:spPr>
        <p:txBody>
          <a:bodyPr wrap="square" rtlCol="0">
            <a:spAutoFit/>
          </a:bodyPr>
          <a:lstStyle/>
          <a:p>
            <a:pPr>
              <a:spcBef>
                <a:spcPts val="600"/>
              </a:spcBef>
              <a:spcAft>
                <a:spcPts val="600"/>
              </a:spcAft>
            </a:pPr>
            <a:r>
              <a:rPr lang="vi-VN" sz="2000" dirty="0" smtClean="0"/>
              <a:t>Phospho: 1.9 mmol/L</a:t>
            </a:r>
          </a:p>
          <a:p>
            <a:pPr>
              <a:spcBef>
                <a:spcPts val="600"/>
              </a:spcBef>
              <a:spcAft>
                <a:spcPts val="600"/>
              </a:spcAft>
            </a:pPr>
            <a:r>
              <a:rPr lang="vi-VN" sz="2000" dirty="0" smtClean="0"/>
              <a:t>PTH: 340 U/L</a:t>
            </a:r>
          </a:p>
          <a:p>
            <a:pPr>
              <a:spcBef>
                <a:spcPts val="600"/>
              </a:spcBef>
              <a:spcAft>
                <a:spcPts val="600"/>
              </a:spcAft>
            </a:pPr>
            <a:r>
              <a:rPr lang="vi-VN" sz="2000" dirty="0" smtClean="0"/>
              <a:t>RA: 16 mmol/L</a:t>
            </a:r>
            <a:endParaRPr lang="en-US" sz="2000" dirty="0"/>
          </a:p>
        </p:txBody>
      </p:sp>
    </p:spTree>
    <p:extLst>
      <p:ext uri="{BB962C8B-B14F-4D97-AF65-F5344CB8AC3E}">
        <p14:creationId xmlns:p14="http://schemas.microsoft.com/office/powerpoint/2010/main" val="18032047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52400"/>
            <a:ext cx="44958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Các</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rối</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loạn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khác</a:t>
            </a:r>
            <a:endParaRPr lang="en-US" sz="3200" b="1" dirty="0">
              <a:solidFill>
                <a:srgbClr val="FF0000"/>
              </a:solidFill>
              <a:latin typeface="Arial" pitchFamily="34" charset="0"/>
              <a:cs typeface="Arial" pitchFamily="34" charset="0"/>
            </a:endParaRPr>
          </a:p>
        </p:txBody>
      </p:sp>
      <p:sp>
        <p:nvSpPr>
          <p:cNvPr id="5" name="TextBox 4"/>
          <p:cNvSpPr txBox="1"/>
          <p:nvPr/>
        </p:nvSpPr>
        <p:spPr>
          <a:xfrm>
            <a:off x="220317" y="914400"/>
            <a:ext cx="4427883" cy="2246769"/>
          </a:xfrm>
          <a:prstGeom prst="rect">
            <a:avLst/>
          </a:prstGeom>
          <a:noFill/>
          <a:ln>
            <a:solidFill>
              <a:schemeClr val="tx1"/>
            </a:solidFill>
          </a:ln>
        </p:spPr>
        <p:txBody>
          <a:bodyPr wrap="square" rtlCol="0">
            <a:spAutoFit/>
          </a:bodyPr>
          <a:lstStyle/>
          <a:p>
            <a:pPr>
              <a:spcBef>
                <a:spcPts val="600"/>
              </a:spcBef>
              <a:spcAft>
                <a:spcPts val="600"/>
              </a:spcAft>
            </a:pPr>
            <a:r>
              <a:rPr lang="en-US" sz="2000" b="1" dirty="0" err="1" smtClean="0">
                <a:latin typeface="Arial" pitchFamily="34" charset="0"/>
                <a:cs typeface="Arial" pitchFamily="34" charset="0"/>
              </a:rPr>
              <a:t>Rối</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loạn</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tiêu</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hóa</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và</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dinh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dưỡng</a:t>
            </a:r>
            <a:r>
              <a:rPr lang="en-US" sz="2000" b="1" dirty="0" smtClean="0">
                <a:latin typeface="Arial" pitchFamily="34" charset="0"/>
                <a:cs typeface="Arial" pitchFamily="34" charset="0"/>
              </a:rPr>
              <a:t>:</a:t>
            </a:r>
          </a:p>
          <a:p>
            <a:pPr>
              <a:spcBef>
                <a:spcPts val="600"/>
              </a:spcBef>
              <a:spcAft>
                <a:spcPts val="600"/>
              </a:spcAft>
            </a:pPr>
            <a:r>
              <a:rPr lang="en-US" sz="2000" dirty="0" err="1" smtClean="0">
                <a:latin typeface="Arial" pitchFamily="34" charset="0"/>
                <a:cs typeface="Arial" pitchFamily="34" charset="0"/>
              </a:rPr>
              <a:t>Hơi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thở</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mùi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loại</a:t>
            </a:r>
            <a:r>
              <a:rPr lang="en-US" sz="2000" dirty="0" smtClean="0">
                <a:latin typeface="Arial" pitchFamily="34" charset="0"/>
                <a:cs typeface="Arial" pitchFamily="34" charset="0"/>
              </a:rPr>
              <a:t> ở </a:t>
            </a:r>
            <a:r>
              <a:rPr lang="en-US" sz="2000" dirty="0" err="1" smtClean="0">
                <a:latin typeface="Arial" pitchFamily="34" charset="0"/>
                <a:cs typeface="Arial" pitchFamily="34" charset="0"/>
              </a:rPr>
              <a:t>miệng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viêm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loét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hóa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buồn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nôn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nôn</a:t>
            </a:r>
            <a:r>
              <a:rPr lang="en-US" sz="2000" dirty="0" smtClean="0">
                <a:latin typeface="Arial" pitchFamily="34" charset="0"/>
                <a:cs typeface="Arial" pitchFamily="34" charset="0"/>
              </a:rPr>
              <a:t>.</a:t>
            </a:r>
          </a:p>
          <a:p>
            <a:pPr>
              <a:spcBef>
                <a:spcPts val="600"/>
              </a:spcBef>
              <a:spcAft>
                <a:spcPts val="600"/>
              </a:spcAft>
            </a:pPr>
            <a:r>
              <a:rPr lang="en-US" sz="2000" dirty="0" err="1" smtClean="0">
                <a:latin typeface="Arial" pitchFamily="34" charset="0"/>
                <a:cs typeface="Arial" pitchFamily="34" charset="0"/>
              </a:rPr>
              <a:t>Tiết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buồn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nôn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nôn</a:t>
            </a:r>
            <a:r>
              <a:rPr lang="en-US" sz="2000" dirty="0" smtClean="0">
                <a:latin typeface="Arial" pitchFamily="34" charset="0"/>
                <a:cs typeface="Arial" pitchFamily="34" charset="0"/>
              </a:rPr>
              <a:t> -&gt; </a:t>
            </a:r>
            <a:r>
              <a:rPr lang="en-US" sz="2000" dirty="0" err="1" smtClean="0">
                <a:latin typeface="Arial" pitchFamily="34" charset="0"/>
                <a:cs typeface="Arial" pitchFamily="34" charset="0"/>
              </a:rPr>
              <a:t>tăng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suy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dưỡng</a:t>
            </a:r>
            <a:endParaRPr lang="en-US" sz="2000" dirty="0" smtClean="0">
              <a:latin typeface="Arial" pitchFamily="34" charset="0"/>
              <a:cs typeface="Arial" pitchFamily="34" charset="0"/>
            </a:endParaRPr>
          </a:p>
        </p:txBody>
      </p:sp>
      <p:sp>
        <p:nvSpPr>
          <p:cNvPr id="6" name="TextBox 5"/>
          <p:cNvSpPr txBox="1"/>
          <p:nvPr/>
        </p:nvSpPr>
        <p:spPr>
          <a:xfrm>
            <a:off x="223560" y="3381613"/>
            <a:ext cx="4424640" cy="3323987"/>
          </a:xfrm>
          <a:prstGeom prst="rect">
            <a:avLst/>
          </a:prstGeom>
          <a:noFill/>
          <a:ln>
            <a:solidFill>
              <a:schemeClr val="tx1"/>
            </a:solidFill>
          </a:ln>
        </p:spPr>
        <p:txBody>
          <a:bodyPr wrap="square" rtlCol="0">
            <a:spAutoFit/>
          </a:bodyPr>
          <a:lstStyle/>
          <a:p>
            <a:pPr>
              <a:spcBef>
                <a:spcPts val="600"/>
              </a:spcBef>
              <a:spcAft>
                <a:spcPts val="600"/>
              </a:spcAft>
            </a:pPr>
            <a:r>
              <a:rPr lang="en-US" sz="2000" b="1" dirty="0" err="1" smtClean="0">
                <a:latin typeface="Arial" pitchFamily="34" charset="0"/>
                <a:cs typeface="Arial" pitchFamily="34" charset="0"/>
              </a:rPr>
              <a:t>Rối</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loạn</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thần</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kinh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cơ</a:t>
            </a:r>
            <a:r>
              <a:rPr lang="en-US" sz="2000" b="1" dirty="0" smtClean="0">
                <a:latin typeface="Arial" pitchFamily="34" charset="0"/>
                <a:cs typeface="Arial" pitchFamily="34" charset="0"/>
              </a:rPr>
              <a:t>:</a:t>
            </a:r>
          </a:p>
          <a:p>
            <a:pPr marL="285750" indent="-285750">
              <a:spcBef>
                <a:spcPts val="600"/>
              </a:spcBef>
              <a:spcAft>
                <a:spcPts val="600"/>
              </a:spcAft>
              <a:buFontTx/>
              <a:buChar char="-"/>
            </a:pPr>
            <a:r>
              <a:rPr lang="en-US" sz="2000" dirty="0" err="1" smtClean="0">
                <a:latin typeface="Arial" pitchFamily="34" charset="0"/>
                <a:cs typeface="Arial" pitchFamily="34" charset="0"/>
              </a:rPr>
              <a:t>Kém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nhớ</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ngủ</a:t>
            </a:r>
            <a:endParaRPr lang="en-US" sz="2000" dirty="0" smtClean="0">
              <a:latin typeface="Arial" pitchFamily="34" charset="0"/>
              <a:cs typeface="Arial" pitchFamily="34" charset="0"/>
            </a:endParaRPr>
          </a:p>
          <a:p>
            <a:pPr marL="285750" indent="-285750">
              <a:spcBef>
                <a:spcPts val="600"/>
              </a:spcBef>
              <a:spcAft>
                <a:spcPts val="600"/>
              </a:spcAft>
              <a:buFontTx/>
              <a:buChar char="-"/>
            </a:pPr>
            <a:r>
              <a:rPr lang="en-US" sz="2000" dirty="0" err="1" smtClean="0">
                <a:latin typeface="Arial" pitchFamily="34" charset="0"/>
                <a:cs typeface="Arial" pitchFamily="34" charset="0"/>
              </a:rPr>
              <a:t>Thần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vọp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bẻ</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xoắn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rung </a:t>
            </a:r>
            <a:r>
              <a:rPr lang="en-US" sz="2000" dirty="0" err="1" smtClean="0">
                <a:latin typeface="Arial" pitchFamily="34" charset="0"/>
                <a:cs typeface="Arial" pitchFamily="34" charset="0"/>
              </a:rPr>
              <a:t>vẫy</a:t>
            </a:r>
            <a:r>
              <a:rPr lang="en-US" sz="2000" dirty="0" smtClean="0">
                <a:latin typeface="Arial" pitchFamily="34" charset="0"/>
                <a:cs typeface="Arial" pitchFamily="34" charset="0"/>
              </a:rPr>
              <a:t>, clonus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co </a:t>
            </a:r>
            <a:r>
              <a:rPr lang="en-US" sz="2000" dirty="0" err="1" smtClean="0">
                <a:latin typeface="Arial" pitchFamily="34" charset="0"/>
                <a:cs typeface="Arial" pitchFamily="34" charset="0"/>
              </a:rPr>
              <a:t>giật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hôn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mê</a:t>
            </a:r>
            <a:endParaRPr lang="en-US" sz="2000" dirty="0" smtClean="0">
              <a:latin typeface="Arial" pitchFamily="34" charset="0"/>
              <a:cs typeface="Arial" pitchFamily="34" charset="0"/>
            </a:endParaRPr>
          </a:p>
          <a:p>
            <a:pPr marL="285750" indent="-285750">
              <a:spcBef>
                <a:spcPts val="600"/>
              </a:spcBef>
              <a:spcAft>
                <a:spcPts val="600"/>
              </a:spcAft>
              <a:buFontTx/>
              <a:buChar char="-"/>
            </a:pPr>
            <a:r>
              <a:rPr lang="en-US" sz="2000" dirty="0" smtClean="0">
                <a:latin typeface="Arial" pitchFamily="34" charset="0"/>
                <a:cs typeface="Arial" pitchFamily="34" charset="0"/>
              </a:rPr>
              <a:t>TK </a:t>
            </a:r>
            <a:r>
              <a:rPr lang="en-US" sz="2000" dirty="0" err="1" smtClean="0">
                <a:latin typeface="Arial" pitchFamily="34" charset="0"/>
                <a:cs typeface="Arial" pitchFamily="34" charset="0"/>
              </a:rPr>
              <a:t>ngoại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biên</a:t>
            </a:r>
            <a:r>
              <a:rPr lang="en-US" sz="2000" dirty="0" smtClean="0">
                <a:latin typeface="Arial" pitchFamily="34" charset="0"/>
                <a:cs typeface="Arial" pitchFamily="34" charset="0"/>
              </a:rPr>
              <a:t>: HC </a:t>
            </a:r>
            <a:r>
              <a:rPr lang="en-US" sz="2000" dirty="0" err="1" smtClean="0">
                <a:latin typeface="Arial" pitchFamily="34" charset="0"/>
                <a:cs typeface="Arial" pitchFamily="34" charset="0"/>
              </a:rPr>
              <a:t>chân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yên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tê</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yếu</a:t>
            </a:r>
            <a:r>
              <a:rPr lang="en-US" sz="2000" dirty="0">
                <a:latin typeface="Arial" pitchFamily="34" charset="0"/>
                <a:cs typeface="Arial" pitchFamily="34" charset="0"/>
              </a:rPr>
              <a:t> </a:t>
            </a:r>
            <a:r>
              <a:rPr lang="en-US" sz="2000" dirty="0" smtClean="0">
                <a:latin typeface="Arial" pitchFamily="34" charset="0"/>
                <a:cs typeface="Arial" pitchFamily="34" charset="0"/>
              </a:rPr>
              <a:t>ở chi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endParaRPr lang="en-US" sz="2000" dirty="0">
              <a:latin typeface="Arial" pitchFamily="34" charset="0"/>
              <a:cs typeface="Arial" pitchFamily="34" charset="0"/>
            </a:endParaRPr>
          </a:p>
        </p:txBody>
      </p:sp>
      <p:sp>
        <p:nvSpPr>
          <p:cNvPr id="7" name="TextBox 6"/>
          <p:cNvSpPr txBox="1"/>
          <p:nvPr/>
        </p:nvSpPr>
        <p:spPr>
          <a:xfrm>
            <a:off x="4724400" y="914400"/>
            <a:ext cx="4005470" cy="2708434"/>
          </a:xfrm>
          <a:prstGeom prst="rect">
            <a:avLst/>
          </a:prstGeom>
          <a:noFill/>
          <a:ln>
            <a:solidFill>
              <a:schemeClr val="tx1"/>
            </a:solidFill>
          </a:ln>
        </p:spPr>
        <p:txBody>
          <a:bodyPr wrap="square" rtlCol="0">
            <a:spAutoFit/>
          </a:bodyPr>
          <a:lstStyle/>
          <a:p>
            <a:pPr>
              <a:spcBef>
                <a:spcPts val="600"/>
              </a:spcBef>
              <a:spcAft>
                <a:spcPts val="600"/>
              </a:spcAft>
            </a:pPr>
            <a:r>
              <a:rPr lang="en-US" sz="2000" b="1" dirty="0" err="1" smtClean="0">
                <a:latin typeface="Arial" pitchFamily="34" charset="0"/>
                <a:cs typeface="Arial" pitchFamily="34" charset="0"/>
              </a:rPr>
              <a:t>Rối</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loạn</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chuyển</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hóa</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và</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nội</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tiết</a:t>
            </a:r>
            <a:r>
              <a:rPr lang="en-US" sz="2000" b="1" dirty="0" smtClean="0">
                <a:latin typeface="Arial" pitchFamily="34" charset="0"/>
                <a:cs typeface="Arial" pitchFamily="34" charset="0"/>
              </a:rPr>
              <a:t>:</a:t>
            </a:r>
          </a:p>
          <a:p>
            <a:pPr marL="285750" indent="-285750">
              <a:spcBef>
                <a:spcPts val="600"/>
              </a:spcBef>
              <a:spcAft>
                <a:spcPts val="600"/>
              </a:spcAft>
              <a:buFontTx/>
              <a:buChar char="-"/>
            </a:pPr>
            <a:r>
              <a:rPr lang="en-US" sz="2000" dirty="0" err="1" smtClean="0">
                <a:latin typeface="Arial" pitchFamily="34" charset="0"/>
                <a:cs typeface="Arial" pitchFamily="34" charset="0"/>
              </a:rPr>
              <a:t>Giảm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thải</a:t>
            </a:r>
            <a:r>
              <a:rPr lang="en-US" sz="2000" dirty="0" smtClean="0">
                <a:latin typeface="Arial" pitchFamily="34" charset="0"/>
                <a:cs typeface="Arial" pitchFamily="34" charset="0"/>
              </a:rPr>
              <a:t> insulin</a:t>
            </a:r>
          </a:p>
          <a:p>
            <a:pPr marL="285750" indent="-285750">
              <a:spcBef>
                <a:spcPts val="600"/>
              </a:spcBef>
              <a:spcAft>
                <a:spcPts val="600"/>
              </a:spcAft>
              <a:buFontTx/>
              <a:buChar char="-"/>
            </a:pPr>
            <a:r>
              <a:rPr lang="en-US" sz="2000" dirty="0" err="1" smtClean="0">
                <a:latin typeface="Arial" pitchFamily="34" charset="0"/>
                <a:cs typeface="Arial" pitchFamily="34" charset="0"/>
              </a:rPr>
              <a:t>Giảm</a:t>
            </a:r>
            <a:r>
              <a:rPr lang="en-US" sz="2000" dirty="0" smtClean="0">
                <a:latin typeface="Arial" pitchFamily="34" charset="0"/>
                <a:cs typeface="Arial" pitchFamily="34" charset="0"/>
              </a:rPr>
              <a:t> estrogen </a:t>
            </a:r>
            <a:r>
              <a:rPr lang="en-US" sz="2000" dirty="0" err="1" smtClean="0">
                <a:latin typeface="Arial" pitchFamily="34" charset="0"/>
                <a:cs typeface="Arial" pitchFamily="34" charset="0"/>
              </a:rPr>
              <a:t>gây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nguyệt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sảy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thai.</a:t>
            </a:r>
            <a:endParaRPr lang="en-US" sz="2000" dirty="0" smtClean="0">
              <a:latin typeface="Arial" pitchFamily="34" charset="0"/>
              <a:cs typeface="Arial" pitchFamily="34" charset="0"/>
            </a:endParaRPr>
          </a:p>
          <a:p>
            <a:pPr marL="285750" indent="-285750">
              <a:spcBef>
                <a:spcPts val="600"/>
              </a:spcBef>
              <a:spcAft>
                <a:spcPts val="600"/>
              </a:spcAft>
              <a:buFontTx/>
              <a:buChar char="-"/>
            </a:pPr>
            <a:r>
              <a:rPr lang="en-US" sz="2000" dirty="0" err="1" smtClean="0">
                <a:latin typeface="Arial" pitchFamily="34" charset="0"/>
                <a:cs typeface="Arial" pitchFamily="34" charset="0"/>
              </a:rPr>
              <a:t>Giảm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testosteron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trùng</a:t>
            </a:r>
            <a:endParaRPr lang="en-US" sz="2000" dirty="0">
              <a:latin typeface="Arial" pitchFamily="34" charset="0"/>
              <a:cs typeface="Arial" pitchFamily="34" charset="0"/>
            </a:endParaRPr>
          </a:p>
        </p:txBody>
      </p:sp>
      <p:sp>
        <p:nvSpPr>
          <p:cNvPr id="8" name="TextBox 7"/>
          <p:cNvSpPr txBox="1"/>
          <p:nvPr/>
        </p:nvSpPr>
        <p:spPr>
          <a:xfrm>
            <a:off x="4724400" y="3657600"/>
            <a:ext cx="4005470" cy="3016210"/>
          </a:xfrm>
          <a:prstGeom prst="rect">
            <a:avLst/>
          </a:prstGeom>
          <a:noFill/>
          <a:ln>
            <a:solidFill>
              <a:schemeClr val="tx1"/>
            </a:solidFill>
          </a:ln>
        </p:spPr>
        <p:txBody>
          <a:bodyPr wrap="square" rtlCol="0">
            <a:spAutoFit/>
          </a:bodyPr>
          <a:lstStyle/>
          <a:p>
            <a:pPr>
              <a:spcBef>
                <a:spcPts val="600"/>
              </a:spcBef>
              <a:spcAft>
                <a:spcPts val="600"/>
              </a:spcAft>
            </a:pPr>
            <a:r>
              <a:rPr lang="en-US" sz="2000" b="1" dirty="0" err="1" smtClean="0">
                <a:latin typeface="Arial" pitchFamily="34" charset="0"/>
                <a:cs typeface="Arial" pitchFamily="34" charset="0"/>
              </a:rPr>
              <a:t>Tổn</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thương</a:t>
            </a:r>
            <a:r>
              <a:rPr lang="en-US" sz="2000" b="1" dirty="0" smtClean="0">
                <a:latin typeface="Arial" pitchFamily="34" charset="0"/>
                <a:cs typeface="Arial" pitchFamily="34" charset="0"/>
              </a:rPr>
              <a:t> da:</a:t>
            </a:r>
          </a:p>
          <a:p>
            <a:pPr marL="285750" indent="-285750">
              <a:spcBef>
                <a:spcPts val="600"/>
              </a:spcBef>
              <a:spcAft>
                <a:spcPts val="600"/>
              </a:spcAft>
              <a:buFontTx/>
              <a:buChar char="-"/>
            </a:pPr>
            <a:r>
              <a:rPr lang="en-US" sz="2000" dirty="0" smtClean="0">
                <a:latin typeface="Arial" pitchFamily="34" charset="0"/>
                <a:cs typeface="Arial" pitchFamily="34" charset="0"/>
              </a:rPr>
              <a:t>Da </a:t>
            </a:r>
            <a:r>
              <a:rPr lang="en-US" sz="2000" dirty="0" err="1" smtClean="0">
                <a:latin typeface="Arial" pitchFamily="34" charset="0"/>
                <a:cs typeface="Arial" pitchFamily="34" charset="0"/>
              </a:rPr>
              <a:t>vàng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xanh</a:t>
            </a:r>
            <a:r>
              <a:rPr lang="en-US" sz="2000" dirty="0" smtClean="0">
                <a:latin typeface="Arial" pitchFamily="34" charset="0"/>
                <a:cs typeface="Arial" pitchFamily="34" charset="0"/>
              </a:rPr>
              <a:t> do </a:t>
            </a:r>
            <a:r>
              <a:rPr lang="en-US" sz="2000" dirty="0" err="1" smtClean="0">
                <a:latin typeface="Arial" pitchFamily="34" charset="0"/>
                <a:cs typeface="Arial" pitchFamily="34" charset="0"/>
              </a:rPr>
              <a:t>thiếu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máu</a:t>
            </a:r>
            <a:endParaRPr lang="en-US" sz="2000" dirty="0" smtClean="0">
              <a:latin typeface="Arial" pitchFamily="34" charset="0"/>
              <a:cs typeface="Arial" pitchFamily="34" charset="0"/>
            </a:endParaRPr>
          </a:p>
          <a:p>
            <a:pPr marL="285750" indent="-285750">
              <a:spcBef>
                <a:spcPts val="600"/>
              </a:spcBef>
              <a:spcAft>
                <a:spcPts val="600"/>
              </a:spcAft>
              <a:buFontTx/>
              <a:buChar char="-"/>
            </a:pPr>
            <a:r>
              <a:rPr lang="en-US" sz="2000" dirty="0" err="1" smtClean="0">
                <a:latin typeface="Arial" pitchFamily="34" charset="0"/>
                <a:cs typeface="Arial" pitchFamily="34" charset="0"/>
              </a:rPr>
              <a:t>Xuất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huyết</a:t>
            </a:r>
            <a:r>
              <a:rPr lang="en-US" sz="2000" dirty="0" smtClean="0">
                <a:latin typeface="Arial" pitchFamily="34" charset="0"/>
                <a:cs typeface="Arial" pitchFamily="34" charset="0"/>
              </a:rPr>
              <a:t> da </a:t>
            </a:r>
            <a:r>
              <a:rPr lang="en-US" sz="2000" dirty="0" err="1" smtClean="0">
                <a:latin typeface="Arial" pitchFamily="34" charset="0"/>
                <a:cs typeface="Arial" pitchFamily="34" charset="0"/>
              </a:rPr>
              <a:t>niêm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bầm</a:t>
            </a:r>
            <a:r>
              <a:rPr lang="en-US" sz="2000" dirty="0" smtClean="0">
                <a:latin typeface="Arial" pitchFamily="34" charset="0"/>
                <a:cs typeface="Arial" pitchFamily="34" charset="0"/>
              </a:rPr>
              <a:t> do RLĐM</a:t>
            </a:r>
          </a:p>
          <a:p>
            <a:pPr marL="285750" indent="-285750">
              <a:spcBef>
                <a:spcPts val="600"/>
              </a:spcBef>
              <a:spcAft>
                <a:spcPts val="600"/>
              </a:spcAft>
              <a:buFontTx/>
              <a:buChar char="-"/>
            </a:pPr>
            <a:r>
              <a:rPr lang="en-US" sz="2000" dirty="0" err="1" smtClean="0">
                <a:latin typeface="Arial" pitchFamily="34" charset="0"/>
                <a:cs typeface="Arial" pitchFamily="34" charset="0"/>
              </a:rPr>
              <a:t>Tăng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sắc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tố</a:t>
            </a:r>
            <a:r>
              <a:rPr lang="en-US" sz="2000" dirty="0" smtClean="0">
                <a:latin typeface="Arial" pitchFamily="34" charset="0"/>
                <a:cs typeface="Arial" pitchFamily="34" charset="0"/>
              </a:rPr>
              <a:t> da do </a:t>
            </a:r>
            <a:r>
              <a:rPr lang="en-US" sz="2000" dirty="0" err="1" smtClean="0">
                <a:latin typeface="Arial" pitchFamily="34" charset="0"/>
                <a:cs typeface="Arial" pitchFamily="34" charset="0"/>
              </a:rPr>
              <a:t>lắng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đọng</a:t>
            </a:r>
            <a:endParaRPr lang="en-US" sz="2000" dirty="0" smtClean="0">
              <a:latin typeface="Arial" pitchFamily="34" charset="0"/>
              <a:cs typeface="Arial" pitchFamily="34" charset="0"/>
            </a:endParaRPr>
          </a:p>
          <a:p>
            <a:pPr marL="285750" indent="-285750">
              <a:spcBef>
                <a:spcPts val="600"/>
              </a:spcBef>
              <a:spcAft>
                <a:spcPts val="600"/>
              </a:spcAft>
              <a:buFontTx/>
              <a:buChar char="-"/>
            </a:pPr>
            <a:r>
              <a:rPr lang="en-US" sz="2000" dirty="0" err="1" smtClean="0">
                <a:latin typeface="Arial" pitchFamily="34" charset="0"/>
                <a:cs typeface="Arial" pitchFamily="34" charset="0"/>
              </a:rPr>
              <a:t>Ngứa</a:t>
            </a:r>
            <a:endParaRPr lang="en-US" sz="2000" dirty="0" smtClean="0">
              <a:latin typeface="Arial" pitchFamily="34" charset="0"/>
              <a:cs typeface="Arial" pitchFamily="34" charset="0"/>
            </a:endParaRPr>
          </a:p>
          <a:p>
            <a:pPr marL="285750" indent="-285750">
              <a:spcBef>
                <a:spcPts val="600"/>
              </a:spcBef>
              <a:spcAft>
                <a:spcPts val="600"/>
              </a:spcAft>
              <a:buFontTx/>
              <a:buChar char="-"/>
            </a:pPr>
            <a:r>
              <a:rPr lang="en-US" sz="2000" dirty="0" err="1" smtClean="0">
                <a:latin typeface="Arial" pitchFamily="34" charset="0"/>
                <a:cs typeface="Arial" pitchFamily="34" charset="0"/>
              </a:rPr>
              <a:t>Bệnh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xơ</a:t>
            </a:r>
            <a:r>
              <a:rPr lang="en-US" sz="2000" dirty="0" smtClean="0">
                <a:latin typeface="Arial" pitchFamily="34" charset="0"/>
                <a:cs typeface="Arial" pitchFamily="34" charset="0"/>
              </a:rPr>
              <a:t> da </a:t>
            </a:r>
            <a:r>
              <a:rPr lang="en-US" sz="2000" dirty="0" err="1" smtClean="0">
                <a:latin typeface="Arial" pitchFamily="34" charset="0"/>
                <a:cs typeface="Arial" pitchFamily="34" charset="0"/>
              </a:rPr>
              <a:t>tiến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triển</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5198104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57200"/>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sp>
        <p:nvSpPr>
          <p:cNvPr id="5" name="TextBox 4"/>
          <p:cNvSpPr txBox="1"/>
          <p:nvPr/>
        </p:nvSpPr>
        <p:spPr>
          <a:xfrm>
            <a:off x="685800" y="1455003"/>
            <a:ext cx="7620000" cy="1354217"/>
          </a:xfrm>
          <a:prstGeom prst="rect">
            <a:avLst/>
          </a:prstGeom>
          <a:noFill/>
        </p:spPr>
        <p:txBody>
          <a:bodyPr wrap="square" rtlCol="0">
            <a:spAutoFit/>
          </a:bodyPr>
          <a:lstStyle/>
          <a:p>
            <a:pPr>
              <a:spcBef>
                <a:spcPts val="600"/>
              </a:spcBef>
              <a:spcAft>
                <a:spcPts val="600"/>
              </a:spcAft>
            </a:pPr>
            <a:r>
              <a:rPr lang="vi-VN" sz="2400" dirty="0" smtClean="0"/>
              <a:t>Sau 1 tuần điều trị ổn, bệnh nhân xuất viện. Creatinine xuất viện: 390 umol/L</a:t>
            </a:r>
          </a:p>
          <a:p>
            <a:pPr>
              <a:spcBef>
                <a:spcPts val="600"/>
              </a:spcBef>
              <a:spcAft>
                <a:spcPts val="600"/>
              </a:spcAft>
            </a:pPr>
            <a:r>
              <a:rPr lang="vi-VN" sz="2400" dirty="0" smtClean="0"/>
              <a:t>Tái khám mỗi 2 tuần, tình trạng bệnh ổn định</a:t>
            </a:r>
          </a:p>
        </p:txBody>
      </p:sp>
      <p:sp>
        <p:nvSpPr>
          <p:cNvPr id="6" name="TextBox 5"/>
          <p:cNvSpPr txBox="1"/>
          <p:nvPr/>
        </p:nvSpPr>
        <p:spPr>
          <a:xfrm>
            <a:off x="685800" y="2967335"/>
            <a:ext cx="6781800" cy="461665"/>
          </a:xfrm>
          <a:prstGeom prst="rect">
            <a:avLst/>
          </a:prstGeom>
          <a:noFill/>
        </p:spPr>
        <p:txBody>
          <a:bodyPr wrap="square" rtlCol="0">
            <a:spAutoFit/>
          </a:bodyPr>
          <a:lstStyle/>
          <a:p>
            <a:r>
              <a:rPr lang="vi-VN" sz="2400" dirty="0" smtClean="0"/>
              <a:t>Bạn khám lại bệnh nhân sau 2 tháng xuất viện</a:t>
            </a:r>
            <a:endParaRPr lang="en-US" sz="2400" dirty="0"/>
          </a:p>
        </p:txBody>
      </p:sp>
      <p:sp>
        <p:nvSpPr>
          <p:cNvPr id="7" name="TextBox 6"/>
          <p:cNvSpPr txBox="1"/>
          <p:nvPr/>
        </p:nvSpPr>
        <p:spPr>
          <a:xfrm>
            <a:off x="304800" y="3768804"/>
            <a:ext cx="8763000" cy="1107996"/>
          </a:xfrm>
          <a:prstGeom prst="rect">
            <a:avLst/>
          </a:prstGeom>
          <a:noFill/>
        </p:spPr>
        <p:txBody>
          <a:bodyPr wrap="square" rtlCol="0">
            <a:spAutoFit/>
          </a:bodyPr>
          <a:lstStyle/>
          <a:p>
            <a:pPr>
              <a:spcBef>
                <a:spcPts val="600"/>
              </a:spcBef>
              <a:spcAft>
                <a:spcPts val="600"/>
              </a:spcAft>
            </a:pPr>
            <a:r>
              <a:rPr lang="vi-VN" sz="2800" dirty="0" smtClean="0"/>
              <a:t>Cần khai thác các triệu chứng cơ năng, thực thể nào?</a:t>
            </a:r>
          </a:p>
          <a:p>
            <a:pPr>
              <a:spcBef>
                <a:spcPts val="600"/>
              </a:spcBef>
              <a:spcAft>
                <a:spcPts val="600"/>
              </a:spcAft>
            </a:pPr>
            <a:r>
              <a:rPr lang="vi-VN" sz="2800" dirty="0" smtClean="0"/>
              <a:t>Thực hiện thêm các xét nghiệm cận lâm sàng nào?</a:t>
            </a:r>
            <a:endParaRPr lang="en-US" sz="2800" dirty="0"/>
          </a:p>
        </p:txBody>
      </p:sp>
    </p:spTree>
    <p:extLst>
      <p:ext uri="{BB962C8B-B14F-4D97-AF65-F5344CB8AC3E}">
        <p14:creationId xmlns:p14="http://schemas.microsoft.com/office/powerpoint/2010/main" val="21436540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57200"/>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sp>
        <p:nvSpPr>
          <p:cNvPr id="5" name="TextBox 4"/>
          <p:cNvSpPr txBox="1"/>
          <p:nvPr/>
        </p:nvSpPr>
        <p:spPr>
          <a:xfrm>
            <a:off x="914400" y="1219200"/>
            <a:ext cx="7467600" cy="2031325"/>
          </a:xfrm>
          <a:prstGeom prst="rect">
            <a:avLst/>
          </a:prstGeom>
          <a:noFill/>
        </p:spPr>
        <p:txBody>
          <a:bodyPr wrap="square" rtlCol="0">
            <a:spAutoFit/>
          </a:bodyPr>
          <a:lstStyle/>
          <a:p>
            <a:pPr>
              <a:spcBef>
                <a:spcPts val="600"/>
              </a:spcBef>
              <a:spcAft>
                <a:spcPts val="600"/>
              </a:spcAft>
            </a:pPr>
            <a:r>
              <a:rPr lang="vi-VN" sz="2400" dirty="0" smtClean="0"/>
              <a:t>HA: 160/100 mmHg, M 76 l/p, ND 37, NT 16</a:t>
            </a:r>
          </a:p>
          <a:p>
            <a:pPr>
              <a:spcBef>
                <a:spcPts val="600"/>
              </a:spcBef>
              <a:spcAft>
                <a:spcPts val="600"/>
              </a:spcAft>
            </a:pPr>
            <a:r>
              <a:rPr lang="vi-VN" sz="2400" dirty="0" smtClean="0"/>
              <a:t>Nước tiểu 1500ml/ngày</a:t>
            </a:r>
          </a:p>
          <a:p>
            <a:pPr>
              <a:spcBef>
                <a:spcPts val="600"/>
              </a:spcBef>
              <a:spcAft>
                <a:spcPts val="600"/>
              </a:spcAft>
            </a:pPr>
            <a:r>
              <a:rPr lang="vi-VN" sz="2400" dirty="0" smtClean="0"/>
              <a:t>Không phù</a:t>
            </a:r>
          </a:p>
          <a:p>
            <a:pPr>
              <a:spcBef>
                <a:spcPts val="600"/>
              </a:spcBef>
              <a:spcAft>
                <a:spcPts val="600"/>
              </a:spcAft>
            </a:pPr>
            <a:r>
              <a:rPr lang="vi-VN" sz="2400" dirty="0" smtClean="0"/>
              <a:t>Khó thở giảm, đi lại được khoảng 500m</a:t>
            </a:r>
          </a:p>
        </p:txBody>
      </p:sp>
      <p:sp>
        <p:nvSpPr>
          <p:cNvPr id="6" name="TextBox 5"/>
          <p:cNvSpPr txBox="1"/>
          <p:nvPr/>
        </p:nvSpPr>
        <p:spPr>
          <a:xfrm>
            <a:off x="914400" y="3505200"/>
            <a:ext cx="7848600" cy="3077766"/>
          </a:xfrm>
          <a:prstGeom prst="rect">
            <a:avLst/>
          </a:prstGeom>
          <a:noFill/>
        </p:spPr>
        <p:txBody>
          <a:bodyPr wrap="square" rtlCol="0">
            <a:spAutoFit/>
          </a:bodyPr>
          <a:lstStyle/>
          <a:p>
            <a:pPr>
              <a:spcBef>
                <a:spcPts val="600"/>
              </a:spcBef>
              <a:spcAft>
                <a:spcPts val="600"/>
              </a:spcAft>
            </a:pPr>
            <a:r>
              <a:rPr lang="vi-VN" sz="2400" dirty="0" smtClean="0"/>
              <a:t>Ure 14 mmol/L, Creatinine 400 umol/L, eGFR: </a:t>
            </a:r>
          </a:p>
          <a:p>
            <a:pPr>
              <a:spcBef>
                <a:spcPts val="600"/>
              </a:spcBef>
              <a:spcAft>
                <a:spcPts val="600"/>
              </a:spcAft>
            </a:pPr>
            <a:r>
              <a:rPr lang="vi-VN" sz="2400" dirty="0" smtClean="0"/>
              <a:t>Na 136, K 3.4, Ca 2.2 mmol/L</a:t>
            </a:r>
          </a:p>
          <a:p>
            <a:pPr>
              <a:spcBef>
                <a:spcPts val="600"/>
              </a:spcBef>
              <a:spcAft>
                <a:spcPts val="600"/>
              </a:spcAft>
            </a:pPr>
            <a:r>
              <a:rPr lang="vi-VN" sz="2400" dirty="0" smtClean="0"/>
              <a:t>RA: 19 mmol/L</a:t>
            </a:r>
          </a:p>
          <a:p>
            <a:pPr>
              <a:spcBef>
                <a:spcPts val="600"/>
              </a:spcBef>
              <a:spcAft>
                <a:spcPts val="600"/>
              </a:spcAft>
            </a:pPr>
            <a:r>
              <a:rPr lang="vi-VN" sz="2400" dirty="0" smtClean="0"/>
              <a:t>Hb 78 g/L, đẳng bào, BC 4.7 k/uL, TC 262 G/L</a:t>
            </a:r>
          </a:p>
          <a:p>
            <a:pPr>
              <a:spcBef>
                <a:spcPts val="600"/>
              </a:spcBef>
              <a:spcAft>
                <a:spcPts val="600"/>
              </a:spcAft>
            </a:pPr>
            <a:r>
              <a:rPr lang="vi-VN" sz="2400" dirty="0" smtClean="0"/>
              <a:t>TPTNT: ery (-), Pro 0.3 g/L, Leu (-), nitrit (-), glucose (-)</a:t>
            </a:r>
          </a:p>
          <a:p>
            <a:pPr>
              <a:spcBef>
                <a:spcPts val="600"/>
              </a:spcBef>
              <a:spcAft>
                <a:spcPts val="600"/>
              </a:spcAft>
            </a:pPr>
            <a:r>
              <a:rPr lang="vi-VN" sz="2400" dirty="0" smtClean="0"/>
              <a:t>PCR: 0.5g/g</a:t>
            </a:r>
          </a:p>
        </p:txBody>
      </p:sp>
    </p:spTree>
    <p:extLst>
      <p:ext uri="{BB962C8B-B14F-4D97-AF65-F5344CB8AC3E}">
        <p14:creationId xmlns:p14="http://schemas.microsoft.com/office/powerpoint/2010/main" val="3624357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8636000" cy="6350000"/>
          </a:xfrm>
          <a:prstGeom prst="rect">
            <a:avLst/>
          </a:prstGeom>
        </p:spPr>
      </p:pic>
    </p:spTree>
    <p:extLst>
      <p:ext uri="{BB962C8B-B14F-4D97-AF65-F5344CB8AC3E}">
        <p14:creationId xmlns:p14="http://schemas.microsoft.com/office/powerpoint/2010/main" val="29782752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219200"/>
          </a:xfrm>
        </p:spPr>
        <p:txBody>
          <a:bodyPr/>
          <a:lstStyle/>
          <a:p>
            <a:pPr marL="0" indent="0" algn="ctr">
              <a:buNone/>
            </a:pPr>
            <a:r>
              <a:rPr lang="vi-VN" dirty="0" smtClean="0"/>
              <a:t>Xếp giai đoạn bệnh thận mạn của bn theo KDIGO 2012 (CGA)?</a:t>
            </a:r>
            <a:endParaRPr lang="en-US" dirty="0"/>
          </a:p>
        </p:txBody>
      </p:sp>
      <p:sp>
        <p:nvSpPr>
          <p:cNvPr id="4" name="TextBox 3"/>
          <p:cNvSpPr txBox="1"/>
          <p:nvPr/>
        </p:nvSpPr>
        <p:spPr>
          <a:xfrm>
            <a:off x="609600" y="457200"/>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spTree>
    <p:extLst>
      <p:ext uri="{BB962C8B-B14F-4D97-AF65-F5344CB8AC3E}">
        <p14:creationId xmlns:p14="http://schemas.microsoft.com/office/powerpoint/2010/main" val="26707443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79442"/>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sp>
        <p:nvSpPr>
          <p:cNvPr id="5" name="TextBox 4"/>
          <p:cNvSpPr txBox="1"/>
          <p:nvPr/>
        </p:nvSpPr>
        <p:spPr>
          <a:xfrm>
            <a:off x="945204" y="3468231"/>
            <a:ext cx="7391400" cy="2246769"/>
          </a:xfrm>
          <a:prstGeom prst="rect">
            <a:avLst/>
          </a:prstGeom>
          <a:noFill/>
        </p:spPr>
        <p:txBody>
          <a:bodyPr wrap="square" rtlCol="0">
            <a:spAutoFit/>
          </a:bodyPr>
          <a:lstStyle/>
          <a:p>
            <a:pPr>
              <a:spcBef>
                <a:spcPts val="600"/>
              </a:spcBef>
              <a:spcAft>
                <a:spcPts val="600"/>
              </a:spcAft>
            </a:pPr>
            <a:r>
              <a:rPr lang="vi-VN" sz="2000" dirty="0" smtClean="0"/>
              <a:t>Ure 15.3 mmol/L, Creatinine 420 umol/L, eGFR: </a:t>
            </a:r>
          </a:p>
          <a:p>
            <a:pPr>
              <a:spcBef>
                <a:spcPts val="600"/>
              </a:spcBef>
              <a:spcAft>
                <a:spcPts val="600"/>
              </a:spcAft>
            </a:pPr>
            <a:r>
              <a:rPr lang="vi-VN" sz="2000" dirty="0" smtClean="0"/>
              <a:t>Na 139, K 3.4, Ca 2.3 mmol/L, RA: 18 mmol/L</a:t>
            </a:r>
          </a:p>
          <a:p>
            <a:pPr>
              <a:spcBef>
                <a:spcPts val="600"/>
              </a:spcBef>
              <a:spcAft>
                <a:spcPts val="600"/>
              </a:spcAft>
            </a:pPr>
            <a:r>
              <a:rPr lang="vi-VN" sz="2000" dirty="0" smtClean="0"/>
              <a:t>Hb 92 g/L, đẳng bào, BC 4.6 k/uL, TC 240 G/L</a:t>
            </a:r>
          </a:p>
          <a:p>
            <a:pPr>
              <a:spcBef>
                <a:spcPts val="600"/>
              </a:spcBef>
              <a:spcAft>
                <a:spcPts val="600"/>
              </a:spcAft>
            </a:pPr>
            <a:r>
              <a:rPr lang="vi-VN" sz="2000" dirty="0" smtClean="0"/>
              <a:t>PCR 0.4 g/g</a:t>
            </a:r>
          </a:p>
          <a:p>
            <a:pPr>
              <a:spcBef>
                <a:spcPts val="600"/>
              </a:spcBef>
              <a:spcAft>
                <a:spcPts val="600"/>
              </a:spcAft>
            </a:pPr>
            <a:r>
              <a:rPr lang="vi-VN" sz="2000" dirty="0" smtClean="0"/>
              <a:t>Chol 7.4  , HDL 0.9 , LDL 4, TG 4.8 mmol/L</a:t>
            </a:r>
          </a:p>
        </p:txBody>
      </p:sp>
      <p:sp>
        <p:nvSpPr>
          <p:cNvPr id="6" name="TextBox 5"/>
          <p:cNvSpPr txBox="1"/>
          <p:nvPr/>
        </p:nvSpPr>
        <p:spPr>
          <a:xfrm>
            <a:off x="1016540" y="1295400"/>
            <a:ext cx="7670260" cy="1323439"/>
          </a:xfrm>
          <a:prstGeom prst="rect">
            <a:avLst/>
          </a:prstGeom>
          <a:noFill/>
        </p:spPr>
        <p:txBody>
          <a:bodyPr wrap="square" rtlCol="0">
            <a:spAutoFit/>
          </a:bodyPr>
          <a:lstStyle/>
          <a:p>
            <a:pPr>
              <a:spcBef>
                <a:spcPts val="600"/>
              </a:spcBef>
              <a:spcAft>
                <a:spcPts val="600"/>
              </a:spcAft>
            </a:pPr>
            <a:r>
              <a:rPr lang="vi-VN" sz="2000" dirty="0" smtClean="0"/>
              <a:t>BN theo dõi 6 tháng:</a:t>
            </a:r>
          </a:p>
          <a:p>
            <a:pPr>
              <a:spcBef>
                <a:spcPts val="600"/>
              </a:spcBef>
              <a:spcAft>
                <a:spcPts val="600"/>
              </a:spcAft>
            </a:pPr>
            <a:r>
              <a:rPr lang="vi-VN" sz="2000" dirty="0" smtClean="0"/>
              <a:t>BN còn khó thở khi gắng sức, tiểu khoảng 1 – 1,5 l/ ngày</a:t>
            </a:r>
          </a:p>
          <a:p>
            <a:pPr>
              <a:spcBef>
                <a:spcPts val="600"/>
              </a:spcBef>
              <a:spcAft>
                <a:spcPts val="600"/>
              </a:spcAft>
            </a:pPr>
            <a:r>
              <a:rPr lang="vi-VN" sz="2000" dirty="0" smtClean="0"/>
              <a:t>HA trung bình khoảng 150/90 mmHg</a:t>
            </a:r>
          </a:p>
        </p:txBody>
      </p:sp>
      <p:sp>
        <p:nvSpPr>
          <p:cNvPr id="7" name="TextBox 6"/>
          <p:cNvSpPr txBox="1"/>
          <p:nvPr/>
        </p:nvSpPr>
        <p:spPr>
          <a:xfrm>
            <a:off x="914400" y="2814935"/>
            <a:ext cx="6553200" cy="461665"/>
          </a:xfrm>
          <a:prstGeom prst="rect">
            <a:avLst/>
          </a:prstGeom>
          <a:noFill/>
        </p:spPr>
        <p:txBody>
          <a:bodyPr wrap="square" rtlCol="0">
            <a:spAutoFit/>
          </a:bodyPr>
          <a:lstStyle/>
          <a:p>
            <a:r>
              <a:rPr lang="vi-VN" sz="2400" dirty="0" smtClean="0"/>
              <a:t>Kết quả xn ở thời điểm 6 tháng sau:</a:t>
            </a:r>
            <a:endParaRPr lang="en-US" sz="2400" dirty="0"/>
          </a:p>
        </p:txBody>
      </p:sp>
    </p:spTree>
    <p:extLst>
      <p:ext uri="{BB962C8B-B14F-4D97-AF65-F5344CB8AC3E}">
        <p14:creationId xmlns:p14="http://schemas.microsoft.com/office/powerpoint/2010/main" val="3014135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8636000" cy="6350000"/>
          </a:xfrm>
          <a:prstGeom prst="rect">
            <a:avLst/>
          </a:prstGeom>
        </p:spPr>
      </p:pic>
    </p:spTree>
    <p:extLst>
      <p:ext uri="{BB962C8B-B14F-4D97-AF65-F5344CB8AC3E}">
        <p14:creationId xmlns:p14="http://schemas.microsoft.com/office/powerpoint/2010/main" val="22155975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79442"/>
            <a:ext cx="7391400" cy="584775"/>
          </a:xfrm>
          <a:prstGeom prst="rect">
            <a:avLst/>
          </a:prstGeom>
          <a:noFill/>
        </p:spPr>
        <p:txBody>
          <a:bodyPr wrap="square" rtlCol="0">
            <a:spAutoFit/>
          </a:bodyPr>
          <a:lstStyle/>
          <a:p>
            <a:r>
              <a:rPr lang="vi-VN" sz="3200" b="1" dirty="0" smtClean="0">
                <a:solidFill>
                  <a:srgbClr val="FF0000"/>
                </a:solidFill>
              </a:rPr>
              <a:t>Tình huống lâm sàng 2</a:t>
            </a:r>
            <a:endParaRPr lang="en-US" sz="3200" b="1" dirty="0">
              <a:solidFill>
                <a:srgbClr val="FF0000"/>
              </a:solidFill>
            </a:endParaRPr>
          </a:p>
        </p:txBody>
      </p:sp>
      <p:sp>
        <p:nvSpPr>
          <p:cNvPr id="3" name="TextBox 2"/>
          <p:cNvSpPr txBox="1"/>
          <p:nvPr/>
        </p:nvSpPr>
        <p:spPr>
          <a:xfrm>
            <a:off x="838200" y="1828800"/>
            <a:ext cx="7391400" cy="1077218"/>
          </a:xfrm>
          <a:prstGeom prst="rect">
            <a:avLst/>
          </a:prstGeom>
          <a:noFill/>
        </p:spPr>
        <p:txBody>
          <a:bodyPr wrap="square" rtlCol="0">
            <a:spAutoFit/>
          </a:bodyPr>
          <a:lstStyle/>
          <a:p>
            <a:pPr algn="ctr"/>
            <a:r>
              <a:rPr lang="vi-VN" sz="3200" dirty="0" smtClean="0"/>
              <a:t>Các yếu tố nào làm mất chức năng thận nhanh ở bệnh nhân này?</a:t>
            </a:r>
            <a:endParaRPr lang="en-US" sz="3200" dirty="0"/>
          </a:p>
        </p:txBody>
      </p:sp>
    </p:spTree>
    <p:extLst>
      <p:ext uri="{BB962C8B-B14F-4D97-AF65-F5344CB8AC3E}">
        <p14:creationId xmlns:p14="http://schemas.microsoft.com/office/powerpoint/2010/main" val="9092479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68474"/>
            <a:ext cx="7350584" cy="393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00" y="6019800"/>
            <a:ext cx="1752600" cy="369332"/>
          </a:xfrm>
          <a:prstGeom prst="rect">
            <a:avLst/>
          </a:prstGeom>
          <a:noFill/>
        </p:spPr>
        <p:txBody>
          <a:bodyPr wrap="square" rtlCol="0">
            <a:spAutoFit/>
          </a:bodyPr>
          <a:lstStyle/>
          <a:p>
            <a:r>
              <a:rPr lang="en-US" dirty="0" smtClean="0"/>
              <a:t>KDIGO 2012</a:t>
            </a:r>
            <a:endParaRPr lang="en-US" dirty="0"/>
          </a:p>
        </p:txBody>
      </p:sp>
      <p:sp>
        <p:nvSpPr>
          <p:cNvPr id="6" name="TextBox 5"/>
          <p:cNvSpPr txBox="1"/>
          <p:nvPr/>
        </p:nvSpPr>
        <p:spPr>
          <a:xfrm>
            <a:off x="1333500" y="304800"/>
            <a:ext cx="6743700" cy="1077218"/>
          </a:xfrm>
          <a:prstGeom prst="rect">
            <a:avLst/>
          </a:prstGeom>
          <a:noFill/>
        </p:spPr>
        <p:txBody>
          <a:bodyPr wrap="square" rtlCol="0">
            <a:spAutoFit/>
          </a:bodyPr>
          <a:lstStyle/>
          <a:p>
            <a:pPr algn="ctr"/>
            <a:r>
              <a:rPr lang="en-US" sz="3200" b="1" dirty="0" err="1" smtClean="0">
                <a:solidFill>
                  <a:srgbClr val="FF0000"/>
                </a:solidFill>
                <a:latin typeface="Arial" pitchFamily="34" charset="0"/>
                <a:cs typeface="Arial" pitchFamily="34" charset="0"/>
              </a:rPr>
              <a:t>Chẩn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đoán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tốc</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độ</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tiến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triển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của</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bệnh</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thận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mạn</a:t>
            </a:r>
            <a:endParaRPr lang="en-US" sz="32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9567665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873826"/>
            <a:ext cx="4191000" cy="3536374"/>
          </a:xfrm>
        </p:spPr>
        <p:txBody>
          <a:bodyPr>
            <a:noAutofit/>
          </a:bodyPr>
          <a:lstStyle/>
          <a:p>
            <a:pPr marL="0" indent="0">
              <a:buNone/>
            </a:pPr>
            <a:r>
              <a:rPr lang="vi-VN" sz="3200" b="1" dirty="0" smtClean="0">
                <a:latin typeface="Arial" pitchFamily="34" charset="0"/>
                <a:cs typeface="Arial" pitchFamily="34" charset="0"/>
              </a:rPr>
              <a:t>1- Bệnh căn nguyên</a:t>
            </a:r>
            <a:r>
              <a:rPr lang="en-US" sz="3200" b="1" dirty="0" smtClean="0">
                <a:latin typeface="Arial" pitchFamily="34" charset="0"/>
                <a:cs typeface="Arial" pitchFamily="34" charset="0"/>
              </a:rPr>
              <a:t>:</a:t>
            </a:r>
          </a:p>
          <a:p>
            <a:pPr lvl="1">
              <a:buFont typeface="Arial" pitchFamily="34" charset="0"/>
              <a:buChar char="•"/>
            </a:pPr>
            <a:r>
              <a:rPr lang="vi-VN" sz="2400" dirty="0" smtClean="0">
                <a:latin typeface="Arial" pitchFamily="34" charset="0"/>
                <a:cs typeface="Arial" pitchFamily="34" charset="0"/>
              </a:rPr>
              <a:t>ĐTĐ</a:t>
            </a:r>
            <a:endParaRPr lang="en-US" sz="2400" dirty="0" smtClean="0">
              <a:latin typeface="Arial" pitchFamily="34" charset="0"/>
              <a:cs typeface="Arial" pitchFamily="34" charset="0"/>
            </a:endParaRPr>
          </a:p>
          <a:p>
            <a:pPr lvl="1">
              <a:buFont typeface="Arial" pitchFamily="34" charset="0"/>
              <a:buChar char="•"/>
            </a:pPr>
            <a:r>
              <a:rPr lang="vi-VN" sz="2400" dirty="0" smtClean="0">
                <a:latin typeface="Arial" pitchFamily="34" charset="0"/>
                <a:cs typeface="Arial" pitchFamily="34" charset="0"/>
              </a:rPr>
              <a:t>Bệnh cầu thận</a:t>
            </a:r>
            <a:endParaRPr lang="en-US" sz="2400" dirty="0" smtClean="0">
              <a:latin typeface="Arial" pitchFamily="34" charset="0"/>
              <a:cs typeface="Arial" pitchFamily="34" charset="0"/>
            </a:endParaRPr>
          </a:p>
          <a:p>
            <a:pPr lvl="1">
              <a:buFont typeface="Arial" pitchFamily="34" charset="0"/>
              <a:buChar char="•"/>
            </a:pPr>
            <a:r>
              <a:rPr lang="en-US" sz="2400" dirty="0" smtClean="0">
                <a:latin typeface="Arial" pitchFamily="34" charset="0"/>
                <a:cs typeface="Arial" pitchFamily="34" charset="0"/>
              </a:rPr>
              <a:t>T</a:t>
            </a:r>
            <a:r>
              <a:rPr lang="vi-VN" sz="2400" dirty="0" smtClean="0">
                <a:latin typeface="Arial" pitchFamily="34" charset="0"/>
                <a:cs typeface="Arial" pitchFamily="34" charset="0"/>
              </a:rPr>
              <a:t>hận đa nang</a:t>
            </a:r>
            <a:endParaRPr lang="en-US" sz="2400" dirty="0" smtClean="0">
              <a:latin typeface="Arial" pitchFamily="34" charset="0"/>
              <a:cs typeface="Arial" pitchFamily="34" charset="0"/>
            </a:endParaRPr>
          </a:p>
          <a:p>
            <a:pPr lvl="1">
              <a:buFont typeface="Arial" pitchFamily="34" charset="0"/>
              <a:buChar char="•"/>
            </a:pPr>
            <a:r>
              <a:rPr lang="en-US" sz="2400" dirty="0">
                <a:latin typeface="Arial" pitchFamily="34" charset="0"/>
                <a:cs typeface="Arial" pitchFamily="34" charset="0"/>
              </a:rPr>
              <a:t>G</a:t>
            </a:r>
            <a:r>
              <a:rPr lang="vi-VN" sz="2400" dirty="0" smtClean="0">
                <a:latin typeface="Arial" pitchFamily="34" charset="0"/>
                <a:cs typeface="Arial" pitchFamily="34" charset="0"/>
              </a:rPr>
              <a:t>hép thận</a:t>
            </a:r>
            <a:endParaRPr lang="en-US" sz="2400" dirty="0" smtClean="0">
              <a:latin typeface="Arial" pitchFamily="34" charset="0"/>
              <a:cs typeface="Arial" pitchFamily="34" charset="0"/>
            </a:endParaRPr>
          </a:p>
          <a:p>
            <a:pPr lvl="1">
              <a:buFont typeface="Arial" pitchFamily="34" charset="0"/>
              <a:buChar char="•"/>
            </a:pPr>
            <a:r>
              <a:rPr lang="vi-VN" sz="2400" dirty="0" smtClean="0">
                <a:latin typeface="Arial" pitchFamily="34" charset="0"/>
                <a:cs typeface="Arial" pitchFamily="34" charset="0"/>
              </a:rPr>
              <a:t>Tăng HA</a:t>
            </a:r>
            <a:endParaRPr lang="en-US" sz="2400" dirty="0" smtClean="0">
              <a:latin typeface="Arial" pitchFamily="34" charset="0"/>
              <a:cs typeface="Arial" pitchFamily="34" charset="0"/>
            </a:endParaRPr>
          </a:p>
          <a:p>
            <a:pPr lvl="1">
              <a:buFont typeface="Arial" pitchFamily="34" charset="0"/>
              <a:buChar char="•"/>
            </a:pPr>
            <a:r>
              <a:rPr lang="en-US" sz="2400" dirty="0" smtClean="0">
                <a:latin typeface="Arial" pitchFamily="34" charset="0"/>
                <a:cs typeface="Arial" pitchFamily="34" charset="0"/>
              </a:rPr>
              <a:t>B</a:t>
            </a:r>
            <a:r>
              <a:rPr lang="vi-VN" sz="2400" dirty="0" smtClean="0">
                <a:latin typeface="Arial" pitchFamily="34" charset="0"/>
                <a:cs typeface="Arial" pitchFamily="34" charset="0"/>
              </a:rPr>
              <a:t>ệnh ống thận mô kẽ </a:t>
            </a:r>
            <a:endParaRPr lang="en-US" sz="2400" dirty="0" smtClean="0">
              <a:latin typeface="Arial" pitchFamily="34" charset="0"/>
              <a:cs typeface="Arial" pitchFamily="34" charset="0"/>
            </a:endParaRPr>
          </a:p>
          <a:p>
            <a:pPr marL="0" indent="0">
              <a:buNone/>
            </a:pPr>
            <a:endParaRPr lang="en-US" sz="3200" dirty="0">
              <a:latin typeface="Arial" pitchFamily="34" charset="0"/>
              <a:cs typeface="Arial" pitchFamily="34" charset="0"/>
            </a:endParaRPr>
          </a:p>
        </p:txBody>
      </p:sp>
      <p:sp>
        <p:nvSpPr>
          <p:cNvPr id="4" name="TextBox 3"/>
          <p:cNvSpPr txBox="1"/>
          <p:nvPr/>
        </p:nvSpPr>
        <p:spPr>
          <a:xfrm>
            <a:off x="4343400" y="1676400"/>
            <a:ext cx="4800600" cy="2308324"/>
          </a:xfrm>
          <a:prstGeom prst="rect">
            <a:avLst/>
          </a:prstGeom>
          <a:noFill/>
        </p:spPr>
        <p:txBody>
          <a:bodyPr wrap="square" rtlCol="0">
            <a:spAutoFit/>
          </a:bodyPr>
          <a:lstStyle/>
          <a:p>
            <a:r>
              <a:rPr lang="vi-VN" sz="2400" b="1" dirty="0" smtClean="0">
                <a:latin typeface="Arial" pitchFamily="34" charset="0"/>
                <a:cs typeface="Arial" pitchFamily="34" charset="0"/>
              </a:rPr>
              <a:t>2- Yếu tố có thể thay đổi được</a:t>
            </a:r>
            <a:r>
              <a:rPr lang="en-US" sz="2400" b="1" dirty="0" smtClean="0">
                <a:latin typeface="Arial" pitchFamily="34" charset="0"/>
                <a:cs typeface="Arial" pitchFamily="34" charset="0"/>
              </a:rPr>
              <a:t>:</a:t>
            </a:r>
          </a:p>
          <a:p>
            <a:pPr marL="800100" lvl="1" indent="-342900">
              <a:buFont typeface="Arial" pitchFamily="34" charset="0"/>
              <a:buChar char="•"/>
            </a:pPr>
            <a:r>
              <a:rPr lang="en-US" sz="2400" dirty="0" smtClean="0">
                <a:latin typeface="Arial" pitchFamily="34" charset="0"/>
                <a:cs typeface="Arial" pitchFamily="34" charset="0"/>
              </a:rPr>
              <a:t>Ti</a:t>
            </a:r>
            <a:r>
              <a:rPr lang="vi-VN" sz="2400" dirty="0" smtClean="0">
                <a:latin typeface="Arial" pitchFamily="34" charset="0"/>
                <a:cs typeface="Arial" pitchFamily="34" charset="0"/>
              </a:rPr>
              <a:t>ểu đạm</a:t>
            </a:r>
            <a:endParaRPr lang="en-US" sz="2400" dirty="0" smtClean="0">
              <a:latin typeface="Arial" pitchFamily="34" charset="0"/>
              <a:cs typeface="Arial" pitchFamily="34" charset="0"/>
            </a:endParaRPr>
          </a:p>
          <a:p>
            <a:pPr marL="800100" lvl="1" indent="-342900">
              <a:buFont typeface="Arial" pitchFamily="34" charset="0"/>
              <a:buChar char="•"/>
            </a:pPr>
            <a:r>
              <a:rPr lang="vi-VN" sz="2400" dirty="0" smtClean="0">
                <a:latin typeface="Arial" pitchFamily="34" charset="0"/>
                <a:cs typeface="Arial" pitchFamily="34" charset="0"/>
              </a:rPr>
              <a:t>Tăng huyết áp</a:t>
            </a:r>
            <a:endParaRPr lang="en-US" sz="2400" dirty="0" smtClean="0">
              <a:latin typeface="Arial" pitchFamily="34" charset="0"/>
              <a:cs typeface="Arial" pitchFamily="34" charset="0"/>
            </a:endParaRPr>
          </a:p>
          <a:p>
            <a:pPr marL="800100" lvl="1" indent="-342900">
              <a:buFont typeface="Arial" pitchFamily="34" charset="0"/>
              <a:buChar char="•"/>
            </a:pPr>
            <a:r>
              <a:rPr lang="vi-VN" sz="2400" dirty="0" smtClean="0">
                <a:latin typeface="Arial" pitchFamily="34" charset="0"/>
                <a:cs typeface="Arial" pitchFamily="34" charset="0"/>
              </a:rPr>
              <a:t>Tăng đường huyết</a:t>
            </a:r>
            <a:endParaRPr lang="en-US" sz="2400" dirty="0" smtClean="0">
              <a:latin typeface="Arial" pitchFamily="34" charset="0"/>
              <a:cs typeface="Arial" pitchFamily="34" charset="0"/>
            </a:endParaRPr>
          </a:p>
          <a:p>
            <a:pPr marL="800100" lvl="1" indent="-342900">
              <a:buFont typeface="Arial" pitchFamily="34" charset="0"/>
              <a:buChar char="•"/>
            </a:pPr>
            <a:r>
              <a:rPr lang="vi-VN" sz="2400" dirty="0" smtClean="0">
                <a:latin typeface="Arial" pitchFamily="34" charset="0"/>
                <a:cs typeface="Arial" pitchFamily="34" charset="0"/>
              </a:rPr>
              <a:t>Giảm albumine máu</a:t>
            </a:r>
            <a:endParaRPr lang="en-US" sz="2400" dirty="0" smtClean="0">
              <a:latin typeface="Arial" pitchFamily="34" charset="0"/>
              <a:cs typeface="Arial" pitchFamily="34" charset="0"/>
            </a:endParaRPr>
          </a:p>
          <a:p>
            <a:pPr marL="800100" lvl="1" indent="-342900">
              <a:buFont typeface="Arial" pitchFamily="34" charset="0"/>
              <a:buChar char="•"/>
            </a:pPr>
            <a:r>
              <a:rPr lang="vi-VN" sz="2400" dirty="0" smtClean="0">
                <a:latin typeface="Arial" pitchFamily="34" charset="0"/>
                <a:cs typeface="Arial" pitchFamily="34" charset="0"/>
              </a:rPr>
              <a:t>Hút thuốc lá </a:t>
            </a:r>
            <a:endParaRPr lang="en-US" sz="2400" dirty="0">
              <a:latin typeface="Arial" pitchFamily="34" charset="0"/>
              <a:cs typeface="Arial" pitchFamily="34" charset="0"/>
            </a:endParaRPr>
          </a:p>
        </p:txBody>
      </p:sp>
      <p:sp>
        <p:nvSpPr>
          <p:cNvPr id="5" name="TextBox 4"/>
          <p:cNvSpPr txBox="1"/>
          <p:nvPr/>
        </p:nvSpPr>
        <p:spPr>
          <a:xfrm>
            <a:off x="4419600" y="4343400"/>
            <a:ext cx="4724400" cy="2308324"/>
          </a:xfrm>
          <a:prstGeom prst="rect">
            <a:avLst/>
          </a:prstGeom>
          <a:noFill/>
        </p:spPr>
        <p:txBody>
          <a:bodyPr wrap="square" rtlCol="0">
            <a:spAutoFit/>
          </a:bodyPr>
          <a:lstStyle/>
          <a:p>
            <a:r>
              <a:rPr lang="vi-VN" sz="2400" b="1" dirty="0" smtClean="0">
                <a:latin typeface="Arial" pitchFamily="34" charset="0"/>
                <a:cs typeface="Arial" pitchFamily="34" charset="0"/>
              </a:rPr>
              <a:t>3- Yếu tố không thay đổi được</a:t>
            </a:r>
            <a:r>
              <a:rPr lang="en-US" sz="2400" b="1" dirty="0" smtClean="0">
                <a:latin typeface="Arial" pitchFamily="34" charset="0"/>
                <a:cs typeface="Arial" pitchFamily="34" charset="0"/>
              </a:rPr>
              <a:t>:</a:t>
            </a:r>
          </a:p>
          <a:p>
            <a:pPr marL="800100" lvl="1" indent="-342900">
              <a:buFont typeface="Arial" pitchFamily="34" charset="0"/>
              <a:buChar char="•"/>
            </a:pPr>
            <a:r>
              <a:rPr lang="vi-VN" sz="2400" dirty="0" smtClean="0">
                <a:latin typeface="Arial" pitchFamily="34" charset="0"/>
                <a:cs typeface="Arial" pitchFamily="34" charset="0"/>
              </a:rPr>
              <a:t>Nam</a:t>
            </a:r>
            <a:endParaRPr lang="en-US" sz="2400" dirty="0" smtClean="0">
              <a:latin typeface="Arial" pitchFamily="34" charset="0"/>
              <a:cs typeface="Arial" pitchFamily="34" charset="0"/>
            </a:endParaRPr>
          </a:p>
          <a:p>
            <a:pPr marL="800100" lvl="1" indent="-342900">
              <a:buFont typeface="Arial" pitchFamily="34" charset="0"/>
              <a:buChar char="•"/>
            </a:pPr>
            <a:r>
              <a:rPr lang="vi-VN" sz="2400" dirty="0" smtClean="0">
                <a:latin typeface="Arial" pitchFamily="34" charset="0"/>
                <a:cs typeface="Arial" pitchFamily="34" charset="0"/>
              </a:rPr>
              <a:t>Ngừơi da đen</a:t>
            </a:r>
            <a:endParaRPr lang="en-US" sz="2400" dirty="0" smtClean="0">
              <a:latin typeface="Arial" pitchFamily="34" charset="0"/>
              <a:cs typeface="Arial" pitchFamily="34" charset="0"/>
            </a:endParaRPr>
          </a:p>
          <a:p>
            <a:pPr marL="800100" lvl="1" indent="-342900">
              <a:buFont typeface="Arial" pitchFamily="34" charset="0"/>
              <a:buChar char="•"/>
            </a:pPr>
            <a:r>
              <a:rPr lang="vi-VN" sz="2400" dirty="0" smtClean="0">
                <a:latin typeface="Arial" pitchFamily="34" charset="0"/>
                <a:cs typeface="Arial" pitchFamily="34" charset="0"/>
              </a:rPr>
              <a:t>Lớn tuổi </a:t>
            </a:r>
            <a:endParaRPr lang="en-US" sz="2400" dirty="0">
              <a:latin typeface="Arial" pitchFamily="34" charset="0"/>
              <a:cs typeface="Arial" pitchFamily="34" charset="0"/>
            </a:endParaRPr>
          </a:p>
          <a:p>
            <a:pPr marL="800100" lvl="1" indent="-342900">
              <a:buFont typeface="Arial" pitchFamily="34" charset="0"/>
              <a:buChar char="•"/>
            </a:pPr>
            <a:r>
              <a:rPr lang="vi-VN" sz="2400" dirty="0" smtClean="0">
                <a:latin typeface="Arial" pitchFamily="34" charset="0"/>
                <a:cs typeface="Arial" pitchFamily="34" charset="0"/>
              </a:rPr>
              <a:t>ĐLCT cơ bản thấp</a:t>
            </a:r>
            <a:endParaRPr lang="en-US" sz="2400" dirty="0" smtClean="0">
              <a:latin typeface="Arial" pitchFamily="34" charset="0"/>
              <a:cs typeface="Arial" pitchFamily="34" charset="0"/>
            </a:endParaRPr>
          </a:p>
          <a:p>
            <a:pPr marL="800100" lvl="1" indent="-342900">
              <a:buFont typeface="Arial" pitchFamily="34" charset="0"/>
              <a:buChar char="•"/>
            </a:pPr>
            <a:r>
              <a:rPr lang="en-US" sz="2400" dirty="0" smtClean="0">
                <a:latin typeface="Arial" pitchFamily="34" charset="0"/>
                <a:cs typeface="Arial" pitchFamily="34" charset="0"/>
              </a:rPr>
              <a:t>Di </a:t>
            </a:r>
            <a:r>
              <a:rPr lang="en-US" sz="2400" dirty="0" err="1" smtClean="0">
                <a:latin typeface="Arial" pitchFamily="34" charset="0"/>
                <a:cs typeface="Arial" pitchFamily="34" charset="0"/>
              </a:rPr>
              <a:t>truyền</a:t>
            </a:r>
            <a:endParaRPr lang="en-US" sz="2400" dirty="0">
              <a:latin typeface="Arial" pitchFamily="34" charset="0"/>
              <a:cs typeface="Arial" pitchFamily="34" charset="0"/>
            </a:endParaRPr>
          </a:p>
        </p:txBody>
      </p:sp>
      <p:sp>
        <p:nvSpPr>
          <p:cNvPr id="6" name="TextBox 5"/>
          <p:cNvSpPr txBox="1"/>
          <p:nvPr/>
        </p:nvSpPr>
        <p:spPr>
          <a:xfrm>
            <a:off x="990600" y="457200"/>
            <a:ext cx="7239000" cy="1077218"/>
          </a:xfrm>
          <a:prstGeom prst="rect">
            <a:avLst/>
          </a:prstGeom>
          <a:noFill/>
        </p:spPr>
        <p:txBody>
          <a:bodyPr wrap="square" rtlCol="0">
            <a:spAutoFit/>
          </a:bodyPr>
          <a:lstStyle/>
          <a:p>
            <a:pPr algn="ctr"/>
            <a:r>
              <a:rPr lang="en-US" sz="3200" b="1" dirty="0" err="1" smtClean="0">
                <a:solidFill>
                  <a:srgbClr val="FF0000"/>
                </a:solidFill>
                <a:latin typeface="Arial" pitchFamily="34" charset="0"/>
                <a:cs typeface="Arial" pitchFamily="34" charset="0"/>
              </a:rPr>
              <a:t>Tầm</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soát</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các</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yếu</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tố</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ảnh</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hưởng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đến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tốc</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độ</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tiến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triển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của</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bệnh</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thận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mạn</a:t>
            </a:r>
            <a:endParaRPr lang="en-US" sz="32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2020139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76399"/>
            <a:ext cx="6858000" cy="40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9600" y="457200"/>
            <a:ext cx="8534400" cy="584775"/>
          </a:xfrm>
          <a:prstGeom prst="rect">
            <a:avLst/>
          </a:prstGeom>
          <a:noFill/>
        </p:spPr>
        <p:txBody>
          <a:bodyPr wrap="square" rtlCol="0">
            <a:spAutoFit/>
          </a:bodyPr>
          <a:lstStyle/>
          <a:p>
            <a:r>
              <a:rPr lang="en-US" sz="3200" b="1" dirty="0" err="1" smtClean="0">
                <a:solidFill>
                  <a:srgbClr val="FF0000"/>
                </a:solidFill>
                <a:latin typeface="Arial" pitchFamily="34" charset="0"/>
                <a:cs typeface="Arial" pitchFamily="34" charset="0"/>
              </a:rPr>
              <a:t>Tốc</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độ</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giảm</a:t>
            </a:r>
            <a:r>
              <a:rPr lang="en-US" sz="3200" b="1" dirty="0" smtClean="0">
                <a:solidFill>
                  <a:srgbClr val="FF0000"/>
                </a:solidFill>
                <a:latin typeface="Arial" pitchFamily="34" charset="0"/>
                <a:cs typeface="Arial" pitchFamily="34" charset="0"/>
              </a:rPr>
              <a:t> GFR </a:t>
            </a:r>
            <a:r>
              <a:rPr lang="en-US" sz="3200" b="1" dirty="0" err="1" smtClean="0">
                <a:solidFill>
                  <a:srgbClr val="FF0000"/>
                </a:solidFill>
                <a:latin typeface="Arial" pitchFamily="34" charset="0"/>
                <a:cs typeface="Arial" pitchFamily="34" charset="0"/>
              </a:rPr>
              <a:t>theo</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bệnh</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nguyên</a:t>
            </a:r>
            <a:endParaRPr lang="en-US" sz="32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1117536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33400"/>
            <a:ext cx="8953875"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32229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447" y="304800"/>
            <a:ext cx="634365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568450"/>
            <a:ext cx="7696200" cy="4785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6225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85800"/>
            <a:ext cx="8154986"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8679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001486"/>
          </a:xfrm>
        </p:spPr>
        <p:txBody>
          <a:bodyPr>
            <a:noAutofit/>
          </a:bodyPr>
          <a:lstStyle/>
          <a:p>
            <a:r>
              <a:rPr lang="en-US" sz="3200" b="1" dirty="0" err="1" smtClean="0">
                <a:solidFill>
                  <a:srgbClr val="FF0000"/>
                </a:solidFill>
                <a:latin typeface="Arial" pitchFamily="34" charset="0"/>
                <a:cs typeface="Arial" pitchFamily="34" charset="0"/>
              </a:rPr>
              <a:t>Các</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yếu</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tố</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ảnh</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hưởng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đến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Creatinine</a:t>
            </a:r>
            <a:endParaRPr lang="en-US" sz="3200" b="1" dirty="0">
              <a:solidFill>
                <a:srgbClr val="FF0000"/>
              </a:solidFill>
              <a:latin typeface="Arial" pitchFamily="34" charset="0"/>
              <a:cs typeface="Arial" pitchFamily="34" charset="0"/>
            </a:endParaRPr>
          </a:p>
        </p:txBody>
      </p:sp>
      <p:sp>
        <p:nvSpPr>
          <p:cNvPr id="3" name="Content Placeholder 2"/>
          <p:cNvSpPr>
            <a:spLocks noGrp="1"/>
          </p:cNvSpPr>
          <p:nvPr>
            <p:ph sz="quarter" idx="4294967295"/>
          </p:nvPr>
        </p:nvSpPr>
        <p:spPr>
          <a:xfrm>
            <a:off x="609600" y="1371600"/>
            <a:ext cx="7924800" cy="4343400"/>
          </a:xfrm>
          <a:prstGeom prst="rect">
            <a:avLst/>
          </a:prstGeom>
        </p:spPr>
        <p:txBody>
          <a:bodyPr>
            <a:normAutofit fontScale="25000" lnSpcReduction="20000"/>
          </a:bodyPr>
          <a:lstStyle/>
          <a:p>
            <a:pPr fontAlgn="base">
              <a:lnSpc>
                <a:spcPct val="120000"/>
              </a:lnSpc>
            </a:pPr>
            <a:r>
              <a:rPr lang="en-US" sz="12800" dirty="0" err="1" smtClean="0">
                <a:latin typeface="Arial" pitchFamily="34" charset="0"/>
                <a:cs typeface="Arial" pitchFamily="34" charset="0"/>
              </a:rPr>
              <a:t>Tuổi</a:t>
            </a:r>
            <a:endParaRPr lang="en-US" sz="12800" dirty="0" smtClean="0">
              <a:latin typeface="Arial" pitchFamily="34" charset="0"/>
              <a:cs typeface="Arial" pitchFamily="34" charset="0"/>
            </a:endParaRPr>
          </a:p>
          <a:p>
            <a:pPr fontAlgn="base">
              <a:lnSpc>
                <a:spcPct val="120000"/>
              </a:lnSpc>
            </a:pPr>
            <a:r>
              <a:rPr lang="en-US" sz="12800" dirty="0" err="1" smtClean="0">
                <a:latin typeface="Arial" pitchFamily="34" charset="0"/>
                <a:cs typeface="Arial" pitchFamily="34" charset="0"/>
              </a:rPr>
              <a:t>Giới</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nữ</a:t>
            </a:r>
            <a:endParaRPr lang="en-US" sz="12800" dirty="0" smtClean="0">
              <a:latin typeface="Arial" pitchFamily="34" charset="0"/>
              <a:cs typeface="Arial" pitchFamily="34" charset="0"/>
            </a:endParaRPr>
          </a:p>
          <a:p>
            <a:pPr fontAlgn="base">
              <a:lnSpc>
                <a:spcPct val="120000"/>
              </a:lnSpc>
            </a:pPr>
            <a:r>
              <a:rPr lang="en-US" sz="12800" dirty="0" err="1" smtClean="0">
                <a:latin typeface="Arial" pitchFamily="34" charset="0"/>
                <a:cs typeface="Arial" pitchFamily="34" charset="0"/>
              </a:rPr>
              <a:t>Chủng</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tộc</a:t>
            </a:r>
            <a:r>
              <a:rPr lang="en-US" sz="12800" dirty="0" smtClean="0">
                <a:latin typeface="Arial" pitchFamily="34" charset="0"/>
                <a:cs typeface="Arial" pitchFamily="34" charset="0"/>
              </a:rPr>
              <a:t>: da </a:t>
            </a:r>
            <a:r>
              <a:rPr lang="en-US" sz="12800" dirty="0" err="1" smtClean="0">
                <a:latin typeface="Arial" pitchFamily="34" charset="0"/>
                <a:cs typeface="Arial" pitchFamily="34" charset="0"/>
              </a:rPr>
              <a:t>đen</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châu</a:t>
            </a:r>
            <a:r>
              <a:rPr lang="en-US" sz="12800" dirty="0" smtClean="0">
                <a:latin typeface="Arial" pitchFamily="34" charset="0"/>
                <a:cs typeface="Arial" pitchFamily="34" charset="0"/>
              </a:rPr>
              <a:t> Á</a:t>
            </a:r>
          </a:p>
          <a:p>
            <a:pPr fontAlgn="base">
              <a:lnSpc>
                <a:spcPct val="120000"/>
              </a:lnSpc>
            </a:pPr>
            <a:r>
              <a:rPr lang="en-US" sz="12800" dirty="0" err="1" smtClean="0">
                <a:latin typeface="Arial" pitchFamily="34" charset="0"/>
                <a:cs typeface="Arial" pitchFamily="34" charset="0"/>
              </a:rPr>
              <a:t>Thể</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trạng</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nhiều</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cơ</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bắp</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béo</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phì</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cắt</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cụt</a:t>
            </a:r>
            <a:r>
              <a:rPr lang="en-US" sz="12800" dirty="0" smtClean="0">
                <a:latin typeface="Arial" pitchFamily="34" charset="0"/>
                <a:cs typeface="Arial" pitchFamily="34" charset="0"/>
              </a:rPr>
              <a:t> chi</a:t>
            </a:r>
          </a:p>
          <a:p>
            <a:pPr fontAlgn="base">
              <a:lnSpc>
                <a:spcPct val="120000"/>
              </a:lnSpc>
            </a:pPr>
            <a:r>
              <a:rPr lang="en-US" sz="12800" dirty="0" err="1" smtClean="0">
                <a:latin typeface="Arial" pitchFamily="34" charset="0"/>
                <a:cs typeface="Arial" pitchFamily="34" charset="0"/>
              </a:rPr>
              <a:t>Bệnh</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mạn</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tính</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suy</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dinh</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dưỡng</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viêm</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mất</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chức</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năng</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ung</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thư</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bệnh</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tim</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mạch</a:t>
            </a:r>
            <a:r>
              <a:rPr lang="en-US" sz="12800" dirty="0" smtClean="0">
                <a:latin typeface="Arial" pitchFamily="34" charset="0"/>
                <a:cs typeface="Arial" pitchFamily="34" charset="0"/>
              </a:rPr>
              <a:t>…)</a:t>
            </a:r>
          </a:p>
          <a:p>
            <a:pPr fontAlgn="base">
              <a:lnSpc>
                <a:spcPct val="120000"/>
              </a:lnSpc>
            </a:pPr>
            <a:r>
              <a:rPr lang="en-US" sz="12800" dirty="0" err="1" smtClean="0">
                <a:latin typeface="Arial" pitchFamily="34" charset="0"/>
                <a:cs typeface="Arial" pitchFamily="34" charset="0"/>
              </a:rPr>
              <a:t>Chế</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độ</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ăn</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ăn</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chay</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ăn</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nhiều</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thịt</a:t>
            </a:r>
            <a:r>
              <a:rPr lang="en-US" sz="12800" dirty="0" smtClean="0">
                <a:latin typeface="Arial" pitchFamily="34" charset="0"/>
                <a:cs typeface="Arial" pitchFamily="34" charset="0"/>
              </a:rPr>
              <a:t> </a:t>
            </a:r>
            <a:r>
              <a:rPr lang="en-US" sz="12800" dirty="0" err="1" smtClean="0">
                <a:latin typeface="Arial" pitchFamily="34" charset="0"/>
                <a:cs typeface="Arial" pitchFamily="34" charset="0"/>
              </a:rPr>
              <a:t>nấu</a:t>
            </a:r>
            <a:endParaRPr lang="en-US" sz="12800" dirty="0" smtClean="0">
              <a:latin typeface="Arial" pitchFamily="34" charset="0"/>
              <a:cs typeface="Arial" pitchFamily="34" charset="0"/>
            </a:endParaRPr>
          </a:p>
          <a:p>
            <a:endParaRPr lang="en-US" dirty="0"/>
          </a:p>
        </p:txBody>
      </p:sp>
    </p:spTree>
    <p:extLst>
      <p:ext uri="{BB962C8B-B14F-4D97-AF65-F5344CB8AC3E}">
        <p14:creationId xmlns:p14="http://schemas.microsoft.com/office/powerpoint/2010/main" val="3501287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b="1" dirty="0" smtClean="0">
                <a:solidFill>
                  <a:srgbClr val="FF0000"/>
                </a:solidFill>
                <a:latin typeface="+mn-lt"/>
              </a:rPr>
              <a:t>Kết luận</a:t>
            </a:r>
            <a:endParaRPr lang="en-US" sz="3600" b="1" dirty="0">
              <a:solidFill>
                <a:srgbClr val="FF0000"/>
              </a:solidFill>
              <a:latin typeface="+mn-lt"/>
            </a:endParaRPr>
          </a:p>
        </p:txBody>
      </p:sp>
      <p:sp>
        <p:nvSpPr>
          <p:cNvPr id="3" name="Content Placeholder 2"/>
          <p:cNvSpPr>
            <a:spLocks noGrp="1"/>
          </p:cNvSpPr>
          <p:nvPr>
            <p:ph idx="1"/>
          </p:nvPr>
        </p:nvSpPr>
        <p:spPr>
          <a:xfrm>
            <a:off x="457200" y="1600201"/>
            <a:ext cx="8229600" cy="1905000"/>
          </a:xfrm>
        </p:spPr>
        <p:txBody>
          <a:bodyPr/>
          <a:lstStyle/>
          <a:p>
            <a:pPr marL="0" indent="0" algn="ctr">
              <a:buNone/>
            </a:pPr>
            <a:r>
              <a:rPr lang="en-US" dirty="0" err="1" smtClean="0">
                <a:latin typeface="Arial" pitchFamily="34" charset="0"/>
                <a:cs typeface="Arial" pitchFamily="34" charset="0"/>
              </a:rPr>
              <a:t>Cần</a:t>
            </a:r>
            <a:r>
              <a:rPr lang="en-US" dirty="0" smtClean="0">
                <a:latin typeface="Arial" pitchFamily="34" charset="0"/>
                <a:cs typeface="Arial" pitchFamily="34" charset="0"/>
              </a:rPr>
              <a:t> </a:t>
            </a:r>
            <a:r>
              <a:rPr lang="en-US" dirty="0" err="1" smtClean="0">
                <a:latin typeface="Arial" pitchFamily="34" charset="0"/>
                <a:cs typeface="Arial" pitchFamily="34" charset="0"/>
              </a:rPr>
              <a:t>chẩn</a:t>
            </a:r>
            <a:r>
              <a:rPr lang="en-US" dirty="0" smtClean="0">
                <a:latin typeface="Arial" pitchFamily="34" charset="0"/>
                <a:cs typeface="Arial" pitchFamily="34" charset="0"/>
              </a:rPr>
              <a:t> </a:t>
            </a:r>
            <a:r>
              <a:rPr lang="en-US" dirty="0" err="1" smtClean="0">
                <a:latin typeface="Arial" pitchFamily="34" charset="0"/>
                <a:cs typeface="Arial" pitchFamily="34" charset="0"/>
              </a:rPr>
              <a:t>đoán</a:t>
            </a:r>
            <a:r>
              <a:rPr lang="en-US" dirty="0" smtClean="0">
                <a:latin typeface="Arial" pitchFamily="34" charset="0"/>
                <a:cs typeface="Arial" pitchFamily="34" charset="0"/>
              </a:rPr>
              <a:t> </a:t>
            </a:r>
            <a:r>
              <a:rPr lang="en-US" dirty="0" err="1" smtClean="0">
                <a:latin typeface="Arial" pitchFamily="34" charset="0"/>
                <a:cs typeface="Arial" pitchFamily="34" charset="0"/>
              </a:rPr>
              <a:t>sớm</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toàn</a:t>
            </a:r>
            <a:r>
              <a:rPr lang="en-US" dirty="0" smtClean="0">
                <a:latin typeface="Arial" pitchFamily="34" charset="0"/>
                <a:cs typeface="Arial" pitchFamily="34" charset="0"/>
              </a:rPr>
              <a:t> </a:t>
            </a:r>
            <a:r>
              <a:rPr lang="en-US" dirty="0" err="1" smtClean="0">
                <a:latin typeface="Arial" pitchFamily="34" charset="0"/>
                <a:cs typeface="Arial" pitchFamily="34" charset="0"/>
              </a:rPr>
              <a:t>diện</a:t>
            </a:r>
            <a:r>
              <a:rPr lang="en-US" dirty="0" smtClean="0">
                <a:latin typeface="Arial" pitchFamily="34" charset="0"/>
                <a:cs typeface="Arial" pitchFamily="34" charset="0"/>
              </a:rPr>
              <a:t>: </a:t>
            </a:r>
            <a:r>
              <a:rPr lang="en-US" dirty="0" err="1" smtClean="0">
                <a:latin typeface="Arial" pitchFamily="34" charset="0"/>
                <a:cs typeface="Arial" pitchFamily="34" charset="0"/>
              </a:rPr>
              <a:t>căn</a:t>
            </a:r>
            <a:r>
              <a:rPr lang="en-US" dirty="0" smtClean="0">
                <a:latin typeface="Arial" pitchFamily="34" charset="0"/>
                <a:cs typeface="Arial" pitchFamily="34" charset="0"/>
              </a:rPr>
              <a:t> </a:t>
            </a:r>
            <a:r>
              <a:rPr lang="en-US" dirty="0" err="1" smtClean="0">
                <a:latin typeface="Arial" pitchFamily="34" charset="0"/>
                <a:cs typeface="Arial" pitchFamily="34" charset="0"/>
              </a:rPr>
              <a:t>nguyên</a:t>
            </a:r>
            <a:r>
              <a:rPr lang="en-US" dirty="0" smtClean="0">
                <a:latin typeface="Arial" pitchFamily="34" charset="0"/>
                <a:cs typeface="Arial" pitchFamily="34" charset="0"/>
              </a:rPr>
              <a:t>, </a:t>
            </a:r>
            <a:r>
              <a:rPr lang="en-US" dirty="0" err="1" smtClean="0">
                <a:latin typeface="Arial" pitchFamily="34" charset="0"/>
                <a:cs typeface="Arial" pitchFamily="34" charset="0"/>
              </a:rPr>
              <a:t>giai</a:t>
            </a:r>
            <a:r>
              <a:rPr lang="en-US" dirty="0" smtClean="0">
                <a:latin typeface="Arial" pitchFamily="34" charset="0"/>
                <a:cs typeface="Arial" pitchFamily="34" charset="0"/>
              </a:rPr>
              <a:t> </a:t>
            </a:r>
            <a:r>
              <a:rPr lang="en-US" dirty="0" err="1" smtClean="0">
                <a:latin typeface="Arial" pitchFamily="34" charset="0"/>
                <a:cs typeface="Arial" pitchFamily="34" charset="0"/>
              </a:rPr>
              <a:t>đoạn</a:t>
            </a:r>
            <a:r>
              <a:rPr lang="en-US" dirty="0" smtClean="0">
                <a:latin typeface="Arial" pitchFamily="34" charset="0"/>
                <a:cs typeface="Arial" pitchFamily="34" charset="0"/>
              </a:rPr>
              <a:t>, </a:t>
            </a:r>
            <a:r>
              <a:rPr lang="en-US" dirty="0" err="1" smtClean="0">
                <a:latin typeface="Arial" pitchFamily="34" charset="0"/>
                <a:cs typeface="Arial" pitchFamily="34" charset="0"/>
              </a:rPr>
              <a:t>yếu</a:t>
            </a:r>
            <a:r>
              <a:rPr lang="en-US" dirty="0" smtClean="0">
                <a:latin typeface="Arial" pitchFamily="34" charset="0"/>
                <a:cs typeface="Arial" pitchFamily="34" charset="0"/>
              </a:rPr>
              <a:t> </a:t>
            </a:r>
            <a:r>
              <a:rPr lang="en-US" dirty="0" err="1" smtClean="0">
                <a:latin typeface="Arial" pitchFamily="34" charset="0"/>
                <a:cs typeface="Arial" pitchFamily="34" charset="0"/>
              </a:rPr>
              <a:t>tố</a:t>
            </a:r>
            <a:r>
              <a:rPr lang="en-US" dirty="0" smtClean="0">
                <a:latin typeface="Arial" pitchFamily="34" charset="0"/>
                <a:cs typeface="Arial" pitchFamily="34" charset="0"/>
              </a:rPr>
              <a:t> </a:t>
            </a:r>
            <a:r>
              <a:rPr lang="en-US" dirty="0" err="1" smtClean="0">
                <a:latin typeface="Arial" pitchFamily="34" charset="0"/>
                <a:cs typeface="Arial" pitchFamily="34" charset="0"/>
              </a:rPr>
              <a:t>làm</a:t>
            </a:r>
            <a:r>
              <a:rPr lang="en-US" dirty="0" smtClean="0">
                <a:latin typeface="Arial" pitchFamily="34" charset="0"/>
                <a:cs typeface="Arial" pitchFamily="34" charset="0"/>
              </a:rPr>
              <a:t> </a:t>
            </a:r>
            <a:r>
              <a:rPr lang="en-US" dirty="0" err="1" smtClean="0">
                <a:latin typeface="Arial" pitchFamily="34" charset="0"/>
                <a:cs typeface="Arial" pitchFamily="34" charset="0"/>
              </a:rPr>
              <a:t>mất</a:t>
            </a:r>
            <a:r>
              <a:rPr lang="en-US" dirty="0" smtClean="0">
                <a:latin typeface="Arial" pitchFamily="34" charset="0"/>
                <a:cs typeface="Arial" pitchFamily="34" charset="0"/>
              </a:rPr>
              <a:t> </a:t>
            </a:r>
            <a:r>
              <a:rPr lang="en-US" dirty="0" err="1" smtClean="0">
                <a:latin typeface="Arial" pitchFamily="34" charset="0"/>
                <a:cs typeface="Arial" pitchFamily="34" charset="0"/>
              </a:rPr>
              <a:t>chức</a:t>
            </a:r>
            <a:r>
              <a:rPr lang="en-US" dirty="0" smtClean="0">
                <a:latin typeface="Arial" pitchFamily="34" charset="0"/>
                <a:cs typeface="Arial" pitchFamily="34" charset="0"/>
              </a:rPr>
              <a:t> </a:t>
            </a:r>
            <a:r>
              <a:rPr lang="en-US" dirty="0" err="1" smtClean="0">
                <a:latin typeface="Arial" pitchFamily="34" charset="0"/>
                <a:cs typeface="Arial" pitchFamily="34" charset="0"/>
              </a:rPr>
              <a:t>năng</a:t>
            </a:r>
            <a:r>
              <a:rPr lang="en-US" dirty="0" smtClean="0">
                <a:latin typeface="Arial" pitchFamily="34" charset="0"/>
                <a:cs typeface="Arial" pitchFamily="34" charset="0"/>
              </a:rPr>
              <a:t> </a:t>
            </a:r>
            <a:r>
              <a:rPr lang="en-US" dirty="0" err="1" smtClean="0">
                <a:latin typeface="Arial" pitchFamily="34" charset="0"/>
                <a:cs typeface="Arial" pitchFamily="34" charset="0"/>
              </a:rPr>
              <a:t>thận</a:t>
            </a:r>
            <a:r>
              <a:rPr lang="en-US" dirty="0" smtClean="0">
                <a:latin typeface="Arial" pitchFamily="34" charset="0"/>
                <a:cs typeface="Arial" pitchFamily="34" charset="0"/>
              </a:rPr>
              <a:t>, </a:t>
            </a:r>
            <a:r>
              <a:rPr lang="en-US" dirty="0" err="1" smtClean="0">
                <a:latin typeface="Arial" pitchFamily="34" charset="0"/>
                <a:cs typeface="Arial" pitchFamily="34" charset="0"/>
              </a:rPr>
              <a:t>tốc</a:t>
            </a:r>
            <a:r>
              <a:rPr lang="en-US" dirty="0" smtClean="0">
                <a:latin typeface="Arial" pitchFamily="34" charset="0"/>
                <a:cs typeface="Arial" pitchFamily="34" charset="0"/>
              </a:rPr>
              <a:t> </a:t>
            </a: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tiến</a:t>
            </a:r>
            <a:r>
              <a:rPr lang="en-US" dirty="0" smtClean="0">
                <a:latin typeface="Arial" pitchFamily="34" charset="0"/>
                <a:cs typeface="Arial" pitchFamily="34" charset="0"/>
              </a:rPr>
              <a:t> </a:t>
            </a:r>
            <a:r>
              <a:rPr lang="en-US" dirty="0" err="1" smtClean="0">
                <a:latin typeface="Arial" pitchFamily="34" charset="0"/>
                <a:cs typeface="Arial" pitchFamily="34" charset="0"/>
              </a:rPr>
              <a:t>triển</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biến</a:t>
            </a:r>
            <a:r>
              <a:rPr lang="en-US" dirty="0" smtClean="0">
                <a:latin typeface="Arial" pitchFamily="34" charset="0"/>
                <a:cs typeface="Arial" pitchFamily="34" charset="0"/>
              </a:rPr>
              <a:t> </a:t>
            </a:r>
            <a:r>
              <a:rPr lang="en-US" dirty="0" err="1" smtClean="0">
                <a:latin typeface="Arial" pitchFamily="34" charset="0"/>
                <a:cs typeface="Arial" pitchFamily="34" charset="0"/>
              </a:rPr>
              <a:t>chứng</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4005992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0" y="-22654"/>
            <a:ext cx="9143999" cy="6903307"/>
          </a:xfrm>
          <a:prstGeom prst="rect">
            <a:avLst/>
          </a:prstGeom>
          <a:noFill/>
          <a:ln w="9525">
            <a:noFill/>
            <a:miter lim="800000"/>
            <a:headEnd/>
            <a:tailEnd/>
          </a:ln>
          <a:effectLst/>
        </p:spPr>
      </p:pic>
      <p:sp>
        <p:nvSpPr>
          <p:cNvPr id="6" name="TextBox 5"/>
          <p:cNvSpPr txBox="1"/>
          <p:nvPr/>
        </p:nvSpPr>
        <p:spPr>
          <a:xfrm>
            <a:off x="2362200" y="3962400"/>
            <a:ext cx="6477000" cy="1077218"/>
          </a:xfrm>
          <a:prstGeom prst="rect">
            <a:avLst/>
          </a:prstGeom>
          <a:noFill/>
        </p:spPr>
        <p:txBody>
          <a:bodyPr wrap="square" rtlCol="0">
            <a:spAutoFit/>
          </a:bodyPr>
          <a:lstStyle/>
          <a:p>
            <a:pPr algn="ctr"/>
            <a:r>
              <a:rPr lang="en-US" sz="3200" b="1" dirty="0" smtClean="0">
                <a:solidFill>
                  <a:srgbClr val="7030A0"/>
                </a:solidFill>
                <a:latin typeface="Mistral" pitchFamily="66" charset="0"/>
                <a:cs typeface="Calibri" pitchFamily="34" charset="0"/>
              </a:rPr>
              <a:t>XIN CHÂN THÀNH CẢM ƠN </a:t>
            </a:r>
          </a:p>
          <a:p>
            <a:pPr algn="ctr"/>
            <a:r>
              <a:rPr lang="en-US" sz="3200" b="1" dirty="0" smtClean="0">
                <a:solidFill>
                  <a:srgbClr val="7030A0"/>
                </a:solidFill>
                <a:latin typeface="Mistral" pitchFamily="66" charset="0"/>
                <a:cs typeface="Calibri" pitchFamily="34" charset="0"/>
              </a:rPr>
              <a:t>SỰ QUAN TÂM THEO DÕI </a:t>
            </a:r>
            <a:r>
              <a:rPr lang="en-US" sz="3200" b="1" dirty="0" smtClean="0">
                <a:solidFill>
                  <a:srgbClr val="7030A0"/>
                </a:solidFill>
                <a:latin typeface="Mistral" pitchFamily="66" charset="0"/>
                <a:cs typeface="Calibri" pitchFamily="34" charset="0"/>
              </a:rPr>
              <a:t>CỦA</a:t>
            </a:r>
            <a:r>
              <a:rPr lang="vi-VN" sz="3200" b="1" dirty="0" smtClean="0">
                <a:solidFill>
                  <a:srgbClr val="7030A0"/>
                </a:solidFill>
                <a:latin typeface="Mistral" pitchFamily="66" charset="0"/>
                <a:cs typeface="Calibri" pitchFamily="34" charset="0"/>
              </a:rPr>
              <a:t> </a:t>
            </a:r>
            <a:r>
              <a:rPr lang="en-US" sz="3200" b="1" dirty="0" smtClean="0">
                <a:solidFill>
                  <a:srgbClr val="7030A0"/>
                </a:solidFill>
                <a:latin typeface="Mistral" pitchFamily="66" charset="0"/>
                <a:cs typeface="Calibri" pitchFamily="34" charset="0"/>
              </a:rPr>
              <a:t>CÁC BẠN</a:t>
            </a:r>
            <a:endParaRPr lang="en-US" sz="3200" b="1" dirty="0" smtClean="0">
              <a:solidFill>
                <a:srgbClr val="7030A0"/>
              </a:solidFill>
              <a:latin typeface="Mistral" pitchFamily="66" charset="0"/>
              <a:cs typeface="Calibri" pitchFamily="34" charset="0"/>
            </a:endParaRPr>
          </a:p>
        </p:txBody>
      </p:sp>
    </p:spTree>
    <p:extLst>
      <p:ext uri="{BB962C8B-B14F-4D97-AF65-F5344CB8AC3E}">
        <p14:creationId xmlns:p14="http://schemas.microsoft.com/office/powerpoint/2010/main" val="2360972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1143000"/>
          </a:xfrm>
        </p:spPr>
        <p:txBody>
          <a:bodyPr>
            <a:noAutofit/>
          </a:bodyPr>
          <a:lstStyle/>
          <a:p>
            <a:pPr algn="ctr"/>
            <a:r>
              <a:rPr lang="en-US" sz="3200" b="1" dirty="0" err="1" smtClean="0">
                <a:solidFill>
                  <a:srgbClr val="FF0000"/>
                </a:solidFill>
                <a:latin typeface="Arial" pitchFamily="34" charset="0"/>
                <a:cs typeface="Arial" pitchFamily="34" charset="0"/>
              </a:rPr>
              <a:t>Mối</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tương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quan</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giữa</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Creatinine</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và</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chức</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năng</a:t>
            </a:r>
            <a:r>
              <a:rPr lang="en-US" sz="3200" b="1" dirty="0" smtClean="0">
                <a:solidFill>
                  <a:srgbClr val="FF0000"/>
                </a:solidFill>
                <a:latin typeface="Arial" pitchFamily="34" charset="0"/>
                <a:cs typeface="Arial" pitchFamily="34" charset="0"/>
              </a:rPr>
              <a:t> </a:t>
            </a:r>
            <a:r>
              <a:rPr lang="en-US" sz="3200" b="1" dirty="0" err="1" smtClean="0">
                <a:solidFill>
                  <a:srgbClr val="FF0000"/>
                </a:solidFill>
                <a:latin typeface="Arial" pitchFamily="34" charset="0"/>
                <a:cs typeface="Arial" pitchFamily="34" charset="0"/>
              </a:rPr>
              <a:t>thận</a:t>
            </a:r>
            <a:endParaRPr lang="en-US" sz="3200" b="1" dirty="0">
              <a:solidFill>
                <a:srgbClr val="FF0000"/>
              </a:solidFill>
              <a:latin typeface="Arial" pitchFamily="34" charset="0"/>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39334"/>
            <a:ext cx="6248400" cy="5278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629400" y="6248400"/>
            <a:ext cx="2286000" cy="369332"/>
          </a:xfrm>
          <a:prstGeom prst="rect">
            <a:avLst/>
          </a:prstGeom>
          <a:noFill/>
        </p:spPr>
        <p:txBody>
          <a:bodyPr wrap="square" rtlCol="0">
            <a:spAutoFit/>
          </a:bodyPr>
          <a:lstStyle/>
          <a:p>
            <a:pPr algn="r"/>
            <a:r>
              <a:rPr lang="en-US" dirty="0" smtClean="0"/>
              <a:t>SHEMESH,1985</a:t>
            </a:r>
            <a:endParaRPr lang="en-US" dirty="0"/>
          </a:p>
        </p:txBody>
      </p:sp>
      <p:sp>
        <p:nvSpPr>
          <p:cNvPr id="7" name="Oval 6"/>
          <p:cNvSpPr/>
          <p:nvPr/>
        </p:nvSpPr>
        <p:spPr>
          <a:xfrm>
            <a:off x="3276600" y="4876800"/>
            <a:ext cx="914400" cy="6858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200400" y="4191000"/>
            <a:ext cx="1447800" cy="369332"/>
          </a:xfrm>
          <a:prstGeom prst="rect">
            <a:avLst/>
          </a:prstGeom>
          <a:solidFill>
            <a:schemeClr val="tx1"/>
          </a:solidFill>
        </p:spPr>
        <p:txBody>
          <a:bodyPr wrap="square" rtlCol="0">
            <a:spAutoFit/>
          </a:bodyPr>
          <a:lstStyle/>
          <a:p>
            <a:r>
              <a:rPr lang="en-US" dirty="0" smtClean="0">
                <a:solidFill>
                  <a:srgbClr val="FF0000"/>
                </a:solidFill>
              </a:rPr>
              <a:t>“Blind area”</a:t>
            </a:r>
            <a:endParaRPr lang="en-US" dirty="0">
              <a:solidFill>
                <a:srgbClr val="FF0000"/>
              </a:solidFill>
            </a:endParaRPr>
          </a:p>
        </p:txBody>
      </p:sp>
    </p:spTree>
    <p:extLst>
      <p:ext uri="{BB962C8B-B14F-4D97-AF65-F5344CB8AC3E}">
        <p14:creationId xmlns:p14="http://schemas.microsoft.com/office/powerpoint/2010/main" val="2070825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8636000" cy="6350000"/>
          </a:xfrm>
          <a:prstGeom prst="rect">
            <a:avLst/>
          </a:prstGeom>
        </p:spPr>
      </p:pic>
    </p:spTree>
    <p:extLst>
      <p:ext uri="{BB962C8B-B14F-4D97-AF65-F5344CB8AC3E}">
        <p14:creationId xmlns:p14="http://schemas.microsoft.com/office/powerpoint/2010/main" val="3205478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503238"/>
            <a:ext cx="82296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vi-VN" sz="3200" b="1" dirty="0" smtClean="0">
                <a:solidFill>
                  <a:srgbClr val="FF0000"/>
                </a:solidFill>
                <a:latin typeface="+mn-lt"/>
              </a:rPr>
              <a:t>Tình huống lâm sàng 1</a:t>
            </a:r>
            <a:endParaRPr lang="en-US" sz="3200" b="1" dirty="0">
              <a:solidFill>
                <a:srgbClr val="FF0000"/>
              </a:solidFill>
              <a:latin typeface="+mn-lt"/>
            </a:endParaRPr>
          </a:p>
        </p:txBody>
      </p:sp>
      <p:sp>
        <p:nvSpPr>
          <p:cNvPr id="5" name="TextBox 4"/>
          <p:cNvSpPr txBox="1"/>
          <p:nvPr/>
        </p:nvSpPr>
        <p:spPr>
          <a:xfrm>
            <a:off x="685800" y="1676400"/>
            <a:ext cx="7772400" cy="2277547"/>
          </a:xfrm>
          <a:prstGeom prst="rect">
            <a:avLst/>
          </a:prstGeom>
          <a:noFill/>
        </p:spPr>
        <p:txBody>
          <a:bodyPr wrap="square" rtlCol="0">
            <a:spAutoFit/>
          </a:bodyPr>
          <a:lstStyle/>
          <a:p>
            <a:pPr>
              <a:spcBef>
                <a:spcPts val="600"/>
              </a:spcBef>
              <a:spcAft>
                <a:spcPts val="600"/>
              </a:spcAft>
            </a:pPr>
            <a:r>
              <a:rPr lang="vi-VN" sz="2800" dirty="0" smtClean="0"/>
              <a:t>Tính độ lọc cầu thận của bệnh nhân:</a:t>
            </a:r>
          </a:p>
          <a:p>
            <a:pPr marL="285750" indent="-285750">
              <a:spcBef>
                <a:spcPts val="600"/>
              </a:spcBef>
              <a:spcAft>
                <a:spcPts val="600"/>
              </a:spcAft>
              <a:buFontTx/>
              <a:buChar char="-"/>
            </a:pPr>
            <a:r>
              <a:rPr lang="vi-VN" sz="2800" dirty="0" smtClean="0"/>
              <a:t>Công thức Cockcroft Gault: </a:t>
            </a:r>
          </a:p>
          <a:p>
            <a:pPr marL="285750" indent="-285750">
              <a:spcBef>
                <a:spcPts val="600"/>
              </a:spcBef>
              <a:spcAft>
                <a:spcPts val="600"/>
              </a:spcAft>
              <a:buFontTx/>
              <a:buChar char="-"/>
            </a:pPr>
            <a:r>
              <a:rPr lang="vi-VN" sz="2800" dirty="0" smtClean="0"/>
              <a:t>Công thức MDRD: </a:t>
            </a:r>
          </a:p>
          <a:p>
            <a:pPr marL="285750" indent="-285750">
              <a:spcBef>
                <a:spcPts val="600"/>
              </a:spcBef>
              <a:spcAft>
                <a:spcPts val="600"/>
              </a:spcAft>
              <a:buFontTx/>
              <a:buChar char="-"/>
            </a:pPr>
            <a:r>
              <a:rPr lang="vi-VN" sz="2800" dirty="0" smtClean="0"/>
              <a:t>Công thức CKD- EPI: </a:t>
            </a:r>
            <a:endParaRPr lang="en-US" sz="2800" dirty="0"/>
          </a:p>
        </p:txBody>
      </p:sp>
      <p:sp>
        <p:nvSpPr>
          <p:cNvPr id="6" name="TextBox 5"/>
          <p:cNvSpPr txBox="1"/>
          <p:nvPr/>
        </p:nvSpPr>
        <p:spPr>
          <a:xfrm>
            <a:off x="533400" y="4800600"/>
            <a:ext cx="7696200" cy="1077218"/>
          </a:xfrm>
          <a:prstGeom prst="rect">
            <a:avLst/>
          </a:prstGeom>
          <a:noFill/>
        </p:spPr>
        <p:txBody>
          <a:bodyPr wrap="square" rtlCol="0">
            <a:spAutoFit/>
          </a:bodyPr>
          <a:lstStyle/>
          <a:p>
            <a:pPr algn="ctr"/>
            <a:r>
              <a:rPr lang="vi-VN" sz="3200" dirty="0" smtClean="0"/>
              <a:t>Nhận xét: </a:t>
            </a:r>
          </a:p>
          <a:p>
            <a:pPr algn="ctr"/>
            <a:r>
              <a:rPr lang="vi-VN" sz="3200" dirty="0" smtClean="0"/>
              <a:t>Các công thức tính độ lọc cầu thận</a:t>
            </a:r>
            <a:endParaRPr lang="en-US" sz="3200" dirty="0"/>
          </a:p>
        </p:txBody>
      </p:sp>
    </p:spTree>
    <p:extLst>
      <p:ext uri="{BB962C8B-B14F-4D97-AF65-F5344CB8AC3E}">
        <p14:creationId xmlns:p14="http://schemas.microsoft.com/office/powerpoint/2010/main" val="43863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__PE_POLL_EMBED_ID" val="8a00c8c7-ac5a-4cd0-82ad-67c8d9e70a77"/>
</p:tagLst>
</file>

<file path=ppt/tags/tag2.xml><?xml version="1.0" encoding="utf-8"?>
<p:tagLst xmlns:a="http://schemas.openxmlformats.org/drawingml/2006/main" xmlns:r="http://schemas.openxmlformats.org/officeDocument/2006/relationships" xmlns:p="http://schemas.openxmlformats.org/presentationml/2006/main">
  <p:tag name="__PE_POLL_EMBED_ID" val="e94698ec-be42-4b86-a68b-db0c7b34b90b"/>
</p:tagLst>
</file>

<file path=ppt/tags/tag3.xml><?xml version="1.0" encoding="utf-8"?>
<p:tagLst xmlns:a="http://schemas.openxmlformats.org/drawingml/2006/main" xmlns:r="http://schemas.openxmlformats.org/officeDocument/2006/relationships" xmlns:p="http://schemas.openxmlformats.org/presentationml/2006/main">
  <p:tag name="__PE_POLL_EMBED_ID" val="15a0159a-c5f3-4c44-9fd7-24318f647bc2"/>
</p:tagLst>
</file>

<file path=ppt/tags/tag4.xml><?xml version="1.0" encoding="utf-8"?>
<p:tagLst xmlns:a="http://schemas.openxmlformats.org/drawingml/2006/main" xmlns:r="http://schemas.openxmlformats.org/officeDocument/2006/relationships" xmlns:p="http://schemas.openxmlformats.org/presentationml/2006/main">
  <p:tag name="__PE_POLL_EMBED_ID" val="fcef3474-4504-4995-8d21-d194367e88b6"/>
</p:tagLst>
</file>

<file path=ppt/tags/tag5.xml><?xml version="1.0" encoding="utf-8"?>
<p:tagLst xmlns:a="http://schemas.openxmlformats.org/drawingml/2006/main" xmlns:r="http://schemas.openxmlformats.org/officeDocument/2006/relationships" xmlns:p="http://schemas.openxmlformats.org/presentationml/2006/main">
  <p:tag name="__PE_POLL_EMBED_ID" val="4b680dfa-8824-47d4-81f2-0e2b518d3b8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3239</Words>
  <Application>Microsoft Office PowerPoint</Application>
  <PresentationFormat>On-screen Show (4:3)</PresentationFormat>
  <Paragraphs>555</Paragraphs>
  <Slides>61</Slides>
  <Notes>61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BỆNH THẬN MẠN lớp hè 2019</vt:lpstr>
      <vt:lpstr>Cài đặt phần mềm</vt:lpstr>
      <vt:lpstr>Tình huống lâm sàng 1</vt:lpstr>
      <vt:lpstr>Tình huống lâm sàng 1</vt:lpstr>
      <vt:lpstr>PowerPoint Presentation</vt:lpstr>
      <vt:lpstr>Các yếu tố ảnh hưởng đến Creatinine</vt:lpstr>
      <vt:lpstr>Mối tương quan giữa Creatinine và chức năng thận</vt:lpstr>
      <vt:lpstr>PowerPoint Presentation</vt:lpstr>
      <vt:lpstr>PowerPoint Presentation</vt:lpstr>
      <vt:lpstr>Công thức COCKCROFT GAULT  </vt:lpstr>
      <vt:lpstr>Công thức CKD-EPI</vt:lpstr>
      <vt:lpstr>So sánh eGFR theo CKD-EPI và eGFR theo MDRD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THẬN MẠN lớp hè 2019</dc:title>
  <dc:creator>Windows User</dc:creator>
  <cp:lastModifiedBy>Windows User</cp:lastModifiedBy>
  <cp:revision>23</cp:revision>
  <dcterms:created xsi:type="dcterms:W3CDTF">2019-07-14T00:59:49Z</dcterms:created>
  <dcterms:modified xsi:type="dcterms:W3CDTF">2019-07-14T03:39:30Z</dcterms:modified>
</cp:coreProperties>
</file>