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8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931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599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32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605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338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782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14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96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53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387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ED5E-6FAC-43FB-BE52-A40A6103CD2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AD17-3CB9-43EF-B571-B2D63C49EC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2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3F412552-D288-419E-841F-045F1D59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1B88B67B-7547-4F8F-A840-C94F23F81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4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23CEC6F7-9420-4DB2-A934-5A6E5A29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4E705AC2-0D1E-4686-9740-5F17F27F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0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Thai Thanh</dc:creator>
  <cp:lastModifiedBy>Nguyen Van Thai Thanh</cp:lastModifiedBy>
  <cp:revision>1</cp:revision>
  <dcterms:created xsi:type="dcterms:W3CDTF">2021-08-29T13:54:47Z</dcterms:created>
  <dcterms:modified xsi:type="dcterms:W3CDTF">2021-08-29T13:56:10Z</dcterms:modified>
</cp:coreProperties>
</file>