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25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7B0E-71D1-48F4-8B98-D49487F325B1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1052-AE43-4066-A6C5-69B03CDC09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339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7B0E-71D1-48F4-8B98-D49487F325B1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1052-AE43-4066-A6C5-69B03CDC09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977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7B0E-71D1-48F4-8B98-D49487F325B1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1052-AE43-4066-A6C5-69B03CDC09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739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7B0E-71D1-48F4-8B98-D49487F325B1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1052-AE43-4066-A6C5-69B03CDC09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047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7B0E-71D1-48F4-8B98-D49487F325B1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1052-AE43-4066-A6C5-69B03CDC09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656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7B0E-71D1-48F4-8B98-D49487F325B1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1052-AE43-4066-A6C5-69B03CDC09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437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7B0E-71D1-48F4-8B98-D49487F325B1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1052-AE43-4066-A6C5-69B03CDC09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169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7B0E-71D1-48F4-8B98-D49487F325B1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1052-AE43-4066-A6C5-69B03CDC09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690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7B0E-71D1-48F4-8B98-D49487F325B1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1052-AE43-4066-A6C5-69B03CDC09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939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7B0E-71D1-48F4-8B98-D49487F325B1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1052-AE43-4066-A6C5-69B03CDC09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572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7B0E-71D1-48F4-8B98-D49487F325B1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1052-AE43-4066-A6C5-69B03CDC09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598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F7B0E-71D1-48F4-8B98-D49487F325B1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91052-AE43-4066-A6C5-69B03CDC09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431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318CF9A7-A6E9-43CB-827B-62118E731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4700"/>
            <a:ext cx="6858000" cy="106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822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Không có mô tả.">
            <a:extLst>
              <a:ext uri="{FF2B5EF4-FFF2-40B4-BE49-F238E27FC236}">
                <a16:creationId xmlns:a16="http://schemas.microsoft.com/office/drawing/2014/main" id="{645AEA5F-3FE2-48E3-8044-97FEB7AE7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6763"/>
            <a:ext cx="6858000" cy="1065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76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hông có mô tả.">
            <a:extLst>
              <a:ext uri="{FF2B5EF4-FFF2-40B4-BE49-F238E27FC236}">
                <a16:creationId xmlns:a16="http://schemas.microsoft.com/office/drawing/2014/main" id="{69432EF8-FA7D-4B76-B01E-1463A7E99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9800"/>
            <a:ext cx="6858000" cy="1031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33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hông có mô tả.">
            <a:extLst>
              <a:ext uri="{FF2B5EF4-FFF2-40B4-BE49-F238E27FC236}">
                <a16:creationId xmlns:a16="http://schemas.microsoft.com/office/drawing/2014/main" id="{3CDC72D7-8C62-49EA-BAB4-2CFFB117C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1675"/>
            <a:ext cx="6858000" cy="1078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2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Không có mô tả.">
            <a:extLst>
              <a:ext uri="{FF2B5EF4-FFF2-40B4-BE49-F238E27FC236}">
                <a16:creationId xmlns:a16="http://schemas.microsoft.com/office/drawing/2014/main" id="{3F1C5808-CB58-449B-9CE4-2C0C2B8F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788"/>
            <a:ext cx="6858000" cy="1000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86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Không có mô tả.">
            <a:extLst>
              <a:ext uri="{FF2B5EF4-FFF2-40B4-BE49-F238E27FC236}">
                <a16:creationId xmlns:a16="http://schemas.microsoft.com/office/drawing/2014/main" id="{7322687F-E88F-4564-9DD3-FBDBFF9F2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8713"/>
            <a:ext cx="6858000" cy="993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15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Không có mô tả.">
            <a:extLst>
              <a:ext uri="{FF2B5EF4-FFF2-40B4-BE49-F238E27FC236}">
                <a16:creationId xmlns:a16="http://schemas.microsoft.com/office/drawing/2014/main" id="{02C4D645-7DDD-4E29-9EA1-41A65E40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5988"/>
            <a:ext cx="6858000" cy="1035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30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Không có mô tả.">
            <a:extLst>
              <a:ext uri="{FF2B5EF4-FFF2-40B4-BE49-F238E27FC236}">
                <a16:creationId xmlns:a16="http://schemas.microsoft.com/office/drawing/2014/main" id="{2522F178-F87D-4C1D-AC4F-FABD4BFCB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4088"/>
            <a:ext cx="6858000" cy="1028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37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Không có mô tả.">
            <a:extLst>
              <a:ext uri="{FF2B5EF4-FFF2-40B4-BE49-F238E27FC236}">
                <a16:creationId xmlns:a16="http://schemas.microsoft.com/office/drawing/2014/main" id="{A7C803BD-08ED-45F3-A158-A43D86AC2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4075"/>
            <a:ext cx="6858000" cy="1048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9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Không có mô tả.">
            <a:extLst>
              <a:ext uri="{FF2B5EF4-FFF2-40B4-BE49-F238E27FC236}">
                <a16:creationId xmlns:a16="http://schemas.microsoft.com/office/drawing/2014/main" id="{10417536-A25E-4F01-B5E8-85F162FDD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1863"/>
            <a:ext cx="6858000" cy="1032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48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Thai Thanh</dc:creator>
  <cp:lastModifiedBy>Nguyen Van Thai Thanh</cp:lastModifiedBy>
  <cp:revision>1</cp:revision>
  <dcterms:created xsi:type="dcterms:W3CDTF">2021-08-29T13:51:37Z</dcterms:created>
  <dcterms:modified xsi:type="dcterms:W3CDTF">2021-08-29T13:54:31Z</dcterms:modified>
</cp:coreProperties>
</file>