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4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206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03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80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06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31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3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7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699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54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7DD2-35D7-4E7A-A39E-85C7965B7FB9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38C0-4805-494E-ACCD-65F2AA169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23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061E7B5C-3A61-4933-A36E-F4AAB6FA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52A6AF8C-CAAC-4281-9A37-CA5B64F7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6858000" cy="9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5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E572E3AB-2441-45B9-A05E-0D1C2C1B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Không có mô tả.">
            <a:extLst>
              <a:ext uri="{FF2B5EF4-FFF2-40B4-BE49-F238E27FC236}">
                <a16:creationId xmlns:a16="http://schemas.microsoft.com/office/drawing/2014/main" id="{6E77554D-9444-4FE7-8A73-DC592FED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6858000" cy="102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Không có mô tả.">
            <a:extLst>
              <a:ext uri="{FF2B5EF4-FFF2-40B4-BE49-F238E27FC236}">
                <a16:creationId xmlns:a16="http://schemas.microsoft.com/office/drawing/2014/main" id="{495CD505-FB2A-439F-8A0F-3DC64CAB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6858000" cy="1090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Không có mô tả.">
            <a:extLst>
              <a:ext uri="{FF2B5EF4-FFF2-40B4-BE49-F238E27FC236}">
                <a16:creationId xmlns:a16="http://schemas.microsoft.com/office/drawing/2014/main" id="{CBAB4DAC-8529-425A-8B1A-4E11971E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6858000" cy="100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Không có mô tả.">
            <a:extLst>
              <a:ext uri="{FF2B5EF4-FFF2-40B4-BE49-F238E27FC236}">
                <a16:creationId xmlns:a16="http://schemas.microsoft.com/office/drawing/2014/main" id="{A945F502-97B6-43A6-BE2F-D00519E4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6858000" cy="106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Không có mô tả.">
            <a:extLst>
              <a:ext uri="{FF2B5EF4-FFF2-40B4-BE49-F238E27FC236}">
                <a16:creationId xmlns:a16="http://schemas.microsoft.com/office/drawing/2014/main" id="{F315F5AB-1EEC-4E7C-AFAE-3FF7F4A7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188"/>
            <a:ext cx="6858000" cy="969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6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Không có mô tả.">
            <a:extLst>
              <a:ext uri="{FF2B5EF4-FFF2-40B4-BE49-F238E27FC236}">
                <a16:creationId xmlns:a16="http://schemas.microsoft.com/office/drawing/2014/main" id="{14362863-CA0D-46CE-B897-3AB8E48A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6858000" cy="993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1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Thai Thanh</dc:creator>
  <cp:lastModifiedBy>Nguyen Van Thai Thanh</cp:lastModifiedBy>
  <cp:revision>1</cp:revision>
  <dcterms:created xsi:type="dcterms:W3CDTF">2021-08-29T13:37:32Z</dcterms:created>
  <dcterms:modified xsi:type="dcterms:W3CDTF">2021-08-29T13:42:18Z</dcterms:modified>
</cp:coreProperties>
</file>