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9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4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69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7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3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59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89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37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8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573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F164-022F-4BD0-AFD3-493CE932C204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FB1E-2342-41A6-B577-F562E0034A3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52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4FF88763-67BB-4187-8ED6-8AF30C4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6858000" cy="100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1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D55B187F-048E-4050-B19E-A9AD7F49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6858000" cy="100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A916A66A-2558-437B-9C77-88DB0A57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6858000" cy="1020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E96D5F13-87B9-4D1F-8B78-C68BB0BB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81B9404E-F9DB-4D53-89E8-DC92733F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hông có mô tả.">
            <a:extLst>
              <a:ext uri="{FF2B5EF4-FFF2-40B4-BE49-F238E27FC236}">
                <a16:creationId xmlns:a16="http://schemas.microsoft.com/office/drawing/2014/main" id="{BAD1E2A5-00A3-4AED-9992-F6DBB2A2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6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Không có mô tả.">
            <a:extLst>
              <a:ext uri="{FF2B5EF4-FFF2-40B4-BE49-F238E27FC236}">
                <a16:creationId xmlns:a16="http://schemas.microsoft.com/office/drawing/2014/main" id="{82E82486-320D-4330-8F5C-E487683F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2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hông có mô tả.">
            <a:extLst>
              <a:ext uri="{FF2B5EF4-FFF2-40B4-BE49-F238E27FC236}">
                <a16:creationId xmlns:a16="http://schemas.microsoft.com/office/drawing/2014/main" id="{C14361C9-91DD-4CA8-9C26-C0AEFF30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4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hông có mô tả.">
            <a:extLst>
              <a:ext uri="{FF2B5EF4-FFF2-40B4-BE49-F238E27FC236}">
                <a16:creationId xmlns:a16="http://schemas.microsoft.com/office/drawing/2014/main" id="{678EE216-726E-4930-ABA2-84493C19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5013"/>
            <a:ext cx="6858000" cy="107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9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Thai Thanh</dc:creator>
  <cp:lastModifiedBy>Nguyen Van Thai Thanh</cp:lastModifiedBy>
  <cp:revision>1</cp:revision>
  <dcterms:created xsi:type="dcterms:W3CDTF">2021-08-29T13:47:04Z</dcterms:created>
  <dcterms:modified xsi:type="dcterms:W3CDTF">2021-08-29T13:51:26Z</dcterms:modified>
</cp:coreProperties>
</file>