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74" y="-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CB5-1D2E-46EA-A15E-662403E2C90D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1881-C76E-4209-9F22-E7BE082E6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709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CB5-1D2E-46EA-A15E-662403E2C90D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1881-C76E-4209-9F22-E7BE082E6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65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CB5-1D2E-46EA-A15E-662403E2C90D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1881-C76E-4209-9F22-E7BE082E6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61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CB5-1D2E-46EA-A15E-662403E2C90D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1881-C76E-4209-9F22-E7BE082E6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74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CB5-1D2E-46EA-A15E-662403E2C90D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1881-C76E-4209-9F22-E7BE082E6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918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CB5-1D2E-46EA-A15E-662403E2C90D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1881-C76E-4209-9F22-E7BE082E6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282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CB5-1D2E-46EA-A15E-662403E2C90D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1881-C76E-4209-9F22-E7BE082E6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088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CB5-1D2E-46EA-A15E-662403E2C90D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1881-C76E-4209-9F22-E7BE082E6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072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CB5-1D2E-46EA-A15E-662403E2C90D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1881-C76E-4209-9F22-E7BE082E6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551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CB5-1D2E-46EA-A15E-662403E2C90D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1881-C76E-4209-9F22-E7BE082E6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653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3CB5-1D2E-46EA-A15E-662403E2C90D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1881-C76E-4209-9F22-E7BE082E6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8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3CB5-1D2E-46EA-A15E-662403E2C90D}" type="datetimeFigureOut">
              <a:rPr lang="vi-VN" smtClean="0"/>
              <a:t>29/08/2021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1881-C76E-4209-9F22-E7BE082E66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12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C0029B73-9140-4B9D-A0A0-81BFAD41F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13"/>
            <a:ext cx="6858000" cy="1206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7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Không có mô tả.">
            <a:extLst>
              <a:ext uri="{FF2B5EF4-FFF2-40B4-BE49-F238E27FC236}">
                <a16:creationId xmlns:a16="http://schemas.microsoft.com/office/drawing/2014/main" id="{03015BE0-8C10-4F82-9DB8-DAF28E921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0" cy="990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50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Không có mô tả.">
            <a:extLst>
              <a:ext uri="{FF2B5EF4-FFF2-40B4-BE49-F238E27FC236}">
                <a16:creationId xmlns:a16="http://schemas.microsoft.com/office/drawing/2014/main" id="{373A22D0-7BF2-43AF-AB17-F4B7CD9CF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6858000" cy="1083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6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Không có mô tả.">
            <a:extLst>
              <a:ext uri="{FF2B5EF4-FFF2-40B4-BE49-F238E27FC236}">
                <a16:creationId xmlns:a16="http://schemas.microsoft.com/office/drawing/2014/main" id="{95D18167-7753-4879-9E7B-CC7563518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13"/>
            <a:ext cx="6858000" cy="950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63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3CB874C7-AF7C-4161-94C4-787BC4EDC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6188"/>
            <a:ext cx="6858000" cy="969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07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BE3664E9-1437-438A-9030-6E84E5143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2763"/>
            <a:ext cx="6858000" cy="1116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hông có mô tả.">
            <a:extLst>
              <a:ext uri="{FF2B5EF4-FFF2-40B4-BE49-F238E27FC236}">
                <a16:creationId xmlns:a16="http://schemas.microsoft.com/office/drawing/2014/main" id="{7BA563AE-576C-43B1-B784-2826F89E5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6858000" cy="962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51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hông có mô tả.">
            <a:extLst>
              <a:ext uri="{FF2B5EF4-FFF2-40B4-BE49-F238E27FC236}">
                <a16:creationId xmlns:a16="http://schemas.microsoft.com/office/drawing/2014/main" id="{3D47F6F0-024E-4FA9-AB30-FDAABD80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250"/>
            <a:ext cx="6858000" cy="1149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9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Không có mô tả.">
            <a:extLst>
              <a:ext uri="{FF2B5EF4-FFF2-40B4-BE49-F238E27FC236}">
                <a16:creationId xmlns:a16="http://schemas.microsoft.com/office/drawing/2014/main" id="{56F8C269-AA06-4562-868F-0F0637C6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075"/>
            <a:ext cx="6858000" cy="107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51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Không có mô tả.">
            <a:extLst>
              <a:ext uri="{FF2B5EF4-FFF2-40B4-BE49-F238E27FC236}">
                <a16:creationId xmlns:a16="http://schemas.microsoft.com/office/drawing/2014/main" id="{06746E92-0A56-4744-A90A-C88B8804C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775"/>
            <a:ext cx="6858000" cy="114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27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Không có mô tả.">
            <a:extLst>
              <a:ext uri="{FF2B5EF4-FFF2-40B4-BE49-F238E27FC236}">
                <a16:creationId xmlns:a16="http://schemas.microsoft.com/office/drawing/2014/main" id="{02D097EC-6296-4D5B-ACE9-0C3AFD69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7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Không có mô tả.">
            <a:extLst>
              <a:ext uri="{FF2B5EF4-FFF2-40B4-BE49-F238E27FC236}">
                <a16:creationId xmlns:a16="http://schemas.microsoft.com/office/drawing/2014/main" id="{4748D034-6328-45EC-81AB-DF10B1770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775"/>
            <a:ext cx="6858000" cy="1121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5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Thai Thanh</dc:creator>
  <cp:lastModifiedBy>Nguyen Van Thai Thanh</cp:lastModifiedBy>
  <cp:revision>1</cp:revision>
  <dcterms:created xsi:type="dcterms:W3CDTF">2021-08-29T13:17:12Z</dcterms:created>
  <dcterms:modified xsi:type="dcterms:W3CDTF">2021-08-29T13:20:48Z</dcterms:modified>
</cp:coreProperties>
</file>