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900" r:id="rId2"/>
    <p:sldMasterId id="2147483940" r:id="rId3"/>
    <p:sldMasterId id="2147483992" r:id="rId4"/>
  </p:sldMasterIdLst>
  <p:notesMasterIdLst>
    <p:notesMasterId r:id="rId54"/>
  </p:notesMasterIdLst>
  <p:handoutMasterIdLst>
    <p:handoutMasterId r:id="rId55"/>
  </p:handoutMasterIdLst>
  <p:sldIdLst>
    <p:sldId id="477" r:id="rId5"/>
    <p:sldId id="478" r:id="rId6"/>
    <p:sldId id="671" r:id="rId7"/>
    <p:sldId id="659" r:id="rId8"/>
    <p:sldId id="661" r:id="rId9"/>
    <p:sldId id="649" r:id="rId10"/>
    <p:sldId id="662" r:id="rId11"/>
    <p:sldId id="664" r:id="rId12"/>
    <p:sldId id="665" r:id="rId13"/>
    <p:sldId id="666" r:id="rId14"/>
    <p:sldId id="667" r:id="rId15"/>
    <p:sldId id="654" r:id="rId16"/>
    <p:sldId id="669" r:id="rId17"/>
    <p:sldId id="656" r:id="rId18"/>
    <p:sldId id="674" r:id="rId19"/>
    <p:sldId id="672" r:id="rId20"/>
    <p:sldId id="675" r:id="rId21"/>
    <p:sldId id="676" r:id="rId22"/>
    <p:sldId id="655" r:id="rId23"/>
    <p:sldId id="650" r:id="rId24"/>
    <p:sldId id="651" r:id="rId25"/>
    <p:sldId id="684" r:id="rId26"/>
    <p:sldId id="683" r:id="rId27"/>
    <p:sldId id="679" r:id="rId28"/>
    <p:sldId id="685" r:id="rId29"/>
    <p:sldId id="680" r:id="rId30"/>
    <p:sldId id="686" r:id="rId31"/>
    <p:sldId id="687" r:id="rId32"/>
    <p:sldId id="688" r:id="rId33"/>
    <p:sldId id="689" r:id="rId34"/>
    <p:sldId id="690" r:id="rId35"/>
    <p:sldId id="691" r:id="rId36"/>
    <p:sldId id="693" r:id="rId37"/>
    <p:sldId id="694" r:id="rId38"/>
    <p:sldId id="695" r:id="rId39"/>
    <p:sldId id="696" r:id="rId40"/>
    <p:sldId id="697" r:id="rId41"/>
    <p:sldId id="692" r:id="rId42"/>
    <p:sldId id="698" r:id="rId43"/>
    <p:sldId id="699" r:id="rId44"/>
    <p:sldId id="700" r:id="rId45"/>
    <p:sldId id="701" r:id="rId46"/>
    <p:sldId id="703" r:id="rId47"/>
    <p:sldId id="704" r:id="rId48"/>
    <p:sldId id="705" r:id="rId49"/>
    <p:sldId id="702" r:id="rId50"/>
    <p:sldId id="706" r:id="rId51"/>
    <p:sldId id="707" r:id="rId52"/>
    <p:sldId id="708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3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3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3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3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3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  <a:srgbClr val="CC6600"/>
    <a:srgbClr val="000066"/>
    <a:srgbClr val="6699FF"/>
    <a:srgbClr val="F7173C"/>
    <a:srgbClr val="F85116"/>
    <a:srgbClr val="0080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 autoAdjust="0"/>
  </p:normalViewPr>
  <p:slideViewPr>
    <p:cSldViewPr>
      <p:cViewPr>
        <p:scale>
          <a:sx n="70" d="100"/>
          <a:sy n="70" d="100"/>
        </p:scale>
        <p:origin x="-202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7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47D3A-3BBC-4F00-B589-AD83A93855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F0A2B7-FA67-457E-B106-982FE92EE449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vi-VN" sz="2400" dirty="0" smtClean="0">
              <a:latin typeface="Arial" pitchFamily="34" charset="0"/>
              <a:cs typeface="Arial" pitchFamily="34" charset="0"/>
            </a:rPr>
            <a:t>↑ sản xuất CO</a:t>
          </a:r>
          <a:r>
            <a:rPr lang="vi-VN" sz="2400" baseline="-25000" dirty="0" smtClean="0">
              <a:latin typeface="Arial" pitchFamily="34" charset="0"/>
              <a:cs typeface="Arial" pitchFamily="34" charset="0"/>
            </a:rPr>
            <a:t>2</a:t>
          </a:r>
          <a:endParaRPr lang="en-US" sz="2400" baseline="-25000" dirty="0">
            <a:latin typeface="Arial" pitchFamily="34" charset="0"/>
            <a:cs typeface="Arial" pitchFamily="34" charset="0"/>
          </a:endParaRPr>
        </a:p>
      </dgm:t>
    </dgm:pt>
    <dgm:pt modelId="{08CE7497-7C31-4E51-9B12-80D096E8563C}" type="parTrans" cxnId="{5D523584-58F6-4FE0-81AA-7B12824FC05D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694B4AE1-8BB7-4D55-8319-DB54E33310BC}" type="sibTrans" cxnId="{5D523584-58F6-4FE0-81AA-7B12824FC05D}">
      <dgm:prSet custT="1"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52D1348D-91B7-46E2-AAFE-E5308D19A1FA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vi-VN" sz="2400" dirty="0" smtClean="0">
              <a:latin typeface="Arial" pitchFamily="34" charset="0"/>
              <a:cs typeface="Arial" pitchFamily="34" charset="0"/>
            </a:rPr>
            <a:t>↓ thông khí phút</a:t>
          </a:r>
          <a:endParaRPr lang="en-US" sz="2400" dirty="0">
            <a:latin typeface="Arial" pitchFamily="34" charset="0"/>
            <a:cs typeface="Arial" pitchFamily="34" charset="0"/>
          </a:endParaRPr>
        </a:p>
      </dgm:t>
    </dgm:pt>
    <dgm:pt modelId="{B1086048-BE3D-4D5B-BCBF-AC98AACD6AEE}" type="parTrans" cxnId="{41AF9EAE-6814-46D1-9720-5DF9D27A9B7C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7381F75C-2C59-43F2-A4C4-F1B487FA7B50}" type="sibTrans" cxnId="{41AF9EAE-6814-46D1-9720-5DF9D27A9B7C}">
      <dgm:prSet custT="1"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7BB54905-F268-46CE-BD6C-42A130A0E5EC}">
      <dgm:prSet phldrT="[Text]" custT="1"/>
      <dgm:spPr>
        <a:noFill/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vi-VN" sz="2400" dirty="0" smtClean="0">
              <a:latin typeface="Arial" pitchFamily="34" charset="0"/>
              <a:cs typeface="Arial" pitchFamily="34" charset="0"/>
            </a:rPr>
            <a:t>↑ khoảng chết</a:t>
          </a:r>
          <a:endParaRPr lang="en-US" sz="2400" dirty="0">
            <a:latin typeface="Arial" pitchFamily="34" charset="0"/>
            <a:cs typeface="Arial" pitchFamily="34" charset="0"/>
          </a:endParaRPr>
        </a:p>
      </dgm:t>
    </dgm:pt>
    <dgm:pt modelId="{FCC0D978-7EF9-4248-A5D5-CDB91437B612}" type="parTrans" cxnId="{E41A5495-8D8E-4782-B2AD-4D033B664726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191F4FBD-46AE-4EC3-AA28-D4E26A94960D}" type="sibTrans" cxnId="{E41A5495-8D8E-4782-B2AD-4D033B664726}">
      <dgm:prSet custT="1"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04751A4A-900C-4E29-A82A-403DC8AC6B8A}" type="pres">
      <dgm:prSet presAssocID="{77547D3A-3BBC-4F00-B589-AD83A93855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42F994-E463-4E33-A8E9-513448E4AF1A}" type="pres">
      <dgm:prSet presAssocID="{32F0A2B7-FA67-457E-B106-982FE92EE449}" presName="node" presStyleLbl="node1" presStyleIdx="0" presStyleCnt="3" custScaleY="97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437D6-8ACE-45AE-A520-610FD37B886F}" type="pres">
      <dgm:prSet presAssocID="{694B4AE1-8BB7-4D55-8319-DB54E33310B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56118B2-CDA2-4A50-ACB6-F0845621FD12}" type="pres">
      <dgm:prSet presAssocID="{694B4AE1-8BB7-4D55-8319-DB54E33310B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0E6E264-950C-43BC-AAB9-E88F5F116A96}" type="pres">
      <dgm:prSet presAssocID="{52D1348D-91B7-46E2-AAFE-E5308D19A1FA}" presName="node" presStyleLbl="node1" presStyleIdx="1" presStyleCnt="3" custScaleY="97280" custRadScaleRad="104807" custRadScaleInc="-25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9BFF1-A051-40A3-9B7C-117A5902F76F}" type="pres">
      <dgm:prSet presAssocID="{7381F75C-2C59-43F2-A4C4-F1B487FA7B5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D1358E9-F45D-4DB2-8B5F-A882168E3D02}" type="pres">
      <dgm:prSet presAssocID="{7381F75C-2C59-43F2-A4C4-F1B487FA7B5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87DE249-90A7-438B-BF00-97B6835430B3}" type="pres">
      <dgm:prSet presAssocID="{7BB54905-F268-46CE-BD6C-42A130A0E5EC}" presName="node" presStyleLbl="node1" presStyleIdx="2" presStyleCnt="3" custScaleY="97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9363E-1BB0-4849-B0B8-1D606F4FEA93}" type="pres">
      <dgm:prSet presAssocID="{191F4FBD-46AE-4EC3-AA28-D4E26A94960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D43348F-15EC-4DD5-A032-580196043A65}" type="pres">
      <dgm:prSet presAssocID="{191F4FBD-46AE-4EC3-AA28-D4E26A94960D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1C486A0-8EDE-44C9-93D3-AF46D42DC3AF}" type="presOf" srcId="{7BB54905-F268-46CE-BD6C-42A130A0E5EC}" destId="{F87DE249-90A7-438B-BF00-97B6835430B3}" srcOrd="0" destOrd="0" presId="urn:microsoft.com/office/officeart/2005/8/layout/cycle2"/>
    <dgm:cxn modelId="{E85E9457-9403-4AD5-8E46-E3CBCF6A1A43}" type="presOf" srcId="{77547D3A-3BBC-4F00-B589-AD83A938551C}" destId="{04751A4A-900C-4E29-A82A-403DC8AC6B8A}" srcOrd="0" destOrd="0" presId="urn:microsoft.com/office/officeart/2005/8/layout/cycle2"/>
    <dgm:cxn modelId="{9AA505A6-D9A2-47EF-9349-E21C81B23081}" type="presOf" srcId="{52D1348D-91B7-46E2-AAFE-E5308D19A1FA}" destId="{20E6E264-950C-43BC-AAB9-E88F5F116A96}" srcOrd="0" destOrd="0" presId="urn:microsoft.com/office/officeart/2005/8/layout/cycle2"/>
    <dgm:cxn modelId="{E41A5495-8D8E-4782-B2AD-4D033B664726}" srcId="{77547D3A-3BBC-4F00-B589-AD83A938551C}" destId="{7BB54905-F268-46CE-BD6C-42A130A0E5EC}" srcOrd="2" destOrd="0" parTransId="{FCC0D978-7EF9-4248-A5D5-CDB91437B612}" sibTransId="{191F4FBD-46AE-4EC3-AA28-D4E26A94960D}"/>
    <dgm:cxn modelId="{4003C844-FF77-4BBC-BA23-8535C8461B90}" type="presOf" srcId="{7381F75C-2C59-43F2-A4C4-F1B487FA7B50}" destId="{AD1358E9-F45D-4DB2-8B5F-A882168E3D02}" srcOrd="1" destOrd="0" presId="urn:microsoft.com/office/officeart/2005/8/layout/cycle2"/>
    <dgm:cxn modelId="{022C03C2-8684-4325-B41A-3E12977C2F15}" type="presOf" srcId="{191F4FBD-46AE-4EC3-AA28-D4E26A94960D}" destId="{AD43348F-15EC-4DD5-A032-580196043A65}" srcOrd="1" destOrd="0" presId="urn:microsoft.com/office/officeart/2005/8/layout/cycle2"/>
    <dgm:cxn modelId="{34DDB4C2-6BF4-4ABD-9E89-4056D2FBF4E9}" type="presOf" srcId="{694B4AE1-8BB7-4D55-8319-DB54E33310BC}" destId="{356118B2-CDA2-4A50-ACB6-F0845621FD12}" srcOrd="1" destOrd="0" presId="urn:microsoft.com/office/officeart/2005/8/layout/cycle2"/>
    <dgm:cxn modelId="{A27228AC-9E2B-4C49-B3D7-DB1A5214BC1D}" type="presOf" srcId="{32F0A2B7-FA67-457E-B106-982FE92EE449}" destId="{0842F994-E463-4E33-A8E9-513448E4AF1A}" srcOrd="0" destOrd="0" presId="urn:microsoft.com/office/officeart/2005/8/layout/cycle2"/>
    <dgm:cxn modelId="{B914A4E8-FD07-43BE-9FAF-934AFCCB42DE}" type="presOf" srcId="{7381F75C-2C59-43F2-A4C4-F1B487FA7B50}" destId="{7D89BFF1-A051-40A3-9B7C-117A5902F76F}" srcOrd="0" destOrd="0" presId="urn:microsoft.com/office/officeart/2005/8/layout/cycle2"/>
    <dgm:cxn modelId="{EAF36D56-2197-4DB8-BFEB-565CAFA6D2B7}" type="presOf" srcId="{191F4FBD-46AE-4EC3-AA28-D4E26A94960D}" destId="{2DA9363E-1BB0-4849-B0B8-1D606F4FEA93}" srcOrd="0" destOrd="0" presId="urn:microsoft.com/office/officeart/2005/8/layout/cycle2"/>
    <dgm:cxn modelId="{FDF28A47-9D8F-41FE-ADB7-633F4BAA11C1}" type="presOf" srcId="{694B4AE1-8BB7-4D55-8319-DB54E33310BC}" destId="{DCE437D6-8ACE-45AE-A520-610FD37B886F}" srcOrd="0" destOrd="0" presId="urn:microsoft.com/office/officeart/2005/8/layout/cycle2"/>
    <dgm:cxn modelId="{5D523584-58F6-4FE0-81AA-7B12824FC05D}" srcId="{77547D3A-3BBC-4F00-B589-AD83A938551C}" destId="{32F0A2B7-FA67-457E-B106-982FE92EE449}" srcOrd="0" destOrd="0" parTransId="{08CE7497-7C31-4E51-9B12-80D096E8563C}" sibTransId="{694B4AE1-8BB7-4D55-8319-DB54E33310BC}"/>
    <dgm:cxn modelId="{41AF9EAE-6814-46D1-9720-5DF9D27A9B7C}" srcId="{77547D3A-3BBC-4F00-B589-AD83A938551C}" destId="{52D1348D-91B7-46E2-AAFE-E5308D19A1FA}" srcOrd="1" destOrd="0" parTransId="{B1086048-BE3D-4D5B-BCBF-AC98AACD6AEE}" sibTransId="{7381F75C-2C59-43F2-A4C4-F1B487FA7B50}"/>
    <dgm:cxn modelId="{AB039CB0-F37B-49E4-BF35-66FD2373357C}" type="presParOf" srcId="{04751A4A-900C-4E29-A82A-403DC8AC6B8A}" destId="{0842F994-E463-4E33-A8E9-513448E4AF1A}" srcOrd="0" destOrd="0" presId="urn:microsoft.com/office/officeart/2005/8/layout/cycle2"/>
    <dgm:cxn modelId="{2DC1056E-5364-45A9-88BA-BA9B44DB0D41}" type="presParOf" srcId="{04751A4A-900C-4E29-A82A-403DC8AC6B8A}" destId="{DCE437D6-8ACE-45AE-A520-610FD37B886F}" srcOrd="1" destOrd="0" presId="urn:microsoft.com/office/officeart/2005/8/layout/cycle2"/>
    <dgm:cxn modelId="{C80E5E35-F7ED-437E-A195-511BD3F2DC8D}" type="presParOf" srcId="{DCE437D6-8ACE-45AE-A520-610FD37B886F}" destId="{356118B2-CDA2-4A50-ACB6-F0845621FD12}" srcOrd="0" destOrd="0" presId="urn:microsoft.com/office/officeart/2005/8/layout/cycle2"/>
    <dgm:cxn modelId="{E9B283A4-B30B-4281-B0CA-E93FAE468DF3}" type="presParOf" srcId="{04751A4A-900C-4E29-A82A-403DC8AC6B8A}" destId="{20E6E264-950C-43BC-AAB9-E88F5F116A96}" srcOrd="2" destOrd="0" presId="urn:microsoft.com/office/officeart/2005/8/layout/cycle2"/>
    <dgm:cxn modelId="{D7F8E57A-2BBC-48C5-8883-669F797A28D8}" type="presParOf" srcId="{04751A4A-900C-4E29-A82A-403DC8AC6B8A}" destId="{7D89BFF1-A051-40A3-9B7C-117A5902F76F}" srcOrd="3" destOrd="0" presId="urn:microsoft.com/office/officeart/2005/8/layout/cycle2"/>
    <dgm:cxn modelId="{8EBF7DCE-A989-4664-A9A3-F3B5A36E5E4B}" type="presParOf" srcId="{7D89BFF1-A051-40A3-9B7C-117A5902F76F}" destId="{AD1358E9-F45D-4DB2-8B5F-A882168E3D02}" srcOrd="0" destOrd="0" presId="urn:microsoft.com/office/officeart/2005/8/layout/cycle2"/>
    <dgm:cxn modelId="{8EA754BC-E25C-442D-92C9-2B08DC5B7B03}" type="presParOf" srcId="{04751A4A-900C-4E29-A82A-403DC8AC6B8A}" destId="{F87DE249-90A7-438B-BF00-97B6835430B3}" srcOrd="4" destOrd="0" presId="urn:microsoft.com/office/officeart/2005/8/layout/cycle2"/>
    <dgm:cxn modelId="{4DB6681B-327D-47FE-9AAD-8A168393E04A}" type="presParOf" srcId="{04751A4A-900C-4E29-A82A-403DC8AC6B8A}" destId="{2DA9363E-1BB0-4849-B0B8-1D606F4FEA93}" srcOrd="5" destOrd="0" presId="urn:microsoft.com/office/officeart/2005/8/layout/cycle2"/>
    <dgm:cxn modelId="{7EC2FDCE-C444-4E9E-976F-176919C06FDE}" type="presParOf" srcId="{2DA9363E-1BB0-4849-B0B8-1D606F4FEA93}" destId="{AD43348F-15EC-4DD5-A032-580196043A65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3D15B-ECB7-434B-8ABB-5AC6875E276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AF341-28EE-42CD-BAF8-142636075698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400" dirty="0" smtClean="0">
              <a:latin typeface="Arial" pitchFamily="34" charset="0"/>
              <a:cs typeface="Arial" pitchFamily="34" charset="0"/>
            </a:rPr>
            <a:t>↓</a:t>
          </a:r>
          <a:r>
            <a:rPr lang="vi-VN" sz="2400" dirty="0" smtClean="0">
              <a:latin typeface="Arial" pitchFamily="34" charset="0"/>
              <a:cs typeface="Arial" pitchFamily="34" charset="0"/>
            </a:rPr>
            <a:t> PiO</a:t>
          </a:r>
          <a:r>
            <a:rPr lang="vi-VN" sz="2400" baseline="-25000" dirty="0" smtClean="0">
              <a:latin typeface="Arial" pitchFamily="34" charset="0"/>
              <a:cs typeface="Arial" pitchFamily="34" charset="0"/>
            </a:rPr>
            <a:t>2</a:t>
          </a:r>
          <a:endParaRPr lang="en-US" sz="2400" baseline="-25000" dirty="0">
            <a:latin typeface="Arial" pitchFamily="34" charset="0"/>
            <a:cs typeface="Arial" pitchFamily="34" charset="0"/>
          </a:endParaRPr>
        </a:p>
      </dgm:t>
    </dgm:pt>
    <dgm:pt modelId="{6037314A-44B5-4218-A05A-DC33E56FE9EE}" type="parTrans" cxnId="{88BE37D6-3CDA-44EA-A84D-53D00D4FB7E7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C9E1034E-3BE8-4965-84E1-63E699F54D11}" type="sibTrans" cxnId="{88BE37D6-3CDA-44EA-A84D-53D00D4FB7E7}">
      <dgm:prSet custT="1"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02C08ACE-F518-4A3B-8EA6-7E08F835A852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400" dirty="0" smtClean="0">
              <a:latin typeface="Arial" pitchFamily="34" charset="0"/>
              <a:cs typeface="Arial" pitchFamily="34" charset="0"/>
            </a:rPr>
            <a:t>↓</a:t>
          </a:r>
          <a:r>
            <a:rPr lang="vi-VN" sz="2400" dirty="0" smtClean="0">
              <a:latin typeface="Arial" pitchFamily="34" charset="0"/>
              <a:cs typeface="Arial" pitchFamily="34" charset="0"/>
            </a:rPr>
            <a:t>Thông khí phế nang</a:t>
          </a:r>
          <a:endParaRPr lang="en-US" sz="2400" dirty="0">
            <a:latin typeface="Arial" pitchFamily="34" charset="0"/>
            <a:cs typeface="Arial" pitchFamily="34" charset="0"/>
          </a:endParaRPr>
        </a:p>
      </dgm:t>
    </dgm:pt>
    <dgm:pt modelId="{6F200CEA-5107-4BFC-961F-9B4BB88DECD7}" type="parTrans" cxnId="{C5561990-2947-4961-B38A-3787B21CC611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FF06F40B-0FDD-4BEB-AFA2-71A152F273AA}" type="sibTrans" cxnId="{C5561990-2947-4961-B38A-3787B21CC611}">
      <dgm:prSet custT="1"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A49659F9-32E3-4FBA-86CA-B11A0D9330E3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vi-VN" sz="2400" dirty="0" smtClean="0">
              <a:latin typeface="Arial" pitchFamily="34" charset="0"/>
              <a:cs typeface="Arial" pitchFamily="34" charset="0"/>
            </a:rPr>
            <a:t>Bất xứng V/Q</a:t>
          </a:r>
          <a:endParaRPr lang="en-US" sz="2400" dirty="0">
            <a:latin typeface="Arial" pitchFamily="34" charset="0"/>
            <a:cs typeface="Arial" pitchFamily="34" charset="0"/>
          </a:endParaRPr>
        </a:p>
      </dgm:t>
    </dgm:pt>
    <dgm:pt modelId="{F9F5A772-FF64-434B-83AD-DA9F7BF82C6F}" type="parTrans" cxnId="{CB6AFF69-BB4B-4A41-9B85-1D1D6CA64299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93EB3C7E-DE55-4BDF-965A-620B38284452}" type="sibTrans" cxnId="{CB6AFF69-BB4B-4A41-9B85-1D1D6CA64299}">
      <dgm:prSet custT="1"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C2E4CAE4-092D-4F78-825F-7F737920541F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vi-VN" sz="2400" dirty="0" smtClean="0">
              <a:latin typeface="Arial" pitchFamily="34" charset="0"/>
              <a:cs typeface="Arial" pitchFamily="34" charset="0"/>
            </a:rPr>
            <a:t>Nối tắt tại phổi</a:t>
          </a:r>
          <a:endParaRPr lang="en-US" sz="2400" dirty="0">
            <a:latin typeface="Arial" pitchFamily="34" charset="0"/>
            <a:cs typeface="Arial" pitchFamily="34" charset="0"/>
          </a:endParaRPr>
        </a:p>
      </dgm:t>
    </dgm:pt>
    <dgm:pt modelId="{C479D74D-F7A4-41A1-93DA-08F75BD48B22}" type="parTrans" cxnId="{6694E7B2-5A0E-4D63-8F15-929879FCE0B8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8928A9AF-233D-4B9F-BCCF-F6C43D847F8F}" type="sibTrans" cxnId="{6694E7B2-5A0E-4D63-8F15-929879FCE0B8}">
      <dgm:prSet custT="1"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118088E6-7AED-4766-B470-9C3151862EC0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400" dirty="0" smtClean="0">
              <a:latin typeface="Arial" pitchFamily="34" charset="0"/>
              <a:cs typeface="Arial" pitchFamily="34" charset="0"/>
            </a:rPr>
            <a:t>↓</a:t>
          </a:r>
          <a:r>
            <a:rPr lang="vi-VN" sz="2400" dirty="0" smtClean="0">
              <a:latin typeface="Arial" pitchFamily="34" charset="0"/>
              <a:cs typeface="Arial" pitchFamily="34" charset="0"/>
            </a:rPr>
            <a:t> khuếch tán qua màng</a:t>
          </a:r>
          <a:endParaRPr lang="en-US" sz="2400" dirty="0">
            <a:latin typeface="Arial" pitchFamily="34" charset="0"/>
            <a:cs typeface="Arial" pitchFamily="34" charset="0"/>
          </a:endParaRPr>
        </a:p>
      </dgm:t>
    </dgm:pt>
    <dgm:pt modelId="{8751D1BF-CF92-46F4-BDE7-DCB5043E1667}" type="parTrans" cxnId="{AD47D1B7-06D5-40FC-8BA8-16F263647887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782A0939-12AA-4F7C-A6CE-2455184684D1}" type="sibTrans" cxnId="{AD47D1B7-06D5-40FC-8BA8-16F263647887}">
      <dgm:prSet custT="1"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4080A371-69AF-4563-A9F2-3BD6CD0EEE50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r>
            <a:rPr lang="en-US" sz="2400" dirty="0" smtClean="0">
              <a:latin typeface="Arial" pitchFamily="34" charset="0"/>
              <a:cs typeface="Arial" pitchFamily="34" charset="0"/>
            </a:rPr>
            <a:t>↓</a:t>
          </a:r>
          <a:r>
            <a:rPr lang="vi-VN" sz="2400" dirty="0" smtClean="0">
              <a:latin typeface="Arial" pitchFamily="34" charset="0"/>
              <a:cs typeface="Arial" pitchFamily="34" charset="0"/>
            </a:rPr>
            <a:t>PvO</a:t>
          </a:r>
          <a:r>
            <a:rPr lang="vi-VN" sz="2400" baseline="-25000" dirty="0" smtClean="0">
              <a:latin typeface="Arial" pitchFamily="34" charset="0"/>
              <a:cs typeface="Arial" pitchFamily="34" charset="0"/>
            </a:rPr>
            <a:t>2</a:t>
          </a:r>
          <a:endParaRPr lang="en-US" sz="2400" baseline="-25000" dirty="0">
            <a:latin typeface="Arial" pitchFamily="34" charset="0"/>
            <a:cs typeface="Arial" pitchFamily="34" charset="0"/>
          </a:endParaRPr>
        </a:p>
      </dgm:t>
    </dgm:pt>
    <dgm:pt modelId="{1E5FA739-650A-4687-B796-4DA60A235A85}" type="parTrans" cxnId="{1177E9DC-90D6-4046-B146-C2EE7F498D73}">
      <dgm:prSet/>
      <dgm:spPr/>
      <dgm:t>
        <a:bodyPr/>
        <a:lstStyle/>
        <a:p>
          <a:endParaRPr lang="en-US" sz="2400"/>
        </a:p>
      </dgm:t>
    </dgm:pt>
    <dgm:pt modelId="{706952AF-48A2-4C8A-B0CE-BABB9B89D3C2}" type="sibTrans" cxnId="{1177E9DC-90D6-4046-B146-C2EE7F498D73}">
      <dgm:prSet custT="1"/>
      <dgm:spPr/>
      <dgm:t>
        <a:bodyPr/>
        <a:lstStyle/>
        <a:p>
          <a:endParaRPr lang="en-US" sz="2400"/>
        </a:p>
      </dgm:t>
    </dgm:pt>
    <dgm:pt modelId="{CF2CB3D7-29FF-4CF2-A132-588CC71D4C42}" type="pres">
      <dgm:prSet presAssocID="{E4B3D15B-ECB7-434B-8ABB-5AC6875E27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B3B13A-B850-4909-AE38-87D7C32A0E69}" type="pres">
      <dgm:prSet presAssocID="{F74AF341-28EE-42CD-BAF8-142636075698}" presName="node" presStyleLbl="node1" presStyleIdx="0" presStyleCnt="6" custScaleX="149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5AB82-7E31-498D-9ED0-A466DB67664A}" type="pres">
      <dgm:prSet presAssocID="{C9E1034E-3BE8-4965-84E1-63E699F54D1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F7FE86A-F230-439C-A710-9B0BF08AF3CF}" type="pres">
      <dgm:prSet presAssocID="{C9E1034E-3BE8-4965-84E1-63E699F54D1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7999ABE-427A-4938-B460-9C18C103658B}" type="pres">
      <dgm:prSet presAssocID="{02C08ACE-F518-4A3B-8EA6-7E08F835A852}" presName="node" presStyleLbl="node1" presStyleIdx="1" presStyleCnt="6" custScaleX="149255" custRadScaleRad="158367" custRadScaleInc="38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4825C-AAAD-40CF-97B7-A3CA7229E45B}" type="pres">
      <dgm:prSet presAssocID="{FF06F40B-0FDD-4BEB-AFA2-71A152F273A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018E649-7C3D-405D-A116-2121EBA0A879}" type="pres">
      <dgm:prSet presAssocID="{FF06F40B-0FDD-4BEB-AFA2-71A152F273A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59524A-E2C8-423F-9254-356431B76229}" type="pres">
      <dgm:prSet presAssocID="{A49659F9-32E3-4FBA-86CA-B11A0D9330E3}" presName="node" presStyleLbl="node1" presStyleIdx="2" presStyleCnt="6" custScaleX="149255" custRadScaleRad="158367" custRadScaleInc="-38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5A7A3-2D44-484E-BE7B-3AAD71FD4353}" type="pres">
      <dgm:prSet presAssocID="{93EB3C7E-DE55-4BDF-965A-620B3828445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32D61BC6-BCD6-4108-8A20-BA9698B47BF0}" type="pres">
      <dgm:prSet presAssocID="{93EB3C7E-DE55-4BDF-965A-620B3828445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8E6E0C-957D-481F-9087-504F35517DE2}" type="pres">
      <dgm:prSet presAssocID="{C2E4CAE4-092D-4F78-825F-7F737920541F}" presName="node" presStyleLbl="node1" presStyleIdx="3" presStyleCnt="6" custScaleX="149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70DF9-194E-4F30-908E-8FF20B005805}" type="pres">
      <dgm:prSet presAssocID="{8928A9AF-233D-4B9F-BCCF-F6C43D847F8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948A603-B242-4D26-901B-CC2F5D4BA032}" type="pres">
      <dgm:prSet presAssocID="{8928A9AF-233D-4B9F-BCCF-F6C43D847F8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AD900FF-FB9C-4A43-894A-6E67B7699B94}" type="pres">
      <dgm:prSet presAssocID="{118088E6-7AED-4766-B470-9C3151862EC0}" presName="node" presStyleLbl="node1" presStyleIdx="4" presStyleCnt="6" custScaleX="149255" custRadScaleRad="158368" custRadScaleInc="38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1B353-8C72-4EBA-8150-5432CEB36A54}" type="pres">
      <dgm:prSet presAssocID="{782A0939-12AA-4F7C-A6CE-2455184684D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D6A99B4E-DF2E-4C8A-884F-9C8D025A3FB6}" type="pres">
      <dgm:prSet presAssocID="{782A0939-12AA-4F7C-A6CE-2455184684D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75E9C90B-9292-43E7-887D-7CE8F06BB747}" type="pres">
      <dgm:prSet presAssocID="{4080A371-69AF-4563-A9F2-3BD6CD0EEE50}" presName="node" presStyleLbl="node1" presStyleIdx="5" presStyleCnt="6" custScaleX="149255" custRadScaleRad="158368" custRadScaleInc="-38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E3FB9-914E-4B8A-A752-D086F2DD5874}" type="pres">
      <dgm:prSet presAssocID="{706952AF-48A2-4C8A-B0CE-BABB9B89D3C2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3762E57-7DF2-4BDF-94A4-2DEA119CEA10}" type="pres">
      <dgm:prSet presAssocID="{706952AF-48A2-4C8A-B0CE-BABB9B89D3C2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177E9DC-90D6-4046-B146-C2EE7F498D73}" srcId="{E4B3D15B-ECB7-434B-8ABB-5AC6875E276B}" destId="{4080A371-69AF-4563-A9F2-3BD6CD0EEE50}" srcOrd="5" destOrd="0" parTransId="{1E5FA739-650A-4687-B796-4DA60A235A85}" sibTransId="{706952AF-48A2-4C8A-B0CE-BABB9B89D3C2}"/>
    <dgm:cxn modelId="{D6CDF522-7260-4BD6-9529-0DAFC9E458FD}" type="presOf" srcId="{8928A9AF-233D-4B9F-BCCF-F6C43D847F8F}" destId="{3948A603-B242-4D26-901B-CC2F5D4BA032}" srcOrd="1" destOrd="0" presId="urn:microsoft.com/office/officeart/2005/8/layout/cycle2"/>
    <dgm:cxn modelId="{AD47D1B7-06D5-40FC-8BA8-16F263647887}" srcId="{E4B3D15B-ECB7-434B-8ABB-5AC6875E276B}" destId="{118088E6-7AED-4766-B470-9C3151862EC0}" srcOrd="4" destOrd="0" parTransId="{8751D1BF-CF92-46F4-BDE7-DCB5043E1667}" sibTransId="{782A0939-12AA-4F7C-A6CE-2455184684D1}"/>
    <dgm:cxn modelId="{42117256-5EBD-4E45-A877-A5B84827A3B5}" type="presOf" srcId="{782A0939-12AA-4F7C-A6CE-2455184684D1}" destId="{A261B353-8C72-4EBA-8150-5432CEB36A54}" srcOrd="0" destOrd="0" presId="urn:microsoft.com/office/officeart/2005/8/layout/cycle2"/>
    <dgm:cxn modelId="{88BE37D6-3CDA-44EA-A84D-53D00D4FB7E7}" srcId="{E4B3D15B-ECB7-434B-8ABB-5AC6875E276B}" destId="{F74AF341-28EE-42CD-BAF8-142636075698}" srcOrd="0" destOrd="0" parTransId="{6037314A-44B5-4218-A05A-DC33E56FE9EE}" sibTransId="{C9E1034E-3BE8-4965-84E1-63E699F54D11}"/>
    <dgm:cxn modelId="{56F76C9F-BA1E-4109-87F5-A01C5D8C4DD7}" type="presOf" srcId="{02C08ACE-F518-4A3B-8EA6-7E08F835A852}" destId="{77999ABE-427A-4938-B460-9C18C103658B}" srcOrd="0" destOrd="0" presId="urn:microsoft.com/office/officeart/2005/8/layout/cycle2"/>
    <dgm:cxn modelId="{C5561990-2947-4961-B38A-3787B21CC611}" srcId="{E4B3D15B-ECB7-434B-8ABB-5AC6875E276B}" destId="{02C08ACE-F518-4A3B-8EA6-7E08F835A852}" srcOrd="1" destOrd="0" parTransId="{6F200CEA-5107-4BFC-961F-9B4BB88DECD7}" sibTransId="{FF06F40B-0FDD-4BEB-AFA2-71A152F273AA}"/>
    <dgm:cxn modelId="{39D2096C-ECD4-46E1-A8C9-EF34F8D27D61}" type="presOf" srcId="{A49659F9-32E3-4FBA-86CA-B11A0D9330E3}" destId="{7659524A-E2C8-423F-9254-356431B76229}" srcOrd="0" destOrd="0" presId="urn:microsoft.com/office/officeart/2005/8/layout/cycle2"/>
    <dgm:cxn modelId="{94972CB9-EDC0-4882-9708-CEF05053E078}" type="presOf" srcId="{706952AF-48A2-4C8A-B0CE-BABB9B89D3C2}" destId="{9E0E3FB9-914E-4B8A-A752-D086F2DD5874}" srcOrd="0" destOrd="0" presId="urn:microsoft.com/office/officeart/2005/8/layout/cycle2"/>
    <dgm:cxn modelId="{D90DF1A9-FF0E-4AD5-9E07-BCC9C64F0272}" type="presOf" srcId="{8928A9AF-233D-4B9F-BCCF-F6C43D847F8F}" destId="{17970DF9-194E-4F30-908E-8FF20B005805}" srcOrd="0" destOrd="0" presId="urn:microsoft.com/office/officeart/2005/8/layout/cycle2"/>
    <dgm:cxn modelId="{BF2AC46E-5EB1-4F5A-8408-E0202E63EA7B}" type="presOf" srcId="{FF06F40B-0FDD-4BEB-AFA2-71A152F273AA}" destId="{AEF4825C-AAAD-40CF-97B7-A3CA7229E45B}" srcOrd="0" destOrd="0" presId="urn:microsoft.com/office/officeart/2005/8/layout/cycle2"/>
    <dgm:cxn modelId="{6694E7B2-5A0E-4D63-8F15-929879FCE0B8}" srcId="{E4B3D15B-ECB7-434B-8ABB-5AC6875E276B}" destId="{C2E4CAE4-092D-4F78-825F-7F737920541F}" srcOrd="3" destOrd="0" parTransId="{C479D74D-F7A4-41A1-93DA-08F75BD48B22}" sibTransId="{8928A9AF-233D-4B9F-BCCF-F6C43D847F8F}"/>
    <dgm:cxn modelId="{6448683D-97E9-4B8C-B629-23FBB289A5AB}" type="presOf" srcId="{4080A371-69AF-4563-A9F2-3BD6CD0EEE50}" destId="{75E9C90B-9292-43E7-887D-7CE8F06BB747}" srcOrd="0" destOrd="0" presId="urn:microsoft.com/office/officeart/2005/8/layout/cycle2"/>
    <dgm:cxn modelId="{CB6AFF69-BB4B-4A41-9B85-1D1D6CA64299}" srcId="{E4B3D15B-ECB7-434B-8ABB-5AC6875E276B}" destId="{A49659F9-32E3-4FBA-86CA-B11A0D9330E3}" srcOrd="2" destOrd="0" parTransId="{F9F5A772-FF64-434B-83AD-DA9F7BF82C6F}" sibTransId="{93EB3C7E-DE55-4BDF-965A-620B38284452}"/>
    <dgm:cxn modelId="{E4B2A7C0-0399-4A82-A07E-B4317B90D77D}" type="presOf" srcId="{782A0939-12AA-4F7C-A6CE-2455184684D1}" destId="{D6A99B4E-DF2E-4C8A-884F-9C8D025A3FB6}" srcOrd="1" destOrd="0" presId="urn:microsoft.com/office/officeart/2005/8/layout/cycle2"/>
    <dgm:cxn modelId="{A5ACAE84-872E-4295-87C3-6F04258D42ED}" type="presOf" srcId="{F74AF341-28EE-42CD-BAF8-142636075698}" destId="{7FB3B13A-B850-4909-AE38-87D7C32A0E69}" srcOrd="0" destOrd="0" presId="urn:microsoft.com/office/officeart/2005/8/layout/cycle2"/>
    <dgm:cxn modelId="{B27CE521-8B39-4975-BAF4-0D875A6BFA9C}" type="presOf" srcId="{C2E4CAE4-092D-4F78-825F-7F737920541F}" destId="{208E6E0C-957D-481F-9087-504F35517DE2}" srcOrd="0" destOrd="0" presId="urn:microsoft.com/office/officeart/2005/8/layout/cycle2"/>
    <dgm:cxn modelId="{A142779E-BDFA-4900-90E5-54B67E1E8690}" type="presOf" srcId="{E4B3D15B-ECB7-434B-8ABB-5AC6875E276B}" destId="{CF2CB3D7-29FF-4CF2-A132-588CC71D4C42}" srcOrd="0" destOrd="0" presId="urn:microsoft.com/office/officeart/2005/8/layout/cycle2"/>
    <dgm:cxn modelId="{0A195623-EFED-4C93-9A6A-2303E8E9755E}" type="presOf" srcId="{C9E1034E-3BE8-4965-84E1-63E699F54D11}" destId="{C1C5AB82-7E31-498D-9ED0-A466DB67664A}" srcOrd="0" destOrd="0" presId="urn:microsoft.com/office/officeart/2005/8/layout/cycle2"/>
    <dgm:cxn modelId="{5788240C-1254-424B-98C8-EC5550CD650E}" type="presOf" srcId="{FF06F40B-0FDD-4BEB-AFA2-71A152F273AA}" destId="{A018E649-7C3D-405D-A116-2121EBA0A879}" srcOrd="1" destOrd="0" presId="urn:microsoft.com/office/officeart/2005/8/layout/cycle2"/>
    <dgm:cxn modelId="{EF870B92-6D02-4C70-8AA2-80D1EEB9A884}" type="presOf" srcId="{706952AF-48A2-4C8A-B0CE-BABB9B89D3C2}" destId="{33762E57-7DF2-4BDF-94A4-2DEA119CEA10}" srcOrd="1" destOrd="0" presId="urn:microsoft.com/office/officeart/2005/8/layout/cycle2"/>
    <dgm:cxn modelId="{2E807BE8-9C46-4095-B74B-F589EE75CF83}" type="presOf" srcId="{93EB3C7E-DE55-4BDF-965A-620B38284452}" destId="{7045A7A3-2D44-484E-BE7B-3AAD71FD4353}" srcOrd="0" destOrd="0" presId="urn:microsoft.com/office/officeart/2005/8/layout/cycle2"/>
    <dgm:cxn modelId="{E00EEA85-CA2D-4745-8DBC-5222EC963F04}" type="presOf" srcId="{118088E6-7AED-4766-B470-9C3151862EC0}" destId="{EAD900FF-FB9C-4A43-894A-6E67B7699B94}" srcOrd="0" destOrd="0" presId="urn:microsoft.com/office/officeart/2005/8/layout/cycle2"/>
    <dgm:cxn modelId="{98E48B17-149C-4272-939E-FF47F961DF39}" type="presOf" srcId="{93EB3C7E-DE55-4BDF-965A-620B38284452}" destId="{32D61BC6-BCD6-4108-8A20-BA9698B47BF0}" srcOrd="1" destOrd="0" presId="urn:microsoft.com/office/officeart/2005/8/layout/cycle2"/>
    <dgm:cxn modelId="{9EC5FAF0-CDB5-435D-AB00-49CE86C37A8C}" type="presOf" srcId="{C9E1034E-3BE8-4965-84E1-63E699F54D11}" destId="{BF7FE86A-F230-439C-A710-9B0BF08AF3CF}" srcOrd="1" destOrd="0" presId="urn:microsoft.com/office/officeart/2005/8/layout/cycle2"/>
    <dgm:cxn modelId="{29C5A069-3737-499C-B917-FEAA183138B7}" type="presParOf" srcId="{CF2CB3D7-29FF-4CF2-A132-588CC71D4C42}" destId="{7FB3B13A-B850-4909-AE38-87D7C32A0E69}" srcOrd="0" destOrd="0" presId="urn:microsoft.com/office/officeart/2005/8/layout/cycle2"/>
    <dgm:cxn modelId="{4D07EFAC-4224-4548-BA99-96B0C0E7FF70}" type="presParOf" srcId="{CF2CB3D7-29FF-4CF2-A132-588CC71D4C42}" destId="{C1C5AB82-7E31-498D-9ED0-A466DB67664A}" srcOrd="1" destOrd="0" presId="urn:microsoft.com/office/officeart/2005/8/layout/cycle2"/>
    <dgm:cxn modelId="{FC5C7D42-D141-4677-859E-52A34515D0E5}" type="presParOf" srcId="{C1C5AB82-7E31-498D-9ED0-A466DB67664A}" destId="{BF7FE86A-F230-439C-A710-9B0BF08AF3CF}" srcOrd="0" destOrd="0" presId="urn:microsoft.com/office/officeart/2005/8/layout/cycle2"/>
    <dgm:cxn modelId="{2943C31C-1728-4F85-9108-93FC7656EDB0}" type="presParOf" srcId="{CF2CB3D7-29FF-4CF2-A132-588CC71D4C42}" destId="{77999ABE-427A-4938-B460-9C18C103658B}" srcOrd="2" destOrd="0" presId="urn:microsoft.com/office/officeart/2005/8/layout/cycle2"/>
    <dgm:cxn modelId="{4576FCCC-ED2D-46CA-8DE3-FB092A870745}" type="presParOf" srcId="{CF2CB3D7-29FF-4CF2-A132-588CC71D4C42}" destId="{AEF4825C-AAAD-40CF-97B7-A3CA7229E45B}" srcOrd="3" destOrd="0" presId="urn:microsoft.com/office/officeart/2005/8/layout/cycle2"/>
    <dgm:cxn modelId="{BB458D0E-1AEC-4C06-93A1-E0F215C68DCA}" type="presParOf" srcId="{AEF4825C-AAAD-40CF-97B7-A3CA7229E45B}" destId="{A018E649-7C3D-405D-A116-2121EBA0A879}" srcOrd="0" destOrd="0" presId="urn:microsoft.com/office/officeart/2005/8/layout/cycle2"/>
    <dgm:cxn modelId="{E0CEE2C6-3C6B-4AD3-8364-4B32B7BA70BB}" type="presParOf" srcId="{CF2CB3D7-29FF-4CF2-A132-588CC71D4C42}" destId="{7659524A-E2C8-423F-9254-356431B76229}" srcOrd="4" destOrd="0" presId="urn:microsoft.com/office/officeart/2005/8/layout/cycle2"/>
    <dgm:cxn modelId="{73EE80EE-0992-45B8-9900-EA0FD599F32B}" type="presParOf" srcId="{CF2CB3D7-29FF-4CF2-A132-588CC71D4C42}" destId="{7045A7A3-2D44-484E-BE7B-3AAD71FD4353}" srcOrd="5" destOrd="0" presId="urn:microsoft.com/office/officeart/2005/8/layout/cycle2"/>
    <dgm:cxn modelId="{FF347885-2EA5-4D61-92C2-C7352DFC5BBF}" type="presParOf" srcId="{7045A7A3-2D44-484E-BE7B-3AAD71FD4353}" destId="{32D61BC6-BCD6-4108-8A20-BA9698B47BF0}" srcOrd="0" destOrd="0" presId="urn:microsoft.com/office/officeart/2005/8/layout/cycle2"/>
    <dgm:cxn modelId="{DDCFFF9E-B5D6-42DE-8FB7-0E3E7CC9FE67}" type="presParOf" srcId="{CF2CB3D7-29FF-4CF2-A132-588CC71D4C42}" destId="{208E6E0C-957D-481F-9087-504F35517DE2}" srcOrd="6" destOrd="0" presId="urn:microsoft.com/office/officeart/2005/8/layout/cycle2"/>
    <dgm:cxn modelId="{FDB63BA1-D590-4D1E-B9E9-3ECA0DB9B18D}" type="presParOf" srcId="{CF2CB3D7-29FF-4CF2-A132-588CC71D4C42}" destId="{17970DF9-194E-4F30-908E-8FF20B005805}" srcOrd="7" destOrd="0" presId="urn:microsoft.com/office/officeart/2005/8/layout/cycle2"/>
    <dgm:cxn modelId="{0A991BFD-04C5-4F8C-812B-F61FD4C3FDE6}" type="presParOf" srcId="{17970DF9-194E-4F30-908E-8FF20B005805}" destId="{3948A603-B242-4D26-901B-CC2F5D4BA032}" srcOrd="0" destOrd="0" presId="urn:microsoft.com/office/officeart/2005/8/layout/cycle2"/>
    <dgm:cxn modelId="{6EEAD217-9945-4A63-A120-B4C1795E992B}" type="presParOf" srcId="{CF2CB3D7-29FF-4CF2-A132-588CC71D4C42}" destId="{EAD900FF-FB9C-4A43-894A-6E67B7699B94}" srcOrd="8" destOrd="0" presId="urn:microsoft.com/office/officeart/2005/8/layout/cycle2"/>
    <dgm:cxn modelId="{E79FDA36-9A94-44EC-A81D-CD5B15E18F9D}" type="presParOf" srcId="{CF2CB3D7-29FF-4CF2-A132-588CC71D4C42}" destId="{A261B353-8C72-4EBA-8150-5432CEB36A54}" srcOrd="9" destOrd="0" presId="urn:microsoft.com/office/officeart/2005/8/layout/cycle2"/>
    <dgm:cxn modelId="{871C9239-43C8-44C4-8DC3-0A8BFC019537}" type="presParOf" srcId="{A261B353-8C72-4EBA-8150-5432CEB36A54}" destId="{D6A99B4E-DF2E-4C8A-884F-9C8D025A3FB6}" srcOrd="0" destOrd="0" presId="urn:microsoft.com/office/officeart/2005/8/layout/cycle2"/>
    <dgm:cxn modelId="{858F2468-455A-4F93-AFAE-BDF77E688107}" type="presParOf" srcId="{CF2CB3D7-29FF-4CF2-A132-588CC71D4C42}" destId="{75E9C90B-9292-43E7-887D-7CE8F06BB747}" srcOrd="10" destOrd="0" presId="urn:microsoft.com/office/officeart/2005/8/layout/cycle2"/>
    <dgm:cxn modelId="{82C01B60-3723-4763-A9BB-8A397263BAF3}" type="presParOf" srcId="{CF2CB3D7-29FF-4CF2-A132-588CC71D4C42}" destId="{9E0E3FB9-914E-4B8A-A752-D086F2DD5874}" srcOrd="11" destOrd="0" presId="urn:microsoft.com/office/officeart/2005/8/layout/cycle2"/>
    <dgm:cxn modelId="{F295244C-BDB6-4289-ABC5-87E0C52A3BE0}" type="presParOf" srcId="{9E0E3FB9-914E-4B8A-A752-D086F2DD5874}" destId="{33762E57-7DF2-4BDF-94A4-2DEA119CEA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0C43E-7521-428C-8B12-C4FD14C141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17FA700-1606-4A1D-9930-340EC10A6EDC}">
      <dgm:prSet phldrT="[Text]" custT="1"/>
      <dgm:spPr>
        <a:noFill/>
      </dgm:spPr>
      <dgm:t>
        <a:bodyPr/>
        <a:lstStyle/>
        <a:p>
          <a:r>
            <a:rPr lang="vi-VN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Nhận diện </a:t>
          </a:r>
        </a:p>
        <a:p>
          <a:r>
            <a:rPr lang="vi-VN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SHH</a:t>
          </a:r>
          <a:endParaRPr lang="en-US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0D139DC-7C21-4A1D-AE88-56DD34042B34}" type="parTrans" cxnId="{A23B0970-CD5E-4CD8-9490-A74A3811192E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96822639-0C3A-4126-B1BC-E9EEDDADEEF1}" type="sibTrans" cxnId="{A23B0970-CD5E-4CD8-9490-A74A3811192E}">
      <dgm:prSet custT="1"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0D856263-C7ED-4ED2-92A3-C511D735C7FE}">
      <dgm:prSet phldrT="[Text]" custT="1"/>
      <dgm:spPr>
        <a:noFill/>
      </dgm:spPr>
      <dgm:t>
        <a:bodyPr/>
        <a:lstStyle/>
        <a:p>
          <a:r>
            <a:rPr lang="vi-VN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Phân loại </a:t>
          </a:r>
        </a:p>
        <a:p>
          <a:r>
            <a:rPr lang="vi-VN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SHH</a:t>
          </a:r>
          <a:endParaRPr lang="en-US" sz="28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07582D17-B115-44E0-9B6F-449DB1D4ABB6}" type="parTrans" cxnId="{7F996B71-3B6F-4D8C-8E9D-9BA6E7387109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72E49DEE-C693-4511-9B25-9B7E66DBABE4}" type="sibTrans" cxnId="{7F996B71-3B6F-4D8C-8E9D-9BA6E7387109}">
      <dgm:prSet custT="1"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DA9AC5DC-1F5F-4D2E-8B04-5CC8706327DB}">
      <dgm:prSet phldrT="[Text]" custT="1"/>
      <dgm:spPr>
        <a:noFill/>
      </dgm:spPr>
      <dgm:t>
        <a:bodyPr/>
        <a:lstStyle/>
        <a:p>
          <a:r>
            <a:rPr lang="vi-VN" sz="2800" dirty="0" smtClean="0">
              <a:latin typeface="Arial" pitchFamily="34" charset="0"/>
              <a:cs typeface="Arial" pitchFamily="34" charset="0"/>
            </a:rPr>
            <a:t>Xác định </a:t>
          </a:r>
        </a:p>
        <a:p>
          <a:r>
            <a:rPr lang="vi-VN" sz="2800" dirty="0" smtClean="0">
              <a:latin typeface="Arial" pitchFamily="34" charset="0"/>
              <a:cs typeface="Arial" pitchFamily="34" charset="0"/>
            </a:rPr>
            <a:t>nguyên nhân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25F88366-E593-499C-9923-F2656DE084F3}" type="parTrans" cxnId="{170DAC9A-21F1-4DEA-A8D8-6C8848235F75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65C08265-F933-4F60-831D-5268D8F54063}" type="sibTrans" cxnId="{170DAC9A-21F1-4DEA-A8D8-6C8848235F75}">
      <dgm:prSet/>
      <dgm:spPr/>
      <dgm:t>
        <a:bodyPr/>
        <a:lstStyle/>
        <a:p>
          <a:endParaRPr lang="en-US" sz="2800">
            <a:latin typeface="Arial" pitchFamily="34" charset="0"/>
            <a:cs typeface="Arial" pitchFamily="34" charset="0"/>
          </a:endParaRPr>
        </a:p>
      </dgm:t>
    </dgm:pt>
    <dgm:pt modelId="{45AD7F35-2B8A-49B0-AB98-D5C0968252BD}" type="pres">
      <dgm:prSet presAssocID="{6E10C43E-7521-428C-8B12-C4FD14C141A4}" presName="Name0" presStyleCnt="0">
        <dgm:presLayoutVars>
          <dgm:dir/>
          <dgm:resizeHandles val="exact"/>
        </dgm:presLayoutVars>
      </dgm:prSet>
      <dgm:spPr/>
    </dgm:pt>
    <dgm:pt modelId="{1C37A472-DD69-43B2-AB57-8EACED54E6C7}" type="pres">
      <dgm:prSet presAssocID="{617FA700-1606-4A1D-9930-340EC10A6E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86D3C-742B-4384-B634-9D19267E277D}" type="pres">
      <dgm:prSet presAssocID="{96822639-0C3A-4126-B1BC-E9EEDDADEEF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5B24E2F-A30D-416B-BF74-C8B6EF8A6B21}" type="pres">
      <dgm:prSet presAssocID="{96822639-0C3A-4126-B1BC-E9EEDDADEEF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1D33267-C483-4FED-8CB0-C28AFA8D20C8}" type="pres">
      <dgm:prSet presAssocID="{0D856263-C7ED-4ED2-92A3-C511D735C7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A1C47-B930-475E-ADDA-83793E9F22DC}" type="pres">
      <dgm:prSet presAssocID="{72E49DEE-C693-4511-9B25-9B7E66DBABE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169D44F-8687-4C5F-B012-B1A825BEC622}" type="pres">
      <dgm:prSet presAssocID="{72E49DEE-C693-4511-9B25-9B7E66DBABE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0CA946B-D3E1-4FE4-84C8-9E2C5616A537}" type="pres">
      <dgm:prSet presAssocID="{DA9AC5DC-1F5F-4D2E-8B04-5CC8706327DB}" presName="node" presStyleLbl="node1" presStyleIdx="2" presStyleCnt="3" custScaleX="1150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0ED9FD-E92E-41E2-954B-B40572944949}" type="presOf" srcId="{617FA700-1606-4A1D-9930-340EC10A6EDC}" destId="{1C37A472-DD69-43B2-AB57-8EACED54E6C7}" srcOrd="0" destOrd="0" presId="urn:microsoft.com/office/officeart/2005/8/layout/process1"/>
    <dgm:cxn modelId="{913F088D-3E2D-4692-8AE0-E127EDFF64C2}" type="presOf" srcId="{0D856263-C7ED-4ED2-92A3-C511D735C7FE}" destId="{91D33267-C483-4FED-8CB0-C28AFA8D20C8}" srcOrd="0" destOrd="0" presId="urn:microsoft.com/office/officeart/2005/8/layout/process1"/>
    <dgm:cxn modelId="{170DAC9A-21F1-4DEA-A8D8-6C8848235F75}" srcId="{6E10C43E-7521-428C-8B12-C4FD14C141A4}" destId="{DA9AC5DC-1F5F-4D2E-8B04-5CC8706327DB}" srcOrd="2" destOrd="0" parTransId="{25F88366-E593-499C-9923-F2656DE084F3}" sibTransId="{65C08265-F933-4F60-831D-5268D8F54063}"/>
    <dgm:cxn modelId="{30C6B021-7B7C-4CD7-A0FD-07A86F8F59CC}" type="presOf" srcId="{96822639-0C3A-4126-B1BC-E9EEDDADEEF1}" destId="{EE086D3C-742B-4384-B634-9D19267E277D}" srcOrd="0" destOrd="0" presId="urn:microsoft.com/office/officeart/2005/8/layout/process1"/>
    <dgm:cxn modelId="{99C57773-5BCD-443B-8B47-0934DB6EB94A}" type="presOf" srcId="{72E49DEE-C693-4511-9B25-9B7E66DBABE4}" destId="{7169D44F-8687-4C5F-B012-B1A825BEC622}" srcOrd="1" destOrd="0" presId="urn:microsoft.com/office/officeart/2005/8/layout/process1"/>
    <dgm:cxn modelId="{ABDC461E-6934-47EA-8409-0823C51BBEEC}" type="presOf" srcId="{72E49DEE-C693-4511-9B25-9B7E66DBABE4}" destId="{A9FA1C47-B930-475E-ADDA-83793E9F22DC}" srcOrd="0" destOrd="0" presId="urn:microsoft.com/office/officeart/2005/8/layout/process1"/>
    <dgm:cxn modelId="{A23B0970-CD5E-4CD8-9490-A74A3811192E}" srcId="{6E10C43E-7521-428C-8B12-C4FD14C141A4}" destId="{617FA700-1606-4A1D-9930-340EC10A6EDC}" srcOrd="0" destOrd="0" parTransId="{50D139DC-7C21-4A1D-AE88-56DD34042B34}" sibTransId="{96822639-0C3A-4126-B1BC-E9EEDDADEEF1}"/>
    <dgm:cxn modelId="{4DAA4FEB-5C96-4E64-AAAB-588E66A267B3}" type="presOf" srcId="{6E10C43E-7521-428C-8B12-C4FD14C141A4}" destId="{45AD7F35-2B8A-49B0-AB98-D5C0968252BD}" srcOrd="0" destOrd="0" presId="urn:microsoft.com/office/officeart/2005/8/layout/process1"/>
    <dgm:cxn modelId="{12D53D60-20D2-461C-81CC-A3DAD436A12C}" type="presOf" srcId="{96822639-0C3A-4126-B1BC-E9EEDDADEEF1}" destId="{05B24E2F-A30D-416B-BF74-C8B6EF8A6B21}" srcOrd="1" destOrd="0" presId="urn:microsoft.com/office/officeart/2005/8/layout/process1"/>
    <dgm:cxn modelId="{81745C70-11C4-4955-B635-92981DA953E3}" type="presOf" srcId="{DA9AC5DC-1F5F-4D2E-8B04-5CC8706327DB}" destId="{30CA946B-D3E1-4FE4-84C8-9E2C5616A537}" srcOrd="0" destOrd="0" presId="urn:microsoft.com/office/officeart/2005/8/layout/process1"/>
    <dgm:cxn modelId="{7F996B71-3B6F-4D8C-8E9D-9BA6E7387109}" srcId="{6E10C43E-7521-428C-8B12-C4FD14C141A4}" destId="{0D856263-C7ED-4ED2-92A3-C511D735C7FE}" srcOrd="1" destOrd="0" parTransId="{07582D17-B115-44E0-9B6F-449DB1D4ABB6}" sibTransId="{72E49DEE-C693-4511-9B25-9B7E66DBABE4}"/>
    <dgm:cxn modelId="{03841494-6C0A-40FD-AD3B-17F857CE7CF3}" type="presParOf" srcId="{45AD7F35-2B8A-49B0-AB98-D5C0968252BD}" destId="{1C37A472-DD69-43B2-AB57-8EACED54E6C7}" srcOrd="0" destOrd="0" presId="urn:microsoft.com/office/officeart/2005/8/layout/process1"/>
    <dgm:cxn modelId="{135BDCBA-5528-4969-80B2-1D7F79831582}" type="presParOf" srcId="{45AD7F35-2B8A-49B0-AB98-D5C0968252BD}" destId="{EE086D3C-742B-4384-B634-9D19267E277D}" srcOrd="1" destOrd="0" presId="urn:microsoft.com/office/officeart/2005/8/layout/process1"/>
    <dgm:cxn modelId="{C8790684-67D9-4D84-A55B-A816C87B7772}" type="presParOf" srcId="{EE086D3C-742B-4384-B634-9D19267E277D}" destId="{05B24E2F-A30D-416B-BF74-C8B6EF8A6B21}" srcOrd="0" destOrd="0" presId="urn:microsoft.com/office/officeart/2005/8/layout/process1"/>
    <dgm:cxn modelId="{49AFCF1F-852F-402B-8BC4-E227B9429EE7}" type="presParOf" srcId="{45AD7F35-2B8A-49B0-AB98-D5C0968252BD}" destId="{91D33267-C483-4FED-8CB0-C28AFA8D20C8}" srcOrd="2" destOrd="0" presId="urn:microsoft.com/office/officeart/2005/8/layout/process1"/>
    <dgm:cxn modelId="{1F5AC6E3-6079-4ECF-B7D5-8B18FAAC8C75}" type="presParOf" srcId="{45AD7F35-2B8A-49B0-AB98-D5C0968252BD}" destId="{A9FA1C47-B930-475E-ADDA-83793E9F22DC}" srcOrd="3" destOrd="0" presId="urn:microsoft.com/office/officeart/2005/8/layout/process1"/>
    <dgm:cxn modelId="{CDEDE8E2-5058-4D06-BE5E-2636B0FD0373}" type="presParOf" srcId="{A9FA1C47-B930-475E-ADDA-83793E9F22DC}" destId="{7169D44F-8687-4C5F-B012-B1A825BEC622}" srcOrd="0" destOrd="0" presId="urn:microsoft.com/office/officeart/2005/8/layout/process1"/>
    <dgm:cxn modelId="{81826A31-22CC-4038-B533-EE1F00DBF3C2}" type="presParOf" srcId="{45AD7F35-2B8A-49B0-AB98-D5C0968252BD}" destId="{30CA946B-D3E1-4FE4-84C8-9E2C5616A5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8B89AD-CA3F-40FE-A14B-61E5447C6B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51CB0C-7D15-4A6A-92AC-03B7ABD5C071}">
      <dgm:prSet phldrT="[Text]" custT="1"/>
      <dgm:spPr>
        <a:noFill/>
        <a:ln>
          <a:noFill/>
        </a:ln>
      </dgm:spPr>
      <dgm:t>
        <a:bodyPr/>
        <a:lstStyle/>
        <a:p>
          <a:r>
            <a:rPr lang="vi-VN" sz="2800" b="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Nhanh chóng</a:t>
          </a:r>
          <a:endParaRPr lang="en-US" sz="2800" b="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gm:t>
    </dgm:pt>
    <dgm:pt modelId="{E4502341-B742-4B2B-92FE-460D96881F56}" type="parTrans" cxnId="{FC049477-F304-41CA-A192-B213E821401F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355E23AE-A82A-4B1F-9BF0-C66BF5C4A314}" type="sibTrans" cxnId="{FC049477-F304-41CA-A192-B213E821401F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5561C401-9B7A-42B3-8C3C-594DD281B177}">
      <dgm:prSet phldrT="[Text]" custT="1"/>
      <dgm:spPr>
        <a:noFill/>
        <a:ln>
          <a:noFill/>
        </a:ln>
      </dgm:spPr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vi-VN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Dấu hiệu gợi ý</a:t>
          </a:r>
          <a:endParaRPr lang="en-US" sz="26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F6AF159-DAD4-4B43-8541-085A643A7DE3}" type="parTrans" cxnId="{4D18BB3C-3261-411A-8561-F742F6AA94D6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DE5EC6FF-FACB-4BF1-A5FA-B968BD5B9D80}" type="sibTrans" cxnId="{4D18BB3C-3261-411A-8561-F742F6AA94D6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1935E42F-55F2-4EFC-A1F1-975A2E0CE326}">
      <dgm:prSet phldrT="[Text]" custT="1"/>
      <dgm:spPr>
        <a:noFill/>
        <a:ln>
          <a:noFill/>
        </a:ln>
      </dgm:spPr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vi-VN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Dấu hiệu nặng</a:t>
          </a:r>
          <a:endParaRPr lang="en-US" sz="26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79AEC27C-7CD3-4002-B219-9BFC5B9AE106}" type="parTrans" cxnId="{784635DA-F88A-4DB8-BC8D-439B0827229A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DE813A1D-AF2D-46DA-A18B-26D8BEDC4E02}" type="sibTrans" cxnId="{784635DA-F88A-4DB8-BC8D-439B0827229A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2DA95A53-D6BA-495B-AB14-779C6EC1B6F1}">
      <dgm:prSet phldrT="[Text]" custT="1"/>
      <dgm:spPr>
        <a:noFill/>
        <a:ln>
          <a:noFill/>
        </a:ln>
      </dgm:spPr>
      <dgm:t>
        <a:bodyPr/>
        <a:lstStyle/>
        <a:p>
          <a:r>
            <a:rPr lang="vi-VN" sz="2800" b="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Chính xác</a:t>
          </a:r>
          <a:endParaRPr lang="en-US" sz="2800" b="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gm:t>
    </dgm:pt>
    <dgm:pt modelId="{6C8BD949-5D9F-4462-A347-91018ED4859C}" type="parTrans" cxnId="{67A064CA-87C6-42DC-91F4-1A562161C01A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1431977D-B178-4521-9B49-AE7265A36C9E}" type="sibTrans" cxnId="{67A064CA-87C6-42DC-91F4-1A562161C01A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D3CE3551-7732-48FE-AD12-4E3A84D56E2D}">
      <dgm:prSet phldrT="[Text]" custT="1"/>
      <dgm:spPr>
        <a:noFill/>
        <a:ln>
          <a:noFill/>
        </a:ln>
      </dgm:spPr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vi-VN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Tăng CO</a:t>
          </a:r>
          <a:r>
            <a:rPr lang="vi-VN" sz="2600" baseline="-25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endParaRPr lang="en-US" sz="2600" baseline="-250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1DA6D48A-D711-4224-ABE5-98AD05D5D025}" type="parTrans" cxnId="{2A138FA1-B257-4B58-98B3-DD962340AB21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B88E48FF-1F75-440A-9CF7-31B45A750B06}" type="sibTrans" cxnId="{2A138FA1-B257-4B58-98B3-DD962340AB21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D4F95088-301F-4B1F-833B-21B9D6C080DE}">
      <dgm:prSet phldrT="[Text]" custT="1"/>
      <dgm:spPr>
        <a:noFill/>
        <a:ln>
          <a:noFill/>
        </a:ln>
      </dgm:spPr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vi-VN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Hỗn hợp</a:t>
          </a:r>
          <a:endParaRPr lang="en-US" sz="26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4D48BA4D-015D-4DA8-B3E9-EEBCCAE41C84}" type="parTrans" cxnId="{72CB1E8A-6587-4FB3-B141-417B50000420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800C0126-6C87-4A42-937E-877DDB279BAD}" type="sibTrans" cxnId="{72CB1E8A-6587-4FB3-B141-417B50000420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7318467C-206E-422F-B000-82D2BE9DE691}">
      <dgm:prSet phldrT="[Text]" custT="1"/>
      <dgm:spPr>
        <a:noFill/>
        <a:ln>
          <a:noFill/>
        </a:ln>
      </dgm:spPr>
      <dgm:t>
        <a:bodyPr/>
        <a:lstStyle/>
        <a:p>
          <a:r>
            <a:rPr lang="vi-VN" sz="2800" b="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Kỹ lưỡng</a:t>
          </a:r>
          <a:endParaRPr lang="en-US" sz="2800" b="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gm:t>
    </dgm:pt>
    <dgm:pt modelId="{789559EE-024F-4ED5-823C-D879A16033CE}" type="parTrans" cxnId="{3A3ADFE8-D1EF-467A-87DB-79F425C5D871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1924DDE9-107A-498F-B99B-D2020F7498E0}" type="sibTrans" cxnId="{3A3ADFE8-D1EF-467A-87DB-79F425C5D871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71492C1C-0967-46EF-A251-96C4B6836084}">
      <dgm:prSet phldrT="[Text]" custT="1"/>
      <dgm:spPr>
        <a:noFill/>
        <a:ln>
          <a:noFill/>
        </a:ln>
      </dgm:spPr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vi-VN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Tại chỗ</a:t>
          </a:r>
          <a:endParaRPr lang="en-US" sz="26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2DB50A8C-F484-493D-848E-1AF6E3EA66B7}" type="parTrans" cxnId="{779BDFED-A51C-4B83-A058-F4AAE098B0E6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6F1DB023-5C78-4EE7-AD97-2A7075A8C090}" type="sibTrans" cxnId="{779BDFED-A51C-4B83-A058-F4AAE098B0E6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775EBF86-E2FC-457F-9945-14B01A8E4C02}">
      <dgm:prSet phldrT="[Text]" custT="1"/>
      <dgm:spPr>
        <a:noFill/>
        <a:ln>
          <a:noFill/>
        </a:ln>
      </dgm:spPr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vi-VN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Toàn thân </a:t>
          </a:r>
          <a:endParaRPr lang="en-US" sz="26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85D6A5B5-E0D1-497E-A8DE-385A528C650E}" type="parTrans" cxnId="{80F85DC8-4651-468A-AF54-5144C0D6C800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D0B35633-138F-469F-97AB-F8FB88B9BA1E}" type="sibTrans" cxnId="{80F85DC8-4651-468A-AF54-5144C0D6C800}">
      <dgm:prSet/>
      <dgm:spPr/>
      <dgm:t>
        <a:bodyPr/>
        <a:lstStyle/>
        <a:p>
          <a:endParaRPr lang="en-US" sz="1400">
            <a:latin typeface="Arial" pitchFamily="34" charset="0"/>
            <a:cs typeface="Arial" pitchFamily="34" charset="0"/>
          </a:endParaRPr>
        </a:p>
      </dgm:t>
    </dgm:pt>
    <dgm:pt modelId="{68E3CE9B-6E7A-4566-B504-7ED5EA115A39}">
      <dgm:prSet phldrT="[Text]" custT="1"/>
      <dgm:spPr>
        <a:noFill/>
        <a:ln>
          <a:noFill/>
        </a:ln>
      </dgm:spPr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vi-VN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Giảm O</a:t>
          </a:r>
          <a:r>
            <a:rPr lang="vi-VN" sz="2600" baseline="-25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endParaRPr lang="en-US" sz="2600" baseline="-250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546FFFD1-6C49-40EC-A3E4-80BDDBDA0B3D}" type="parTrans" cxnId="{2B9D1745-A331-45FE-9FB7-E788EF8F9F1D}">
      <dgm:prSet/>
      <dgm:spPr/>
      <dgm:t>
        <a:bodyPr/>
        <a:lstStyle/>
        <a:p>
          <a:endParaRPr lang="en-US"/>
        </a:p>
      </dgm:t>
    </dgm:pt>
    <dgm:pt modelId="{64594F2E-B5E8-4301-A46A-7F103F1FF1FD}" type="sibTrans" cxnId="{2B9D1745-A331-45FE-9FB7-E788EF8F9F1D}">
      <dgm:prSet/>
      <dgm:spPr/>
      <dgm:t>
        <a:bodyPr/>
        <a:lstStyle/>
        <a:p>
          <a:endParaRPr lang="en-US"/>
        </a:p>
      </dgm:t>
    </dgm:pt>
    <dgm:pt modelId="{87E003BF-42F1-4C0F-AC53-AF461B26D40B}" type="pres">
      <dgm:prSet presAssocID="{AD8B89AD-CA3F-40FE-A14B-61E5447C6B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A59781-E4C9-4AFD-BEF5-6D2002118D67}" type="pres">
      <dgm:prSet presAssocID="{6E51CB0C-7D15-4A6A-92AC-03B7ABD5C071}" presName="composite" presStyleCnt="0"/>
      <dgm:spPr/>
    </dgm:pt>
    <dgm:pt modelId="{C8FA5B5F-953D-42AE-9B03-2FB5F0E909C0}" type="pres">
      <dgm:prSet presAssocID="{6E51CB0C-7D15-4A6A-92AC-03B7ABD5C071}" presName="parTx" presStyleLbl="alignNode1" presStyleIdx="0" presStyleCnt="3" custScaleX="1105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F7182-84F2-458D-AFA8-FB8B3933AD49}" type="pres">
      <dgm:prSet presAssocID="{6E51CB0C-7D15-4A6A-92AC-03B7ABD5C071}" presName="desTx" presStyleLbl="alignAccFollowNode1" presStyleIdx="0" presStyleCnt="3" custScaleX="120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EB194-496A-4D12-90EF-7A5C488E490B}" type="pres">
      <dgm:prSet presAssocID="{355E23AE-A82A-4B1F-9BF0-C66BF5C4A314}" presName="space" presStyleCnt="0"/>
      <dgm:spPr/>
    </dgm:pt>
    <dgm:pt modelId="{05786658-FC56-46D5-A032-CF2BC55424CC}" type="pres">
      <dgm:prSet presAssocID="{2DA95A53-D6BA-495B-AB14-779C6EC1B6F1}" presName="composite" presStyleCnt="0"/>
      <dgm:spPr/>
    </dgm:pt>
    <dgm:pt modelId="{4A9769C1-086F-4516-8E69-0AB46F83E2CF}" type="pres">
      <dgm:prSet presAssocID="{2DA95A53-D6BA-495B-AB14-779C6EC1B6F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02DA8-6381-44DF-93A5-C3BE056ABFCF}" type="pres">
      <dgm:prSet presAssocID="{2DA95A53-D6BA-495B-AB14-779C6EC1B6F1}" presName="desTx" presStyleLbl="alignAccFollowNode1" presStyleIdx="1" presStyleCnt="3" custLinFactNeighborX="6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55BF7-F79D-4A68-875B-9B8F76148253}" type="pres">
      <dgm:prSet presAssocID="{1431977D-B178-4521-9B49-AE7265A36C9E}" presName="space" presStyleCnt="0"/>
      <dgm:spPr/>
    </dgm:pt>
    <dgm:pt modelId="{1620F3FB-57A8-4974-A109-BFE76E452D5C}" type="pres">
      <dgm:prSet presAssocID="{7318467C-206E-422F-B000-82D2BE9DE691}" presName="composite" presStyleCnt="0"/>
      <dgm:spPr/>
    </dgm:pt>
    <dgm:pt modelId="{FAB3E4C9-936D-4549-BACF-ADFF9D778293}" type="pres">
      <dgm:prSet presAssocID="{7318467C-206E-422F-B000-82D2BE9DE691}" presName="parTx" presStyleLbl="alignNode1" presStyleIdx="2" presStyleCnt="3" custLinFactNeighborY="-2210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2195E-EFE3-4788-98D5-258143352E97}" type="pres">
      <dgm:prSet presAssocID="{7318467C-206E-422F-B000-82D2BE9DE691}" presName="desTx" presStyleLbl="alignAccFollowNode1" presStyleIdx="2" presStyleCnt="3" custScaleX="111352" custScaleY="93247" custLinFactNeighborY="-7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9D1745-A331-45FE-9FB7-E788EF8F9F1D}" srcId="{2DA95A53-D6BA-495B-AB14-779C6EC1B6F1}" destId="{68E3CE9B-6E7A-4566-B504-7ED5EA115A39}" srcOrd="1" destOrd="0" parTransId="{546FFFD1-6C49-40EC-A3E4-80BDDBDA0B3D}" sibTransId="{64594F2E-B5E8-4301-A46A-7F103F1FF1FD}"/>
    <dgm:cxn modelId="{FC049477-F304-41CA-A192-B213E821401F}" srcId="{AD8B89AD-CA3F-40FE-A14B-61E5447C6BF0}" destId="{6E51CB0C-7D15-4A6A-92AC-03B7ABD5C071}" srcOrd="0" destOrd="0" parTransId="{E4502341-B742-4B2B-92FE-460D96881F56}" sibTransId="{355E23AE-A82A-4B1F-9BF0-C66BF5C4A314}"/>
    <dgm:cxn modelId="{546784F3-A69B-492C-807F-54B35CF45589}" type="presOf" srcId="{68E3CE9B-6E7A-4566-B504-7ED5EA115A39}" destId="{98902DA8-6381-44DF-93A5-C3BE056ABFCF}" srcOrd="0" destOrd="1" presId="urn:microsoft.com/office/officeart/2005/8/layout/hList1"/>
    <dgm:cxn modelId="{3A3ADFE8-D1EF-467A-87DB-79F425C5D871}" srcId="{AD8B89AD-CA3F-40FE-A14B-61E5447C6BF0}" destId="{7318467C-206E-422F-B000-82D2BE9DE691}" srcOrd="2" destOrd="0" parTransId="{789559EE-024F-4ED5-823C-D879A16033CE}" sibTransId="{1924DDE9-107A-498F-B99B-D2020F7498E0}"/>
    <dgm:cxn modelId="{2D4FDC37-3EC7-4F48-8912-3018AA10D09D}" type="presOf" srcId="{7318467C-206E-422F-B000-82D2BE9DE691}" destId="{FAB3E4C9-936D-4549-BACF-ADFF9D778293}" srcOrd="0" destOrd="0" presId="urn:microsoft.com/office/officeart/2005/8/layout/hList1"/>
    <dgm:cxn modelId="{5D0B8E3E-E612-44CD-8EBA-020680B2E8B1}" type="presOf" srcId="{5561C401-9B7A-42B3-8C3C-594DD281B177}" destId="{312F7182-84F2-458D-AFA8-FB8B3933AD49}" srcOrd="0" destOrd="0" presId="urn:microsoft.com/office/officeart/2005/8/layout/hList1"/>
    <dgm:cxn modelId="{72CB1E8A-6587-4FB3-B141-417B50000420}" srcId="{2DA95A53-D6BA-495B-AB14-779C6EC1B6F1}" destId="{D4F95088-301F-4B1F-833B-21B9D6C080DE}" srcOrd="2" destOrd="0" parTransId="{4D48BA4D-015D-4DA8-B3E9-EEBCCAE41C84}" sibTransId="{800C0126-6C87-4A42-937E-877DDB279BAD}"/>
    <dgm:cxn modelId="{80F85DC8-4651-468A-AF54-5144C0D6C800}" srcId="{7318467C-206E-422F-B000-82D2BE9DE691}" destId="{775EBF86-E2FC-457F-9945-14B01A8E4C02}" srcOrd="1" destOrd="0" parTransId="{85D6A5B5-E0D1-497E-A8DE-385A528C650E}" sibTransId="{D0B35633-138F-469F-97AB-F8FB88B9BA1E}"/>
    <dgm:cxn modelId="{32CFA452-3221-4439-9C6B-06490C99B89A}" type="presOf" srcId="{6E51CB0C-7D15-4A6A-92AC-03B7ABD5C071}" destId="{C8FA5B5F-953D-42AE-9B03-2FB5F0E909C0}" srcOrd="0" destOrd="0" presId="urn:microsoft.com/office/officeart/2005/8/layout/hList1"/>
    <dgm:cxn modelId="{6A88AAC7-101C-47C0-87CB-CDA5240B7BDF}" type="presOf" srcId="{2DA95A53-D6BA-495B-AB14-779C6EC1B6F1}" destId="{4A9769C1-086F-4516-8E69-0AB46F83E2CF}" srcOrd="0" destOrd="0" presId="urn:microsoft.com/office/officeart/2005/8/layout/hList1"/>
    <dgm:cxn modelId="{2A138FA1-B257-4B58-98B3-DD962340AB21}" srcId="{2DA95A53-D6BA-495B-AB14-779C6EC1B6F1}" destId="{D3CE3551-7732-48FE-AD12-4E3A84D56E2D}" srcOrd="0" destOrd="0" parTransId="{1DA6D48A-D711-4224-ABE5-98AD05D5D025}" sibTransId="{B88E48FF-1F75-440A-9CF7-31B45A750B06}"/>
    <dgm:cxn modelId="{64AB2DB8-D67F-4DA6-8F03-CBF6DD0A1E95}" type="presOf" srcId="{AD8B89AD-CA3F-40FE-A14B-61E5447C6BF0}" destId="{87E003BF-42F1-4C0F-AC53-AF461B26D40B}" srcOrd="0" destOrd="0" presId="urn:microsoft.com/office/officeart/2005/8/layout/hList1"/>
    <dgm:cxn modelId="{A02603EB-1416-4F11-BA05-65959F699CF9}" type="presOf" srcId="{71492C1C-0967-46EF-A251-96C4B6836084}" destId="{CAE2195E-EFE3-4788-98D5-258143352E97}" srcOrd="0" destOrd="0" presId="urn:microsoft.com/office/officeart/2005/8/layout/hList1"/>
    <dgm:cxn modelId="{779BDFED-A51C-4B83-A058-F4AAE098B0E6}" srcId="{7318467C-206E-422F-B000-82D2BE9DE691}" destId="{71492C1C-0967-46EF-A251-96C4B6836084}" srcOrd="0" destOrd="0" parTransId="{2DB50A8C-F484-493D-848E-1AF6E3EA66B7}" sibTransId="{6F1DB023-5C78-4EE7-AD97-2A7075A8C090}"/>
    <dgm:cxn modelId="{4D18BB3C-3261-411A-8561-F742F6AA94D6}" srcId="{6E51CB0C-7D15-4A6A-92AC-03B7ABD5C071}" destId="{5561C401-9B7A-42B3-8C3C-594DD281B177}" srcOrd="0" destOrd="0" parTransId="{4F6AF159-DAD4-4B43-8541-085A643A7DE3}" sibTransId="{DE5EC6FF-FACB-4BF1-A5FA-B968BD5B9D80}"/>
    <dgm:cxn modelId="{67A064CA-87C6-42DC-91F4-1A562161C01A}" srcId="{AD8B89AD-CA3F-40FE-A14B-61E5447C6BF0}" destId="{2DA95A53-D6BA-495B-AB14-779C6EC1B6F1}" srcOrd="1" destOrd="0" parTransId="{6C8BD949-5D9F-4462-A347-91018ED4859C}" sibTransId="{1431977D-B178-4521-9B49-AE7265A36C9E}"/>
    <dgm:cxn modelId="{4D87B5DA-D352-44E1-8BDC-8679FC76E438}" type="presOf" srcId="{775EBF86-E2FC-457F-9945-14B01A8E4C02}" destId="{CAE2195E-EFE3-4788-98D5-258143352E97}" srcOrd="0" destOrd="1" presId="urn:microsoft.com/office/officeart/2005/8/layout/hList1"/>
    <dgm:cxn modelId="{6570038E-7080-485C-A6E5-FD883C9058CA}" type="presOf" srcId="{D4F95088-301F-4B1F-833B-21B9D6C080DE}" destId="{98902DA8-6381-44DF-93A5-C3BE056ABFCF}" srcOrd="0" destOrd="2" presId="urn:microsoft.com/office/officeart/2005/8/layout/hList1"/>
    <dgm:cxn modelId="{784635DA-F88A-4DB8-BC8D-439B0827229A}" srcId="{6E51CB0C-7D15-4A6A-92AC-03B7ABD5C071}" destId="{1935E42F-55F2-4EFC-A1F1-975A2E0CE326}" srcOrd="1" destOrd="0" parTransId="{79AEC27C-7CD3-4002-B219-9BFC5B9AE106}" sibTransId="{DE813A1D-AF2D-46DA-A18B-26D8BEDC4E02}"/>
    <dgm:cxn modelId="{F58D9FE8-AA92-423E-927C-0D1622417901}" type="presOf" srcId="{D3CE3551-7732-48FE-AD12-4E3A84D56E2D}" destId="{98902DA8-6381-44DF-93A5-C3BE056ABFCF}" srcOrd="0" destOrd="0" presId="urn:microsoft.com/office/officeart/2005/8/layout/hList1"/>
    <dgm:cxn modelId="{BF06E765-34F3-458E-8C48-6D56EAFEFE5B}" type="presOf" srcId="{1935E42F-55F2-4EFC-A1F1-975A2E0CE326}" destId="{312F7182-84F2-458D-AFA8-FB8B3933AD49}" srcOrd="0" destOrd="1" presId="urn:microsoft.com/office/officeart/2005/8/layout/hList1"/>
    <dgm:cxn modelId="{0C652FA1-9814-42A1-9531-F50EE13CE741}" type="presParOf" srcId="{87E003BF-42F1-4C0F-AC53-AF461B26D40B}" destId="{D2A59781-E4C9-4AFD-BEF5-6D2002118D67}" srcOrd="0" destOrd="0" presId="urn:microsoft.com/office/officeart/2005/8/layout/hList1"/>
    <dgm:cxn modelId="{9F5870D2-1A02-4B93-ACFE-5A4501D33A90}" type="presParOf" srcId="{D2A59781-E4C9-4AFD-BEF5-6D2002118D67}" destId="{C8FA5B5F-953D-42AE-9B03-2FB5F0E909C0}" srcOrd="0" destOrd="0" presId="urn:microsoft.com/office/officeart/2005/8/layout/hList1"/>
    <dgm:cxn modelId="{6F721629-6DF9-4642-8938-0368CC8621E2}" type="presParOf" srcId="{D2A59781-E4C9-4AFD-BEF5-6D2002118D67}" destId="{312F7182-84F2-458D-AFA8-FB8B3933AD49}" srcOrd="1" destOrd="0" presId="urn:microsoft.com/office/officeart/2005/8/layout/hList1"/>
    <dgm:cxn modelId="{AECBB07C-29B6-4956-8E27-5A1D1B057C69}" type="presParOf" srcId="{87E003BF-42F1-4C0F-AC53-AF461B26D40B}" destId="{822EB194-496A-4D12-90EF-7A5C488E490B}" srcOrd="1" destOrd="0" presId="urn:microsoft.com/office/officeart/2005/8/layout/hList1"/>
    <dgm:cxn modelId="{190FB9B7-DBA4-4B6B-8384-320F044ECE5E}" type="presParOf" srcId="{87E003BF-42F1-4C0F-AC53-AF461B26D40B}" destId="{05786658-FC56-46D5-A032-CF2BC55424CC}" srcOrd="2" destOrd="0" presId="urn:microsoft.com/office/officeart/2005/8/layout/hList1"/>
    <dgm:cxn modelId="{3D44FB4F-E726-4A97-8A68-D54E82EDD09A}" type="presParOf" srcId="{05786658-FC56-46D5-A032-CF2BC55424CC}" destId="{4A9769C1-086F-4516-8E69-0AB46F83E2CF}" srcOrd="0" destOrd="0" presId="urn:microsoft.com/office/officeart/2005/8/layout/hList1"/>
    <dgm:cxn modelId="{2286DB33-68A3-493B-A000-C82E8C434259}" type="presParOf" srcId="{05786658-FC56-46D5-A032-CF2BC55424CC}" destId="{98902DA8-6381-44DF-93A5-C3BE056ABFCF}" srcOrd="1" destOrd="0" presId="urn:microsoft.com/office/officeart/2005/8/layout/hList1"/>
    <dgm:cxn modelId="{1AEA2844-EF7A-4146-903C-22C07F462DE6}" type="presParOf" srcId="{87E003BF-42F1-4C0F-AC53-AF461B26D40B}" destId="{CCD55BF7-F79D-4A68-875B-9B8F76148253}" srcOrd="3" destOrd="0" presId="urn:microsoft.com/office/officeart/2005/8/layout/hList1"/>
    <dgm:cxn modelId="{B6292A07-81B9-4639-865F-83EA3EC62576}" type="presParOf" srcId="{87E003BF-42F1-4C0F-AC53-AF461B26D40B}" destId="{1620F3FB-57A8-4974-A109-BFE76E452D5C}" srcOrd="4" destOrd="0" presId="urn:microsoft.com/office/officeart/2005/8/layout/hList1"/>
    <dgm:cxn modelId="{CCFE923C-CF12-4269-8CF1-2B8B9E793C2E}" type="presParOf" srcId="{1620F3FB-57A8-4974-A109-BFE76E452D5C}" destId="{FAB3E4C9-936D-4549-BACF-ADFF9D778293}" srcOrd="0" destOrd="0" presId="urn:microsoft.com/office/officeart/2005/8/layout/hList1"/>
    <dgm:cxn modelId="{175CCF19-5D87-45C4-8745-4BAABD020CC5}" type="presParOf" srcId="{1620F3FB-57A8-4974-A109-BFE76E452D5C}" destId="{CAE2195E-EFE3-4788-98D5-258143352E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F82781-0A72-439B-98DB-FAB9DB2FF2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3826A9-7AF0-4C29-89B7-EF714E2BD2F3}">
      <dgm:prSet phldrT="[Text]" custT="1"/>
      <dgm:spPr>
        <a:noFill/>
      </dgm:spPr>
      <dgm:t>
        <a:bodyPr/>
        <a:lstStyle/>
        <a:p>
          <a:r>
            <a:rPr lang="vi-VN" sz="2800" b="1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rPr>
            <a:t>Khu trú vị trí tổn thương</a:t>
          </a:r>
          <a:endParaRPr lang="en-US" sz="2800" b="1" dirty="0">
            <a:solidFill>
              <a:srgbClr val="FFC000"/>
            </a:solidFill>
            <a:latin typeface="Arial" pitchFamily="34" charset="0"/>
            <a:cs typeface="Arial" pitchFamily="34" charset="0"/>
          </a:endParaRPr>
        </a:p>
      </dgm:t>
    </dgm:pt>
    <dgm:pt modelId="{75A25EBC-472D-4E3B-BC96-FD52CAF5D4BD}" type="parTrans" cxnId="{06973174-CB36-43E9-B845-C658C9A9136C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A1998EF3-7B30-4C31-9AB1-B18628228525}" type="sibTrans" cxnId="{06973174-CB36-43E9-B845-C658C9A9136C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3460DCAA-0F9C-4870-B022-0244D4112310}">
      <dgm:prSet phldrT="[Text]" custT="1"/>
      <dgm:spPr>
        <a:noFill/>
      </dgm:spPr>
      <dgm:t>
        <a:bodyPr/>
        <a:lstStyle/>
        <a:p>
          <a:r>
            <a:rPr lang="vi-VN" sz="2000" dirty="0" smtClean="0">
              <a:latin typeface="Arial" pitchFamily="34" charset="0"/>
              <a:cs typeface="Arial" pitchFamily="34" charset="0"/>
            </a:rPr>
            <a:t>Thần kinh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08A0700B-AB5C-4D20-8BE3-5CACBDD4E697}" type="parTrans" cxnId="{54D31CAB-DF5F-468A-8EBC-0BFD6655421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E31CFE06-F1A2-4834-B3A9-BE4BF3949DA5}" type="sibTrans" cxnId="{54D31CAB-DF5F-468A-8EBC-0BFD6655421B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A9B36139-D47C-4E35-B6BB-CDEEF4AFB575}">
      <dgm:prSet phldrT="[Text]" custT="1"/>
      <dgm:spPr>
        <a:noFill/>
      </dgm:spPr>
      <dgm:t>
        <a:bodyPr/>
        <a:lstStyle/>
        <a:p>
          <a:r>
            <a:rPr lang="vi-VN" sz="2000" dirty="0" smtClean="0">
              <a:latin typeface="Arial" pitchFamily="34" charset="0"/>
              <a:cs typeface="Arial" pitchFamily="34" charset="0"/>
            </a:rPr>
            <a:t>Cơ học phổi 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620BBD96-BF45-449D-9950-33CC610AEA46}" type="parTrans" cxnId="{8052B50C-A69A-41AC-B01D-720ACF162470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0471AFCC-A779-4391-91B3-C1990128AB3D}" type="sibTrans" cxnId="{8052B50C-A69A-41AC-B01D-720ACF162470}">
      <dgm:prSet/>
      <dgm:spPr/>
      <dgm:t>
        <a:bodyPr/>
        <a:lstStyle/>
        <a:p>
          <a:endParaRPr lang="en-US" sz="2400">
            <a:latin typeface="Arial" pitchFamily="34" charset="0"/>
            <a:cs typeface="Arial" pitchFamily="34" charset="0"/>
          </a:endParaRPr>
        </a:p>
      </dgm:t>
    </dgm:pt>
    <dgm:pt modelId="{A68F6116-4E86-4456-A94C-68F888FFA163}">
      <dgm:prSet phldrT="[Text]" custT="1"/>
      <dgm:spPr>
        <a:noFill/>
      </dgm:spPr>
      <dgm:t>
        <a:bodyPr/>
        <a:lstStyle/>
        <a:p>
          <a:r>
            <a:rPr lang="vi-VN" sz="2000" dirty="0" smtClean="0">
              <a:latin typeface="Arial" pitchFamily="34" charset="0"/>
              <a:cs typeface="Arial" pitchFamily="34" charset="0"/>
            </a:rPr>
            <a:t>Phổi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BD254E98-7EF4-4F93-BB3F-F1DA19349A43}" type="parTrans" cxnId="{2042DFFB-E8C8-4E23-A058-714709086F61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400"/>
        </a:p>
      </dgm:t>
    </dgm:pt>
    <dgm:pt modelId="{50793F01-9499-4586-8A9A-546EBDA2D99A}" type="sibTrans" cxnId="{2042DFFB-E8C8-4E23-A058-714709086F61}">
      <dgm:prSet/>
      <dgm:spPr/>
      <dgm:t>
        <a:bodyPr/>
        <a:lstStyle/>
        <a:p>
          <a:endParaRPr lang="en-US" sz="2400"/>
        </a:p>
      </dgm:t>
    </dgm:pt>
    <dgm:pt modelId="{271BF137-87E4-4E25-8B3B-D6E88A4A71BD}">
      <dgm:prSet phldrT="[Text]" custT="1"/>
      <dgm:spPr>
        <a:noFill/>
      </dgm:spPr>
      <dgm:t>
        <a:bodyPr/>
        <a:lstStyle/>
        <a:p>
          <a:r>
            <a:rPr lang="vi-VN" sz="2000" dirty="0" smtClean="0">
              <a:latin typeface="Arial" pitchFamily="34" charset="0"/>
              <a:cs typeface="Arial" pitchFamily="34" charset="0"/>
            </a:rPr>
            <a:t>Toàn thân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24C1BFB9-205F-4812-B41E-2C2287E8580C}" type="parTrans" cxnId="{881BDA87-0419-4B6E-97C2-6EAF3466B1A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400"/>
        </a:p>
      </dgm:t>
    </dgm:pt>
    <dgm:pt modelId="{7C317ADE-351D-4906-AEAC-DCC282132C29}" type="sibTrans" cxnId="{881BDA87-0419-4B6E-97C2-6EAF3466B1AC}">
      <dgm:prSet/>
      <dgm:spPr/>
      <dgm:t>
        <a:bodyPr/>
        <a:lstStyle/>
        <a:p>
          <a:endParaRPr lang="en-US" sz="2400"/>
        </a:p>
      </dgm:t>
    </dgm:pt>
    <dgm:pt modelId="{BBFE278E-316B-499C-B909-FBF38AB7CE1A}">
      <dgm:prSet phldrT="[Text]" custT="1"/>
      <dgm:spPr>
        <a:noFill/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Hành não</a:t>
          </a:r>
        </a:p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Xoang cảnh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2870A3A2-A3A5-463D-861E-EE1797EB9308}" type="parTrans" cxnId="{00854A13-68CB-497C-9091-CB76771D59B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400"/>
        </a:p>
      </dgm:t>
    </dgm:pt>
    <dgm:pt modelId="{8B53794F-9FBD-4683-B14B-F35582175A0C}" type="sibTrans" cxnId="{00854A13-68CB-497C-9091-CB76771D59B5}">
      <dgm:prSet/>
      <dgm:spPr/>
      <dgm:t>
        <a:bodyPr/>
        <a:lstStyle/>
        <a:p>
          <a:endParaRPr lang="en-US" sz="2400"/>
        </a:p>
      </dgm:t>
    </dgm:pt>
    <dgm:pt modelId="{A6B99F81-3249-4B6C-A394-17155B42D377}">
      <dgm:prSet phldrT="[Text]" custT="1"/>
      <dgm:spPr>
        <a:noFill/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Cơ hoành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8ACB1387-25EA-4D46-8AAF-54F80832D18A}" type="parTrans" cxnId="{094AF4DC-8415-42D1-A49A-D452058EF50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400"/>
        </a:p>
      </dgm:t>
    </dgm:pt>
    <dgm:pt modelId="{2302A792-086E-4558-9950-DA5B8F3131C5}" type="sibTrans" cxnId="{094AF4DC-8415-42D1-A49A-D452058EF504}">
      <dgm:prSet/>
      <dgm:spPr/>
      <dgm:t>
        <a:bodyPr/>
        <a:lstStyle/>
        <a:p>
          <a:endParaRPr lang="en-US" sz="2400"/>
        </a:p>
      </dgm:t>
    </dgm:pt>
    <dgm:pt modelId="{D56F44EB-9BA1-444C-8EC6-8AB2DE59439F}">
      <dgm:prSet phldrT="[Text]" custT="1"/>
      <dgm:spPr>
        <a:noFill/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Đường thở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F8961087-EE2B-4F15-AD0E-F242872E528D}" type="parTrans" cxnId="{79ADD457-099C-418E-B39A-00797971A04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400"/>
        </a:p>
      </dgm:t>
    </dgm:pt>
    <dgm:pt modelId="{94CCEE67-341E-4572-AE82-6E60EFB79427}" type="sibTrans" cxnId="{79ADD457-099C-418E-B39A-00797971A048}">
      <dgm:prSet/>
      <dgm:spPr/>
      <dgm:t>
        <a:bodyPr/>
        <a:lstStyle/>
        <a:p>
          <a:endParaRPr lang="en-US" sz="2400"/>
        </a:p>
      </dgm:t>
    </dgm:pt>
    <dgm:pt modelId="{9D1F445C-0672-444A-B1A1-8EDFCBD1A308}">
      <dgm:prSet phldrT="[Text]" custT="1"/>
      <dgm:spPr>
        <a:noFill/>
        <a:ln>
          <a:solidFill>
            <a:schemeClr val="bg1"/>
          </a:solidFill>
        </a:ln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vi-VN" sz="2000" i="0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</a:t>
          </a:r>
          <a:r>
            <a:rPr lang="vi-VN" sz="2000" i="0" baseline="30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o </a:t>
          </a:r>
          <a:r>
            <a:rPr lang="vi-VN" sz="2000" i="0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, NTH, chấn thương, co giật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EE8E92D8-007F-4296-AA0C-4FF0F80CD026}" type="parTrans" cxnId="{C103B0F8-D33E-4705-A45B-7601F901822A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400"/>
        </a:p>
      </dgm:t>
    </dgm:pt>
    <dgm:pt modelId="{60ABFB17-2806-4AC8-9124-F0C93F78CC97}" type="sibTrans" cxnId="{C103B0F8-D33E-4705-A45B-7601F901822A}">
      <dgm:prSet/>
      <dgm:spPr/>
      <dgm:t>
        <a:bodyPr/>
        <a:lstStyle/>
        <a:p>
          <a:endParaRPr lang="en-US" sz="2400"/>
        </a:p>
      </dgm:t>
    </dgm:pt>
    <dgm:pt modelId="{21213ADA-21D0-49B0-AE19-455E46C98878}">
      <dgm:prSet phldrT="[Text]" custT="1"/>
      <dgm:spPr>
        <a:noFill/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Tủy sống</a:t>
          </a:r>
        </a:p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TK hoành</a:t>
          </a:r>
        </a:p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Khớp TK - cơ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4BDEBAE4-5B5D-48AD-938B-B3A8BB4F953B}" type="parTrans" cxnId="{7A405564-9D4A-497F-8825-1A08A8BC66EF}">
      <dgm:prSet/>
      <dgm:spPr/>
      <dgm:t>
        <a:bodyPr/>
        <a:lstStyle/>
        <a:p>
          <a:endParaRPr lang="en-US" sz="2400"/>
        </a:p>
      </dgm:t>
    </dgm:pt>
    <dgm:pt modelId="{D71EC3DD-FF22-4E16-8D07-1B6C2B505B8B}" type="sibTrans" cxnId="{7A405564-9D4A-497F-8825-1A08A8BC66EF}">
      <dgm:prSet/>
      <dgm:spPr/>
      <dgm:t>
        <a:bodyPr/>
        <a:lstStyle/>
        <a:p>
          <a:endParaRPr lang="en-US" sz="2400"/>
        </a:p>
      </dgm:t>
    </dgm:pt>
    <dgm:pt modelId="{75E07ED2-ED9D-40E4-9AF7-CCAE2F8B0DCB}">
      <dgm:prSet phldrT="[Text]" custT="1"/>
      <dgm:spPr>
        <a:noFill/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Xương l/ngực</a:t>
          </a:r>
        </a:p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Mô mềm lngực</a:t>
          </a:r>
        </a:p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Màng phổi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58304B08-5B98-4877-894D-03A8BD3577DB}" type="parTrans" cxnId="{2F3EC613-F91E-427A-8837-3FBF457655F7}">
      <dgm:prSet/>
      <dgm:spPr/>
      <dgm:t>
        <a:bodyPr/>
        <a:lstStyle/>
        <a:p>
          <a:endParaRPr lang="en-US" sz="2400"/>
        </a:p>
      </dgm:t>
    </dgm:pt>
    <dgm:pt modelId="{7EFAA2CA-5A0D-4C82-98E3-2FFD2AFA25FC}" type="sibTrans" cxnId="{2F3EC613-F91E-427A-8837-3FBF457655F7}">
      <dgm:prSet/>
      <dgm:spPr/>
      <dgm:t>
        <a:bodyPr/>
        <a:lstStyle/>
        <a:p>
          <a:endParaRPr lang="en-US" sz="2400"/>
        </a:p>
      </dgm:t>
    </dgm:pt>
    <dgm:pt modelId="{5370A707-BD35-44D1-86C0-AEB5EC589128}">
      <dgm:prSet phldrT="[Text]" custT="1"/>
      <dgm:spPr>
        <a:noFill/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Phế nang</a:t>
          </a:r>
        </a:p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Mô kẽ</a:t>
          </a:r>
        </a:p>
        <a:p>
          <a:pPr>
            <a:lnSpc>
              <a:spcPct val="125000"/>
            </a:lnSpc>
            <a:spcAft>
              <a:spcPts val="0"/>
            </a:spcAft>
          </a:pPr>
          <a:r>
            <a:rPr lang="vi-VN" sz="2000" dirty="0" smtClean="0">
              <a:latin typeface="Arial" pitchFamily="34" charset="0"/>
              <a:cs typeface="Arial" pitchFamily="34" charset="0"/>
            </a:rPr>
            <a:t>Mạch máu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1FEFF72B-7EBF-425E-97AF-E9FFCA5D2D70}" type="parTrans" cxnId="{9B87AE48-EEB4-46E0-B5C0-D087FA332C0F}">
      <dgm:prSet/>
      <dgm:spPr/>
      <dgm:t>
        <a:bodyPr/>
        <a:lstStyle/>
        <a:p>
          <a:endParaRPr lang="en-US" sz="2400"/>
        </a:p>
      </dgm:t>
    </dgm:pt>
    <dgm:pt modelId="{F91A744C-04B5-4CF4-93BB-0B311232C538}" type="sibTrans" cxnId="{9B87AE48-EEB4-46E0-B5C0-D087FA332C0F}">
      <dgm:prSet/>
      <dgm:spPr/>
      <dgm:t>
        <a:bodyPr/>
        <a:lstStyle/>
        <a:p>
          <a:endParaRPr lang="en-US" sz="2400"/>
        </a:p>
      </dgm:t>
    </dgm:pt>
    <dgm:pt modelId="{DAEBC274-ED59-4BBE-90D3-F8E35D5CD664}">
      <dgm:prSet custT="1"/>
      <dgm:spPr>
        <a:noFill/>
      </dgm:spPr>
      <dgm:t>
        <a:bodyPr/>
        <a:lstStyle/>
        <a:p>
          <a:pPr>
            <a:lnSpc>
              <a:spcPct val="125000"/>
            </a:lnSpc>
            <a:spcAft>
              <a:spcPts val="0"/>
            </a:spcAft>
          </a:pPr>
          <a:r>
            <a:rPr lang="vi-VN" sz="2000" i="0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Hít CO</a:t>
          </a:r>
          <a:r>
            <a:rPr lang="vi-VN" sz="2000" i="0" baseline="-25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r>
            <a:rPr lang="vi-VN" sz="2000" i="0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từ môi trường/ điều trị</a:t>
          </a:r>
        </a:p>
      </dgm:t>
    </dgm:pt>
    <dgm:pt modelId="{6F401681-8BBB-4B92-A48A-F240EAF6AE39}" type="parTrans" cxnId="{E7C70909-3E81-4D81-9472-5BB86216E698}">
      <dgm:prSet/>
      <dgm:spPr/>
      <dgm:t>
        <a:bodyPr/>
        <a:lstStyle/>
        <a:p>
          <a:endParaRPr lang="en-US" sz="2400"/>
        </a:p>
      </dgm:t>
    </dgm:pt>
    <dgm:pt modelId="{83BF2786-A593-46E0-A1FA-43D10A83DEA4}" type="sibTrans" cxnId="{E7C70909-3E81-4D81-9472-5BB86216E698}">
      <dgm:prSet/>
      <dgm:spPr/>
      <dgm:t>
        <a:bodyPr/>
        <a:lstStyle/>
        <a:p>
          <a:endParaRPr lang="en-US" sz="2400"/>
        </a:p>
      </dgm:t>
    </dgm:pt>
    <dgm:pt modelId="{512A9D3B-5670-4F2C-AEE9-C1BCFD795EF3}" type="pres">
      <dgm:prSet presAssocID="{5AF82781-0A72-439B-98DB-FAB9DB2FF2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0FA2AE-8949-4D07-A4A6-FC3D514E941B}" type="pres">
      <dgm:prSet presAssocID="{243826A9-7AF0-4C29-89B7-EF714E2BD2F3}" presName="hierRoot1" presStyleCnt="0">
        <dgm:presLayoutVars>
          <dgm:hierBranch val="init"/>
        </dgm:presLayoutVars>
      </dgm:prSet>
      <dgm:spPr/>
    </dgm:pt>
    <dgm:pt modelId="{B9C97C66-3154-477C-9B67-E2A0A8A13E29}" type="pres">
      <dgm:prSet presAssocID="{243826A9-7AF0-4C29-89B7-EF714E2BD2F3}" presName="rootComposite1" presStyleCnt="0"/>
      <dgm:spPr/>
    </dgm:pt>
    <dgm:pt modelId="{EF1CA801-D0D3-4961-8FE2-6D0361F9EC91}" type="pres">
      <dgm:prSet presAssocID="{243826A9-7AF0-4C29-89B7-EF714E2BD2F3}" presName="rootText1" presStyleLbl="node0" presStyleIdx="0" presStyleCnt="1" custScaleX="248906" custScaleY="59291" custLinFactNeighborY="-363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F8063F-3067-4A1B-B420-864AF3A7B91B}" type="pres">
      <dgm:prSet presAssocID="{243826A9-7AF0-4C29-89B7-EF714E2BD2F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E77FDDD-2FC0-431B-96DE-5F6FE48526A8}" type="pres">
      <dgm:prSet presAssocID="{243826A9-7AF0-4C29-89B7-EF714E2BD2F3}" presName="hierChild2" presStyleCnt="0"/>
      <dgm:spPr/>
    </dgm:pt>
    <dgm:pt modelId="{2A59444E-88BC-4F44-A480-5EE810BF247C}" type="pres">
      <dgm:prSet presAssocID="{08A0700B-AB5C-4D20-8BE3-5CACBDD4E69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1ADB609-1543-477A-8551-EE4EB57A73BC}" type="pres">
      <dgm:prSet presAssocID="{3460DCAA-0F9C-4870-B022-0244D4112310}" presName="hierRoot2" presStyleCnt="0">
        <dgm:presLayoutVars>
          <dgm:hierBranch/>
        </dgm:presLayoutVars>
      </dgm:prSet>
      <dgm:spPr/>
    </dgm:pt>
    <dgm:pt modelId="{B44AA151-EFE5-482F-B434-4C9D91F89D1E}" type="pres">
      <dgm:prSet presAssocID="{3460DCAA-0F9C-4870-B022-0244D4112310}" presName="rootComposite" presStyleCnt="0"/>
      <dgm:spPr/>
    </dgm:pt>
    <dgm:pt modelId="{505FBD1E-9021-4F57-B688-14CF985F3F47}" type="pres">
      <dgm:prSet presAssocID="{3460DCAA-0F9C-4870-B022-0244D4112310}" presName="rootText" presStyleLbl="node2" presStyleIdx="0" presStyleCnt="4" custScaleY="57956" custLinFactNeighborY="-10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12BC1E-2AA0-4D16-AF22-E488C09024F3}" type="pres">
      <dgm:prSet presAssocID="{3460DCAA-0F9C-4870-B022-0244D4112310}" presName="rootConnector" presStyleLbl="node2" presStyleIdx="0" presStyleCnt="4"/>
      <dgm:spPr/>
      <dgm:t>
        <a:bodyPr/>
        <a:lstStyle/>
        <a:p>
          <a:endParaRPr lang="en-US"/>
        </a:p>
      </dgm:t>
    </dgm:pt>
    <dgm:pt modelId="{D7D3AEF4-71CE-4045-950A-6005FFC85CD9}" type="pres">
      <dgm:prSet presAssocID="{3460DCAA-0F9C-4870-B022-0244D4112310}" presName="hierChild4" presStyleCnt="0"/>
      <dgm:spPr/>
    </dgm:pt>
    <dgm:pt modelId="{1093D099-C834-4A30-8BE5-1985C10D6396}" type="pres">
      <dgm:prSet presAssocID="{2870A3A2-A3A5-463D-861E-EE1797EB9308}" presName="Name35" presStyleLbl="parChTrans1D3" presStyleIdx="0" presStyleCnt="4"/>
      <dgm:spPr/>
      <dgm:t>
        <a:bodyPr/>
        <a:lstStyle/>
        <a:p>
          <a:endParaRPr lang="en-US"/>
        </a:p>
      </dgm:t>
    </dgm:pt>
    <dgm:pt modelId="{89DF368D-F2FD-47C3-86B5-886479E2036C}" type="pres">
      <dgm:prSet presAssocID="{BBFE278E-316B-499C-B909-FBF38AB7CE1A}" presName="hierRoot2" presStyleCnt="0">
        <dgm:presLayoutVars>
          <dgm:hierBranch/>
        </dgm:presLayoutVars>
      </dgm:prSet>
      <dgm:spPr/>
    </dgm:pt>
    <dgm:pt modelId="{24D7CF04-B142-4517-A720-783E257B2484}" type="pres">
      <dgm:prSet presAssocID="{BBFE278E-316B-499C-B909-FBF38AB7CE1A}" presName="rootComposite" presStyleCnt="0"/>
      <dgm:spPr/>
    </dgm:pt>
    <dgm:pt modelId="{67B117A3-8077-44D2-9FBB-8D4E980ED759}" type="pres">
      <dgm:prSet presAssocID="{BBFE278E-316B-499C-B909-FBF38AB7CE1A}" presName="rootText" presStyleLbl="node3" presStyleIdx="0" presStyleCnt="4" custScaleY="100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867C31-A34E-47C7-8618-C02691454D4C}" type="pres">
      <dgm:prSet presAssocID="{BBFE278E-316B-499C-B909-FBF38AB7CE1A}" presName="rootConnector" presStyleLbl="node3" presStyleIdx="0" presStyleCnt="4"/>
      <dgm:spPr/>
      <dgm:t>
        <a:bodyPr/>
        <a:lstStyle/>
        <a:p>
          <a:endParaRPr lang="en-US"/>
        </a:p>
      </dgm:t>
    </dgm:pt>
    <dgm:pt modelId="{5B202639-ECBE-46D2-B377-32AF9C2B9F11}" type="pres">
      <dgm:prSet presAssocID="{BBFE278E-316B-499C-B909-FBF38AB7CE1A}" presName="hierChild4" presStyleCnt="0"/>
      <dgm:spPr/>
    </dgm:pt>
    <dgm:pt modelId="{6E0B5535-3B9A-46A8-AEE5-ACD6A28AD88F}" type="pres">
      <dgm:prSet presAssocID="{4BDEBAE4-5B5D-48AD-938B-B3A8BB4F953B}" presName="Name35" presStyleLbl="parChTrans1D4" presStyleIdx="0" presStyleCnt="4"/>
      <dgm:spPr/>
      <dgm:t>
        <a:bodyPr/>
        <a:lstStyle/>
        <a:p>
          <a:endParaRPr lang="en-US"/>
        </a:p>
      </dgm:t>
    </dgm:pt>
    <dgm:pt modelId="{6DDFEC0E-2111-476A-A510-0B4049650553}" type="pres">
      <dgm:prSet presAssocID="{21213ADA-21D0-49B0-AE19-455E46C98878}" presName="hierRoot2" presStyleCnt="0">
        <dgm:presLayoutVars>
          <dgm:hierBranch/>
        </dgm:presLayoutVars>
      </dgm:prSet>
      <dgm:spPr/>
    </dgm:pt>
    <dgm:pt modelId="{99F4B9FF-A95C-403B-9124-E643C7F0DF48}" type="pres">
      <dgm:prSet presAssocID="{21213ADA-21D0-49B0-AE19-455E46C98878}" presName="rootComposite" presStyleCnt="0"/>
      <dgm:spPr/>
    </dgm:pt>
    <dgm:pt modelId="{FD58DDCC-693C-4250-B524-2FF914C91750}" type="pres">
      <dgm:prSet presAssocID="{21213ADA-21D0-49B0-AE19-455E46C98878}" presName="rootText" presStyleLbl="node4" presStyleIdx="0" presStyleCnt="4" custScaleY="138269" custLinFactNeighborY="34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9CDB4-DD5C-4BC1-84AC-7D0F254738C8}" type="pres">
      <dgm:prSet presAssocID="{21213ADA-21D0-49B0-AE19-455E46C98878}" presName="rootConnector" presStyleLbl="node4" presStyleIdx="0" presStyleCnt="4"/>
      <dgm:spPr/>
      <dgm:t>
        <a:bodyPr/>
        <a:lstStyle/>
        <a:p>
          <a:endParaRPr lang="en-US"/>
        </a:p>
      </dgm:t>
    </dgm:pt>
    <dgm:pt modelId="{9B24476B-2588-498F-B5CB-851C9BC0BFAF}" type="pres">
      <dgm:prSet presAssocID="{21213ADA-21D0-49B0-AE19-455E46C98878}" presName="hierChild4" presStyleCnt="0"/>
      <dgm:spPr/>
    </dgm:pt>
    <dgm:pt modelId="{008424E2-794D-46F2-AE2B-F60039C7C17D}" type="pres">
      <dgm:prSet presAssocID="{21213ADA-21D0-49B0-AE19-455E46C98878}" presName="hierChild5" presStyleCnt="0"/>
      <dgm:spPr/>
    </dgm:pt>
    <dgm:pt modelId="{3F003125-9A8E-476B-A3CA-63EBD6BF473E}" type="pres">
      <dgm:prSet presAssocID="{BBFE278E-316B-499C-B909-FBF38AB7CE1A}" presName="hierChild5" presStyleCnt="0"/>
      <dgm:spPr/>
    </dgm:pt>
    <dgm:pt modelId="{B1F1213E-BDC1-4B39-AAAD-3527751DE30A}" type="pres">
      <dgm:prSet presAssocID="{3460DCAA-0F9C-4870-B022-0244D4112310}" presName="hierChild5" presStyleCnt="0"/>
      <dgm:spPr/>
    </dgm:pt>
    <dgm:pt modelId="{64533F47-AA98-4A86-82EC-18D196F9DA0D}" type="pres">
      <dgm:prSet presAssocID="{620BBD96-BF45-449D-9950-33CC610AEA46}" presName="Name37" presStyleLbl="parChTrans1D2" presStyleIdx="1" presStyleCnt="4"/>
      <dgm:spPr/>
      <dgm:t>
        <a:bodyPr/>
        <a:lstStyle/>
        <a:p>
          <a:endParaRPr lang="en-US"/>
        </a:p>
      </dgm:t>
    </dgm:pt>
    <dgm:pt modelId="{21A67E78-ED27-4361-B9C1-D91D80DD5949}" type="pres">
      <dgm:prSet presAssocID="{A9B36139-D47C-4E35-B6BB-CDEEF4AFB575}" presName="hierRoot2" presStyleCnt="0">
        <dgm:presLayoutVars>
          <dgm:hierBranch/>
        </dgm:presLayoutVars>
      </dgm:prSet>
      <dgm:spPr/>
    </dgm:pt>
    <dgm:pt modelId="{0C6DFE1F-6AC1-46AA-AD9D-BF488D3FBD68}" type="pres">
      <dgm:prSet presAssocID="{A9B36139-D47C-4E35-B6BB-CDEEF4AFB575}" presName="rootComposite" presStyleCnt="0"/>
      <dgm:spPr/>
    </dgm:pt>
    <dgm:pt modelId="{01B70BD8-E012-421D-B0C7-427E0498EC40}" type="pres">
      <dgm:prSet presAssocID="{A9B36139-D47C-4E35-B6BB-CDEEF4AFB575}" presName="rootText" presStyleLbl="node2" presStyleIdx="1" presStyleCnt="4" custScaleY="57956" custLinFactNeighborY="-10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67A27-75E1-4B1B-AC6E-7CA31A11F078}" type="pres">
      <dgm:prSet presAssocID="{A9B36139-D47C-4E35-B6BB-CDEEF4AFB575}" presName="rootConnector" presStyleLbl="node2" presStyleIdx="1" presStyleCnt="4"/>
      <dgm:spPr/>
      <dgm:t>
        <a:bodyPr/>
        <a:lstStyle/>
        <a:p>
          <a:endParaRPr lang="en-US"/>
        </a:p>
      </dgm:t>
    </dgm:pt>
    <dgm:pt modelId="{3B712687-05E0-4198-A937-39C672007CB7}" type="pres">
      <dgm:prSet presAssocID="{A9B36139-D47C-4E35-B6BB-CDEEF4AFB575}" presName="hierChild4" presStyleCnt="0"/>
      <dgm:spPr/>
    </dgm:pt>
    <dgm:pt modelId="{8510C167-220B-4A90-9446-2C7E7485F61F}" type="pres">
      <dgm:prSet presAssocID="{8ACB1387-25EA-4D46-8AAF-54F80832D18A}" presName="Name35" presStyleLbl="parChTrans1D3" presStyleIdx="1" presStyleCnt="4"/>
      <dgm:spPr/>
      <dgm:t>
        <a:bodyPr/>
        <a:lstStyle/>
        <a:p>
          <a:endParaRPr lang="en-US"/>
        </a:p>
      </dgm:t>
    </dgm:pt>
    <dgm:pt modelId="{16DC0051-70EF-4242-871C-4CEF77646F55}" type="pres">
      <dgm:prSet presAssocID="{A6B99F81-3249-4B6C-A394-17155B42D377}" presName="hierRoot2" presStyleCnt="0">
        <dgm:presLayoutVars>
          <dgm:hierBranch/>
        </dgm:presLayoutVars>
      </dgm:prSet>
      <dgm:spPr/>
    </dgm:pt>
    <dgm:pt modelId="{8C641267-9EC6-4D6C-BAED-B85D6BE565D9}" type="pres">
      <dgm:prSet presAssocID="{A6B99F81-3249-4B6C-A394-17155B42D377}" presName="rootComposite" presStyleCnt="0"/>
      <dgm:spPr/>
    </dgm:pt>
    <dgm:pt modelId="{FBA75B80-48CC-4E54-A1D7-33AC97E41D1C}" type="pres">
      <dgm:prSet presAssocID="{A6B99F81-3249-4B6C-A394-17155B42D377}" presName="rootText" presStyleLbl="node3" presStyleIdx="1" presStyleCnt="4" custScaleY="100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1B5DFB-1D85-4C8D-BBCB-A18812DCA02E}" type="pres">
      <dgm:prSet presAssocID="{A6B99F81-3249-4B6C-A394-17155B42D377}" presName="rootConnector" presStyleLbl="node3" presStyleIdx="1" presStyleCnt="4"/>
      <dgm:spPr/>
      <dgm:t>
        <a:bodyPr/>
        <a:lstStyle/>
        <a:p>
          <a:endParaRPr lang="en-US"/>
        </a:p>
      </dgm:t>
    </dgm:pt>
    <dgm:pt modelId="{8392A2A3-6071-4E4C-B080-83265CB3FE8D}" type="pres">
      <dgm:prSet presAssocID="{A6B99F81-3249-4B6C-A394-17155B42D377}" presName="hierChild4" presStyleCnt="0"/>
      <dgm:spPr/>
    </dgm:pt>
    <dgm:pt modelId="{981AD2E3-AE96-40D2-A7E4-FB9A9BD95CEC}" type="pres">
      <dgm:prSet presAssocID="{58304B08-5B98-4877-894D-03A8BD3577DB}" presName="Name35" presStyleLbl="parChTrans1D4" presStyleIdx="1" presStyleCnt="4"/>
      <dgm:spPr/>
      <dgm:t>
        <a:bodyPr/>
        <a:lstStyle/>
        <a:p>
          <a:endParaRPr lang="en-US"/>
        </a:p>
      </dgm:t>
    </dgm:pt>
    <dgm:pt modelId="{6AC69B1E-F008-42DB-AE84-98F10B1D4FF1}" type="pres">
      <dgm:prSet presAssocID="{75E07ED2-ED9D-40E4-9AF7-CCAE2F8B0DCB}" presName="hierRoot2" presStyleCnt="0">
        <dgm:presLayoutVars>
          <dgm:hierBranch val="init"/>
        </dgm:presLayoutVars>
      </dgm:prSet>
      <dgm:spPr/>
    </dgm:pt>
    <dgm:pt modelId="{EA2DDE20-0FDB-4EC7-9AE5-2538A3BF56EF}" type="pres">
      <dgm:prSet presAssocID="{75E07ED2-ED9D-40E4-9AF7-CCAE2F8B0DCB}" presName="rootComposite" presStyleCnt="0"/>
      <dgm:spPr/>
    </dgm:pt>
    <dgm:pt modelId="{00AAD192-4A77-470C-BBD4-2AE445EA35AD}" type="pres">
      <dgm:prSet presAssocID="{75E07ED2-ED9D-40E4-9AF7-CCAE2F8B0DCB}" presName="rootText" presStyleLbl="node4" presStyleIdx="1" presStyleCnt="4" custScaleY="138269" custLinFactNeighborY="34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2A1ACB-010F-4FA1-B0E4-D9638668F02F}" type="pres">
      <dgm:prSet presAssocID="{75E07ED2-ED9D-40E4-9AF7-CCAE2F8B0DCB}" presName="rootConnector" presStyleLbl="node4" presStyleIdx="1" presStyleCnt="4"/>
      <dgm:spPr/>
      <dgm:t>
        <a:bodyPr/>
        <a:lstStyle/>
        <a:p>
          <a:endParaRPr lang="en-US"/>
        </a:p>
      </dgm:t>
    </dgm:pt>
    <dgm:pt modelId="{E60C114A-E57B-45D7-BCC3-C2B2D2BD33ED}" type="pres">
      <dgm:prSet presAssocID="{75E07ED2-ED9D-40E4-9AF7-CCAE2F8B0DCB}" presName="hierChild4" presStyleCnt="0"/>
      <dgm:spPr/>
    </dgm:pt>
    <dgm:pt modelId="{BAD0558B-B7AF-4F5E-A37C-87D25F090C2A}" type="pres">
      <dgm:prSet presAssocID="{75E07ED2-ED9D-40E4-9AF7-CCAE2F8B0DCB}" presName="hierChild5" presStyleCnt="0"/>
      <dgm:spPr/>
    </dgm:pt>
    <dgm:pt modelId="{2C3CDD9C-CC1F-4F83-8469-4575001E58BE}" type="pres">
      <dgm:prSet presAssocID="{A6B99F81-3249-4B6C-A394-17155B42D377}" presName="hierChild5" presStyleCnt="0"/>
      <dgm:spPr/>
    </dgm:pt>
    <dgm:pt modelId="{9C66B509-E84C-4C66-81A7-A1C964D59090}" type="pres">
      <dgm:prSet presAssocID="{A9B36139-D47C-4E35-B6BB-CDEEF4AFB575}" presName="hierChild5" presStyleCnt="0"/>
      <dgm:spPr/>
    </dgm:pt>
    <dgm:pt modelId="{8258B64C-7CB2-4658-B32B-068EEAECAB8E}" type="pres">
      <dgm:prSet presAssocID="{BD254E98-7EF4-4F93-BB3F-F1DA19349A43}" presName="Name37" presStyleLbl="parChTrans1D2" presStyleIdx="2" presStyleCnt="4"/>
      <dgm:spPr/>
      <dgm:t>
        <a:bodyPr/>
        <a:lstStyle/>
        <a:p>
          <a:endParaRPr lang="en-US"/>
        </a:p>
      </dgm:t>
    </dgm:pt>
    <dgm:pt modelId="{1C41D712-AFD8-4404-AB96-A1C11189B690}" type="pres">
      <dgm:prSet presAssocID="{A68F6116-4E86-4456-A94C-68F888FFA163}" presName="hierRoot2" presStyleCnt="0">
        <dgm:presLayoutVars>
          <dgm:hierBranch/>
        </dgm:presLayoutVars>
      </dgm:prSet>
      <dgm:spPr/>
    </dgm:pt>
    <dgm:pt modelId="{66F5852A-2BCC-4F6D-9A07-B5F0BB33CD50}" type="pres">
      <dgm:prSet presAssocID="{A68F6116-4E86-4456-A94C-68F888FFA163}" presName="rootComposite" presStyleCnt="0"/>
      <dgm:spPr/>
    </dgm:pt>
    <dgm:pt modelId="{BC7451A3-BA7A-45D4-AFE9-5BB26722A7F8}" type="pres">
      <dgm:prSet presAssocID="{A68F6116-4E86-4456-A94C-68F888FFA163}" presName="rootText" presStyleLbl="node2" presStyleIdx="2" presStyleCnt="4" custScaleY="57956" custLinFactNeighborY="-10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3849A6-0965-4877-A23C-DDF23CD1A6A7}" type="pres">
      <dgm:prSet presAssocID="{A68F6116-4E86-4456-A94C-68F888FFA163}" presName="rootConnector" presStyleLbl="node2" presStyleIdx="2" presStyleCnt="4"/>
      <dgm:spPr/>
      <dgm:t>
        <a:bodyPr/>
        <a:lstStyle/>
        <a:p>
          <a:endParaRPr lang="en-US"/>
        </a:p>
      </dgm:t>
    </dgm:pt>
    <dgm:pt modelId="{5DA2EA6F-BAF8-4146-9043-CB47E9C80868}" type="pres">
      <dgm:prSet presAssocID="{A68F6116-4E86-4456-A94C-68F888FFA163}" presName="hierChild4" presStyleCnt="0"/>
      <dgm:spPr/>
    </dgm:pt>
    <dgm:pt modelId="{526E1DA3-2AD8-4526-B2BE-E54F27686FF6}" type="pres">
      <dgm:prSet presAssocID="{F8961087-EE2B-4F15-AD0E-F242872E528D}" presName="Name35" presStyleLbl="parChTrans1D3" presStyleIdx="2" presStyleCnt="4"/>
      <dgm:spPr/>
      <dgm:t>
        <a:bodyPr/>
        <a:lstStyle/>
        <a:p>
          <a:endParaRPr lang="en-US"/>
        </a:p>
      </dgm:t>
    </dgm:pt>
    <dgm:pt modelId="{DEBF2638-8F14-4E22-BFE5-66BC3D094165}" type="pres">
      <dgm:prSet presAssocID="{D56F44EB-9BA1-444C-8EC6-8AB2DE59439F}" presName="hierRoot2" presStyleCnt="0">
        <dgm:presLayoutVars>
          <dgm:hierBranch/>
        </dgm:presLayoutVars>
      </dgm:prSet>
      <dgm:spPr/>
    </dgm:pt>
    <dgm:pt modelId="{D3F6DC2C-9586-43E9-A91B-E2858674C3DC}" type="pres">
      <dgm:prSet presAssocID="{D56F44EB-9BA1-444C-8EC6-8AB2DE59439F}" presName="rootComposite" presStyleCnt="0"/>
      <dgm:spPr/>
    </dgm:pt>
    <dgm:pt modelId="{5FB180A4-0A00-4E2D-9444-DCED03E97151}" type="pres">
      <dgm:prSet presAssocID="{D56F44EB-9BA1-444C-8EC6-8AB2DE59439F}" presName="rootText" presStyleLbl="node3" presStyleIdx="2" presStyleCnt="4" custScaleY="100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B1F11A-80F7-41D6-87DA-12B3BEA932ED}" type="pres">
      <dgm:prSet presAssocID="{D56F44EB-9BA1-444C-8EC6-8AB2DE59439F}" presName="rootConnector" presStyleLbl="node3" presStyleIdx="2" presStyleCnt="4"/>
      <dgm:spPr/>
      <dgm:t>
        <a:bodyPr/>
        <a:lstStyle/>
        <a:p>
          <a:endParaRPr lang="en-US"/>
        </a:p>
      </dgm:t>
    </dgm:pt>
    <dgm:pt modelId="{2FCF609E-204F-4F07-BA71-AEF7A4C697D2}" type="pres">
      <dgm:prSet presAssocID="{D56F44EB-9BA1-444C-8EC6-8AB2DE59439F}" presName="hierChild4" presStyleCnt="0"/>
      <dgm:spPr/>
    </dgm:pt>
    <dgm:pt modelId="{50D525BF-FFE0-41AE-AC77-8B393014554F}" type="pres">
      <dgm:prSet presAssocID="{1FEFF72B-7EBF-425E-97AF-E9FFCA5D2D70}" presName="Name35" presStyleLbl="parChTrans1D4" presStyleIdx="2" presStyleCnt="4"/>
      <dgm:spPr/>
      <dgm:t>
        <a:bodyPr/>
        <a:lstStyle/>
        <a:p>
          <a:endParaRPr lang="en-US"/>
        </a:p>
      </dgm:t>
    </dgm:pt>
    <dgm:pt modelId="{B1396ABD-DD24-412C-9C8E-DE5AE86DFA11}" type="pres">
      <dgm:prSet presAssocID="{5370A707-BD35-44D1-86C0-AEB5EC589128}" presName="hierRoot2" presStyleCnt="0">
        <dgm:presLayoutVars>
          <dgm:hierBranch val="init"/>
        </dgm:presLayoutVars>
      </dgm:prSet>
      <dgm:spPr/>
    </dgm:pt>
    <dgm:pt modelId="{E6A1FD60-DF52-4755-970C-D7697200638E}" type="pres">
      <dgm:prSet presAssocID="{5370A707-BD35-44D1-86C0-AEB5EC589128}" presName="rootComposite" presStyleCnt="0"/>
      <dgm:spPr/>
    </dgm:pt>
    <dgm:pt modelId="{F008FE1B-7745-4978-875D-E482798B0FBF}" type="pres">
      <dgm:prSet presAssocID="{5370A707-BD35-44D1-86C0-AEB5EC589128}" presName="rootText" presStyleLbl="node4" presStyleIdx="2" presStyleCnt="4" custScaleY="138269" custLinFactNeighborY="34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D88859-3CAC-4C11-9C78-2E3C6E16DCD0}" type="pres">
      <dgm:prSet presAssocID="{5370A707-BD35-44D1-86C0-AEB5EC589128}" presName="rootConnector" presStyleLbl="node4" presStyleIdx="2" presStyleCnt="4"/>
      <dgm:spPr/>
      <dgm:t>
        <a:bodyPr/>
        <a:lstStyle/>
        <a:p>
          <a:endParaRPr lang="en-US"/>
        </a:p>
      </dgm:t>
    </dgm:pt>
    <dgm:pt modelId="{F4F88D32-3AC1-42CC-A9FB-BE65E965D661}" type="pres">
      <dgm:prSet presAssocID="{5370A707-BD35-44D1-86C0-AEB5EC589128}" presName="hierChild4" presStyleCnt="0"/>
      <dgm:spPr/>
    </dgm:pt>
    <dgm:pt modelId="{613C0251-6F86-4396-8D89-EC8FAD70E059}" type="pres">
      <dgm:prSet presAssocID="{5370A707-BD35-44D1-86C0-AEB5EC589128}" presName="hierChild5" presStyleCnt="0"/>
      <dgm:spPr/>
    </dgm:pt>
    <dgm:pt modelId="{33AAF5A1-11D5-4F09-B099-C2D3310CBC89}" type="pres">
      <dgm:prSet presAssocID="{D56F44EB-9BA1-444C-8EC6-8AB2DE59439F}" presName="hierChild5" presStyleCnt="0"/>
      <dgm:spPr/>
    </dgm:pt>
    <dgm:pt modelId="{0CAC8571-CFD4-404D-866B-F44D1FF7F9FF}" type="pres">
      <dgm:prSet presAssocID="{A68F6116-4E86-4456-A94C-68F888FFA163}" presName="hierChild5" presStyleCnt="0"/>
      <dgm:spPr/>
    </dgm:pt>
    <dgm:pt modelId="{38A59136-EE75-414E-BCF9-B6FAA600D7EE}" type="pres">
      <dgm:prSet presAssocID="{24C1BFB9-205F-4812-B41E-2C2287E858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2AFA23E6-61A1-459A-BFB3-6018AD621BF4}" type="pres">
      <dgm:prSet presAssocID="{271BF137-87E4-4E25-8B3B-D6E88A4A71BD}" presName="hierRoot2" presStyleCnt="0">
        <dgm:presLayoutVars>
          <dgm:hierBranch/>
        </dgm:presLayoutVars>
      </dgm:prSet>
      <dgm:spPr/>
    </dgm:pt>
    <dgm:pt modelId="{77830221-62C9-46EF-B355-D42BBD3D4AEF}" type="pres">
      <dgm:prSet presAssocID="{271BF137-87E4-4E25-8B3B-D6E88A4A71BD}" presName="rootComposite" presStyleCnt="0"/>
      <dgm:spPr/>
    </dgm:pt>
    <dgm:pt modelId="{64D30FB1-E0C1-4A91-9651-F8ED3D099C84}" type="pres">
      <dgm:prSet presAssocID="{271BF137-87E4-4E25-8B3B-D6E88A4A71BD}" presName="rootText" presStyleLbl="node2" presStyleIdx="3" presStyleCnt="4" custScaleY="57956" custLinFactNeighborY="-10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8CEBDA-A561-4AA8-BE1A-830E8DA6C1EA}" type="pres">
      <dgm:prSet presAssocID="{271BF137-87E4-4E25-8B3B-D6E88A4A71BD}" presName="rootConnector" presStyleLbl="node2" presStyleIdx="3" presStyleCnt="4"/>
      <dgm:spPr/>
      <dgm:t>
        <a:bodyPr/>
        <a:lstStyle/>
        <a:p>
          <a:endParaRPr lang="en-US"/>
        </a:p>
      </dgm:t>
    </dgm:pt>
    <dgm:pt modelId="{69DDD75A-C65C-433C-ABA4-6BA8A7F6CBE4}" type="pres">
      <dgm:prSet presAssocID="{271BF137-87E4-4E25-8B3B-D6E88A4A71BD}" presName="hierChild4" presStyleCnt="0"/>
      <dgm:spPr/>
    </dgm:pt>
    <dgm:pt modelId="{E5431CD6-54D3-46A9-AD36-7C3FEBBB026C}" type="pres">
      <dgm:prSet presAssocID="{EE8E92D8-007F-4296-AA0C-4FF0F80CD026}" presName="Name35" presStyleLbl="parChTrans1D3" presStyleIdx="3" presStyleCnt="4"/>
      <dgm:spPr/>
      <dgm:t>
        <a:bodyPr/>
        <a:lstStyle/>
        <a:p>
          <a:endParaRPr lang="en-US"/>
        </a:p>
      </dgm:t>
    </dgm:pt>
    <dgm:pt modelId="{9F693787-4894-4F78-9BBB-A76A010D0FD5}" type="pres">
      <dgm:prSet presAssocID="{9D1F445C-0672-444A-B1A1-8EDFCBD1A308}" presName="hierRoot2" presStyleCnt="0">
        <dgm:presLayoutVars>
          <dgm:hierBranch/>
        </dgm:presLayoutVars>
      </dgm:prSet>
      <dgm:spPr/>
    </dgm:pt>
    <dgm:pt modelId="{6B38E56A-266E-445F-8A6E-8BC9DCFEFC62}" type="pres">
      <dgm:prSet presAssocID="{9D1F445C-0672-444A-B1A1-8EDFCBD1A308}" presName="rootComposite" presStyleCnt="0"/>
      <dgm:spPr/>
    </dgm:pt>
    <dgm:pt modelId="{482E2426-60D0-4D87-8900-70C58FE7A7EC}" type="pres">
      <dgm:prSet presAssocID="{9D1F445C-0672-444A-B1A1-8EDFCBD1A308}" presName="rootText" presStyleLbl="node3" presStyleIdx="3" presStyleCnt="4" custScaleY="1000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FE637-1D6F-4570-971E-1FF45D7BA371}" type="pres">
      <dgm:prSet presAssocID="{9D1F445C-0672-444A-B1A1-8EDFCBD1A308}" presName="rootConnector" presStyleLbl="node3" presStyleIdx="3" presStyleCnt="4"/>
      <dgm:spPr/>
      <dgm:t>
        <a:bodyPr/>
        <a:lstStyle/>
        <a:p>
          <a:endParaRPr lang="en-US"/>
        </a:p>
      </dgm:t>
    </dgm:pt>
    <dgm:pt modelId="{37420094-A8FA-4DF2-874A-062CEE20D61C}" type="pres">
      <dgm:prSet presAssocID="{9D1F445C-0672-444A-B1A1-8EDFCBD1A308}" presName="hierChild4" presStyleCnt="0"/>
      <dgm:spPr/>
    </dgm:pt>
    <dgm:pt modelId="{B17D7824-ECBD-44C2-9C6A-2018744D8AEE}" type="pres">
      <dgm:prSet presAssocID="{6F401681-8BBB-4B92-A48A-F240EAF6AE39}" presName="Name35" presStyleLbl="parChTrans1D4" presStyleIdx="3" presStyleCnt="4"/>
      <dgm:spPr/>
      <dgm:t>
        <a:bodyPr/>
        <a:lstStyle/>
        <a:p>
          <a:endParaRPr lang="en-US"/>
        </a:p>
      </dgm:t>
    </dgm:pt>
    <dgm:pt modelId="{EAEA6F90-CA8F-4C0B-B001-B64BFFC2E256}" type="pres">
      <dgm:prSet presAssocID="{DAEBC274-ED59-4BBE-90D3-F8E35D5CD664}" presName="hierRoot2" presStyleCnt="0">
        <dgm:presLayoutVars>
          <dgm:hierBranch val="init"/>
        </dgm:presLayoutVars>
      </dgm:prSet>
      <dgm:spPr/>
    </dgm:pt>
    <dgm:pt modelId="{1FE59634-D37E-4079-8736-6C2EED293FA3}" type="pres">
      <dgm:prSet presAssocID="{DAEBC274-ED59-4BBE-90D3-F8E35D5CD664}" presName="rootComposite" presStyleCnt="0"/>
      <dgm:spPr/>
    </dgm:pt>
    <dgm:pt modelId="{7A3D76BE-7566-4126-BF65-ED0E2C438917}" type="pres">
      <dgm:prSet presAssocID="{DAEBC274-ED59-4BBE-90D3-F8E35D5CD664}" presName="rootText" presStyleLbl="node4" presStyleIdx="3" presStyleCnt="4" custScaleY="138269" custLinFactNeighborY="34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B05E1-5622-4F66-954B-FC43AED0C67D}" type="pres">
      <dgm:prSet presAssocID="{DAEBC274-ED59-4BBE-90D3-F8E35D5CD664}" presName="rootConnector" presStyleLbl="node4" presStyleIdx="3" presStyleCnt="4"/>
      <dgm:spPr/>
      <dgm:t>
        <a:bodyPr/>
        <a:lstStyle/>
        <a:p>
          <a:endParaRPr lang="en-US"/>
        </a:p>
      </dgm:t>
    </dgm:pt>
    <dgm:pt modelId="{E0CDA208-57ED-43BE-AFAE-EAF6999EE870}" type="pres">
      <dgm:prSet presAssocID="{DAEBC274-ED59-4BBE-90D3-F8E35D5CD664}" presName="hierChild4" presStyleCnt="0"/>
      <dgm:spPr/>
    </dgm:pt>
    <dgm:pt modelId="{98520097-8E9E-423F-806F-6C42442D4CF0}" type="pres">
      <dgm:prSet presAssocID="{DAEBC274-ED59-4BBE-90D3-F8E35D5CD664}" presName="hierChild5" presStyleCnt="0"/>
      <dgm:spPr/>
    </dgm:pt>
    <dgm:pt modelId="{5BDE7705-4D86-4645-BCA3-633F43556F1B}" type="pres">
      <dgm:prSet presAssocID="{9D1F445C-0672-444A-B1A1-8EDFCBD1A308}" presName="hierChild5" presStyleCnt="0"/>
      <dgm:spPr/>
    </dgm:pt>
    <dgm:pt modelId="{7CB1D489-842B-40F4-B91B-D0E671049C27}" type="pres">
      <dgm:prSet presAssocID="{271BF137-87E4-4E25-8B3B-D6E88A4A71BD}" presName="hierChild5" presStyleCnt="0"/>
      <dgm:spPr/>
    </dgm:pt>
    <dgm:pt modelId="{37E44331-BF9F-461F-A0A4-E085A97040BD}" type="pres">
      <dgm:prSet presAssocID="{243826A9-7AF0-4C29-89B7-EF714E2BD2F3}" presName="hierChild3" presStyleCnt="0"/>
      <dgm:spPr/>
    </dgm:pt>
  </dgm:ptLst>
  <dgm:cxnLst>
    <dgm:cxn modelId="{3E121AD7-7A68-4905-BBB0-A567CD67DF9B}" type="presOf" srcId="{A6B99F81-3249-4B6C-A394-17155B42D377}" destId="{FBA75B80-48CC-4E54-A1D7-33AC97E41D1C}" srcOrd="0" destOrd="0" presId="urn:microsoft.com/office/officeart/2005/8/layout/orgChart1"/>
    <dgm:cxn modelId="{2F3EC613-F91E-427A-8837-3FBF457655F7}" srcId="{A6B99F81-3249-4B6C-A394-17155B42D377}" destId="{75E07ED2-ED9D-40E4-9AF7-CCAE2F8B0DCB}" srcOrd="0" destOrd="0" parTransId="{58304B08-5B98-4877-894D-03A8BD3577DB}" sibTransId="{7EFAA2CA-5A0D-4C82-98E3-2FFD2AFA25FC}"/>
    <dgm:cxn modelId="{F42FE912-E7B9-4A8C-96CD-0A07243DC5DD}" type="presOf" srcId="{DAEBC274-ED59-4BBE-90D3-F8E35D5CD664}" destId="{3EFB05E1-5622-4F66-954B-FC43AED0C67D}" srcOrd="1" destOrd="0" presId="urn:microsoft.com/office/officeart/2005/8/layout/orgChart1"/>
    <dgm:cxn modelId="{5DDC4F96-53EF-4681-850E-0C859E25836C}" type="presOf" srcId="{BBFE278E-316B-499C-B909-FBF38AB7CE1A}" destId="{7A867C31-A34E-47C7-8618-C02691454D4C}" srcOrd="1" destOrd="0" presId="urn:microsoft.com/office/officeart/2005/8/layout/orgChart1"/>
    <dgm:cxn modelId="{7A405564-9D4A-497F-8825-1A08A8BC66EF}" srcId="{BBFE278E-316B-499C-B909-FBF38AB7CE1A}" destId="{21213ADA-21D0-49B0-AE19-455E46C98878}" srcOrd="0" destOrd="0" parTransId="{4BDEBAE4-5B5D-48AD-938B-B3A8BB4F953B}" sibTransId="{D71EC3DD-FF22-4E16-8D07-1B6C2B505B8B}"/>
    <dgm:cxn modelId="{A65F1007-3759-4764-BBB7-19B619A66007}" type="presOf" srcId="{243826A9-7AF0-4C29-89B7-EF714E2BD2F3}" destId="{C3F8063F-3067-4A1B-B420-864AF3A7B91B}" srcOrd="1" destOrd="0" presId="urn:microsoft.com/office/officeart/2005/8/layout/orgChart1"/>
    <dgm:cxn modelId="{D9995C1B-C118-4BDC-927F-FE9D69665A4D}" type="presOf" srcId="{21213ADA-21D0-49B0-AE19-455E46C98878}" destId="{FD58DDCC-693C-4250-B524-2FF914C91750}" srcOrd="0" destOrd="0" presId="urn:microsoft.com/office/officeart/2005/8/layout/orgChart1"/>
    <dgm:cxn modelId="{A073801D-6B67-43DA-83CD-84EAB691D94D}" type="presOf" srcId="{BBFE278E-316B-499C-B909-FBF38AB7CE1A}" destId="{67B117A3-8077-44D2-9FBB-8D4E980ED759}" srcOrd="0" destOrd="0" presId="urn:microsoft.com/office/officeart/2005/8/layout/orgChart1"/>
    <dgm:cxn modelId="{50185104-5285-48C2-BC11-EF44709F32A1}" type="presOf" srcId="{75E07ED2-ED9D-40E4-9AF7-CCAE2F8B0DCB}" destId="{00AAD192-4A77-470C-BBD4-2AE445EA35AD}" srcOrd="0" destOrd="0" presId="urn:microsoft.com/office/officeart/2005/8/layout/orgChart1"/>
    <dgm:cxn modelId="{CA4B5D9F-3105-4B3D-A83E-E53F6BFC5540}" type="presOf" srcId="{08A0700B-AB5C-4D20-8BE3-5CACBDD4E697}" destId="{2A59444E-88BC-4F44-A480-5EE810BF247C}" srcOrd="0" destOrd="0" presId="urn:microsoft.com/office/officeart/2005/8/layout/orgChart1"/>
    <dgm:cxn modelId="{06973174-CB36-43E9-B845-C658C9A9136C}" srcId="{5AF82781-0A72-439B-98DB-FAB9DB2FF290}" destId="{243826A9-7AF0-4C29-89B7-EF714E2BD2F3}" srcOrd="0" destOrd="0" parTransId="{75A25EBC-472D-4E3B-BC96-FD52CAF5D4BD}" sibTransId="{A1998EF3-7B30-4C31-9AB1-B18628228525}"/>
    <dgm:cxn modelId="{6DC4703E-E2B9-4B0F-A33E-38B09C2287E3}" type="presOf" srcId="{21213ADA-21D0-49B0-AE19-455E46C98878}" destId="{61B9CDB4-DD5C-4BC1-84AC-7D0F254738C8}" srcOrd="1" destOrd="0" presId="urn:microsoft.com/office/officeart/2005/8/layout/orgChart1"/>
    <dgm:cxn modelId="{36A172C5-E501-4684-A4AF-53D42541C6B3}" type="presOf" srcId="{2870A3A2-A3A5-463D-861E-EE1797EB9308}" destId="{1093D099-C834-4A30-8BE5-1985C10D6396}" srcOrd="0" destOrd="0" presId="urn:microsoft.com/office/officeart/2005/8/layout/orgChart1"/>
    <dgm:cxn modelId="{EB539E20-EDD5-4BB7-BB1E-E7C5713DB69E}" type="presOf" srcId="{620BBD96-BF45-449D-9950-33CC610AEA46}" destId="{64533F47-AA98-4A86-82EC-18D196F9DA0D}" srcOrd="0" destOrd="0" presId="urn:microsoft.com/office/officeart/2005/8/layout/orgChart1"/>
    <dgm:cxn modelId="{54D31CAB-DF5F-468A-8EBC-0BFD6655421B}" srcId="{243826A9-7AF0-4C29-89B7-EF714E2BD2F3}" destId="{3460DCAA-0F9C-4870-B022-0244D4112310}" srcOrd="0" destOrd="0" parTransId="{08A0700B-AB5C-4D20-8BE3-5CACBDD4E697}" sibTransId="{E31CFE06-F1A2-4834-B3A9-BE4BF3949DA5}"/>
    <dgm:cxn modelId="{E9BD002B-6EE5-41DA-9702-261A29235BAC}" type="presOf" srcId="{A9B36139-D47C-4E35-B6BB-CDEEF4AFB575}" destId="{7CA67A27-75E1-4B1B-AC6E-7CA31A11F078}" srcOrd="1" destOrd="0" presId="urn:microsoft.com/office/officeart/2005/8/layout/orgChart1"/>
    <dgm:cxn modelId="{11CA181C-74FF-466D-8770-A01CB991D01D}" type="presOf" srcId="{BD254E98-7EF4-4F93-BB3F-F1DA19349A43}" destId="{8258B64C-7CB2-4658-B32B-068EEAECAB8E}" srcOrd="0" destOrd="0" presId="urn:microsoft.com/office/officeart/2005/8/layout/orgChart1"/>
    <dgm:cxn modelId="{C103B0F8-D33E-4705-A45B-7601F901822A}" srcId="{271BF137-87E4-4E25-8B3B-D6E88A4A71BD}" destId="{9D1F445C-0672-444A-B1A1-8EDFCBD1A308}" srcOrd="0" destOrd="0" parTransId="{EE8E92D8-007F-4296-AA0C-4FF0F80CD026}" sibTransId="{60ABFB17-2806-4AC8-9124-F0C93F78CC97}"/>
    <dgm:cxn modelId="{97B45153-F511-4B5B-B2B1-A06F1972C17D}" type="presOf" srcId="{4BDEBAE4-5B5D-48AD-938B-B3A8BB4F953B}" destId="{6E0B5535-3B9A-46A8-AEE5-ACD6A28AD88F}" srcOrd="0" destOrd="0" presId="urn:microsoft.com/office/officeart/2005/8/layout/orgChart1"/>
    <dgm:cxn modelId="{CEC0D56C-1973-4DFB-8D30-5D1219E7C5BB}" type="presOf" srcId="{5370A707-BD35-44D1-86C0-AEB5EC589128}" destId="{D2D88859-3CAC-4C11-9C78-2E3C6E16DCD0}" srcOrd="1" destOrd="0" presId="urn:microsoft.com/office/officeart/2005/8/layout/orgChart1"/>
    <dgm:cxn modelId="{44706DD3-43A8-440E-B1D7-9D5169D4A485}" type="presOf" srcId="{5370A707-BD35-44D1-86C0-AEB5EC589128}" destId="{F008FE1B-7745-4978-875D-E482798B0FBF}" srcOrd="0" destOrd="0" presId="urn:microsoft.com/office/officeart/2005/8/layout/orgChart1"/>
    <dgm:cxn modelId="{9B87AE48-EEB4-46E0-B5C0-D087FA332C0F}" srcId="{D56F44EB-9BA1-444C-8EC6-8AB2DE59439F}" destId="{5370A707-BD35-44D1-86C0-AEB5EC589128}" srcOrd="0" destOrd="0" parTransId="{1FEFF72B-7EBF-425E-97AF-E9FFCA5D2D70}" sibTransId="{F91A744C-04B5-4CF4-93BB-0B311232C538}"/>
    <dgm:cxn modelId="{E7C70909-3E81-4D81-9472-5BB86216E698}" srcId="{9D1F445C-0672-444A-B1A1-8EDFCBD1A308}" destId="{DAEBC274-ED59-4BBE-90D3-F8E35D5CD664}" srcOrd="0" destOrd="0" parTransId="{6F401681-8BBB-4B92-A48A-F240EAF6AE39}" sibTransId="{83BF2786-A593-46E0-A1FA-43D10A83DEA4}"/>
    <dgm:cxn modelId="{37224B71-8FB8-490E-A6E6-6941EC157B71}" type="presOf" srcId="{75E07ED2-ED9D-40E4-9AF7-CCAE2F8B0DCB}" destId="{F62A1ACB-010F-4FA1-B0E4-D9638668F02F}" srcOrd="1" destOrd="0" presId="urn:microsoft.com/office/officeart/2005/8/layout/orgChart1"/>
    <dgm:cxn modelId="{3040C007-882A-4739-B4D1-F6845599855A}" type="presOf" srcId="{D56F44EB-9BA1-444C-8EC6-8AB2DE59439F}" destId="{5FB180A4-0A00-4E2D-9444-DCED03E97151}" srcOrd="0" destOrd="0" presId="urn:microsoft.com/office/officeart/2005/8/layout/orgChart1"/>
    <dgm:cxn modelId="{AE7AF53A-5A1F-4756-A289-4A3CD352AFD0}" type="presOf" srcId="{EE8E92D8-007F-4296-AA0C-4FF0F80CD026}" destId="{E5431CD6-54D3-46A9-AD36-7C3FEBBB026C}" srcOrd="0" destOrd="0" presId="urn:microsoft.com/office/officeart/2005/8/layout/orgChart1"/>
    <dgm:cxn modelId="{2042DFFB-E8C8-4E23-A058-714709086F61}" srcId="{243826A9-7AF0-4C29-89B7-EF714E2BD2F3}" destId="{A68F6116-4E86-4456-A94C-68F888FFA163}" srcOrd="2" destOrd="0" parTransId="{BD254E98-7EF4-4F93-BB3F-F1DA19349A43}" sibTransId="{50793F01-9499-4586-8A9A-546EBDA2D99A}"/>
    <dgm:cxn modelId="{DBC07EC8-FB8E-463D-B50B-581F89CEA41B}" type="presOf" srcId="{A68F6116-4E86-4456-A94C-68F888FFA163}" destId="{BC7451A3-BA7A-45D4-AFE9-5BB26722A7F8}" srcOrd="0" destOrd="0" presId="urn:microsoft.com/office/officeart/2005/8/layout/orgChart1"/>
    <dgm:cxn modelId="{08672537-437C-478D-B2F4-067956F330B0}" type="presOf" srcId="{271BF137-87E4-4E25-8B3B-D6E88A4A71BD}" destId="{64D30FB1-E0C1-4A91-9651-F8ED3D099C84}" srcOrd="0" destOrd="0" presId="urn:microsoft.com/office/officeart/2005/8/layout/orgChart1"/>
    <dgm:cxn modelId="{094AF4DC-8415-42D1-A49A-D452058EF504}" srcId="{A9B36139-D47C-4E35-B6BB-CDEEF4AFB575}" destId="{A6B99F81-3249-4B6C-A394-17155B42D377}" srcOrd="0" destOrd="0" parTransId="{8ACB1387-25EA-4D46-8AAF-54F80832D18A}" sibTransId="{2302A792-086E-4558-9950-DA5B8F3131C5}"/>
    <dgm:cxn modelId="{79ADD457-099C-418E-B39A-00797971A048}" srcId="{A68F6116-4E86-4456-A94C-68F888FFA163}" destId="{D56F44EB-9BA1-444C-8EC6-8AB2DE59439F}" srcOrd="0" destOrd="0" parTransId="{F8961087-EE2B-4F15-AD0E-F242872E528D}" sibTransId="{94CCEE67-341E-4572-AE82-6E60EFB79427}"/>
    <dgm:cxn modelId="{00854A13-68CB-497C-9091-CB76771D59B5}" srcId="{3460DCAA-0F9C-4870-B022-0244D4112310}" destId="{BBFE278E-316B-499C-B909-FBF38AB7CE1A}" srcOrd="0" destOrd="0" parTransId="{2870A3A2-A3A5-463D-861E-EE1797EB9308}" sibTransId="{8B53794F-9FBD-4683-B14B-F35582175A0C}"/>
    <dgm:cxn modelId="{8D02EAE3-BED5-48DC-A871-B469AD68DEAB}" type="presOf" srcId="{24C1BFB9-205F-4812-B41E-2C2287E8580C}" destId="{38A59136-EE75-414E-BCF9-B6FAA600D7EE}" srcOrd="0" destOrd="0" presId="urn:microsoft.com/office/officeart/2005/8/layout/orgChart1"/>
    <dgm:cxn modelId="{F5FF78FC-CFC4-4739-906C-910549B7813E}" type="presOf" srcId="{243826A9-7AF0-4C29-89B7-EF714E2BD2F3}" destId="{EF1CA801-D0D3-4961-8FE2-6D0361F9EC91}" srcOrd="0" destOrd="0" presId="urn:microsoft.com/office/officeart/2005/8/layout/orgChart1"/>
    <dgm:cxn modelId="{76B23C18-7066-4D22-8FD8-6B750881E033}" type="presOf" srcId="{3460DCAA-0F9C-4870-B022-0244D4112310}" destId="{505FBD1E-9021-4F57-B688-14CF985F3F47}" srcOrd="0" destOrd="0" presId="urn:microsoft.com/office/officeart/2005/8/layout/orgChart1"/>
    <dgm:cxn modelId="{14CA2FCD-C75E-465B-8E16-3069EE1DC274}" type="presOf" srcId="{9D1F445C-0672-444A-B1A1-8EDFCBD1A308}" destId="{ADBFE637-1D6F-4570-971E-1FF45D7BA371}" srcOrd="1" destOrd="0" presId="urn:microsoft.com/office/officeart/2005/8/layout/orgChart1"/>
    <dgm:cxn modelId="{7731DC10-2802-4DCB-8F7B-1541197CAB4D}" type="presOf" srcId="{3460DCAA-0F9C-4870-B022-0244D4112310}" destId="{CA12BC1E-2AA0-4D16-AF22-E488C09024F3}" srcOrd="1" destOrd="0" presId="urn:microsoft.com/office/officeart/2005/8/layout/orgChart1"/>
    <dgm:cxn modelId="{D0C56C20-6303-47E1-ACCA-467551C05ECA}" type="presOf" srcId="{DAEBC274-ED59-4BBE-90D3-F8E35D5CD664}" destId="{7A3D76BE-7566-4126-BF65-ED0E2C438917}" srcOrd="0" destOrd="0" presId="urn:microsoft.com/office/officeart/2005/8/layout/orgChart1"/>
    <dgm:cxn modelId="{6FD0C335-7C60-47FF-84F8-C6317979B200}" type="presOf" srcId="{A68F6116-4E86-4456-A94C-68F888FFA163}" destId="{F33849A6-0965-4877-A23C-DDF23CD1A6A7}" srcOrd="1" destOrd="0" presId="urn:microsoft.com/office/officeart/2005/8/layout/orgChart1"/>
    <dgm:cxn modelId="{D7D71A9A-A3FD-45CB-94C5-05591625437B}" type="presOf" srcId="{58304B08-5B98-4877-894D-03A8BD3577DB}" destId="{981AD2E3-AE96-40D2-A7E4-FB9A9BD95CEC}" srcOrd="0" destOrd="0" presId="urn:microsoft.com/office/officeart/2005/8/layout/orgChart1"/>
    <dgm:cxn modelId="{8052B50C-A69A-41AC-B01D-720ACF162470}" srcId="{243826A9-7AF0-4C29-89B7-EF714E2BD2F3}" destId="{A9B36139-D47C-4E35-B6BB-CDEEF4AFB575}" srcOrd="1" destOrd="0" parTransId="{620BBD96-BF45-449D-9950-33CC610AEA46}" sibTransId="{0471AFCC-A779-4391-91B3-C1990128AB3D}"/>
    <dgm:cxn modelId="{F5322A84-E37F-453D-8B1D-94AA3C695ABD}" type="presOf" srcId="{A6B99F81-3249-4B6C-A394-17155B42D377}" destId="{771B5DFB-1D85-4C8D-BBCB-A18812DCA02E}" srcOrd="1" destOrd="0" presId="urn:microsoft.com/office/officeart/2005/8/layout/orgChart1"/>
    <dgm:cxn modelId="{B8F547DC-9B78-4D77-BAE9-6CFA39A5EDD4}" type="presOf" srcId="{8ACB1387-25EA-4D46-8AAF-54F80832D18A}" destId="{8510C167-220B-4A90-9446-2C7E7485F61F}" srcOrd="0" destOrd="0" presId="urn:microsoft.com/office/officeart/2005/8/layout/orgChart1"/>
    <dgm:cxn modelId="{8DF931A3-943F-40B8-8CC6-0BA8A99AB980}" type="presOf" srcId="{D56F44EB-9BA1-444C-8EC6-8AB2DE59439F}" destId="{46B1F11A-80F7-41D6-87DA-12B3BEA932ED}" srcOrd="1" destOrd="0" presId="urn:microsoft.com/office/officeart/2005/8/layout/orgChart1"/>
    <dgm:cxn modelId="{3FE322A0-E944-4812-9ECC-94FBD392A95F}" type="presOf" srcId="{A9B36139-D47C-4E35-B6BB-CDEEF4AFB575}" destId="{01B70BD8-E012-421D-B0C7-427E0498EC40}" srcOrd="0" destOrd="0" presId="urn:microsoft.com/office/officeart/2005/8/layout/orgChart1"/>
    <dgm:cxn modelId="{C8FF6CE5-AC88-428D-97EC-D3B8D99AD1AF}" type="presOf" srcId="{6F401681-8BBB-4B92-A48A-F240EAF6AE39}" destId="{B17D7824-ECBD-44C2-9C6A-2018744D8AEE}" srcOrd="0" destOrd="0" presId="urn:microsoft.com/office/officeart/2005/8/layout/orgChart1"/>
    <dgm:cxn modelId="{C682132C-B4AE-4BE6-8905-ECEABF427962}" type="presOf" srcId="{271BF137-87E4-4E25-8B3B-D6E88A4A71BD}" destId="{208CEBDA-A561-4AA8-BE1A-830E8DA6C1EA}" srcOrd="1" destOrd="0" presId="urn:microsoft.com/office/officeart/2005/8/layout/orgChart1"/>
    <dgm:cxn modelId="{2BDCC559-E67C-4E08-B0DA-8123259E3B81}" type="presOf" srcId="{1FEFF72B-7EBF-425E-97AF-E9FFCA5D2D70}" destId="{50D525BF-FFE0-41AE-AC77-8B393014554F}" srcOrd="0" destOrd="0" presId="urn:microsoft.com/office/officeart/2005/8/layout/orgChart1"/>
    <dgm:cxn modelId="{881BDA87-0419-4B6E-97C2-6EAF3466B1AC}" srcId="{243826A9-7AF0-4C29-89B7-EF714E2BD2F3}" destId="{271BF137-87E4-4E25-8B3B-D6E88A4A71BD}" srcOrd="3" destOrd="0" parTransId="{24C1BFB9-205F-4812-B41E-2C2287E8580C}" sibTransId="{7C317ADE-351D-4906-AEAC-DCC282132C29}"/>
    <dgm:cxn modelId="{FB22E798-1090-4EC5-8E1D-716A25FBA689}" type="presOf" srcId="{F8961087-EE2B-4F15-AD0E-F242872E528D}" destId="{526E1DA3-2AD8-4526-B2BE-E54F27686FF6}" srcOrd="0" destOrd="0" presId="urn:microsoft.com/office/officeart/2005/8/layout/orgChart1"/>
    <dgm:cxn modelId="{433A2DEF-9783-4AB6-BC8B-39AA3EF3DD60}" type="presOf" srcId="{5AF82781-0A72-439B-98DB-FAB9DB2FF290}" destId="{512A9D3B-5670-4F2C-AEE9-C1BCFD795EF3}" srcOrd="0" destOrd="0" presId="urn:microsoft.com/office/officeart/2005/8/layout/orgChart1"/>
    <dgm:cxn modelId="{37544755-2533-4FFF-884E-768FE8A48494}" type="presOf" srcId="{9D1F445C-0672-444A-B1A1-8EDFCBD1A308}" destId="{482E2426-60D0-4D87-8900-70C58FE7A7EC}" srcOrd="0" destOrd="0" presId="urn:microsoft.com/office/officeart/2005/8/layout/orgChart1"/>
    <dgm:cxn modelId="{5499B356-121F-4FEB-9662-B67F6763C65F}" type="presParOf" srcId="{512A9D3B-5670-4F2C-AEE9-C1BCFD795EF3}" destId="{760FA2AE-8949-4D07-A4A6-FC3D514E941B}" srcOrd="0" destOrd="0" presId="urn:microsoft.com/office/officeart/2005/8/layout/orgChart1"/>
    <dgm:cxn modelId="{5EDA550F-A6F3-4160-87E8-84AFAA59B240}" type="presParOf" srcId="{760FA2AE-8949-4D07-A4A6-FC3D514E941B}" destId="{B9C97C66-3154-477C-9B67-E2A0A8A13E29}" srcOrd="0" destOrd="0" presId="urn:microsoft.com/office/officeart/2005/8/layout/orgChart1"/>
    <dgm:cxn modelId="{21B567FD-947A-4AA2-8E73-1F973E7957C4}" type="presParOf" srcId="{B9C97C66-3154-477C-9B67-E2A0A8A13E29}" destId="{EF1CA801-D0D3-4961-8FE2-6D0361F9EC91}" srcOrd="0" destOrd="0" presId="urn:microsoft.com/office/officeart/2005/8/layout/orgChart1"/>
    <dgm:cxn modelId="{F0CA9DB4-9FB6-4670-B3A5-10D345BD0C72}" type="presParOf" srcId="{B9C97C66-3154-477C-9B67-E2A0A8A13E29}" destId="{C3F8063F-3067-4A1B-B420-864AF3A7B91B}" srcOrd="1" destOrd="0" presId="urn:microsoft.com/office/officeart/2005/8/layout/orgChart1"/>
    <dgm:cxn modelId="{85BA9455-ECD4-435D-AF8A-1FF1CAC3DE79}" type="presParOf" srcId="{760FA2AE-8949-4D07-A4A6-FC3D514E941B}" destId="{6E77FDDD-2FC0-431B-96DE-5F6FE48526A8}" srcOrd="1" destOrd="0" presId="urn:microsoft.com/office/officeart/2005/8/layout/orgChart1"/>
    <dgm:cxn modelId="{96EBE40A-BAD9-4C08-ABC3-73C704C9F9FC}" type="presParOf" srcId="{6E77FDDD-2FC0-431B-96DE-5F6FE48526A8}" destId="{2A59444E-88BC-4F44-A480-5EE810BF247C}" srcOrd="0" destOrd="0" presId="urn:microsoft.com/office/officeart/2005/8/layout/orgChart1"/>
    <dgm:cxn modelId="{6F026CEB-AD83-4ABD-87F0-931F6AE454BA}" type="presParOf" srcId="{6E77FDDD-2FC0-431B-96DE-5F6FE48526A8}" destId="{61ADB609-1543-477A-8551-EE4EB57A73BC}" srcOrd="1" destOrd="0" presId="urn:microsoft.com/office/officeart/2005/8/layout/orgChart1"/>
    <dgm:cxn modelId="{D9C52A89-9BEC-437F-8562-835CF69F1FF7}" type="presParOf" srcId="{61ADB609-1543-477A-8551-EE4EB57A73BC}" destId="{B44AA151-EFE5-482F-B434-4C9D91F89D1E}" srcOrd="0" destOrd="0" presId="urn:microsoft.com/office/officeart/2005/8/layout/orgChart1"/>
    <dgm:cxn modelId="{463B15C0-3247-437D-A5F7-A93A1D606239}" type="presParOf" srcId="{B44AA151-EFE5-482F-B434-4C9D91F89D1E}" destId="{505FBD1E-9021-4F57-B688-14CF985F3F47}" srcOrd="0" destOrd="0" presId="urn:microsoft.com/office/officeart/2005/8/layout/orgChart1"/>
    <dgm:cxn modelId="{46F23AC7-C27B-41AF-91FA-E208F2880F49}" type="presParOf" srcId="{B44AA151-EFE5-482F-B434-4C9D91F89D1E}" destId="{CA12BC1E-2AA0-4D16-AF22-E488C09024F3}" srcOrd="1" destOrd="0" presId="urn:microsoft.com/office/officeart/2005/8/layout/orgChart1"/>
    <dgm:cxn modelId="{E9319A85-7CC7-46B1-B224-61B1000E20E5}" type="presParOf" srcId="{61ADB609-1543-477A-8551-EE4EB57A73BC}" destId="{D7D3AEF4-71CE-4045-950A-6005FFC85CD9}" srcOrd="1" destOrd="0" presId="urn:microsoft.com/office/officeart/2005/8/layout/orgChart1"/>
    <dgm:cxn modelId="{98F1A701-E17B-4C16-9353-5B89589A05F9}" type="presParOf" srcId="{D7D3AEF4-71CE-4045-950A-6005FFC85CD9}" destId="{1093D099-C834-4A30-8BE5-1985C10D6396}" srcOrd="0" destOrd="0" presId="urn:microsoft.com/office/officeart/2005/8/layout/orgChart1"/>
    <dgm:cxn modelId="{E8687F69-E57E-4DC6-8553-C002BC6BC5F7}" type="presParOf" srcId="{D7D3AEF4-71CE-4045-950A-6005FFC85CD9}" destId="{89DF368D-F2FD-47C3-86B5-886479E2036C}" srcOrd="1" destOrd="0" presId="urn:microsoft.com/office/officeart/2005/8/layout/orgChart1"/>
    <dgm:cxn modelId="{75968BE8-99FA-406C-A79D-60D60ACDFFAB}" type="presParOf" srcId="{89DF368D-F2FD-47C3-86B5-886479E2036C}" destId="{24D7CF04-B142-4517-A720-783E257B2484}" srcOrd="0" destOrd="0" presId="urn:microsoft.com/office/officeart/2005/8/layout/orgChart1"/>
    <dgm:cxn modelId="{86CFD9CD-07EA-4900-BAC3-AF14785B73DF}" type="presParOf" srcId="{24D7CF04-B142-4517-A720-783E257B2484}" destId="{67B117A3-8077-44D2-9FBB-8D4E980ED759}" srcOrd="0" destOrd="0" presId="urn:microsoft.com/office/officeart/2005/8/layout/orgChart1"/>
    <dgm:cxn modelId="{E8261C5F-8AF9-4DB2-B1AA-D97111AE38DA}" type="presParOf" srcId="{24D7CF04-B142-4517-A720-783E257B2484}" destId="{7A867C31-A34E-47C7-8618-C02691454D4C}" srcOrd="1" destOrd="0" presId="urn:microsoft.com/office/officeart/2005/8/layout/orgChart1"/>
    <dgm:cxn modelId="{2DA45A72-8135-4193-A3BB-58A79224FCAF}" type="presParOf" srcId="{89DF368D-F2FD-47C3-86B5-886479E2036C}" destId="{5B202639-ECBE-46D2-B377-32AF9C2B9F11}" srcOrd="1" destOrd="0" presId="urn:microsoft.com/office/officeart/2005/8/layout/orgChart1"/>
    <dgm:cxn modelId="{AC8B31DF-AA36-4DEE-838D-55D9ACB40C9A}" type="presParOf" srcId="{5B202639-ECBE-46D2-B377-32AF9C2B9F11}" destId="{6E0B5535-3B9A-46A8-AEE5-ACD6A28AD88F}" srcOrd="0" destOrd="0" presId="urn:microsoft.com/office/officeart/2005/8/layout/orgChart1"/>
    <dgm:cxn modelId="{78199D9A-7356-4C8B-A6C8-41A43D6D0971}" type="presParOf" srcId="{5B202639-ECBE-46D2-B377-32AF9C2B9F11}" destId="{6DDFEC0E-2111-476A-A510-0B4049650553}" srcOrd="1" destOrd="0" presId="urn:microsoft.com/office/officeart/2005/8/layout/orgChart1"/>
    <dgm:cxn modelId="{EB0283F9-BB07-4866-9756-7F8B568BF64F}" type="presParOf" srcId="{6DDFEC0E-2111-476A-A510-0B4049650553}" destId="{99F4B9FF-A95C-403B-9124-E643C7F0DF48}" srcOrd="0" destOrd="0" presId="urn:microsoft.com/office/officeart/2005/8/layout/orgChart1"/>
    <dgm:cxn modelId="{1DE8430A-6372-4640-88FD-A0A08593A4E7}" type="presParOf" srcId="{99F4B9FF-A95C-403B-9124-E643C7F0DF48}" destId="{FD58DDCC-693C-4250-B524-2FF914C91750}" srcOrd="0" destOrd="0" presId="urn:microsoft.com/office/officeart/2005/8/layout/orgChart1"/>
    <dgm:cxn modelId="{29E2A8BD-5A89-4AEA-851D-0CE2F24806C8}" type="presParOf" srcId="{99F4B9FF-A95C-403B-9124-E643C7F0DF48}" destId="{61B9CDB4-DD5C-4BC1-84AC-7D0F254738C8}" srcOrd="1" destOrd="0" presId="urn:microsoft.com/office/officeart/2005/8/layout/orgChart1"/>
    <dgm:cxn modelId="{4B166007-EFE4-4C51-A472-2E95A5EE55BD}" type="presParOf" srcId="{6DDFEC0E-2111-476A-A510-0B4049650553}" destId="{9B24476B-2588-498F-B5CB-851C9BC0BFAF}" srcOrd="1" destOrd="0" presId="urn:microsoft.com/office/officeart/2005/8/layout/orgChart1"/>
    <dgm:cxn modelId="{DA0313FE-A816-4ED2-967B-13A67D0DB5E2}" type="presParOf" srcId="{6DDFEC0E-2111-476A-A510-0B4049650553}" destId="{008424E2-794D-46F2-AE2B-F60039C7C17D}" srcOrd="2" destOrd="0" presId="urn:microsoft.com/office/officeart/2005/8/layout/orgChart1"/>
    <dgm:cxn modelId="{7784BD94-2912-4B68-98A4-8FF4725C33D3}" type="presParOf" srcId="{89DF368D-F2FD-47C3-86B5-886479E2036C}" destId="{3F003125-9A8E-476B-A3CA-63EBD6BF473E}" srcOrd="2" destOrd="0" presId="urn:microsoft.com/office/officeart/2005/8/layout/orgChart1"/>
    <dgm:cxn modelId="{BF26E3A3-88B8-4DD8-A766-75A2CD74EBC5}" type="presParOf" srcId="{61ADB609-1543-477A-8551-EE4EB57A73BC}" destId="{B1F1213E-BDC1-4B39-AAAD-3527751DE30A}" srcOrd="2" destOrd="0" presId="urn:microsoft.com/office/officeart/2005/8/layout/orgChart1"/>
    <dgm:cxn modelId="{666B0FB3-1CBD-493C-8D16-DE42A1EF4DF7}" type="presParOf" srcId="{6E77FDDD-2FC0-431B-96DE-5F6FE48526A8}" destId="{64533F47-AA98-4A86-82EC-18D196F9DA0D}" srcOrd="2" destOrd="0" presId="urn:microsoft.com/office/officeart/2005/8/layout/orgChart1"/>
    <dgm:cxn modelId="{1E282779-8913-413C-B273-1BA1176593E9}" type="presParOf" srcId="{6E77FDDD-2FC0-431B-96DE-5F6FE48526A8}" destId="{21A67E78-ED27-4361-B9C1-D91D80DD5949}" srcOrd="3" destOrd="0" presId="urn:microsoft.com/office/officeart/2005/8/layout/orgChart1"/>
    <dgm:cxn modelId="{B502485C-BD4A-4B5B-9B1B-41A5FEC211B1}" type="presParOf" srcId="{21A67E78-ED27-4361-B9C1-D91D80DD5949}" destId="{0C6DFE1F-6AC1-46AA-AD9D-BF488D3FBD68}" srcOrd="0" destOrd="0" presId="urn:microsoft.com/office/officeart/2005/8/layout/orgChart1"/>
    <dgm:cxn modelId="{EB2C50D3-9293-4032-890E-6CD611BF39CF}" type="presParOf" srcId="{0C6DFE1F-6AC1-46AA-AD9D-BF488D3FBD68}" destId="{01B70BD8-E012-421D-B0C7-427E0498EC40}" srcOrd="0" destOrd="0" presId="urn:microsoft.com/office/officeart/2005/8/layout/orgChart1"/>
    <dgm:cxn modelId="{19DCDB83-FAF2-4C81-BF4F-DE640CBEF9DA}" type="presParOf" srcId="{0C6DFE1F-6AC1-46AA-AD9D-BF488D3FBD68}" destId="{7CA67A27-75E1-4B1B-AC6E-7CA31A11F078}" srcOrd="1" destOrd="0" presId="urn:microsoft.com/office/officeart/2005/8/layout/orgChart1"/>
    <dgm:cxn modelId="{7A229290-53DD-4E61-BACA-BAB289B3995F}" type="presParOf" srcId="{21A67E78-ED27-4361-B9C1-D91D80DD5949}" destId="{3B712687-05E0-4198-A937-39C672007CB7}" srcOrd="1" destOrd="0" presId="urn:microsoft.com/office/officeart/2005/8/layout/orgChart1"/>
    <dgm:cxn modelId="{D6AAE3DA-27A9-46A5-9BDC-7907FABC7E33}" type="presParOf" srcId="{3B712687-05E0-4198-A937-39C672007CB7}" destId="{8510C167-220B-4A90-9446-2C7E7485F61F}" srcOrd="0" destOrd="0" presId="urn:microsoft.com/office/officeart/2005/8/layout/orgChart1"/>
    <dgm:cxn modelId="{A9B98A17-161D-4550-AFAF-F3EF8D40EA91}" type="presParOf" srcId="{3B712687-05E0-4198-A937-39C672007CB7}" destId="{16DC0051-70EF-4242-871C-4CEF77646F55}" srcOrd="1" destOrd="0" presId="urn:microsoft.com/office/officeart/2005/8/layout/orgChart1"/>
    <dgm:cxn modelId="{C1051B7C-2384-4A40-B877-1A563EBE84CA}" type="presParOf" srcId="{16DC0051-70EF-4242-871C-4CEF77646F55}" destId="{8C641267-9EC6-4D6C-BAED-B85D6BE565D9}" srcOrd="0" destOrd="0" presId="urn:microsoft.com/office/officeart/2005/8/layout/orgChart1"/>
    <dgm:cxn modelId="{04DE5290-9BE0-4C8A-A127-26FE474B4D9E}" type="presParOf" srcId="{8C641267-9EC6-4D6C-BAED-B85D6BE565D9}" destId="{FBA75B80-48CC-4E54-A1D7-33AC97E41D1C}" srcOrd="0" destOrd="0" presId="urn:microsoft.com/office/officeart/2005/8/layout/orgChart1"/>
    <dgm:cxn modelId="{FA8850D3-20B4-4B71-A01F-4CFBD39EF03D}" type="presParOf" srcId="{8C641267-9EC6-4D6C-BAED-B85D6BE565D9}" destId="{771B5DFB-1D85-4C8D-BBCB-A18812DCA02E}" srcOrd="1" destOrd="0" presId="urn:microsoft.com/office/officeart/2005/8/layout/orgChart1"/>
    <dgm:cxn modelId="{73BBDBD4-1581-4051-AA55-AC922E5EB932}" type="presParOf" srcId="{16DC0051-70EF-4242-871C-4CEF77646F55}" destId="{8392A2A3-6071-4E4C-B080-83265CB3FE8D}" srcOrd="1" destOrd="0" presId="urn:microsoft.com/office/officeart/2005/8/layout/orgChart1"/>
    <dgm:cxn modelId="{C38F0EAC-7688-473D-9D5D-DABA1E6CF29B}" type="presParOf" srcId="{8392A2A3-6071-4E4C-B080-83265CB3FE8D}" destId="{981AD2E3-AE96-40D2-A7E4-FB9A9BD95CEC}" srcOrd="0" destOrd="0" presId="urn:microsoft.com/office/officeart/2005/8/layout/orgChart1"/>
    <dgm:cxn modelId="{9563CA56-A4CB-4BB7-803B-C917A3EA8E98}" type="presParOf" srcId="{8392A2A3-6071-4E4C-B080-83265CB3FE8D}" destId="{6AC69B1E-F008-42DB-AE84-98F10B1D4FF1}" srcOrd="1" destOrd="0" presId="urn:microsoft.com/office/officeart/2005/8/layout/orgChart1"/>
    <dgm:cxn modelId="{27B036CE-B7F6-46E8-A6AF-72483BFABE66}" type="presParOf" srcId="{6AC69B1E-F008-42DB-AE84-98F10B1D4FF1}" destId="{EA2DDE20-0FDB-4EC7-9AE5-2538A3BF56EF}" srcOrd="0" destOrd="0" presId="urn:microsoft.com/office/officeart/2005/8/layout/orgChart1"/>
    <dgm:cxn modelId="{F16011A8-4456-45D1-B652-BBAF3BFA23B4}" type="presParOf" srcId="{EA2DDE20-0FDB-4EC7-9AE5-2538A3BF56EF}" destId="{00AAD192-4A77-470C-BBD4-2AE445EA35AD}" srcOrd="0" destOrd="0" presId="urn:microsoft.com/office/officeart/2005/8/layout/orgChart1"/>
    <dgm:cxn modelId="{E3444642-1450-44FA-BB99-6EB6645A08DF}" type="presParOf" srcId="{EA2DDE20-0FDB-4EC7-9AE5-2538A3BF56EF}" destId="{F62A1ACB-010F-4FA1-B0E4-D9638668F02F}" srcOrd="1" destOrd="0" presId="urn:microsoft.com/office/officeart/2005/8/layout/orgChart1"/>
    <dgm:cxn modelId="{A698C6E5-A4AF-4C43-8D02-DFB99F3A3B28}" type="presParOf" srcId="{6AC69B1E-F008-42DB-AE84-98F10B1D4FF1}" destId="{E60C114A-E57B-45D7-BCC3-C2B2D2BD33ED}" srcOrd="1" destOrd="0" presId="urn:microsoft.com/office/officeart/2005/8/layout/orgChart1"/>
    <dgm:cxn modelId="{6E57BA9E-E563-407F-A08E-58F65E3C3ABC}" type="presParOf" srcId="{6AC69B1E-F008-42DB-AE84-98F10B1D4FF1}" destId="{BAD0558B-B7AF-4F5E-A37C-87D25F090C2A}" srcOrd="2" destOrd="0" presId="urn:microsoft.com/office/officeart/2005/8/layout/orgChart1"/>
    <dgm:cxn modelId="{7C699131-103C-4287-BA9E-C60FA99C66A0}" type="presParOf" srcId="{16DC0051-70EF-4242-871C-4CEF77646F55}" destId="{2C3CDD9C-CC1F-4F83-8469-4575001E58BE}" srcOrd="2" destOrd="0" presId="urn:microsoft.com/office/officeart/2005/8/layout/orgChart1"/>
    <dgm:cxn modelId="{81A734C0-206F-4406-B7EA-61F4F58920AC}" type="presParOf" srcId="{21A67E78-ED27-4361-B9C1-D91D80DD5949}" destId="{9C66B509-E84C-4C66-81A7-A1C964D59090}" srcOrd="2" destOrd="0" presId="urn:microsoft.com/office/officeart/2005/8/layout/orgChart1"/>
    <dgm:cxn modelId="{38194F60-4779-4719-9516-745A2B4397C1}" type="presParOf" srcId="{6E77FDDD-2FC0-431B-96DE-5F6FE48526A8}" destId="{8258B64C-7CB2-4658-B32B-068EEAECAB8E}" srcOrd="4" destOrd="0" presId="urn:microsoft.com/office/officeart/2005/8/layout/orgChart1"/>
    <dgm:cxn modelId="{60D78DC8-616A-46B1-86DA-9FC78E5EA40B}" type="presParOf" srcId="{6E77FDDD-2FC0-431B-96DE-5F6FE48526A8}" destId="{1C41D712-AFD8-4404-AB96-A1C11189B690}" srcOrd="5" destOrd="0" presId="urn:microsoft.com/office/officeart/2005/8/layout/orgChart1"/>
    <dgm:cxn modelId="{933115AE-E681-4900-B6B4-58FBA686B15A}" type="presParOf" srcId="{1C41D712-AFD8-4404-AB96-A1C11189B690}" destId="{66F5852A-2BCC-4F6D-9A07-B5F0BB33CD50}" srcOrd="0" destOrd="0" presId="urn:microsoft.com/office/officeart/2005/8/layout/orgChart1"/>
    <dgm:cxn modelId="{BAF449DB-DDA7-4CD9-B578-93FDCB223A66}" type="presParOf" srcId="{66F5852A-2BCC-4F6D-9A07-B5F0BB33CD50}" destId="{BC7451A3-BA7A-45D4-AFE9-5BB26722A7F8}" srcOrd="0" destOrd="0" presId="urn:microsoft.com/office/officeart/2005/8/layout/orgChart1"/>
    <dgm:cxn modelId="{B476224D-48ED-43CE-A33B-E7EE34134E96}" type="presParOf" srcId="{66F5852A-2BCC-4F6D-9A07-B5F0BB33CD50}" destId="{F33849A6-0965-4877-A23C-DDF23CD1A6A7}" srcOrd="1" destOrd="0" presId="urn:microsoft.com/office/officeart/2005/8/layout/orgChart1"/>
    <dgm:cxn modelId="{FAA8019B-BC83-48CE-8690-994ACF638918}" type="presParOf" srcId="{1C41D712-AFD8-4404-AB96-A1C11189B690}" destId="{5DA2EA6F-BAF8-4146-9043-CB47E9C80868}" srcOrd="1" destOrd="0" presId="urn:microsoft.com/office/officeart/2005/8/layout/orgChart1"/>
    <dgm:cxn modelId="{D7603090-6954-4B86-90C7-239485BFC43F}" type="presParOf" srcId="{5DA2EA6F-BAF8-4146-9043-CB47E9C80868}" destId="{526E1DA3-2AD8-4526-B2BE-E54F27686FF6}" srcOrd="0" destOrd="0" presId="urn:microsoft.com/office/officeart/2005/8/layout/orgChart1"/>
    <dgm:cxn modelId="{2C4035EB-4053-4456-9FB2-8AFC07512F81}" type="presParOf" srcId="{5DA2EA6F-BAF8-4146-9043-CB47E9C80868}" destId="{DEBF2638-8F14-4E22-BFE5-66BC3D094165}" srcOrd="1" destOrd="0" presId="urn:microsoft.com/office/officeart/2005/8/layout/orgChart1"/>
    <dgm:cxn modelId="{EC6953F8-F222-4299-A4D1-BEBD2E5FDB9E}" type="presParOf" srcId="{DEBF2638-8F14-4E22-BFE5-66BC3D094165}" destId="{D3F6DC2C-9586-43E9-A91B-E2858674C3DC}" srcOrd="0" destOrd="0" presId="urn:microsoft.com/office/officeart/2005/8/layout/orgChart1"/>
    <dgm:cxn modelId="{9C8347C6-17DD-4A54-AD4D-E7716079E5E0}" type="presParOf" srcId="{D3F6DC2C-9586-43E9-A91B-E2858674C3DC}" destId="{5FB180A4-0A00-4E2D-9444-DCED03E97151}" srcOrd="0" destOrd="0" presId="urn:microsoft.com/office/officeart/2005/8/layout/orgChart1"/>
    <dgm:cxn modelId="{8D1E9F10-5D5A-4658-A870-862B013FB8DE}" type="presParOf" srcId="{D3F6DC2C-9586-43E9-A91B-E2858674C3DC}" destId="{46B1F11A-80F7-41D6-87DA-12B3BEA932ED}" srcOrd="1" destOrd="0" presId="urn:microsoft.com/office/officeart/2005/8/layout/orgChart1"/>
    <dgm:cxn modelId="{34F1798E-B6E7-401C-9A2D-C3E4205FE7E4}" type="presParOf" srcId="{DEBF2638-8F14-4E22-BFE5-66BC3D094165}" destId="{2FCF609E-204F-4F07-BA71-AEF7A4C697D2}" srcOrd="1" destOrd="0" presId="urn:microsoft.com/office/officeart/2005/8/layout/orgChart1"/>
    <dgm:cxn modelId="{D015930C-61F5-4A82-A0AC-24167094F113}" type="presParOf" srcId="{2FCF609E-204F-4F07-BA71-AEF7A4C697D2}" destId="{50D525BF-FFE0-41AE-AC77-8B393014554F}" srcOrd="0" destOrd="0" presId="urn:microsoft.com/office/officeart/2005/8/layout/orgChart1"/>
    <dgm:cxn modelId="{973E325C-9ED1-45DF-AF1B-C3059C2983F2}" type="presParOf" srcId="{2FCF609E-204F-4F07-BA71-AEF7A4C697D2}" destId="{B1396ABD-DD24-412C-9C8E-DE5AE86DFA11}" srcOrd="1" destOrd="0" presId="urn:microsoft.com/office/officeart/2005/8/layout/orgChart1"/>
    <dgm:cxn modelId="{99E16F31-4C5B-4E92-B5C2-3DE40A924CC5}" type="presParOf" srcId="{B1396ABD-DD24-412C-9C8E-DE5AE86DFA11}" destId="{E6A1FD60-DF52-4755-970C-D7697200638E}" srcOrd="0" destOrd="0" presId="urn:microsoft.com/office/officeart/2005/8/layout/orgChart1"/>
    <dgm:cxn modelId="{C10DABE9-7890-4B0C-8799-B453CB4BBDC9}" type="presParOf" srcId="{E6A1FD60-DF52-4755-970C-D7697200638E}" destId="{F008FE1B-7745-4978-875D-E482798B0FBF}" srcOrd="0" destOrd="0" presId="urn:microsoft.com/office/officeart/2005/8/layout/orgChart1"/>
    <dgm:cxn modelId="{0C01AE30-84B5-477D-8451-CF499DB0879D}" type="presParOf" srcId="{E6A1FD60-DF52-4755-970C-D7697200638E}" destId="{D2D88859-3CAC-4C11-9C78-2E3C6E16DCD0}" srcOrd="1" destOrd="0" presId="urn:microsoft.com/office/officeart/2005/8/layout/orgChart1"/>
    <dgm:cxn modelId="{8803A9E6-F83A-4DC5-ADFC-3091EBC34382}" type="presParOf" srcId="{B1396ABD-DD24-412C-9C8E-DE5AE86DFA11}" destId="{F4F88D32-3AC1-42CC-A9FB-BE65E965D661}" srcOrd="1" destOrd="0" presId="urn:microsoft.com/office/officeart/2005/8/layout/orgChart1"/>
    <dgm:cxn modelId="{5D221929-49F7-4D71-B262-11A09AE73B29}" type="presParOf" srcId="{B1396ABD-DD24-412C-9C8E-DE5AE86DFA11}" destId="{613C0251-6F86-4396-8D89-EC8FAD70E059}" srcOrd="2" destOrd="0" presId="urn:microsoft.com/office/officeart/2005/8/layout/orgChart1"/>
    <dgm:cxn modelId="{FD4DAEE1-48A8-406A-857F-7CDE04659783}" type="presParOf" srcId="{DEBF2638-8F14-4E22-BFE5-66BC3D094165}" destId="{33AAF5A1-11D5-4F09-B099-C2D3310CBC89}" srcOrd="2" destOrd="0" presId="urn:microsoft.com/office/officeart/2005/8/layout/orgChart1"/>
    <dgm:cxn modelId="{086669ED-1EA5-492E-BD0B-FBD31EC88E4F}" type="presParOf" srcId="{1C41D712-AFD8-4404-AB96-A1C11189B690}" destId="{0CAC8571-CFD4-404D-866B-F44D1FF7F9FF}" srcOrd="2" destOrd="0" presId="urn:microsoft.com/office/officeart/2005/8/layout/orgChart1"/>
    <dgm:cxn modelId="{4CF171E1-EE30-4F39-8A47-FA40B4909D2D}" type="presParOf" srcId="{6E77FDDD-2FC0-431B-96DE-5F6FE48526A8}" destId="{38A59136-EE75-414E-BCF9-B6FAA600D7EE}" srcOrd="6" destOrd="0" presId="urn:microsoft.com/office/officeart/2005/8/layout/orgChart1"/>
    <dgm:cxn modelId="{E85715DC-48ED-4366-8D43-7FB44213D073}" type="presParOf" srcId="{6E77FDDD-2FC0-431B-96DE-5F6FE48526A8}" destId="{2AFA23E6-61A1-459A-BFB3-6018AD621BF4}" srcOrd="7" destOrd="0" presId="urn:microsoft.com/office/officeart/2005/8/layout/orgChart1"/>
    <dgm:cxn modelId="{F1286AA2-6C3A-4117-9E3B-D3B89B7AEEBD}" type="presParOf" srcId="{2AFA23E6-61A1-459A-BFB3-6018AD621BF4}" destId="{77830221-62C9-46EF-B355-D42BBD3D4AEF}" srcOrd="0" destOrd="0" presId="urn:microsoft.com/office/officeart/2005/8/layout/orgChart1"/>
    <dgm:cxn modelId="{3F09C864-5437-4478-9E9D-F5461ACD069D}" type="presParOf" srcId="{77830221-62C9-46EF-B355-D42BBD3D4AEF}" destId="{64D30FB1-E0C1-4A91-9651-F8ED3D099C84}" srcOrd="0" destOrd="0" presId="urn:microsoft.com/office/officeart/2005/8/layout/orgChart1"/>
    <dgm:cxn modelId="{DC47B04E-B4BD-4851-BCAC-C32B4CB9157E}" type="presParOf" srcId="{77830221-62C9-46EF-B355-D42BBD3D4AEF}" destId="{208CEBDA-A561-4AA8-BE1A-830E8DA6C1EA}" srcOrd="1" destOrd="0" presId="urn:microsoft.com/office/officeart/2005/8/layout/orgChart1"/>
    <dgm:cxn modelId="{632B1E18-BDE7-4676-A87C-4E35503CFEE7}" type="presParOf" srcId="{2AFA23E6-61A1-459A-BFB3-6018AD621BF4}" destId="{69DDD75A-C65C-433C-ABA4-6BA8A7F6CBE4}" srcOrd="1" destOrd="0" presId="urn:microsoft.com/office/officeart/2005/8/layout/orgChart1"/>
    <dgm:cxn modelId="{F15A2DE4-C18D-4372-88FF-D2D898DA729C}" type="presParOf" srcId="{69DDD75A-C65C-433C-ABA4-6BA8A7F6CBE4}" destId="{E5431CD6-54D3-46A9-AD36-7C3FEBBB026C}" srcOrd="0" destOrd="0" presId="urn:microsoft.com/office/officeart/2005/8/layout/orgChart1"/>
    <dgm:cxn modelId="{C0D7A793-B3C9-4209-B77A-6DD4440C0E9C}" type="presParOf" srcId="{69DDD75A-C65C-433C-ABA4-6BA8A7F6CBE4}" destId="{9F693787-4894-4F78-9BBB-A76A010D0FD5}" srcOrd="1" destOrd="0" presId="urn:microsoft.com/office/officeart/2005/8/layout/orgChart1"/>
    <dgm:cxn modelId="{8F8CAC03-4F01-42DF-B4A3-F3EEBF275270}" type="presParOf" srcId="{9F693787-4894-4F78-9BBB-A76A010D0FD5}" destId="{6B38E56A-266E-445F-8A6E-8BC9DCFEFC62}" srcOrd="0" destOrd="0" presId="urn:microsoft.com/office/officeart/2005/8/layout/orgChart1"/>
    <dgm:cxn modelId="{172324DF-2201-4372-A6D8-3187FB5452FB}" type="presParOf" srcId="{6B38E56A-266E-445F-8A6E-8BC9DCFEFC62}" destId="{482E2426-60D0-4D87-8900-70C58FE7A7EC}" srcOrd="0" destOrd="0" presId="urn:microsoft.com/office/officeart/2005/8/layout/orgChart1"/>
    <dgm:cxn modelId="{281E0D5B-8388-4AD4-A6F4-283D7376C1BE}" type="presParOf" srcId="{6B38E56A-266E-445F-8A6E-8BC9DCFEFC62}" destId="{ADBFE637-1D6F-4570-971E-1FF45D7BA371}" srcOrd="1" destOrd="0" presId="urn:microsoft.com/office/officeart/2005/8/layout/orgChart1"/>
    <dgm:cxn modelId="{5DE40B2F-B3EE-44E8-B642-A1C62C355911}" type="presParOf" srcId="{9F693787-4894-4F78-9BBB-A76A010D0FD5}" destId="{37420094-A8FA-4DF2-874A-062CEE20D61C}" srcOrd="1" destOrd="0" presId="urn:microsoft.com/office/officeart/2005/8/layout/orgChart1"/>
    <dgm:cxn modelId="{A2CAC8F4-7ED0-425D-A41E-F8B0B9A8EB00}" type="presParOf" srcId="{37420094-A8FA-4DF2-874A-062CEE20D61C}" destId="{B17D7824-ECBD-44C2-9C6A-2018744D8AEE}" srcOrd="0" destOrd="0" presId="urn:microsoft.com/office/officeart/2005/8/layout/orgChart1"/>
    <dgm:cxn modelId="{8C56B387-3E96-4FD4-B023-CB5BF4B65B69}" type="presParOf" srcId="{37420094-A8FA-4DF2-874A-062CEE20D61C}" destId="{EAEA6F90-CA8F-4C0B-B001-B64BFFC2E256}" srcOrd="1" destOrd="0" presId="urn:microsoft.com/office/officeart/2005/8/layout/orgChart1"/>
    <dgm:cxn modelId="{6C358890-B575-4262-8F68-88A4C15A4575}" type="presParOf" srcId="{EAEA6F90-CA8F-4C0B-B001-B64BFFC2E256}" destId="{1FE59634-D37E-4079-8736-6C2EED293FA3}" srcOrd="0" destOrd="0" presId="urn:microsoft.com/office/officeart/2005/8/layout/orgChart1"/>
    <dgm:cxn modelId="{AEC3BF36-3644-4E1C-A043-A97F80CBD383}" type="presParOf" srcId="{1FE59634-D37E-4079-8736-6C2EED293FA3}" destId="{7A3D76BE-7566-4126-BF65-ED0E2C438917}" srcOrd="0" destOrd="0" presId="urn:microsoft.com/office/officeart/2005/8/layout/orgChart1"/>
    <dgm:cxn modelId="{88BFF621-E96E-403A-8DD7-BD6A8FC53D37}" type="presParOf" srcId="{1FE59634-D37E-4079-8736-6C2EED293FA3}" destId="{3EFB05E1-5622-4F66-954B-FC43AED0C67D}" srcOrd="1" destOrd="0" presId="urn:microsoft.com/office/officeart/2005/8/layout/orgChart1"/>
    <dgm:cxn modelId="{D2481315-7CE3-410C-B97D-148AA4EE5FBD}" type="presParOf" srcId="{EAEA6F90-CA8F-4C0B-B001-B64BFFC2E256}" destId="{E0CDA208-57ED-43BE-AFAE-EAF6999EE870}" srcOrd="1" destOrd="0" presId="urn:microsoft.com/office/officeart/2005/8/layout/orgChart1"/>
    <dgm:cxn modelId="{C3F2B19F-53A9-4CA9-9BF4-D0AD2291C833}" type="presParOf" srcId="{EAEA6F90-CA8F-4C0B-B001-B64BFFC2E256}" destId="{98520097-8E9E-423F-806F-6C42442D4CF0}" srcOrd="2" destOrd="0" presId="urn:microsoft.com/office/officeart/2005/8/layout/orgChart1"/>
    <dgm:cxn modelId="{3F82AE7A-4F4E-43A6-B515-BF3041C4EFF3}" type="presParOf" srcId="{9F693787-4894-4F78-9BBB-A76A010D0FD5}" destId="{5BDE7705-4D86-4645-BCA3-633F43556F1B}" srcOrd="2" destOrd="0" presId="urn:microsoft.com/office/officeart/2005/8/layout/orgChart1"/>
    <dgm:cxn modelId="{96BFBFA3-8A36-4F86-B667-F33F42CAC2A2}" type="presParOf" srcId="{2AFA23E6-61A1-459A-BFB3-6018AD621BF4}" destId="{7CB1D489-842B-40F4-B91B-D0E671049C27}" srcOrd="2" destOrd="0" presId="urn:microsoft.com/office/officeart/2005/8/layout/orgChart1"/>
    <dgm:cxn modelId="{68E89791-8564-49BB-BBB7-6ADC7F945D56}" type="presParOf" srcId="{760FA2AE-8949-4D07-A4A6-FC3D514E941B}" destId="{37E44331-BF9F-461F-A0A4-E085A97040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42F994-E463-4E33-A8E9-513448E4AF1A}">
      <dsp:nvSpPr>
        <dsp:cNvPr id="0" name=""/>
        <dsp:cNvSpPr/>
      </dsp:nvSpPr>
      <dsp:spPr>
        <a:xfrm>
          <a:off x="1212763" y="439841"/>
          <a:ext cx="1613073" cy="1569198"/>
        </a:xfrm>
        <a:prstGeom prst="ellipse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2400" kern="1200" dirty="0" smtClean="0">
              <a:latin typeface="Arial" pitchFamily="34" charset="0"/>
              <a:cs typeface="Arial" pitchFamily="34" charset="0"/>
            </a:rPr>
            <a:t>↑ sản xuất CO</a:t>
          </a:r>
          <a:r>
            <a:rPr lang="vi-VN" sz="2400" kern="1200" baseline="-25000" dirty="0" smtClean="0">
              <a:latin typeface="Arial" pitchFamily="34" charset="0"/>
              <a:cs typeface="Arial" pitchFamily="34" charset="0"/>
            </a:rPr>
            <a:t>2</a:t>
          </a:r>
          <a:endParaRPr lang="en-US" sz="2400" kern="1200" baseline="-25000" dirty="0">
            <a:latin typeface="Arial" pitchFamily="34" charset="0"/>
            <a:cs typeface="Arial" pitchFamily="34" charset="0"/>
          </a:endParaRPr>
        </a:p>
      </dsp:txBody>
      <dsp:txXfrm>
        <a:off x="1212763" y="439841"/>
        <a:ext cx="1613073" cy="1569198"/>
      </dsp:txXfrm>
    </dsp:sp>
    <dsp:sp modelId="{DCE437D6-8ACE-45AE-A520-610FD37B886F}">
      <dsp:nvSpPr>
        <dsp:cNvPr id="0" name=""/>
        <dsp:cNvSpPr/>
      </dsp:nvSpPr>
      <dsp:spPr>
        <a:xfrm rot="3598902">
          <a:off x="2395594" y="1990777"/>
          <a:ext cx="447501" cy="544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3598902">
        <a:off x="2395594" y="1990777"/>
        <a:ext cx="447501" cy="544412"/>
      </dsp:txXfrm>
    </dsp:sp>
    <dsp:sp modelId="{20E6E264-950C-43BC-AAB9-E88F5F116A96}">
      <dsp:nvSpPr>
        <dsp:cNvPr id="0" name=""/>
        <dsp:cNvSpPr/>
      </dsp:nvSpPr>
      <dsp:spPr>
        <a:xfrm>
          <a:off x="2425526" y="2538860"/>
          <a:ext cx="1613073" cy="1569198"/>
        </a:xfrm>
        <a:prstGeom prst="ellipse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2400" kern="1200" dirty="0" smtClean="0">
              <a:latin typeface="Arial" pitchFamily="34" charset="0"/>
              <a:cs typeface="Arial" pitchFamily="34" charset="0"/>
            </a:rPr>
            <a:t>↓ thông khí phút</a:t>
          </a:r>
          <a:endParaRPr lang="en-US" sz="2400" kern="1200" dirty="0">
            <a:latin typeface="Arial" pitchFamily="34" charset="0"/>
            <a:cs typeface="Arial" pitchFamily="34" charset="0"/>
          </a:endParaRPr>
        </a:p>
      </dsp:txBody>
      <dsp:txXfrm>
        <a:off x="2425526" y="2538860"/>
        <a:ext cx="1613073" cy="1569198"/>
      </dsp:txXfrm>
    </dsp:sp>
    <dsp:sp modelId="{7D89BFF1-A051-40A3-9B7C-117A5902F76F}">
      <dsp:nvSpPr>
        <dsp:cNvPr id="0" name=""/>
        <dsp:cNvSpPr/>
      </dsp:nvSpPr>
      <dsp:spPr>
        <a:xfrm rot="10799999">
          <a:off x="1816857" y="3051253"/>
          <a:ext cx="430126" cy="544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10799999">
        <a:off x="1816857" y="3051253"/>
        <a:ext cx="430126" cy="544412"/>
      </dsp:txXfrm>
    </dsp:sp>
    <dsp:sp modelId="{F87DE249-90A7-438B-BF00-97B6835430B3}">
      <dsp:nvSpPr>
        <dsp:cNvPr id="0" name=""/>
        <dsp:cNvSpPr/>
      </dsp:nvSpPr>
      <dsp:spPr>
        <a:xfrm>
          <a:off x="893" y="2538861"/>
          <a:ext cx="1613073" cy="1569198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2400" kern="1200" dirty="0" smtClean="0">
              <a:latin typeface="Arial" pitchFamily="34" charset="0"/>
              <a:cs typeface="Arial" pitchFamily="34" charset="0"/>
            </a:rPr>
            <a:t>↑ khoảng chết</a:t>
          </a:r>
          <a:endParaRPr lang="en-US" sz="2400" kern="1200" dirty="0">
            <a:latin typeface="Arial" pitchFamily="34" charset="0"/>
            <a:cs typeface="Arial" pitchFamily="34" charset="0"/>
          </a:endParaRPr>
        </a:p>
      </dsp:txBody>
      <dsp:txXfrm>
        <a:off x="893" y="2538861"/>
        <a:ext cx="1613073" cy="1569198"/>
      </dsp:txXfrm>
    </dsp:sp>
    <dsp:sp modelId="{2DA9363E-1BB0-4849-B0B8-1D606F4FEA93}">
      <dsp:nvSpPr>
        <dsp:cNvPr id="0" name=""/>
        <dsp:cNvSpPr/>
      </dsp:nvSpPr>
      <dsp:spPr>
        <a:xfrm rot="18000000">
          <a:off x="1183400" y="2012706"/>
          <a:ext cx="447271" cy="544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18000000">
        <a:off x="1183400" y="2012706"/>
        <a:ext cx="447271" cy="5444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B3B13A-B850-4909-AE38-87D7C32A0E69}">
      <dsp:nvSpPr>
        <dsp:cNvPr id="0" name=""/>
        <dsp:cNvSpPr/>
      </dsp:nvSpPr>
      <dsp:spPr>
        <a:xfrm>
          <a:off x="3206163" y="231"/>
          <a:ext cx="1817273" cy="1217562"/>
        </a:xfrm>
        <a:prstGeom prst="ellipse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↓</a:t>
          </a:r>
          <a:r>
            <a:rPr lang="vi-VN" sz="2400" kern="1200" dirty="0" smtClean="0">
              <a:latin typeface="Arial" pitchFamily="34" charset="0"/>
              <a:cs typeface="Arial" pitchFamily="34" charset="0"/>
            </a:rPr>
            <a:t> PiO</a:t>
          </a:r>
          <a:r>
            <a:rPr lang="vi-VN" sz="2400" kern="1200" baseline="-25000" dirty="0" smtClean="0">
              <a:latin typeface="Arial" pitchFamily="34" charset="0"/>
              <a:cs typeface="Arial" pitchFamily="34" charset="0"/>
            </a:rPr>
            <a:t>2</a:t>
          </a:r>
          <a:endParaRPr lang="en-US" sz="2400" kern="1200" baseline="-25000" dirty="0">
            <a:latin typeface="Arial" pitchFamily="34" charset="0"/>
            <a:cs typeface="Arial" pitchFamily="34" charset="0"/>
          </a:endParaRPr>
        </a:p>
      </dsp:txBody>
      <dsp:txXfrm>
        <a:off x="3206163" y="231"/>
        <a:ext cx="1817273" cy="1217562"/>
      </dsp:txXfrm>
    </dsp:sp>
    <dsp:sp modelId="{C1C5AB82-7E31-498D-9ED0-A466DB67664A}">
      <dsp:nvSpPr>
        <dsp:cNvPr id="0" name=""/>
        <dsp:cNvSpPr/>
      </dsp:nvSpPr>
      <dsp:spPr>
        <a:xfrm rot="1104252">
          <a:off x="5159282" y="855292"/>
          <a:ext cx="626350" cy="410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1104252">
        <a:off x="5159282" y="855292"/>
        <a:ext cx="626350" cy="410927"/>
      </dsp:txXfrm>
    </dsp:sp>
    <dsp:sp modelId="{77999ABE-427A-4938-B460-9C18C103658B}">
      <dsp:nvSpPr>
        <dsp:cNvPr id="0" name=""/>
        <dsp:cNvSpPr/>
      </dsp:nvSpPr>
      <dsp:spPr>
        <a:xfrm>
          <a:off x="5955120" y="914911"/>
          <a:ext cx="1817273" cy="1217562"/>
        </a:xfrm>
        <a:prstGeom prst="ellipse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↓</a:t>
          </a:r>
          <a:r>
            <a:rPr lang="vi-VN" sz="2400" kern="1200" dirty="0" smtClean="0">
              <a:latin typeface="Arial" pitchFamily="34" charset="0"/>
              <a:cs typeface="Arial" pitchFamily="34" charset="0"/>
            </a:rPr>
            <a:t>Thông khí phế nang</a:t>
          </a:r>
          <a:endParaRPr lang="en-US" sz="2400" kern="1200" dirty="0">
            <a:latin typeface="Arial" pitchFamily="34" charset="0"/>
            <a:cs typeface="Arial" pitchFamily="34" charset="0"/>
          </a:endParaRPr>
        </a:p>
      </dsp:txBody>
      <dsp:txXfrm>
        <a:off x="5955120" y="914911"/>
        <a:ext cx="1817273" cy="1217562"/>
      </dsp:txXfrm>
    </dsp:sp>
    <dsp:sp modelId="{AEF4825C-AAAD-40CF-97B7-A3CA7229E45B}">
      <dsp:nvSpPr>
        <dsp:cNvPr id="0" name=""/>
        <dsp:cNvSpPr/>
      </dsp:nvSpPr>
      <dsp:spPr>
        <a:xfrm rot="5400000">
          <a:off x="6701616" y="2223758"/>
          <a:ext cx="324280" cy="410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5400000">
        <a:off x="6701616" y="2223758"/>
        <a:ext cx="324280" cy="410927"/>
      </dsp:txXfrm>
    </dsp:sp>
    <dsp:sp modelId="{7659524A-E2C8-423F-9254-356431B76229}">
      <dsp:nvSpPr>
        <dsp:cNvPr id="0" name=""/>
        <dsp:cNvSpPr/>
      </dsp:nvSpPr>
      <dsp:spPr>
        <a:xfrm>
          <a:off x="5955120" y="2744325"/>
          <a:ext cx="1817273" cy="1217562"/>
        </a:xfrm>
        <a:prstGeom prst="ellipse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>
              <a:latin typeface="Arial" pitchFamily="34" charset="0"/>
              <a:cs typeface="Arial" pitchFamily="34" charset="0"/>
            </a:rPr>
            <a:t>Bất xứng V/Q</a:t>
          </a:r>
          <a:endParaRPr lang="en-US" sz="2400" kern="1200" dirty="0">
            <a:latin typeface="Arial" pitchFamily="34" charset="0"/>
            <a:cs typeface="Arial" pitchFamily="34" charset="0"/>
          </a:endParaRPr>
        </a:p>
      </dsp:txBody>
      <dsp:txXfrm>
        <a:off x="5955120" y="2744325"/>
        <a:ext cx="1817273" cy="1217562"/>
      </dsp:txXfrm>
    </dsp:sp>
    <dsp:sp modelId="{7045A7A3-2D44-484E-BE7B-3AAD71FD4353}">
      <dsp:nvSpPr>
        <dsp:cNvPr id="0" name=""/>
        <dsp:cNvSpPr/>
      </dsp:nvSpPr>
      <dsp:spPr>
        <a:xfrm rot="9695748">
          <a:off x="5192923" y="3599386"/>
          <a:ext cx="626350" cy="410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9695748">
        <a:off x="5192923" y="3599386"/>
        <a:ext cx="626350" cy="410927"/>
      </dsp:txXfrm>
    </dsp:sp>
    <dsp:sp modelId="{208E6E0C-957D-481F-9087-504F35517DE2}">
      <dsp:nvSpPr>
        <dsp:cNvPr id="0" name=""/>
        <dsp:cNvSpPr/>
      </dsp:nvSpPr>
      <dsp:spPr>
        <a:xfrm>
          <a:off x="3206163" y="3659005"/>
          <a:ext cx="1817273" cy="1217562"/>
        </a:xfrm>
        <a:prstGeom prst="ellipse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dirty="0" smtClean="0">
              <a:latin typeface="Arial" pitchFamily="34" charset="0"/>
              <a:cs typeface="Arial" pitchFamily="34" charset="0"/>
            </a:rPr>
            <a:t>Nối tắt tại phổi</a:t>
          </a:r>
          <a:endParaRPr lang="en-US" sz="2400" kern="1200" dirty="0">
            <a:latin typeface="Arial" pitchFamily="34" charset="0"/>
            <a:cs typeface="Arial" pitchFamily="34" charset="0"/>
          </a:endParaRPr>
        </a:p>
      </dsp:txBody>
      <dsp:txXfrm>
        <a:off x="3206163" y="3659005"/>
        <a:ext cx="1817273" cy="1217562"/>
      </dsp:txXfrm>
    </dsp:sp>
    <dsp:sp modelId="{17970DF9-194E-4F30-908E-8FF20B005805}">
      <dsp:nvSpPr>
        <dsp:cNvPr id="0" name=""/>
        <dsp:cNvSpPr/>
      </dsp:nvSpPr>
      <dsp:spPr>
        <a:xfrm rot="11904225">
          <a:off x="2443960" y="3610589"/>
          <a:ext cx="626351" cy="410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11904225">
        <a:off x="2443960" y="3610589"/>
        <a:ext cx="626351" cy="410927"/>
      </dsp:txXfrm>
    </dsp:sp>
    <dsp:sp modelId="{EAD900FF-FB9C-4A43-894A-6E67B7699B94}">
      <dsp:nvSpPr>
        <dsp:cNvPr id="0" name=""/>
        <dsp:cNvSpPr/>
      </dsp:nvSpPr>
      <dsp:spPr>
        <a:xfrm>
          <a:off x="457193" y="2744345"/>
          <a:ext cx="1817273" cy="1217562"/>
        </a:xfrm>
        <a:prstGeom prst="ellipse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↓</a:t>
          </a:r>
          <a:r>
            <a:rPr lang="vi-VN" sz="2400" kern="1200" dirty="0" smtClean="0">
              <a:latin typeface="Arial" pitchFamily="34" charset="0"/>
              <a:cs typeface="Arial" pitchFamily="34" charset="0"/>
            </a:rPr>
            <a:t> khuếch tán qua màng</a:t>
          </a:r>
          <a:endParaRPr lang="en-US" sz="2400" kern="1200" dirty="0">
            <a:latin typeface="Arial" pitchFamily="34" charset="0"/>
            <a:cs typeface="Arial" pitchFamily="34" charset="0"/>
          </a:endParaRPr>
        </a:p>
      </dsp:txBody>
      <dsp:txXfrm>
        <a:off x="457193" y="2744345"/>
        <a:ext cx="1817273" cy="1217562"/>
      </dsp:txXfrm>
    </dsp:sp>
    <dsp:sp modelId="{A261B353-8C72-4EBA-8150-5432CEB36A54}">
      <dsp:nvSpPr>
        <dsp:cNvPr id="0" name=""/>
        <dsp:cNvSpPr/>
      </dsp:nvSpPr>
      <dsp:spPr>
        <a:xfrm rot="16200000">
          <a:off x="1203679" y="2242114"/>
          <a:ext cx="324302" cy="410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rial" pitchFamily="34" charset="0"/>
            <a:cs typeface="Arial" pitchFamily="34" charset="0"/>
          </a:endParaRPr>
        </a:p>
      </dsp:txBody>
      <dsp:txXfrm rot="16200000">
        <a:off x="1203679" y="2242114"/>
        <a:ext cx="324302" cy="410927"/>
      </dsp:txXfrm>
    </dsp:sp>
    <dsp:sp modelId="{75E9C90B-9292-43E7-887D-7CE8F06BB747}">
      <dsp:nvSpPr>
        <dsp:cNvPr id="0" name=""/>
        <dsp:cNvSpPr/>
      </dsp:nvSpPr>
      <dsp:spPr>
        <a:xfrm>
          <a:off x="457193" y="914891"/>
          <a:ext cx="1817273" cy="1217562"/>
        </a:xfrm>
        <a:prstGeom prst="ellipse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↓</a:t>
          </a:r>
          <a:r>
            <a:rPr lang="vi-VN" sz="2400" kern="1200" dirty="0" smtClean="0">
              <a:latin typeface="Arial" pitchFamily="34" charset="0"/>
              <a:cs typeface="Arial" pitchFamily="34" charset="0"/>
            </a:rPr>
            <a:t>PvO</a:t>
          </a:r>
          <a:r>
            <a:rPr lang="vi-VN" sz="2400" kern="1200" baseline="-25000" dirty="0" smtClean="0">
              <a:latin typeface="Arial" pitchFamily="34" charset="0"/>
              <a:cs typeface="Arial" pitchFamily="34" charset="0"/>
            </a:rPr>
            <a:t>2</a:t>
          </a:r>
          <a:endParaRPr lang="en-US" sz="2400" kern="1200" baseline="-25000" dirty="0">
            <a:latin typeface="Arial" pitchFamily="34" charset="0"/>
            <a:cs typeface="Arial" pitchFamily="34" charset="0"/>
          </a:endParaRPr>
        </a:p>
      </dsp:txBody>
      <dsp:txXfrm>
        <a:off x="457193" y="914891"/>
        <a:ext cx="1817273" cy="1217562"/>
      </dsp:txXfrm>
    </dsp:sp>
    <dsp:sp modelId="{9E0E3FB9-914E-4B8A-A752-D086F2DD5874}">
      <dsp:nvSpPr>
        <dsp:cNvPr id="0" name=""/>
        <dsp:cNvSpPr/>
      </dsp:nvSpPr>
      <dsp:spPr>
        <a:xfrm rot="20495775">
          <a:off x="2410319" y="866475"/>
          <a:ext cx="626351" cy="4109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20495775">
        <a:off x="2410319" y="866475"/>
        <a:ext cx="626351" cy="41092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37A472-DD69-43B2-AB57-8EACED54E6C7}">
      <dsp:nvSpPr>
        <dsp:cNvPr id="0" name=""/>
        <dsp:cNvSpPr/>
      </dsp:nvSpPr>
      <dsp:spPr>
        <a:xfrm>
          <a:off x="7130" y="38219"/>
          <a:ext cx="2156495" cy="12951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Nhận diện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SHH</a:t>
          </a:r>
          <a:endParaRPr lang="en-US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7130" y="38219"/>
        <a:ext cx="2156495" cy="1295161"/>
      </dsp:txXfrm>
    </dsp:sp>
    <dsp:sp modelId="{EE086D3C-742B-4384-B634-9D19267E277D}">
      <dsp:nvSpPr>
        <dsp:cNvPr id="0" name=""/>
        <dsp:cNvSpPr/>
      </dsp:nvSpPr>
      <dsp:spPr>
        <a:xfrm>
          <a:off x="2379274" y="418394"/>
          <a:ext cx="457176" cy="534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Arial" pitchFamily="34" charset="0"/>
            <a:cs typeface="Arial" pitchFamily="34" charset="0"/>
          </a:endParaRPr>
        </a:p>
      </dsp:txBody>
      <dsp:txXfrm>
        <a:off x="2379274" y="418394"/>
        <a:ext cx="457176" cy="534810"/>
      </dsp:txXfrm>
    </dsp:sp>
    <dsp:sp modelId="{91D33267-C483-4FED-8CB0-C28AFA8D20C8}">
      <dsp:nvSpPr>
        <dsp:cNvPr id="0" name=""/>
        <dsp:cNvSpPr/>
      </dsp:nvSpPr>
      <dsp:spPr>
        <a:xfrm>
          <a:off x="3026223" y="38219"/>
          <a:ext cx="2156495" cy="12951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Phân loại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SHH</a:t>
          </a:r>
          <a:endParaRPr lang="en-US" sz="28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026223" y="38219"/>
        <a:ext cx="2156495" cy="1295161"/>
      </dsp:txXfrm>
    </dsp:sp>
    <dsp:sp modelId="{A9FA1C47-B930-475E-ADDA-83793E9F22DC}">
      <dsp:nvSpPr>
        <dsp:cNvPr id="0" name=""/>
        <dsp:cNvSpPr/>
      </dsp:nvSpPr>
      <dsp:spPr>
        <a:xfrm>
          <a:off x="5398367" y="418394"/>
          <a:ext cx="457176" cy="534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>
            <a:latin typeface="Arial" pitchFamily="34" charset="0"/>
            <a:cs typeface="Arial" pitchFamily="34" charset="0"/>
          </a:endParaRPr>
        </a:p>
      </dsp:txBody>
      <dsp:txXfrm>
        <a:off x="5398367" y="418394"/>
        <a:ext cx="457176" cy="534810"/>
      </dsp:txXfrm>
    </dsp:sp>
    <dsp:sp modelId="{30CA946B-D3E1-4FE4-84C8-9E2C5616A537}">
      <dsp:nvSpPr>
        <dsp:cNvPr id="0" name=""/>
        <dsp:cNvSpPr/>
      </dsp:nvSpPr>
      <dsp:spPr>
        <a:xfrm>
          <a:off x="6045316" y="38219"/>
          <a:ext cx="2481953" cy="129516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>
              <a:latin typeface="Arial" pitchFamily="34" charset="0"/>
              <a:cs typeface="Arial" pitchFamily="34" charset="0"/>
            </a:rPr>
            <a:t>Xác định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>
              <a:latin typeface="Arial" pitchFamily="34" charset="0"/>
              <a:cs typeface="Arial" pitchFamily="34" charset="0"/>
            </a:rPr>
            <a:t>nguyên nhân</a:t>
          </a:r>
          <a:endParaRPr lang="en-US" sz="2800" kern="1200" dirty="0">
            <a:latin typeface="Arial" pitchFamily="34" charset="0"/>
            <a:cs typeface="Arial" pitchFamily="34" charset="0"/>
          </a:endParaRPr>
        </a:p>
      </dsp:txBody>
      <dsp:txXfrm>
        <a:off x="6045316" y="38219"/>
        <a:ext cx="2481953" cy="129516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FA5B5F-953D-42AE-9B03-2FB5F0E909C0}">
      <dsp:nvSpPr>
        <dsp:cNvPr id="0" name=""/>
        <dsp:cNvSpPr/>
      </dsp:nvSpPr>
      <dsp:spPr>
        <a:xfrm>
          <a:off x="122876" y="112944"/>
          <a:ext cx="2618842" cy="601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b="0" kern="1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Nhanh chóng</a:t>
          </a:r>
          <a:endParaRPr lang="en-US" sz="2800" b="0" kern="120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sp:txBody>
      <dsp:txXfrm>
        <a:off x="122876" y="112944"/>
        <a:ext cx="2618842" cy="601217"/>
      </dsp:txXfrm>
    </dsp:sp>
    <dsp:sp modelId="{312F7182-84F2-458D-AFA8-FB8B3933AD49}">
      <dsp:nvSpPr>
        <dsp:cNvPr id="0" name=""/>
        <dsp:cNvSpPr/>
      </dsp:nvSpPr>
      <dsp:spPr>
        <a:xfrm>
          <a:off x="9493" y="714162"/>
          <a:ext cx="2845609" cy="19922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vi-VN" sz="26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Dấu hiệu gợi ý</a:t>
          </a:r>
          <a:endParaRPr lang="en-US" sz="26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vi-VN" sz="26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Dấu hiệu nặng</a:t>
          </a:r>
          <a:endParaRPr lang="en-US" sz="26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9493" y="714162"/>
        <a:ext cx="2845609" cy="1992292"/>
      </dsp:txXfrm>
    </dsp:sp>
    <dsp:sp modelId="{4A9769C1-086F-4516-8E69-0AB46F83E2CF}">
      <dsp:nvSpPr>
        <dsp:cNvPr id="0" name=""/>
        <dsp:cNvSpPr/>
      </dsp:nvSpPr>
      <dsp:spPr>
        <a:xfrm>
          <a:off x="3186736" y="112944"/>
          <a:ext cx="2368814" cy="601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b="0" kern="1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Chính xác</a:t>
          </a:r>
          <a:endParaRPr lang="en-US" sz="2800" b="0" kern="120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sp:txBody>
      <dsp:txXfrm>
        <a:off x="3186736" y="112944"/>
        <a:ext cx="2368814" cy="601217"/>
      </dsp:txXfrm>
    </dsp:sp>
    <dsp:sp modelId="{98902DA8-6381-44DF-93A5-C3BE056ABFCF}">
      <dsp:nvSpPr>
        <dsp:cNvPr id="0" name=""/>
        <dsp:cNvSpPr/>
      </dsp:nvSpPr>
      <dsp:spPr>
        <a:xfrm>
          <a:off x="3342083" y="714162"/>
          <a:ext cx="2368814" cy="19922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vi-VN" sz="26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Tăng CO</a:t>
          </a:r>
          <a:r>
            <a:rPr lang="vi-VN" sz="2600" kern="1200" baseline="-25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endParaRPr lang="en-US" sz="2600" kern="1200" baseline="-250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vi-VN" sz="26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Giảm O</a:t>
          </a:r>
          <a:r>
            <a:rPr lang="vi-VN" sz="2600" kern="1200" baseline="-25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endParaRPr lang="en-US" sz="2600" kern="1200" baseline="-250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vi-VN" sz="26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Hỗn hợp</a:t>
          </a:r>
          <a:endParaRPr lang="en-US" sz="26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3342083" y="714162"/>
        <a:ext cx="2368814" cy="1992292"/>
      </dsp:txXfrm>
    </dsp:sp>
    <dsp:sp modelId="{FAB3E4C9-936D-4549-BACF-ADFF9D778293}">
      <dsp:nvSpPr>
        <dsp:cNvPr id="0" name=""/>
        <dsp:cNvSpPr/>
      </dsp:nvSpPr>
      <dsp:spPr>
        <a:xfrm>
          <a:off x="6021638" y="13656"/>
          <a:ext cx="2368814" cy="601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b="0" kern="1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Kỹ lưỡng</a:t>
          </a:r>
          <a:endParaRPr lang="en-US" sz="2800" b="0" kern="120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sp:txBody>
      <dsp:txXfrm>
        <a:off x="6021638" y="13656"/>
        <a:ext cx="2368814" cy="601217"/>
      </dsp:txXfrm>
    </dsp:sp>
    <dsp:sp modelId="{CAE2195E-EFE3-4788-98D5-258143352E97}">
      <dsp:nvSpPr>
        <dsp:cNvPr id="0" name=""/>
        <dsp:cNvSpPr/>
      </dsp:nvSpPr>
      <dsp:spPr>
        <a:xfrm>
          <a:off x="5887184" y="658672"/>
          <a:ext cx="2637721" cy="18577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vi-VN" sz="26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Tại chỗ</a:t>
          </a:r>
          <a:endParaRPr lang="en-US" sz="26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marL="228600" lvl="1" indent="-228600" algn="l" defTabSz="11557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vi-VN" sz="26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Toàn thân </a:t>
          </a:r>
          <a:endParaRPr lang="en-US" sz="26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5887184" y="658672"/>
        <a:ext cx="2637721" cy="185775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7D7824-ECBD-44C2-9C6A-2018744D8AEE}">
      <dsp:nvSpPr>
        <dsp:cNvPr id="0" name=""/>
        <dsp:cNvSpPr/>
      </dsp:nvSpPr>
      <dsp:spPr>
        <a:xfrm>
          <a:off x="7291816" y="2800246"/>
          <a:ext cx="91440" cy="498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1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31CD6-54D3-46A9-AD36-7C3FEBBB026C}">
      <dsp:nvSpPr>
        <dsp:cNvPr id="0" name=""/>
        <dsp:cNvSpPr/>
      </dsp:nvSpPr>
      <dsp:spPr>
        <a:xfrm>
          <a:off x="7291816" y="1444015"/>
          <a:ext cx="91440" cy="467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94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59136-EE75-414E-BCF9-B6FAA600D7EE}">
      <dsp:nvSpPr>
        <dsp:cNvPr id="0" name=""/>
        <dsp:cNvSpPr/>
      </dsp:nvSpPr>
      <dsp:spPr>
        <a:xfrm>
          <a:off x="4114800" y="526389"/>
          <a:ext cx="3222736" cy="403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50"/>
              </a:lnTo>
              <a:lnTo>
                <a:pt x="3222736" y="216650"/>
              </a:lnTo>
              <a:lnTo>
                <a:pt x="3222736" y="40308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525BF-FFE0-41AE-AC77-8B393014554F}">
      <dsp:nvSpPr>
        <dsp:cNvPr id="0" name=""/>
        <dsp:cNvSpPr/>
      </dsp:nvSpPr>
      <dsp:spPr>
        <a:xfrm>
          <a:off x="5143325" y="2800246"/>
          <a:ext cx="91440" cy="498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1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E1DA3-2AD8-4526-B2BE-E54F27686FF6}">
      <dsp:nvSpPr>
        <dsp:cNvPr id="0" name=""/>
        <dsp:cNvSpPr/>
      </dsp:nvSpPr>
      <dsp:spPr>
        <a:xfrm>
          <a:off x="5143325" y="1444015"/>
          <a:ext cx="91440" cy="467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94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8B64C-7CB2-4658-B32B-068EEAECAB8E}">
      <dsp:nvSpPr>
        <dsp:cNvPr id="0" name=""/>
        <dsp:cNvSpPr/>
      </dsp:nvSpPr>
      <dsp:spPr>
        <a:xfrm>
          <a:off x="4114800" y="526389"/>
          <a:ext cx="1074245" cy="403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50"/>
              </a:lnTo>
              <a:lnTo>
                <a:pt x="1074245" y="216650"/>
              </a:lnTo>
              <a:lnTo>
                <a:pt x="1074245" y="40308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AD2E3-AE96-40D2-A7E4-FB9A9BD95CEC}">
      <dsp:nvSpPr>
        <dsp:cNvPr id="0" name=""/>
        <dsp:cNvSpPr/>
      </dsp:nvSpPr>
      <dsp:spPr>
        <a:xfrm>
          <a:off x="2994834" y="2800246"/>
          <a:ext cx="91440" cy="498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1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0C167-220B-4A90-9446-2C7E7485F61F}">
      <dsp:nvSpPr>
        <dsp:cNvPr id="0" name=""/>
        <dsp:cNvSpPr/>
      </dsp:nvSpPr>
      <dsp:spPr>
        <a:xfrm>
          <a:off x="2994834" y="1444015"/>
          <a:ext cx="91440" cy="467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94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33F47-AA98-4A86-82EC-18D196F9DA0D}">
      <dsp:nvSpPr>
        <dsp:cNvPr id="0" name=""/>
        <dsp:cNvSpPr/>
      </dsp:nvSpPr>
      <dsp:spPr>
        <a:xfrm>
          <a:off x="3040554" y="526389"/>
          <a:ext cx="1074245" cy="403089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216650"/>
              </a:lnTo>
              <a:lnTo>
                <a:pt x="0" y="216650"/>
              </a:lnTo>
              <a:lnTo>
                <a:pt x="0" y="40308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5535-3B9A-46A8-AEE5-ACD6A28AD88F}">
      <dsp:nvSpPr>
        <dsp:cNvPr id="0" name=""/>
        <dsp:cNvSpPr/>
      </dsp:nvSpPr>
      <dsp:spPr>
        <a:xfrm>
          <a:off x="846343" y="2800246"/>
          <a:ext cx="91440" cy="498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1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D099-C834-4A30-8BE5-1985C10D6396}">
      <dsp:nvSpPr>
        <dsp:cNvPr id="0" name=""/>
        <dsp:cNvSpPr/>
      </dsp:nvSpPr>
      <dsp:spPr>
        <a:xfrm>
          <a:off x="846343" y="1444015"/>
          <a:ext cx="91440" cy="467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794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9444E-88BC-4F44-A480-5EE810BF247C}">
      <dsp:nvSpPr>
        <dsp:cNvPr id="0" name=""/>
        <dsp:cNvSpPr/>
      </dsp:nvSpPr>
      <dsp:spPr>
        <a:xfrm>
          <a:off x="892063" y="526389"/>
          <a:ext cx="3222736" cy="403089"/>
        </a:xfrm>
        <a:custGeom>
          <a:avLst/>
          <a:gdLst/>
          <a:ahLst/>
          <a:cxnLst/>
          <a:rect l="0" t="0" r="0" b="0"/>
          <a:pathLst>
            <a:path>
              <a:moveTo>
                <a:pt x="3222736" y="0"/>
              </a:moveTo>
              <a:lnTo>
                <a:pt x="3222736" y="216650"/>
              </a:lnTo>
              <a:lnTo>
                <a:pt x="0" y="216650"/>
              </a:lnTo>
              <a:lnTo>
                <a:pt x="0" y="40308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CA801-D0D3-4961-8FE2-6D0361F9EC91}">
      <dsp:nvSpPr>
        <dsp:cNvPr id="0" name=""/>
        <dsp:cNvSpPr/>
      </dsp:nvSpPr>
      <dsp:spPr>
        <a:xfrm>
          <a:off x="1904996" y="0"/>
          <a:ext cx="4419606" cy="526389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b="1" kern="12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rPr>
            <a:t>Khu trú vị trí tổn thương</a:t>
          </a:r>
          <a:endParaRPr lang="en-US" sz="2800" b="1" kern="1200" dirty="0">
            <a:solidFill>
              <a:srgbClr val="FFC000"/>
            </a:solidFill>
            <a:latin typeface="Arial" pitchFamily="34" charset="0"/>
            <a:cs typeface="Arial" pitchFamily="34" charset="0"/>
          </a:endParaRPr>
        </a:p>
      </dsp:txBody>
      <dsp:txXfrm>
        <a:off x="1904996" y="0"/>
        <a:ext cx="4419606" cy="526389"/>
      </dsp:txXfrm>
    </dsp:sp>
    <dsp:sp modelId="{505FBD1E-9021-4F57-B688-14CF985F3F47}">
      <dsp:nvSpPr>
        <dsp:cNvPr id="0" name=""/>
        <dsp:cNvSpPr/>
      </dsp:nvSpPr>
      <dsp:spPr>
        <a:xfrm>
          <a:off x="4256" y="929478"/>
          <a:ext cx="1775612" cy="51453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Thần kinh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4256" y="929478"/>
        <a:ext cx="1775612" cy="514537"/>
      </dsp:txXfrm>
    </dsp:sp>
    <dsp:sp modelId="{67B117A3-8077-44D2-9FBB-8D4E980ED759}">
      <dsp:nvSpPr>
        <dsp:cNvPr id="0" name=""/>
        <dsp:cNvSpPr/>
      </dsp:nvSpPr>
      <dsp:spPr>
        <a:xfrm>
          <a:off x="4256" y="1911960"/>
          <a:ext cx="1775612" cy="88828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Hành não</a:t>
          </a:r>
        </a:p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Xoang cảnh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4256" y="1911960"/>
        <a:ext cx="1775612" cy="888285"/>
      </dsp:txXfrm>
    </dsp:sp>
    <dsp:sp modelId="{FD58DDCC-693C-4250-B524-2FF914C91750}">
      <dsp:nvSpPr>
        <dsp:cNvPr id="0" name=""/>
        <dsp:cNvSpPr/>
      </dsp:nvSpPr>
      <dsp:spPr>
        <a:xfrm>
          <a:off x="4256" y="3298402"/>
          <a:ext cx="1775612" cy="122756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Tủy sống</a:t>
          </a:r>
        </a:p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TK hoành</a:t>
          </a:r>
        </a:p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Khớp TK - cơ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4256" y="3298402"/>
        <a:ext cx="1775612" cy="1227560"/>
      </dsp:txXfrm>
    </dsp:sp>
    <dsp:sp modelId="{01B70BD8-E012-421D-B0C7-427E0498EC40}">
      <dsp:nvSpPr>
        <dsp:cNvPr id="0" name=""/>
        <dsp:cNvSpPr/>
      </dsp:nvSpPr>
      <dsp:spPr>
        <a:xfrm>
          <a:off x="2152748" y="929478"/>
          <a:ext cx="1775612" cy="51453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Cơ học phổi 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152748" y="929478"/>
        <a:ext cx="1775612" cy="514537"/>
      </dsp:txXfrm>
    </dsp:sp>
    <dsp:sp modelId="{FBA75B80-48CC-4E54-A1D7-33AC97E41D1C}">
      <dsp:nvSpPr>
        <dsp:cNvPr id="0" name=""/>
        <dsp:cNvSpPr/>
      </dsp:nvSpPr>
      <dsp:spPr>
        <a:xfrm>
          <a:off x="2152748" y="1911960"/>
          <a:ext cx="1775612" cy="88828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Cơ hoành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152748" y="1911960"/>
        <a:ext cx="1775612" cy="888285"/>
      </dsp:txXfrm>
    </dsp:sp>
    <dsp:sp modelId="{00AAD192-4A77-470C-BBD4-2AE445EA35AD}">
      <dsp:nvSpPr>
        <dsp:cNvPr id="0" name=""/>
        <dsp:cNvSpPr/>
      </dsp:nvSpPr>
      <dsp:spPr>
        <a:xfrm>
          <a:off x="2152748" y="3298402"/>
          <a:ext cx="1775612" cy="122756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Xương l/ngực</a:t>
          </a:r>
        </a:p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Mô mềm lngực</a:t>
          </a:r>
        </a:p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Màng phổi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2152748" y="3298402"/>
        <a:ext cx="1775612" cy="1227560"/>
      </dsp:txXfrm>
    </dsp:sp>
    <dsp:sp modelId="{BC7451A3-BA7A-45D4-AFE9-5BB26722A7F8}">
      <dsp:nvSpPr>
        <dsp:cNvPr id="0" name=""/>
        <dsp:cNvSpPr/>
      </dsp:nvSpPr>
      <dsp:spPr>
        <a:xfrm>
          <a:off x="4301239" y="929478"/>
          <a:ext cx="1775612" cy="51453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Phổi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4301239" y="929478"/>
        <a:ext cx="1775612" cy="514537"/>
      </dsp:txXfrm>
    </dsp:sp>
    <dsp:sp modelId="{5FB180A4-0A00-4E2D-9444-DCED03E97151}">
      <dsp:nvSpPr>
        <dsp:cNvPr id="0" name=""/>
        <dsp:cNvSpPr/>
      </dsp:nvSpPr>
      <dsp:spPr>
        <a:xfrm>
          <a:off x="4301239" y="1911960"/>
          <a:ext cx="1775612" cy="888285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Đường thở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4301239" y="1911960"/>
        <a:ext cx="1775612" cy="888285"/>
      </dsp:txXfrm>
    </dsp:sp>
    <dsp:sp modelId="{F008FE1B-7745-4978-875D-E482798B0FBF}">
      <dsp:nvSpPr>
        <dsp:cNvPr id="0" name=""/>
        <dsp:cNvSpPr/>
      </dsp:nvSpPr>
      <dsp:spPr>
        <a:xfrm>
          <a:off x="4301239" y="3298402"/>
          <a:ext cx="1775612" cy="122756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Phế nang</a:t>
          </a:r>
        </a:p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Mô kẽ</a:t>
          </a:r>
        </a:p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Mạch máu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4301239" y="3298402"/>
        <a:ext cx="1775612" cy="1227560"/>
      </dsp:txXfrm>
    </dsp:sp>
    <dsp:sp modelId="{64D30FB1-E0C1-4A91-9651-F8ED3D099C84}">
      <dsp:nvSpPr>
        <dsp:cNvPr id="0" name=""/>
        <dsp:cNvSpPr/>
      </dsp:nvSpPr>
      <dsp:spPr>
        <a:xfrm>
          <a:off x="6449730" y="929478"/>
          <a:ext cx="1775612" cy="514537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Toàn thân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6449730" y="929478"/>
        <a:ext cx="1775612" cy="514537"/>
      </dsp:txXfrm>
    </dsp:sp>
    <dsp:sp modelId="{482E2426-60D0-4D87-8900-70C58FE7A7EC}">
      <dsp:nvSpPr>
        <dsp:cNvPr id="0" name=""/>
        <dsp:cNvSpPr/>
      </dsp:nvSpPr>
      <dsp:spPr>
        <a:xfrm>
          <a:off x="6449730" y="1911960"/>
          <a:ext cx="1775612" cy="888285"/>
        </a:xfrm>
        <a:prstGeom prst="rect">
          <a:avLst/>
        </a:pr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i="0" kern="1200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</a:t>
          </a:r>
          <a:r>
            <a:rPr lang="vi-VN" sz="2000" i="0" kern="1200" baseline="30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o </a:t>
          </a:r>
          <a:r>
            <a:rPr lang="vi-VN" sz="2000" i="0" kern="1200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, NTH, chấn thương, co giật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>
        <a:off x="6449730" y="1911960"/>
        <a:ext cx="1775612" cy="888285"/>
      </dsp:txXfrm>
    </dsp:sp>
    <dsp:sp modelId="{7A3D76BE-7566-4126-BF65-ED0E2C438917}">
      <dsp:nvSpPr>
        <dsp:cNvPr id="0" name=""/>
        <dsp:cNvSpPr/>
      </dsp:nvSpPr>
      <dsp:spPr>
        <a:xfrm>
          <a:off x="6449730" y="3298402"/>
          <a:ext cx="1775612" cy="1227560"/>
        </a:xfrm>
        <a:prstGeom prst="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25000"/>
            </a:lnSpc>
            <a:spcBef>
              <a:spcPct val="0"/>
            </a:spcBef>
            <a:spcAft>
              <a:spcPts val="0"/>
            </a:spcAft>
          </a:pPr>
          <a:r>
            <a:rPr lang="vi-VN" sz="2000" i="0" kern="1200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Hít CO</a:t>
          </a:r>
          <a:r>
            <a:rPr lang="vi-VN" sz="2000" i="0" kern="1200" baseline="-25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r>
            <a:rPr lang="vi-VN" sz="2000" i="0" kern="1200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từ môi trường/ điều trị</a:t>
          </a:r>
        </a:p>
      </dsp:txBody>
      <dsp:txXfrm>
        <a:off x="6449730" y="3298402"/>
        <a:ext cx="1775612" cy="1227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962348D1-7258-445B-ACC1-DBCD4E14A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5461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3EFE6F70-A8C1-4163-B418-F1446EB62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1497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7516-3228-41EB-8E1F-B91EEB6312B8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7516-3228-41EB-8E1F-B91EEB6312B8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7516-3228-41EB-8E1F-B91EEB6312B8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64CFA-1BB6-4D47-965F-2EAD285C9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624B6-7087-40D7-A814-3F4D14D7E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959D-245A-4B1F-8693-D08A56FC6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FC021-33D4-410A-81E6-832F6C830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38600" cy="21875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9"/>
            <a:ext cx="4038600" cy="218757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CD11-9BDC-47B7-8E07-E1C3A1521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4188" y="192088"/>
            <a:ext cx="7810500" cy="8064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8650" y="4664075"/>
            <a:ext cx="6402388" cy="1050925"/>
          </a:xfrm>
        </p:spPr>
        <p:txBody>
          <a:bodyPr lIns="18000" tIns="22500" rIns="18000" bIns="22500">
            <a:spAutoFit/>
          </a:bodyPr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40574075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4398870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9113216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417638"/>
            <a:ext cx="3994150" cy="4913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417638"/>
            <a:ext cx="3994150" cy="4913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6368190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059746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52450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D4C2A-ECF7-4F40-9C5B-7CD493CF7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4367196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02684579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5700348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538099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7013" y="192088"/>
            <a:ext cx="2047875" cy="6138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192088"/>
            <a:ext cx="5995988" cy="6138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48490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192088"/>
            <a:ext cx="8140700" cy="804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28625" y="1417638"/>
            <a:ext cx="8140700" cy="4913312"/>
          </a:xfrm>
        </p:spPr>
        <p:txBody>
          <a:bodyPr/>
          <a:lstStyle/>
          <a:p>
            <a:pPr lvl="0"/>
            <a:endParaRPr lang="fr-FR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71403249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1463"/>
            <a:ext cx="7775575" cy="1176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90600" y="1685925"/>
            <a:ext cx="7762875" cy="41814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272104403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90600" y="271463"/>
            <a:ext cx="7775575" cy="1176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85925"/>
            <a:ext cx="3805238" cy="2014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48238" y="1685925"/>
            <a:ext cx="3805237" cy="2014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90600" y="3852863"/>
            <a:ext cx="3805238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8238" y="3852863"/>
            <a:ext cx="3805237" cy="201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613753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07673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67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F446-EC8E-44F9-8274-9C26949ED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9178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539875"/>
            <a:ext cx="4086225" cy="49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6" y="1539875"/>
            <a:ext cx="4086225" cy="49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4354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6937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9074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42566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820094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141118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3525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346075"/>
            <a:ext cx="2087562" cy="613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46075"/>
            <a:ext cx="6113463" cy="613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3195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1800" y="346075"/>
            <a:ext cx="8353425" cy="613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6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61FB6-A092-4439-A474-F6C4F5417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00" y="-165100"/>
            <a:ext cx="9702800" cy="718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961693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4"/>
          <p:cNvSpPr/>
          <p:nvPr userDrawn="1"/>
        </p:nvSpPr>
        <p:spPr>
          <a:xfrm>
            <a:off x="165100" y="6653213"/>
            <a:ext cx="8820150" cy="215900"/>
          </a:xfrm>
          <a:custGeom>
            <a:avLst/>
            <a:gdLst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48001 w 8820000"/>
              <a:gd name="connsiteY6" fmla="*/ 288000 h 288000"/>
              <a:gd name="connsiteX7" fmla="*/ 0 w 8820000"/>
              <a:gd name="connsiteY7" fmla="*/ 239999 h 288000"/>
              <a:gd name="connsiteX8" fmla="*/ 0 w 8820000"/>
              <a:gd name="connsiteY8" fmla="*/ 48001 h 288000"/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0 w 8820000"/>
              <a:gd name="connsiteY6" fmla="*/ 239999 h 288000"/>
              <a:gd name="connsiteX7" fmla="*/ 0 w 8820000"/>
              <a:gd name="connsiteY7" fmla="*/ 48001 h 288000"/>
              <a:gd name="connsiteX0" fmla="*/ 0 w 8820000"/>
              <a:gd name="connsiteY0" fmla="*/ 48001 h 239999"/>
              <a:gd name="connsiteX1" fmla="*/ 48001 w 8820000"/>
              <a:gd name="connsiteY1" fmla="*/ 0 h 239999"/>
              <a:gd name="connsiteX2" fmla="*/ 8771999 w 8820000"/>
              <a:gd name="connsiteY2" fmla="*/ 0 h 239999"/>
              <a:gd name="connsiteX3" fmla="*/ 8820000 w 8820000"/>
              <a:gd name="connsiteY3" fmla="*/ 48001 h 239999"/>
              <a:gd name="connsiteX4" fmla="*/ 8820000 w 8820000"/>
              <a:gd name="connsiteY4" fmla="*/ 239999 h 239999"/>
              <a:gd name="connsiteX5" fmla="*/ 0 w 8820000"/>
              <a:gd name="connsiteY5" fmla="*/ 239999 h 239999"/>
              <a:gd name="connsiteX6" fmla="*/ 0 w 8820000"/>
              <a:gd name="connsiteY6" fmla="*/ 48001 h 2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000" h="239999">
                <a:moveTo>
                  <a:pt x="0" y="48001"/>
                </a:moveTo>
                <a:cubicBezTo>
                  <a:pt x="0" y="21491"/>
                  <a:pt x="21491" y="0"/>
                  <a:pt x="48001" y="0"/>
                </a:cubicBezTo>
                <a:lnTo>
                  <a:pt x="8771999" y="0"/>
                </a:lnTo>
                <a:cubicBezTo>
                  <a:pt x="8798509" y="0"/>
                  <a:pt x="8820000" y="21491"/>
                  <a:pt x="8820000" y="48001"/>
                </a:cubicBezTo>
                <a:lnTo>
                  <a:pt x="8820000" y="239999"/>
                </a:lnTo>
                <a:cubicBezTo>
                  <a:pt x="7350000" y="271999"/>
                  <a:pt x="1470000" y="271999"/>
                  <a:pt x="0" y="239999"/>
                </a:cubicBezTo>
                <a:lnTo>
                  <a:pt x="0" y="48001"/>
                </a:lnTo>
                <a:close/>
              </a:path>
            </a:pathLst>
          </a:custGeom>
          <a:solidFill>
            <a:srgbClr val="13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AU" sz="1800">
              <a:solidFill>
                <a:prstClr val="white"/>
              </a:solidFill>
              <a:effectLst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700"/>
            <a:ext cx="882015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/>
          <p:cNvSpPr>
            <a:spLocks/>
          </p:cNvSpPr>
          <p:nvPr userDrawn="1"/>
        </p:nvSpPr>
        <p:spPr bwMode="auto">
          <a:xfrm>
            <a:off x="7148513" y="6648450"/>
            <a:ext cx="17287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defRPr/>
            </a:pPr>
            <a:r>
              <a:rPr lang="en-US" altLang="en-US" sz="1000">
                <a:solidFill>
                  <a:srgbClr val="FFFFFF"/>
                </a:solidFill>
                <a:effectLst/>
                <a:cs typeface="Arial" panose="020B0604020202020204" pitchFamily="34" charset="0"/>
                <a:sym typeface="Arial" panose="020B0604020202020204" pitchFamily="34" charset="0"/>
              </a:rPr>
              <a:t>© Global Initiative for Asthma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3" y="184150"/>
            <a:ext cx="9683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2279" y="251382"/>
            <a:ext cx="7598533" cy="936000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185738" indent="0" algn="l">
              <a:tabLst/>
              <a:defRPr sz="2600">
                <a:solidFill>
                  <a:srgbClr val="1346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pitchFamily="-83" charset="-128"/>
              </a:defRPr>
            </a:lvl1pPr>
          </a:lstStyle>
          <a:p>
            <a:pPr>
              <a:lnSpc>
                <a:spcPct val="100000"/>
              </a:lnSpc>
              <a:defRPr/>
            </a:pPr>
            <a:fld id="{B1340D66-3B29-43D5-8580-3A490FDB9EF1}" type="datetime1">
              <a:rPr lang="en-AU" sz="1800">
                <a:solidFill>
                  <a:prstClr val="black"/>
                </a:solidFill>
                <a:effectLst/>
              </a:rPr>
              <a:pPr>
                <a:lnSpc>
                  <a:spcPct val="100000"/>
                </a:lnSpc>
                <a:defRPr/>
              </a:pPr>
              <a:t>10/09/2020</a:t>
            </a:fld>
            <a:endParaRPr lang="en-AU" sz="1800">
              <a:solidFill>
                <a:prstClr val="black"/>
              </a:solidFill>
              <a:effectLst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AU" sz="1800">
              <a:solidFill>
                <a:prstClr val="black"/>
              </a:solidFill>
              <a:effectLst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lnSpc>
                <a:spcPct val="100000"/>
              </a:lnSpc>
            </a:pPr>
            <a:fld id="{01AC7404-8777-4DC0-998E-9E3B06275A60}" type="slidenum">
              <a:rPr lang="en-AU" altLang="en-US" sz="1800" smtClean="0">
                <a:solidFill>
                  <a:prstClr val="black"/>
                </a:solidFill>
                <a:effectLst/>
                <a:latin typeface="Arial" charset="0"/>
                <a:ea typeface="MS PGothic" pitchFamily="34" charset="-128"/>
              </a:rPr>
              <a:pPr>
                <a:lnSpc>
                  <a:spcPct val="100000"/>
                </a:lnSpc>
              </a:pPr>
              <a:t>‹#›</a:t>
            </a:fld>
            <a:endParaRPr lang="en-AU" altLang="en-US" sz="1800" smtClean="0">
              <a:solidFill>
                <a:prstClr val="black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52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2F84-E0CB-451F-B8E0-D88ACDA07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B15EE-1169-451E-9341-4F3D52486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F7A0E-B1EF-4B43-819E-9C8C99FB0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AC49A-7027-4EFF-8F65-EA38802E4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5FC79-EA85-4E09-B70E-8C2400189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00"/>
                </a:solidFill>
                <a:latin typeface="Arial" charset="0"/>
              </a:defRPr>
            </a:lvl1pPr>
          </a:lstStyle>
          <a:p>
            <a:pPr>
              <a:defRPr/>
            </a:pPr>
            <a:fld id="{6C5DA868-D8F3-431F-AACF-7A790BC2D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9933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9933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9933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9933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9933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9933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9933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9933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192088"/>
            <a:ext cx="814070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8594" tIns="89298" rIns="178594" bIns="89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417638"/>
            <a:ext cx="81407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24505" tIns="112250" rIns="224505" bIns="112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26716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ransition/>
  <p:txStyles>
    <p:titleStyle>
      <a:lvl1pPr algn="l" defTabSz="1785938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FFD728"/>
          </a:solidFill>
          <a:latin typeface="+mj-lt"/>
          <a:ea typeface="+mj-ea"/>
          <a:cs typeface="+mj-cs"/>
        </a:defRPr>
      </a:lvl1pPr>
      <a:lvl2pPr algn="l" defTabSz="1785938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FFD728"/>
          </a:solidFill>
          <a:latin typeface="Arial" charset="0"/>
        </a:defRPr>
      </a:lvl2pPr>
      <a:lvl3pPr algn="l" defTabSz="1785938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FFD728"/>
          </a:solidFill>
          <a:latin typeface="Arial" charset="0"/>
        </a:defRPr>
      </a:lvl3pPr>
      <a:lvl4pPr algn="l" defTabSz="1785938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FFD728"/>
          </a:solidFill>
          <a:latin typeface="Arial" charset="0"/>
        </a:defRPr>
      </a:lvl4pPr>
      <a:lvl5pPr algn="l" defTabSz="1785938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FFD728"/>
          </a:solidFill>
          <a:latin typeface="Arial" charset="0"/>
        </a:defRPr>
      </a:lvl5pPr>
      <a:lvl6pPr marL="457200" algn="l" defTabSz="1785938" rtl="0" fontAlgn="base">
        <a:spcBef>
          <a:spcPct val="0"/>
        </a:spcBef>
        <a:spcAft>
          <a:spcPct val="0"/>
        </a:spcAft>
        <a:defRPr sz="3400" b="1">
          <a:solidFill>
            <a:srgbClr val="FFD728"/>
          </a:solidFill>
          <a:latin typeface="Arial" charset="0"/>
        </a:defRPr>
      </a:lvl6pPr>
      <a:lvl7pPr marL="914400" algn="l" defTabSz="1785938" rtl="0" fontAlgn="base">
        <a:spcBef>
          <a:spcPct val="0"/>
        </a:spcBef>
        <a:spcAft>
          <a:spcPct val="0"/>
        </a:spcAft>
        <a:defRPr sz="3400" b="1">
          <a:solidFill>
            <a:srgbClr val="FFD728"/>
          </a:solidFill>
          <a:latin typeface="Arial" charset="0"/>
        </a:defRPr>
      </a:lvl7pPr>
      <a:lvl8pPr marL="1371600" algn="l" defTabSz="1785938" rtl="0" fontAlgn="base">
        <a:spcBef>
          <a:spcPct val="0"/>
        </a:spcBef>
        <a:spcAft>
          <a:spcPct val="0"/>
        </a:spcAft>
        <a:defRPr sz="3400" b="1">
          <a:solidFill>
            <a:srgbClr val="FFD728"/>
          </a:solidFill>
          <a:latin typeface="Arial" charset="0"/>
        </a:defRPr>
      </a:lvl8pPr>
      <a:lvl9pPr marL="1828800" algn="l" defTabSz="1785938" rtl="0" fontAlgn="base">
        <a:spcBef>
          <a:spcPct val="0"/>
        </a:spcBef>
        <a:spcAft>
          <a:spcPct val="0"/>
        </a:spcAft>
        <a:defRPr sz="3400" b="1">
          <a:solidFill>
            <a:srgbClr val="FFD728"/>
          </a:solidFill>
          <a:latin typeface="Arial" charset="0"/>
        </a:defRPr>
      </a:lvl9pPr>
    </p:titleStyle>
    <p:bodyStyle>
      <a:lvl1pPr marL="427038" indent="-427038" algn="l" defTabSz="2244725" rtl="0" eaLnBrk="0" fontAlgn="base" hangingPunct="0">
        <a:spcBef>
          <a:spcPct val="0"/>
        </a:spcBef>
        <a:spcAft>
          <a:spcPct val="120000"/>
        </a:spcAft>
        <a:buClr>
          <a:srgbClr val="99CCFF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33450" indent="-363538" algn="l" defTabSz="2244725" rtl="0" eaLnBrk="0" fontAlgn="base" hangingPunct="0">
        <a:spcBef>
          <a:spcPct val="0"/>
        </a:spcBef>
        <a:spcAft>
          <a:spcPct val="120000"/>
        </a:spcAft>
        <a:buChar char="–"/>
        <a:defRPr sz="3000">
          <a:solidFill>
            <a:schemeClr val="tx1"/>
          </a:solidFill>
          <a:latin typeface="+mn-lt"/>
        </a:defRPr>
      </a:lvl2pPr>
      <a:lvl3pPr marL="2806700" indent="-561975" algn="l" defTabSz="2244725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rgbClr val="FEDD80"/>
          </a:solidFill>
          <a:latin typeface="+mn-lt"/>
        </a:defRPr>
      </a:lvl3pPr>
      <a:lvl4pPr marL="3929063" indent="-558800" algn="l" defTabSz="2244725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rgbClr val="FEDD80"/>
          </a:solidFill>
          <a:latin typeface="+mn-lt"/>
        </a:defRPr>
      </a:lvl4pPr>
      <a:lvl5pPr marL="5049838" indent="-558800" algn="l" defTabSz="2244725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rgbClr val="FEDD80"/>
          </a:solidFill>
          <a:latin typeface="+mn-lt"/>
        </a:defRPr>
      </a:lvl5pPr>
      <a:lvl6pPr marL="5507038" indent="-558800" algn="l" defTabSz="2244725" rtl="0" fontAlgn="base">
        <a:spcBef>
          <a:spcPct val="20000"/>
        </a:spcBef>
        <a:spcAft>
          <a:spcPct val="0"/>
        </a:spcAft>
        <a:buChar char="–"/>
        <a:defRPr sz="3000">
          <a:solidFill>
            <a:srgbClr val="FEDD80"/>
          </a:solidFill>
          <a:latin typeface="+mn-lt"/>
        </a:defRPr>
      </a:lvl6pPr>
      <a:lvl7pPr marL="5964238" indent="-558800" algn="l" defTabSz="2244725" rtl="0" fontAlgn="base">
        <a:spcBef>
          <a:spcPct val="20000"/>
        </a:spcBef>
        <a:spcAft>
          <a:spcPct val="0"/>
        </a:spcAft>
        <a:buChar char="–"/>
        <a:defRPr sz="3000">
          <a:solidFill>
            <a:srgbClr val="FEDD80"/>
          </a:solidFill>
          <a:latin typeface="+mn-lt"/>
        </a:defRPr>
      </a:lvl7pPr>
      <a:lvl8pPr marL="6421438" indent="-558800" algn="l" defTabSz="2244725" rtl="0" fontAlgn="base">
        <a:spcBef>
          <a:spcPct val="20000"/>
        </a:spcBef>
        <a:spcAft>
          <a:spcPct val="0"/>
        </a:spcAft>
        <a:buChar char="–"/>
        <a:defRPr sz="3000">
          <a:solidFill>
            <a:srgbClr val="FEDD80"/>
          </a:solidFill>
          <a:latin typeface="+mn-lt"/>
        </a:defRPr>
      </a:lvl8pPr>
      <a:lvl9pPr marL="6878638" indent="-558800" algn="l" defTabSz="2244725" rtl="0" fontAlgn="base">
        <a:spcBef>
          <a:spcPct val="20000"/>
        </a:spcBef>
        <a:spcAft>
          <a:spcPct val="0"/>
        </a:spcAft>
        <a:buChar char="–"/>
        <a:defRPr sz="3000">
          <a:solidFill>
            <a:srgbClr val="FEDD8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46075"/>
            <a:ext cx="8353425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539875"/>
            <a:ext cx="8324850" cy="494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1785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60000"/>
        <a:buFont typeface="Monotype Sorts" pitchFamily="2" charset="2"/>
        <a:buChar char="n"/>
        <a:defRPr sz="3400">
          <a:solidFill>
            <a:schemeClr val="bg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Monotype Sorts" pitchFamily="2" charset="2"/>
        <a:buChar char="Ô"/>
        <a:defRPr sz="3000">
          <a:solidFill>
            <a:schemeClr val="bg1"/>
          </a:solidFill>
          <a:latin typeface="+mn-lt"/>
        </a:defRPr>
      </a:lvl2pPr>
      <a:lvl3pPr marL="1146175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60000"/>
        <a:buFont typeface="Monotype Sorts" pitchFamily="2" charset="2"/>
        <a:buChar char="l"/>
        <a:defRPr sz="26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504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5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-8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MS PGothic" panose="020B0600070205080204" pitchFamily="34" charset="-128"/>
          <a:cs typeface="ＭＳ Ｐゴシック" pitchFamily="-8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MS PGothic" panose="020B0600070205080204" pitchFamily="34" charset="-128"/>
          <a:cs typeface="ＭＳ Ｐゴシック" pitchFamily="-8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MS PGothic" panose="020B0600070205080204" pitchFamily="34" charset="-128"/>
          <a:cs typeface="ＭＳ Ｐゴシック" pitchFamily="-8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MS PGothic" panose="020B0600070205080204" pitchFamily="34" charset="-128"/>
          <a:cs typeface="ＭＳ Ｐゴシック" pitchFamily="-8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8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181600"/>
            <a:ext cx="6553200" cy="1371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TS.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Lê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Khắc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 D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ượ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 TPHCM </a:t>
            </a:r>
          </a:p>
        </p:txBody>
      </p:sp>
      <p:pic>
        <p:nvPicPr>
          <p:cNvPr id="15363" name="Picture 4" descr="D:\DOCUMENT\CÔNG VĂN ĐẾN\11-04-2007-4081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638" y="304800"/>
            <a:ext cx="109696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286000"/>
            <a:ext cx="6172200" cy="1447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vi-VN" sz="3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Chẩn đoán và điều trị </a:t>
            </a:r>
            <a:br>
              <a:rPr lang="vi-VN" sz="3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vi-VN" sz="3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Suy hô hấp cấp</a:t>
            </a:r>
            <a:endParaRPr lang="en-US" sz="38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400" y="3886200"/>
            <a:ext cx="655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sz="2800" b="1" kern="0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Học</a:t>
            </a:r>
            <a:r>
              <a:rPr lang="en-US" sz="2800" b="1" kern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kern="0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viên</a:t>
            </a:r>
            <a:r>
              <a:rPr lang="en-US" sz="2800" b="1" kern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kern="0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mục</a:t>
            </a:r>
            <a:r>
              <a:rPr lang="en-US" sz="2800" b="1" kern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kern="0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tiêu</a:t>
            </a:r>
            <a:r>
              <a:rPr lang="en-US" sz="2800" b="1" kern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sz="2400" kern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Y</a:t>
            </a:r>
            <a:r>
              <a:rPr lang="vi-VN" sz="2400" kern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đa khoa </a:t>
            </a:r>
            <a:r>
              <a:rPr lang="en-US" sz="2400" kern="0" dirty="0" err="1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năm</a:t>
            </a:r>
            <a:r>
              <a:rPr lang="en-US" sz="2400" kern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thứ</a:t>
            </a:r>
            <a:r>
              <a:rPr lang="en-US" sz="2400" kern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6 </a:t>
            </a:r>
            <a:r>
              <a:rPr lang="en-US" sz="2400" kern="0" dirty="0" err="1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kern="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qui  </a:t>
            </a:r>
            <a:endParaRPr lang="en-US" sz="2400" kern="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Nguyên nhân suy hô hấp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16560" y="1295400"/>
          <a:ext cx="831088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640"/>
                <a:gridCol w="484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Cơ</a:t>
                      </a:r>
                      <a:r>
                        <a:rPr lang="vi-VN" sz="2400" baseline="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 chế</a:t>
                      </a:r>
                      <a:endParaRPr lang="en-US" sz="2400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Ví</a:t>
                      </a:r>
                      <a:r>
                        <a:rPr lang="vi-VN" sz="2400" baseline="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 dụ lâm sàng</a:t>
                      </a:r>
                      <a:endParaRPr lang="en-US" sz="2400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vi-VN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4/ Tổn</a:t>
                      </a:r>
                      <a:r>
                        <a:rPr lang="vi-VN" sz="2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thương lồng ngực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Cột sống,  khung sườn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giảm hoạt động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Gù vẹo cột sống; băng bột hoặc dán quá chặt, viêm cột sống cứng khớp, mảng sườn di động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Mô mềm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Hạn chế và giảm vận động ngoài phổi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Béo phì nghiêm trọng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Màng phổi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Hạn chế ngoài màng phổi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Tràn khí màng phổi, tràn dịch màng phổi, dày dính màng phổi, ung thư màng phổi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Đường thở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Tắc nghẽn đường thở trên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Tắc nghẽn đường thở dưới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Viêm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nắp thanh quản, dị vật, u, liệt dây thanh, mềm sụn thanh quản, </a:t>
                      </a:r>
                    </a:p>
                    <a:p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COPD, Hen cấp nặng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 Box 1090"/>
          <p:cNvSpPr txBox="1">
            <a:spLocks noChangeArrowheads="1"/>
          </p:cNvSpPr>
          <p:nvPr/>
        </p:nvSpPr>
        <p:spPr bwMode="auto">
          <a:xfrm>
            <a:off x="457200" y="6316663"/>
            <a:ext cx="8407400" cy="388937"/>
          </a:xfrm>
          <a:prstGeom prst="rect">
            <a:avLst/>
          </a:prstGeom>
          <a:noFill/>
          <a:ln w="52451">
            <a:noFill/>
            <a:miter lim="800000"/>
            <a:headEnd/>
            <a:tailEnd/>
          </a:ln>
        </p:spPr>
        <p:txBody>
          <a:bodyPr lIns="80129" tIns="40065" rIns="80129" bIns="40065" anchor="b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vi-VN" sz="2000" dirty="0" smtClean="0">
                <a:effectLst/>
                <a:latin typeface="Arial" pitchFamily="34" charset="0"/>
                <a:cs typeface="Arial" pitchFamily="34" charset="0"/>
              </a:rPr>
              <a:t>Murray &amp; Nadel’s Textbook of Respiratory  Medicine 2016, trang 1725 </a:t>
            </a:r>
            <a:endParaRPr lang="da-DK" sz="20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Nguyên nhân suy hô hấp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16560" y="1295400"/>
          <a:ext cx="835152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840"/>
                <a:gridCol w="5186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Cơ</a:t>
                      </a:r>
                      <a:r>
                        <a:rPr lang="vi-VN" sz="2400" baseline="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 chế</a:t>
                      </a:r>
                      <a:endParaRPr lang="en-US" sz="2400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Ví</a:t>
                      </a:r>
                      <a:r>
                        <a:rPr lang="vi-VN" sz="2400" baseline="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 dụ lâm sàng</a:t>
                      </a:r>
                      <a:endParaRPr lang="en-US" sz="2400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vi-VN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5/ Tổn</a:t>
                      </a:r>
                      <a:r>
                        <a:rPr lang="vi-VN" sz="2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thương nhu mô phổi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Tăng khoảng chết &amp; V/Q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V/Q thấp và nối tắt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COPD</a:t>
                      </a: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ARDS nặng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400" b="1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6/ Tổn thương tuần hoàn phổi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Giảm toàn bộ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Giảm khu trú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Choáng giảm thể tích/ tim, hồi sức tim phổi, căng phồng phổi (PEEP nội sinh)</a:t>
                      </a:r>
                    </a:p>
                    <a:p>
                      <a:pPr algn="just"/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Thuyên tắc mạch phổi, tắc khí từ tĩnh mạch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400" b="1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7/ Nguyên nhân toàn thân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↑ tạo CO</a:t>
                      </a:r>
                      <a:r>
                        <a:rPr lang="vi-VN" sz="2000" i="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(↑ chuyển hóa, viêm, ↑ vận động cơ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Hít CO</a:t>
                      </a:r>
                      <a:r>
                        <a:rPr lang="vi-VN" sz="2000" i="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ngoại sinh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vi-VN" sz="2000" i="0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nhiễm trùng huyết, chấn thương nặng, co giật, uốn ván, tăng thân nhiệt ác tính</a:t>
                      </a:r>
                    </a:p>
                    <a:p>
                      <a:pPr algn="just"/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Tai nạn phòng thí nghiệm/ công nghiệp, thở lại CO</a:t>
                      </a:r>
                      <a:r>
                        <a:rPr lang="vi-VN" sz="2000" i="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vi-VN" sz="2000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trong điều trị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 Box 1090"/>
          <p:cNvSpPr txBox="1">
            <a:spLocks noChangeArrowheads="1"/>
          </p:cNvSpPr>
          <p:nvPr/>
        </p:nvSpPr>
        <p:spPr bwMode="auto">
          <a:xfrm>
            <a:off x="457200" y="6316663"/>
            <a:ext cx="8407400" cy="388937"/>
          </a:xfrm>
          <a:prstGeom prst="rect">
            <a:avLst/>
          </a:prstGeom>
          <a:noFill/>
          <a:ln w="52451">
            <a:noFill/>
            <a:miter lim="800000"/>
            <a:headEnd/>
            <a:tailEnd/>
          </a:ln>
        </p:spPr>
        <p:txBody>
          <a:bodyPr lIns="80129" tIns="40065" rIns="80129" bIns="40065" anchor="b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vi-VN" sz="2000" dirty="0" smtClean="0">
                <a:effectLst/>
                <a:latin typeface="Arial" pitchFamily="34" charset="0"/>
                <a:cs typeface="Arial" pitchFamily="34" charset="0"/>
              </a:rPr>
              <a:t>Murray &amp; Nadel’s Textbook of Respiratory  Medicine 2016, trang 1725 </a:t>
            </a:r>
            <a:endParaRPr lang="da-DK" sz="20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550" y="381000"/>
            <a:ext cx="6470650" cy="7191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NỘI DUNG BÀI HỌC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marL="571500" indent="-571500" algn="just" eaLnBrk="1" fontAlgn="ctr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romanUcPeriod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Cơ chế bệnh sinh suy hô hấp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 algn="just" eaLnBrk="1" fontAlgn="ctr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romanUcPeriod"/>
            </a:pPr>
            <a:r>
              <a:rPr 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Chẩn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vi-VN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suy hô hấp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 algn="just" eaLnBrk="1" fontAlgn="ctr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romanU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suy hô hấp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vi-VN" dirty="0" smtClean="0"/>
              <a:t>Lưu đồ tiếp cận chẩn đoán </a:t>
            </a:r>
            <a:br>
              <a:rPr lang="vi-VN" dirty="0" smtClean="0"/>
            </a:br>
            <a:r>
              <a:rPr lang="vi-VN" dirty="0" smtClean="0"/>
              <a:t>suy hô hấp cấp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85344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04800" y="3505200"/>
          <a:ext cx="8534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Nhận diện suy hô hấp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vi-VN" dirty="0" smtClean="0"/>
              <a:t>Triệu chứng lâm sàng:</a:t>
            </a:r>
          </a:p>
          <a:p>
            <a:pPr lvl="1"/>
            <a:r>
              <a:rPr lang="vi-VN" dirty="0" smtClean="0"/>
              <a:t>Dấu hiệu giảm O</a:t>
            </a:r>
            <a:r>
              <a:rPr lang="vi-VN" baseline="-25000" dirty="0" smtClean="0"/>
              <a:t>2</a:t>
            </a:r>
            <a:r>
              <a:rPr lang="vi-VN" dirty="0" smtClean="0"/>
              <a:t> máu</a:t>
            </a:r>
          </a:p>
          <a:p>
            <a:pPr lvl="2"/>
            <a:r>
              <a:rPr lang="vi-VN" dirty="0" smtClean="0"/>
              <a:t>Gợi ý: niêm mạc xanh tím do tăng Hb khử</a:t>
            </a:r>
          </a:p>
          <a:p>
            <a:pPr lvl="2"/>
            <a:r>
              <a:rPr lang="vi-VN" dirty="0" smtClean="0"/>
              <a:t>Nặng: tri giác kích thích, bứt rứt</a:t>
            </a:r>
          </a:p>
          <a:p>
            <a:pPr lvl="1"/>
            <a:r>
              <a:rPr lang="vi-VN" dirty="0" smtClean="0"/>
              <a:t>Dấu hiệu tăng CO</a:t>
            </a:r>
            <a:r>
              <a:rPr lang="vi-VN" baseline="-25000" dirty="0" smtClean="0"/>
              <a:t>2</a:t>
            </a:r>
            <a:r>
              <a:rPr lang="vi-VN" dirty="0" smtClean="0"/>
              <a:t> máu</a:t>
            </a:r>
          </a:p>
          <a:p>
            <a:pPr lvl="2"/>
            <a:r>
              <a:rPr lang="vi-VN" dirty="0" smtClean="0"/>
              <a:t>Gợi ý: niêm mạc đỏ sẫm do dãn mao mạch</a:t>
            </a:r>
          </a:p>
          <a:p>
            <a:pPr lvl="2"/>
            <a:r>
              <a:rPr lang="vi-VN" dirty="0" smtClean="0"/>
              <a:t>Nặng: tri giác lơ mơ, lú lẫn, hôn mê</a:t>
            </a:r>
          </a:p>
          <a:p>
            <a:r>
              <a:rPr lang="vi-VN" dirty="0" smtClean="0"/>
              <a:t>Triệu chứng cận lâm sàng: KMĐM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Phân loại suy hô hấp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vi-VN" dirty="0" smtClean="0"/>
              <a:t>SHH giảm O</a:t>
            </a:r>
            <a:r>
              <a:rPr lang="vi-VN" baseline="-25000" dirty="0" smtClean="0"/>
              <a:t>2</a:t>
            </a:r>
            <a:r>
              <a:rPr lang="vi-VN" dirty="0" smtClean="0"/>
              <a:t> máu: </a:t>
            </a:r>
          </a:p>
          <a:p>
            <a:pPr lvl="1"/>
            <a:r>
              <a:rPr lang="vi-VN" dirty="0" smtClean="0"/>
              <a:t>PaO</a:t>
            </a:r>
            <a:r>
              <a:rPr lang="vi-VN" baseline="-25000" dirty="0" smtClean="0"/>
              <a:t>2</a:t>
            </a:r>
            <a:r>
              <a:rPr lang="vi-VN" dirty="0" smtClean="0"/>
              <a:t> &lt; 60 mmHg; cấp hay mạn dựa lâm sàng</a:t>
            </a:r>
          </a:p>
          <a:p>
            <a:r>
              <a:rPr lang="vi-VN" dirty="0" smtClean="0"/>
              <a:t>SHH tăng CO</a:t>
            </a:r>
            <a:r>
              <a:rPr lang="vi-VN" baseline="-25000" dirty="0" smtClean="0"/>
              <a:t>2</a:t>
            </a:r>
            <a:r>
              <a:rPr lang="vi-VN" dirty="0" smtClean="0"/>
              <a:t> máu:</a:t>
            </a:r>
          </a:p>
          <a:p>
            <a:pPr lvl="1"/>
            <a:r>
              <a:rPr lang="vi-VN" dirty="0" smtClean="0"/>
              <a:t>PaCO</a:t>
            </a:r>
            <a:r>
              <a:rPr lang="vi-VN" baseline="-25000" dirty="0" smtClean="0"/>
              <a:t>2</a:t>
            </a:r>
            <a:r>
              <a:rPr lang="vi-VN" dirty="0" smtClean="0"/>
              <a:t> &gt; 45 mmHg và </a:t>
            </a:r>
          </a:p>
          <a:p>
            <a:pPr lvl="1"/>
            <a:r>
              <a:rPr lang="vi-VN" dirty="0" smtClean="0"/>
              <a:t>pH máu &lt; 7.35 (7.40 &gt; pH &gt; 7.35: SHH mạn)</a:t>
            </a:r>
          </a:p>
          <a:p>
            <a:r>
              <a:rPr lang="vi-VN" dirty="0" smtClean="0"/>
              <a:t>SHH nặng bất kể cơ chế ban đầu cũng sẽ tổn thương cả 2 thành phần O</a:t>
            </a:r>
            <a:r>
              <a:rPr lang="vi-VN" baseline="-25000" dirty="0" smtClean="0"/>
              <a:t>2</a:t>
            </a:r>
            <a:r>
              <a:rPr lang="vi-VN" dirty="0" smtClean="0"/>
              <a:t> và CO</a:t>
            </a:r>
            <a:r>
              <a:rPr lang="vi-VN" baseline="-25000" dirty="0" smtClean="0"/>
              <a:t>2</a:t>
            </a:r>
            <a:r>
              <a:rPr lang="vi-V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định nguyên nhân SHH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vi-VN" dirty="0" smtClean="0"/>
              <a:t>Gợi ý cơ chế gây SHH:</a:t>
            </a:r>
          </a:p>
          <a:p>
            <a:pPr lvl="1"/>
            <a:r>
              <a:rPr lang="vi-VN" dirty="0" smtClean="0"/>
              <a:t>↓ xung động thông khí: không khó thở, nhịp thở chậm, ngưng thở, không co kéo cơ hô hấp</a:t>
            </a:r>
          </a:p>
          <a:p>
            <a:pPr lvl="1"/>
            <a:r>
              <a:rPr lang="vi-VN" dirty="0" smtClean="0"/>
              <a:t>↓ khả năng thông khí: có khó thở, nhịp thở nhanh, có co kéo cơ hô hấp phụ</a:t>
            </a:r>
          </a:p>
          <a:p>
            <a:pPr lvl="1"/>
            <a:r>
              <a:rPr lang="vi-VN" dirty="0" smtClean="0"/>
              <a:t>Khi phối hợp hai cơ chế: triệu chứng lâm sàng không điển hình (H/c béo phì ↓ thông khí)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định nguyên nhân SHH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định nguyên nhân SHH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Là quá trình loại trừ lần lượt từng nguyên nhân</a:t>
            </a:r>
          </a:p>
          <a:p>
            <a:r>
              <a:rPr lang="vi-VN" sz="2800" dirty="0" smtClean="0"/>
              <a:t>Hỏi bệnh sử, tiền căn theo từng nguyên nhân</a:t>
            </a:r>
          </a:p>
          <a:p>
            <a:r>
              <a:rPr lang="vi-VN" sz="2800" dirty="0" smtClean="0"/>
              <a:t>Khám lâm sàng:</a:t>
            </a:r>
          </a:p>
          <a:p>
            <a:pPr lvl="1"/>
            <a:r>
              <a:rPr lang="vi-VN" sz="2400" dirty="0" smtClean="0"/>
              <a:t>Phân nhóm tổn thương trung ương hay ngoại biên</a:t>
            </a:r>
          </a:p>
          <a:p>
            <a:pPr lvl="1"/>
            <a:r>
              <a:rPr lang="vi-VN" sz="2400" dirty="0" smtClean="0"/>
              <a:t>Khám từng cơ quan nghi ngờ</a:t>
            </a:r>
          </a:p>
          <a:p>
            <a:r>
              <a:rPr lang="vi-VN" sz="2800" dirty="0" smtClean="0"/>
              <a:t>Cho xét nghiệm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Tùy theo bệnh cảnh lâm sàng nghi ngờ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550" y="381000"/>
            <a:ext cx="6470650" cy="7191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NỘI DUNG BÀI HỌC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marL="571500" indent="-571500" algn="just" eaLnBrk="1" fontAlgn="ctr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romanUcPeriod"/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Cơ chế bệnh sinh suy hô hấp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 algn="just" eaLnBrk="1" fontAlgn="ctr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romanU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Chẩn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suy hô hấp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 algn="just" eaLnBrk="1" fontAlgn="ctr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romanUcPeriod"/>
            </a:pPr>
            <a:r>
              <a:rPr 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suy hô hấp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5550" y="381000"/>
            <a:ext cx="6470650" cy="7191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NỘI DUNG BÀI HỌC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marL="571500" indent="-571500" algn="just" eaLnBrk="1" fontAlgn="ctr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romanUcPeriod"/>
            </a:pPr>
            <a:r>
              <a:rPr lang="vi-VN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Cơ chế bệnh sinh suy hô hấp</a:t>
            </a:r>
            <a:endParaRPr lang="en-US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 algn="just" eaLnBrk="1" fontAlgn="ctr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romanU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Chẩn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 suy hô hấp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 algn="just" eaLnBrk="1" fontAlgn="ctr" hangingPunct="1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romanU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suy hô hấp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Xác định nơi điều trị chăm sóc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vi-VN" dirty="0" smtClean="0"/>
              <a:t>Dựa trên:</a:t>
            </a:r>
          </a:p>
          <a:p>
            <a:pPr lvl="1"/>
            <a:r>
              <a:rPr lang="vi-VN" dirty="0" smtClean="0"/>
              <a:t>Tính chất cấp tính hay mạn tính của bệnh</a:t>
            </a:r>
          </a:p>
          <a:p>
            <a:pPr lvl="1"/>
            <a:r>
              <a:rPr lang="vi-VN" dirty="0" smtClean="0"/>
              <a:t>Mức độ nặng nhẹ của suy hô hấp</a:t>
            </a:r>
          </a:p>
          <a:p>
            <a:pPr lvl="1"/>
            <a:r>
              <a:rPr lang="vi-VN" dirty="0" smtClean="0"/>
              <a:t>Số lượng và mức độ bệnh đồng mắc</a:t>
            </a:r>
          </a:p>
          <a:p>
            <a:r>
              <a:rPr lang="vi-VN" dirty="0" smtClean="0"/>
              <a:t>Vị trí điều trị, chăm sóc:</a:t>
            </a:r>
          </a:p>
          <a:p>
            <a:pPr lvl="1"/>
            <a:r>
              <a:rPr lang="vi-VN" dirty="0" smtClean="0"/>
              <a:t>Tích cực: SHH cấp, nặng, bệnh đồng mắc nặng</a:t>
            </a:r>
          </a:p>
          <a:p>
            <a:pPr lvl="1"/>
            <a:r>
              <a:rPr lang="vi-VN" dirty="0" smtClean="0"/>
              <a:t>Trung bình: SHH mạn, trung bình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Điều trị chống giảm PaO</a:t>
            </a:r>
            <a:r>
              <a:rPr lang="vi-VN" baseline="-25000" dirty="0" smtClean="0"/>
              <a:t>2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Mục tiêu điều trị: </a:t>
            </a:r>
          </a:p>
          <a:p>
            <a:pPr lvl="1"/>
            <a:r>
              <a:rPr lang="vi-VN" dirty="0" smtClean="0"/>
              <a:t>Chống ↓ oxy mô chứ không chỉ là ↓ oxy máu</a:t>
            </a:r>
            <a:endParaRPr lang="vi-VN" baseline="-25000" dirty="0" smtClean="0"/>
          </a:p>
          <a:p>
            <a:pPr lvl="1"/>
            <a:r>
              <a:rPr lang="vi-VN" dirty="0" smtClean="0"/>
              <a:t>Mức độ giảm oxy mô phụ thuộc nhiều yếu tố:</a:t>
            </a:r>
          </a:p>
          <a:p>
            <a:pPr lvl="2"/>
            <a:r>
              <a:rPr lang="vi-VN" dirty="0" smtClean="0"/>
              <a:t>PaO</a:t>
            </a:r>
            <a:r>
              <a:rPr lang="vi-VN" baseline="-25000" dirty="0" smtClean="0"/>
              <a:t>2</a:t>
            </a:r>
            <a:r>
              <a:rPr lang="vi-VN" dirty="0" smtClean="0"/>
              <a:t> và Nồng độ Hb máu</a:t>
            </a:r>
          </a:p>
          <a:p>
            <a:pPr lvl="2"/>
            <a:r>
              <a:rPr lang="vi-VN" dirty="0" smtClean="0"/>
              <a:t>Đường cong gắn nhả HbO</a:t>
            </a:r>
            <a:r>
              <a:rPr lang="vi-VN" baseline="-25000" dirty="0" smtClean="0"/>
              <a:t>2</a:t>
            </a:r>
            <a:r>
              <a:rPr lang="vi-VN" dirty="0" smtClean="0"/>
              <a:t> tại mô</a:t>
            </a:r>
          </a:p>
          <a:p>
            <a:pPr lvl="2"/>
            <a:r>
              <a:rPr lang="vi-VN" dirty="0" smtClean="0"/>
              <a:t>Vi tuần hoàn máu tại mô (↓ trong suy tim, choáng)</a:t>
            </a:r>
            <a:endParaRPr lang="vi-VN" baseline="-25000" dirty="0" smtClean="0"/>
          </a:p>
          <a:p>
            <a:r>
              <a:rPr lang="vi-VN" dirty="0" smtClean="0"/>
              <a:t>Chỉ định khi PaO</a:t>
            </a:r>
            <a:r>
              <a:rPr lang="vi-VN" baseline="-25000" dirty="0" smtClean="0"/>
              <a:t>2</a:t>
            </a:r>
            <a:r>
              <a:rPr lang="vi-VN" dirty="0" smtClean="0"/>
              <a:t> &lt; 60 mmHg mọi cơ chế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Dụng cụ cung cấp oxy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3429000" y="1600200"/>
          <a:ext cx="5257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891"/>
                <a:gridCol w="2876909"/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latin typeface="Arial" pitchFamily="34" charset="0"/>
                          <a:cs typeface="Arial" pitchFamily="34" charset="0"/>
                        </a:rPr>
                        <a:t>Lưu</a:t>
                      </a:r>
                      <a:r>
                        <a:rPr lang="vi-VN" sz="2800" baseline="0" dirty="0" smtClean="0">
                          <a:latin typeface="Arial" pitchFamily="34" charset="0"/>
                          <a:cs typeface="Arial" pitchFamily="34" charset="0"/>
                        </a:rPr>
                        <a:t> lượng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latin typeface="Arial" pitchFamily="34" charset="0"/>
                          <a:cs typeface="Arial" pitchFamily="34" charset="0"/>
                        </a:rPr>
                        <a:t>FiO</a:t>
                      </a:r>
                      <a:r>
                        <a:rPr lang="vi-VN" sz="2800" baseline="-25000" dirty="0" smtClean="0"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lang="vi-VN" sz="2800" dirty="0" smtClean="0">
                          <a:latin typeface="Arial" pitchFamily="34" charset="0"/>
                          <a:cs typeface="Arial" pitchFamily="34" charset="0"/>
                        </a:rPr>
                        <a:t>dự</a:t>
                      </a:r>
                      <a:r>
                        <a:rPr lang="vi-VN" sz="2800" baseline="0" dirty="0" smtClean="0">
                          <a:latin typeface="Arial" pitchFamily="34" charset="0"/>
                          <a:cs typeface="Arial" pitchFamily="34" charset="0"/>
                        </a:rPr>
                        <a:t> đoán</a:t>
                      </a:r>
                      <a:endParaRPr lang="en-US" sz="2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 L/p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0.24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 L/p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0.28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 L/p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0.32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 L/p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0.36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 L/p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0.40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 L/p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0.44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561975">
                <a:tc gridSpan="2">
                  <a:txBody>
                    <a:bodyPr/>
                    <a:lstStyle/>
                    <a:p>
                      <a:pPr algn="ctr"/>
                      <a:r>
                        <a:rPr lang="vi-VN" sz="2800" b="1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FiO</a:t>
                      </a:r>
                      <a:r>
                        <a:rPr lang="vi-VN" sz="2800" b="1" baseline="-250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vi-VN" sz="2800" b="1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 = 0.2</a:t>
                      </a:r>
                      <a:r>
                        <a:rPr lang="vi-VN" sz="2800" b="1" baseline="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 + 0.04 x lưu lượng</a:t>
                      </a:r>
                      <a:endParaRPr lang="en-US" sz="2800" b="1" dirty="0"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4" descr="Image result for oxygen nasal cannula"/>
          <p:cNvPicPr preferRelativeResize="0">
            <a:picLocks noGrp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743200" cy="2286000"/>
          </a:xfrm>
          <a:prstGeom prst="rect">
            <a:avLst/>
          </a:prstGeom>
          <a:noFill/>
        </p:spPr>
      </p:pic>
      <p:pic>
        <p:nvPicPr>
          <p:cNvPr id="7" name="Picture 10" descr="Image result for nasal oxygen so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986212"/>
            <a:ext cx="2743200" cy="224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Tính toán FiO</a:t>
            </a:r>
            <a:r>
              <a:rPr lang="vi-VN" baseline="-25000" dirty="0" smtClean="0"/>
              <a:t>2</a:t>
            </a:r>
            <a:r>
              <a:rPr lang="vi-VN" dirty="0" smtClean="0"/>
              <a:t> </a:t>
            </a:r>
            <a:r>
              <a:rPr lang="vi-VN" smtClean="0"/>
              <a:t>thở ngạnh </a:t>
            </a:r>
            <a:r>
              <a:rPr lang="vi-VN" dirty="0" smtClean="0"/>
              <a:t>mũi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38656"/>
          <a:ext cx="8229600" cy="458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1447800"/>
                <a:gridCol w="1600200"/>
                <a:gridCol w="1524000"/>
              </a:tblGrid>
              <a:tr h="456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solidFill>
                            <a:srgbClr val="FFC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Ngạnh</a:t>
                      </a:r>
                      <a:r>
                        <a:rPr lang="vi-VN" sz="2400" baseline="0" dirty="0" smtClean="0">
                          <a:solidFill>
                            <a:srgbClr val="FFC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hay sonde mũi</a:t>
                      </a:r>
                      <a:endParaRPr lang="en-US" sz="2400" dirty="0">
                        <a:solidFill>
                          <a:srgbClr val="FFC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6 </a:t>
                      </a:r>
                      <a:r>
                        <a:rPr lang="en-US" sz="2400" dirty="0" smtClean="0">
                          <a:solidFill>
                            <a:srgbClr val="FFC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L/</a:t>
                      </a:r>
                      <a:r>
                        <a:rPr lang="vi-VN" sz="2400" dirty="0" smtClean="0">
                          <a:solidFill>
                            <a:srgbClr val="FFC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</a:t>
                      </a:r>
                      <a:endParaRPr lang="en-US" sz="2400" dirty="0">
                        <a:solidFill>
                          <a:srgbClr val="FFC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vi-VN" sz="2400" baseline="-250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T </a:t>
                      </a:r>
                      <a:r>
                        <a:rPr lang="vi-VN" sz="24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500 ml</a:t>
                      </a:r>
                      <a:endParaRPr lang="en-US" sz="2400" dirty="0"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vi-VN" sz="2400" baseline="-250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T </a:t>
                      </a:r>
                      <a:r>
                        <a:rPr lang="vi-VN" sz="24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250 ml</a:t>
                      </a:r>
                      <a:endParaRPr lang="en-US" sz="2400" dirty="0"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56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Dữ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trữ cơ học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Không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56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100%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mỗi giây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100 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100 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100 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</a:tr>
              <a:tr h="456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Dự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trữ giải phẫu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50 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50 ml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50 ml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56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Lưu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lượng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/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giây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100 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100 ml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100 ml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907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V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khí trời hít vào thêm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350 ml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100 ml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583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khí trời 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(0.2×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 hít vào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70 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ml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20 ml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56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Tổng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lượng 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hít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vào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220 ml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170 ml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349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FiO</a:t>
                      </a:r>
                      <a:r>
                        <a:rPr lang="vi-VN" sz="20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2000" baseline="-25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7625" marR="47625" marT="47625" marB="4762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0.44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0.68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Dụng cụ cung cấp oxy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8188" y="1447800"/>
            <a:ext cx="4912556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8530" name="AutoShape 2" descr="Image result for non-rebreather mask vs simple ma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532" name="AutoShape 4" descr="Image result for non-rebreather mask vs simple ma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https://qph.fs.quoracdn.net/main-qimg-38cfbd8329abd8997560ba0335dd6fd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2729552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85800" y="4343400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95400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Arial" pitchFamily="34" charset="0"/>
                          <a:cs typeface="Arial" pitchFamily="34" charset="0"/>
                        </a:rPr>
                        <a:t>Lưu</a:t>
                      </a:r>
                      <a:r>
                        <a:rPr lang="vi-VN" sz="2400" baseline="0" dirty="0" smtClean="0">
                          <a:latin typeface="Arial" pitchFamily="34" charset="0"/>
                          <a:cs typeface="Arial" pitchFamily="34" charset="0"/>
                        </a:rPr>
                        <a:t> lượng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Arial" pitchFamily="34" charset="0"/>
                          <a:cs typeface="Arial" pitchFamily="34" charset="0"/>
                        </a:rPr>
                        <a:t>FiO</a:t>
                      </a:r>
                      <a:r>
                        <a:rPr lang="vi-VN" sz="2400" baseline="-25000" dirty="0" smtClean="0"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lang="vi-VN" sz="2400" dirty="0" smtClean="0">
                          <a:latin typeface="Arial" pitchFamily="34" charset="0"/>
                          <a:cs typeface="Arial" pitchFamily="34" charset="0"/>
                        </a:rPr>
                        <a:t>dự</a:t>
                      </a:r>
                      <a:r>
                        <a:rPr lang="vi-VN" sz="2400" baseline="0" dirty="0" smtClean="0">
                          <a:latin typeface="Arial" pitchFamily="34" charset="0"/>
                          <a:cs typeface="Arial" pitchFamily="34" charset="0"/>
                        </a:rPr>
                        <a:t> đoán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 – 6 L/p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0.4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– 7 L/p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0.5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– 8 L/p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0.6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3886200" y="4267200"/>
          <a:ext cx="4800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33172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Arial" pitchFamily="34" charset="0"/>
                          <a:cs typeface="Arial" pitchFamily="34" charset="0"/>
                        </a:rPr>
                        <a:t>Lưu</a:t>
                      </a:r>
                      <a:r>
                        <a:rPr lang="vi-VN" sz="2400" baseline="0" dirty="0" smtClean="0">
                          <a:latin typeface="Arial" pitchFamily="34" charset="0"/>
                          <a:cs typeface="Arial" pitchFamily="34" charset="0"/>
                        </a:rPr>
                        <a:t> lượng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latin typeface="Arial" pitchFamily="34" charset="0"/>
                          <a:cs typeface="Arial" pitchFamily="34" charset="0"/>
                        </a:rPr>
                        <a:t>FiO</a:t>
                      </a:r>
                      <a:r>
                        <a:rPr lang="vi-VN" sz="2400" baseline="-25000" dirty="0" smtClean="0"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lang="vi-VN" sz="2400" dirty="0" smtClean="0">
                          <a:latin typeface="Arial" pitchFamily="34" charset="0"/>
                          <a:cs typeface="Arial" pitchFamily="34" charset="0"/>
                        </a:rPr>
                        <a:t>dự</a:t>
                      </a:r>
                      <a:r>
                        <a:rPr lang="vi-VN" sz="2400" baseline="0" dirty="0" smtClean="0">
                          <a:latin typeface="Arial" pitchFamily="34" charset="0"/>
                          <a:cs typeface="Arial" pitchFamily="34" charset="0"/>
                        </a:rPr>
                        <a:t> đoán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6 L/p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0.6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7 L/p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0.7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8 L/p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9 – 10 L/p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0.8 +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Dụng cụ cung cấp oxy</a:t>
            </a:r>
            <a:endParaRPr lang="en-US" dirty="0"/>
          </a:p>
        </p:txBody>
      </p:sp>
      <p:pic>
        <p:nvPicPr>
          <p:cNvPr id="5" name="Content Placeholder 4" descr="https://qph.fs.quoracdn.net/main-qimg-5ae43f75269c4b431276097db3833fbb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" y="2286000"/>
            <a:ext cx="347472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Image result for rebreathing mas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1080" y="2275682"/>
            <a:ext cx="3474720" cy="34747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38200" y="1600200"/>
            <a:ext cx="3581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 smtClean="0">
                <a:latin typeface="Arial" pitchFamily="34" charset="0"/>
                <a:cs typeface="Arial" pitchFamily="34" charset="0"/>
              </a:rPr>
              <a:t>Mask thở lại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1600200"/>
            <a:ext cx="3657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>
                <a:latin typeface="Arial" pitchFamily="34" charset="0"/>
                <a:cs typeface="Arial" pitchFamily="34" charset="0"/>
              </a:rPr>
              <a:t>Mask không thở lại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5996869"/>
            <a:ext cx="7696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Then chốt: BN cần thở lại CO</a:t>
            </a:r>
            <a:r>
              <a:rPr lang="vi-VN" sz="3200" baseline="-250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vi-VN" sz="32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đã thở ra? </a:t>
            </a:r>
            <a:endParaRPr lang="en-US" sz="320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Dụng cụ cung cấp oxy</a:t>
            </a:r>
            <a:endParaRPr lang="en-US" dirty="0"/>
          </a:p>
        </p:txBody>
      </p:sp>
      <p:pic>
        <p:nvPicPr>
          <p:cNvPr id="5" name="Content Placeholder 4" descr="image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152" y="1306721"/>
            <a:ext cx="4041648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image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40386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506" name="AutoShape 2" descr="Image result for venturi val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7508" name="Picture 4" descr="https://www.intersurgical.com/content/images/62302/-18297000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92880"/>
            <a:ext cx="3124200" cy="2560320"/>
          </a:xfrm>
          <a:prstGeom prst="rect">
            <a:avLst/>
          </a:prstGeom>
          <a:noFill/>
        </p:spPr>
      </p:pic>
      <p:pic>
        <p:nvPicPr>
          <p:cNvPr id="7" name="Picture 6" descr="image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3992880"/>
            <a:ext cx="51054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90600" y="4038600"/>
            <a:ext cx="5334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dirty="0" smtClean="0">
                <a:solidFill>
                  <a:srgbClr val="FF0000"/>
                </a:solidFill>
                <a:effectLst/>
              </a:rPr>
              <a:t>0.6</a:t>
            </a:r>
            <a:endParaRPr lang="en-US" sz="14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038600"/>
            <a:ext cx="5334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dirty="0" smtClean="0">
                <a:solidFill>
                  <a:srgbClr val="FF0000"/>
                </a:solidFill>
                <a:effectLst/>
              </a:rPr>
              <a:t>0.5</a:t>
            </a:r>
            <a:endParaRPr lang="en-US" sz="14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4038600"/>
            <a:ext cx="5334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dirty="0" smtClean="0">
                <a:solidFill>
                  <a:srgbClr val="FF0000"/>
                </a:solidFill>
                <a:effectLst/>
              </a:rPr>
              <a:t>0.4</a:t>
            </a:r>
            <a:endParaRPr lang="en-US" sz="14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0" y="4038600"/>
            <a:ext cx="5334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dirty="0" smtClean="0">
                <a:solidFill>
                  <a:srgbClr val="FF0000"/>
                </a:solidFill>
                <a:effectLst/>
              </a:rPr>
              <a:t>0.35</a:t>
            </a:r>
            <a:endParaRPr lang="en-US" sz="14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6190768"/>
            <a:ext cx="5334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dirty="0" smtClean="0">
                <a:solidFill>
                  <a:srgbClr val="FF0000"/>
                </a:solidFill>
                <a:effectLst/>
              </a:rPr>
              <a:t>0.24</a:t>
            </a:r>
            <a:endParaRPr lang="en-US" sz="14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6190768"/>
            <a:ext cx="5334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dirty="0" smtClean="0">
                <a:solidFill>
                  <a:srgbClr val="FF0000"/>
                </a:solidFill>
                <a:effectLst/>
              </a:rPr>
              <a:t>0.28</a:t>
            </a:r>
            <a:endParaRPr lang="en-US" sz="14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6190768"/>
            <a:ext cx="5334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dirty="0" smtClean="0">
                <a:solidFill>
                  <a:srgbClr val="FF0000"/>
                </a:solidFill>
                <a:effectLst/>
              </a:rPr>
              <a:t>0.31</a:t>
            </a:r>
            <a:endParaRPr lang="en-US" sz="1400" b="1" dirty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Cơ chế tác dụng của thở oxy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Cơ</a:t>
                      </a:r>
                      <a:r>
                        <a:rPr lang="vi-VN" sz="2800" baseline="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 chế gây giảm Oxy</a:t>
                      </a:r>
                      <a:endParaRPr lang="en-US" sz="2800" dirty="0"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Cơ</a:t>
                      </a:r>
                      <a:r>
                        <a:rPr lang="vi-VN" sz="2800" baseline="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 chế tác dụng</a:t>
                      </a:r>
                      <a:endParaRPr lang="en-US" sz="2800" dirty="0"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Chú</a:t>
                      </a:r>
                      <a:r>
                        <a:rPr lang="vi-VN" sz="2800" baseline="0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 ý</a:t>
                      </a:r>
                      <a:endParaRPr lang="en-US" sz="2800" dirty="0"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↓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thông khí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↑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FiO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 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thở vào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chỉnh được ↑PaCO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và ↓pH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Bất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xứng V/Q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↑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ở đơn vị phế nang có V/Q thấp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Tỷ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lệ V/Q không đổi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Shunt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tuyệt đối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Không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hiệu quả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Chỉ định với hi vọng còn đơn vị phế nang có shunt tương đối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↓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khuếch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tán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↑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vi-VN" sz="24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vi-VN" sz="2400" baseline="-25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vi-VN" sz="24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làm tăng áp lực khuếch tán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Áp dụng thực 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O</a:t>
            </a:r>
            <a:r>
              <a:rPr lang="vi-VN" sz="2800" baseline="-25000" dirty="0" smtClean="0"/>
              <a:t>2 </a:t>
            </a:r>
            <a:r>
              <a:rPr lang="vi-VN" sz="2800" dirty="0" smtClean="0">
                <a:sym typeface="Wingdings" pitchFamily="2" charset="2"/>
              </a:rPr>
              <a:t> ↑</a:t>
            </a:r>
            <a:r>
              <a:rPr lang="vi-VN" sz="2800" dirty="0" smtClean="0"/>
              <a:t>PaO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 </a:t>
            </a:r>
            <a:r>
              <a:rPr lang="vi-VN" sz="2800" dirty="0" smtClean="0">
                <a:sym typeface="Wingdings" pitchFamily="2" charset="2"/>
              </a:rPr>
              <a:t> ↑</a:t>
            </a:r>
            <a:r>
              <a:rPr lang="vi-VN" sz="2800" dirty="0" smtClean="0"/>
              <a:t> PaCO</a:t>
            </a:r>
            <a:r>
              <a:rPr lang="vi-VN" sz="2800" baseline="-25000" dirty="0" smtClean="0"/>
              <a:t>2 </a:t>
            </a:r>
            <a:r>
              <a:rPr lang="vi-VN" sz="2800" dirty="0" smtClean="0"/>
              <a:t>tùy mức nhạy cảm oxy:</a:t>
            </a:r>
          </a:p>
          <a:p>
            <a:pPr lvl="1"/>
            <a:r>
              <a:rPr lang="vi-VN" sz="2400" dirty="0" smtClean="0"/>
              <a:t>Khi không nhạy cảm oxy </a:t>
            </a:r>
            <a:r>
              <a:rPr lang="vi-VN" sz="2400" dirty="0" smtClean="0">
                <a:sym typeface="Wingdings" pitchFamily="2" charset="2"/>
              </a:rPr>
              <a:t> </a:t>
            </a:r>
            <a:r>
              <a:rPr lang="vi-VN" sz="2400" dirty="0" smtClean="0"/>
              <a:t>dùng liều cao để SpO</a:t>
            </a:r>
            <a:r>
              <a:rPr lang="vi-VN" sz="2400" baseline="-25000" dirty="0" smtClean="0"/>
              <a:t>2</a:t>
            </a:r>
            <a:r>
              <a:rPr lang="vi-VN" sz="2400" dirty="0" smtClean="0"/>
              <a:t> &gt; 95% </a:t>
            </a:r>
            <a:r>
              <a:rPr lang="vi-VN" sz="2400" dirty="0" smtClean="0">
                <a:sym typeface="Wingdings" pitchFamily="2" charset="2"/>
              </a:rPr>
              <a:t> chống </a:t>
            </a:r>
            <a:r>
              <a:rPr lang="vi-VN" sz="2400" dirty="0" smtClean="0"/>
              <a:t>giảm oxy mô, sau đó giảm liều để chống tai biến do FiO</a:t>
            </a:r>
            <a:r>
              <a:rPr lang="vi-VN" sz="2400" baseline="-25000" dirty="0" smtClean="0"/>
              <a:t>2</a:t>
            </a:r>
            <a:r>
              <a:rPr lang="vi-VN" sz="2400" dirty="0" smtClean="0"/>
              <a:t> và PaO</a:t>
            </a:r>
            <a:r>
              <a:rPr lang="vi-VN" sz="2400" baseline="-25000" dirty="0" smtClean="0"/>
              <a:t>2</a:t>
            </a:r>
            <a:r>
              <a:rPr lang="vi-VN" sz="2400" dirty="0" smtClean="0"/>
              <a:t> cao</a:t>
            </a:r>
            <a:endParaRPr lang="vi-VN" sz="2400" baseline="-25000" dirty="0" smtClean="0"/>
          </a:p>
          <a:p>
            <a:r>
              <a:rPr lang="vi-VN" sz="2800" dirty="0" smtClean="0"/>
              <a:t>PaCO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 cao trong giai đoạn ổn định tiên đoán nhạy cảm O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 khi dùng O</a:t>
            </a:r>
            <a:r>
              <a:rPr lang="vi-VN" sz="2800" baseline="-25000" dirty="0" smtClean="0"/>
              <a:t>2</a:t>
            </a:r>
          </a:p>
          <a:p>
            <a:pPr lvl="1"/>
            <a:r>
              <a:rPr lang="vi-VN" sz="2400" dirty="0" smtClean="0"/>
              <a:t>Cần thở oxy kiểm soát lưu lượng sau cho SpO</a:t>
            </a:r>
            <a:r>
              <a:rPr lang="vi-VN" sz="2400" baseline="-25000" dirty="0" smtClean="0"/>
              <a:t>2</a:t>
            </a:r>
            <a:r>
              <a:rPr lang="vi-VN" sz="2400" dirty="0" smtClean="0"/>
              <a:t> dao động trong 88% - 92%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Tác dụng phụ thở 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FiO</a:t>
            </a:r>
            <a:r>
              <a:rPr lang="vi-VN" baseline="-25000" dirty="0" smtClean="0"/>
              <a:t>2</a:t>
            </a:r>
            <a:r>
              <a:rPr lang="vi-VN" dirty="0" smtClean="0"/>
              <a:t> cao:</a:t>
            </a:r>
          </a:p>
          <a:p>
            <a:pPr lvl="1"/>
            <a:r>
              <a:rPr lang="vi-VN" dirty="0" smtClean="0"/>
              <a:t>Tức sau xương ức trong vòng 6 giờ dùng oxy</a:t>
            </a:r>
          </a:p>
          <a:p>
            <a:pPr lvl="1"/>
            <a:r>
              <a:rPr lang="vi-VN" dirty="0" smtClean="0">
                <a:sym typeface="Wingdings" pitchFamily="2" charset="2"/>
              </a:rPr>
              <a:t>Xẹp phổi do hấp thu</a:t>
            </a:r>
          </a:p>
          <a:p>
            <a:r>
              <a:rPr lang="vi-VN" dirty="0" smtClean="0">
                <a:sym typeface="Wingdings" pitchFamily="2" charset="2"/>
              </a:rPr>
              <a:t>PaO</a:t>
            </a:r>
            <a:r>
              <a:rPr lang="vi-VN" baseline="-25000" dirty="0" smtClean="0">
                <a:sym typeface="Wingdings" pitchFamily="2" charset="2"/>
              </a:rPr>
              <a:t>2</a:t>
            </a:r>
            <a:r>
              <a:rPr lang="vi-VN" dirty="0" smtClean="0">
                <a:sym typeface="Wingdings" pitchFamily="2" charset="2"/>
              </a:rPr>
              <a:t> cao:</a:t>
            </a:r>
          </a:p>
          <a:p>
            <a:pPr lvl="1"/>
            <a:r>
              <a:rPr lang="vi-VN" dirty="0" smtClean="0"/>
              <a:t>Gây ↑ PaCO</a:t>
            </a:r>
            <a:r>
              <a:rPr lang="vi-VN" baseline="-25000" dirty="0" smtClean="0"/>
              <a:t>2</a:t>
            </a:r>
            <a:r>
              <a:rPr lang="vi-VN" dirty="0" smtClean="0"/>
              <a:t> do ức chế hô hấp, PaCO</a:t>
            </a:r>
            <a:r>
              <a:rPr lang="vi-VN" baseline="-25000" dirty="0" smtClean="0"/>
              <a:t>2</a:t>
            </a:r>
            <a:r>
              <a:rPr lang="vi-VN" dirty="0" smtClean="0"/>
              <a:t> &gt; 150 mmHg </a:t>
            </a:r>
            <a:r>
              <a:rPr lang="vi-VN" dirty="0" smtClean="0">
                <a:sym typeface="Wingdings" pitchFamily="2" charset="2"/>
              </a:rPr>
              <a:t> co mạch vành, loạn nhịp tim </a:t>
            </a:r>
            <a:endParaRPr lang="vi-VN" dirty="0" smtClean="0"/>
          </a:p>
          <a:p>
            <a:pPr lvl="1"/>
            <a:r>
              <a:rPr lang="vi-VN" dirty="0" smtClean="0"/>
              <a:t>Gây co động mạch võng mạc </a:t>
            </a:r>
            <a:r>
              <a:rPr lang="vi-VN" dirty="0" smtClean="0">
                <a:sym typeface="Wingdings" pitchFamily="2" charset="2"/>
              </a:rPr>
              <a:t></a:t>
            </a:r>
            <a:r>
              <a:rPr lang="vi-VN" dirty="0" smtClean="0"/>
              <a:t> mù vĩnh viễn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Khái niệm suy hô hấp cấp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vi-VN" dirty="0" smtClean="0"/>
              <a:t>Hệ hô hấp không </a:t>
            </a:r>
            <a:r>
              <a:rPr lang="vi-VN" dirty="0" smtClean="0"/>
              <a:t>hoàn thành chức năng trao </a:t>
            </a:r>
            <a:r>
              <a:rPr lang="vi-VN" dirty="0" smtClean="0"/>
              <a:t>đổi khí </a:t>
            </a:r>
            <a:r>
              <a:rPr lang="vi-VN" dirty="0" smtClean="0">
                <a:sym typeface="Wingdings" pitchFamily="2" charset="2"/>
              </a:rPr>
              <a:t></a:t>
            </a:r>
            <a:r>
              <a:rPr lang="vi-VN" dirty="0" smtClean="0"/>
              <a:t> rối loạn chức năng cơ </a:t>
            </a:r>
            <a:r>
              <a:rPr lang="vi-VN" dirty="0" smtClean="0"/>
              <a:t>quan</a:t>
            </a:r>
            <a:r>
              <a:rPr lang="vi-VN" dirty="0" smtClean="0"/>
              <a:t>, đe dọa tính mạng</a:t>
            </a:r>
            <a:endParaRPr lang="vi-VN" dirty="0" smtClean="0"/>
          </a:p>
          <a:p>
            <a:r>
              <a:rPr lang="vi-VN" dirty="0" smtClean="0"/>
              <a:t>Thể hiện qua t</a:t>
            </a:r>
            <a:r>
              <a:rPr lang="vi-VN" dirty="0" smtClean="0"/>
              <a:t>ổn </a:t>
            </a:r>
            <a:r>
              <a:rPr lang="vi-VN" dirty="0" smtClean="0"/>
              <a:t>thương quá </a:t>
            </a:r>
            <a:r>
              <a:rPr lang="vi-VN" dirty="0" smtClean="0"/>
              <a:t>trình:</a:t>
            </a:r>
          </a:p>
          <a:p>
            <a:pPr lvl="1"/>
            <a:r>
              <a:rPr lang="vi-VN" dirty="0" smtClean="0"/>
              <a:t>T</a:t>
            </a:r>
            <a:r>
              <a:rPr lang="vi-VN" dirty="0" smtClean="0"/>
              <a:t>hông khí: ↑ </a:t>
            </a:r>
            <a:r>
              <a:rPr lang="vi-VN" dirty="0" smtClean="0"/>
              <a:t>PaCO</a:t>
            </a:r>
            <a:r>
              <a:rPr lang="vi-VN" baseline="-25000" dirty="0" smtClean="0"/>
              <a:t>2</a:t>
            </a:r>
            <a:r>
              <a:rPr lang="vi-VN" dirty="0" smtClean="0"/>
              <a:t> </a:t>
            </a:r>
            <a:r>
              <a:rPr lang="vi-VN" dirty="0" smtClean="0"/>
              <a:t>và</a:t>
            </a:r>
            <a:r>
              <a:rPr lang="vi-VN" dirty="0" smtClean="0"/>
              <a:t> </a:t>
            </a:r>
            <a:r>
              <a:rPr lang="vi-VN" dirty="0" smtClean="0"/>
              <a:t>↓ pH </a:t>
            </a:r>
            <a:r>
              <a:rPr lang="vi-VN" dirty="0" smtClean="0"/>
              <a:t>máu </a:t>
            </a:r>
            <a:r>
              <a:rPr lang="vi-VN" dirty="0" smtClean="0">
                <a:sym typeface="Symbol"/>
              </a:rPr>
              <a:t> </a:t>
            </a:r>
            <a:r>
              <a:rPr lang="vi-VN" dirty="0" smtClean="0"/>
              <a:t>[↓ PaO</a:t>
            </a:r>
            <a:r>
              <a:rPr lang="vi-VN" baseline="-25000" dirty="0" smtClean="0"/>
              <a:t>2</a:t>
            </a:r>
            <a:r>
              <a:rPr lang="vi-VN" dirty="0" smtClean="0">
                <a:sym typeface="Wingdings" pitchFamily="2" charset="2"/>
              </a:rPr>
              <a:t>]</a:t>
            </a:r>
            <a:endParaRPr lang="vi-VN" dirty="0" smtClean="0"/>
          </a:p>
          <a:p>
            <a:pPr lvl="1"/>
            <a:r>
              <a:rPr lang="vi-VN" dirty="0" smtClean="0"/>
              <a:t>O</a:t>
            </a:r>
            <a:r>
              <a:rPr lang="vi-VN" dirty="0" smtClean="0"/>
              <a:t>xy </a:t>
            </a:r>
            <a:r>
              <a:rPr lang="vi-VN" dirty="0" smtClean="0"/>
              <a:t>hóa </a:t>
            </a:r>
            <a:r>
              <a:rPr lang="vi-VN" dirty="0" smtClean="0"/>
              <a:t>máu: </a:t>
            </a:r>
            <a:r>
              <a:rPr lang="vi-VN" dirty="0" smtClean="0"/>
              <a:t>↓ </a:t>
            </a:r>
            <a:r>
              <a:rPr lang="vi-VN" dirty="0" smtClean="0"/>
              <a:t>PaO</a:t>
            </a:r>
            <a:r>
              <a:rPr lang="vi-VN" baseline="-25000" dirty="0" smtClean="0"/>
              <a:t>2</a:t>
            </a:r>
            <a:r>
              <a:rPr lang="vi-VN" dirty="0" smtClean="0">
                <a:sym typeface="Wingdings" pitchFamily="2" charset="2"/>
              </a:rPr>
              <a:t> </a:t>
            </a:r>
            <a:r>
              <a:rPr lang="vi-VN" dirty="0" smtClean="0">
                <a:sym typeface="Symbol"/>
              </a:rPr>
              <a:t> [↓</a:t>
            </a:r>
            <a:r>
              <a:rPr lang="vi-VN" dirty="0" smtClean="0"/>
              <a:t> </a:t>
            </a:r>
            <a:r>
              <a:rPr lang="vi-VN" dirty="0" smtClean="0"/>
              <a:t>PaCO</a:t>
            </a:r>
            <a:r>
              <a:rPr lang="vi-VN" baseline="-25000" dirty="0" smtClean="0"/>
              <a:t>2</a:t>
            </a:r>
            <a:r>
              <a:rPr lang="vi-VN" dirty="0" smtClean="0"/>
              <a:t> và </a:t>
            </a:r>
            <a:r>
              <a:rPr lang="vi-VN" dirty="0" smtClean="0"/>
              <a:t>↑ </a:t>
            </a:r>
            <a:r>
              <a:rPr lang="vi-VN" dirty="0" smtClean="0"/>
              <a:t>pH </a:t>
            </a:r>
            <a:r>
              <a:rPr lang="vi-VN" dirty="0" smtClean="0"/>
              <a:t>máu] </a:t>
            </a:r>
            <a:endParaRPr lang="vi-VN" dirty="0" smtClean="0"/>
          </a:p>
          <a:p>
            <a:pPr lvl="1">
              <a:buNone/>
            </a:pPr>
            <a:endParaRPr lang="vi-VN" dirty="0" smtClean="0"/>
          </a:p>
        </p:txBody>
      </p:sp>
      <p:sp>
        <p:nvSpPr>
          <p:cNvPr id="4" name="Text Box 1090"/>
          <p:cNvSpPr txBox="1">
            <a:spLocks noChangeArrowheads="1"/>
          </p:cNvSpPr>
          <p:nvPr/>
        </p:nvSpPr>
        <p:spPr bwMode="auto">
          <a:xfrm>
            <a:off x="457200" y="6316663"/>
            <a:ext cx="8407400" cy="388937"/>
          </a:xfrm>
          <a:prstGeom prst="rect">
            <a:avLst/>
          </a:prstGeom>
          <a:noFill/>
          <a:ln w="52451">
            <a:noFill/>
            <a:miter lim="800000"/>
            <a:headEnd/>
            <a:tailEnd/>
          </a:ln>
        </p:spPr>
        <p:txBody>
          <a:bodyPr lIns="80129" tIns="40065" rIns="80129" bIns="40065" anchor="b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vi-VN" sz="2000" dirty="0" smtClean="0">
                <a:effectLst/>
                <a:latin typeface="Arial" pitchFamily="34" charset="0"/>
                <a:cs typeface="Arial" pitchFamily="34" charset="0"/>
              </a:rPr>
              <a:t>Murray &amp; Nadel’s Textbook of Respiratory  Medicine 2016, trang 1723 </a:t>
            </a:r>
            <a:endParaRPr lang="da-DK" sz="20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Thở máy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Khi lâm sàng không đáp ứng thở O</a:t>
            </a:r>
            <a:r>
              <a:rPr lang="vi-VN" baseline="-25000" dirty="0" smtClean="0"/>
              <a:t>2</a:t>
            </a:r>
            <a:r>
              <a:rPr lang="vi-VN" dirty="0" smtClean="0"/>
              <a:t> với PaO</a:t>
            </a:r>
            <a:r>
              <a:rPr lang="vi-VN" baseline="-25000" dirty="0" smtClean="0"/>
              <a:t>2</a:t>
            </a:r>
            <a:r>
              <a:rPr lang="vi-VN" dirty="0" smtClean="0"/>
              <a:t> &lt; 60mmHg với FiO</a:t>
            </a:r>
            <a:r>
              <a:rPr lang="vi-VN" baseline="-25000" dirty="0" smtClean="0"/>
              <a:t>2</a:t>
            </a:r>
            <a:r>
              <a:rPr lang="vi-VN" dirty="0" smtClean="0"/>
              <a:t> &gt; 60%</a:t>
            </a:r>
          </a:p>
          <a:p>
            <a:r>
              <a:rPr lang="vi-VN" dirty="0" smtClean="0"/>
              <a:t>Chỉ định thở máy không xâm lấn/ xâm lấn</a:t>
            </a:r>
          </a:p>
          <a:p>
            <a:r>
              <a:rPr lang="vi-VN" dirty="0" smtClean="0"/>
              <a:t>Cơ chế tác dụng:</a:t>
            </a:r>
          </a:p>
          <a:p>
            <a:pPr lvl="1"/>
            <a:r>
              <a:rPr lang="vi-VN" dirty="0" smtClean="0"/>
              <a:t>Cải thiện thông khí cho ↓ thông khí phế nang</a:t>
            </a:r>
          </a:p>
          <a:p>
            <a:pPr lvl="1"/>
            <a:r>
              <a:rPr lang="vi-VN" dirty="0" smtClean="0"/>
              <a:t>Huy động phế nang xẹp cho shunt tuyệt đối</a:t>
            </a:r>
          </a:p>
          <a:p>
            <a:pPr lvl="1"/>
            <a:r>
              <a:rPr lang="vi-VN" dirty="0" smtClean="0"/>
              <a:t>Tăng áp lực trao đổi khí qua màng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Điều trị chống tăng PaCO</a:t>
            </a:r>
            <a:r>
              <a:rPr lang="vi-VN" baseline="-25000" dirty="0" smtClean="0"/>
              <a:t>2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Mục tiêu điều trị: </a:t>
            </a:r>
          </a:p>
          <a:p>
            <a:pPr lvl="1"/>
            <a:r>
              <a:rPr lang="vi-VN" dirty="0" smtClean="0"/>
              <a:t>Chống ↓ thông khí phế nang</a:t>
            </a:r>
            <a:endParaRPr lang="vi-VN" baseline="-25000" dirty="0" smtClean="0"/>
          </a:p>
          <a:p>
            <a:pPr lvl="1"/>
            <a:r>
              <a:rPr lang="vi-VN" dirty="0" smtClean="0"/>
              <a:t>Trong đợt cấp: phục hồi PaCO</a:t>
            </a:r>
            <a:r>
              <a:rPr lang="vi-VN" baseline="-25000" dirty="0" smtClean="0"/>
              <a:t>2</a:t>
            </a:r>
            <a:r>
              <a:rPr lang="vi-VN" dirty="0" smtClean="0"/>
              <a:t> về mức trước khi vào đợt cấp chứ không phải là mức bình thường (trường hợp có ứ PaCO</a:t>
            </a:r>
            <a:r>
              <a:rPr lang="vi-VN" baseline="-25000" dirty="0" smtClean="0"/>
              <a:t>2</a:t>
            </a:r>
            <a:r>
              <a:rPr lang="vi-VN" dirty="0" smtClean="0"/>
              <a:t> mạn)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Thở máy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Chỉ định chung cho trường hợp:</a:t>
            </a:r>
          </a:p>
          <a:p>
            <a:pPr lvl="1"/>
            <a:r>
              <a:rPr lang="vi-VN" dirty="0" smtClean="0"/>
              <a:t>Tần số thở &gt; 35 lần/ phút</a:t>
            </a:r>
          </a:p>
          <a:p>
            <a:pPr lvl="1"/>
            <a:r>
              <a:rPr lang="vi-VN" dirty="0" smtClean="0"/>
              <a:t>Lực cơ hít vào tối đa &lt; 25 cmH</a:t>
            </a:r>
            <a:r>
              <a:rPr lang="vi-VN" baseline="-25000" dirty="0" smtClean="0"/>
              <a:t>2</a:t>
            </a:r>
            <a:r>
              <a:rPr lang="vi-VN" dirty="0" smtClean="0"/>
              <a:t>O</a:t>
            </a:r>
          </a:p>
          <a:p>
            <a:pPr lvl="1"/>
            <a:r>
              <a:rPr lang="vi-VN" dirty="0" smtClean="0"/>
              <a:t>Dung tích sống &lt; 10 – 15 ml/kg cân nặng</a:t>
            </a:r>
          </a:p>
          <a:p>
            <a:pPr lvl="1"/>
            <a:r>
              <a:rPr lang="vi-VN" dirty="0" smtClean="0"/>
              <a:t>PaCO</a:t>
            </a:r>
            <a:r>
              <a:rPr lang="vi-VN" baseline="-25000" dirty="0" smtClean="0"/>
              <a:t>2</a:t>
            </a:r>
            <a:r>
              <a:rPr lang="vi-VN" dirty="0" smtClean="0"/>
              <a:t> &gt; 50 mmHg với pH &lt; 7.35</a:t>
            </a:r>
          </a:p>
          <a:p>
            <a:pPr>
              <a:buNone/>
            </a:pPr>
            <a:r>
              <a:rPr lang="vi-VN" baseline="30000" dirty="0" smtClean="0"/>
              <a:t>(</a:t>
            </a:r>
            <a:r>
              <a:rPr lang="vi-VN" dirty="0" smtClean="0"/>
              <a:t>*</a:t>
            </a:r>
            <a:r>
              <a:rPr lang="vi-VN" baseline="30000" dirty="0" smtClean="0"/>
              <a:t>)</a:t>
            </a:r>
            <a:r>
              <a:rPr lang="vi-VN" dirty="0" smtClean="0"/>
              <a:t> Đa số trường hợp là chỉ định lâm sàng với dấu hiệu mỏi cơ hô hấp trên lâm sàng.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Điều trị nguyên nhân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Song song với điều trị triệu chứng và theo cơ chế bệnh sinh với thở oxy và thở máy</a:t>
            </a:r>
          </a:p>
          <a:p>
            <a:r>
              <a:rPr lang="vi-VN" sz="2800" dirty="0" smtClean="0"/>
              <a:t>Cần chẩn đoán kỹ lưỡng nhóm nguyên nhân SHH để có thể điều trị căn nguyên:</a:t>
            </a:r>
          </a:p>
          <a:p>
            <a:pPr lvl="1"/>
            <a:r>
              <a:rPr lang="vi-VN" sz="2400" dirty="0" smtClean="0"/>
              <a:t>Thần kinh cơ</a:t>
            </a:r>
          </a:p>
          <a:p>
            <a:pPr lvl="1"/>
            <a:r>
              <a:rPr lang="vi-VN" sz="2400" dirty="0" smtClean="0"/>
              <a:t>Lồng ngực</a:t>
            </a:r>
          </a:p>
          <a:p>
            <a:pPr lvl="1"/>
            <a:r>
              <a:rPr lang="vi-VN" sz="2400" dirty="0" smtClean="0"/>
              <a:t>Nhu mô phổi</a:t>
            </a:r>
          </a:p>
          <a:p>
            <a:pPr lvl="1"/>
            <a:r>
              <a:rPr lang="vi-VN" sz="2400" dirty="0" smtClean="0"/>
              <a:t>Toàn thân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Giảm xung động thông khí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Ngộ độc thuốc ứ chế hô hấp:</a:t>
            </a:r>
          </a:p>
          <a:p>
            <a:pPr lvl="1"/>
            <a:r>
              <a:rPr lang="vi-VN" dirty="0" smtClean="0"/>
              <a:t>Thường gặp: Á phiện gây ↑CO</a:t>
            </a:r>
            <a:r>
              <a:rPr lang="vi-VN" baseline="-25000" dirty="0" smtClean="0"/>
              <a:t>2</a:t>
            </a:r>
            <a:r>
              <a:rPr lang="vi-VN" dirty="0" smtClean="0"/>
              <a:t> và ↓PaO</a:t>
            </a:r>
            <a:r>
              <a:rPr lang="vi-VN" baseline="-25000" dirty="0" smtClean="0"/>
              <a:t>2</a:t>
            </a:r>
          </a:p>
          <a:p>
            <a:pPr lvl="1"/>
            <a:r>
              <a:rPr lang="vi-VN" dirty="0" smtClean="0"/>
              <a:t>Thuốc ngủ, giảm lo âu, an thần liều cao</a:t>
            </a:r>
          </a:p>
          <a:p>
            <a:pPr lvl="1"/>
            <a:r>
              <a:rPr lang="vi-VN" dirty="0" smtClean="0"/>
              <a:t>Propofol (thuốc hay dùng trong thở máy)</a:t>
            </a:r>
          </a:p>
          <a:p>
            <a:r>
              <a:rPr lang="vi-VN" dirty="0" smtClean="0"/>
              <a:t>Điều trị:</a:t>
            </a:r>
          </a:p>
          <a:p>
            <a:pPr lvl="1"/>
            <a:r>
              <a:rPr lang="vi-VN" dirty="0" smtClean="0"/>
              <a:t>Thở máy xâm lấn cho đến khi thuốc thải hết</a:t>
            </a:r>
          </a:p>
          <a:p>
            <a:pPr lvl="1"/>
            <a:r>
              <a:rPr lang="vi-VN" dirty="0" smtClean="0"/>
              <a:t>Antidote nếu được (VD: Naloxon cho á phiện)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Giảm xung động thông khí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vi-VN" dirty="0" smtClean="0"/>
              <a:t>Hội chứng béo phì giảm thông khí</a:t>
            </a:r>
          </a:p>
          <a:p>
            <a:pPr lvl="1"/>
            <a:r>
              <a:rPr lang="vi-VN" dirty="0" smtClean="0"/>
              <a:t>BMI ≥ 30 kg/m</a:t>
            </a:r>
            <a:r>
              <a:rPr lang="vi-VN" baseline="30000" dirty="0" smtClean="0"/>
              <a:t>2</a:t>
            </a:r>
          </a:p>
          <a:p>
            <a:pPr lvl="1"/>
            <a:r>
              <a:rPr lang="vi-VN" dirty="0" smtClean="0"/>
              <a:t>PaCO</a:t>
            </a:r>
            <a:r>
              <a:rPr lang="vi-VN" baseline="-25000" dirty="0" smtClean="0"/>
              <a:t>2</a:t>
            </a:r>
            <a:r>
              <a:rPr lang="vi-VN" dirty="0" smtClean="0"/>
              <a:t> ≥ 45 mmHg (HCO</a:t>
            </a:r>
            <a:r>
              <a:rPr lang="vi-VN" baseline="-25000" dirty="0" smtClean="0"/>
              <a:t>3</a:t>
            </a:r>
            <a:r>
              <a:rPr lang="vi-VN" dirty="0" smtClean="0"/>
              <a:t> tĩnh mạch &gt; 27) </a:t>
            </a:r>
          </a:p>
          <a:p>
            <a:pPr lvl="1"/>
            <a:r>
              <a:rPr lang="vi-VN" dirty="0" smtClean="0"/>
              <a:t>Ø có nguyên nhân khác giải thích ↑ PaCO</a:t>
            </a:r>
            <a:r>
              <a:rPr lang="vi-VN" baseline="-25000" dirty="0" smtClean="0"/>
              <a:t>2</a:t>
            </a:r>
            <a:r>
              <a:rPr lang="vi-VN" dirty="0" smtClean="0"/>
              <a:t> </a:t>
            </a:r>
          </a:p>
          <a:p>
            <a:r>
              <a:rPr lang="vi-VN" dirty="0" smtClean="0"/>
              <a:t>Điều trị: thở máy không xâm lấn</a:t>
            </a:r>
          </a:p>
          <a:p>
            <a:pPr lvl="1"/>
            <a:r>
              <a:rPr lang="vi-VN" dirty="0" smtClean="0"/>
              <a:t>CPAP nếu có kèm OSA</a:t>
            </a:r>
          </a:p>
          <a:p>
            <a:pPr lvl="1"/>
            <a:r>
              <a:rPr lang="vi-VN" dirty="0" smtClean="0"/>
              <a:t>BiPAP nếu Ø kèm OSA/ không đáp ứng CPAP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Giảm xung động thông khí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vi-VN" dirty="0" smtClean="0"/>
              <a:t>Suy giáp – Phù niêm</a:t>
            </a:r>
          </a:p>
          <a:p>
            <a:pPr lvl="1"/>
            <a:r>
              <a:rPr lang="vi-VN" dirty="0" smtClean="0"/>
              <a:t>Kiểm tra CN giáp cho BN có nặng lên ↑ PaCO</a:t>
            </a:r>
            <a:r>
              <a:rPr lang="vi-VN" baseline="-25000" dirty="0" smtClean="0"/>
              <a:t>2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Khi đột nhiên có bệnh làm ↑ nhu cần thông khí</a:t>
            </a:r>
          </a:p>
          <a:p>
            <a:r>
              <a:rPr lang="vi-VN" dirty="0" smtClean="0"/>
              <a:t>Điều trị:</a:t>
            </a:r>
          </a:p>
          <a:p>
            <a:pPr lvl="1"/>
            <a:r>
              <a:rPr lang="vi-VN" dirty="0" smtClean="0"/>
              <a:t>Bổ sung hormon giáp</a:t>
            </a:r>
          </a:p>
          <a:p>
            <a:pPr lvl="1"/>
            <a:r>
              <a:rPr lang="vi-VN" dirty="0" smtClean="0"/>
              <a:t>Thở máy NIV trong giai đoạn cấp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Giảm xung động thông khí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vi-VN" dirty="0" smtClean="0"/>
              <a:t>Tai biến mạch máu não cấp</a:t>
            </a:r>
          </a:p>
          <a:p>
            <a:pPr lvl="1"/>
            <a:r>
              <a:rPr lang="vi-VN" dirty="0" smtClean="0"/>
              <a:t>Suy hô hấp do mất xung động thông khí </a:t>
            </a:r>
          </a:p>
          <a:p>
            <a:pPr lvl="1"/>
            <a:r>
              <a:rPr lang="vi-VN" dirty="0" smtClean="0"/>
              <a:t>Kết hợp tăng tiết, ứ đọng đàm nhớt tại phổi</a:t>
            </a:r>
          </a:p>
          <a:p>
            <a:r>
              <a:rPr lang="vi-VN" dirty="0" smtClean="0"/>
              <a:t>Điều trị:</a:t>
            </a:r>
          </a:p>
          <a:p>
            <a:pPr lvl="1"/>
            <a:r>
              <a:rPr lang="vi-VN" dirty="0" smtClean="0"/>
              <a:t>Đặt nội khí quản bảo vệ đường thở</a:t>
            </a:r>
          </a:p>
          <a:p>
            <a:pPr lvl="1"/>
            <a:r>
              <a:rPr lang="vi-VN" dirty="0" smtClean="0"/>
              <a:t>Thở máy xâm lấn trong giai đoạn cấp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Giảm dẫn truyền thần kinh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bệnh thường gặp</a:t>
            </a:r>
          </a:p>
          <a:p>
            <a:pPr lvl="1"/>
            <a:r>
              <a:rPr lang="vi-VN" dirty="0" smtClean="0"/>
              <a:t>Tổn thương tủy cổ C</a:t>
            </a:r>
            <a:r>
              <a:rPr lang="vi-VN" baseline="-25000" dirty="0" smtClean="0"/>
              <a:t>3</a:t>
            </a:r>
            <a:r>
              <a:rPr lang="vi-VN" dirty="0" smtClean="0"/>
              <a:t> – C</a:t>
            </a:r>
            <a:r>
              <a:rPr lang="vi-VN" baseline="-25000" dirty="0" smtClean="0"/>
              <a:t>5</a:t>
            </a:r>
            <a:endParaRPr lang="vi-VN" dirty="0" smtClean="0"/>
          </a:p>
          <a:p>
            <a:pPr lvl="1"/>
            <a:r>
              <a:rPr lang="vi-VN" dirty="0" smtClean="0"/>
              <a:t>Xơ cứng cột bên teo cơ</a:t>
            </a:r>
          </a:p>
          <a:p>
            <a:pPr lvl="1"/>
            <a:r>
              <a:rPr lang="vi-VN" dirty="0" smtClean="0"/>
              <a:t>Tổn thương thần kinh hoành</a:t>
            </a:r>
          </a:p>
          <a:p>
            <a:pPr lvl="1"/>
            <a:r>
              <a:rPr lang="vi-VN" dirty="0" smtClean="0"/>
              <a:t>Hội chứng Guillain Barre</a:t>
            </a:r>
          </a:p>
          <a:p>
            <a:r>
              <a:rPr lang="vi-VN" dirty="0" smtClean="0"/>
              <a:t>Điều trị: </a:t>
            </a:r>
          </a:p>
          <a:p>
            <a:pPr lvl="1"/>
            <a:r>
              <a:rPr lang="vi-VN" dirty="0" smtClean="0"/>
              <a:t>Thở máy xâm lấn hoặc NIV &amp; chờ phục hồi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Tổn thương khớp thần kinh cơ, bệnh cơ hô hấp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bệnh thường gặp:</a:t>
            </a:r>
          </a:p>
          <a:p>
            <a:pPr lvl="1"/>
            <a:r>
              <a:rPr lang="vi-VN" dirty="0" smtClean="0"/>
              <a:t>Bệnh nhược cơ Myasthenia gravis</a:t>
            </a:r>
          </a:p>
          <a:p>
            <a:pPr lvl="1"/>
            <a:r>
              <a:rPr lang="vi-VN" dirty="0" smtClean="0"/>
              <a:t>Ngộ độc Botulinum</a:t>
            </a:r>
          </a:p>
          <a:p>
            <a:pPr lvl="1"/>
            <a:r>
              <a:rPr lang="vi-VN" dirty="0" smtClean="0"/>
              <a:t>Yếu cơ bẩm sinh/ mắc phải/ điều trị</a:t>
            </a:r>
          </a:p>
          <a:p>
            <a:pPr lvl="1"/>
            <a:r>
              <a:rPr lang="vi-VN" dirty="0" smtClean="0"/>
              <a:t>Dùng thuốc phong bế thần kinh cơ</a:t>
            </a:r>
          </a:p>
          <a:p>
            <a:r>
              <a:rPr lang="vi-VN" dirty="0" smtClean="0"/>
              <a:t>Điều trị:</a:t>
            </a:r>
          </a:p>
          <a:p>
            <a:pPr lvl="1"/>
            <a:r>
              <a:rPr lang="vi-VN" dirty="0" smtClean="0"/>
              <a:t>Thở máy NIV/ xâm lấn (nếu nguy cơ sặc)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Cơ chế sinh bệnh suy hô hấp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1905000" cy="757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↓</a:t>
            </a:r>
            <a:r>
              <a:rPr lang="vi-VN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xung động thông khí</a:t>
            </a:r>
            <a:endParaRPr lang="en-US" sz="240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1600200"/>
            <a:ext cx="1905000" cy="1089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Tổn thương chức năng thần kinh cơ</a:t>
            </a:r>
            <a:endParaRPr lang="en-US" sz="240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1577471"/>
            <a:ext cx="1828800" cy="1089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↑ quá mức nhu cầu thông khí</a:t>
            </a:r>
            <a:endParaRPr lang="en-US" sz="240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1905000" cy="1089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Tổn thương chức năng thần kinh cơ</a:t>
            </a:r>
            <a:endParaRPr lang="en-US" sz="240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3429000"/>
            <a:ext cx="2743200" cy="10895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Thông khí tăng không đủ dù đã tăng gắng sức</a:t>
            </a:r>
            <a:endParaRPr lang="en-US" sz="240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5257800"/>
            <a:ext cx="1828800" cy="4247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 smtClean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Suy hô hấp</a:t>
            </a:r>
            <a:endParaRPr lang="en-US" sz="2400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" idx="2"/>
            <a:endCxn id="6" idx="0"/>
          </p:cNvCxnSpPr>
          <p:nvPr/>
        </p:nvCxnSpPr>
        <p:spPr>
          <a:xfrm>
            <a:off x="1790700" y="2509730"/>
            <a:ext cx="0" cy="91927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5943600" y="2667000"/>
            <a:ext cx="1524000" cy="7620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>
            <a:off x="4610100" y="2689729"/>
            <a:ext cx="1333500" cy="73927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4572000" y="4518529"/>
            <a:ext cx="1371600" cy="73927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8" idx="0"/>
          </p:cNvCxnSpPr>
          <p:nvPr/>
        </p:nvCxnSpPr>
        <p:spPr>
          <a:xfrm>
            <a:off x="1790700" y="4518529"/>
            <a:ext cx="2781300" cy="73927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090"/>
          <p:cNvSpPr txBox="1">
            <a:spLocks noChangeArrowheads="1"/>
          </p:cNvSpPr>
          <p:nvPr/>
        </p:nvSpPr>
        <p:spPr bwMode="auto">
          <a:xfrm>
            <a:off x="457200" y="6316663"/>
            <a:ext cx="8407400" cy="388937"/>
          </a:xfrm>
          <a:prstGeom prst="rect">
            <a:avLst/>
          </a:prstGeom>
          <a:noFill/>
          <a:ln w="52451">
            <a:noFill/>
            <a:miter lim="800000"/>
            <a:headEnd/>
            <a:tailEnd/>
          </a:ln>
        </p:spPr>
        <p:txBody>
          <a:bodyPr lIns="80129" tIns="40065" rIns="80129" bIns="40065" anchor="b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vi-VN" sz="2000" dirty="0" smtClean="0">
                <a:effectLst/>
                <a:latin typeface="Arial" pitchFamily="34" charset="0"/>
                <a:cs typeface="Arial" pitchFamily="34" charset="0"/>
              </a:rPr>
              <a:t>Murray &amp; Nadel’s Textbook of Respiratory  Medicine 2016, trang 1723 </a:t>
            </a:r>
            <a:endParaRPr lang="da-DK" sz="20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Khuyến cáo thở máy cho SHH do nguyên nhân thần kinh – cơ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Trường hợp tổn thương thần kinh cơ, phổi bình thường</a:t>
            </a:r>
          </a:p>
          <a:p>
            <a:r>
              <a:rPr lang="vi-VN" dirty="0" smtClean="0"/>
              <a:t>Thở NIV đa số thành công</a:t>
            </a:r>
          </a:p>
          <a:p>
            <a:r>
              <a:rPr lang="vi-VN" dirty="0" smtClean="0"/>
              <a:t>Thở máy xâm lấn khi không đáp ứng NIV</a:t>
            </a:r>
          </a:p>
          <a:p>
            <a:pPr lvl="1"/>
            <a:r>
              <a:rPr lang="vi-VN" dirty="0" smtClean="0"/>
              <a:t>Tidal volume 6 – 8 ml/kg</a:t>
            </a:r>
          </a:p>
          <a:p>
            <a:pPr lvl="1"/>
            <a:r>
              <a:rPr lang="vi-VN" dirty="0" smtClean="0"/>
              <a:t>Tần số thở thấp hơn tần số thở tự nhiên</a:t>
            </a:r>
          </a:p>
          <a:p>
            <a:pPr lvl="1"/>
            <a:r>
              <a:rPr lang="vi-VN" dirty="0" smtClean="0"/>
              <a:t>PEEP 5  - 10 mmHg để tránh xẹp phổi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Bệnh lồng ngực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Thường gây rối loạn thông khí hạn chế</a:t>
            </a:r>
          </a:p>
          <a:p>
            <a:pPr lvl="1"/>
            <a:r>
              <a:rPr lang="vi-VN" dirty="0" smtClean="0"/>
              <a:t>Gù vẹo cột sống</a:t>
            </a:r>
          </a:p>
          <a:p>
            <a:pPr lvl="1"/>
            <a:r>
              <a:rPr lang="vi-VN" dirty="0" smtClean="0"/>
              <a:t>Mảng sườn di động</a:t>
            </a:r>
          </a:p>
          <a:p>
            <a:pPr lvl="1"/>
            <a:r>
              <a:rPr lang="vi-VN" dirty="0" smtClean="0"/>
              <a:t>Dày dính màng phổi</a:t>
            </a:r>
          </a:p>
          <a:p>
            <a:r>
              <a:rPr lang="vi-VN" dirty="0" smtClean="0"/>
              <a:t>Điều trị:</a:t>
            </a:r>
          </a:p>
          <a:p>
            <a:pPr lvl="1"/>
            <a:r>
              <a:rPr lang="vi-VN" dirty="0" smtClean="0"/>
              <a:t>Thở máy NIV cho bệnh phổi hạn chế có hiệu quả trong đa số các trường hợp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Bệnh nhu mô phổi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Đặc điểm bệnh:</a:t>
            </a:r>
          </a:p>
          <a:p>
            <a:pPr lvl="1"/>
            <a:r>
              <a:rPr lang="vi-VN" dirty="0" smtClean="0"/>
              <a:t>Xơ hóa mô kẽ phổi vô căn/ bệnh mô kẽ khác </a:t>
            </a:r>
          </a:p>
          <a:p>
            <a:pPr lvl="1"/>
            <a:r>
              <a:rPr lang="vi-VN" dirty="0" smtClean="0"/>
              <a:t>Thường ↑ hơn ↓ thông khí (trừ giai đoạn cuối)</a:t>
            </a:r>
          </a:p>
          <a:p>
            <a:r>
              <a:rPr lang="vi-VN" dirty="0" smtClean="0"/>
              <a:t>Điều trị:</a:t>
            </a:r>
          </a:p>
          <a:p>
            <a:pPr lvl="1"/>
            <a:r>
              <a:rPr lang="vi-VN" dirty="0" smtClean="0"/>
              <a:t>Thở máy NIV cho bệnh phổi hạn chế</a:t>
            </a:r>
          </a:p>
          <a:p>
            <a:pPr lvl="1"/>
            <a:r>
              <a:rPr lang="vi-VN" dirty="0" smtClean="0"/>
              <a:t>Thở xâm lấn, thể tích khí lưu thông thấp 6 ml/kg, áp lực cuối kỳ hít vào thấp 30 cmH</a:t>
            </a:r>
            <a:r>
              <a:rPr lang="vi-VN" baseline="-25000" dirty="0" smtClean="0"/>
              <a:t>2</a:t>
            </a:r>
            <a:r>
              <a:rPr lang="vi-VN" dirty="0" smtClean="0"/>
              <a:t>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Bệnh đường thở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Đường hô hấp lớn ngoài lồng ngực:</a:t>
            </a:r>
          </a:p>
          <a:p>
            <a:pPr lvl="1"/>
            <a:r>
              <a:rPr lang="vi-VN" dirty="0" smtClean="0"/>
              <a:t>Thở heliox giảm kháng lực luồng khí</a:t>
            </a:r>
          </a:p>
          <a:p>
            <a:pPr lvl="1"/>
            <a:r>
              <a:rPr lang="vi-VN" dirty="0" smtClean="0"/>
              <a:t>Thở CPAP, thở xâm lấn có PEEP ↓ công thở</a:t>
            </a:r>
          </a:p>
          <a:p>
            <a:pPr lvl="1"/>
            <a:r>
              <a:rPr lang="vi-VN" dirty="0" smtClean="0"/>
              <a:t>Khai khí quản thở máy trong thời gian chờ đợi sửa hẹp khí quản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Bệnh đường thở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COPD: Tối ưu hóa thuốc giãn phế quản</a:t>
            </a:r>
          </a:p>
          <a:p>
            <a:pPr lvl="1"/>
            <a:r>
              <a:rPr lang="vi-VN" dirty="0" smtClean="0"/>
              <a:t>Chỉ định thở NIV</a:t>
            </a:r>
          </a:p>
          <a:p>
            <a:pPr lvl="2"/>
            <a:r>
              <a:rPr lang="vi-VN" dirty="0" smtClean="0"/>
              <a:t>Khó thở nặng, co kéo cơ hô hấp phụ</a:t>
            </a:r>
          </a:p>
          <a:p>
            <a:pPr lvl="2"/>
            <a:r>
              <a:rPr lang="vi-VN" dirty="0" smtClean="0"/>
              <a:t>SpO</a:t>
            </a:r>
            <a:r>
              <a:rPr lang="vi-VN" baseline="-25000" dirty="0" smtClean="0"/>
              <a:t>2</a:t>
            </a:r>
            <a:r>
              <a:rPr lang="vi-VN" dirty="0" smtClean="0"/>
              <a:t> &lt; 90% với FiO</a:t>
            </a:r>
            <a:r>
              <a:rPr lang="vi-VN" baseline="-25000" dirty="0" smtClean="0"/>
              <a:t>2</a:t>
            </a:r>
            <a:r>
              <a:rPr lang="vi-VN" dirty="0" smtClean="0"/>
              <a:t> &gt; 40%</a:t>
            </a:r>
          </a:p>
          <a:p>
            <a:pPr lvl="2"/>
            <a:r>
              <a:rPr lang="vi-VN" dirty="0" smtClean="0"/>
              <a:t>PaCO</a:t>
            </a:r>
            <a:r>
              <a:rPr lang="vi-VN" baseline="-25000" dirty="0" smtClean="0"/>
              <a:t>2</a:t>
            </a:r>
            <a:r>
              <a:rPr lang="vi-VN" dirty="0" smtClean="0"/>
              <a:t> &gt; 45 mmHg với pH &lt; 7,35 và thở &gt; 24 l/p</a:t>
            </a:r>
          </a:p>
          <a:p>
            <a:pPr lvl="1"/>
            <a:r>
              <a:rPr lang="vi-VN" dirty="0" smtClean="0"/>
              <a:t>Thở máy NIV:</a:t>
            </a:r>
          </a:p>
          <a:p>
            <a:pPr lvl="2"/>
            <a:r>
              <a:rPr lang="vi-VN" dirty="0" smtClean="0"/>
              <a:t>IPAP 8 – 12 cmH</a:t>
            </a:r>
            <a:r>
              <a:rPr lang="vi-VN" baseline="-25000" dirty="0" smtClean="0"/>
              <a:t>2</a:t>
            </a:r>
            <a:r>
              <a:rPr lang="vi-VN" dirty="0" smtClean="0"/>
              <a:t>O; EPAP 4 – 5 cmH</a:t>
            </a:r>
            <a:r>
              <a:rPr lang="vi-VN" baseline="-25000" dirty="0" smtClean="0"/>
              <a:t>2</a:t>
            </a:r>
            <a:r>
              <a:rPr lang="vi-VN" dirty="0" smtClean="0"/>
              <a:t>O</a:t>
            </a:r>
          </a:p>
          <a:p>
            <a:pPr lvl="2"/>
            <a:r>
              <a:rPr lang="vi-VN" dirty="0" smtClean="0"/>
              <a:t>PS đủ để hỗ trợ hô hấp và không gây quá khó chịu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Bệnh đường thở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3837"/>
            <a:ext cx="8382000" cy="4525963"/>
          </a:xfrm>
        </p:spPr>
        <p:txBody>
          <a:bodyPr/>
          <a:lstStyle/>
          <a:p>
            <a:pPr lvl="1"/>
            <a:r>
              <a:rPr lang="vi-VN" dirty="0" smtClean="0"/>
              <a:t>Chỉ định thở xâm lấn:</a:t>
            </a:r>
          </a:p>
          <a:p>
            <a:pPr lvl="2"/>
            <a:r>
              <a:rPr lang="vi-VN" dirty="0" smtClean="0"/>
              <a:t>Khó thở nặng, di chuyển ngực bụng nghịch thường</a:t>
            </a:r>
          </a:p>
          <a:p>
            <a:pPr lvl="2"/>
            <a:r>
              <a:rPr lang="vi-VN" dirty="0" smtClean="0"/>
              <a:t>Tần số thở &gt; 35 l/p hay ngưng thở</a:t>
            </a:r>
          </a:p>
          <a:p>
            <a:pPr lvl="2"/>
            <a:r>
              <a:rPr lang="vi-VN" dirty="0" smtClean="0"/>
              <a:t>PaO</a:t>
            </a:r>
            <a:r>
              <a:rPr lang="vi-VN" baseline="-25000" dirty="0" smtClean="0"/>
              <a:t>2</a:t>
            </a:r>
            <a:r>
              <a:rPr lang="vi-VN" dirty="0" smtClean="0"/>
              <a:t> &lt; 40 mmHg, PaO</a:t>
            </a:r>
            <a:r>
              <a:rPr lang="vi-VN" baseline="-25000" dirty="0" smtClean="0"/>
              <a:t>2</a:t>
            </a:r>
            <a:r>
              <a:rPr lang="vi-VN" dirty="0" smtClean="0"/>
              <a:t>/FiO</a:t>
            </a:r>
            <a:r>
              <a:rPr lang="vi-VN" baseline="-25000" dirty="0" smtClean="0"/>
              <a:t>2</a:t>
            </a:r>
            <a:r>
              <a:rPr lang="vi-VN" dirty="0" smtClean="0"/>
              <a:t> &lt; 200</a:t>
            </a:r>
          </a:p>
          <a:p>
            <a:pPr lvl="2"/>
            <a:r>
              <a:rPr lang="vi-VN" dirty="0" smtClean="0"/>
              <a:t>PaCO</a:t>
            </a:r>
            <a:r>
              <a:rPr lang="vi-VN" baseline="-25000" dirty="0" smtClean="0"/>
              <a:t>2</a:t>
            </a:r>
            <a:r>
              <a:rPr lang="vi-VN" dirty="0" smtClean="0"/>
              <a:t> &gt; 60 mmHg và pH &lt; 7.25</a:t>
            </a:r>
          </a:p>
          <a:p>
            <a:pPr lvl="2"/>
            <a:r>
              <a:rPr lang="vi-VN" dirty="0" smtClean="0"/>
              <a:t>Lú lẫn, lơ mơ</a:t>
            </a:r>
          </a:p>
          <a:p>
            <a:pPr lvl="2"/>
            <a:r>
              <a:rPr lang="vi-VN" dirty="0" smtClean="0"/>
              <a:t>Biến chứng tim mạch: tụt HA, suy tim, choáng</a:t>
            </a:r>
          </a:p>
          <a:p>
            <a:pPr lvl="2"/>
            <a:r>
              <a:rPr lang="vi-VN" dirty="0" smtClean="0"/>
              <a:t>NTH, VP, tắc mạch phổi, c/thương khí áp, TDMP </a:t>
            </a:r>
          </a:p>
          <a:p>
            <a:pPr lvl="2"/>
            <a:r>
              <a:rPr lang="vi-VN" dirty="0" smtClean="0"/>
              <a:t>Không đáp ứng thở NIV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Bệnh đường thở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Thông số cài đặt thở máy xâm lấn/ COPD</a:t>
            </a:r>
          </a:p>
          <a:p>
            <a:pPr lvl="1"/>
            <a:r>
              <a:rPr lang="vi-VN" dirty="0" smtClean="0"/>
              <a:t>Thể tích khí lưu thông 5 – 7 ml/kg</a:t>
            </a:r>
          </a:p>
          <a:p>
            <a:pPr lvl="1"/>
            <a:r>
              <a:rPr lang="vi-VN" dirty="0" smtClean="0"/>
              <a:t>Nhịp hỗ trợ 10 – 14 l/p</a:t>
            </a:r>
          </a:p>
          <a:p>
            <a:pPr lvl="1"/>
            <a:r>
              <a:rPr lang="vi-VN" dirty="0" smtClean="0"/>
              <a:t>Tốc đồ dòng khoảng 60 L/p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Bệnh đường thở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vi-VN" dirty="0" smtClean="0"/>
              <a:t>Hen</a:t>
            </a:r>
          </a:p>
          <a:p>
            <a:pPr lvl="1"/>
            <a:r>
              <a:rPr lang="vi-VN" dirty="0" smtClean="0"/>
              <a:t>Tối ưu hóa điều trị dãn phế quản, corticoid</a:t>
            </a:r>
          </a:p>
          <a:p>
            <a:pPr lvl="1"/>
            <a:r>
              <a:rPr lang="vi-VN" dirty="0" smtClean="0"/>
              <a:t>Chỉ định thở máy khi cần:</a:t>
            </a:r>
          </a:p>
          <a:p>
            <a:pPr lvl="2"/>
            <a:r>
              <a:rPr lang="vi-VN" dirty="0" smtClean="0"/>
              <a:t>Dựa vào dấu mệt cơ hô hấp: NT &gt; 30 l/p, co kéo cơ hô hấp phụ, di chuyển ngực bụng nghịch thường</a:t>
            </a:r>
          </a:p>
          <a:p>
            <a:pPr lvl="2"/>
            <a:r>
              <a:rPr lang="vi-VN" dirty="0" smtClean="0"/>
              <a:t>PaCO</a:t>
            </a:r>
            <a:r>
              <a:rPr lang="vi-VN" baseline="-25000" dirty="0" smtClean="0"/>
              <a:t>2</a:t>
            </a:r>
            <a:r>
              <a:rPr lang="vi-VN" dirty="0" smtClean="0"/>
              <a:t> bình thường là dấu cảnh báo</a:t>
            </a:r>
          </a:p>
          <a:p>
            <a:pPr lvl="1"/>
            <a:r>
              <a:rPr lang="vi-VN" dirty="0" smtClean="0"/>
              <a:t>Thở NIV hay CPAP lưu ý chỉ để PEEP tối đa khoảng 5 cmH</a:t>
            </a:r>
            <a:r>
              <a:rPr lang="vi-VN" baseline="-25000" dirty="0" smtClean="0"/>
              <a:t>2</a:t>
            </a:r>
            <a:r>
              <a:rPr lang="vi-VN" dirty="0" smtClean="0"/>
              <a:t>O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Theo dõi bệnh nhân suy hô hấp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Nhịp thở</a:t>
            </a:r>
          </a:p>
          <a:p>
            <a:r>
              <a:rPr lang="vi-VN" dirty="0" smtClean="0"/>
              <a:t>Thể tích khí lưu thông</a:t>
            </a:r>
          </a:p>
          <a:p>
            <a:r>
              <a:rPr lang="vi-VN" dirty="0" smtClean="0"/>
              <a:t>Sử dụng cơ hô hấp phụ</a:t>
            </a:r>
          </a:p>
          <a:p>
            <a:r>
              <a:rPr lang="vi-VN" dirty="0" smtClean="0"/>
              <a:t>Thở ngực bụng nghịch thường</a:t>
            </a:r>
          </a:p>
          <a:p>
            <a:r>
              <a:rPr lang="vi-VN" dirty="0" smtClean="0"/>
              <a:t>Biến chứng do thở máy nếu có thở máy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Biến chứng suy hô hấp cấp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Tử vong do SHH ↓O</a:t>
            </a:r>
            <a:r>
              <a:rPr lang="vi-VN" baseline="-25000" dirty="0" smtClean="0"/>
              <a:t>2</a:t>
            </a:r>
            <a:r>
              <a:rPr lang="vi-VN" dirty="0" smtClean="0"/>
              <a:t> máu là 40 – 60%, ↑ CO</a:t>
            </a:r>
            <a:r>
              <a:rPr lang="vi-VN" baseline="-25000" dirty="0" smtClean="0"/>
              <a:t>2</a:t>
            </a:r>
            <a:r>
              <a:rPr lang="vi-VN" dirty="0" smtClean="0"/>
              <a:t> máu là 10 – 26%</a:t>
            </a:r>
          </a:p>
          <a:p>
            <a:r>
              <a:rPr lang="vi-VN" dirty="0" smtClean="0"/>
              <a:t>Biến chứng:</a:t>
            </a:r>
          </a:p>
          <a:p>
            <a:pPr lvl="1"/>
            <a:r>
              <a:rPr lang="vi-VN" dirty="0" smtClean="0"/>
              <a:t>Nhồi máu phổi, chấn thương khí áp, xơ phổi</a:t>
            </a:r>
          </a:p>
          <a:p>
            <a:pPr lvl="1"/>
            <a:r>
              <a:rPr lang="vi-VN" dirty="0" smtClean="0"/>
              <a:t>↓ HA, ↓ cung lượng tim, RL nhịp</a:t>
            </a:r>
          </a:p>
          <a:p>
            <a:pPr lvl="1"/>
            <a:r>
              <a:rPr lang="vi-VN" dirty="0" smtClean="0"/>
              <a:t>Nhiễm trùng: phổi, tiểu, huyết</a:t>
            </a:r>
          </a:p>
          <a:p>
            <a:pPr lvl="1"/>
            <a:r>
              <a:rPr lang="vi-VN" dirty="0" smtClean="0"/>
              <a:t>Suy thận, suy dinh dưỡng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" y="6019800"/>
            <a:ext cx="4724400" cy="609600"/>
          </a:xfrm>
          <a:ln>
            <a:noFill/>
          </a:ln>
        </p:spPr>
        <p:txBody>
          <a:bodyPr/>
          <a:lstStyle/>
          <a:p>
            <a:pPr algn="ctr">
              <a:buNone/>
            </a:pPr>
            <a:r>
              <a:rPr lang="vi-VN" dirty="0" smtClean="0">
                <a:solidFill>
                  <a:srgbClr val="FFFF00"/>
                </a:solidFill>
              </a:rPr>
              <a:t>P</a:t>
            </a:r>
            <a:r>
              <a:rPr lang="vi-VN" baseline="-25000" dirty="0" smtClean="0">
                <a:solidFill>
                  <a:srgbClr val="FFFF00"/>
                </a:solidFill>
              </a:rPr>
              <a:t>a</a:t>
            </a:r>
            <a:r>
              <a:rPr lang="vi-VN" dirty="0" smtClean="0">
                <a:solidFill>
                  <a:srgbClr val="FFFF00"/>
                </a:solidFill>
              </a:rPr>
              <a:t>CO</a:t>
            </a:r>
            <a:r>
              <a:rPr lang="vi-VN" baseline="-25000" dirty="0" smtClean="0">
                <a:solidFill>
                  <a:srgbClr val="FFFF00"/>
                </a:solidFill>
              </a:rPr>
              <a:t>2</a:t>
            </a:r>
            <a:r>
              <a:rPr lang="vi-VN" dirty="0" smtClean="0">
                <a:solidFill>
                  <a:srgbClr val="FFFF00"/>
                </a:solidFill>
              </a:rPr>
              <a:t> = (VCO</a:t>
            </a:r>
            <a:r>
              <a:rPr lang="vi-VN" baseline="-25000" dirty="0" smtClean="0">
                <a:solidFill>
                  <a:srgbClr val="FFFF00"/>
                </a:solidFill>
              </a:rPr>
              <a:t>2</a:t>
            </a:r>
            <a:r>
              <a:rPr lang="vi-VN" dirty="0" smtClean="0">
                <a:solidFill>
                  <a:srgbClr val="FFFF00"/>
                </a:solidFill>
              </a:rPr>
              <a:t> x k)/V</a:t>
            </a:r>
            <a:r>
              <a:rPr lang="vi-VN" baseline="-25000" dirty="0" smtClean="0">
                <a:solidFill>
                  <a:srgbClr val="FFFF00"/>
                </a:solidFill>
              </a:rPr>
              <a:t>A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Cơ chế bệnh sinh suy hô hấp tăng CO</a:t>
            </a:r>
            <a:r>
              <a:rPr lang="vi-VN" baseline="-25000" dirty="0" smtClean="0"/>
              <a:t>2</a:t>
            </a:r>
            <a:r>
              <a:rPr lang="vi-VN" dirty="0" smtClean="0"/>
              <a:t> máu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514600" y="1493837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Cơ chế bệnh sinh suy hô hấp giảm O</a:t>
            </a:r>
            <a:r>
              <a:rPr lang="vi-VN" baseline="-25000" dirty="0" smtClean="0"/>
              <a:t>2</a:t>
            </a:r>
            <a:r>
              <a:rPr lang="vi-VN" dirty="0" smtClean="0"/>
              <a:t> máu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3"/>
          <p:cNvSpPr txBox="1">
            <a:spLocks/>
          </p:cNvSpPr>
          <p:nvPr/>
        </p:nvSpPr>
        <p:spPr>
          <a:xfrm>
            <a:off x="2438400" y="3657600"/>
            <a:ext cx="4343400" cy="6096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</a:t>
            </a:r>
            <a:r>
              <a:rPr kumimoji="0" lang="vi-V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r>
              <a:rPr kumimoji="0" lang="vi-V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</a:t>
            </a:r>
            <a:r>
              <a:rPr kumimoji="0" lang="vi-V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  <a:r>
              <a:rPr kumimoji="0" lang="vi-V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= P</a:t>
            </a:r>
            <a:r>
              <a:rPr kumimoji="0" lang="vi-V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vi-V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</a:t>
            </a:r>
            <a:r>
              <a:rPr kumimoji="0" lang="vi-V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  <a:r>
              <a:rPr kumimoji="0" lang="vi-V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– (P</a:t>
            </a:r>
            <a:r>
              <a:rPr kumimoji="0" lang="vi-V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  <a:r>
              <a:rPr kumimoji="0" lang="vi-V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</a:t>
            </a:r>
            <a:r>
              <a:rPr kumimoji="0" lang="vi-V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</a:t>
            </a:r>
            <a:r>
              <a:rPr kumimoji="0" lang="vi-V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/R)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Liên hệ giữa PaCO</a:t>
            </a:r>
            <a:r>
              <a:rPr lang="vi-VN" baseline="-25000" dirty="0" smtClean="0"/>
              <a:t>2</a:t>
            </a:r>
            <a:r>
              <a:rPr lang="vi-VN" dirty="0" smtClean="0"/>
              <a:t> và PaO</a:t>
            </a:r>
            <a:r>
              <a:rPr lang="vi-VN" baseline="-25000" dirty="0" smtClean="0"/>
              <a:t>2</a:t>
            </a:r>
            <a:endParaRPr lang="en-US" baseline="-25000" dirty="0"/>
          </a:p>
        </p:txBody>
      </p:sp>
      <p:pic>
        <p:nvPicPr>
          <p:cNvPr id="2242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90"/>
          <p:cNvSpPr txBox="1">
            <a:spLocks noChangeArrowheads="1"/>
          </p:cNvSpPr>
          <p:nvPr/>
        </p:nvSpPr>
        <p:spPr bwMode="auto">
          <a:xfrm>
            <a:off x="457200" y="6316663"/>
            <a:ext cx="8407400" cy="388937"/>
          </a:xfrm>
          <a:prstGeom prst="rect">
            <a:avLst/>
          </a:prstGeom>
          <a:noFill/>
          <a:ln w="52451">
            <a:noFill/>
            <a:miter lim="800000"/>
            <a:headEnd/>
            <a:tailEnd/>
          </a:ln>
        </p:spPr>
        <p:txBody>
          <a:bodyPr lIns="80129" tIns="40065" rIns="80129" bIns="40065" anchor="b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vi-VN" sz="2000" dirty="0" smtClean="0">
                <a:effectLst/>
                <a:latin typeface="Arial" pitchFamily="34" charset="0"/>
                <a:cs typeface="Arial" pitchFamily="34" charset="0"/>
              </a:rPr>
              <a:t>Murray &amp; Nadel’s Textbook of Respiratory  Medicine 2016, trang 1724 </a:t>
            </a:r>
            <a:endParaRPr lang="da-DK" sz="20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Nguyên nhân suy hô hấp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16560" y="1310640"/>
          <a:ext cx="827024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640"/>
                <a:gridCol w="632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Cơ</a:t>
                      </a:r>
                      <a:r>
                        <a:rPr lang="vi-VN" sz="2400" baseline="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 chế</a:t>
                      </a:r>
                      <a:endParaRPr lang="en-US" sz="2400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Ví</a:t>
                      </a:r>
                      <a:r>
                        <a:rPr lang="vi-VN" sz="2400" baseline="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 dụ lâm sàng</a:t>
                      </a:r>
                      <a:endParaRPr lang="en-US" sz="2400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vi-VN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1/ Tổn</a:t>
                      </a:r>
                      <a:r>
                        <a:rPr lang="vi-VN" sz="2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thương nơi phát động xung động thông khí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Bẩm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sinh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Giảm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thông khí nguyên phát (lời nguyền Ondine)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Mắc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phải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Quá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liều thuốc (á phiện, an thần, rượu), thuốc gây mê Tai biến mạch máu não, ung thư, cắt xoang cảnh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Hỗn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hợp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Hội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chứng béo phì giảm thông khí, phù niêm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vi-VN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2/ Tổn</a:t>
                      </a:r>
                      <a:r>
                        <a:rPr lang="vi-VN" sz="2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thương d</a:t>
                      </a:r>
                      <a:r>
                        <a:rPr lang="vi-VN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ẫn</a:t>
                      </a:r>
                      <a:r>
                        <a:rPr lang="vi-VN" sz="2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truyền thần kinh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Tủy</a:t>
                      </a: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sống</a:t>
                      </a:r>
                      <a:endParaRPr lang="en-US" sz="2000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Chấn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thương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Mạch máu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U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Mất myelin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Khác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vi-VN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Tổn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thương tủy sống cổ</a:t>
                      </a: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Tổn thương mạch máu</a:t>
                      </a: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Nguyên phát hoặc di căn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Mất myelin đa sợi thần kinh cấp (Guillain Barre)</a:t>
                      </a: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Sốt bại liệt, xơ cứng cột bên teo cơ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 Box 1090"/>
          <p:cNvSpPr txBox="1">
            <a:spLocks noChangeArrowheads="1"/>
          </p:cNvSpPr>
          <p:nvPr/>
        </p:nvSpPr>
        <p:spPr bwMode="auto">
          <a:xfrm>
            <a:off x="457200" y="6316663"/>
            <a:ext cx="8407400" cy="388937"/>
          </a:xfrm>
          <a:prstGeom prst="rect">
            <a:avLst/>
          </a:prstGeom>
          <a:noFill/>
          <a:ln w="52451">
            <a:noFill/>
            <a:miter lim="800000"/>
            <a:headEnd/>
            <a:tailEnd/>
          </a:ln>
        </p:spPr>
        <p:txBody>
          <a:bodyPr lIns="80129" tIns="40065" rIns="80129" bIns="40065" anchor="b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vi-VN" sz="2000" dirty="0" smtClean="0">
                <a:effectLst/>
                <a:latin typeface="Arial" pitchFamily="34" charset="0"/>
                <a:cs typeface="Arial" pitchFamily="34" charset="0"/>
              </a:rPr>
              <a:t>Murray &amp; Nadel’s Textbook of Respiratory  Medicine 2016, trang 1725 </a:t>
            </a:r>
            <a:endParaRPr lang="da-DK" sz="20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Nguyên nhân suy hô hấp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16560" y="1295400"/>
          <a:ext cx="827024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640"/>
                <a:gridCol w="632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Cơ</a:t>
                      </a:r>
                      <a:r>
                        <a:rPr lang="vi-VN" sz="2400" baseline="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 chế</a:t>
                      </a:r>
                      <a:endParaRPr lang="en-US" sz="2400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Ví</a:t>
                      </a:r>
                      <a:r>
                        <a:rPr lang="vi-VN" sz="2400" baseline="0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 dụ lâm sàng</a:t>
                      </a:r>
                      <a:endParaRPr lang="en-US" sz="2400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vi-VN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2/ Tổn</a:t>
                      </a:r>
                      <a:r>
                        <a:rPr lang="vi-VN" sz="2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thương d</a:t>
                      </a:r>
                      <a:r>
                        <a:rPr lang="vi-VN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ẫn</a:t>
                      </a:r>
                      <a:r>
                        <a:rPr lang="vi-VN" sz="24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truyền thần kinh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Sợi</a:t>
                      </a: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thần kinh</a:t>
                      </a:r>
                      <a:endParaRPr lang="en-US" sz="2000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T/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kinh hoành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vi-VN" sz="20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vi-VN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Chấn</a:t>
                      </a:r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thương, phẫu thuật tim, ung thư, vô căn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Khớp thần kinh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Do thuốc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Tự miễn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Nhiễm trùng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 Nhiễm độc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vi-VN" sz="2000" baseline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Thuốc phong bế thần kinh cơ</a:t>
                      </a: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Bệnh nhược cơ</a:t>
                      </a: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Ngộ độc botulinum, uốn ván</a:t>
                      </a: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Bại liệt do tick</a:t>
                      </a:r>
                    </a:p>
                  </a:txBody>
                  <a:tcPr anchor="ctr"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400" b="1" i="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3/ Tổn thương cơ hô hấp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vi-VN" sz="2000" baseline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Bẩm sinh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Tự miễn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vi-VN" sz="2000" i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Mắc phải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Teo cơ hô hấp</a:t>
                      </a: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Viêm đa cơ, viêm da cơ</a:t>
                      </a:r>
                    </a:p>
                    <a:p>
                      <a:pPr algn="just"/>
                      <a:r>
                        <a:rPr lang="vi-VN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Giảm phosphate, giảm kali, giảm magne, phù niêm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 Box 1090"/>
          <p:cNvSpPr txBox="1">
            <a:spLocks noChangeArrowheads="1"/>
          </p:cNvSpPr>
          <p:nvPr/>
        </p:nvSpPr>
        <p:spPr bwMode="auto">
          <a:xfrm>
            <a:off x="457200" y="6316663"/>
            <a:ext cx="8407400" cy="388937"/>
          </a:xfrm>
          <a:prstGeom prst="rect">
            <a:avLst/>
          </a:prstGeom>
          <a:noFill/>
          <a:ln w="52451">
            <a:noFill/>
            <a:miter lim="800000"/>
            <a:headEnd/>
            <a:tailEnd/>
          </a:ln>
        </p:spPr>
        <p:txBody>
          <a:bodyPr lIns="80129" tIns="40065" rIns="80129" bIns="40065" anchor="b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vi-VN" sz="2000" dirty="0" smtClean="0">
                <a:effectLst/>
                <a:latin typeface="Arial" pitchFamily="34" charset="0"/>
                <a:cs typeface="Arial" pitchFamily="34" charset="0"/>
              </a:rPr>
              <a:t>Murray &amp; Nadel’s Textbook of Respiratory  Medicine 2016, trang 1725 </a:t>
            </a:r>
            <a:endParaRPr lang="da-DK" sz="2000" dirty="0"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glaxo4x3">
  <a:themeElements>
    <a:clrScheme name="5_glaxo4x3 8">
      <a:dk1>
        <a:srgbClr val="000000"/>
      </a:dk1>
      <a:lt1>
        <a:srgbClr val="FFFFFF"/>
      </a:lt1>
      <a:dk2>
        <a:srgbClr val="0000FF"/>
      </a:dk2>
      <a:lt2>
        <a:srgbClr val="FFD728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C0C0C0"/>
      </a:folHlink>
    </a:clrScheme>
    <a:fontScheme name="5_glaxo4x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686AE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686AE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GB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glaxo4x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axo4x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glaxo4x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axo4x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axo4x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axo4x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axo4x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glaxo4x3 8">
        <a:dk1>
          <a:srgbClr val="000000"/>
        </a:dk1>
        <a:lt1>
          <a:srgbClr val="FFFFFF"/>
        </a:lt1>
        <a:dk2>
          <a:srgbClr val="0000FF"/>
        </a:dk2>
        <a:lt2>
          <a:srgbClr val="FFD728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Default Design">
  <a:themeElements>
    <a:clrScheme name="4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5149</TotalTime>
  <Words>2910</Words>
  <Application>Microsoft Office PowerPoint</Application>
  <PresentationFormat>On-screen Show (4:3)</PresentationFormat>
  <Paragraphs>468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1_Default Design</vt:lpstr>
      <vt:lpstr>5_glaxo4x3</vt:lpstr>
      <vt:lpstr>6_Default Design</vt:lpstr>
      <vt:lpstr>Custom Design</vt:lpstr>
      <vt:lpstr>Chẩn đoán và điều trị  Suy hô hấp cấp</vt:lpstr>
      <vt:lpstr>NỘI DUNG BÀI HỌC</vt:lpstr>
      <vt:lpstr>Khái niệm suy hô hấp cấp</vt:lpstr>
      <vt:lpstr>Cơ chế sinh bệnh suy hô hấp</vt:lpstr>
      <vt:lpstr>Cơ chế bệnh sinh suy hô hấp tăng CO2 máu</vt:lpstr>
      <vt:lpstr>Cơ chế bệnh sinh suy hô hấp giảm O2 máu</vt:lpstr>
      <vt:lpstr>Liên hệ giữa PaCO2 và PaO2</vt:lpstr>
      <vt:lpstr>Nguyên nhân suy hô hấp</vt:lpstr>
      <vt:lpstr>Nguyên nhân suy hô hấp</vt:lpstr>
      <vt:lpstr>Nguyên nhân suy hô hấp</vt:lpstr>
      <vt:lpstr>Nguyên nhân suy hô hấp</vt:lpstr>
      <vt:lpstr>NỘI DUNG BÀI HỌC</vt:lpstr>
      <vt:lpstr>Lưu đồ tiếp cận chẩn đoán  suy hô hấp cấp</vt:lpstr>
      <vt:lpstr>Nhận diện suy hô hấp</vt:lpstr>
      <vt:lpstr>Phân loại suy hô hấp</vt:lpstr>
      <vt:lpstr>Xác định nguyên nhân SHH</vt:lpstr>
      <vt:lpstr>Xác định nguyên nhân SHH</vt:lpstr>
      <vt:lpstr>Xác định nguyên nhân SHH</vt:lpstr>
      <vt:lpstr>NỘI DUNG BÀI HỌC</vt:lpstr>
      <vt:lpstr>1. Xác định nơi điều trị chăm sóc</vt:lpstr>
      <vt:lpstr>2. Điều trị chống giảm PaO2</vt:lpstr>
      <vt:lpstr>Dụng cụ cung cấp oxy</vt:lpstr>
      <vt:lpstr>Tính toán FiO2 thở ngạnh mũi</vt:lpstr>
      <vt:lpstr>Dụng cụ cung cấp oxy</vt:lpstr>
      <vt:lpstr>Dụng cụ cung cấp oxy</vt:lpstr>
      <vt:lpstr>Dụng cụ cung cấp oxy</vt:lpstr>
      <vt:lpstr>Cơ chế tác dụng của thở oxy</vt:lpstr>
      <vt:lpstr>Áp dụng thực tế</vt:lpstr>
      <vt:lpstr>Tác dụng phụ thở oxy</vt:lpstr>
      <vt:lpstr>Thở máy</vt:lpstr>
      <vt:lpstr>3. Điều trị chống tăng PaCO2</vt:lpstr>
      <vt:lpstr>Thở máy</vt:lpstr>
      <vt:lpstr>4. Điều trị nguyên nhân</vt:lpstr>
      <vt:lpstr>Giảm xung động thông khí</vt:lpstr>
      <vt:lpstr>Giảm xung động thông khí</vt:lpstr>
      <vt:lpstr>Giảm xung động thông khí</vt:lpstr>
      <vt:lpstr>Giảm xung động thông khí</vt:lpstr>
      <vt:lpstr>Giảm dẫn truyền thần kinh</vt:lpstr>
      <vt:lpstr>Tổn thương khớp thần kinh cơ, bệnh cơ hô hấp</vt:lpstr>
      <vt:lpstr>Khuyến cáo thở máy cho SHH do nguyên nhân thần kinh – cơ</vt:lpstr>
      <vt:lpstr>Bệnh lồng ngực</vt:lpstr>
      <vt:lpstr>Bệnh nhu mô phổi</vt:lpstr>
      <vt:lpstr>Bệnh đường thở</vt:lpstr>
      <vt:lpstr>Bệnh đường thở</vt:lpstr>
      <vt:lpstr>Bệnh đường thở</vt:lpstr>
      <vt:lpstr>Bệnh đường thở</vt:lpstr>
      <vt:lpstr>Bệnh đường thở</vt:lpstr>
      <vt:lpstr>Theo dõi bệnh nhân suy hô hấp</vt:lpstr>
      <vt:lpstr>Biến chứng suy hô hấp cấp</vt:lpstr>
    </vt:vector>
  </TitlesOfParts>
  <Company>MCR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Suzanne S. Hurd</dc:creator>
  <cp:lastModifiedBy>WIN7</cp:lastModifiedBy>
  <cp:revision>161</cp:revision>
  <dcterms:created xsi:type="dcterms:W3CDTF">2001-11-30T18:37:55Z</dcterms:created>
  <dcterms:modified xsi:type="dcterms:W3CDTF">2020-09-09T23:30:55Z</dcterms:modified>
</cp:coreProperties>
</file>