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notesSlides/notesSlide1.xml" ContentType="application/vnd.openxmlformats-officedocument.presentationml.notesSlide+xml"/>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media/image3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17" r:id="rId3"/>
    <p:sldId id="319" r:id="rId4"/>
    <p:sldId id="257" r:id="rId5"/>
    <p:sldId id="258" r:id="rId6"/>
    <p:sldId id="259" r:id="rId7"/>
    <p:sldId id="260" r:id="rId8"/>
    <p:sldId id="262" r:id="rId9"/>
    <p:sldId id="265" r:id="rId10"/>
    <p:sldId id="266" r:id="rId11"/>
    <p:sldId id="267" r:id="rId12"/>
    <p:sldId id="268" r:id="rId13"/>
    <p:sldId id="275" r:id="rId14"/>
    <p:sldId id="312" r:id="rId15"/>
    <p:sldId id="276" r:id="rId16"/>
    <p:sldId id="279" r:id="rId17"/>
    <p:sldId id="313" r:id="rId18"/>
    <p:sldId id="282" r:id="rId19"/>
    <p:sldId id="283" r:id="rId20"/>
    <p:sldId id="314" r:id="rId21"/>
    <p:sldId id="285" r:id="rId22"/>
    <p:sldId id="287" r:id="rId23"/>
    <p:sldId id="315" r:id="rId24"/>
    <p:sldId id="288" r:id="rId25"/>
    <p:sldId id="289" r:id="rId26"/>
    <p:sldId id="294" r:id="rId27"/>
    <p:sldId id="295" r:id="rId28"/>
    <p:sldId id="297" r:id="rId29"/>
    <p:sldId id="298" r:id="rId30"/>
    <p:sldId id="299" r:id="rId31"/>
    <p:sldId id="301" r:id="rId32"/>
    <p:sldId id="302" r:id="rId33"/>
    <p:sldId id="303" r:id="rId34"/>
    <p:sldId id="304" r:id="rId35"/>
    <p:sldId id="305" r:id="rId36"/>
    <p:sldId id="306" r:id="rId37"/>
    <p:sldId id="307" r:id="rId38"/>
    <p:sldId id="309" r:id="rId39"/>
    <p:sldId id="310" r:id="rId40"/>
    <p:sldId id="311"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E714EBF-43AE-4C94-9270-0AEF1A67154D}" type="datetimeFigureOut">
              <a:rPr lang="en-US" smtClean="0"/>
              <a:t>8/3/2017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E73ADB2-24AD-4FD3-993A-AA85824C38A6}" type="slidenum">
              <a:rPr lang="en-US" smtClean="0"/>
              <a:t>‹#›</a:t>
            </a:fld>
            <a:endParaRPr lang="en-US"/>
          </a:p>
        </p:txBody>
      </p:sp>
    </p:spTree>
    <p:extLst>
      <p:ext uri="{BB962C8B-B14F-4D97-AF65-F5344CB8AC3E}">
        <p14:creationId xmlns:p14="http://schemas.microsoft.com/office/powerpoint/2010/main" val="188674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73ADB2-24AD-4FD3-993A-AA85824C38A6}" type="slidenum">
              <a:rPr lang="en-US" smtClean="0"/>
              <a:t>33</a:t>
            </a:fld>
            <a:endParaRPr lang="en-US"/>
          </a:p>
        </p:txBody>
      </p:sp>
    </p:spTree>
    <p:extLst>
      <p:ext uri="{BB962C8B-B14F-4D97-AF65-F5344CB8AC3E}">
        <p14:creationId xmlns:p14="http://schemas.microsoft.com/office/powerpoint/2010/main" val="155128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5562600" cy="7048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4561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48"/>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xfrm>
            <a:off x="6553200" y="6243638"/>
            <a:ext cx="2133600" cy="457200"/>
          </a:xfrm>
          <a:prstGeom prst="rect">
            <a:avLst/>
          </a:prstGeom>
          <a:ln/>
        </p:spPr>
        <p:txBody>
          <a:bodyPr/>
          <a:lstStyle>
            <a:lvl1pPr>
              <a:defRPr/>
            </a:lvl1pPr>
          </a:lstStyle>
          <a:p>
            <a:pPr>
              <a:defRPr/>
            </a:pPr>
            <a:fld id="{7FA322EC-46B5-45C1-AED7-7BE1D5A5AA84}" type="slidenum">
              <a:rPr lang="en-US"/>
              <a:pPr>
                <a:defRPr/>
              </a:pPr>
              <a:t>‹#›</a:t>
            </a:fld>
            <a:endParaRPr lang="en-US"/>
          </a:p>
        </p:txBody>
      </p:sp>
    </p:spTree>
    <p:extLst>
      <p:ext uri="{BB962C8B-B14F-4D97-AF65-F5344CB8AC3E}">
        <p14:creationId xmlns:p14="http://schemas.microsoft.com/office/powerpoint/2010/main" val="3892548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6868668" y="4888992"/>
            <a:ext cx="490727" cy="679704"/>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1030169" y="2699236"/>
            <a:ext cx="1329992" cy="702055"/>
          </a:xfrm>
          <a:prstGeom prst="rect">
            <a:avLst/>
          </a:prstGeom>
        </p:spPr>
        <p:txBody>
          <a:bodyPr wrap="square" lIns="0" tIns="0" rIns="0" bIns="0" rtlCol="0">
            <a:noAutofit/>
          </a:bodyPr>
          <a:lstStyle/>
          <a:p>
            <a:pPr marL="12700">
              <a:lnSpc>
                <a:spcPts val="5530"/>
              </a:lnSpc>
              <a:spcBef>
                <a:spcPts val="276"/>
              </a:spcBef>
            </a:pPr>
            <a:r>
              <a:rPr sz="5300" b="1" spc="0" dirty="0" smtClean="0">
                <a:solidFill>
                  <a:srgbClr val="FF0000"/>
                </a:solidFill>
                <a:latin typeface="Arial"/>
                <a:cs typeface="Arial"/>
              </a:rPr>
              <a:t>HỘI</a:t>
            </a:r>
            <a:endParaRPr sz="5300" dirty="0">
              <a:latin typeface="Arial"/>
              <a:cs typeface="Arial"/>
            </a:endParaRPr>
          </a:p>
        </p:txBody>
      </p:sp>
      <p:sp>
        <p:nvSpPr>
          <p:cNvPr id="6" name="object 6"/>
          <p:cNvSpPr txBox="1"/>
          <p:nvPr/>
        </p:nvSpPr>
        <p:spPr>
          <a:xfrm>
            <a:off x="2424080" y="2699236"/>
            <a:ext cx="2680598" cy="702055"/>
          </a:xfrm>
          <a:prstGeom prst="rect">
            <a:avLst/>
          </a:prstGeom>
        </p:spPr>
        <p:txBody>
          <a:bodyPr wrap="square" lIns="0" tIns="0" rIns="0" bIns="0" rtlCol="0">
            <a:noAutofit/>
          </a:bodyPr>
          <a:lstStyle/>
          <a:p>
            <a:pPr marL="12700">
              <a:lnSpc>
                <a:spcPts val="5530"/>
              </a:lnSpc>
              <a:spcBef>
                <a:spcPts val="276"/>
              </a:spcBef>
            </a:pPr>
            <a:r>
              <a:rPr sz="5300" b="1" spc="0" dirty="0" smtClean="0">
                <a:solidFill>
                  <a:srgbClr val="FF0000"/>
                </a:solidFill>
                <a:latin typeface="Arial"/>
                <a:cs typeface="Arial"/>
              </a:rPr>
              <a:t>CHỨNG</a:t>
            </a:r>
            <a:endParaRPr sz="5300" dirty="0">
              <a:latin typeface="Arial"/>
              <a:cs typeface="Arial"/>
            </a:endParaRPr>
          </a:p>
        </p:txBody>
      </p:sp>
      <p:sp>
        <p:nvSpPr>
          <p:cNvPr id="5" name="object 5"/>
          <p:cNvSpPr txBox="1"/>
          <p:nvPr/>
        </p:nvSpPr>
        <p:spPr>
          <a:xfrm>
            <a:off x="5167920" y="2699236"/>
            <a:ext cx="2005972" cy="702055"/>
          </a:xfrm>
          <a:prstGeom prst="rect">
            <a:avLst/>
          </a:prstGeom>
        </p:spPr>
        <p:txBody>
          <a:bodyPr wrap="square" lIns="0" tIns="0" rIns="0" bIns="0" rtlCol="0">
            <a:noAutofit/>
          </a:bodyPr>
          <a:lstStyle/>
          <a:p>
            <a:pPr marL="12700">
              <a:lnSpc>
                <a:spcPts val="5530"/>
              </a:lnSpc>
              <a:spcBef>
                <a:spcPts val="276"/>
              </a:spcBef>
            </a:pPr>
            <a:r>
              <a:rPr sz="5300" b="1" spc="0" dirty="0" smtClean="0">
                <a:solidFill>
                  <a:srgbClr val="FF0000"/>
                </a:solidFill>
                <a:latin typeface="Arial"/>
                <a:cs typeface="Arial"/>
              </a:rPr>
              <a:t>THẬN</a:t>
            </a:r>
            <a:endParaRPr sz="5300" dirty="0">
              <a:latin typeface="Arial"/>
              <a:cs typeface="Arial"/>
            </a:endParaRPr>
          </a:p>
        </p:txBody>
      </p:sp>
      <p:sp>
        <p:nvSpPr>
          <p:cNvPr id="4" name="object 4"/>
          <p:cNvSpPr txBox="1"/>
          <p:nvPr/>
        </p:nvSpPr>
        <p:spPr>
          <a:xfrm>
            <a:off x="7237134" y="2699236"/>
            <a:ext cx="1177068" cy="702055"/>
          </a:xfrm>
          <a:prstGeom prst="rect">
            <a:avLst/>
          </a:prstGeom>
        </p:spPr>
        <p:txBody>
          <a:bodyPr wrap="square" lIns="0" tIns="0" rIns="0" bIns="0" rtlCol="0">
            <a:noAutofit/>
          </a:bodyPr>
          <a:lstStyle/>
          <a:p>
            <a:pPr marL="12700">
              <a:lnSpc>
                <a:spcPts val="5530"/>
              </a:lnSpc>
              <a:spcBef>
                <a:spcPts val="276"/>
              </a:spcBef>
            </a:pPr>
            <a:r>
              <a:rPr sz="5300" b="1" spc="0" dirty="0" smtClean="0">
                <a:solidFill>
                  <a:srgbClr val="FF0000"/>
                </a:solidFill>
                <a:latin typeface="Arial"/>
                <a:cs typeface="Arial"/>
              </a:rPr>
              <a:t>HƯ</a:t>
            </a:r>
            <a:endParaRPr sz="53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551691" y="284924"/>
            <a:ext cx="6005389" cy="1074991"/>
          </a:xfrm>
          <a:prstGeom prst="rect">
            <a:avLst/>
          </a:prstGeom>
        </p:spPr>
        <p:txBody>
          <a:bodyPr wrap="square" lIns="0" tIns="0" rIns="0" bIns="0" rtlCol="0">
            <a:noAutofit/>
          </a:bodyPr>
          <a:lstStyle/>
          <a:p>
            <a:pPr marL="1971624">
              <a:lnSpc>
                <a:spcPts val="3375"/>
              </a:lnSpc>
              <a:spcBef>
                <a:spcPts val="168"/>
              </a:spcBef>
            </a:pPr>
            <a:r>
              <a:rPr sz="3200" b="1" spc="0" dirty="0" smtClean="0">
                <a:solidFill>
                  <a:srgbClr val="7030A0"/>
                </a:solidFill>
                <a:latin typeface="Arial"/>
                <a:cs typeface="Arial"/>
              </a:rPr>
              <a:t>CƠ CHẾ</a:t>
            </a:r>
            <a:r>
              <a:rPr sz="3200" b="1" spc="-14" dirty="0" smtClean="0">
                <a:solidFill>
                  <a:srgbClr val="7030A0"/>
                </a:solidFill>
                <a:latin typeface="Arial"/>
                <a:cs typeface="Arial"/>
              </a:rPr>
              <a:t> </a:t>
            </a:r>
            <a:r>
              <a:rPr sz="3200" b="1" spc="0" dirty="0" smtClean="0">
                <a:solidFill>
                  <a:srgbClr val="7030A0"/>
                </a:solidFill>
                <a:latin typeface="Arial"/>
                <a:cs typeface="Arial"/>
              </a:rPr>
              <a:t>BỆNH S</a:t>
            </a:r>
            <a:r>
              <a:rPr sz="3200" b="1" spc="-14" dirty="0" smtClean="0">
                <a:solidFill>
                  <a:srgbClr val="7030A0"/>
                </a:solidFill>
                <a:latin typeface="Arial"/>
                <a:cs typeface="Arial"/>
              </a:rPr>
              <a:t>I</a:t>
            </a:r>
            <a:r>
              <a:rPr sz="3200" b="1" spc="0" dirty="0" smtClean="0">
                <a:solidFill>
                  <a:srgbClr val="7030A0"/>
                </a:solidFill>
                <a:latin typeface="Arial"/>
                <a:cs typeface="Arial"/>
              </a:rPr>
              <a:t>NH</a:t>
            </a:r>
            <a:endParaRPr sz="3200" dirty="0">
              <a:solidFill>
                <a:srgbClr val="7030A0"/>
              </a:solidFill>
              <a:latin typeface="Arial"/>
              <a:cs typeface="Arial"/>
            </a:endParaRPr>
          </a:p>
          <a:p>
            <a:pPr marL="12700" marR="61036">
              <a:lnSpc>
                <a:spcPct val="95825"/>
              </a:lnSpc>
              <a:spcBef>
                <a:spcPts val="2111"/>
              </a:spcBef>
            </a:pPr>
            <a:r>
              <a:rPr sz="2400" b="1" spc="0" dirty="0" smtClean="0">
                <a:latin typeface="Times New Roman"/>
                <a:cs typeface="Times New Roman"/>
              </a:rPr>
              <a:t>CƠ </a:t>
            </a:r>
            <a:r>
              <a:rPr sz="2400" b="1" spc="-9" dirty="0" smtClean="0">
                <a:latin typeface="Times New Roman"/>
                <a:cs typeface="Times New Roman"/>
              </a:rPr>
              <a:t>C</a:t>
            </a:r>
            <a:r>
              <a:rPr sz="2400" b="1" spc="0" dirty="0" smtClean="0">
                <a:latin typeface="Times New Roman"/>
                <a:cs typeface="Times New Roman"/>
              </a:rPr>
              <a:t>HẾ </a:t>
            </a:r>
            <a:r>
              <a:rPr sz="2400" b="1" spc="-4" dirty="0" smtClean="0">
                <a:latin typeface="Times New Roman"/>
                <a:cs typeface="Times New Roman"/>
              </a:rPr>
              <a:t>P</a:t>
            </a:r>
            <a:r>
              <a:rPr sz="2400" b="1" spc="0" dirty="0" smtClean="0">
                <a:latin typeface="Times New Roman"/>
                <a:cs typeface="Times New Roman"/>
              </a:rPr>
              <a:t>H</a:t>
            </a:r>
            <a:r>
              <a:rPr sz="2400" b="1" spc="-4" dirty="0" smtClean="0">
                <a:latin typeface="Times New Roman"/>
                <a:cs typeface="Times New Roman"/>
              </a:rPr>
              <a:t>Ù</a:t>
            </a:r>
            <a:r>
              <a:rPr sz="2400" spc="0" dirty="0" smtClean="0">
                <a:latin typeface="Times New Roman"/>
                <a:cs typeface="Times New Roman"/>
              </a:rPr>
              <a:t>:</a:t>
            </a:r>
            <a:endParaRPr sz="2400" dirty="0">
              <a:latin typeface="Times New Roman"/>
              <a:cs typeface="Times New Roman"/>
            </a:endParaRPr>
          </a:p>
        </p:txBody>
      </p:sp>
      <p:sp>
        <p:nvSpPr>
          <p:cNvPr id="14" name="object 14"/>
          <p:cNvSpPr txBox="1"/>
          <p:nvPr/>
        </p:nvSpPr>
        <p:spPr>
          <a:xfrm>
            <a:off x="551691" y="1342888"/>
            <a:ext cx="254000" cy="1031239"/>
          </a:xfrm>
          <a:prstGeom prst="rect">
            <a:avLst/>
          </a:prstGeom>
        </p:spPr>
        <p:txBody>
          <a:bodyPr wrap="square" lIns="0" tIns="0" rIns="0" bIns="0" rtlCol="0">
            <a:noAutofit/>
          </a:bodyPr>
          <a:lstStyle/>
          <a:p>
            <a:pPr marL="12700">
              <a:lnSpc>
                <a:spcPts val="3775"/>
              </a:lnSpc>
              <a:spcBef>
                <a:spcPts val="188"/>
              </a:spcBef>
            </a:pPr>
            <a:r>
              <a:rPr sz="3600" spc="0" dirty="0" smtClean="0">
                <a:latin typeface="Times New Roman"/>
                <a:cs typeface="Times New Roman"/>
              </a:rPr>
              <a:t>•</a:t>
            </a:r>
            <a:endParaRPr sz="3600">
              <a:latin typeface="Times New Roman"/>
              <a:cs typeface="Times New Roman"/>
            </a:endParaRPr>
          </a:p>
          <a:p>
            <a:pPr marL="12700">
              <a:lnSpc>
                <a:spcPct val="95825"/>
              </a:lnSpc>
            </a:pPr>
            <a:r>
              <a:rPr sz="3600" spc="0" dirty="0" smtClean="0">
                <a:latin typeface="Times New Roman"/>
                <a:cs typeface="Times New Roman"/>
              </a:rPr>
              <a:t>•</a:t>
            </a:r>
            <a:endParaRPr sz="3600">
              <a:latin typeface="Times New Roman"/>
              <a:cs typeface="Times New Roman"/>
            </a:endParaRPr>
          </a:p>
        </p:txBody>
      </p:sp>
      <p:sp>
        <p:nvSpPr>
          <p:cNvPr id="13" name="object 13"/>
          <p:cNvSpPr txBox="1"/>
          <p:nvPr/>
        </p:nvSpPr>
        <p:spPr>
          <a:xfrm>
            <a:off x="1008891" y="1578296"/>
            <a:ext cx="5575198" cy="878839"/>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Giả </a:t>
            </a:r>
            <a:r>
              <a:rPr sz="2400" spc="4" dirty="0" smtClean="0">
                <a:latin typeface="Times New Roman"/>
                <a:cs typeface="Times New Roman"/>
              </a:rPr>
              <a:t>t</a:t>
            </a:r>
            <a:r>
              <a:rPr sz="2400" spc="0" dirty="0" smtClean="0">
                <a:latin typeface="Times New Roman"/>
                <a:cs typeface="Times New Roman"/>
              </a:rPr>
              <a:t>huyết</a:t>
            </a:r>
            <a:r>
              <a:rPr sz="2400" spc="-29" dirty="0" smtClean="0">
                <a:latin typeface="Times New Roman"/>
                <a:cs typeface="Times New Roman"/>
              </a:rPr>
              <a:t> </a:t>
            </a:r>
            <a:r>
              <a:rPr sz="2400" spc="0" dirty="0" smtClean="0">
                <a:latin typeface="Times New Roman"/>
                <a:cs typeface="Times New Roman"/>
              </a:rPr>
              <a:t>gi</a:t>
            </a:r>
            <a:r>
              <a:rPr sz="2400" spc="4" dirty="0" smtClean="0">
                <a:latin typeface="Times New Roman"/>
                <a:cs typeface="Times New Roman"/>
              </a:rPr>
              <a:t>ả</a:t>
            </a:r>
            <a:r>
              <a:rPr sz="2400" spc="0" dirty="0" smtClean="0">
                <a:latin typeface="Times New Roman"/>
                <a:cs typeface="Times New Roman"/>
              </a:rPr>
              <a:t>m</a:t>
            </a:r>
            <a:r>
              <a:rPr sz="2400" spc="-19" dirty="0" smtClean="0">
                <a:latin typeface="Times New Roman"/>
                <a:cs typeface="Times New Roman"/>
              </a:rPr>
              <a:t> </a:t>
            </a:r>
            <a:r>
              <a:rPr sz="2400" spc="0" dirty="0" smtClean="0">
                <a:latin typeface="Times New Roman"/>
                <a:cs typeface="Times New Roman"/>
              </a:rPr>
              <a:t>đổ đầy </a:t>
            </a:r>
            <a:r>
              <a:rPr sz="2400" spc="4" dirty="0" smtClean="0">
                <a:latin typeface="Times New Roman"/>
                <a:cs typeface="Times New Roman"/>
              </a:rPr>
              <a:t>(</a:t>
            </a:r>
            <a:r>
              <a:rPr sz="2400" spc="0" dirty="0" smtClean="0">
                <a:latin typeface="Times New Roman"/>
                <a:cs typeface="Times New Roman"/>
              </a:rPr>
              <a:t>unde</a:t>
            </a:r>
            <a:r>
              <a:rPr sz="2400" spc="4" dirty="0" smtClean="0">
                <a:latin typeface="Times New Roman"/>
                <a:cs typeface="Times New Roman"/>
              </a:rPr>
              <a:t>r</a:t>
            </a:r>
            <a:r>
              <a:rPr sz="2400" spc="0" dirty="0" smtClean="0">
                <a:latin typeface="Times New Roman"/>
                <a:cs typeface="Times New Roman"/>
              </a:rPr>
              <a:t>filling</a:t>
            </a:r>
            <a:r>
              <a:rPr sz="2400" spc="-34" dirty="0" smtClean="0">
                <a:latin typeface="Times New Roman"/>
                <a:cs typeface="Times New Roman"/>
              </a:rPr>
              <a:t> </a:t>
            </a:r>
            <a:r>
              <a:rPr sz="2400" spc="0" dirty="0" smtClean="0">
                <a:latin typeface="Times New Roman"/>
                <a:cs typeface="Times New Roman"/>
              </a:rPr>
              <a:t>th</a:t>
            </a:r>
            <a:r>
              <a:rPr sz="2400" spc="4" dirty="0" smtClean="0">
                <a:latin typeface="Times New Roman"/>
                <a:cs typeface="Times New Roman"/>
              </a:rPr>
              <a:t>e</a:t>
            </a:r>
            <a:r>
              <a:rPr sz="2400" spc="0" dirty="0" smtClean="0">
                <a:latin typeface="Times New Roman"/>
                <a:cs typeface="Times New Roman"/>
              </a:rPr>
              <a:t>ory</a:t>
            </a:r>
            <a:r>
              <a:rPr sz="2400" spc="4" dirty="0" smtClean="0">
                <a:latin typeface="Times New Roman"/>
                <a:cs typeface="Times New Roman"/>
              </a:rPr>
              <a:t>)</a:t>
            </a:r>
            <a:r>
              <a:rPr sz="2400" spc="0" dirty="0" smtClean="0">
                <a:latin typeface="Times New Roman"/>
                <a:cs typeface="Times New Roman"/>
              </a:rPr>
              <a:t>.</a:t>
            </a:r>
            <a:endParaRPr sz="2400" dirty="0">
              <a:latin typeface="Times New Roman"/>
              <a:cs typeface="Times New Roman"/>
            </a:endParaRPr>
          </a:p>
          <a:p>
            <a:pPr marL="12700" marR="45720">
              <a:lnSpc>
                <a:spcPct val="95825"/>
              </a:lnSpc>
              <a:spcBef>
                <a:spcPts val="1432"/>
              </a:spcBef>
            </a:pPr>
            <a:r>
              <a:rPr sz="2400" spc="0" dirty="0" smtClean="0">
                <a:latin typeface="Times New Roman"/>
                <a:cs typeface="Times New Roman"/>
              </a:rPr>
              <a:t>Tăng</a:t>
            </a:r>
            <a:r>
              <a:rPr sz="2400" spc="-9" dirty="0" smtClean="0">
                <a:latin typeface="Times New Roman"/>
                <a:cs typeface="Times New Roman"/>
              </a:rPr>
              <a:t> </a:t>
            </a:r>
            <a:r>
              <a:rPr sz="2400" spc="0" dirty="0" smtClean="0">
                <a:latin typeface="Times New Roman"/>
                <a:cs typeface="Times New Roman"/>
              </a:rPr>
              <a:t>giữ </a:t>
            </a:r>
            <a:r>
              <a:rPr sz="2400" spc="-19" dirty="0" smtClean="0">
                <a:latin typeface="Times New Roman"/>
                <a:cs typeface="Times New Roman"/>
              </a:rPr>
              <a:t>m</a:t>
            </a:r>
            <a:r>
              <a:rPr sz="2400" spc="0" dirty="0" smtClean="0">
                <a:latin typeface="Times New Roman"/>
                <a:cs typeface="Times New Roman"/>
              </a:rPr>
              <a:t>uối nước</a:t>
            </a:r>
            <a:r>
              <a:rPr sz="2400" spc="14" dirty="0" smtClean="0">
                <a:latin typeface="Times New Roman"/>
                <a:cs typeface="Times New Roman"/>
              </a:rPr>
              <a:t> </a:t>
            </a:r>
            <a:r>
              <a:rPr sz="2400" spc="0" dirty="0" smtClean="0">
                <a:latin typeface="Times New Roman"/>
                <a:cs typeface="Times New Roman"/>
              </a:rPr>
              <a:t>nguyên</a:t>
            </a:r>
            <a:r>
              <a:rPr sz="2400" spc="-9" dirty="0" smtClean="0">
                <a:latin typeface="Times New Roman"/>
                <a:cs typeface="Times New Roman"/>
              </a:rPr>
              <a:t> </a:t>
            </a:r>
            <a:r>
              <a:rPr sz="2400" spc="0" dirty="0" smtClean="0">
                <a:latin typeface="Times New Roman"/>
                <a:cs typeface="Times New Roman"/>
              </a:rPr>
              <a:t>phá</a:t>
            </a:r>
            <a:r>
              <a:rPr sz="2400" spc="4" dirty="0" smtClean="0">
                <a:latin typeface="Times New Roman"/>
                <a:cs typeface="Times New Roman"/>
              </a:rPr>
              <a:t>t</a:t>
            </a:r>
            <a:r>
              <a:rPr sz="2400" spc="0" dirty="0" smtClean="0">
                <a:latin typeface="Times New Roman"/>
                <a:cs typeface="Times New Roman"/>
              </a:rPr>
              <a:t>.</a:t>
            </a:r>
            <a:endParaRPr sz="2400" dirty="0">
              <a:latin typeface="Times New Roman"/>
              <a:cs typeface="Times New Roman"/>
            </a:endParaRPr>
          </a:p>
        </p:txBody>
      </p:sp>
      <p:sp>
        <p:nvSpPr>
          <p:cNvPr id="12" name="object 12"/>
          <p:cNvSpPr txBox="1"/>
          <p:nvPr/>
        </p:nvSpPr>
        <p:spPr>
          <a:xfrm>
            <a:off x="1008891" y="2675585"/>
            <a:ext cx="4659839" cy="1428106"/>
          </a:xfrm>
          <a:prstGeom prst="rect">
            <a:avLst/>
          </a:prstGeom>
        </p:spPr>
        <p:txBody>
          <a:bodyPr wrap="square" lIns="0" tIns="0" rIns="0" bIns="0" rtlCol="0">
            <a:noAutofit/>
          </a:bodyPr>
          <a:lstStyle/>
          <a:p>
            <a:pPr marL="12700">
              <a:lnSpc>
                <a:spcPts val="2550"/>
              </a:lnSpc>
              <a:spcBef>
                <a:spcPts val="127"/>
              </a:spcBef>
            </a:pPr>
            <a:r>
              <a:rPr sz="2400" spc="4" dirty="0" smtClean="0">
                <a:latin typeface="Times New Roman"/>
                <a:cs typeface="Times New Roman"/>
              </a:rPr>
              <a:t>-</a:t>
            </a:r>
            <a:r>
              <a:rPr sz="2400" spc="0" dirty="0" smtClean="0">
                <a:latin typeface="Times New Roman"/>
                <a:cs typeface="Times New Roman"/>
              </a:rPr>
              <a:t>Thể</a:t>
            </a:r>
            <a:r>
              <a:rPr sz="2400" spc="-14" dirty="0" smtClean="0">
                <a:latin typeface="Times New Roman"/>
                <a:cs typeface="Times New Roman"/>
              </a:rPr>
              <a:t> </a:t>
            </a:r>
            <a:r>
              <a:rPr sz="2400" spc="0" dirty="0" smtClean="0">
                <a:latin typeface="Times New Roman"/>
                <a:cs typeface="Times New Roman"/>
              </a:rPr>
              <a:t>t</a:t>
            </a:r>
            <a:r>
              <a:rPr sz="2400" spc="4" dirty="0" smtClean="0">
                <a:latin typeface="Times New Roman"/>
                <a:cs typeface="Times New Roman"/>
              </a:rPr>
              <a:t>í</a:t>
            </a:r>
            <a:r>
              <a:rPr sz="2400" spc="0" dirty="0" smtClean="0">
                <a:latin typeface="Times New Roman"/>
                <a:cs typeface="Times New Roman"/>
              </a:rPr>
              <a:t>ch</a:t>
            </a:r>
            <a:r>
              <a:rPr sz="2400" spc="-25" dirty="0" smtClean="0">
                <a:latin typeface="Times New Roman"/>
                <a:cs typeface="Times New Roman"/>
              </a:rPr>
              <a:t> </a:t>
            </a:r>
            <a:r>
              <a:rPr sz="2400" spc="0" dirty="0" smtClean="0">
                <a:latin typeface="Times New Roman"/>
                <a:cs typeface="Times New Roman"/>
              </a:rPr>
              <a:t>tuần</a:t>
            </a:r>
            <a:r>
              <a:rPr sz="2400" spc="-9" dirty="0" smtClean="0">
                <a:latin typeface="Times New Roman"/>
                <a:cs typeface="Times New Roman"/>
              </a:rPr>
              <a:t> </a:t>
            </a:r>
            <a:r>
              <a:rPr sz="2400" spc="0" dirty="0" smtClean="0">
                <a:latin typeface="Times New Roman"/>
                <a:cs typeface="Times New Roman"/>
              </a:rPr>
              <a:t>hòan</a:t>
            </a:r>
            <a:r>
              <a:rPr sz="2400" spc="-14" dirty="0" smtClean="0">
                <a:latin typeface="Times New Roman"/>
                <a:cs typeface="Times New Roman"/>
              </a:rPr>
              <a:t> </a:t>
            </a:r>
            <a:r>
              <a:rPr sz="2400" spc="0" dirty="0" smtClean="0">
                <a:latin typeface="Times New Roman"/>
                <a:cs typeface="Times New Roman"/>
              </a:rPr>
              <a:t>bình thường</a:t>
            </a:r>
            <a:r>
              <a:rPr sz="2400" spc="-14" dirty="0" smtClean="0">
                <a:latin typeface="Times New Roman"/>
                <a:cs typeface="Times New Roman"/>
              </a:rPr>
              <a:t> </a:t>
            </a:r>
            <a:r>
              <a:rPr sz="2400" spc="0" dirty="0" smtClean="0">
                <a:latin typeface="Times New Roman"/>
                <a:cs typeface="Times New Roman"/>
              </a:rPr>
              <a:t>hoặc</a:t>
            </a:r>
            <a:endParaRPr sz="2400">
              <a:latin typeface="Times New Roman"/>
              <a:cs typeface="Times New Roman"/>
            </a:endParaRPr>
          </a:p>
          <a:p>
            <a:pPr marL="12700" marR="626679">
              <a:lnSpc>
                <a:spcPts val="4320"/>
              </a:lnSpc>
              <a:spcBef>
                <a:spcPts val="433"/>
              </a:spcBef>
            </a:pPr>
            <a:r>
              <a:rPr sz="2400" spc="4" dirty="0" smtClean="0">
                <a:latin typeface="Times New Roman"/>
                <a:cs typeface="Times New Roman"/>
              </a:rPr>
              <a:t>-</a:t>
            </a:r>
            <a:r>
              <a:rPr sz="2400" spc="0" dirty="0" smtClean="0">
                <a:latin typeface="Times New Roman"/>
                <a:cs typeface="Times New Roman"/>
              </a:rPr>
              <a:t>Hệ R</a:t>
            </a:r>
            <a:r>
              <a:rPr sz="2400" spc="-9" dirty="0" smtClean="0">
                <a:latin typeface="Times New Roman"/>
                <a:cs typeface="Times New Roman"/>
              </a:rPr>
              <a:t>A</a:t>
            </a:r>
            <a:r>
              <a:rPr sz="2400" spc="0" dirty="0" smtClean="0">
                <a:latin typeface="Times New Roman"/>
                <a:cs typeface="Times New Roman"/>
              </a:rPr>
              <a:t>A</a:t>
            </a:r>
            <a:r>
              <a:rPr sz="2400" spc="-114" dirty="0" smtClean="0">
                <a:latin typeface="Times New Roman"/>
                <a:cs typeface="Times New Roman"/>
              </a:rPr>
              <a:t> </a:t>
            </a:r>
            <a:r>
              <a:rPr sz="2400" spc="0" dirty="0" smtClean="0">
                <a:latin typeface="Times New Roman"/>
                <a:cs typeface="Times New Roman"/>
              </a:rPr>
              <a:t>không được kí</a:t>
            </a:r>
            <a:r>
              <a:rPr sz="2400" spc="4" dirty="0" smtClean="0">
                <a:latin typeface="Times New Roman"/>
                <a:cs typeface="Times New Roman"/>
              </a:rPr>
              <a:t>c</a:t>
            </a:r>
            <a:r>
              <a:rPr sz="2400" spc="0" dirty="0" smtClean="0">
                <a:latin typeface="Times New Roman"/>
                <a:cs typeface="Times New Roman"/>
              </a:rPr>
              <a:t>h</a:t>
            </a:r>
            <a:r>
              <a:rPr sz="2400" spc="-9" dirty="0" smtClean="0">
                <a:latin typeface="Times New Roman"/>
                <a:cs typeface="Times New Roman"/>
              </a:rPr>
              <a:t> </a:t>
            </a:r>
            <a:r>
              <a:rPr sz="2400" spc="0" dirty="0" smtClean="0">
                <a:latin typeface="Times New Roman"/>
                <a:cs typeface="Times New Roman"/>
              </a:rPr>
              <a:t>họa</a:t>
            </a:r>
            <a:r>
              <a:rPr sz="2400" spc="4" dirty="0" smtClean="0">
                <a:latin typeface="Times New Roman"/>
                <a:cs typeface="Times New Roman"/>
              </a:rPr>
              <a:t>t</a:t>
            </a:r>
            <a:r>
              <a:rPr sz="2400" spc="0" dirty="0" smtClean="0">
                <a:latin typeface="Times New Roman"/>
                <a:cs typeface="Times New Roman"/>
              </a:rPr>
              <a:t>. Ch</a:t>
            </a:r>
            <a:r>
              <a:rPr sz="2400" spc="-9" dirty="0" smtClean="0">
                <a:latin typeface="Times New Roman"/>
                <a:cs typeface="Times New Roman"/>
              </a:rPr>
              <a:t>ư</a:t>
            </a:r>
            <a:r>
              <a:rPr sz="2400" spc="0" dirty="0" smtClean="0">
                <a:latin typeface="Times New Roman"/>
                <a:cs typeface="Times New Roman"/>
              </a:rPr>
              <a:t>a </a:t>
            </a:r>
            <a:r>
              <a:rPr sz="2400" spc="4" dirty="0" smtClean="0">
                <a:latin typeface="Times New Roman"/>
                <a:cs typeface="Times New Roman"/>
              </a:rPr>
              <a:t>r</a:t>
            </a:r>
            <a:r>
              <a:rPr sz="2400" spc="0" dirty="0" smtClean="0">
                <a:latin typeface="Times New Roman"/>
                <a:cs typeface="Times New Roman"/>
              </a:rPr>
              <a:t>õ.</a:t>
            </a:r>
            <a:endParaRPr sz="2400">
              <a:latin typeface="Times New Roman"/>
              <a:cs typeface="Times New Roman"/>
            </a:endParaRPr>
          </a:p>
        </p:txBody>
      </p:sp>
      <p:sp>
        <p:nvSpPr>
          <p:cNvPr id="11" name="object 11"/>
          <p:cNvSpPr txBox="1"/>
          <p:nvPr/>
        </p:nvSpPr>
        <p:spPr>
          <a:xfrm>
            <a:off x="5672316" y="2675585"/>
            <a:ext cx="672832"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tăng.</a:t>
            </a:r>
            <a:endParaRPr sz="2400">
              <a:latin typeface="Times New Roman"/>
              <a:cs typeface="Times New Roman"/>
            </a:endParaRPr>
          </a:p>
        </p:txBody>
      </p:sp>
      <p:sp>
        <p:nvSpPr>
          <p:cNvPr id="10" name="object 10"/>
          <p:cNvSpPr txBox="1"/>
          <p:nvPr/>
        </p:nvSpPr>
        <p:spPr>
          <a:xfrm>
            <a:off x="551691" y="3537702"/>
            <a:ext cx="254000" cy="482600"/>
          </a:xfrm>
          <a:prstGeom prst="rect">
            <a:avLst/>
          </a:prstGeom>
        </p:spPr>
        <p:txBody>
          <a:bodyPr wrap="square" lIns="0" tIns="0" rIns="0" bIns="0" rtlCol="0">
            <a:noAutofit/>
          </a:bodyPr>
          <a:lstStyle/>
          <a:p>
            <a:pPr marL="12700">
              <a:lnSpc>
                <a:spcPts val="3775"/>
              </a:lnSpc>
              <a:spcBef>
                <a:spcPts val="188"/>
              </a:spcBef>
            </a:pPr>
            <a:r>
              <a:rPr sz="3600" spc="0" dirty="0" smtClean="0">
                <a:latin typeface="Times New Roman"/>
                <a:cs typeface="Times New Roman"/>
              </a:rPr>
              <a:t>•</a:t>
            </a:r>
            <a:endParaRPr sz="3600">
              <a:latin typeface="Times New Roman"/>
              <a:cs typeface="Times New Roman"/>
            </a:endParaRPr>
          </a:p>
        </p:txBody>
      </p:sp>
      <p:sp>
        <p:nvSpPr>
          <p:cNvPr id="9" name="object 9"/>
          <p:cNvSpPr txBox="1"/>
          <p:nvPr/>
        </p:nvSpPr>
        <p:spPr>
          <a:xfrm>
            <a:off x="551691" y="4322131"/>
            <a:ext cx="3019450"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HẬU  </a:t>
            </a:r>
            <a:r>
              <a:rPr sz="2400" b="1" spc="9" dirty="0" smtClean="0">
                <a:latin typeface="Times New Roman"/>
                <a:cs typeface="Times New Roman"/>
              </a:rPr>
              <a:t>Q</a:t>
            </a:r>
            <a:r>
              <a:rPr sz="2400" b="1" spc="0" dirty="0" smtClean="0">
                <a:latin typeface="Times New Roman"/>
                <a:cs typeface="Times New Roman"/>
              </a:rPr>
              <a:t>UẢ C</a:t>
            </a:r>
            <a:r>
              <a:rPr sz="2400" b="1" spc="-9" dirty="0" smtClean="0">
                <a:latin typeface="Times New Roman"/>
                <a:cs typeface="Times New Roman"/>
              </a:rPr>
              <a:t>Ủ</a:t>
            </a:r>
            <a:r>
              <a:rPr sz="2400" b="1" spc="0" dirty="0" smtClean="0">
                <a:latin typeface="Times New Roman"/>
                <a:cs typeface="Times New Roman"/>
              </a:rPr>
              <a:t>A</a:t>
            </a:r>
            <a:r>
              <a:rPr sz="2400" b="1" spc="-114" dirty="0" smtClean="0">
                <a:latin typeface="Times New Roman"/>
                <a:cs typeface="Times New Roman"/>
              </a:rPr>
              <a:t> </a:t>
            </a:r>
            <a:r>
              <a:rPr sz="2400" b="1" spc="0" dirty="0" smtClean="0">
                <a:latin typeface="Times New Roman"/>
                <a:cs typeface="Times New Roman"/>
              </a:rPr>
              <a:t>PHÙ</a:t>
            </a:r>
            <a:endParaRPr sz="2400">
              <a:latin typeface="Times New Roman"/>
              <a:cs typeface="Times New Roman"/>
            </a:endParaRPr>
          </a:p>
        </p:txBody>
      </p:sp>
      <p:sp>
        <p:nvSpPr>
          <p:cNvPr id="8" name="object 8"/>
          <p:cNvSpPr txBox="1"/>
          <p:nvPr/>
        </p:nvSpPr>
        <p:spPr>
          <a:xfrm>
            <a:off x="551691" y="4635363"/>
            <a:ext cx="254152" cy="2128774"/>
          </a:xfrm>
          <a:prstGeom prst="rect">
            <a:avLst/>
          </a:prstGeom>
        </p:spPr>
        <p:txBody>
          <a:bodyPr wrap="square" lIns="0" tIns="0" rIns="0" bIns="0" rtlCol="0">
            <a:noAutofit/>
          </a:bodyPr>
          <a:lstStyle/>
          <a:p>
            <a:pPr marL="12700" marR="152">
              <a:lnSpc>
                <a:spcPts val="3775"/>
              </a:lnSpc>
              <a:spcBef>
                <a:spcPts val="188"/>
              </a:spcBef>
            </a:pPr>
            <a:r>
              <a:rPr sz="3600" spc="0" dirty="0" smtClean="0">
                <a:latin typeface="Times New Roman"/>
                <a:cs typeface="Times New Roman"/>
              </a:rPr>
              <a:t>•</a:t>
            </a:r>
            <a:endParaRPr sz="3600">
              <a:latin typeface="Times New Roman"/>
              <a:cs typeface="Times New Roman"/>
            </a:endParaRPr>
          </a:p>
          <a:p>
            <a:pPr marL="12700">
              <a:lnSpc>
                <a:spcPct val="95825"/>
              </a:lnSpc>
            </a:pPr>
            <a:r>
              <a:rPr sz="3600" spc="0" dirty="0" smtClean="0">
                <a:latin typeface="Times New Roman"/>
                <a:cs typeface="Times New Roman"/>
              </a:rPr>
              <a:t>•</a:t>
            </a:r>
            <a:endParaRPr sz="3600">
              <a:latin typeface="Times New Roman"/>
              <a:cs typeface="Times New Roman"/>
            </a:endParaRPr>
          </a:p>
          <a:p>
            <a:pPr marL="12700" marR="152">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marR="152">
              <a:lnSpc>
                <a:spcPct val="95825"/>
              </a:lnSpc>
              <a:spcBef>
                <a:spcPts val="180"/>
              </a:spcBef>
            </a:pPr>
            <a:r>
              <a:rPr sz="3600" spc="0" dirty="0" smtClean="0">
                <a:latin typeface="Times New Roman"/>
                <a:cs typeface="Times New Roman"/>
              </a:rPr>
              <a:t>•</a:t>
            </a:r>
            <a:endParaRPr sz="3600">
              <a:latin typeface="Times New Roman"/>
              <a:cs typeface="Times New Roman"/>
            </a:endParaRPr>
          </a:p>
        </p:txBody>
      </p:sp>
      <p:sp>
        <p:nvSpPr>
          <p:cNvPr id="7" name="object 7"/>
          <p:cNvSpPr txBox="1"/>
          <p:nvPr/>
        </p:nvSpPr>
        <p:spPr>
          <a:xfrm>
            <a:off x="1008891" y="4870771"/>
            <a:ext cx="4484319"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G</a:t>
            </a:r>
            <a:r>
              <a:rPr sz="2400" b="1" spc="4" dirty="0" smtClean="0">
                <a:latin typeface="Times New Roman"/>
                <a:cs typeface="Times New Roman"/>
              </a:rPr>
              <a:t>i</a:t>
            </a:r>
            <a:r>
              <a:rPr sz="2400" b="1" spc="0" dirty="0" smtClean="0">
                <a:latin typeface="Times New Roman"/>
                <a:cs typeface="Times New Roman"/>
              </a:rPr>
              <a:t>ảm</a:t>
            </a:r>
            <a:r>
              <a:rPr sz="2400" b="1" spc="-19" dirty="0" smtClean="0">
                <a:latin typeface="Times New Roman"/>
                <a:cs typeface="Times New Roman"/>
              </a:rPr>
              <a:t> </a:t>
            </a:r>
            <a:r>
              <a:rPr sz="2400" b="1" spc="0" dirty="0" smtClean="0">
                <a:latin typeface="Times New Roman"/>
                <a:cs typeface="Times New Roman"/>
              </a:rPr>
              <a:t>áp</a:t>
            </a:r>
            <a:r>
              <a:rPr sz="2400" b="1" spc="4" dirty="0" smtClean="0">
                <a:latin typeface="Times New Roman"/>
                <a:cs typeface="Times New Roman"/>
              </a:rPr>
              <a:t> </a:t>
            </a:r>
            <a:r>
              <a:rPr sz="2400" b="1" spc="0" dirty="0" smtClean="0">
                <a:latin typeface="Times New Roman"/>
                <a:cs typeface="Times New Roman"/>
              </a:rPr>
              <a:t>lực</a:t>
            </a:r>
            <a:r>
              <a:rPr sz="2400" b="1" spc="-19" dirty="0" smtClean="0">
                <a:latin typeface="Times New Roman"/>
                <a:cs typeface="Times New Roman"/>
              </a:rPr>
              <a:t> </a:t>
            </a:r>
            <a:r>
              <a:rPr sz="2400" b="1" spc="4" dirty="0" smtClean="0">
                <a:latin typeface="Times New Roman"/>
                <a:cs typeface="Times New Roman"/>
              </a:rPr>
              <a:t>k</a:t>
            </a:r>
            <a:r>
              <a:rPr sz="2400" b="1" spc="0" dirty="0" smtClean="0">
                <a:latin typeface="Times New Roman"/>
                <a:cs typeface="Times New Roman"/>
              </a:rPr>
              <a:t>eo</a:t>
            </a:r>
            <a:r>
              <a:rPr sz="2400" b="1" spc="-9" dirty="0" smtClean="0">
                <a:latin typeface="Times New Roman"/>
                <a:cs typeface="Times New Roman"/>
              </a:rPr>
              <a:t> </a:t>
            </a:r>
            <a:r>
              <a:rPr sz="2400" b="1" spc="0" dirty="0" smtClean="0">
                <a:latin typeface="Times New Roman"/>
                <a:cs typeface="Times New Roman"/>
              </a:rPr>
              <a:t>do</a:t>
            </a:r>
            <a:r>
              <a:rPr sz="2400" b="1" spc="4" dirty="0" smtClean="0">
                <a:latin typeface="Times New Roman"/>
                <a:cs typeface="Times New Roman"/>
              </a:rPr>
              <a:t> </a:t>
            </a:r>
            <a:r>
              <a:rPr sz="2400" b="1" spc="0" dirty="0" smtClean="0">
                <a:latin typeface="Times New Roman"/>
                <a:cs typeface="Times New Roman"/>
              </a:rPr>
              <a:t>giảm</a:t>
            </a:r>
            <a:r>
              <a:rPr sz="2400" b="1" spc="-14" dirty="0" smtClean="0">
                <a:latin typeface="Times New Roman"/>
                <a:cs typeface="Times New Roman"/>
              </a:rPr>
              <a:t> </a:t>
            </a:r>
            <a:r>
              <a:rPr sz="2400" b="1" spc="0" dirty="0" smtClean="0">
                <a:latin typeface="Times New Roman"/>
                <a:cs typeface="Times New Roman"/>
              </a:rPr>
              <a:t>album</a:t>
            </a:r>
            <a:r>
              <a:rPr sz="2400" b="1" spc="4" dirty="0" smtClean="0">
                <a:latin typeface="Times New Roman"/>
                <a:cs typeface="Times New Roman"/>
              </a:rPr>
              <a:t>i</a:t>
            </a:r>
            <a:r>
              <a:rPr sz="2400" b="1" spc="0" dirty="0" smtClean="0">
                <a:latin typeface="Times New Roman"/>
                <a:cs typeface="Times New Roman"/>
              </a:rPr>
              <a:t>n</a:t>
            </a:r>
            <a:endParaRPr sz="2400">
              <a:latin typeface="Times New Roman"/>
              <a:cs typeface="Times New Roman"/>
            </a:endParaRPr>
          </a:p>
        </p:txBody>
      </p:sp>
      <p:sp>
        <p:nvSpPr>
          <p:cNvPr id="6" name="object 6"/>
          <p:cNvSpPr txBox="1"/>
          <p:nvPr/>
        </p:nvSpPr>
        <p:spPr>
          <a:xfrm>
            <a:off x="5498290" y="4870771"/>
            <a:ext cx="723087"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máu.</a:t>
            </a:r>
            <a:endParaRPr sz="2400">
              <a:latin typeface="Times New Roman"/>
              <a:cs typeface="Times New Roman"/>
            </a:endParaRPr>
          </a:p>
        </p:txBody>
      </p:sp>
      <p:sp>
        <p:nvSpPr>
          <p:cNvPr id="5" name="object 5"/>
          <p:cNvSpPr txBox="1"/>
          <p:nvPr/>
        </p:nvSpPr>
        <p:spPr>
          <a:xfrm>
            <a:off x="1008891" y="5419665"/>
            <a:ext cx="1856786" cy="1427480"/>
          </a:xfrm>
          <a:prstGeom prst="rect">
            <a:avLst/>
          </a:prstGeom>
        </p:spPr>
        <p:txBody>
          <a:bodyPr wrap="square" lIns="0" tIns="0" rIns="0" bIns="0" rtlCol="0">
            <a:noAutofit/>
          </a:bodyPr>
          <a:lstStyle/>
          <a:p>
            <a:pPr marL="12700" marR="7767">
              <a:lnSpc>
                <a:spcPts val="2550"/>
              </a:lnSpc>
              <a:spcBef>
                <a:spcPts val="127"/>
              </a:spcBef>
            </a:pPr>
            <a:r>
              <a:rPr sz="2400" b="1" spc="0" dirty="0" smtClean="0">
                <a:latin typeface="Times New Roman"/>
                <a:cs typeface="Times New Roman"/>
              </a:rPr>
              <a:t>G</a:t>
            </a:r>
            <a:r>
              <a:rPr sz="2400" b="1" spc="4" dirty="0" smtClean="0">
                <a:latin typeface="Times New Roman"/>
                <a:cs typeface="Times New Roman"/>
              </a:rPr>
              <a:t>i</a:t>
            </a:r>
            <a:r>
              <a:rPr sz="2400" b="1" spc="0" dirty="0" smtClean="0">
                <a:latin typeface="Times New Roman"/>
                <a:cs typeface="Times New Roman"/>
              </a:rPr>
              <a:t>ảm</a:t>
            </a:r>
            <a:r>
              <a:rPr sz="2400" b="1" spc="-19" dirty="0" smtClean="0">
                <a:latin typeface="Times New Roman"/>
                <a:cs typeface="Times New Roman"/>
              </a:rPr>
              <a:t> </a:t>
            </a:r>
            <a:r>
              <a:rPr sz="2400" b="1" spc="0" dirty="0" smtClean="0">
                <a:latin typeface="Times New Roman"/>
                <a:cs typeface="Times New Roman"/>
              </a:rPr>
              <a:t>thể </a:t>
            </a:r>
            <a:r>
              <a:rPr sz="2400" b="1" spc="4" dirty="0" smtClean="0">
                <a:latin typeface="Times New Roman"/>
                <a:cs typeface="Times New Roman"/>
              </a:rPr>
              <a:t>t</a:t>
            </a:r>
            <a:r>
              <a:rPr sz="2400" b="1" spc="0" dirty="0" smtClean="0">
                <a:latin typeface="Times New Roman"/>
                <a:cs typeface="Times New Roman"/>
              </a:rPr>
              <a:t>í</a:t>
            </a:r>
            <a:r>
              <a:rPr sz="2400" b="1" spc="4" dirty="0" smtClean="0">
                <a:latin typeface="Times New Roman"/>
                <a:cs typeface="Times New Roman"/>
              </a:rPr>
              <a:t>c</a:t>
            </a:r>
            <a:r>
              <a:rPr sz="2400" b="1" spc="0" dirty="0" smtClean="0">
                <a:latin typeface="Times New Roman"/>
                <a:cs typeface="Times New Roman"/>
              </a:rPr>
              <a:t>h</a:t>
            </a:r>
            <a:endParaRPr sz="2400">
              <a:latin typeface="Times New Roman"/>
              <a:cs typeface="Times New Roman"/>
            </a:endParaRPr>
          </a:p>
          <a:p>
            <a:pPr marL="12700">
              <a:lnSpc>
                <a:spcPct val="95825"/>
              </a:lnSpc>
              <a:spcBef>
                <a:spcPts val="1432"/>
              </a:spcBef>
            </a:pPr>
            <a:r>
              <a:rPr sz="2400" b="1" spc="0" dirty="0" smtClean="0">
                <a:latin typeface="Times New Roman"/>
                <a:cs typeface="Times New Roman"/>
              </a:rPr>
              <a:t>Tă</a:t>
            </a:r>
            <a:r>
              <a:rPr sz="2400" b="1" spc="-4" dirty="0" smtClean="0">
                <a:latin typeface="Times New Roman"/>
                <a:cs typeface="Times New Roman"/>
              </a:rPr>
              <a:t>n</a:t>
            </a:r>
            <a:r>
              <a:rPr sz="2400" b="1" spc="0" dirty="0" smtClean="0">
                <a:latin typeface="Times New Roman"/>
                <a:cs typeface="Times New Roman"/>
              </a:rPr>
              <a:t>g</a:t>
            </a:r>
            <a:r>
              <a:rPr sz="2400" b="1" spc="9" dirty="0" smtClean="0">
                <a:latin typeface="Times New Roman"/>
                <a:cs typeface="Times New Roman"/>
              </a:rPr>
              <a:t> </a:t>
            </a:r>
            <a:r>
              <a:rPr sz="2400" b="1" spc="0" dirty="0" smtClean="0">
                <a:latin typeface="Times New Roman"/>
                <a:cs typeface="Times New Roman"/>
              </a:rPr>
              <a:t>nguy cơ</a:t>
            </a:r>
            <a:endParaRPr sz="2400">
              <a:latin typeface="Times New Roman"/>
              <a:cs typeface="Times New Roman"/>
            </a:endParaRPr>
          </a:p>
          <a:p>
            <a:pPr marL="12700" marR="6853">
              <a:lnSpc>
                <a:spcPct val="95825"/>
              </a:lnSpc>
              <a:spcBef>
                <a:spcPts val="1560"/>
              </a:spcBef>
            </a:pPr>
            <a:r>
              <a:rPr sz="2400" b="1" spc="0" dirty="0" smtClean="0">
                <a:latin typeface="Times New Roman"/>
                <a:cs typeface="Times New Roman"/>
              </a:rPr>
              <a:t>Tă</a:t>
            </a:r>
            <a:r>
              <a:rPr sz="2400" b="1" spc="-4" dirty="0" smtClean="0">
                <a:latin typeface="Times New Roman"/>
                <a:cs typeface="Times New Roman"/>
              </a:rPr>
              <a:t>n</a:t>
            </a:r>
            <a:r>
              <a:rPr sz="2400" b="1" spc="0" dirty="0" smtClean="0">
                <a:latin typeface="Times New Roman"/>
                <a:cs typeface="Times New Roman"/>
              </a:rPr>
              <a:t>g</a:t>
            </a:r>
            <a:r>
              <a:rPr sz="2400" b="1" spc="9" dirty="0" smtClean="0">
                <a:latin typeface="Times New Roman"/>
                <a:cs typeface="Times New Roman"/>
              </a:rPr>
              <a:t> </a:t>
            </a:r>
            <a:r>
              <a:rPr sz="2400" b="1" spc="0" dirty="0" smtClean="0">
                <a:latin typeface="Times New Roman"/>
                <a:cs typeface="Times New Roman"/>
              </a:rPr>
              <a:t>nguy cơ</a:t>
            </a:r>
            <a:endParaRPr sz="2400">
              <a:latin typeface="Times New Roman"/>
              <a:cs typeface="Times New Roman"/>
            </a:endParaRPr>
          </a:p>
        </p:txBody>
      </p:sp>
      <p:sp>
        <p:nvSpPr>
          <p:cNvPr id="4" name="object 4"/>
          <p:cNvSpPr txBox="1"/>
          <p:nvPr/>
        </p:nvSpPr>
        <p:spPr>
          <a:xfrm>
            <a:off x="2861161" y="5419665"/>
            <a:ext cx="3637280" cy="1427480"/>
          </a:xfrm>
          <a:prstGeom prst="rect">
            <a:avLst/>
          </a:prstGeom>
        </p:spPr>
        <p:txBody>
          <a:bodyPr wrap="square" lIns="0" tIns="0" rIns="0" bIns="0" rtlCol="0">
            <a:noAutofit/>
          </a:bodyPr>
          <a:lstStyle/>
          <a:p>
            <a:pPr marL="12700" marR="45720">
              <a:lnSpc>
                <a:spcPts val="2550"/>
              </a:lnSpc>
              <a:spcBef>
                <a:spcPts val="127"/>
              </a:spcBef>
            </a:pPr>
            <a:r>
              <a:rPr sz="2400" b="1" spc="0" dirty="0" smtClean="0">
                <a:latin typeface="Times New Roman"/>
                <a:cs typeface="Times New Roman"/>
              </a:rPr>
              <a:t>tuần hòan h</a:t>
            </a:r>
            <a:r>
              <a:rPr sz="2400" b="1" spc="4" dirty="0" smtClean="0">
                <a:latin typeface="Times New Roman"/>
                <a:cs typeface="Times New Roman"/>
              </a:rPr>
              <a:t>i</a:t>
            </a:r>
            <a:r>
              <a:rPr sz="2400" b="1" spc="0" dirty="0" smtClean="0">
                <a:latin typeface="Times New Roman"/>
                <a:cs typeface="Times New Roman"/>
              </a:rPr>
              <a:t>ệu quả.</a:t>
            </a:r>
            <a:endParaRPr sz="2400">
              <a:latin typeface="Times New Roman"/>
              <a:cs typeface="Times New Roman"/>
            </a:endParaRPr>
          </a:p>
          <a:p>
            <a:pPr marL="14528" marR="45720">
              <a:lnSpc>
                <a:spcPct val="95825"/>
              </a:lnSpc>
              <a:spcBef>
                <a:spcPts val="1432"/>
              </a:spcBef>
            </a:pPr>
            <a:r>
              <a:rPr sz="2400" b="1" spc="0" dirty="0" smtClean="0">
                <a:latin typeface="Times New Roman"/>
                <a:cs typeface="Times New Roman"/>
              </a:rPr>
              <a:t>suy thận</a:t>
            </a:r>
            <a:r>
              <a:rPr sz="2400" b="1" spc="9" dirty="0" smtClean="0">
                <a:latin typeface="Times New Roman"/>
                <a:cs typeface="Times New Roman"/>
              </a:rPr>
              <a:t> </a:t>
            </a:r>
            <a:r>
              <a:rPr sz="2400" b="1" spc="0" dirty="0" smtClean="0">
                <a:latin typeface="Times New Roman"/>
                <a:cs typeface="Times New Roman"/>
              </a:rPr>
              <a:t>cấp.</a:t>
            </a:r>
            <a:endParaRPr sz="2400">
              <a:latin typeface="Times New Roman"/>
              <a:cs typeface="Times New Roman"/>
            </a:endParaRPr>
          </a:p>
          <a:p>
            <a:pPr marL="14528">
              <a:lnSpc>
                <a:spcPct val="95825"/>
              </a:lnSpc>
              <a:spcBef>
                <a:spcPts val="1560"/>
              </a:spcBef>
            </a:pPr>
            <a:r>
              <a:rPr sz="2400" b="1" spc="0" dirty="0" smtClean="0">
                <a:latin typeface="Times New Roman"/>
                <a:cs typeface="Times New Roman"/>
              </a:rPr>
              <a:t>nhiễm</a:t>
            </a:r>
            <a:r>
              <a:rPr sz="2400" b="1" spc="-4" dirty="0" smtClean="0">
                <a:latin typeface="Times New Roman"/>
                <a:cs typeface="Times New Roman"/>
              </a:rPr>
              <a:t> </a:t>
            </a:r>
            <a:r>
              <a:rPr sz="2400" b="1" spc="0" dirty="0" smtClean="0">
                <a:latin typeface="Times New Roman"/>
                <a:cs typeface="Times New Roman"/>
              </a:rPr>
              <a:t>t</a:t>
            </a:r>
            <a:r>
              <a:rPr sz="2400" b="1" spc="4" dirty="0" smtClean="0">
                <a:latin typeface="Times New Roman"/>
                <a:cs typeface="Times New Roman"/>
              </a:rPr>
              <a:t>r</a:t>
            </a:r>
            <a:r>
              <a:rPr sz="2400" b="1" spc="0" dirty="0" smtClean="0">
                <a:latin typeface="Times New Roman"/>
                <a:cs typeface="Times New Roman"/>
              </a:rPr>
              <a:t>ùng, n</a:t>
            </a:r>
            <a:r>
              <a:rPr sz="2400" b="1" spc="-9" dirty="0" smtClean="0">
                <a:latin typeface="Times New Roman"/>
                <a:cs typeface="Times New Roman"/>
              </a:rPr>
              <a:t>h</a:t>
            </a:r>
            <a:r>
              <a:rPr sz="2400" b="1" spc="0" dirty="0" smtClean="0">
                <a:latin typeface="Times New Roman"/>
                <a:cs typeface="Times New Roman"/>
              </a:rPr>
              <a:t>ất</a:t>
            </a:r>
            <a:r>
              <a:rPr sz="2400" b="1" spc="14" dirty="0" smtClean="0">
                <a:latin typeface="Times New Roman"/>
                <a:cs typeface="Times New Roman"/>
              </a:rPr>
              <a:t> </a:t>
            </a:r>
            <a:r>
              <a:rPr sz="2400" b="1" spc="0" dirty="0" smtClean="0">
                <a:latin typeface="Times New Roman"/>
                <a:cs typeface="Times New Roman"/>
              </a:rPr>
              <a:t>là</a:t>
            </a:r>
            <a:r>
              <a:rPr sz="2400" b="1" spc="-4" dirty="0" smtClean="0">
                <a:latin typeface="Times New Roman"/>
                <a:cs typeface="Times New Roman"/>
              </a:rPr>
              <a:t> </a:t>
            </a:r>
            <a:r>
              <a:rPr sz="2400" b="1" spc="0" dirty="0" smtClean="0">
                <a:latin typeface="Times New Roman"/>
                <a:cs typeface="Times New Roman"/>
              </a:rPr>
              <a:t>nhiễm</a:t>
            </a:r>
            <a:endParaRPr sz="2400">
              <a:latin typeface="Times New Roman"/>
              <a:cs typeface="Times New Roman"/>
            </a:endParaRPr>
          </a:p>
        </p:txBody>
      </p:sp>
      <p:sp>
        <p:nvSpPr>
          <p:cNvPr id="3" name="object 3"/>
          <p:cNvSpPr txBox="1"/>
          <p:nvPr/>
        </p:nvSpPr>
        <p:spPr>
          <a:xfrm>
            <a:off x="6502607" y="6516945"/>
            <a:ext cx="799896"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a:t>
            </a:r>
            <a:r>
              <a:rPr sz="2400" b="1" spc="4" dirty="0" smtClean="0">
                <a:latin typeface="Times New Roman"/>
                <a:cs typeface="Times New Roman"/>
              </a:rPr>
              <a:t>r</a:t>
            </a:r>
            <a:r>
              <a:rPr sz="2400" b="1" spc="0" dirty="0" smtClean="0">
                <a:latin typeface="Times New Roman"/>
                <a:cs typeface="Times New Roman"/>
              </a:rPr>
              <a:t>ùng</a:t>
            </a:r>
            <a:endParaRPr sz="2400">
              <a:latin typeface="Times New Roman"/>
              <a:cs typeface="Times New Roman"/>
            </a:endParaRPr>
          </a:p>
        </p:txBody>
      </p:sp>
      <p:sp>
        <p:nvSpPr>
          <p:cNvPr id="2" name="object 2"/>
          <p:cNvSpPr txBox="1"/>
          <p:nvPr/>
        </p:nvSpPr>
        <p:spPr>
          <a:xfrm>
            <a:off x="7307583" y="6516945"/>
            <a:ext cx="468274" cy="330200"/>
          </a:xfrm>
          <a:prstGeom prst="rect">
            <a:avLst/>
          </a:prstGeom>
        </p:spPr>
        <p:txBody>
          <a:bodyPr wrap="square" lIns="0" tIns="0" rIns="0" bIns="0" rtlCol="0">
            <a:noAutofit/>
          </a:bodyPr>
          <a:lstStyle/>
          <a:p>
            <a:pPr marL="12700">
              <a:lnSpc>
                <a:spcPts val="2550"/>
              </a:lnSpc>
              <a:spcBef>
                <a:spcPts val="127"/>
              </a:spcBef>
            </a:pPr>
            <a:r>
              <a:rPr sz="2400" b="1" spc="-4" dirty="0" smtClean="0">
                <a:latin typeface="Times New Roman"/>
                <a:cs typeface="Times New Roman"/>
              </a:rPr>
              <a:t>d</a:t>
            </a:r>
            <a:r>
              <a:rPr sz="2400" b="1" spc="0" dirty="0" smtClean="0">
                <a:latin typeface="Times New Roman"/>
                <a:cs typeface="Times New Roman"/>
              </a:rPr>
              <a:t>a.</a:t>
            </a:r>
            <a:endParaRPr sz="2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045333" y="213843"/>
            <a:ext cx="3115737" cy="432612"/>
          </a:xfrm>
          <a:prstGeom prst="rect">
            <a:avLst/>
          </a:prstGeom>
        </p:spPr>
        <p:txBody>
          <a:bodyPr wrap="square" lIns="0" tIns="0" rIns="0" bIns="0" rtlCol="0">
            <a:noAutofit/>
          </a:bodyPr>
          <a:lstStyle/>
          <a:p>
            <a:pPr marL="12700">
              <a:lnSpc>
                <a:spcPts val="3375"/>
              </a:lnSpc>
              <a:spcBef>
                <a:spcPts val="168"/>
              </a:spcBef>
            </a:pPr>
            <a:r>
              <a:rPr sz="3200" b="1" spc="0" dirty="0" smtClean="0">
                <a:solidFill>
                  <a:srgbClr val="00B050"/>
                </a:solidFill>
                <a:latin typeface="Arial"/>
                <a:cs typeface="Arial"/>
              </a:rPr>
              <a:t>NGUYÊN</a:t>
            </a:r>
            <a:r>
              <a:rPr sz="3200" b="1" spc="-9" dirty="0" smtClean="0">
                <a:solidFill>
                  <a:srgbClr val="00B050"/>
                </a:solidFill>
                <a:latin typeface="Arial"/>
                <a:cs typeface="Arial"/>
              </a:rPr>
              <a:t> </a:t>
            </a:r>
            <a:r>
              <a:rPr sz="3200" b="1" spc="0" dirty="0" smtClean="0">
                <a:solidFill>
                  <a:srgbClr val="00B050"/>
                </a:solidFill>
                <a:latin typeface="Arial"/>
                <a:cs typeface="Arial"/>
              </a:rPr>
              <a:t>NHÂN</a:t>
            </a:r>
            <a:endParaRPr sz="3200" dirty="0">
              <a:solidFill>
                <a:srgbClr val="00B050"/>
              </a:solidFill>
              <a:latin typeface="Arial"/>
              <a:cs typeface="Arial"/>
            </a:endParaRPr>
          </a:p>
        </p:txBody>
      </p:sp>
      <p:sp>
        <p:nvSpPr>
          <p:cNvPr id="14" name="object 14"/>
          <p:cNvSpPr txBox="1"/>
          <p:nvPr/>
        </p:nvSpPr>
        <p:spPr>
          <a:xfrm>
            <a:off x="618540" y="886949"/>
            <a:ext cx="3534277" cy="696205"/>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NG</a:t>
            </a:r>
            <a:r>
              <a:rPr sz="2400" b="1" spc="-9" dirty="0" smtClean="0">
                <a:latin typeface="Times New Roman"/>
                <a:cs typeface="Times New Roman"/>
              </a:rPr>
              <a:t>U</a:t>
            </a:r>
            <a:r>
              <a:rPr sz="2400" b="1" spc="0" dirty="0" smtClean="0">
                <a:latin typeface="Times New Roman"/>
                <a:cs typeface="Times New Roman"/>
              </a:rPr>
              <a:t>Y</a:t>
            </a:r>
            <a:r>
              <a:rPr sz="2400" b="1" spc="-9" dirty="0" smtClean="0">
                <a:latin typeface="Times New Roman"/>
                <a:cs typeface="Times New Roman"/>
              </a:rPr>
              <a:t>Ê</a:t>
            </a:r>
            <a:r>
              <a:rPr sz="2400" b="1" spc="0" dirty="0" smtClean="0">
                <a:latin typeface="Times New Roman"/>
                <a:cs typeface="Times New Roman"/>
              </a:rPr>
              <a:t>N</a:t>
            </a:r>
            <a:r>
              <a:rPr sz="2400" b="1" spc="25" dirty="0" smtClean="0">
                <a:latin typeface="Times New Roman"/>
                <a:cs typeface="Times New Roman"/>
              </a:rPr>
              <a:t> </a:t>
            </a:r>
            <a:r>
              <a:rPr sz="2400" b="1" spc="0" dirty="0" smtClean="0">
                <a:latin typeface="Times New Roman"/>
                <a:cs typeface="Times New Roman"/>
              </a:rPr>
              <a:t>PH</a:t>
            </a:r>
            <a:r>
              <a:rPr sz="2400" b="1" spc="-4" dirty="0" smtClean="0">
                <a:latin typeface="Times New Roman"/>
                <a:cs typeface="Times New Roman"/>
              </a:rPr>
              <a:t>ÁT</a:t>
            </a:r>
            <a:r>
              <a:rPr sz="2400" spc="0" dirty="0" smtClean="0">
                <a:latin typeface="Times New Roman"/>
                <a:cs typeface="Times New Roman"/>
              </a:rPr>
              <a:t>: C</a:t>
            </a:r>
            <a:r>
              <a:rPr sz="2400" spc="-4" dirty="0" smtClean="0">
                <a:latin typeface="Times New Roman"/>
                <a:cs typeface="Times New Roman"/>
              </a:rPr>
              <a:t>h</a:t>
            </a:r>
            <a:r>
              <a:rPr sz="2400" spc="0" dirty="0" smtClean="0">
                <a:latin typeface="Times New Roman"/>
                <a:cs typeface="Times New Roman"/>
              </a:rPr>
              <a:t>iếm</a:t>
            </a:r>
            <a:r>
              <a:rPr sz="2400" spc="-14" dirty="0" smtClean="0">
                <a:latin typeface="Times New Roman"/>
                <a:cs typeface="Times New Roman"/>
              </a:rPr>
              <a:t> </a:t>
            </a:r>
            <a:r>
              <a:rPr sz="2400" spc="4" dirty="0" smtClean="0">
                <a:latin typeface="Times New Roman"/>
                <a:cs typeface="Times New Roman"/>
              </a:rPr>
              <a:t>tỉ</a:t>
            </a:r>
            <a:endParaRPr sz="2400">
              <a:latin typeface="Times New Roman"/>
              <a:cs typeface="Times New Roman"/>
            </a:endParaRPr>
          </a:p>
          <a:p>
            <a:pPr marL="469899" marR="45765">
              <a:lnSpc>
                <a:spcPct val="95825"/>
              </a:lnSpc>
            </a:pPr>
            <a:r>
              <a:rPr sz="2400" spc="0" dirty="0" smtClean="0">
                <a:latin typeface="Times New Roman"/>
                <a:cs typeface="Times New Roman"/>
              </a:rPr>
              <a:t>thương </a:t>
            </a:r>
            <a:r>
              <a:rPr sz="2400" spc="-19" dirty="0" smtClean="0">
                <a:latin typeface="Times New Roman"/>
                <a:cs typeface="Times New Roman"/>
              </a:rPr>
              <a:t>m</a:t>
            </a:r>
            <a:r>
              <a:rPr sz="2400" spc="0" dirty="0" smtClean="0">
                <a:latin typeface="Times New Roman"/>
                <a:cs typeface="Times New Roman"/>
              </a:rPr>
              <a:t>ô</a:t>
            </a:r>
            <a:r>
              <a:rPr sz="2400" spc="9" dirty="0" smtClean="0">
                <a:latin typeface="Times New Roman"/>
                <a:cs typeface="Times New Roman"/>
              </a:rPr>
              <a:t> </a:t>
            </a:r>
            <a:r>
              <a:rPr sz="2400" spc="0" dirty="0" smtClean="0">
                <a:latin typeface="Times New Roman"/>
                <a:cs typeface="Times New Roman"/>
              </a:rPr>
              <a:t>họ</a:t>
            </a:r>
            <a:r>
              <a:rPr sz="2400" spc="4" dirty="0" smtClean="0">
                <a:latin typeface="Times New Roman"/>
                <a:cs typeface="Times New Roman"/>
              </a:rPr>
              <a:t>c</a:t>
            </a:r>
            <a:r>
              <a:rPr sz="2400" spc="0" dirty="0" smtClean="0">
                <a:latin typeface="Times New Roman"/>
                <a:cs typeface="Times New Roman"/>
              </a:rPr>
              <a:t>:</a:t>
            </a:r>
            <a:endParaRPr sz="2400">
              <a:latin typeface="Times New Roman"/>
              <a:cs typeface="Times New Roman"/>
            </a:endParaRPr>
          </a:p>
        </p:txBody>
      </p:sp>
      <p:sp>
        <p:nvSpPr>
          <p:cNvPr id="13" name="object 13"/>
          <p:cNvSpPr txBox="1"/>
          <p:nvPr/>
        </p:nvSpPr>
        <p:spPr>
          <a:xfrm>
            <a:off x="4156329" y="886949"/>
            <a:ext cx="1627576" cy="330504"/>
          </a:xfrm>
          <a:prstGeom prst="rect">
            <a:avLst/>
          </a:prstGeom>
        </p:spPr>
        <p:txBody>
          <a:bodyPr wrap="square" lIns="0" tIns="0" rIns="0" bIns="0" rtlCol="0">
            <a:noAutofit/>
          </a:bodyPr>
          <a:lstStyle/>
          <a:p>
            <a:pPr marL="12700">
              <a:lnSpc>
                <a:spcPts val="2550"/>
              </a:lnSpc>
              <a:spcBef>
                <a:spcPts val="127"/>
              </a:spcBef>
            </a:pPr>
            <a:r>
              <a:rPr sz="2400" spc="4" dirty="0" smtClean="0">
                <a:latin typeface="Times New Roman"/>
                <a:cs typeface="Times New Roman"/>
              </a:rPr>
              <a:t>l</a:t>
            </a:r>
            <a:r>
              <a:rPr sz="2400" spc="0" dirty="0" smtClean="0">
                <a:latin typeface="Times New Roman"/>
                <a:cs typeface="Times New Roman"/>
              </a:rPr>
              <a:t>ệ</a:t>
            </a:r>
            <a:r>
              <a:rPr sz="2400" spc="590" dirty="0" smtClean="0">
                <a:latin typeface="Times New Roman"/>
                <a:cs typeface="Times New Roman"/>
              </a:rPr>
              <a:t> </a:t>
            </a:r>
            <a:r>
              <a:rPr sz="2400" spc="0" dirty="0" smtClean="0">
                <a:latin typeface="Times New Roman"/>
                <a:cs typeface="Times New Roman"/>
              </a:rPr>
              <a:t>t</a:t>
            </a:r>
            <a:r>
              <a:rPr sz="2400" spc="4" dirty="0" smtClean="0">
                <a:latin typeface="Times New Roman"/>
                <a:cs typeface="Times New Roman"/>
              </a:rPr>
              <a:t>r</a:t>
            </a:r>
            <a:r>
              <a:rPr sz="2400" spc="0" dirty="0" smtClean="0">
                <a:latin typeface="Times New Roman"/>
                <a:cs typeface="Times New Roman"/>
              </a:rPr>
              <a:t>ên</a:t>
            </a:r>
            <a:r>
              <a:rPr sz="2400" spc="-19" dirty="0" smtClean="0">
                <a:latin typeface="Times New Roman"/>
                <a:cs typeface="Times New Roman"/>
              </a:rPr>
              <a:t> </a:t>
            </a:r>
            <a:r>
              <a:rPr sz="2400" spc="0" dirty="0" smtClean="0">
                <a:latin typeface="Times New Roman"/>
                <a:cs typeface="Times New Roman"/>
              </a:rPr>
              <a:t>90%,</a:t>
            </a:r>
            <a:endParaRPr sz="2400">
              <a:latin typeface="Times New Roman"/>
              <a:cs typeface="Times New Roman"/>
            </a:endParaRPr>
          </a:p>
        </p:txBody>
      </p:sp>
      <p:sp>
        <p:nvSpPr>
          <p:cNvPr id="12" name="object 12"/>
          <p:cNvSpPr txBox="1"/>
          <p:nvPr/>
        </p:nvSpPr>
        <p:spPr>
          <a:xfrm>
            <a:off x="5788914" y="886949"/>
            <a:ext cx="685036"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đ</a:t>
            </a:r>
            <a:r>
              <a:rPr sz="2400" spc="-4" dirty="0" smtClean="0">
                <a:latin typeface="Times New Roman"/>
                <a:cs typeface="Times New Roman"/>
              </a:rPr>
              <a:t>ư</a:t>
            </a:r>
            <a:r>
              <a:rPr sz="2400" spc="0" dirty="0" smtClean="0">
                <a:latin typeface="Times New Roman"/>
                <a:cs typeface="Times New Roman"/>
              </a:rPr>
              <a:t>ợc</a:t>
            </a:r>
            <a:endParaRPr sz="2400">
              <a:latin typeface="Times New Roman"/>
              <a:cs typeface="Times New Roman"/>
            </a:endParaRPr>
          </a:p>
        </p:txBody>
      </p:sp>
      <p:sp>
        <p:nvSpPr>
          <p:cNvPr id="11" name="object 11"/>
          <p:cNvSpPr txBox="1"/>
          <p:nvPr/>
        </p:nvSpPr>
        <p:spPr>
          <a:xfrm>
            <a:off x="6479540" y="886949"/>
            <a:ext cx="455730" cy="330504"/>
          </a:xfrm>
          <a:prstGeom prst="rect">
            <a:avLst/>
          </a:prstGeom>
        </p:spPr>
        <p:txBody>
          <a:bodyPr wrap="square" lIns="0" tIns="0" rIns="0" bIns="0" rtlCol="0">
            <a:noAutofit/>
          </a:bodyPr>
          <a:lstStyle/>
          <a:p>
            <a:pPr marL="12700">
              <a:lnSpc>
                <a:spcPts val="2550"/>
              </a:lnSpc>
              <a:spcBef>
                <a:spcPts val="127"/>
              </a:spcBef>
            </a:pPr>
            <a:r>
              <a:rPr sz="2400" spc="-19" dirty="0" smtClean="0">
                <a:latin typeface="Times New Roman"/>
                <a:cs typeface="Times New Roman"/>
              </a:rPr>
              <a:t>mô</a:t>
            </a:r>
            <a:endParaRPr sz="2400">
              <a:latin typeface="Times New Roman"/>
              <a:cs typeface="Times New Roman"/>
            </a:endParaRPr>
          </a:p>
        </p:txBody>
      </p:sp>
      <p:sp>
        <p:nvSpPr>
          <p:cNvPr id="10" name="object 10"/>
          <p:cNvSpPr txBox="1"/>
          <p:nvPr/>
        </p:nvSpPr>
        <p:spPr>
          <a:xfrm>
            <a:off x="6944359" y="886949"/>
            <a:ext cx="292500" cy="330504"/>
          </a:xfrm>
          <a:prstGeom prst="rect">
            <a:avLst/>
          </a:prstGeom>
        </p:spPr>
        <p:txBody>
          <a:bodyPr wrap="square" lIns="0" tIns="0" rIns="0" bIns="0" rtlCol="0">
            <a:noAutofit/>
          </a:bodyPr>
          <a:lstStyle/>
          <a:p>
            <a:pPr marL="12700">
              <a:lnSpc>
                <a:spcPts val="2550"/>
              </a:lnSpc>
              <a:spcBef>
                <a:spcPts val="127"/>
              </a:spcBef>
            </a:pPr>
            <a:r>
              <a:rPr sz="2400" spc="4" dirty="0" smtClean="0">
                <a:latin typeface="Times New Roman"/>
                <a:cs typeface="Times New Roman"/>
              </a:rPr>
              <a:t>tả</a:t>
            </a:r>
            <a:endParaRPr sz="2400">
              <a:latin typeface="Times New Roman"/>
              <a:cs typeface="Times New Roman"/>
            </a:endParaRPr>
          </a:p>
        </p:txBody>
      </p:sp>
      <p:sp>
        <p:nvSpPr>
          <p:cNvPr id="9" name="object 9"/>
          <p:cNvSpPr txBox="1"/>
          <p:nvPr/>
        </p:nvSpPr>
        <p:spPr>
          <a:xfrm>
            <a:off x="7240016" y="886949"/>
            <a:ext cx="664289"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bằng</a:t>
            </a:r>
            <a:endParaRPr sz="2400">
              <a:latin typeface="Times New Roman"/>
              <a:cs typeface="Times New Roman"/>
            </a:endParaRPr>
          </a:p>
        </p:txBody>
      </p:sp>
      <p:sp>
        <p:nvSpPr>
          <p:cNvPr id="8" name="object 8"/>
          <p:cNvSpPr txBox="1"/>
          <p:nvPr/>
        </p:nvSpPr>
        <p:spPr>
          <a:xfrm>
            <a:off x="7907528" y="886949"/>
            <a:ext cx="461089"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tổn</a:t>
            </a:r>
            <a:endParaRPr sz="2400">
              <a:latin typeface="Times New Roman"/>
              <a:cs typeface="Times New Roman"/>
            </a:endParaRPr>
          </a:p>
        </p:txBody>
      </p:sp>
      <p:sp>
        <p:nvSpPr>
          <p:cNvPr id="7" name="object 7"/>
          <p:cNvSpPr txBox="1"/>
          <p:nvPr/>
        </p:nvSpPr>
        <p:spPr>
          <a:xfrm>
            <a:off x="618540" y="1566186"/>
            <a:ext cx="254152" cy="3977401"/>
          </a:xfrm>
          <a:prstGeom prst="rect">
            <a:avLst/>
          </a:prstGeom>
        </p:spPr>
        <p:txBody>
          <a:bodyPr wrap="square" lIns="0" tIns="0" rIns="0" bIns="0" rtlCol="0">
            <a:noAutofit/>
          </a:bodyPr>
          <a:lstStyle/>
          <a:p>
            <a:pPr marL="12700" marR="152">
              <a:lnSpc>
                <a:spcPts val="3775"/>
              </a:lnSpc>
              <a:spcBef>
                <a:spcPts val="188"/>
              </a:spcBef>
            </a:pPr>
            <a:r>
              <a:rPr sz="3600" spc="0" dirty="0" smtClean="0">
                <a:latin typeface="Times New Roman"/>
                <a:cs typeface="Times New Roman"/>
              </a:rPr>
              <a:t>•</a:t>
            </a:r>
            <a:endParaRPr sz="3600">
              <a:latin typeface="Times New Roman"/>
              <a:cs typeface="Times New Roman"/>
            </a:endParaRPr>
          </a:p>
          <a:p>
            <a:pPr marL="12700">
              <a:lnSpc>
                <a:spcPct val="95825"/>
              </a:lnSpc>
            </a:pPr>
            <a:r>
              <a:rPr sz="3600" spc="0" dirty="0" smtClean="0">
                <a:latin typeface="Times New Roman"/>
                <a:cs typeface="Times New Roman"/>
              </a:rPr>
              <a:t>•</a:t>
            </a:r>
            <a:endParaRPr sz="3600">
              <a:latin typeface="Times New Roman"/>
              <a:cs typeface="Times New Roman"/>
            </a:endParaRPr>
          </a:p>
          <a:p>
            <a:pPr marL="12700" marR="152">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marR="152">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marR="25298">
              <a:lnSpc>
                <a:spcPct val="95825"/>
              </a:lnSpc>
              <a:spcBef>
                <a:spcPts val="130"/>
              </a:spcBef>
            </a:pPr>
            <a:r>
              <a:rPr sz="3200" spc="0" dirty="0" smtClean="0">
                <a:latin typeface="Times New Roman"/>
                <a:cs typeface="Times New Roman"/>
              </a:rPr>
              <a:t>•</a:t>
            </a:r>
            <a:endParaRPr sz="3200">
              <a:latin typeface="Times New Roman"/>
              <a:cs typeface="Times New Roman"/>
            </a:endParaRPr>
          </a:p>
          <a:p>
            <a:pPr marL="12700" marR="25146">
              <a:lnSpc>
                <a:spcPct val="95825"/>
              </a:lnSpc>
              <a:spcBef>
                <a:spcPts val="2730"/>
              </a:spcBef>
            </a:pPr>
            <a:r>
              <a:rPr sz="3200" spc="0" dirty="0" smtClean="0">
                <a:latin typeface="Times New Roman"/>
                <a:cs typeface="Times New Roman"/>
              </a:rPr>
              <a:t>•</a:t>
            </a:r>
            <a:endParaRPr sz="3200">
              <a:latin typeface="Times New Roman"/>
              <a:cs typeface="Times New Roman"/>
            </a:endParaRPr>
          </a:p>
        </p:txBody>
      </p:sp>
      <p:sp>
        <p:nvSpPr>
          <p:cNvPr id="6" name="object 6"/>
          <p:cNvSpPr txBox="1"/>
          <p:nvPr/>
        </p:nvSpPr>
        <p:spPr>
          <a:xfrm>
            <a:off x="1075740" y="1801594"/>
            <a:ext cx="3092115" cy="1427733"/>
          </a:xfrm>
          <a:prstGeom prst="rect">
            <a:avLst/>
          </a:prstGeom>
        </p:spPr>
        <p:txBody>
          <a:bodyPr wrap="square" lIns="0" tIns="0" rIns="0" bIns="0" rtlCol="0">
            <a:noAutofit/>
          </a:bodyPr>
          <a:lstStyle/>
          <a:p>
            <a:pPr marL="12700" marR="52573">
              <a:lnSpc>
                <a:spcPts val="2550"/>
              </a:lnSpc>
              <a:spcBef>
                <a:spcPts val="127"/>
              </a:spcBef>
            </a:pPr>
            <a:r>
              <a:rPr sz="2400" spc="0" dirty="0" smtClean="0">
                <a:latin typeface="Times New Roman"/>
                <a:cs typeface="Times New Roman"/>
              </a:rPr>
              <a:t>Sang thương tối</a:t>
            </a:r>
            <a:r>
              <a:rPr sz="2400" spc="-9" dirty="0" smtClean="0">
                <a:latin typeface="Times New Roman"/>
                <a:cs typeface="Times New Roman"/>
              </a:rPr>
              <a:t> </a:t>
            </a:r>
            <a:r>
              <a:rPr sz="2400" spc="0" dirty="0" smtClean="0">
                <a:latin typeface="Times New Roman"/>
                <a:cs typeface="Times New Roman"/>
              </a:rPr>
              <a:t>th</a:t>
            </a:r>
            <a:r>
              <a:rPr sz="2400" spc="4" dirty="0" smtClean="0">
                <a:latin typeface="Times New Roman"/>
                <a:cs typeface="Times New Roman"/>
              </a:rPr>
              <a:t>i</a:t>
            </a:r>
            <a:r>
              <a:rPr sz="2400" spc="0" dirty="0" smtClean="0">
                <a:latin typeface="Times New Roman"/>
                <a:cs typeface="Times New Roman"/>
              </a:rPr>
              <a:t>ểu</a:t>
            </a:r>
            <a:endParaRPr sz="2400">
              <a:latin typeface="Times New Roman"/>
              <a:cs typeface="Times New Roman"/>
            </a:endParaRPr>
          </a:p>
          <a:p>
            <a:pPr marL="12700">
              <a:lnSpc>
                <a:spcPct val="95825"/>
              </a:lnSpc>
              <a:spcBef>
                <a:spcPts val="1434"/>
              </a:spcBef>
            </a:pPr>
            <a:r>
              <a:rPr sz="2400" spc="-4" dirty="0" smtClean="0">
                <a:latin typeface="Times New Roman"/>
                <a:cs typeface="Times New Roman"/>
              </a:rPr>
              <a:t>X</a:t>
            </a:r>
            <a:r>
              <a:rPr sz="2400" spc="0" dirty="0" smtClean="0">
                <a:latin typeface="Times New Roman"/>
                <a:cs typeface="Times New Roman"/>
              </a:rPr>
              <a:t>ơ</a:t>
            </a:r>
            <a:r>
              <a:rPr sz="2400" spc="14" dirty="0" smtClean="0">
                <a:latin typeface="Times New Roman"/>
                <a:cs typeface="Times New Roman"/>
              </a:rPr>
              <a:t> </a:t>
            </a:r>
            <a:r>
              <a:rPr sz="2400" spc="0" dirty="0" smtClean="0">
                <a:latin typeface="Times New Roman"/>
                <a:cs typeface="Times New Roman"/>
              </a:rPr>
              <a:t>chai</a:t>
            </a:r>
            <a:r>
              <a:rPr sz="2400" spc="-14" dirty="0" smtClean="0">
                <a:latin typeface="Times New Roman"/>
                <a:cs typeface="Times New Roman"/>
              </a:rPr>
              <a:t> </a:t>
            </a:r>
            <a:r>
              <a:rPr sz="2400" spc="0" dirty="0" smtClean="0">
                <a:latin typeface="Times New Roman"/>
                <a:cs typeface="Times New Roman"/>
              </a:rPr>
              <a:t>cầu</a:t>
            </a:r>
            <a:r>
              <a:rPr sz="2400" spc="-9" dirty="0" smtClean="0">
                <a:latin typeface="Times New Roman"/>
                <a:cs typeface="Times New Roman"/>
              </a:rPr>
              <a:t> </a:t>
            </a:r>
            <a:r>
              <a:rPr sz="2400" spc="0" dirty="0" smtClean="0">
                <a:latin typeface="Times New Roman"/>
                <a:cs typeface="Times New Roman"/>
              </a:rPr>
              <a:t>th</a:t>
            </a:r>
            <a:r>
              <a:rPr sz="2400" spc="4" dirty="0" smtClean="0">
                <a:latin typeface="Times New Roman"/>
                <a:cs typeface="Times New Roman"/>
              </a:rPr>
              <a:t>ậ</a:t>
            </a:r>
            <a:r>
              <a:rPr sz="2400" spc="0" dirty="0" smtClean="0">
                <a:latin typeface="Times New Roman"/>
                <a:cs typeface="Times New Roman"/>
              </a:rPr>
              <a:t>n</a:t>
            </a:r>
            <a:r>
              <a:rPr sz="2400" spc="-9" dirty="0" smtClean="0">
                <a:latin typeface="Times New Roman"/>
                <a:cs typeface="Times New Roman"/>
              </a:rPr>
              <a:t> </a:t>
            </a:r>
            <a:r>
              <a:rPr sz="2400" spc="0" dirty="0" smtClean="0">
                <a:latin typeface="Times New Roman"/>
                <a:cs typeface="Times New Roman"/>
              </a:rPr>
              <a:t>khu </a:t>
            </a:r>
            <a:r>
              <a:rPr sz="2400" spc="4" dirty="0" smtClean="0">
                <a:latin typeface="Times New Roman"/>
                <a:cs typeface="Times New Roman"/>
              </a:rPr>
              <a:t>trú</a:t>
            </a:r>
            <a:endParaRPr sz="2400">
              <a:latin typeface="Times New Roman"/>
              <a:cs typeface="Times New Roman"/>
            </a:endParaRPr>
          </a:p>
          <a:p>
            <a:pPr marL="12700" marR="52573">
              <a:lnSpc>
                <a:spcPct val="95825"/>
              </a:lnSpc>
              <a:spcBef>
                <a:spcPts val="1560"/>
              </a:spcBef>
            </a:pPr>
            <a:r>
              <a:rPr sz="2400" spc="0" dirty="0" smtClean="0">
                <a:latin typeface="Times New Roman"/>
                <a:cs typeface="Times New Roman"/>
              </a:rPr>
              <a:t>Bệnh cầu</a:t>
            </a:r>
            <a:r>
              <a:rPr sz="2400" spc="-9" dirty="0" smtClean="0">
                <a:latin typeface="Times New Roman"/>
                <a:cs typeface="Times New Roman"/>
              </a:rPr>
              <a:t> </a:t>
            </a:r>
            <a:r>
              <a:rPr sz="2400" spc="0" dirty="0" smtClean="0">
                <a:latin typeface="Times New Roman"/>
                <a:cs typeface="Times New Roman"/>
              </a:rPr>
              <a:t>th</a:t>
            </a:r>
            <a:r>
              <a:rPr sz="2400" spc="4" dirty="0" smtClean="0">
                <a:latin typeface="Times New Roman"/>
                <a:cs typeface="Times New Roman"/>
              </a:rPr>
              <a:t>ậ</a:t>
            </a:r>
            <a:r>
              <a:rPr sz="2400" spc="0" dirty="0" smtClean="0">
                <a:latin typeface="Times New Roman"/>
                <a:cs typeface="Times New Roman"/>
              </a:rPr>
              <a:t>n</a:t>
            </a:r>
            <a:r>
              <a:rPr sz="2400" spc="-9" dirty="0" smtClean="0">
                <a:latin typeface="Times New Roman"/>
                <a:cs typeface="Times New Roman"/>
              </a:rPr>
              <a:t> </a:t>
            </a:r>
            <a:r>
              <a:rPr sz="2400" spc="-19" dirty="0" smtClean="0">
                <a:latin typeface="Times New Roman"/>
                <a:cs typeface="Times New Roman"/>
              </a:rPr>
              <a:t>m</a:t>
            </a:r>
            <a:r>
              <a:rPr sz="2400" spc="0" dirty="0" smtClean="0">
                <a:latin typeface="Times New Roman"/>
                <a:cs typeface="Times New Roman"/>
              </a:rPr>
              <a:t>àng</a:t>
            </a:r>
            <a:endParaRPr sz="2400">
              <a:latin typeface="Times New Roman"/>
              <a:cs typeface="Times New Roman"/>
            </a:endParaRPr>
          </a:p>
        </p:txBody>
      </p:sp>
      <p:sp>
        <p:nvSpPr>
          <p:cNvPr id="5" name="object 5"/>
          <p:cNvSpPr txBox="1"/>
          <p:nvPr/>
        </p:nvSpPr>
        <p:spPr>
          <a:xfrm>
            <a:off x="4163949" y="2350488"/>
            <a:ext cx="1312037"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từng vùng</a:t>
            </a:r>
            <a:endParaRPr sz="2400">
              <a:latin typeface="Times New Roman"/>
              <a:cs typeface="Times New Roman"/>
            </a:endParaRPr>
          </a:p>
        </p:txBody>
      </p:sp>
      <p:sp>
        <p:nvSpPr>
          <p:cNvPr id="4" name="object 4"/>
          <p:cNvSpPr txBox="1"/>
          <p:nvPr/>
        </p:nvSpPr>
        <p:spPr>
          <a:xfrm>
            <a:off x="1075740" y="3447768"/>
            <a:ext cx="4957475" cy="1681916"/>
          </a:xfrm>
          <a:prstGeom prst="rect">
            <a:avLst/>
          </a:prstGeom>
        </p:spPr>
        <p:txBody>
          <a:bodyPr wrap="square" lIns="0" tIns="0" rIns="0" bIns="0" rtlCol="0">
            <a:noAutofit/>
          </a:bodyPr>
          <a:lstStyle/>
          <a:p>
            <a:pPr marL="12700" marR="46001">
              <a:lnSpc>
                <a:spcPts val="2550"/>
              </a:lnSpc>
              <a:spcBef>
                <a:spcPts val="127"/>
              </a:spcBef>
            </a:pPr>
            <a:r>
              <a:rPr sz="2400" spc="-150" dirty="0" smtClean="0">
                <a:latin typeface="Times New Roman"/>
                <a:cs typeface="Times New Roman"/>
              </a:rPr>
              <a:t>V</a:t>
            </a:r>
            <a:r>
              <a:rPr sz="2400" spc="0" dirty="0" smtClean="0">
                <a:latin typeface="Times New Roman"/>
                <a:cs typeface="Times New Roman"/>
              </a:rPr>
              <a:t>i</a:t>
            </a:r>
            <a:r>
              <a:rPr sz="2400" spc="4" dirty="0" smtClean="0">
                <a:latin typeface="Times New Roman"/>
                <a:cs typeface="Times New Roman"/>
              </a:rPr>
              <a:t>ê</a:t>
            </a:r>
            <a:r>
              <a:rPr sz="2400" spc="0" dirty="0" smtClean="0">
                <a:latin typeface="Times New Roman"/>
                <a:cs typeface="Times New Roman"/>
              </a:rPr>
              <a:t>m cầu</a:t>
            </a:r>
            <a:r>
              <a:rPr sz="2400" spc="-9" dirty="0" smtClean="0">
                <a:latin typeface="Times New Roman"/>
                <a:cs typeface="Times New Roman"/>
              </a:rPr>
              <a:t> </a:t>
            </a:r>
            <a:r>
              <a:rPr sz="2400" spc="0" dirty="0" smtClean="0">
                <a:latin typeface="Times New Roman"/>
                <a:cs typeface="Times New Roman"/>
              </a:rPr>
              <a:t>th</a:t>
            </a:r>
            <a:r>
              <a:rPr sz="2400" spc="4" dirty="0" smtClean="0">
                <a:latin typeface="Times New Roman"/>
                <a:cs typeface="Times New Roman"/>
              </a:rPr>
              <a:t>ậ</a:t>
            </a:r>
            <a:r>
              <a:rPr sz="2400" spc="0" dirty="0" smtClean="0">
                <a:latin typeface="Times New Roman"/>
                <a:cs typeface="Times New Roman"/>
              </a:rPr>
              <a:t>n</a:t>
            </a:r>
            <a:r>
              <a:rPr sz="2400" spc="-9" dirty="0" smtClean="0">
                <a:latin typeface="Times New Roman"/>
                <a:cs typeface="Times New Roman"/>
              </a:rPr>
              <a:t> </a:t>
            </a:r>
            <a:r>
              <a:rPr sz="2400" spc="0" dirty="0" smtClean="0">
                <a:latin typeface="Times New Roman"/>
                <a:cs typeface="Times New Roman"/>
              </a:rPr>
              <a:t>t</a:t>
            </a:r>
            <a:r>
              <a:rPr sz="2400" spc="4" dirty="0" smtClean="0">
                <a:latin typeface="Times New Roman"/>
                <a:cs typeface="Times New Roman"/>
              </a:rPr>
              <a:t>ă</a:t>
            </a:r>
            <a:r>
              <a:rPr sz="2400" spc="0" dirty="0" smtClean="0">
                <a:latin typeface="Times New Roman"/>
                <a:cs typeface="Times New Roman"/>
              </a:rPr>
              <a:t>ng</a:t>
            </a:r>
            <a:r>
              <a:rPr sz="2400" spc="-19" dirty="0" smtClean="0">
                <a:latin typeface="Times New Roman"/>
                <a:cs typeface="Times New Roman"/>
              </a:rPr>
              <a:t> </a:t>
            </a:r>
            <a:r>
              <a:rPr sz="2400" spc="0" dirty="0" smtClean="0">
                <a:latin typeface="Times New Roman"/>
                <a:cs typeface="Times New Roman"/>
              </a:rPr>
              <a:t>sinh</a:t>
            </a:r>
            <a:r>
              <a:rPr sz="2400" spc="4" dirty="0" smtClean="0">
                <a:latin typeface="Times New Roman"/>
                <a:cs typeface="Times New Roman"/>
              </a:rPr>
              <a:t> </a:t>
            </a:r>
            <a:r>
              <a:rPr sz="2400" spc="-19" dirty="0" smtClean="0">
                <a:latin typeface="Times New Roman"/>
                <a:cs typeface="Times New Roman"/>
              </a:rPr>
              <a:t>m</a:t>
            </a:r>
            <a:r>
              <a:rPr sz="2400" spc="0" dirty="0" smtClean="0">
                <a:latin typeface="Times New Roman"/>
                <a:cs typeface="Times New Roman"/>
              </a:rPr>
              <a:t>àng</a:t>
            </a:r>
            <a:endParaRPr sz="2400">
              <a:latin typeface="Times New Roman"/>
              <a:cs typeface="Times New Roman"/>
            </a:endParaRPr>
          </a:p>
          <a:p>
            <a:pPr marL="12700" marR="46001">
              <a:lnSpc>
                <a:spcPct val="95825"/>
              </a:lnSpc>
              <a:spcBef>
                <a:spcPts val="1435"/>
              </a:spcBef>
            </a:pPr>
            <a:r>
              <a:rPr sz="2400" spc="-150" dirty="0" smtClean="0">
                <a:latin typeface="Times New Roman"/>
                <a:cs typeface="Times New Roman"/>
              </a:rPr>
              <a:t>V</a:t>
            </a:r>
            <a:r>
              <a:rPr sz="2400" spc="0" dirty="0" smtClean="0">
                <a:latin typeface="Times New Roman"/>
                <a:cs typeface="Times New Roman"/>
              </a:rPr>
              <a:t>iêm cầu</a:t>
            </a:r>
            <a:r>
              <a:rPr sz="2400" spc="-14" dirty="0" smtClean="0">
                <a:latin typeface="Times New Roman"/>
                <a:cs typeface="Times New Roman"/>
              </a:rPr>
              <a:t> </a:t>
            </a:r>
            <a:r>
              <a:rPr sz="2400" spc="0" dirty="0" smtClean="0">
                <a:latin typeface="Times New Roman"/>
                <a:cs typeface="Times New Roman"/>
              </a:rPr>
              <a:t>thận</a:t>
            </a:r>
            <a:r>
              <a:rPr sz="2400" spc="-4" dirty="0" smtClean="0">
                <a:latin typeface="Times New Roman"/>
                <a:cs typeface="Times New Roman"/>
              </a:rPr>
              <a:t> </a:t>
            </a:r>
            <a:r>
              <a:rPr sz="2400" spc="0" dirty="0" smtClean="0">
                <a:latin typeface="Times New Roman"/>
                <a:cs typeface="Times New Roman"/>
              </a:rPr>
              <a:t>tăng</a:t>
            </a:r>
            <a:r>
              <a:rPr sz="2400" spc="-19" dirty="0" smtClean="0">
                <a:latin typeface="Times New Roman"/>
                <a:cs typeface="Times New Roman"/>
              </a:rPr>
              <a:t> </a:t>
            </a:r>
            <a:r>
              <a:rPr sz="2400" spc="0" dirty="0" smtClean="0">
                <a:latin typeface="Times New Roman"/>
                <a:cs typeface="Times New Roman"/>
              </a:rPr>
              <a:t>sinh gian</a:t>
            </a:r>
            <a:r>
              <a:rPr sz="2400" spc="-19" dirty="0" smtClean="0">
                <a:latin typeface="Times New Roman"/>
                <a:cs typeface="Times New Roman"/>
              </a:rPr>
              <a:t> m</a:t>
            </a:r>
            <a:r>
              <a:rPr sz="2400" spc="0" dirty="0" smtClean="0">
                <a:latin typeface="Times New Roman"/>
                <a:cs typeface="Times New Roman"/>
              </a:rPr>
              <a:t>ạch*</a:t>
            </a:r>
            <a:endParaRPr sz="2400">
              <a:latin typeface="Times New Roman"/>
              <a:cs typeface="Times New Roman"/>
            </a:endParaRPr>
          </a:p>
          <a:p>
            <a:pPr marL="12700">
              <a:lnSpc>
                <a:spcPct val="95825"/>
              </a:lnSpc>
              <a:spcBef>
                <a:spcPts val="1324"/>
              </a:spcBef>
            </a:pPr>
            <a:r>
              <a:rPr sz="2100" b="1" spc="-79" dirty="0" smtClean="0">
                <a:latin typeface="Times New Roman"/>
                <a:cs typeface="Times New Roman"/>
              </a:rPr>
              <a:t>V</a:t>
            </a:r>
            <a:r>
              <a:rPr sz="2100" b="1" spc="0" dirty="0" smtClean="0">
                <a:latin typeface="Times New Roman"/>
                <a:cs typeface="Times New Roman"/>
              </a:rPr>
              <a:t>iêm</a:t>
            </a:r>
            <a:r>
              <a:rPr sz="2100" b="1" spc="47" dirty="0" smtClean="0">
                <a:latin typeface="Times New Roman"/>
                <a:cs typeface="Times New Roman"/>
              </a:rPr>
              <a:t> </a:t>
            </a:r>
            <a:r>
              <a:rPr sz="2100" b="1" spc="0" dirty="0" smtClean="0">
                <a:latin typeface="Times New Roman"/>
                <a:cs typeface="Times New Roman"/>
              </a:rPr>
              <a:t>cầu</a:t>
            </a:r>
            <a:r>
              <a:rPr sz="2100" b="1" spc="46" dirty="0" smtClean="0">
                <a:latin typeface="Times New Roman"/>
                <a:cs typeface="Times New Roman"/>
              </a:rPr>
              <a:t> </a:t>
            </a:r>
            <a:r>
              <a:rPr sz="2100" b="1" spc="0" dirty="0" smtClean="0">
                <a:latin typeface="Times New Roman"/>
                <a:cs typeface="Times New Roman"/>
              </a:rPr>
              <a:t>thận</a:t>
            </a:r>
            <a:r>
              <a:rPr sz="2100" b="1" spc="40" dirty="0" smtClean="0">
                <a:latin typeface="Times New Roman"/>
                <a:cs typeface="Times New Roman"/>
              </a:rPr>
              <a:t> </a:t>
            </a:r>
            <a:r>
              <a:rPr sz="2100" b="1" spc="-4" dirty="0" smtClean="0">
                <a:latin typeface="Times New Roman"/>
                <a:cs typeface="Times New Roman"/>
              </a:rPr>
              <a:t>t</a:t>
            </a:r>
            <a:r>
              <a:rPr sz="2100" b="1" spc="0" dirty="0" smtClean="0">
                <a:latin typeface="Times New Roman"/>
                <a:cs typeface="Times New Roman"/>
              </a:rPr>
              <a:t>ơ</a:t>
            </a:r>
            <a:r>
              <a:rPr sz="2100" b="1" spc="53" dirty="0" smtClean="0">
                <a:latin typeface="Times New Roman"/>
                <a:cs typeface="Times New Roman"/>
              </a:rPr>
              <a:t> </a:t>
            </a:r>
            <a:r>
              <a:rPr sz="2100" b="1" spc="0" dirty="0" smtClean="0">
                <a:latin typeface="Times New Roman"/>
                <a:cs typeface="Times New Roman"/>
              </a:rPr>
              <a:t>huyết</a:t>
            </a:r>
            <a:r>
              <a:rPr sz="2100" b="1" spc="50" dirty="0" smtClean="0">
                <a:latin typeface="Times New Roman"/>
                <a:cs typeface="Times New Roman"/>
              </a:rPr>
              <a:t> </a:t>
            </a:r>
            <a:r>
              <a:rPr sz="2100" b="1" spc="0" dirty="0" smtClean="0">
                <a:latin typeface="Times New Roman"/>
                <a:cs typeface="Times New Roman"/>
              </a:rPr>
              <a:t>và</a:t>
            </a:r>
            <a:r>
              <a:rPr sz="2100" b="1" spc="20" dirty="0" smtClean="0">
                <a:latin typeface="Times New Roman"/>
                <a:cs typeface="Times New Roman"/>
              </a:rPr>
              <a:t> </a:t>
            </a:r>
            <a:r>
              <a:rPr sz="2100" b="1" spc="0" dirty="0" smtClean="0">
                <a:latin typeface="Times New Roman"/>
                <a:cs typeface="Times New Roman"/>
              </a:rPr>
              <a:t>dạng</a:t>
            </a:r>
            <a:r>
              <a:rPr sz="2100" b="1" spc="49" dirty="0" smtClean="0">
                <a:latin typeface="Times New Roman"/>
                <a:cs typeface="Times New Roman"/>
              </a:rPr>
              <a:t> </a:t>
            </a:r>
            <a:r>
              <a:rPr sz="2100" b="1" spc="0" dirty="0" smtClean="0">
                <a:latin typeface="Times New Roman"/>
                <a:cs typeface="Times New Roman"/>
              </a:rPr>
              <a:t>m</a:t>
            </a:r>
            <a:r>
              <a:rPr sz="2100" b="1" spc="-9" dirty="0" smtClean="0">
                <a:latin typeface="Times New Roman"/>
                <a:cs typeface="Times New Roman"/>
              </a:rPr>
              <a:t>i</a:t>
            </a:r>
            <a:r>
              <a:rPr sz="2100" b="1" spc="0" dirty="0" smtClean="0">
                <a:latin typeface="Times New Roman"/>
                <a:cs typeface="Times New Roman"/>
              </a:rPr>
              <a:t>ễn</a:t>
            </a:r>
            <a:r>
              <a:rPr sz="2100" b="1" spc="59" dirty="0" smtClean="0">
                <a:latin typeface="Times New Roman"/>
                <a:cs typeface="Times New Roman"/>
              </a:rPr>
              <a:t> </a:t>
            </a:r>
            <a:r>
              <a:rPr sz="2100" b="1" spc="0" dirty="0" smtClean="0">
                <a:latin typeface="Times New Roman"/>
                <a:cs typeface="Times New Roman"/>
              </a:rPr>
              <a:t>dịch</a:t>
            </a:r>
            <a:endParaRPr sz="2100">
              <a:latin typeface="Times New Roman"/>
              <a:cs typeface="Times New Roman"/>
            </a:endParaRPr>
          </a:p>
          <a:p>
            <a:pPr marL="12700" marR="46001">
              <a:lnSpc>
                <a:spcPct val="95825"/>
              </a:lnSpc>
              <a:spcBef>
                <a:spcPts val="150"/>
              </a:spcBef>
            </a:pPr>
            <a:r>
              <a:rPr sz="2100" b="1" spc="0" dirty="0" smtClean="0">
                <a:latin typeface="Times New Roman"/>
                <a:cs typeface="Times New Roman"/>
              </a:rPr>
              <a:t>Im</a:t>
            </a:r>
            <a:r>
              <a:rPr sz="2100" b="1" spc="-9" dirty="0" smtClean="0">
                <a:latin typeface="Times New Roman"/>
                <a:cs typeface="Times New Roman"/>
              </a:rPr>
              <a:t>m</a:t>
            </a:r>
            <a:r>
              <a:rPr sz="2100" b="1" spc="0" dirty="0" smtClean="0">
                <a:latin typeface="Times New Roman"/>
                <a:cs typeface="Times New Roman"/>
              </a:rPr>
              <a:t>unotacto</a:t>
            </a:r>
            <a:r>
              <a:rPr sz="2100" b="1" spc="-14" dirty="0" smtClean="0">
                <a:latin typeface="Times New Roman"/>
                <a:cs typeface="Times New Roman"/>
              </a:rPr>
              <a:t>i</a:t>
            </a:r>
            <a:r>
              <a:rPr sz="2100" b="1" spc="0" dirty="0" smtClean="0">
                <a:latin typeface="Times New Roman"/>
                <a:cs typeface="Times New Roman"/>
              </a:rPr>
              <a:t>d</a:t>
            </a:r>
            <a:r>
              <a:rPr sz="2100" b="1" spc="148" dirty="0" smtClean="0">
                <a:latin typeface="Times New Roman"/>
                <a:cs typeface="Times New Roman"/>
              </a:rPr>
              <a:t> </a:t>
            </a:r>
            <a:r>
              <a:rPr sz="2100" b="1" spc="0" dirty="0" smtClean="0">
                <a:latin typeface="Times New Roman"/>
                <a:cs typeface="Times New Roman"/>
              </a:rPr>
              <a:t>G</a:t>
            </a:r>
            <a:r>
              <a:rPr sz="2100" b="1" spc="-10" dirty="0" smtClean="0">
                <a:latin typeface="Times New Roman"/>
                <a:cs typeface="Times New Roman"/>
              </a:rPr>
              <a:t>l</a:t>
            </a:r>
            <a:r>
              <a:rPr sz="2100" b="1" spc="0" dirty="0" smtClean="0">
                <a:latin typeface="Times New Roman"/>
                <a:cs typeface="Times New Roman"/>
              </a:rPr>
              <a:t>omeru</a:t>
            </a:r>
            <a:r>
              <a:rPr sz="2100" b="1" spc="-10" dirty="0" smtClean="0">
                <a:latin typeface="Times New Roman"/>
                <a:cs typeface="Times New Roman"/>
              </a:rPr>
              <a:t>l</a:t>
            </a:r>
            <a:r>
              <a:rPr sz="2100" b="1" spc="0" dirty="0" smtClean="0">
                <a:latin typeface="Times New Roman"/>
                <a:cs typeface="Times New Roman"/>
              </a:rPr>
              <a:t>onephri</a:t>
            </a:r>
            <a:r>
              <a:rPr sz="2100" b="1" spc="-10" dirty="0" smtClean="0">
                <a:latin typeface="Times New Roman"/>
                <a:cs typeface="Times New Roman"/>
              </a:rPr>
              <a:t>t</a:t>
            </a:r>
            <a:r>
              <a:rPr sz="2100" b="1" spc="0" dirty="0" smtClean="0">
                <a:latin typeface="Times New Roman"/>
                <a:cs typeface="Times New Roman"/>
              </a:rPr>
              <a:t>i</a:t>
            </a:r>
            <a:r>
              <a:rPr sz="2100" b="1" spc="-10" dirty="0" smtClean="0">
                <a:latin typeface="Times New Roman"/>
                <a:cs typeface="Times New Roman"/>
              </a:rPr>
              <a:t>s</a:t>
            </a:r>
            <a:r>
              <a:rPr sz="2100" b="1" spc="0" dirty="0" smtClean="0">
                <a:latin typeface="Times New Roman"/>
                <a:cs typeface="Times New Roman"/>
              </a:rPr>
              <a:t>).</a:t>
            </a:r>
            <a:endParaRPr sz="2100">
              <a:latin typeface="Times New Roman"/>
              <a:cs typeface="Times New Roman"/>
            </a:endParaRPr>
          </a:p>
        </p:txBody>
      </p:sp>
      <p:sp>
        <p:nvSpPr>
          <p:cNvPr id="3" name="object 3"/>
          <p:cNvSpPr txBox="1"/>
          <p:nvPr/>
        </p:nvSpPr>
        <p:spPr>
          <a:xfrm>
            <a:off x="6029706" y="4506876"/>
            <a:ext cx="1786843" cy="296671"/>
          </a:xfrm>
          <a:prstGeom prst="rect">
            <a:avLst/>
          </a:prstGeom>
        </p:spPr>
        <p:txBody>
          <a:bodyPr wrap="square" lIns="0" tIns="0" rIns="0" bIns="0" rtlCol="0">
            <a:noAutofit/>
          </a:bodyPr>
          <a:lstStyle/>
          <a:p>
            <a:pPr marL="12700">
              <a:lnSpc>
                <a:spcPts val="2275"/>
              </a:lnSpc>
              <a:spcBef>
                <a:spcPts val="113"/>
              </a:spcBef>
            </a:pPr>
            <a:r>
              <a:rPr sz="2100" b="1" spc="-4" dirty="0" smtClean="0">
                <a:latin typeface="Times New Roman"/>
                <a:cs typeface="Times New Roman"/>
              </a:rPr>
              <a:t>(</a:t>
            </a:r>
            <a:r>
              <a:rPr sz="2100" b="1" spc="0" dirty="0" smtClean="0">
                <a:latin typeface="Times New Roman"/>
                <a:cs typeface="Times New Roman"/>
              </a:rPr>
              <a:t>Fibr</a:t>
            </a:r>
            <a:r>
              <a:rPr sz="2100" b="1" spc="-9" dirty="0" smtClean="0">
                <a:latin typeface="Times New Roman"/>
                <a:cs typeface="Times New Roman"/>
              </a:rPr>
              <a:t>i</a:t>
            </a:r>
            <a:r>
              <a:rPr sz="2100" b="1" spc="0" dirty="0" smtClean="0">
                <a:latin typeface="Times New Roman"/>
                <a:cs typeface="Times New Roman"/>
              </a:rPr>
              <a:t>l</a:t>
            </a:r>
            <a:r>
              <a:rPr sz="2100" b="1" spc="-9" dirty="0" smtClean="0">
                <a:latin typeface="Times New Roman"/>
                <a:cs typeface="Times New Roman"/>
              </a:rPr>
              <a:t>l</a:t>
            </a:r>
            <a:r>
              <a:rPr sz="2100" b="1" spc="0" dirty="0" smtClean="0">
                <a:latin typeface="Times New Roman"/>
                <a:cs typeface="Times New Roman"/>
              </a:rPr>
              <a:t>ary</a:t>
            </a:r>
            <a:r>
              <a:rPr sz="2100" b="1" spc="95" dirty="0" smtClean="0">
                <a:latin typeface="Times New Roman"/>
                <a:cs typeface="Times New Roman"/>
              </a:rPr>
              <a:t> </a:t>
            </a:r>
            <a:r>
              <a:rPr sz="2100" b="1" spc="0" dirty="0" smtClean="0">
                <a:latin typeface="Times New Roman"/>
                <a:cs typeface="Times New Roman"/>
              </a:rPr>
              <a:t>and</a:t>
            </a:r>
            <a:endParaRPr sz="2100">
              <a:latin typeface="Times New Roman"/>
              <a:cs typeface="Times New Roman"/>
            </a:endParaRPr>
          </a:p>
        </p:txBody>
      </p:sp>
      <p:sp>
        <p:nvSpPr>
          <p:cNvPr id="2" name="object 2"/>
          <p:cNvSpPr txBox="1"/>
          <p:nvPr/>
        </p:nvSpPr>
        <p:spPr>
          <a:xfrm>
            <a:off x="1075740" y="5320946"/>
            <a:ext cx="7555999" cy="945895"/>
          </a:xfrm>
          <a:prstGeom prst="rect">
            <a:avLst/>
          </a:prstGeom>
        </p:spPr>
        <p:txBody>
          <a:bodyPr wrap="square" lIns="0" tIns="0" rIns="0" bIns="0" rtlCol="0">
            <a:noAutofit/>
          </a:bodyPr>
          <a:lstStyle/>
          <a:p>
            <a:pPr marL="12700">
              <a:lnSpc>
                <a:spcPts val="2275"/>
              </a:lnSpc>
              <a:spcBef>
                <a:spcPts val="113"/>
              </a:spcBef>
            </a:pPr>
            <a:r>
              <a:rPr sz="2100" b="1" spc="-79" dirty="0" smtClean="0">
                <a:latin typeface="Times New Roman"/>
                <a:cs typeface="Times New Roman"/>
              </a:rPr>
              <a:t>V</a:t>
            </a:r>
            <a:r>
              <a:rPr sz="2100" b="1" spc="0" dirty="0" smtClean="0">
                <a:latin typeface="Times New Roman"/>
                <a:cs typeface="Times New Roman"/>
              </a:rPr>
              <a:t>iêm</a:t>
            </a:r>
            <a:r>
              <a:rPr sz="2100" b="1" spc="47" dirty="0" smtClean="0">
                <a:latin typeface="Times New Roman"/>
                <a:cs typeface="Times New Roman"/>
              </a:rPr>
              <a:t> </a:t>
            </a:r>
            <a:r>
              <a:rPr sz="2100" b="1" spc="0" dirty="0" smtClean="0">
                <a:latin typeface="Times New Roman"/>
                <a:cs typeface="Times New Roman"/>
              </a:rPr>
              <a:t>cầu</a:t>
            </a:r>
            <a:r>
              <a:rPr sz="2100" b="1" spc="46" dirty="0" smtClean="0">
                <a:latin typeface="Times New Roman"/>
                <a:cs typeface="Times New Roman"/>
              </a:rPr>
              <a:t> </a:t>
            </a:r>
            <a:r>
              <a:rPr sz="2100" b="1" spc="0" dirty="0" smtClean="0">
                <a:latin typeface="Times New Roman"/>
                <a:cs typeface="Times New Roman"/>
              </a:rPr>
              <a:t>thận</a:t>
            </a:r>
            <a:r>
              <a:rPr sz="2100" b="1" spc="40" dirty="0" smtClean="0">
                <a:latin typeface="Times New Roman"/>
                <a:cs typeface="Times New Roman"/>
              </a:rPr>
              <a:t> </a:t>
            </a:r>
            <a:r>
              <a:rPr sz="2100" b="1" spc="0" dirty="0" smtClean="0">
                <a:latin typeface="Times New Roman"/>
                <a:cs typeface="Times New Roman"/>
              </a:rPr>
              <a:t>t</a:t>
            </a:r>
            <a:r>
              <a:rPr sz="2100" b="1" spc="-9" dirty="0" smtClean="0">
                <a:latin typeface="Times New Roman"/>
                <a:cs typeface="Times New Roman"/>
              </a:rPr>
              <a:t>i</a:t>
            </a:r>
            <a:r>
              <a:rPr sz="2100" b="1" spc="0" dirty="0" smtClean="0">
                <a:latin typeface="Times New Roman"/>
                <a:cs typeface="Times New Roman"/>
              </a:rPr>
              <a:t>ến</a:t>
            </a:r>
            <a:r>
              <a:rPr sz="2100" b="1" spc="63" dirty="0" smtClean="0">
                <a:latin typeface="Times New Roman"/>
                <a:cs typeface="Times New Roman"/>
              </a:rPr>
              <a:t> </a:t>
            </a:r>
            <a:r>
              <a:rPr sz="2100" b="1" spc="0" dirty="0" smtClean="0">
                <a:latin typeface="Times New Roman"/>
                <a:cs typeface="Times New Roman"/>
              </a:rPr>
              <a:t>tr</a:t>
            </a:r>
            <a:r>
              <a:rPr sz="2100" b="1" spc="-9" dirty="0" smtClean="0">
                <a:latin typeface="Times New Roman"/>
                <a:cs typeface="Times New Roman"/>
              </a:rPr>
              <a:t>i</a:t>
            </a:r>
            <a:r>
              <a:rPr sz="2100" b="1" spc="0" dirty="0" smtClean="0">
                <a:latin typeface="Times New Roman"/>
                <a:cs typeface="Times New Roman"/>
              </a:rPr>
              <a:t>ển</a:t>
            </a:r>
            <a:r>
              <a:rPr sz="2100" b="1" spc="58" dirty="0" smtClean="0">
                <a:latin typeface="Times New Roman"/>
                <a:cs typeface="Times New Roman"/>
              </a:rPr>
              <a:t> </a:t>
            </a:r>
            <a:r>
              <a:rPr sz="2100" b="1" spc="0" dirty="0" smtClean="0">
                <a:latin typeface="Times New Roman"/>
                <a:cs typeface="Times New Roman"/>
              </a:rPr>
              <a:t>nhanh</a:t>
            </a:r>
            <a:r>
              <a:rPr sz="2100" b="1" spc="62" dirty="0" smtClean="0">
                <a:latin typeface="Times New Roman"/>
                <a:cs typeface="Times New Roman"/>
              </a:rPr>
              <a:t> </a:t>
            </a:r>
            <a:r>
              <a:rPr sz="2100" b="1" spc="0" dirty="0" smtClean="0">
                <a:latin typeface="Times New Roman"/>
                <a:cs typeface="Times New Roman"/>
              </a:rPr>
              <a:t>và</a:t>
            </a:r>
            <a:r>
              <a:rPr sz="2100" b="1" spc="20" dirty="0" smtClean="0">
                <a:latin typeface="Times New Roman"/>
                <a:cs typeface="Times New Roman"/>
              </a:rPr>
              <a:t> </a:t>
            </a:r>
            <a:r>
              <a:rPr sz="2100" b="1" spc="0" dirty="0" smtClean="0">
                <a:latin typeface="Times New Roman"/>
                <a:cs typeface="Times New Roman"/>
              </a:rPr>
              <a:t>viêm</a:t>
            </a:r>
            <a:r>
              <a:rPr sz="2100" b="1" spc="48" dirty="0" smtClean="0">
                <a:latin typeface="Times New Roman"/>
                <a:cs typeface="Times New Roman"/>
              </a:rPr>
              <a:t> </a:t>
            </a:r>
            <a:r>
              <a:rPr sz="2100" b="1" spc="0" dirty="0" smtClean="0">
                <a:latin typeface="Times New Roman"/>
                <a:cs typeface="Times New Roman"/>
              </a:rPr>
              <a:t>cầu</a:t>
            </a:r>
            <a:r>
              <a:rPr sz="2100" b="1" spc="31" dirty="0" smtClean="0">
                <a:latin typeface="Times New Roman"/>
                <a:cs typeface="Times New Roman"/>
              </a:rPr>
              <a:t> </a:t>
            </a:r>
            <a:r>
              <a:rPr sz="2100" b="1" spc="0" dirty="0" smtClean="0">
                <a:latin typeface="Times New Roman"/>
                <a:cs typeface="Times New Roman"/>
              </a:rPr>
              <a:t>thận</a:t>
            </a:r>
            <a:r>
              <a:rPr sz="2100" b="1" spc="55" dirty="0" smtClean="0">
                <a:latin typeface="Times New Roman"/>
                <a:cs typeface="Times New Roman"/>
              </a:rPr>
              <a:t> </a:t>
            </a:r>
            <a:r>
              <a:rPr sz="2100" b="1" spc="0" dirty="0" smtClean="0">
                <a:latin typeface="Times New Roman"/>
                <a:cs typeface="Times New Roman"/>
              </a:rPr>
              <a:t>l</a:t>
            </a:r>
            <a:r>
              <a:rPr sz="2100" b="1" spc="-9" dirty="0" smtClean="0">
                <a:latin typeface="Times New Roman"/>
                <a:cs typeface="Times New Roman"/>
              </a:rPr>
              <a:t>i</a:t>
            </a:r>
            <a:r>
              <a:rPr sz="2100" b="1" spc="0" dirty="0" smtClean="0">
                <a:latin typeface="Times New Roman"/>
                <a:cs typeface="Times New Roman"/>
              </a:rPr>
              <a:t>ềm</a:t>
            </a:r>
            <a:r>
              <a:rPr sz="2100" b="1" spc="50" dirty="0" smtClean="0">
                <a:latin typeface="Times New Roman"/>
                <a:cs typeface="Times New Roman"/>
              </a:rPr>
              <a:t> </a:t>
            </a:r>
            <a:r>
              <a:rPr sz="2100" b="1" spc="0" dirty="0" smtClean="0">
                <a:latin typeface="Times New Roman"/>
                <a:cs typeface="Times New Roman"/>
              </a:rPr>
              <a:t>*</a:t>
            </a:r>
            <a:r>
              <a:rPr sz="2100" b="1" spc="20" dirty="0" smtClean="0">
                <a:latin typeface="Times New Roman"/>
                <a:cs typeface="Times New Roman"/>
              </a:rPr>
              <a:t> </a:t>
            </a:r>
            <a:r>
              <a:rPr sz="2100" b="1" spc="0" dirty="0" smtClean="0">
                <a:latin typeface="Times New Roman"/>
                <a:cs typeface="Times New Roman"/>
              </a:rPr>
              <a:t>(</a:t>
            </a:r>
            <a:r>
              <a:rPr sz="2100" b="1" spc="4" dirty="0" smtClean="0">
                <a:latin typeface="Times New Roman"/>
                <a:cs typeface="Times New Roman"/>
              </a:rPr>
              <a:t>R</a:t>
            </a:r>
            <a:r>
              <a:rPr sz="2100" b="1" spc="0" dirty="0" smtClean="0">
                <a:latin typeface="Times New Roman"/>
                <a:cs typeface="Times New Roman"/>
              </a:rPr>
              <a:t>apid</a:t>
            </a:r>
            <a:r>
              <a:rPr sz="2100" b="1" spc="-10" dirty="0" smtClean="0">
                <a:latin typeface="Times New Roman"/>
                <a:cs typeface="Times New Roman"/>
              </a:rPr>
              <a:t>l</a:t>
            </a:r>
            <a:r>
              <a:rPr sz="2100" b="1" spc="0" dirty="0" smtClean="0">
                <a:latin typeface="Times New Roman"/>
                <a:cs typeface="Times New Roman"/>
              </a:rPr>
              <a:t>y</a:t>
            </a:r>
            <a:endParaRPr sz="2100">
              <a:latin typeface="Times New Roman"/>
              <a:cs typeface="Times New Roman"/>
            </a:endParaRPr>
          </a:p>
          <a:p>
            <a:pPr marL="12700" marR="40690">
              <a:lnSpc>
                <a:spcPct val="95825"/>
              </a:lnSpc>
              <a:spcBef>
                <a:spcPts val="26"/>
              </a:spcBef>
            </a:pPr>
            <a:r>
              <a:rPr sz="2100" b="1" spc="0" dirty="0" smtClean="0">
                <a:latin typeface="Times New Roman"/>
                <a:cs typeface="Times New Roman"/>
              </a:rPr>
              <a:t>p</a:t>
            </a:r>
            <a:r>
              <a:rPr sz="2100" b="1" spc="-34" dirty="0" smtClean="0">
                <a:latin typeface="Times New Roman"/>
                <a:cs typeface="Times New Roman"/>
              </a:rPr>
              <a:t>r</a:t>
            </a:r>
            <a:r>
              <a:rPr sz="2100" b="1" spc="0" dirty="0" smtClean="0">
                <a:latin typeface="Times New Roman"/>
                <a:cs typeface="Times New Roman"/>
              </a:rPr>
              <a:t>og</a:t>
            </a:r>
            <a:r>
              <a:rPr sz="2100" b="1" spc="-34" dirty="0" smtClean="0">
                <a:latin typeface="Times New Roman"/>
                <a:cs typeface="Times New Roman"/>
              </a:rPr>
              <a:t>r</a:t>
            </a:r>
            <a:r>
              <a:rPr sz="2100" b="1" spc="0" dirty="0" smtClean="0">
                <a:latin typeface="Times New Roman"/>
                <a:cs typeface="Times New Roman"/>
              </a:rPr>
              <a:t>ess</a:t>
            </a:r>
            <a:r>
              <a:rPr sz="2100" b="1" spc="-14" dirty="0" smtClean="0">
                <a:latin typeface="Times New Roman"/>
                <a:cs typeface="Times New Roman"/>
              </a:rPr>
              <a:t>i</a:t>
            </a:r>
            <a:r>
              <a:rPr sz="2100" b="1" spc="0" dirty="0" smtClean="0">
                <a:latin typeface="Times New Roman"/>
                <a:cs typeface="Times New Roman"/>
              </a:rPr>
              <a:t>ve</a:t>
            </a:r>
            <a:r>
              <a:rPr sz="2100" b="1" spc="92" dirty="0" smtClean="0">
                <a:latin typeface="Times New Roman"/>
                <a:cs typeface="Times New Roman"/>
              </a:rPr>
              <a:t> </a:t>
            </a:r>
            <a:r>
              <a:rPr sz="2100" b="1" spc="0" dirty="0" smtClean="0">
                <a:latin typeface="Times New Roman"/>
                <a:cs typeface="Times New Roman"/>
              </a:rPr>
              <a:t>G</a:t>
            </a:r>
            <a:r>
              <a:rPr sz="2100" b="1" spc="-9" dirty="0" smtClean="0">
                <a:latin typeface="Times New Roman"/>
                <a:cs typeface="Times New Roman"/>
              </a:rPr>
              <a:t>l</a:t>
            </a:r>
            <a:r>
              <a:rPr sz="2100" b="1" spc="0" dirty="0" smtClean="0">
                <a:latin typeface="Times New Roman"/>
                <a:cs typeface="Times New Roman"/>
              </a:rPr>
              <a:t>omeru</a:t>
            </a:r>
            <a:r>
              <a:rPr sz="2100" b="1" spc="-9" dirty="0" smtClean="0">
                <a:latin typeface="Times New Roman"/>
                <a:cs typeface="Times New Roman"/>
              </a:rPr>
              <a:t>l</a:t>
            </a:r>
            <a:r>
              <a:rPr sz="2100" b="1" spc="0" dirty="0" smtClean="0">
                <a:latin typeface="Times New Roman"/>
                <a:cs typeface="Times New Roman"/>
              </a:rPr>
              <a:t>onephri</a:t>
            </a:r>
            <a:r>
              <a:rPr sz="2100" b="1" spc="-9" dirty="0" smtClean="0">
                <a:latin typeface="Times New Roman"/>
                <a:cs typeface="Times New Roman"/>
              </a:rPr>
              <a:t>t</a:t>
            </a:r>
            <a:r>
              <a:rPr sz="2100" b="1" spc="0" dirty="0" smtClean="0">
                <a:latin typeface="Times New Roman"/>
                <a:cs typeface="Times New Roman"/>
              </a:rPr>
              <a:t>is</a:t>
            </a:r>
            <a:r>
              <a:rPr sz="2100" b="1" spc="177" dirty="0" smtClean="0">
                <a:latin typeface="Times New Roman"/>
                <a:cs typeface="Times New Roman"/>
              </a:rPr>
              <a:t> </a:t>
            </a:r>
            <a:r>
              <a:rPr sz="2100" b="1" spc="0" dirty="0" smtClean="0">
                <a:latin typeface="Times New Roman"/>
                <a:cs typeface="Times New Roman"/>
              </a:rPr>
              <a:t>and</a:t>
            </a:r>
            <a:r>
              <a:rPr sz="2100" b="1" spc="48" dirty="0" smtClean="0">
                <a:latin typeface="Times New Roman"/>
                <a:cs typeface="Times New Roman"/>
              </a:rPr>
              <a:t> </a:t>
            </a:r>
            <a:r>
              <a:rPr sz="2100" b="1" spc="0" dirty="0" smtClean="0">
                <a:latin typeface="Times New Roman"/>
                <a:cs typeface="Times New Roman"/>
              </a:rPr>
              <a:t>C</a:t>
            </a:r>
            <a:r>
              <a:rPr sz="2100" b="1" spc="-30" dirty="0" smtClean="0">
                <a:latin typeface="Times New Roman"/>
                <a:cs typeface="Times New Roman"/>
              </a:rPr>
              <a:t>r</a:t>
            </a:r>
            <a:r>
              <a:rPr sz="2100" b="1" spc="0" dirty="0" smtClean="0">
                <a:latin typeface="Times New Roman"/>
                <a:cs typeface="Times New Roman"/>
              </a:rPr>
              <a:t>escen</a:t>
            </a:r>
            <a:r>
              <a:rPr sz="2100" b="1" spc="-4" dirty="0" smtClean="0">
                <a:latin typeface="Times New Roman"/>
                <a:cs typeface="Times New Roman"/>
              </a:rPr>
              <a:t>t</a:t>
            </a:r>
            <a:r>
              <a:rPr sz="2100" b="1" spc="0" dirty="0" smtClean="0">
                <a:latin typeface="Times New Roman"/>
                <a:cs typeface="Times New Roman"/>
              </a:rPr>
              <a:t>ic</a:t>
            </a:r>
            <a:endParaRPr sz="2100">
              <a:latin typeface="Times New Roman"/>
              <a:cs typeface="Times New Roman"/>
            </a:endParaRPr>
          </a:p>
          <a:p>
            <a:pPr marL="12700" marR="40690">
              <a:lnSpc>
                <a:spcPct val="95825"/>
              </a:lnSpc>
              <a:spcBef>
                <a:spcPts val="140"/>
              </a:spcBef>
            </a:pPr>
            <a:r>
              <a:rPr sz="2100" b="1" spc="0" dirty="0" smtClean="0">
                <a:latin typeface="Times New Roman"/>
                <a:cs typeface="Times New Roman"/>
              </a:rPr>
              <a:t>G</a:t>
            </a:r>
            <a:r>
              <a:rPr sz="2100" b="1" spc="-10" dirty="0" smtClean="0">
                <a:latin typeface="Times New Roman"/>
                <a:cs typeface="Times New Roman"/>
              </a:rPr>
              <a:t>l</a:t>
            </a:r>
            <a:r>
              <a:rPr sz="2100" b="1" spc="0" dirty="0" smtClean="0">
                <a:latin typeface="Times New Roman"/>
                <a:cs typeface="Times New Roman"/>
              </a:rPr>
              <a:t>omeru</a:t>
            </a:r>
            <a:r>
              <a:rPr sz="2100" b="1" spc="-10" dirty="0" smtClean="0">
                <a:latin typeface="Times New Roman"/>
                <a:cs typeface="Times New Roman"/>
              </a:rPr>
              <a:t>l</a:t>
            </a:r>
            <a:r>
              <a:rPr sz="2100" b="1" spc="0" dirty="0" smtClean="0">
                <a:latin typeface="Times New Roman"/>
                <a:cs typeface="Times New Roman"/>
              </a:rPr>
              <a:t>onephri</a:t>
            </a:r>
            <a:r>
              <a:rPr sz="2100" b="1" spc="-10" dirty="0" smtClean="0">
                <a:latin typeface="Times New Roman"/>
                <a:cs typeface="Times New Roman"/>
              </a:rPr>
              <a:t>t</a:t>
            </a:r>
            <a:r>
              <a:rPr sz="2100" b="1" spc="0" dirty="0" smtClean="0">
                <a:latin typeface="Times New Roman"/>
                <a:cs typeface="Times New Roman"/>
              </a:rPr>
              <a:t>i</a:t>
            </a:r>
            <a:r>
              <a:rPr sz="2100" b="1" spc="-10" dirty="0" smtClean="0">
                <a:latin typeface="Times New Roman"/>
                <a:cs typeface="Times New Roman"/>
              </a:rPr>
              <a:t>s</a:t>
            </a:r>
            <a:r>
              <a:rPr sz="2100" b="1" spc="0" dirty="0" smtClean="0">
                <a:latin typeface="Times New Roman"/>
                <a:cs typeface="Times New Roman"/>
              </a:rPr>
              <a:t>).</a:t>
            </a:r>
            <a:endParaRPr sz="21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2717673" y="718915"/>
            <a:ext cx="1827188"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rgbClr val="00B050"/>
                </a:solidFill>
                <a:latin typeface="Arial"/>
                <a:cs typeface="Arial"/>
              </a:rPr>
              <a:t>NGUYÊN</a:t>
            </a:r>
            <a:endParaRPr sz="3200" dirty="0">
              <a:solidFill>
                <a:srgbClr val="00B050"/>
              </a:solidFill>
              <a:latin typeface="Arial"/>
              <a:cs typeface="Arial"/>
            </a:endParaRPr>
          </a:p>
        </p:txBody>
      </p:sp>
      <p:sp>
        <p:nvSpPr>
          <p:cNvPr id="13" name="object 13"/>
          <p:cNvSpPr txBox="1"/>
          <p:nvPr/>
        </p:nvSpPr>
        <p:spPr>
          <a:xfrm>
            <a:off x="4571545" y="718915"/>
            <a:ext cx="1261586"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rgbClr val="00B050"/>
                </a:solidFill>
                <a:latin typeface="Arial"/>
                <a:cs typeface="Arial"/>
              </a:rPr>
              <a:t>NHÂN</a:t>
            </a:r>
            <a:endParaRPr sz="3200" dirty="0">
              <a:solidFill>
                <a:srgbClr val="00B050"/>
              </a:solidFill>
              <a:latin typeface="Arial"/>
              <a:cs typeface="Arial"/>
            </a:endParaRPr>
          </a:p>
        </p:txBody>
      </p:sp>
      <p:sp>
        <p:nvSpPr>
          <p:cNvPr id="12" name="object 12"/>
          <p:cNvSpPr txBox="1"/>
          <p:nvPr/>
        </p:nvSpPr>
        <p:spPr>
          <a:xfrm>
            <a:off x="5856968" y="718915"/>
            <a:ext cx="628437"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rgbClr val="00B050"/>
                </a:solidFill>
                <a:latin typeface="Arial"/>
                <a:cs typeface="Arial"/>
              </a:rPr>
              <a:t>(tt)</a:t>
            </a:r>
            <a:endParaRPr sz="3200" dirty="0">
              <a:solidFill>
                <a:srgbClr val="00B050"/>
              </a:solidFill>
              <a:latin typeface="Arial"/>
              <a:cs typeface="Arial"/>
            </a:endParaRPr>
          </a:p>
        </p:txBody>
      </p:sp>
      <p:sp>
        <p:nvSpPr>
          <p:cNvPr id="11" name="object 11"/>
          <p:cNvSpPr txBox="1"/>
          <p:nvPr/>
        </p:nvSpPr>
        <p:spPr>
          <a:xfrm>
            <a:off x="618540" y="1607801"/>
            <a:ext cx="1761087" cy="330504"/>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THỨ</a:t>
            </a:r>
            <a:r>
              <a:rPr sz="2400" b="1" spc="-4" dirty="0" smtClean="0">
                <a:latin typeface="Times New Roman"/>
                <a:cs typeface="Times New Roman"/>
              </a:rPr>
              <a:t> </a:t>
            </a:r>
            <a:r>
              <a:rPr sz="2400" b="1" spc="0" dirty="0" smtClean="0">
                <a:latin typeface="Times New Roman"/>
                <a:cs typeface="Times New Roman"/>
              </a:rPr>
              <a:t>PH</a:t>
            </a:r>
            <a:r>
              <a:rPr sz="2400" b="1" spc="-4" dirty="0" smtClean="0">
                <a:latin typeface="Times New Roman"/>
                <a:cs typeface="Times New Roman"/>
              </a:rPr>
              <a:t>ÁT</a:t>
            </a:r>
            <a:r>
              <a:rPr sz="2400" spc="0" dirty="0" smtClean="0">
                <a:latin typeface="Times New Roman"/>
                <a:cs typeface="Times New Roman"/>
              </a:rPr>
              <a:t>:</a:t>
            </a:r>
            <a:endParaRPr sz="2400">
              <a:latin typeface="Times New Roman"/>
              <a:cs typeface="Times New Roman"/>
            </a:endParaRPr>
          </a:p>
        </p:txBody>
      </p:sp>
      <p:sp>
        <p:nvSpPr>
          <p:cNvPr id="10" name="object 10"/>
          <p:cNvSpPr txBox="1"/>
          <p:nvPr/>
        </p:nvSpPr>
        <p:spPr>
          <a:xfrm>
            <a:off x="618540" y="1921278"/>
            <a:ext cx="254152" cy="4141148"/>
          </a:xfrm>
          <a:prstGeom prst="rect">
            <a:avLst/>
          </a:prstGeom>
        </p:spPr>
        <p:txBody>
          <a:bodyPr wrap="square" lIns="0" tIns="0" rIns="0" bIns="0" rtlCol="0">
            <a:noAutofit/>
          </a:bodyPr>
          <a:lstStyle/>
          <a:p>
            <a:pPr marL="12700" marR="152">
              <a:lnSpc>
                <a:spcPts val="3775"/>
              </a:lnSpc>
              <a:spcBef>
                <a:spcPts val="188"/>
              </a:spcBef>
            </a:pPr>
            <a:r>
              <a:rPr sz="3600" spc="0" dirty="0" smtClean="0">
                <a:latin typeface="Times New Roman"/>
                <a:cs typeface="Times New Roman"/>
              </a:rPr>
              <a:t>•</a:t>
            </a:r>
            <a:endParaRPr sz="3600">
              <a:latin typeface="Times New Roman"/>
              <a:cs typeface="Times New Roman"/>
            </a:endParaRPr>
          </a:p>
          <a:p>
            <a:pPr marL="12700" marR="152">
              <a:lnSpc>
                <a:spcPct val="95825"/>
              </a:lnSpc>
            </a:pPr>
            <a:r>
              <a:rPr sz="3600" spc="0" dirty="0" smtClean="0">
                <a:latin typeface="Times New Roman"/>
                <a:cs typeface="Times New Roman"/>
              </a:rPr>
              <a:t>•</a:t>
            </a:r>
            <a:endParaRPr sz="3600">
              <a:latin typeface="Times New Roman"/>
              <a:cs typeface="Times New Roman"/>
            </a:endParaRPr>
          </a:p>
          <a:p>
            <a:pPr marL="12700">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marR="152">
              <a:lnSpc>
                <a:spcPct val="95825"/>
              </a:lnSpc>
              <a:spcBef>
                <a:spcPts val="3060"/>
              </a:spcBef>
            </a:pPr>
            <a:r>
              <a:rPr sz="3600" spc="0" dirty="0" smtClean="0">
                <a:latin typeface="Times New Roman"/>
                <a:cs typeface="Times New Roman"/>
              </a:rPr>
              <a:t>•</a:t>
            </a:r>
            <a:endParaRPr sz="3600">
              <a:latin typeface="Times New Roman"/>
              <a:cs typeface="Times New Roman"/>
            </a:endParaRPr>
          </a:p>
          <a:p>
            <a:pPr marL="12700">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marR="152">
              <a:lnSpc>
                <a:spcPct val="95825"/>
              </a:lnSpc>
              <a:spcBef>
                <a:spcPts val="180"/>
              </a:spcBef>
            </a:pPr>
            <a:r>
              <a:rPr sz="3600" spc="0" dirty="0" smtClean="0">
                <a:latin typeface="Times New Roman"/>
                <a:cs typeface="Times New Roman"/>
              </a:rPr>
              <a:t>•</a:t>
            </a:r>
            <a:endParaRPr sz="3600">
              <a:latin typeface="Times New Roman"/>
              <a:cs typeface="Times New Roman"/>
            </a:endParaRPr>
          </a:p>
          <a:p>
            <a:pPr marL="12700">
              <a:lnSpc>
                <a:spcPct val="95825"/>
              </a:lnSpc>
              <a:spcBef>
                <a:spcPts val="180"/>
              </a:spcBef>
            </a:pPr>
            <a:r>
              <a:rPr sz="3600" spc="0" dirty="0" smtClean="0">
                <a:latin typeface="Times New Roman"/>
                <a:cs typeface="Times New Roman"/>
              </a:rPr>
              <a:t>•</a:t>
            </a:r>
            <a:endParaRPr sz="3600">
              <a:latin typeface="Times New Roman"/>
              <a:cs typeface="Times New Roman"/>
            </a:endParaRPr>
          </a:p>
        </p:txBody>
      </p:sp>
      <p:sp>
        <p:nvSpPr>
          <p:cNvPr id="9" name="object 9"/>
          <p:cNvSpPr txBox="1"/>
          <p:nvPr/>
        </p:nvSpPr>
        <p:spPr>
          <a:xfrm>
            <a:off x="1075740" y="2156686"/>
            <a:ext cx="1713030" cy="1793494"/>
          </a:xfrm>
          <a:prstGeom prst="rect">
            <a:avLst/>
          </a:prstGeom>
        </p:spPr>
        <p:txBody>
          <a:bodyPr wrap="square" lIns="0" tIns="0" rIns="0" bIns="0" rtlCol="0">
            <a:noAutofit/>
          </a:bodyPr>
          <a:lstStyle/>
          <a:p>
            <a:pPr marL="12700" marR="52573">
              <a:lnSpc>
                <a:spcPts val="2550"/>
              </a:lnSpc>
              <a:spcBef>
                <a:spcPts val="127"/>
              </a:spcBef>
            </a:pPr>
            <a:r>
              <a:rPr sz="2400" spc="0" dirty="0" smtClean="0">
                <a:latin typeface="Times New Roman"/>
                <a:cs typeface="Times New Roman"/>
              </a:rPr>
              <a:t>Do</a:t>
            </a:r>
            <a:r>
              <a:rPr sz="2400" spc="9" dirty="0" smtClean="0">
                <a:latin typeface="Times New Roman"/>
                <a:cs typeface="Times New Roman"/>
              </a:rPr>
              <a:t> </a:t>
            </a:r>
            <a:r>
              <a:rPr sz="2400" spc="0" dirty="0" smtClean="0">
                <a:latin typeface="Times New Roman"/>
                <a:cs typeface="Times New Roman"/>
              </a:rPr>
              <a:t>thuốc</a:t>
            </a:r>
            <a:endParaRPr sz="2400" dirty="0">
              <a:latin typeface="Times New Roman"/>
              <a:cs typeface="Times New Roman"/>
            </a:endParaRPr>
          </a:p>
          <a:p>
            <a:pPr marL="12700" marR="52573">
              <a:lnSpc>
                <a:spcPct val="95825"/>
              </a:lnSpc>
              <a:spcBef>
                <a:spcPts val="1432"/>
              </a:spcBef>
            </a:pPr>
            <a:r>
              <a:rPr sz="2400" spc="-4" dirty="0" smtClean="0">
                <a:latin typeface="Times New Roman"/>
                <a:cs typeface="Times New Roman"/>
              </a:rPr>
              <a:t>D</a:t>
            </a:r>
            <a:r>
              <a:rPr sz="2400" spc="0" dirty="0" smtClean="0">
                <a:latin typeface="Times New Roman"/>
                <a:cs typeface="Times New Roman"/>
              </a:rPr>
              <a:t>ị</a:t>
            </a:r>
            <a:r>
              <a:rPr sz="2400" spc="4" dirty="0" smtClean="0">
                <a:latin typeface="Times New Roman"/>
                <a:cs typeface="Times New Roman"/>
              </a:rPr>
              <a:t> </a:t>
            </a:r>
            <a:r>
              <a:rPr sz="2400" spc="0" dirty="0" smtClean="0">
                <a:latin typeface="Times New Roman"/>
                <a:cs typeface="Times New Roman"/>
              </a:rPr>
              <a:t>ứng</a:t>
            </a:r>
            <a:endParaRPr sz="2400" dirty="0">
              <a:latin typeface="Times New Roman"/>
              <a:cs typeface="Times New Roman"/>
            </a:endParaRPr>
          </a:p>
          <a:p>
            <a:pPr marL="12700">
              <a:lnSpc>
                <a:spcPct val="95825"/>
              </a:lnSpc>
              <a:spcBef>
                <a:spcPts val="1562"/>
              </a:spcBef>
            </a:pPr>
            <a:r>
              <a:rPr sz="2400" spc="0" dirty="0" smtClean="0">
                <a:latin typeface="Times New Roman"/>
                <a:cs typeface="Times New Roman"/>
              </a:rPr>
              <a:t>N</a:t>
            </a:r>
            <a:r>
              <a:rPr sz="2400" spc="-4" dirty="0" smtClean="0">
                <a:latin typeface="Times New Roman"/>
                <a:cs typeface="Times New Roman"/>
              </a:rPr>
              <a:t>h</a:t>
            </a:r>
            <a:r>
              <a:rPr sz="2400" spc="0" dirty="0" smtClean="0">
                <a:latin typeface="Times New Roman"/>
                <a:cs typeface="Times New Roman"/>
              </a:rPr>
              <a:t>iễm t</a:t>
            </a:r>
            <a:r>
              <a:rPr sz="2400" spc="4" dirty="0" smtClean="0">
                <a:latin typeface="Times New Roman"/>
                <a:cs typeface="Times New Roman"/>
              </a:rPr>
              <a:t>r</a:t>
            </a:r>
            <a:r>
              <a:rPr sz="2400" spc="0" dirty="0" smtClean="0">
                <a:latin typeface="Times New Roman"/>
                <a:cs typeface="Times New Roman"/>
              </a:rPr>
              <a:t>ùng:</a:t>
            </a:r>
            <a:endParaRPr sz="2400" dirty="0">
              <a:latin typeface="Times New Roman"/>
              <a:cs typeface="Times New Roman"/>
            </a:endParaRPr>
          </a:p>
          <a:p>
            <a:pPr marL="12700" marR="26166">
              <a:lnSpc>
                <a:spcPct val="95825"/>
              </a:lnSpc>
              <a:spcBef>
                <a:spcPts val="120"/>
              </a:spcBef>
            </a:pPr>
            <a:r>
              <a:rPr sz="2400" spc="0" dirty="0" smtClean="0">
                <a:latin typeface="Times New Roman"/>
                <a:cs typeface="Times New Roman"/>
              </a:rPr>
              <a:t>vi</a:t>
            </a:r>
            <a:r>
              <a:rPr sz="2400" spc="4" dirty="0" smtClean="0">
                <a:latin typeface="Times New Roman"/>
                <a:cs typeface="Times New Roman"/>
              </a:rPr>
              <a:t>r</a:t>
            </a:r>
            <a:r>
              <a:rPr sz="2400" spc="0" dirty="0" smtClean="0">
                <a:latin typeface="Times New Roman"/>
                <a:cs typeface="Times New Roman"/>
              </a:rPr>
              <a:t>us</a:t>
            </a:r>
            <a:r>
              <a:rPr sz="2400" spc="-9" dirty="0" smtClean="0">
                <a:latin typeface="Times New Roman"/>
                <a:cs typeface="Times New Roman"/>
              </a:rPr>
              <a:t> </a:t>
            </a:r>
            <a:r>
              <a:rPr sz="2400" spc="0" dirty="0" smtClean="0">
                <a:latin typeface="Times New Roman"/>
                <a:cs typeface="Times New Roman"/>
              </a:rPr>
              <a:t>(VG</a:t>
            </a:r>
            <a:r>
              <a:rPr sz="2400" spc="-4" dirty="0" smtClean="0">
                <a:latin typeface="Times New Roman"/>
                <a:cs typeface="Times New Roman"/>
              </a:rPr>
              <a:t>S</a:t>
            </a:r>
            <a:r>
              <a:rPr sz="2400" spc="0" dirty="0" smtClean="0">
                <a:latin typeface="Times New Roman"/>
                <a:cs typeface="Times New Roman"/>
              </a:rPr>
              <a:t>V</a:t>
            </a:r>
            <a:endParaRPr sz="2400" dirty="0">
              <a:latin typeface="Times New Roman"/>
              <a:cs typeface="Times New Roman"/>
            </a:endParaRPr>
          </a:p>
        </p:txBody>
      </p:sp>
      <p:sp>
        <p:nvSpPr>
          <p:cNvPr id="8" name="object 8"/>
          <p:cNvSpPr txBox="1"/>
          <p:nvPr/>
        </p:nvSpPr>
        <p:spPr>
          <a:xfrm>
            <a:off x="2784328" y="3253975"/>
            <a:ext cx="3015858"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vi t</a:t>
            </a:r>
            <a:r>
              <a:rPr sz="2400" spc="4" dirty="0" smtClean="0">
                <a:latin typeface="Times New Roman"/>
                <a:cs typeface="Times New Roman"/>
              </a:rPr>
              <a:t>r</a:t>
            </a:r>
            <a:r>
              <a:rPr sz="2400" spc="0" dirty="0" smtClean="0">
                <a:latin typeface="Times New Roman"/>
                <a:cs typeface="Times New Roman"/>
              </a:rPr>
              <a:t>ùng</a:t>
            </a:r>
            <a:r>
              <a:rPr sz="2400" spc="-9" dirty="0" smtClean="0">
                <a:latin typeface="Times New Roman"/>
                <a:cs typeface="Times New Roman"/>
              </a:rPr>
              <a:t> </a:t>
            </a:r>
            <a:r>
              <a:rPr sz="2400" spc="4" dirty="0" smtClean="0">
                <a:latin typeface="Times New Roman"/>
                <a:cs typeface="Times New Roman"/>
              </a:rPr>
              <a:t>(</a:t>
            </a:r>
            <a:r>
              <a:rPr sz="2400" spc="0" dirty="0" smtClean="0">
                <a:latin typeface="Times New Roman"/>
                <a:cs typeface="Times New Roman"/>
              </a:rPr>
              <a:t>hậu</a:t>
            </a:r>
            <a:r>
              <a:rPr sz="2400" spc="-14" dirty="0" smtClean="0">
                <a:latin typeface="Times New Roman"/>
                <a:cs typeface="Times New Roman"/>
              </a:rPr>
              <a:t> </a:t>
            </a:r>
            <a:r>
              <a:rPr sz="2400" spc="0" dirty="0" smtClean="0">
                <a:latin typeface="Times New Roman"/>
                <a:cs typeface="Times New Roman"/>
              </a:rPr>
              <a:t>nhiễm</a:t>
            </a:r>
            <a:r>
              <a:rPr sz="2400" spc="-14" dirty="0" smtClean="0">
                <a:latin typeface="Times New Roman"/>
                <a:cs typeface="Times New Roman"/>
              </a:rPr>
              <a:t> </a:t>
            </a:r>
            <a:r>
              <a:rPr sz="2400" spc="0" dirty="0" smtClean="0">
                <a:latin typeface="Times New Roman"/>
                <a:cs typeface="Times New Roman"/>
              </a:rPr>
              <a:t>l</a:t>
            </a:r>
            <a:r>
              <a:rPr sz="2400" spc="4" dirty="0" smtClean="0">
                <a:latin typeface="Times New Roman"/>
                <a:cs typeface="Times New Roman"/>
              </a:rPr>
              <a:t>i</a:t>
            </a:r>
            <a:r>
              <a:rPr sz="2400" spc="0" dirty="0" smtClean="0">
                <a:latin typeface="Times New Roman"/>
                <a:cs typeface="Times New Roman"/>
              </a:rPr>
              <a:t>ên</a:t>
            </a:r>
            <a:endParaRPr sz="2400">
              <a:latin typeface="Times New Roman"/>
              <a:cs typeface="Times New Roman"/>
            </a:endParaRPr>
          </a:p>
        </p:txBody>
      </p:sp>
      <p:sp>
        <p:nvSpPr>
          <p:cNvPr id="7" name="object 7"/>
          <p:cNvSpPr txBox="1"/>
          <p:nvPr/>
        </p:nvSpPr>
        <p:spPr>
          <a:xfrm>
            <a:off x="5802630" y="3253975"/>
            <a:ext cx="495157"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cầu</a:t>
            </a:r>
            <a:endParaRPr sz="2400">
              <a:latin typeface="Times New Roman"/>
              <a:cs typeface="Times New Roman"/>
            </a:endParaRPr>
          </a:p>
        </p:txBody>
      </p:sp>
      <p:sp>
        <p:nvSpPr>
          <p:cNvPr id="6" name="object 6"/>
          <p:cNvSpPr txBox="1"/>
          <p:nvPr/>
        </p:nvSpPr>
        <p:spPr>
          <a:xfrm>
            <a:off x="6300978" y="3253975"/>
            <a:ext cx="1199052"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a:t>
            </a:r>
            <a:r>
              <a:rPr sz="2400" spc="4" dirty="0" smtClean="0">
                <a:latin typeface="Times New Roman"/>
                <a:cs typeface="Times New Roman"/>
              </a:rPr>
              <a:t>r</a:t>
            </a:r>
            <a:r>
              <a:rPr sz="2400" spc="0" dirty="0" smtClean="0">
                <a:latin typeface="Times New Roman"/>
                <a:cs typeface="Times New Roman"/>
              </a:rPr>
              <a:t>ùng…),</a:t>
            </a:r>
            <a:endParaRPr sz="2400">
              <a:latin typeface="Times New Roman"/>
              <a:cs typeface="Times New Roman"/>
            </a:endParaRPr>
          </a:p>
        </p:txBody>
      </p:sp>
      <p:sp>
        <p:nvSpPr>
          <p:cNvPr id="5" name="object 5"/>
          <p:cNvSpPr txBox="1"/>
          <p:nvPr/>
        </p:nvSpPr>
        <p:spPr>
          <a:xfrm>
            <a:off x="7503668" y="3253975"/>
            <a:ext cx="833927"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nhiễm</a:t>
            </a:r>
            <a:endParaRPr sz="2400">
              <a:latin typeface="Times New Roman"/>
              <a:cs typeface="Times New Roman"/>
            </a:endParaRPr>
          </a:p>
        </p:txBody>
      </p:sp>
      <p:sp>
        <p:nvSpPr>
          <p:cNvPr id="4" name="object 4"/>
          <p:cNvSpPr txBox="1"/>
          <p:nvPr/>
        </p:nvSpPr>
        <p:spPr>
          <a:xfrm>
            <a:off x="2765247" y="3619980"/>
            <a:ext cx="2469032"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B, </a:t>
            </a:r>
            <a:r>
              <a:rPr sz="2400" spc="-9" dirty="0" smtClean="0">
                <a:latin typeface="Times New Roman"/>
                <a:cs typeface="Times New Roman"/>
              </a:rPr>
              <a:t>C</a:t>
            </a:r>
            <a:r>
              <a:rPr sz="2400" spc="0" dirty="0" smtClean="0">
                <a:latin typeface="Times New Roman"/>
                <a:cs typeface="Times New Roman"/>
              </a:rPr>
              <a:t>,</a:t>
            </a:r>
            <a:r>
              <a:rPr sz="2400" spc="9" dirty="0" smtClean="0">
                <a:latin typeface="Times New Roman"/>
                <a:cs typeface="Times New Roman"/>
              </a:rPr>
              <a:t> </a:t>
            </a:r>
            <a:r>
              <a:rPr sz="2400" spc="0" dirty="0" smtClean="0">
                <a:latin typeface="Times New Roman"/>
                <a:cs typeface="Times New Roman"/>
              </a:rPr>
              <a:t>HIV),</a:t>
            </a:r>
            <a:r>
              <a:rPr sz="2400" spc="9" dirty="0" smtClean="0">
                <a:latin typeface="Times New Roman"/>
                <a:cs typeface="Times New Roman"/>
              </a:rPr>
              <a:t> </a:t>
            </a:r>
            <a:r>
              <a:rPr sz="2400" spc="0" dirty="0" smtClean="0">
                <a:latin typeface="Times New Roman"/>
                <a:cs typeface="Times New Roman"/>
              </a:rPr>
              <a:t>ký sinh</a:t>
            </a:r>
            <a:endParaRPr sz="2400">
              <a:latin typeface="Times New Roman"/>
              <a:cs typeface="Times New Roman"/>
            </a:endParaRPr>
          </a:p>
        </p:txBody>
      </p:sp>
      <p:sp>
        <p:nvSpPr>
          <p:cNvPr id="3" name="object 3"/>
          <p:cNvSpPr txBox="1"/>
          <p:nvPr/>
        </p:nvSpPr>
        <p:spPr>
          <a:xfrm>
            <a:off x="5240274" y="3619980"/>
            <a:ext cx="715467"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a:t>
            </a:r>
            <a:r>
              <a:rPr sz="2400" spc="4" dirty="0" smtClean="0">
                <a:latin typeface="Times New Roman"/>
                <a:cs typeface="Times New Roman"/>
              </a:rPr>
              <a:t>r</a:t>
            </a:r>
            <a:r>
              <a:rPr sz="2400" spc="0" dirty="0" smtClean="0">
                <a:latin typeface="Times New Roman"/>
                <a:cs typeface="Times New Roman"/>
              </a:rPr>
              <a:t>ùng</a:t>
            </a:r>
            <a:endParaRPr sz="2400">
              <a:latin typeface="Times New Roman"/>
              <a:cs typeface="Times New Roman"/>
            </a:endParaRPr>
          </a:p>
        </p:txBody>
      </p:sp>
      <p:sp>
        <p:nvSpPr>
          <p:cNvPr id="2" name="object 2"/>
          <p:cNvSpPr txBox="1"/>
          <p:nvPr/>
        </p:nvSpPr>
        <p:spPr>
          <a:xfrm>
            <a:off x="1075740" y="4168620"/>
            <a:ext cx="4096750" cy="1976755"/>
          </a:xfrm>
          <a:prstGeom prst="rect">
            <a:avLst/>
          </a:prstGeom>
        </p:spPr>
        <p:txBody>
          <a:bodyPr wrap="square" lIns="0" tIns="0" rIns="0" bIns="0" rtlCol="0">
            <a:noAutofit/>
          </a:bodyPr>
          <a:lstStyle/>
          <a:p>
            <a:pPr marL="12700" marR="39873">
              <a:lnSpc>
                <a:spcPts val="2550"/>
              </a:lnSpc>
              <a:spcBef>
                <a:spcPts val="127"/>
              </a:spcBef>
            </a:pPr>
            <a:r>
              <a:rPr sz="2400" spc="0" dirty="0" smtClean="0">
                <a:latin typeface="Times New Roman"/>
                <a:cs typeface="Times New Roman"/>
              </a:rPr>
              <a:t>Bệnh hệ</a:t>
            </a:r>
            <a:r>
              <a:rPr sz="2400" spc="-9" dirty="0" smtClean="0">
                <a:latin typeface="Times New Roman"/>
                <a:cs typeface="Times New Roman"/>
              </a:rPr>
              <a:t> </a:t>
            </a:r>
            <a:r>
              <a:rPr sz="2400" spc="0" dirty="0" smtClean="0">
                <a:latin typeface="Times New Roman"/>
                <a:cs typeface="Times New Roman"/>
              </a:rPr>
              <a:t>thống</a:t>
            </a:r>
            <a:endParaRPr sz="2400">
              <a:latin typeface="Times New Roman"/>
              <a:cs typeface="Times New Roman"/>
            </a:endParaRPr>
          </a:p>
          <a:p>
            <a:pPr marL="12700">
              <a:lnSpc>
                <a:spcPts val="4320"/>
              </a:lnSpc>
              <a:spcBef>
                <a:spcPts val="433"/>
              </a:spcBef>
            </a:pPr>
            <a:r>
              <a:rPr sz="2400" spc="0" dirty="0" smtClean="0">
                <a:latin typeface="Times New Roman"/>
                <a:cs typeface="Times New Roman"/>
              </a:rPr>
              <a:t>U</a:t>
            </a:r>
            <a:r>
              <a:rPr sz="2400" spc="-4" dirty="0" smtClean="0">
                <a:latin typeface="Times New Roman"/>
                <a:cs typeface="Times New Roman"/>
              </a:rPr>
              <a:t>n</a:t>
            </a:r>
            <a:r>
              <a:rPr sz="2400" spc="0" dirty="0" smtClean="0">
                <a:latin typeface="Times New Roman"/>
                <a:cs typeface="Times New Roman"/>
              </a:rPr>
              <a:t>g</a:t>
            </a:r>
            <a:r>
              <a:rPr sz="2400" spc="14" dirty="0" smtClean="0">
                <a:latin typeface="Times New Roman"/>
                <a:cs typeface="Times New Roman"/>
              </a:rPr>
              <a:t> </a:t>
            </a:r>
            <a:r>
              <a:rPr sz="2400" spc="0" dirty="0" smtClean="0">
                <a:latin typeface="Times New Roman"/>
                <a:cs typeface="Times New Roman"/>
              </a:rPr>
              <a:t>th</a:t>
            </a:r>
            <a:r>
              <a:rPr sz="2400" spc="-4" dirty="0" smtClean="0">
                <a:latin typeface="Times New Roman"/>
                <a:cs typeface="Times New Roman"/>
              </a:rPr>
              <a:t>ư</a:t>
            </a:r>
            <a:r>
              <a:rPr sz="2400" spc="0" dirty="0" smtClean="0">
                <a:latin typeface="Times New Roman"/>
                <a:cs typeface="Times New Roman"/>
              </a:rPr>
              <a:t>:</a:t>
            </a:r>
            <a:r>
              <a:rPr sz="2400" spc="-9" dirty="0" smtClean="0">
                <a:latin typeface="Times New Roman"/>
                <a:cs typeface="Times New Roman"/>
              </a:rPr>
              <a:t> </a:t>
            </a:r>
            <a:r>
              <a:rPr sz="2400" spc="0" dirty="0" smtClean="0">
                <a:latin typeface="Times New Roman"/>
                <a:cs typeface="Times New Roman"/>
              </a:rPr>
              <a:t>B</a:t>
            </a:r>
            <a:r>
              <a:rPr sz="2400" spc="-9" dirty="0" smtClean="0">
                <a:latin typeface="Times New Roman"/>
                <a:cs typeface="Times New Roman"/>
              </a:rPr>
              <a:t>ư</a:t>
            </a:r>
            <a:r>
              <a:rPr sz="2400" spc="0" dirty="0" smtClean="0">
                <a:latin typeface="Times New Roman"/>
                <a:cs typeface="Times New Roman"/>
              </a:rPr>
              <a:t>ớu đặc, ung thư</a:t>
            </a:r>
            <a:r>
              <a:rPr sz="2400" spc="-14" dirty="0" smtClean="0">
                <a:latin typeface="Times New Roman"/>
                <a:cs typeface="Times New Roman"/>
              </a:rPr>
              <a:t> </a:t>
            </a:r>
            <a:r>
              <a:rPr sz="2400" spc="-19" dirty="0" smtClean="0">
                <a:latin typeface="Times New Roman"/>
                <a:cs typeface="Times New Roman"/>
              </a:rPr>
              <a:t>m</a:t>
            </a:r>
            <a:r>
              <a:rPr sz="2400" spc="0" dirty="0" smtClean="0">
                <a:latin typeface="Times New Roman"/>
                <a:cs typeface="Times New Roman"/>
              </a:rPr>
              <a:t>áu Bệnh di</a:t>
            </a:r>
            <a:r>
              <a:rPr sz="2400" spc="-4" dirty="0" smtClean="0">
                <a:latin typeface="Times New Roman"/>
                <a:cs typeface="Times New Roman"/>
              </a:rPr>
              <a:t> </a:t>
            </a:r>
            <a:r>
              <a:rPr sz="2400" spc="0" dirty="0" smtClean="0">
                <a:latin typeface="Times New Roman"/>
                <a:cs typeface="Times New Roman"/>
              </a:rPr>
              <a:t>t</a:t>
            </a:r>
            <a:r>
              <a:rPr sz="2400" spc="4" dirty="0" smtClean="0">
                <a:latin typeface="Times New Roman"/>
                <a:cs typeface="Times New Roman"/>
              </a:rPr>
              <a:t>r</a:t>
            </a:r>
            <a:r>
              <a:rPr sz="2400" spc="0" dirty="0" smtClean="0">
                <a:latin typeface="Times New Roman"/>
                <a:cs typeface="Times New Roman"/>
              </a:rPr>
              <a:t>uyền và</a:t>
            </a:r>
            <a:r>
              <a:rPr sz="2400" spc="-9" dirty="0" smtClean="0">
                <a:latin typeface="Times New Roman"/>
                <a:cs typeface="Times New Roman"/>
              </a:rPr>
              <a:t> </a:t>
            </a:r>
            <a:r>
              <a:rPr sz="2400" spc="0" dirty="0" smtClean="0">
                <a:latin typeface="Times New Roman"/>
                <a:cs typeface="Times New Roman"/>
              </a:rPr>
              <a:t>chuyển</a:t>
            </a:r>
            <a:r>
              <a:rPr sz="2400" spc="-4" dirty="0" smtClean="0">
                <a:latin typeface="Times New Roman"/>
                <a:cs typeface="Times New Roman"/>
              </a:rPr>
              <a:t> </a:t>
            </a:r>
            <a:r>
              <a:rPr sz="2400" spc="0" dirty="0" smtClean="0">
                <a:latin typeface="Times New Roman"/>
                <a:cs typeface="Times New Roman"/>
              </a:rPr>
              <a:t>hóa Các</a:t>
            </a:r>
            <a:r>
              <a:rPr sz="2400" spc="-9" dirty="0" smtClean="0">
                <a:latin typeface="Times New Roman"/>
                <a:cs typeface="Times New Roman"/>
              </a:rPr>
              <a:t> </a:t>
            </a:r>
            <a:r>
              <a:rPr sz="2400" spc="0" dirty="0" smtClean="0">
                <a:latin typeface="Times New Roman"/>
                <a:cs typeface="Times New Roman"/>
              </a:rPr>
              <a:t>nguyên nhân khác</a:t>
            </a:r>
            <a:endParaRPr sz="2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711921" y="908050"/>
            <a:ext cx="7543863" cy="0"/>
          </a:xfrm>
          <a:custGeom>
            <a:avLst/>
            <a:gdLst/>
            <a:ahLst/>
            <a:cxnLst/>
            <a:rect l="l" t="t" r="r" b="b"/>
            <a:pathLst>
              <a:path w="7543863">
                <a:moveTo>
                  <a:pt x="0" y="0"/>
                </a:moveTo>
                <a:lnTo>
                  <a:pt x="7543863" y="0"/>
                </a:lnTo>
              </a:path>
            </a:pathLst>
          </a:custGeom>
          <a:ln w="76200">
            <a:solidFill>
              <a:srgbClr val="FF0000"/>
            </a:solidFill>
          </a:ln>
        </p:spPr>
        <p:txBody>
          <a:bodyPr wrap="square" lIns="0" tIns="0" rIns="0" bIns="0" rtlCol="0">
            <a:noAutofit/>
          </a:bodyPr>
          <a:lstStyle/>
          <a:p>
            <a:endParaRPr>
              <a:latin typeface="VNI-Times" pitchFamily="2" charset="0"/>
            </a:endParaRPr>
          </a:p>
        </p:txBody>
      </p:sp>
      <p:sp>
        <p:nvSpPr>
          <p:cNvPr id="17" name="object 17"/>
          <p:cNvSpPr/>
          <p:nvPr/>
        </p:nvSpPr>
        <p:spPr>
          <a:xfrm>
            <a:off x="5847484" y="1809750"/>
            <a:ext cx="3095625" cy="4362450"/>
          </a:xfrm>
          <a:prstGeom prst="rect">
            <a:avLst/>
          </a:prstGeom>
          <a:blipFill>
            <a:blip r:embed="rId2" cstate="print"/>
            <a:stretch>
              <a:fillRect/>
            </a:stretch>
          </a:blipFill>
        </p:spPr>
        <p:txBody>
          <a:bodyPr wrap="square" lIns="0" tIns="0" rIns="0" bIns="0" rtlCol="0">
            <a:noAutofit/>
          </a:bodyPr>
          <a:lstStyle/>
          <a:p>
            <a:endParaRPr>
              <a:latin typeface="VNI-Times" pitchFamily="2" charset="0"/>
            </a:endParaRPr>
          </a:p>
        </p:txBody>
      </p:sp>
      <p:sp>
        <p:nvSpPr>
          <p:cNvPr id="16" name="object 16"/>
          <p:cNvSpPr txBox="1"/>
          <p:nvPr/>
        </p:nvSpPr>
        <p:spPr>
          <a:xfrm>
            <a:off x="3262399" y="273255"/>
            <a:ext cx="2719527" cy="330200"/>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0070C0"/>
                </a:solidFill>
                <a:latin typeface="VNI-Times" pitchFamily="2" charset="0"/>
                <a:cs typeface="Times New Roman"/>
              </a:rPr>
              <a:t>GI</a:t>
            </a:r>
            <a:r>
              <a:rPr sz="3600" b="1" spc="-4" baseline="-1207" dirty="0" smtClean="0">
                <a:solidFill>
                  <a:srgbClr val="0070C0"/>
                </a:solidFill>
                <a:latin typeface="VNI-Times" pitchFamily="2" charset="0"/>
                <a:cs typeface="Times New Roman"/>
              </a:rPr>
              <a:t>A</a:t>
            </a:r>
            <a:r>
              <a:rPr sz="3600" b="1" spc="0" baseline="-1207" dirty="0" smtClean="0">
                <a:solidFill>
                  <a:srgbClr val="0070C0"/>
                </a:solidFill>
                <a:latin typeface="VNI-Times" pitchFamily="2" charset="0"/>
                <a:cs typeface="Times New Roman"/>
              </a:rPr>
              <a:t>ÛI </a:t>
            </a:r>
            <a:r>
              <a:rPr sz="3600" b="1" spc="4" baseline="-1207" dirty="0" smtClean="0">
                <a:solidFill>
                  <a:srgbClr val="0070C0"/>
                </a:solidFill>
                <a:latin typeface="VNI-Times" pitchFamily="2" charset="0"/>
                <a:cs typeface="Times New Roman"/>
              </a:rPr>
              <a:t>P</a:t>
            </a:r>
            <a:r>
              <a:rPr sz="3600" b="1" spc="0" baseline="-1207" dirty="0" smtClean="0">
                <a:solidFill>
                  <a:srgbClr val="0070C0"/>
                </a:solidFill>
                <a:latin typeface="VNI-Times" pitchFamily="2" charset="0"/>
                <a:cs typeface="Times New Roman"/>
              </a:rPr>
              <a:t>H</a:t>
            </a:r>
            <a:r>
              <a:rPr sz="3600" b="1" spc="-9" baseline="-1207" dirty="0" smtClean="0">
                <a:solidFill>
                  <a:srgbClr val="0070C0"/>
                </a:solidFill>
                <a:latin typeface="VNI-Times" pitchFamily="2" charset="0"/>
                <a:cs typeface="Times New Roman"/>
              </a:rPr>
              <a:t>A</a:t>
            </a:r>
            <a:r>
              <a:rPr sz="3600" b="1" spc="0" baseline="-1207" dirty="0" smtClean="0">
                <a:solidFill>
                  <a:srgbClr val="0070C0"/>
                </a:solidFill>
                <a:latin typeface="VNI-Times" pitchFamily="2" charset="0"/>
                <a:cs typeface="Times New Roman"/>
              </a:rPr>
              <a:t>ÃU</a:t>
            </a:r>
            <a:r>
              <a:rPr sz="3600" b="1" spc="9" baseline="-1207" dirty="0" smtClean="0">
                <a:solidFill>
                  <a:srgbClr val="0070C0"/>
                </a:solidFill>
                <a:latin typeface="VNI-Times" pitchFamily="2" charset="0"/>
                <a:cs typeface="Times New Roman"/>
              </a:rPr>
              <a:t> </a:t>
            </a:r>
            <a:r>
              <a:rPr sz="3600" b="1" spc="0" baseline="-1207" dirty="0" smtClean="0">
                <a:solidFill>
                  <a:srgbClr val="0070C0"/>
                </a:solidFill>
                <a:latin typeface="VNI-Times" pitchFamily="2" charset="0"/>
                <a:cs typeface="Times New Roman"/>
              </a:rPr>
              <a:t>B</a:t>
            </a:r>
            <a:r>
              <a:rPr sz="3600" b="1" spc="4" baseline="-1207" dirty="0" smtClean="0">
                <a:solidFill>
                  <a:srgbClr val="0070C0"/>
                </a:solidFill>
                <a:latin typeface="VNI-Times" pitchFamily="2" charset="0"/>
                <a:cs typeface="Times New Roman"/>
              </a:rPr>
              <a:t>E</a:t>
            </a:r>
            <a:r>
              <a:rPr sz="3600" b="1" spc="0" baseline="-1207" dirty="0" smtClean="0">
                <a:solidFill>
                  <a:srgbClr val="0070C0"/>
                </a:solidFill>
                <a:latin typeface="VNI-Times" pitchFamily="2" charset="0"/>
                <a:cs typeface="Times New Roman"/>
              </a:rPr>
              <a:t>ÄNH</a:t>
            </a:r>
            <a:endParaRPr sz="2400" dirty="0">
              <a:solidFill>
                <a:srgbClr val="0070C0"/>
              </a:solidFill>
              <a:latin typeface="VNI-Times" pitchFamily="2" charset="0"/>
              <a:cs typeface="Times New Roman"/>
            </a:endParaRPr>
          </a:p>
        </p:txBody>
      </p:sp>
      <p:sp>
        <p:nvSpPr>
          <p:cNvPr id="15" name="object 15"/>
          <p:cNvSpPr txBox="1"/>
          <p:nvPr/>
        </p:nvSpPr>
        <p:spPr>
          <a:xfrm>
            <a:off x="353337" y="925539"/>
            <a:ext cx="3300653" cy="254000"/>
          </a:xfrm>
          <a:prstGeom prst="rect">
            <a:avLst/>
          </a:prstGeom>
        </p:spPr>
        <p:txBody>
          <a:bodyPr wrap="square" lIns="0" tIns="0" rIns="0" bIns="0" rtlCol="0">
            <a:noAutofit/>
          </a:bodyPr>
          <a:lstStyle/>
          <a:p>
            <a:pPr marL="12700">
              <a:lnSpc>
                <a:spcPts val="1995"/>
              </a:lnSpc>
              <a:spcBef>
                <a:spcPts val="99"/>
              </a:spcBef>
            </a:pPr>
            <a:r>
              <a:rPr sz="1800" b="1" spc="0" dirty="0" smtClean="0">
                <a:latin typeface="VNI-Times" pitchFamily="2" charset="0"/>
                <a:cs typeface="Times New Roman"/>
              </a:rPr>
              <a:t>PHAÂN</a:t>
            </a:r>
            <a:r>
              <a:rPr sz="1800" b="1" spc="-41" dirty="0" smtClean="0">
                <a:latin typeface="VNI-Times" pitchFamily="2" charset="0"/>
                <a:cs typeface="Times New Roman"/>
              </a:rPr>
              <a:t> </a:t>
            </a:r>
            <a:r>
              <a:rPr sz="1800" b="1" spc="0" dirty="0" smtClean="0">
                <a:latin typeface="VNI-Times" pitchFamily="2" charset="0"/>
                <a:cs typeface="Times New Roman"/>
              </a:rPr>
              <a:t>LOAÏI</a:t>
            </a:r>
            <a:r>
              <a:rPr sz="1800" b="1" spc="235" dirty="0" smtClean="0">
                <a:latin typeface="VNI-Times" pitchFamily="2" charset="0"/>
                <a:cs typeface="Times New Roman"/>
              </a:rPr>
              <a:t> </a:t>
            </a:r>
            <a:r>
              <a:rPr sz="1800" b="1" spc="0" dirty="0" smtClean="0">
                <a:latin typeface="VNI-Times" pitchFamily="2" charset="0"/>
                <a:cs typeface="Times New Roman"/>
              </a:rPr>
              <a:t>THEO</a:t>
            </a:r>
            <a:r>
              <a:rPr sz="1800" b="1" spc="-31" dirty="0" smtClean="0">
                <a:latin typeface="VNI-Times" pitchFamily="2" charset="0"/>
                <a:cs typeface="Times New Roman"/>
              </a:rPr>
              <a:t> </a:t>
            </a:r>
            <a:r>
              <a:rPr sz="1800" b="1" spc="0" dirty="0" smtClean="0">
                <a:latin typeface="VNI-Times" pitchFamily="2" charset="0"/>
                <a:cs typeface="Times New Roman"/>
              </a:rPr>
              <a:t>WHO</a:t>
            </a:r>
            <a:r>
              <a:rPr sz="1800" b="1" spc="-71" dirty="0" smtClean="0">
                <a:latin typeface="VNI-Times" pitchFamily="2" charset="0"/>
                <a:cs typeface="Times New Roman"/>
              </a:rPr>
              <a:t> </a:t>
            </a:r>
            <a:r>
              <a:rPr sz="1800" b="1" spc="4" dirty="0" smtClean="0">
                <a:latin typeface="VNI-Times" pitchFamily="2" charset="0"/>
                <a:cs typeface="Times New Roman"/>
              </a:rPr>
              <a:t>1995</a:t>
            </a:r>
            <a:r>
              <a:rPr sz="1800" b="1" spc="0" dirty="0" smtClean="0">
                <a:latin typeface="VNI-Times" pitchFamily="2" charset="0"/>
                <a:cs typeface="Times New Roman"/>
              </a:rPr>
              <a:t>:</a:t>
            </a:r>
            <a:endParaRPr sz="1800">
              <a:latin typeface="VNI-Times" pitchFamily="2" charset="0"/>
              <a:cs typeface="Times New Roman"/>
            </a:endParaRPr>
          </a:p>
        </p:txBody>
      </p:sp>
      <p:sp>
        <p:nvSpPr>
          <p:cNvPr id="14" name="object 14"/>
          <p:cNvSpPr txBox="1"/>
          <p:nvPr/>
        </p:nvSpPr>
        <p:spPr>
          <a:xfrm>
            <a:off x="373149" y="1351915"/>
            <a:ext cx="5253651" cy="1469008"/>
          </a:xfrm>
          <a:prstGeom prst="rect">
            <a:avLst/>
          </a:prstGeom>
        </p:spPr>
        <p:txBody>
          <a:bodyPr wrap="square" lIns="0" tIns="0" rIns="0" bIns="0" rtlCol="0">
            <a:noAutofit/>
          </a:bodyPr>
          <a:lstStyle/>
          <a:p>
            <a:pPr marL="12700">
              <a:lnSpc>
                <a:spcPts val="2210"/>
              </a:lnSpc>
              <a:spcBef>
                <a:spcPts val="110"/>
              </a:spcBef>
            </a:pPr>
            <a:r>
              <a:rPr sz="2000" b="1" spc="0" dirty="0" smtClean="0">
                <a:latin typeface="VNI-Times" pitchFamily="2" charset="0"/>
                <a:cs typeface="Times New Roman"/>
              </a:rPr>
              <a:t>Lan</a:t>
            </a:r>
            <a:r>
              <a:rPr sz="2000" b="1" spc="144" dirty="0" smtClean="0">
                <a:latin typeface="VNI-Times" pitchFamily="2" charset="0"/>
                <a:cs typeface="Times New Roman"/>
              </a:rPr>
              <a:t> </a:t>
            </a:r>
            <a:r>
              <a:rPr sz="2000" b="1" spc="0" dirty="0" smtClean="0">
                <a:latin typeface="VNI-Times" pitchFamily="2" charset="0"/>
                <a:cs typeface="Times New Roman"/>
              </a:rPr>
              <a:t>t</a:t>
            </a:r>
            <a:r>
              <a:rPr sz="2000" b="1" spc="-9" dirty="0" smtClean="0">
                <a:latin typeface="VNI-Times" pitchFamily="2" charset="0"/>
                <a:cs typeface="Times New Roman"/>
              </a:rPr>
              <a:t>o</a:t>
            </a:r>
            <a:r>
              <a:rPr sz="2000" b="1" spc="0" dirty="0" smtClean="0">
                <a:latin typeface="VNI-Times" pitchFamily="2" charset="0"/>
                <a:cs typeface="Times New Roman"/>
              </a:rPr>
              <a:t>ûa</a:t>
            </a:r>
            <a:r>
              <a:rPr sz="2000" b="1" spc="100" dirty="0" smtClean="0">
                <a:latin typeface="VNI-Times" pitchFamily="2" charset="0"/>
                <a:cs typeface="Times New Roman"/>
              </a:rPr>
              <a:t> </a:t>
            </a:r>
            <a:r>
              <a:rPr sz="2000" b="1" spc="0" dirty="0" smtClean="0">
                <a:latin typeface="VNI-Times" pitchFamily="2" charset="0"/>
                <a:cs typeface="Times New Roman"/>
              </a:rPr>
              <a:t>(</a:t>
            </a:r>
            <a:r>
              <a:rPr sz="2000" b="1" spc="-9" dirty="0" smtClean="0">
                <a:latin typeface="VNI-Times" pitchFamily="2" charset="0"/>
                <a:cs typeface="Times New Roman"/>
              </a:rPr>
              <a:t>d</a:t>
            </a:r>
            <a:r>
              <a:rPr sz="2000" b="1" spc="0" dirty="0" smtClean="0">
                <a:latin typeface="VNI-Times" pitchFamily="2" charset="0"/>
                <a:cs typeface="Times New Roman"/>
              </a:rPr>
              <a:t>i</a:t>
            </a:r>
            <a:r>
              <a:rPr sz="2000" b="1" spc="-4" dirty="0" smtClean="0">
                <a:latin typeface="VNI-Times" pitchFamily="2" charset="0"/>
                <a:cs typeface="Times New Roman"/>
              </a:rPr>
              <a:t>f</a:t>
            </a:r>
            <a:r>
              <a:rPr sz="2000" b="1" spc="-19" dirty="0" smtClean="0">
                <a:latin typeface="VNI-Times" pitchFamily="2" charset="0"/>
                <a:cs typeface="Times New Roman"/>
              </a:rPr>
              <a:t>f</a:t>
            </a:r>
            <a:r>
              <a:rPr sz="2000" b="1" spc="0" dirty="0" smtClean="0">
                <a:latin typeface="VNI-Times" pitchFamily="2" charset="0"/>
                <a:cs typeface="Times New Roman"/>
              </a:rPr>
              <a:t>u</a:t>
            </a:r>
            <a:r>
              <a:rPr sz="2000" b="1" spc="-9" dirty="0" smtClean="0">
                <a:latin typeface="VNI-Times" pitchFamily="2" charset="0"/>
                <a:cs typeface="Times New Roman"/>
              </a:rPr>
              <a:t>s</a:t>
            </a:r>
            <a:r>
              <a:rPr sz="2000" b="1" spc="0" dirty="0" smtClean="0">
                <a:latin typeface="VNI-Times" pitchFamily="2" charset="0"/>
                <a:cs typeface="Times New Roman"/>
              </a:rPr>
              <a:t>e):</a:t>
            </a:r>
            <a:r>
              <a:rPr sz="2000" b="1" spc="236" dirty="0" smtClean="0">
                <a:latin typeface="VNI-Times" pitchFamily="2" charset="0"/>
                <a:cs typeface="Times New Roman"/>
              </a:rPr>
              <a:t> </a:t>
            </a:r>
            <a:r>
              <a:rPr sz="2000" b="1" spc="0" dirty="0" smtClean="0">
                <a:latin typeface="VNI-Times" pitchFamily="2" charset="0"/>
                <a:cs typeface="Times New Roman"/>
              </a:rPr>
              <a:t>&gt;</a:t>
            </a:r>
            <a:r>
              <a:rPr sz="2000" b="1" spc="109" dirty="0" smtClean="0">
                <a:latin typeface="VNI-Times" pitchFamily="2" charset="0"/>
                <a:cs typeface="Times New Roman"/>
              </a:rPr>
              <a:t> </a:t>
            </a:r>
            <a:r>
              <a:rPr sz="2000" b="1" spc="0" dirty="0" smtClean="0">
                <a:latin typeface="VNI-Times" pitchFamily="2" charset="0"/>
                <a:cs typeface="Times New Roman"/>
              </a:rPr>
              <a:t>50%</a:t>
            </a:r>
            <a:r>
              <a:rPr sz="2000" b="1" spc="49" dirty="0" smtClean="0">
                <a:latin typeface="VNI-Times" pitchFamily="2" charset="0"/>
                <a:cs typeface="Times New Roman"/>
              </a:rPr>
              <a:t> </a:t>
            </a:r>
            <a:r>
              <a:rPr sz="2000" b="1" spc="0" dirty="0" smtClean="0">
                <a:latin typeface="VNI-Times" pitchFamily="2" charset="0"/>
                <a:cs typeface="Times New Roman"/>
              </a:rPr>
              <a:t>soá</a:t>
            </a:r>
            <a:r>
              <a:rPr sz="2000" b="1" spc="249" dirty="0" smtClean="0">
                <a:latin typeface="VNI-Times" pitchFamily="2" charset="0"/>
                <a:cs typeface="Times New Roman"/>
              </a:rPr>
              <a:t> </a:t>
            </a:r>
            <a:r>
              <a:rPr sz="2000" b="1" spc="0" dirty="0" smtClean="0">
                <a:latin typeface="VNI-Times" pitchFamily="2" charset="0"/>
                <a:cs typeface="Times New Roman"/>
              </a:rPr>
              <a:t>caàu</a:t>
            </a:r>
            <a:r>
              <a:rPr sz="2000" b="1" spc="15" dirty="0" smtClean="0">
                <a:latin typeface="VNI-Times" pitchFamily="2" charset="0"/>
                <a:cs typeface="Times New Roman"/>
              </a:rPr>
              <a:t> </a:t>
            </a:r>
            <a:r>
              <a:rPr sz="2000" b="1" spc="0" dirty="0" smtClean="0">
                <a:latin typeface="VNI-Times" pitchFamily="2" charset="0"/>
                <a:cs typeface="Times New Roman"/>
              </a:rPr>
              <a:t>t</a:t>
            </a:r>
            <a:r>
              <a:rPr sz="2000" b="1" spc="-8" dirty="0" smtClean="0">
                <a:latin typeface="VNI-Times" pitchFamily="2" charset="0"/>
                <a:cs typeface="Times New Roman"/>
              </a:rPr>
              <a:t>h</a:t>
            </a:r>
            <a:r>
              <a:rPr sz="2000" b="1" spc="0" dirty="0" smtClean="0">
                <a:latin typeface="VNI-Times" pitchFamily="2" charset="0"/>
                <a:cs typeface="Times New Roman"/>
              </a:rPr>
              <a:t>aän</a:t>
            </a:r>
            <a:r>
              <a:rPr sz="2000" b="1" spc="206" dirty="0" smtClean="0">
                <a:latin typeface="VNI-Times" pitchFamily="2" charset="0"/>
                <a:cs typeface="Times New Roman"/>
              </a:rPr>
              <a:t> </a:t>
            </a:r>
            <a:r>
              <a:rPr sz="2000" b="1" spc="0" dirty="0" smtClean="0">
                <a:latin typeface="VNI-Times" pitchFamily="2" charset="0"/>
                <a:cs typeface="Times New Roman"/>
              </a:rPr>
              <a:t>c</a:t>
            </a:r>
            <a:r>
              <a:rPr sz="2000" b="1" spc="-9" dirty="0" smtClean="0">
                <a:latin typeface="VNI-Times" pitchFamily="2" charset="0"/>
                <a:cs typeface="Times New Roman"/>
              </a:rPr>
              <a:t>uû</a:t>
            </a:r>
            <a:r>
              <a:rPr sz="2000" b="1" spc="0" dirty="0" smtClean="0">
                <a:latin typeface="VNI-Times" pitchFamily="2" charset="0"/>
                <a:cs typeface="Times New Roman"/>
              </a:rPr>
              <a:t>a</a:t>
            </a:r>
            <a:r>
              <a:rPr sz="2000" b="1" spc="94" dirty="0" smtClean="0">
                <a:latin typeface="VNI-Times" pitchFamily="2" charset="0"/>
                <a:cs typeface="Times New Roman"/>
              </a:rPr>
              <a:t> </a:t>
            </a:r>
            <a:r>
              <a:rPr sz="2000" b="1" spc="0" dirty="0" smtClean="0">
                <a:latin typeface="VNI-Times" pitchFamily="2" charset="0"/>
                <a:cs typeface="Times New Roman"/>
              </a:rPr>
              <a:t>maãu</a:t>
            </a:r>
            <a:endParaRPr sz="2000" dirty="0">
              <a:latin typeface="VNI-Times" pitchFamily="2" charset="0"/>
              <a:cs typeface="Times New Roman"/>
            </a:endParaRPr>
          </a:p>
          <a:p>
            <a:pPr marL="12700" marR="38176">
              <a:lnSpc>
                <a:spcPct val="95825"/>
              </a:lnSpc>
              <a:spcBef>
                <a:spcPts val="469"/>
              </a:spcBef>
            </a:pPr>
            <a:r>
              <a:rPr sz="2000" b="1" spc="0" dirty="0" smtClean="0">
                <a:latin typeface="VNI-Times" pitchFamily="2" charset="0"/>
                <a:cs typeface="Times New Roman"/>
              </a:rPr>
              <a:t>s</a:t>
            </a:r>
            <a:r>
              <a:rPr sz="2000" b="1" spc="-4" dirty="0" smtClean="0">
                <a:latin typeface="VNI-Times" pitchFamily="2" charset="0"/>
                <a:cs typeface="Times New Roman"/>
              </a:rPr>
              <a:t>i</a:t>
            </a:r>
            <a:r>
              <a:rPr sz="2000" b="1" spc="0" dirty="0" smtClean="0">
                <a:latin typeface="VNI-Times" pitchFamily="2" charset="0"/>
                <a:cs typeface="Times New Roman"/>
              </a:rPr>
              <a:t>nh</a:t>
            </a:r>
            <a:r>
              <a:rPr sz="2000" b="1" spc="14" dirty="0" smtClean="0">
                <a:latin typeface="VNI-Times" pitchFamily="2" charset="0"/>
                <a:cs typeface="Times New Roman"/>
              </a:rPr>
              <a:t> </a:t>
            </a:r>
            <a:r>
              <a:rPr sz="2000" b="1" spc="0" dirty="0" smtClean="0">
                <a:latin typeface="VNI-Times" pitchFamily="2" charset="0"/>
                <a:cs typeface="Times New Roman"/>
              </a:rPr>
              <a:t>thie</a:t>
            </a:r>
            <a:r>
              <a:rPr sz="2000" b="1" spc="9" dirty="0" smtClean="0">
                <a:latin typeface="VNI-Times" pitchFamily="2" charset="0"/>
                <a:cs typeface="Times New Roman"/>
              </a:rPr>
              <a:t>á</a:t>
            </a:r>
            <a:r>
              <a:rPr sz="2000" b="1" spc="0" dirty="0" smtClean="0">
                <a:latin typeface="VNI-Times" pitchFamily="2" charset="0"/>
                <a:cs typeface="Times New Roman"/>
              </a:rPr>
              <a:t>t</a:t>
            </a:r>
            <a:endParaRPr sz="2000" dirty="0">
              <a:latin typeface="VNI-Times" pitchFamily="2" charset="0"/>
              <a:cs typeface="Times New Roman"/>
            </a:endParaRPr>
          </a:p>
          <a:p>
            <a:pPr marL="12700" marR="7322">
              <a:lnSpc>
                <a:spcPct val="118750"/>
              </a:lnSpc>
              <a:spcBef>
                <a:spcPts val="1281"/>
              </a:spcBef>
            </a:pPr>
            <a:r>
              <a:rPr sz="2000" b="1" spc="0" dirty="0" smtClean="0">
                <a:latin typeface="VNI-Times" pitchFamily="2" charset="0"/>
                <a:cs typeface="Times New Roman"/>
              </a:rPr>
              <a:t>Khu</a:t>
            </a:r>
            <a:r>
              <a:rPr sz="2000" b="1" spc="255" dirty="0" smtClean="0">
                <a:latin typeface="VNI-Times" pitchFamily="2" charset="0"/>
                <a:cs typeface="Times New Roman"/>
              </a:rPr>
              <a:t> </a:t>
            </a:r>
            <a:r>
              <a:rPr sz="2000" b="1" spc="0" dirty="0" smtClean="0">
                <a:latin typeface="VNI-Times" pitchFamily="2" charset="0"/>
                <a:cs typeface="Times New Roman"/>
              </a:rPr>
              <a:t>truù </a:t>
            </a:r>
            <a:r>
              <a:rPr sz="2000" b="1" spc="4" dirty="0" smtClean="0">
                <a:latin typeface="VNI-Times" pitchFamily="2" charset="0"/>
                <a:cs typeface="Times New Roman"/>
              </a:rPr>
              <a:t> </a:t>
            </a:r>
            <a:r>
              <a:rPr sz="2000" b="1" spc="0" dirty="0" smtClean="0">
                <a:latin typeface="VNI-Times" pitchFamily="2" charset="0"/>
                <a:cs typeface="Times New Roman"/>
              </a:rPr>
              <a:t>(</a:t>
            </a:r>
            <a:r>
              <a:rPr sz="2000" b="1" spc="-9" dirty="0" smtClean="0">
                <a:latin typeface="VNI-Times" pitchFamily="2" charset="0"/>
                <a:cs typeface="Times New Roman"/>
              </a:rPr>
              <a:t>f</a:t>
            </a:r>
            <a:r>
              <a:rPr sz="2000" b="1" spc="0" dirty="0" smtClean="0">
                <a:latin typeface="VNI-Times" pitchFamily="2" charset="0"/>
                <a:cs typeface="Times New Roman"/>
              </a:rPr>
              <a:t>o</a:t>
            </a:r>
            <a:r>
              <a:rPr sz="2000" b="1" spc="4" dirty="0" smtClean="0">
                <a:latin typeface="VNI-Times" pitchFamily="2" charset="0"/>
                <a:cs typeface="Times New Roman"/>
              </a:rPr>
              <a:t>c</a:t>
            </a:r>
            <a:r>
              <a:rPr sz="2000" b="1" spc="0" dirty="0" smtClean="0">
                <a:latin typeface="VNI-Times" pitchFamily="2" charset="0"/>
                <a:cs typeface="Times New Roman"/>
              </a:rPr>
              <a:t>a</a:t>
            </a:r>
            <a:r>
              <a:rPr sz="2000" b="1" spc="-9" dirty="0" smtClean="0">
                <a:latin typeface="VNI-Times" pitchFamily="2" charset="0"/>
                <a:cs typeface="Times New Roman"/>
              </a:rPr>
              <a:t>l</a:t>
            </a:r>
            <a:r>
              <a:rPr sz="2000" b="1" spc="4" dirty="0" smtClean="0">
                <a:latin typeface="VNI-Times" pitchFamily="2" charset="0"/>
                <a:cs typeface="Times New Roman"/>
              </a:rPr>
              <a:t>)</a:t>
            </a:r>
            <a:r>
              <a:rPr sz="2000" b="1" spc="0" dirty="0" smtClean="0">
                <a:latin typeface="VNI-Times" pitchFamily="2" charset="0"/>
                <a:cs typeface="Times New Roman"/>
              </a:rPr>
              <a:t>:</a:t>
            </a:r>
            <a:r>
              <a:rPr sz="2000" b="1" spc="391" dirty="0" smtClean="0">
                <a:latin typeface="VNI-Times" pitchFamily="2" charset="0"/>
                <a:cs typeface="Times New Roman"/>
              </a:rPr>
              <a:t> </a:t>
            </a:r>
            <a:r>
              <a:rPr sz="2000" b="1" spc="0" dirty="0" smtClean="0">
                <a:latin typeface="VNI-Times" pitchFamily="2" charset="0"/>
                <a:cs typeface="Times New Roman"/>
              </a:rPr>
              <a:t>&lt;</a:t>
            </a:r>
            <a:r>
              <a:rPr sz="2000" b="1" spc="260" dirty="0" smtClean="0">
                <a:latin typeface="VNI-Times" pitchFamily="2" charset="0"/>
                <a:cs typeface="Times New Roman"/>
              </a:rPr>
              <a:t> </a:t>
            </a:r>
            <a:r>
              <a:rPr sz="2000" b="1" spc="0" dirty="0" smtClean="0">
                <a:latin typeface="VNI-Times" pitchFamily="2" charset="0"/>
                <a:cs typeface="Times New Roman"/>
              </a:rPr>
              <a:t>50%</a:t>
            </a:r>
            <a:r>
              <a:rPr sz="2000" b="1" spc="215" dirty="0" smtClean="0">
                <a:latin typeface="VNI-Times" pitchFamily="2" charset="0"/>
                <a:cs typeface="Times New Roman"/>
              </a:rPr>
              <a:t> </a:t>
            </a:r>
            <a:r>
              <a:rPr sz="2000" b="1" spc="-3" dirty="0" smtClean="0">
                <a:latin typeface="VNI-Times" pitchFamily="2" charset="0"/>
                <a:cs typeface="Times New Roman"/>
              </a:rPr>
              <a:t>so</a:t>
            </a:r>
            <a:r>
              <a:rPr sz="2000" b="1" spc="0" dirty="0" smtClean="0">
                <a:latin typeface="VNI-Times" pitchFamily="2" charset="0"/>
                <a:cs typeface="Times New Roman"/>
              </a:rPr>
              <a:t>á </a:t>
            </a:r>
            <a:r>
              <a:rPr sz="2000" b="1" spc="99" dirty="0" smtClean="0">
                <a:latin typeface="VNI-Times" pitchFamily="2" charset="0"/>
                <a:cs typeface="Times New Roman"/>
              </a:rPr>
              <a:t> </a:t>
            </a:r>
            <a:r>
              <a:rPr sz="2000" b="1" spc="0" dirty="0" smtClean="0">
                <a:latin typeface="VNI-Times" pitchFamily="2" charset="0"/>
                <a:cs typeface="Times New Roman"/>
              </a:rPr>
              <a:t>c</a:t>
            </a:r>
            <a:r>
              <a:rPr sz="2000" b="1" spc="4" dirty="0" smtClean="0">
                <a:latin typeface="VNI-Times" pitchFamily="2" charset="0"/>
                <a:cs typeface="Times New Roman"/>
              </a:rPr>
              <a:t>a</a:t>
            </a:r>
            <a:r>
              <a:rPr sz="2000" b="1" spc="-9" dirty="0" smtClean="0">
                <a:latin typeface="VNI-Times" pitchFamily="2" charset="0"/>
                <a:cs typeface="Times New Roman"/>
              </a:rPr>
              <a:t>à</a:t>
            </a:r>
            <a:r>
              <a:rPr sz="2000" b="1" spc="0" dirty="0" smtClean="0">
                <a:latin typeface="VNI-Times" pitchFamily="2" charset="0"/>
                <a:cs typeface="Times New Roman"/>
              </a:rPr>
              <a:t>u </a:t>
            </a:r>
            <a:r>
              <a:rPr sz="2000" b="1" spc="-244" dirty="0" smtClean="0">
                <a:latin typeface="VNI-Times" pitchFamily="2" charset="0"/>
                <a:cs typeface="Times New Roman"/>
              </a:rPr>
              <a:t> </a:t>
            </a:r>
            <a:r>
              <a:rPr sz="2000" b="1" spc="0" dirty="0" smtClean="0">
                <a:latin typeface="VNI-Times" pitchFamily="2" charset="0"/>
                <a:cs typeface="Times New Roman"/>
              </a:rPr>
              <a:t>t</a:t>
            </a:r>
            <a:r>
              <a:rPr sz="2000" b="1" spc="-8" dirty="0" smtClean="0">
                <a:latin typeface="VNI-Times" pitchFamily="2" charset="0"/>
                <a:cs typeface="Times New Roman"/>
              </a:rPr>
              <a:t>h</a:t>
            </a:r>
            <a:r>
              <a:rPr sz="2000" b="1" spc="0" dirty="0" smtClean="0">
                <a:latin typeface="VNI-Times" pitchFamily="2" charset="0"/>
                <a:cs typeface="Times New Roman"/>
              </a:rPr>
              <a:t>aän</a:t>
            </a:r>
            <a:r>
              <a:rPr sz="2000" b="1" spc="361" dirty="0" smtClean="0">
                <a:latin typeface="VNI-Times" pitchFamily="2" charset="0"/>
                <a:cs typeface="Times New Roman"/>
              </a:rPr>
              <a:t> </a:t>
            </a:r>
            <a:r>
              <a:rPr sz="2000" b="1" spc="0" dirty="0" smtClean="0">
                <a:latin typeface="VNI-Times" pitchFamily="2" charset="0"/>
                <a:cs typeface="Times New Roman"/>
              </a:rPr>
              <a:t>c</a:t>
            </a:r>
            <a:r>
              <a:rPr sz="2000" b="1" spc="-9" dirty="0" smtClean="0">
                <a:latin typeface="VNI-Times" pitchFamily="2" charset="0"/>
                <a:cs typeface="Times New Roman"/>
              </a:rPr>
              <a:t>uû</a:t>
            </a:r>
            <a:r>
              <a:rPr sz="2000" b="1" spc="0" dirty="0" smtClean="0">
                <a:latin typeface="VNI-Times" pitchFamily="2" charset="0"/>
                <a:cs typeface="Times New Roman"/>
              </a:rPr>
              <a:t>a </a:t>
            </a:r>
            <a:r>
              <a:rPr sz="2000" b="1" spc="-239" dirty="0" smtClean="0">
                <a:latin typeface="VNI-Times" pitchFamily="2" charset="0"/>
                <a:cs typeface="Times New Roman"/>
              </a:rPr>
              <a:t> </a:t>
            </a:r>
            <a:r>
              <a:rPr sz="2000" b="1" spc="-9" dirty="0" smtClean="0">
                <a:latin typeface="VNI-Times" pitchFamily="2" charset="0"/>
                <a:cs typeface="Times New Roman"/>
              </a:rPr>
              <a:t>m</a:t>
            </a:r>
            <a:r>
              <a:rPr sz="2000" b="1" spc="-4" dirty="0" smtClean="0">
                <a:latin typeface="VNI-Times" pitchFamily="2" charset="0"/>
                <a:cs typeface="Times New Roman"/>
              </a:rPr>
              <a:t>a</a:t>
            </a:r>
            <a:r>
              <a:rPr sz="2000" b="1" spc="0" dirty="0" smtClean="0">
                <a:latin typeface="VNI-Times" pitchFamily="2" charset="0"/>
                <a:cs typeface="Times New Roman"/>
              </a:rPr>
              <a:t>ãu s</a:t>
            </a:r>
            <a:r>
              <a:rPr sz="2000" b="1" spc="-4" dirty="0" smtClean="0">
                <a:latin typeface="VNI-Times" pitchFamily="2" charset="0"/>
                <a:cs typeface="Times New Roman"/>
              </a:rPr>
              <a:t>i</a:t>
            </a:r>
            <a:r>
              <a:rPr sz="2000" b="1" spc="0" dirty="0" smtClean="0">
                <a:latin typeface="VNI-Times" pitchFamily="2" charset="0"/>
                <a:cs typeface="Times New Roman"/>
              </a:rPr>
              <a:t>nh</a:t>
            </a:r>
            <a:r>
              <a:rPr sz="2000" b="1" spc="14" dirty="0" smtClean="0">
                <a:latin typeface="VNI-Times" pitchFamily="2" charset="0"/>
                <a:cs typeface="Times New Roman"/>
              </a:rPr>
              <a:t> </a:t>
            </a:r>
            <a:r>
              <a:rPr sz="2000" b="1" spc="0" dirty="0" smtClean="0">
                <a:latin typeface="VNI-Times" pitchFamily="2" charset="0"/>
                <a:cs typeface="Times New Roman"/>
              </a:rPr>
              <a:t>thie</a:t>
            </a:r>
            <a:r>
              <a:rPr sz="2000" b="1" spc="9" dirty="0" smtClean="0">
                <a:latin typeface="VNI-Times" pitchFamily="2" charset="0"/>
                <a:cs typeface="Times New Roman"/>
              </a:rPr>
              <a:t>á</a:t>
            </a:r>
            <a:r>
              <a:rPr sz="2000" b="1" spc="0" dirty="0" smtClean="0">
                <a:latin typeface="VNI-Times" pitchFamily="2" charset="0"/>
                <a:cs typeface="Times New Roman"/>
              </a:rPr>
              <a:t>t</a:t>
            </a:r>
            <a:endParaRPr sz="2000" dirty="0">
              <a:latin typeface="VNI-Times" pitchFamily="2" charset="0"/>
              <a:cs typeface="Times New Roman"/>
            </a:endParaRPr>
          </a:p>
        </p:txBody>
      </p:sp>
      <p:sp>
        <p:nvSpPr>
          <p:cNvPr id="13" name="object 13"/>
          <p:cNvSpPr txBox="1"/>
          <p:nvPr/>
        </p:nvSpPr>
        <p:spPr>
          <a:xfrm>
            <a:off x="182649" y="1462442"/>
            <a:ext cx="138863" cy="151891"/>
          </a:xfrm>
          <a:prstGeom prst="rect">
            <a:avLst/>
          </a:prstGeom>
        </p:spPr>
        <p:txBody>
          <a:bodyPr wrap="square" lIns="0" tIns="0" rIns="0" bIns="0" rtlCol="0">
            <a:noAutofit/>
          </a:bodyPr>
          <a:lstStyle/>
          <a:p>
            <a:pPr marL="12700">
              <a:lnSpc>
                <a:spcPct val="92488"/>
              </a:lnSpc>
              <a:spcBef>
                <a:spcPts val="5"/>
              </a:spcBef>
            </a:pPr>
            <a:r>
              <a:rPr sz="1000" spc="0" dirty="0" smtClean="0">
                <a:latin typeface="VNI-Times" pitchFamily="2" charset="0"/>
                <a:cs typeface="Wingdings"/>
              </a:rPr>
              <a:t></a:t>
            </a:r>
            <a:endParaRPr sz="1000">
              <a:latin typeface="VNI-Times" pitchFamily="2" charset="0"/>
              <a:cs typeface="Wingdings"/>
            </a:endParaRPr>
          </a:p>
        </p:txBody>
      </p:sp>
      <p:sp>
        <p:nvSpPr>
          <p:cNvPr id="12" name="object 12"/>
          <p:cNvSpPr txBox="1"/>
          <p:nvPr/>
        </p:nvSpPr>
        <p:spPr>
          <a:xfrm>
            <a:off x="182649" y="2285783"/>
            <a:ext cx="138863" cy="151891"/>
          </a:xfrm>
          <a:prstGeom prst="rect">
            <a:avLst/>
          </a:prstGeom>
        </p:spPr>
        <p:txBody>
          <a:bodyPr wrap="square" lIns="0" tIns="0" rIns="0" bIns="0" rtlCol="0">
            <a:noAutofit/>
          </a:bodyPr>
          <a:lstStyle/>
          <a:p>
            <a:pPr marL="12700">
              <a:lnSpc>
                <a:spcPct val="92488"/>
              </a:lnSpc>
              <a:spcBef>
                <a:spcPts val="5"/>
              </a:spcBef>
            </a:pPr>
            <a:r>
              <a:rPr sz="1000" spc="0" dirty="0" smtClean="0">
                <a:latin typeface="VNI-Times" pitchFamily="2" charset="0"/>
                <a:cs typeface="Wingdings"/>
              </a:rPr>
              <a:t></a:t>
            </a:r>
            <a:endParaRPr sz="1000">
              <a:latin typeface="VNI-Times" pitchFamily="2" charset="0"/>
              <a:cs typeface="Wingdings"/>
            </a:endParaRPr>
          </a:p>
        </p:txBody>
      </p:sp>
      <p:sp>
        <p:nvSpPr>
          <p:cNvPr id="11" name="object 11"/>
          <p:cNvSpPr txBox="1"/>
          <p:nvPr/>
        </p:nvSpPr>
        <p:spPr>
          <a:xfrm>
            <a:off x="373149" y="2998216"/>
            <a:ext cx="2780700" cy="1934265"/>
          </a:xfrm>
          <a:prstGeom prst="rect">
            <a:avLst/>
          </a:prstGeom>
        </p:spPr>
        <p:txBody>
          <a:bodyPr wrap="square" lIns="0" tIns="0" rIns="0" bIns="0" rtlCol="0">
            <a:noAutofit/>
          </a:bodyPr>
          <a:lstStyle/>
          <a:p>
            <a:pPr marL="12700" marR="20292">
              <a:lnSpc>
                <a:spcPts val="2210"/>
              </a:lnSpc>
              <a:spcBef>
                <a:spcPts val="110"/>
              </a:spcBef>
            </a:pPr>
            <a:r>
              <a:rPr sz="2000" b="1" dirty="0" smtClean="0">
                <a:latin typeface="VNI-Times" pitchFamily="2" charset="0"/>
                <a:cs typeface="Times New Roman"/>
              </a:rPr>
              <a:t>To</a:t>
            </a:r>
            <a:r>
              <a:rPr sz="2000" b="1" spc="9" dirty="0" smtClean="0">
                <a:latin typeface="VNI-Times" pitchFamily="2" charset="0"/>
                <a:cs typeface="Times New Roman"/>
              </a:rPr>
              <a:t>a</a:t>
            </a:r>
            <a:r>
              <a:rPr sz="2000" b="1" spc="-9" dirty="0" smtClean="0">
                <a:latin typeface="VNI-Times" pitchFamily="2" charset="0"/>
                <a:cs typeface="Times New Roman"/>
              </a:rPr>
              <a:t>ø</a:t>
            </a:r>
            <a:r>
              <a:rPr sz="2000" b="1" spc="0" dirty="0" smtClean="0">
                <a:latin typeface="VNI-Times" pitchFamily="2" charset="0"/>
                <a:cs typeface="Times New Roman"/>
              </a:rPr>
              <a:t>n </a:t>
            </a:r>
            <a:r>
              <a:rPr sz="2000" b="1" spc="54" dirty="0" smtClean="0">
                <a:latin typeface="VNI-Times" pitchFamily="2" charset="0"/>
                <a:cs typeface="Times New Roman"/>
              </a:rPr>
              <a:t> </a:t>
            </a:r>
            <a:r>
              <a:rPr sz="2000" b="1" spc="0" dirty="0" smtClean="0">
                <a:latin typeface="VNI-Times" pitchFamily="2" charset="0"/>
                <a:cs typeface="Times New Roman"/>
              </a:rPr>
              <a:t>p</a:t>
            </a:r>
            <a:r>
              <a:rPr sz="2000" b="1" spc="-8" dirty="0" smtClean="0">
                <a:latin typeface="VNI-Times" pitchFamily="2" charset="0"/>
                <a:cs typeface="Times New Roman"/>
              </a:rPr>
              <a:t>h</a:t>
            </a:r>
            <a:r>
              <a:rPr sz="2000" b="1" spc="0" dirty="0" smtClean="0">
                <a:latin typeface="VNI-Times" pitchFamily="2" charset="0"/>
                <a:cs typeface="Times New Roman"/>
              </a:rPr>
              <a:t>aàn </a:t>
            </a:r>
            <a:r>
              <a:rPr sz="2000" b="1" spc="273" dirty="0" smtClean="0">
                <a:latin typeface="VNI-Times" pitchFamily="2" charset="0"/>
                <a:cs typeface="Times New Roman"/>
              </a:rPr>
              <a:t> </a:t>
            </a:r>
            <a:r>
              <a:rPr sz="2000" b="1" spc="-19" dirty="0" smtClean="0">
                <a:latin typeface="VNI-Times" pitchFamily="2" charset="0"/>
                <a:cs typeface="Times New Roman"/>
              </a:rPr>
              <a:t>(</a:t>
            </a:r>
            <a:r>
              <a:rPr sz="2000" b="1" spc="0" dirty="0" smtClean="0">
                <a:latin typeface="VNI-Times" pitchFamily="2" charset="0"/>
                <a:cs typeface="Times New Roman"/>
              </a:rPr>
              <a:t>tot</a:t>
            </a:r>
            <a:r>
              <a:rPr sz="2000" b="1" spc="4" dirty="0" smtClean="0">
                <a:latin typeface="VNI-Times" pitchFamily="2" charset="0"/>
                <a:cs typeface="Times New Roman"/>
              </a:rPr>
              <a:t>a</a:t>
            </a:r>
            <a:r>
              <a:rPr sz="2000" b="1" spc="0" dirty="0" smtClean="0">
                <a:latin typeface="VNI-Times" pitchFamily="2" charset="0"/>
                <a:cs typeface="Times New Roman"/>
              </a:rPr>
              <a:t>l</a:t>
            </a:r>
            <a:r>
              <a:rPr sz="2000" b="1" spc="-4" dirty="0" smtClean="0">
                <a:latin typeface="VNI-Times" pitchFamily="2" charset="0"/>
                <a:cs typeface="Times New Roman"/>
              </a:rPr>
              <a:t>)</a:t>
            </a:r>
            <a:r>
              <a:rPr sz="2000" b="1" spc="0" dirty="0" smtClean="0">
                <a:latin typeface="VNI-Times" pitchFamily="2" charset="0"/>
                <a:cs typeface="Times New Roman"/>
              </a:rPr>
              <a:t>: </a:t>
            </a:r>
            <a:r>
              <a:rPr sz="2000" b="1" spc="224" dirty="0" smtClean="0">
                <a:latin typeface="VNI-Times" pitchFamily="2" charset="0"/>
                <a:cs typeface="Times New Roman"/>
              </a:rPr>
              <a:t> </a:t>
            </a:r>
            <a:r>
              <a:rPr sz="2000" b="1" spc="0" dirty="0" smtClean="0">
                <a:latin typeface="VNI-Times" pitchFamily="2" charset="0"/>
                <a:cs typeface="Times New Roman"/>
              </a:rPr>
              <a:t>t</a:t>
            </a:r>
            <a:r>
              <a:rPr sz="2000" b="1" spc="-9" dirty="0" smtClean="0">
                <a:latin typeface="VNI-Times" pitchFamily="2" charset="0"/>
                <a:cs typeface="Times New Roman"/>
              </a:rPr>
              <a:t>o</a:t>
            </a:r>
            <a:r>
              <a:rPr sz="2000" b="1" spc="0" dirty="0" smtClean="0">
                <a:latin typeface="VNI-Times" pitchFamily="2" charset="0"/>
                <a:cs typeface="Times New Roman"/>
              </a:rPr>
              <a:t>ån</a:t>
            </a:r>
            <a:endParaRPr sz="2000" dirty="0">
              <a:latin typeface="VNI-Times" pitchFamily="2" charset="0"/>
              <a:cs typeface="Times New Roman"/>
            </a:endParaRPr>
          </a:p>
          <a:p>
            <a:pPr marL="12700" marR="43811">
              <a:lnSpc>
                <a:spcPct val="95825"/>
              </a:lnSpc>
              <a:spcBef>
                <a:spcPts val="471"/>
              </a:spcBef>
            </a:pPr>
            <a:r>
              <a:rPr sz="2000" b="1" dirty="0" smtClean="0">
                <a:latin typeface="VNI-Times" pitchFamily="2" charset="0"/>
                <a:cs typeface="Times New Roman"/>
              </a:rPr>
              <a:t>tha</a:t>
            </a:r>
            <a:r>
              <a:rPr sz="2000" b="1" spc="4" dirty="0" smtClean="0">
                <a:latin typeface="VNI-Times" pitchFamily="2" charset="0"/>
                <a:cs typeface="Times New Roman"/>
              </a:rPr>
              <a:t>ä</a:t>
            </a:r>
            <a:r>
              <a:rPr sz="2000" b="1" spc="0" dirty="0" smtClean="0">
                <a:latin typeface="VNI-Times" pitchFamily="2" charset="0"/>
                <a:cs typeface="Times New Roman"/>
              </a:rPr>
              <a:t>n</a:t>
            </a:r>
            <a:endParaRPr sz="2000" dirty="0">
              <a:latin typeface="VNI-Times" pitchFamily="2" charset="0"/>
              <a:cs typeface="Times New Roman"/>
            </a:endParaRPr>
          </a:p>
          <a:p>
            <a:pPr marL="12700">
              <a:lnSpc>
                <a:spcPct val="95825"/>
              </a:lnSpc>
              <a:spcBef>
                <a:spcPts val="1300"/>
              </a:spcBef>
            </a:pPr>
            <a:r>
              <a:rPr sz="2000" b="1" spc="0" dirty="0" smtClean="0">
                <a:latin typeface="VNI-Times" pitchFamily="2" charset="0"/>
                <a:cs typeface="Times New Roman"/>
              </a:rPr>
              <a:t>Töøng</a:t>
            </a:r>
            <a:r>
              <a:rPr sz="2000" b="1" spc="308" dirty="0" smtClean="0">
                <a:latin typeface="VNI-Times" pitchFamily="2" charset="0"/>
                <a:cs typeface="Times New Roman"/>
              </a:rPr>
              <a:t> </a:t>
            </a:r>
            <a:r>
              <a:rPr sz="2000" b="1" spc="-8" dirty="0" smtClean="0">
                <a:latin typeface="VNI-Times" pitchFamily="2" charset="0"/>
                <a:cs typeface="Times New Roman"/>
              </a:rPr>
              <a:t>p</a:t>
            </a:r>
            <a:r>
              <a:rPr sz="2000" b="1" spc="0" dirty="0" smtClean="0">
                <a:latin typeface="VNI-Times" pitchFamily="2" charset="0"/>
                <a:cs typeface="Times New Roman"/>
              </a:rPr>
              <a:t>haàn</a:t>
            </a:r>
            <a:r>
              <a:rPr sz="2000" b="1" spc="148" dirty="0" smtClean="0">
                <a:latin typeface="VNI-Times" pitchFamily="2" charset="0"/>
                <a:cs typeface="Times New Roman"/>
              </a:rPr>
              <a:t> </a:t>
            </a:r>
            <a:r>
              <a:rPr sz="2000" b="1" spc="0" dirty="0" smtClean="0">
                <a:latin typeface="VNI-Times" pitchFamily="2" charset="0"/>
                <a:cs typeface="Times New Roman"/>
              </a:rPr>
              <a:t>(</a:t>
            </a:r>
            <a:r>
              <a:rPr sz="2000" b="1" spc="-9" dirty="0" smtClean="0">
                <a:latin typeface="VNI-Times" pitchFamily="2" charset="0"/>
                <a:cs typeface="Times New Roman"/>
              </a:rPr>
              <a:t>s</a:t>
            </a:r>
            <a:r>
              <a:rPr sz="2000" b="1" spc="0" dirty="0" smtClean="0">
                <a:latin typeface="VNI-Times" pitchFamily="2" charset="0"/>
                <a:cs typeface="Times New Roman"/>
              </a:rPr>
              <a:t>egm</a:t>
            </a:r>
            <a:r>
              <a:rPr sz="2000" b="1" spc="4" dirty="0" smtClean="0">
                <a:latin typeface="VNI-Times" pitchFamily="2" charset="0"/>
                <a:cs typeface="Times New Roman"/>
              </a:rPr>
              <a:t>e</a:t>
            </a:r>
            <a:r>
              <a:rPr sz="2000" b="1" spc="0" dirty="0" smtClean="0">
                <a:latin typeface="VNI-Times" pitchFamily="2" charset="0"/>
                <a:cs typeface="Times New Roman"/>
              </a:rPr>
              <a:t>n</a:t>
            </a:r>
            <a:r>
              <a:rPr sz="2000" b="1" spc="-9" dirty="0" smtClean="0">
                <a:latin typeface="VNI-Times" pitchFamily="2" charset="0"/>
                <a:cs typeface="Times New Roman"/>
              </a:rPr>
              <a:t>t</a:t>
            </a:r>
            <a:r>
              <a:rPr sz="2000" b="1" spc="0" dirty="0" smtClean="0">
                <a:latin typeface="VNI-Times" pitchFamily="2" charset="0"/>
                <a:cs typeface="Times New Roman"/>
              </a:rPr>
              <a:t>a</a:t>
            </a:r>
            <a:r>
              <a:rPr sz="2000" b="1" spc="-9" dirty="0" smtClean="0">
                <a:latin typeface="VNI-Times" pitchFamily="2" charset="0"/>
                <a:cs typeface="Times New Roman"/>
              </a:rPr>
              <a:t>l</a:t>
            </a:r>
            <a:r>
              <a:rPr sz="2000" b="1" spc="9" dirty="0" smtClean="0">
                <a:latin typeface="VNI-Times" pitchFamily="2" charset="0"/>
                <a:cs typeface="Times New Roman"/>
              </a:rPr>
              <a:t>)</a:t>
            </a:r>
            <a:r>
              <a:rPr sz="2000" b="1" spc="0" dirty="0" smtClean="0">
                <a:latin typeface="VNI-Times" pitchFamily="2" charset="0"/>
                <a:cs typeface="Times New Roman"/>
              </a:rPr>
              <a:t>:</a:t>
            </a:r>
            <a:endParaRPr sz="2000" dirty="0">
              <a:latin typeface="VNI-Times" pitchFamily="2" charset="0"/>
              <a:cs typeface="Times New Roman"/>
            </a:endParaRPr>
          </a:p>
          <a:p>
            <a:pPr marL="12700" marR="43811">
              <a:lnSpc>
                <a:spcPct val="95825"/>
              </a:lnSpc>
              <a:spcBef>
                <a:spcPts val="580"/>
              </a:spcBef>
            </a:pPr>
            <a:r>
              <a:rPr sz="2000" b="1" dirty="0" smtClean="0">
                <a:latin typeface="VNI-Times" pitchFamily="2" charset="0"/>
                <a:cs typeface="Times New Roman"/>
              </a:rPr>
              <a:t>c</a:t>
            </a:r>
            <a:r>
              <a:rPr sz="2000" b="1" spc="4" dirty="0" smtClean="0">
                <a:latin typeface="VNI-Times" pitchFamily="2" charset="0"/>
                <a:cs typeface="Times New Roman"/>
              </a:rPr>
              <a:t>a</a:t>
            </a:r>
            <a:r>
              <a:rPr sz="2000" b="1" spc="0" dirty="0" smtClean="0">
                <a:latin typeface="VNI-Times" pitchFamily="2" charset="0"/>
                <a:cs typeface="Times New Roman"/>
              </a:rPr>
              <a:t>àu</a:t>
            </a:r>
            <a:r>
              <a:rPr sz="2000" b="1" spc="-14" dirty="0" smtClean="0">
                <a:latin typeface="VNI-Times" pitchFamily="2" charset="0"/>
                <a:cs typeface="Times New Roman"/>
              </a:rPr>
              <a:t> </a:t>
            </a:r>
            <a:r>
              <a:rPr sz="2000" b="1" spc="0" dirty="0" smtClean="0">
                <a:latin typeface="VNI-Times" pitchFamily="2" charset="0"/>
                <a:cs typeface="Times New Roman"/>
              </a:rPr>
              <a:t>th</a:t>
            </a:r>
            <a:r>
              <a:rPr sz="2000" b="1" spc="4" dirty="0" smtClean="0">
                <a:latin typeface="VNI-Times" pitchFamily="2" charset="0"/>
                <a:cs typeface="Times New Roman"/>
              </a:rPr>
              <a:t>a</a:t>
            </a:r>
            <a:r>
              <a:rPr sz="2000" b="1" spc="0" dirty="0" smtClean="0">
                <a:latin typeface="VNI-Times" pitchFamily="2" charset="0"/>
                <a:cs typeface="Times New Roman"/>
              </a:rPr>
              <a:t>än</a:t>
            </a:r>
            <a:endParaRPr sz="2000" dirty="0">
              <a:latin typeface="VNI-Times" pitchFamily="2" charset="0"/>
              <a:cs typeface="Times New Roman"/>
            </a:endParaRPr>
          </a:p>
          <a:p>
            <a:pPr marL="12700" marR="7839">
              <a:lnSpc>
                <a:spcPct val="95825"/>
              </a:lnSpc>
              <a:spcBef>
                <a:spcPts val="1300"/>
              </a:spcBef>
            </a:pPr>
            <a:r>
              <a:rPr sz="2000" b="1" spc="0" dirty="0" smtClean="0">
                <a:latin typeface="VNI-Times" pitchFamily="2" charset="0"/>
                <a:cs typeface="Times New Roman"/>
              </a:rPr>
              <a:t>Ta</a:t>
            </a:r>
            <a:r>
              <a:rPr sz="2000" b="1" spc="4" dirty="0" smtClean="0">
                <a:latin typeface="VNI-Times" pitchFamily="2" charset="0"/>
                <a:cs typeface="Times New Roman"/>
              </a:rPr>
              <a:t>ê</a:t>
            </a:r>
            <a:r>
              <a:rPr sz="2000" b="1" spc="-4" dirty="0" smtClean="0">
                <a:latin typeface="VNI-Times" pitchFamily="2" charset="0"/>
                <a:cs typeface="Times New Roman"/>
              </a:rPr>
              <a:t>n</a:t>
            </a:r>
            <a:r>
              <a:rPr sz="2000" b="1" spc="0" dirty="0" smtClean="0">
                <a:latin typeface="VNI-Times" pitchFamily="2" charset="0"/>
                <a:cs typeface="Times New Roman"/>
              </a:rPr>
              <a:t>g</a:t>
            </a:r>
            <a:r>
              <a:rPr sz="2000" b="1" spc="387" dirty="0" smtClean="0">
                <a:latin typeface="VNI-Times" pitchFamily="2" charset="0"/>
                <a:cs typeface="Times New Roman"/>
              </a:rPr>
              <a:t> </a:t>
            </a:r>
            <a:r>
              <a:rPr sz="2000" b="1" spc="0" dirty="0" smtClean="0">
                <a:latin typeface="VNI-Times" pitchFamily="2" charset="0"/>
                <a:cs typeface="Times New Roman"/>
              </a:rPr>
              <a:t>s</a:t>
            </a:r>
            <a:r>
              <a:rPr sz="2000" b="1" spc="-4" dirty="0" smtClean="0">
                <a:latin typeface="VNI-Times" pitchFamily="2" charset="0"/>
                <a:cs typeface="Times New Roman"/>
              </a:rPr>
              <a:t>in</a:t>
            </a:r>
            <a:r>
              <a:rPr sz="2000" b="1" spc="0" dirty="0" smtClean="0">
                <a:latin typeface="VNI-Times" pitchFamily="2" charset="0"/>
                <a:cs typeface="Times New Roman"/>
              </a:rPr>
              <a:t>h</a:t>
            </a:r>
            <a:r>
              <a:rPr sz="2000" b="1" spc="243" dirty="0" smtClean="0">
                <a:latin typeface="VNI-Times" pitchFamily="2" charset="0"/>
                <a:cs typeface="Times New Roman"/>
              </a:rPr>
              <a:t> </a:t>
            </a:r>
            <a:r>
              <a:rPr sz="2000" b="1" spc="0" dirty="0" smtClean="0">
                <a:latin typeface="VNI-Times" pitchFamily="2" charset="0"/>
                <a:cs typeface="Times New Roman"/>
              </a:rPr>
              <a:t>g</a:t>
            </a:r>
            <a:r>
              <a:rPr sz="2000" b="1" spc="-9" dirty="0" smtClean="0">
                <a:latin typeface="VNI-Times" pitchFamily="2" charset="0"/>
                <a:cs typeface="Times New Roman"/>
              </a:rPr>
              <a:t>i</a:t>
            </a:r>
            <a:r>
              <a:rPr sz="2000" b="1" spc="0" dirty="0" smtClean="0">
                <a:latin typeface="VNI-Times" pitchFamily="2" charset="0"/>
                <a:cs typeface="Times New Roman"/>
              </a:rPr>
              <a:t>an</a:t>
            </a:r>
            <a:r>
              <a:rPr sz="2000" b="1" spc="265" dirty="0" smtClean="0">
                <a:latin typeface="VNI-Times" pitchFamily="2" charset="0"/>
                <a:cs typeface="Times New Roman"/>
              </a:rPr>
              <a:t> </a:t>
            </a:r>
            <a:r>
              <a:rPr sz="2000" b="1" spc="-14" dirty="0" smtClean="0">
                <a:latin typeface="VNI-Times" pitchFamily="2" charset="0"/>
                <a:cs typeface="Times New Roman"/>
              </a:rPr>
              <a:t>m</a:t>
            </a:r>
            <a:r>
              <a:rPr sz="2000" b="1" spc="0" dirty="0" smtClean="0">
                <a:latin typeface="VNI-Times" pitchFamily="2" charset="0"/>
                <a:cs typeface="Times New Roman"/>
              </a:rPr>
              <a:t>ạch:</a:t>
            </a:r>
            <a:r>
              <a:rPr sz="2000" b="1" spc="246" dirty="0" smtClean="0">
                <a:latin typeface="VNI-Times" pitchFamily="2" charset="0"/>
                <a:cs typeface="Times New Roman"/>
              </a:rPr>
              <a:t> </a:t>
            </a:r>
            <a:r>
              <a:rPr sz="2000" b="1" spc="0" dirty="0" smtClean="0">
                <a:latin typeface="VNI-Times" pitchFamily="2" charset="0"/>
                <a:cs typeface="Times New Roman"/>
              </a:rPr>
              <a:t>&gt;</a:t>
            </a:r>
            <a:endParaRPr sz="2000" dirty="0">
              <a:latin typeface="VNI-Times" pitchFamily="2" charset="0"/>
              <a:cs typeface="Times New Roman"/>
            </a:endParaRPr>
          </a:p>
        </p:txBody>
      </p:sp>
      <p:sp>
        <p:nvSpPr>
          <p:cNvPr id="10" name="object 10"/>
          <p:cNvSpPr txBox="1"/>
          <p:nvPr/>
        </p:nvSpPr>
        <p:spPr>
          <a:xfrm>
            <a:off x="3203852" y="2998216"/>
            <a:ext cx="2423520" cy="279907"/>
          </a:xfrm>
          <a:prstGeom prst="rect">
            <a:avLst/>
          </a:prstGeom>
        </p:spPr>
        <p:txBody>
          <a:bodyPr wrap="square" lIns="0" tIns="0" rIns="0" bIns="0" rtlCol="0">
            <a:noAutofit/>
          </a:bodyPr>
          <a:lstStyle/>
          <a:p>
            <a:pPr marL="12700">
              <a:lnSpc>
                <a:spcPts val="2205"/>
              </a:lnSpc>
              <a:spcBef>
                <a:spcPts val="110"/>
              </a:spcBef>
            </a:pPr>
            <a:r>
              <a:rPr sz="2000" b="1" spc="0" dirty="0" smtClean="0">
                <a:latin typeface="VNI-Times" pitchFamily="2" charset="0"/>
                <a:cs typeface="Times New Roman"/>
              </a:rPr>
              <a:t>t</a:t>
            </a:r>
            <a:r>
              <a:rPr sz="2000" b="1" spc="-9" dirty="0" smtClean="0">
                <a:latin typeface="VNI-Times" pitchFamily="2" charset="0"/>
                <a:cs typeface="Times New Roman"/>
              </a:rPr>
              <a:t>h</a:t>
            </a:r>
            <a:r>
              <a:rPr sz="2000" b="1" spc="0" dirty="0" smtClean="0">
                <a:latin typeface="VNI-Times" pitchFamily="2" charset="0"/>
                <a:cs typeface="Times New Roman"/>
              </a:rPr>
              <a:t>öông </a:t>
            </a:r>
            <a:r>
              <a:rPr sz="2000" b="1" spc="254" dirty="0" smtClean="0">
                <a:latin typeface="VNI-Times" pitchFamily="2" charset="0"/>
                <a:cs typeface="Times New Roman"/>
              </a:rPr>
              <a:t> </a:t>
            </a:r>
            <a:r>
              <a:rPr sz="2000" b="1" spc="-14" dirty="0" smtClean="0">
                <a:latin typeface="VNI-Times" pitchFamily="2" charset="0"/>
                <a:cs typeface="Times New Roman"/>
              </a:rPr>
              <a:t>t</a:t>
            </a:r>
            <a:r>
              <a:rPr sz="2000" b="1" spc="0" dirty="0" smtClean="0">
                <a:latin typeface="VNI-Times" pitchFamily="2" charset="0"/>
                <a:cs typeface="Times New Roman"/>
              </a:rPr>
              <a:t>oaøn </a:t>
            </a:r>
            <a:r>
              <a:rPr sz="2000" b="1" spc="54" dirty="0" smtClean="0">
                <a:latin typeface="VNI-Times" pitchFamily="2" charset="0"/>
                <a:cs typeface="Times New Roman"/>
              </a:rPr>
              <a:t> </a:t>
            </a:r>
            <a:r>
              <a:rPr sz="2000" b="1" spc="-14" dirty="0" smtClean="0">
                <a:latin typeface="VNI-Times" pitchFamily="2" charset="0"/>
                <a:cs typeface="Times New Roman"/>
              </a:rPr>
              <a:t>b</a:t>
            </a:r>
            <a:r>
              <a:rPr sz="2000" b="1" spc="0" dirty="0" smtClean="0">
                <a:latin typeface="VNI-Times" pitchFamily="2" charset="0"/>
                <a:cs typeface="Times New Roman"/>
              </a:rPr>
              <a:t>oä </a:t>
            </a:r>
            <a:r>
              <a:rPr sz="2000" b="1" spc="54" dirty="0" smtClean="0">
                <a:latin typeface="VNI-Times" pitchFamily="2" charset="0"/>
                <a:cs typeface="Times New Roman"/>
              </a:rPr>
              <a:t> </a:t>
            </a:r>
            <a:r>
              <a:rPr sz="2000" b="1" spc="-9" dirty="0" smtClean="0">
                <a:latin typeface="VNI-Times" pitchFamily="2" charset="0"/>
                <a:cs typeface="Times New Roman"/>
              </a:rPr>
              <a:t>c</a:t>
            </a:r>
            <a:r>
              <a:rPr sz="2000" b="1" spc="0" dirty="0" smtClean="0">
                <a:latin typeface="VNI-Times" pitchFamily="2" charset="0"/>
                <a:cs typeface="Times New Roman"/>
              </a:rPr>
              <a:t>aàu</a:t>
            </a:r>
            <a:endParaRPr sz="2000" dirty="0">
              <a:latin typeface="VNI-Times" pitchFamily="2" charset="0"/>
              <a:cs typeface="Times New Roman"/>
            </a:endParaRPr>
          </a:p>
        </p:txBody>
      </p:sp>
      <p:sp>
        <p:nvSpPr>
          <p:cNvPr id="9" name="object 9"/>
          <p:cNvSpPr txBox="1"/>
          <p:nvPr/>
        </p:nvSpPr>
        <p:spPr>
          <a:xfrm>
            <a:off x="182649" y="3108743"/>
            <a:ext cx="138863" cy="151891"/>
          </a:xfrm>
          <a:prstGeom prst="rect">
            <a:avLst/>
          </a:prstGeom>
        </p:spPr>
        <p:txBody>
          <a:bodyPr wrap="square" lIns="0" tIns="0" rIns="0" bIns="0" rtlCol="0">
            <a:noAutofit/>
          </a:bodyPr>
          <a:lstStyle/>
          <a:p>
            <a:pPr marL="12700">
              <a:lnSpc>
                <a:spcPct val="92488"/>
              </a:lnSpc>
              <a:spcBef>
                <a:spcPts val="5"/>
              </a:spcBef>
            </a:pPr>
            <a:r>
              <a:rPr sz="1000" spc="0" dirty="0" smtClean="0">
                <a:latin typeface="VNI-Times" pitchFamily="2" charset="0"/>
                <a:cs typeface="Wingdings"/>
              </a:rPr>
              <a:t></a:t>
            </a:r>
            <a:endParaRPr sz="1000">
              <a:latin typeface="VNI-Times" pitchFamily="2" charset="0"/>
              <a:cs typeface="Wingdings"/>
            </a:endParaRPr>
          </a:p>
        </p:txBody>
      </p:sp>
      <p:sp>
        <p:nvSpPr>
          <p:cNvPr id="8" name="object 8"/>
          <p:cNvSpPr txBox="1"/>
          <p:nvPr/>
        </p:nvSpPr>
        <p:spPr>
          <a:xfrm>
            <a:off x="3162704" y="3821429"/>
            <a:ext cx="2462206" cy="279908"/>
          </a:xfrm>
          <a:prstGeom prst="rect">
            <a:avLst/>
          </a:prstGeom>
        </p:spPr>
        <p:txBody>
          <a:bodyPr wrap="square" lIns="0" tIns="0" rIns="0" bIns="0" rtlCol="0">
            <a:noAutofit/>
          </a:bodyPr>
          <a:lstStyle/>
          <a:p>
            <a:pPr marL="12700">
              <a:lnSpc>
                <a:spcPts val="2205"/>
              </a:lnSpc>
              <a:spcBef>
                <a:spcPts val="110"/>
              </a:spcBef>
            </a:pPr>
            <a:r>
              <a:rPr sz="2000" b="1" dirty="0" smtClean="0">
                <a:latin typeface="VNI-Times" pitchFamily="2" charset="0"/>
                <a:cs typeface="Times New Roman"/>
              </a:rPr>
              <a:t>t</a:t>
            </a:r>
            <a:r>
              <a:rPr sz="2000" b="1" spc="-9" dirty="0" smtClean="0">
                <a:latin typeface="VNI-Times" pitchFamily="2" charset="0"/>
                <a:cs typeface="Times New Roman"/>
              </a:rPr>
              <a:t>oå</a:t>
            </a:r>
            <a:r>
              <a:rPr sz="2000" b="1" spc="0" dirty="0" smtClean="0">
                <a:latin typeface="VNI-Times" pitchFamily="2" charset="0"/>
                <a:cs typeface="Times New Roman"/>
              </a:rPr>
              <a:t>n</a:t>
            </a:r>
            <a:r>
              <a:rPr sz="2000" b="1" spc="129" dirty="0" smtClean="0">
                <a:latin typeface="VNI-Times" pitchFamily="2" charset="0"/>
                <a:cs typeface="Times New Roman"/>
              </a:rPr>
              <a:t> </a:t>
            </a:r>
            <a:r>
              <a:rPr sz="2000" b="1" spc="0" dirty="0" smtClean="0">
                <a:latin typeface="VNI-Times" pitchFamily="2" charset="0"/>
                <a:cs typeface="Times New Roman"/>
              </a:rPr>
              <a:t>thö</a:t>
            </a:r>
            <a:r>
              <a:rPr sz="2000" b="1" spc="-9" dirty="0" smtClean="0">
                <a:latin typeface="VNI-Times" pitchFamily="2" charset="0"/>
                <a:cs typeface="Times New Roman"/>
              </a:rPr>
              <a:t>ô</a:t>
            </a:r>
            <a:r>
              <a:rPr sz="2000" b="1" spc="0" dirty="0" smtClean="0">
                <a:latin typeface="VNI-Times" pitchFamily="2" charset="0"/>
                <a:cs typeface="Times New Roman"/>
              </a:rPr>
              <a:t>ng</a:t>
            </a:r>
            <a:r>
              <a:rPr sz="2000" b="1" spc="329" dirty="0" smtClean="0">
                <a:latin typeface="VNI-Times" pitchFamily="2" charset="0"/>
                <a:cs typeface="Times New Roman"/>
              </a:rPr>
              <a:t> </a:t>
            </a:r>
            <a:r>
              <a:rPr sz="2000" b="1" spc="-9" dirty="0" smtClean="0">
                <a:latin typeface="VNI-Times" pitchFamily="2" charset="0"/>
                <a:cs typeface="Times New Roman"/>
              </a:rPr>
              <a:t>m</a:t>
            </a:r>
            <a:r>
              <a:rPr sz="2000" b="1" spc="0" dirty="0" smtClean="0">
                <a:latin typeface="VNI-Times" pitchFamily="2" charset="0"/>
                <a:cs typeface="Times New Roman"/>
              </a:rPr>
              <a:t>o</a:t>
            </a:r>
            <a:r>
              <a:rPr sz="2000" b="1" spc="9" dirty="0" smtClean="0">
                <a:latin typeface="VNI-Times" pitchFamily="2" charset="0"/>
                <a:cs typeface="Times New Roman"/>
              </a:rPr>
              <a:t>ä</a:t>
            </a:r>
            <a:r>
              <a:rPr sz="2000" b="1" spc="0" dirty="0" smtClean="0">
                <a:latin typeface="VNI-Times" pitchFamily="2" charset="0"/>
                <a:cs typeface="Times New Roman"/>
              </a:rPr>
              <a:t>t</a:t>
            </a:r>
            <a:r>
              <a:rPr sz="2000" b="1" spc="114" dirty="0" smtClean="0">
                <a:latin typeface="VNI-Times" pitchFamily="2" charset="0"/>
                <a:cs typeface="Times New Roman"/>
              </a:rPr>
              <a:t> </a:t>
            </a:r>
            <a:r>
              <a:rPr sz="2000" b="1" spc="0" dirty="0" smtClean="0">
                <a:latin typeface="VNI-Times" pitchFamily="2" charset="0"/>
                <a:cs typeface="Times New Roman"/>
              </a:rPr>
              <a:t>p</a:t>
            </a:r>
            <a:r>
              <a:rPr sz="2000" b="1" spc="-9" dirty="0" smtClean="0">
                <a:latin typeface="VNI-Times" pitchFamily="2" charset="0"/>
                <a:cs typeface="Times New Roman"/>
              </a:rPr>
              <a:t>h</a:t>
            </a:r>
            <a:r>
              <a:rPr sz="2000" b="1" spc="0" dirty="0" smtClean="0">
                <a:latin typeface="VNI-Times" pitchFamily="2" charset="0"/>
                <a:cs typeface="Times New Roman"/>
              </a:rPr>
              <a:t>aàn</a:t>
            </a:r>
            <a:endParaRPr sz="2000" dirty="0">
              <a:latin typeface="VNI-Times" pitchFamily="2" charset="0"/>
              <a:cs typeface="Times New Roman"/>
            </a:endParaRPr>
          </a:p>
        </p:txBody>
      </p:sp>
      <p:sp>
        <p:nvSpPr>
          <p:cNvPr id="7" name="object 7"/>
          <p:cNvSpPr txBox="1"/>
          <p:nvPr/>
        </p:nvSpPr>
        <p:spPr>
          <a:xfrm>
            <a:off x="182649" y="3931957"/>
            <a:ext cx="138863" cy="151892"/>
          </a:xfrm>
          <a:prstGeom prst="rect">
            <a:avLst/>
          </a:prstGeom>
        </p:spPr>
        <p:txBody>
          <a:bodyPr wrap="square" lIns="0" tIns="0" rIns="0" bIns="0" rtlCol="0">
            <a:noAutofit/>
          </a:bodyPr>
          <a:lstStyle/>
          <a:p>
            <a:pPr marL="12700">
              <a:lnSpc>
                <a:spcPct val="92488"/>
              </a:lnSpc>
              <a:spcBef>
                <a:spcPts val="5"/>
              </a:spcBef>
            </a:pPr>
            <a:r>
              <a:rPr sz="1000" spc="0" dirty="0" smtClean="0">
                <a:latin typeface="VNI-Times" pitchFamily="2" charset="0"/>
                <a:cs typeface="Wingdings"/>
              </a:rPr>
              <a:t></a:t>
            </a:r>
            <a:endParaRPr sz="1000">
              <a:latin typeface="VNI-Times" pitchFamily="2" charset="0"/>
              <a:cs typeface="Wingdings"/>
            </a:endParaRPr>
          </a:p>
        </p:txBody>
      </p:sp>
      <p:sp>
        <p:nvSpPr>
          <p:cNvPr id="6" name="object 6"/>
          <p:cNvSpPr txBox="1"/>
          <p:nvPr/>
        </p:nvSpPr>
        <p:spPr>
          <a:xfrm>
            <a:off x="3177944" y="4644390"/>
            <a:ext cx="2449754" cy="288091"/>
          </a:xfrm>
          <a:prstGeom prst="rect">
            <a:avLst/>
          </a:prstGeom>
        </p:spPr>
        <p:txBody>
          <a:bodyPr wrap="square" lIns="0" tIns="0" rIns="0" bIns="0" rtlCol="0">
            <a:noAutofit/>
          </a:bodyPr>
          <a:lstStyle/>
          <a:p>
            <a:pPr marL="12700">
              <a:lnSpc>
                <a:spcPts val="2210"/>
              </a:lnSpc>
              <a:spcBef>
                <a:spcPts val="110"/>
              </a:spcBef>
            </a:pPr>
            <a:r>
              <a:rPr sz="2000" b="1" spc="0" dirty="0" smtClean="0">
                <a:latin typeface="VNI-Times" pitchFamily="2" charset="0"/>
                <a:cs typeface="Times New Roman"/>
              </a:rPr>
              <a:t>3</a:t>
            </a:r>
            <a:r>
              <a:rPr sz="2000" b="1" spc="245" dirty="0" smtClean="0">
                <a:latin typeface="VNI-Times" pitchFamily="2" charset="0"/>
                <a:cs typeface="Times New Roman"/>
              </a:rPr>
              <a:t> </a:t>
            </a:r>
            <a:r>
              <a:rPr sz="2000" b="1" spc="0" dirty="0" smtClean="0">
                <a:latin typeface="VNI-Times" pitchFamily="2" charset="0"/>
                <a:cs typeface="Times New Roman"/>
              </a:rPr>
              <a:t>teá </a:t>
            </a:r>
            <a:r>
              <a:rPr sz="2000" b="1" spc="45" dirty="0" smtClean="0">
                <a:latin typeface="VNI-Times" pitchFamily="2" charset="0"/>
                <a:cs typeface="Times New Roman"/>
              </a:rPr>
              <a:t> </a:t>
            </a:r>
            <a:r>
              <a:rPr sz="2000" b="1" spc="-14" dirty="0" smtClean="0">
                <a:latin typeface="VNI-Times" pitchFamily="2" charset="0"/>
                <a:cs typeface="Times New Roman"/>
              </a:rPr>
              <a:t>b</a:t>
            </a:r>
            <a:r>
              <a:rPr sz="2000" b="1" spc="0" dirty="0" smtClean="0">
                <a:latin typeface="VNI-Times" pitchFamily="2" charset="0"/>
                <a:cs typeface="Times New Roman"/>
              </a:rPr>
              <a:t>aøo </a:t>
            </a:r>
            <a:r>
              <a:rPr sz="2000" b="1" spc="-239" dirty="0" smtClean="0">
                <a:latin typeface="VNI-Times" pitchFamily="2" charset="0"/>
                <a:cs typeface="Times New Roman"/>
              </a:rPr>
              <a:t> </a:t>
            </a:r>
            <a:r>
              <a:rPr sz="2000" b="1" spc="4" dirty="0" smtClean="0">
                <a:latin typeface="VNI-Times" pitchFamily="2" charset="0"/>
                <a:cs typeface="Times New Roman"/>
              </a:rPr>
              <a:t>g</a:t>
            </a:r>
            <a:r>
              <a:rPr sz="2000" b="1" spc="-19" dirty="0" smtClean="0">
                <a:latin typeface="VNI-Times" pitchFamily="2" charset="0"/>
                <a:cs typeface="Times New Roman"/>
              </a:rPr>
              <a:t>i</a:t>
            </a:r>
            <a:r>
              <a:rPr sz="2000" b="1" spc="0" dirty="0" smtClean="0">
                <a:latin typeface="VNI-Times" pitchFamily="2" charset="0"/>
                <a:cs typeface="Times New Roman"/>
              </a:rPr>
              <a:t>an</a:t>
            </a:r>
            <a:r>
              <a:rPr sz="2000" b="1" spc="265" dirty="0" smtClean="0">
                <a:latin typeface="VNI-Times" pitchFamily="2" charset="0"/>
                <a:cs typeface="Times New Roman"/>
              </a:rPr>
              <a:t> </a:t>
            </a:r>
            <a:r>
              <a:rPr sz="2000" b="1" spc="0" dirty="0" smtClean="0">
                <a:latin typeface="VNI-Times" pitchFamily="2" charset="0"/>
                <a:cs typeface="Times New Roman"/>
              </a:rPr>
              <a:t>mạch</a:t>
            </a:r>
            <a:r>
              <a:rPr sz="2000" b="1" spc="260" dirty="0" smtClean="0">
                <a:latin typeface="VNI-Times" pitchFamily="2" charset="0"/>
                <a:cs typeface="Times New Roman"/>
              </a:rPr>
              <a:t> </a:t>
            </a:r>
            <a:r>
              <a:rPr sz="2000" b="1" spc="0" dirty="0" smtClean="0">
                <a:latin typeface="VNI-Times" pitchFamily="2" charset="0"/>
                <a:cs typeface="Times New Roman"/>
              </a:rPr>
              <a:t>/</a:t>
            </a:r>
            <a:endParaRPr sz="2000" dirty="0">
              <a:latin typeface="VNI-Times" pitchFamily="2" charset="0"/>
              <a:cs typeface="Times New Roman"/>
            </a:endParaRPr>
          </a:p>
        </p:txBody>
      </p:sp>
      <p:sp>
        <p:nvSpPr>
          <p:cNvPr id="5" name="object 5"/>
          <p:cNvSpPr txBox="1"/>
          <p:nvPr/>
        </p:nvSpPr>
        <p:spPr>
          <a:xfrm>
            <a:off x="182649" y="4754917"/>
            <a:ext cx="138863" cy="151892"/>
          </a:xfrm>
          <a:prstGeom prst="rect">
            <a:avLst/>
          </a:prstGeom>
        </p:spPr>
        <p:txBody>
          <a:bodyPr wrap="square" lIns="0" tIns="0" rIns="0" bIns="0" rtlCol="0">
            <a:noAutofit/>
          </a:bodyPr>
          <a:lstStyle/>
          <a:p>
            <a:pPr marL="12700">
              <a:lnSpc>
                <a:spcPct val="92488"/>
              </a:lnSpc>
              <a:spcBef>
                <a:spcPts val="5"/>
              </a:spcBef>
            </a:pPr>
            <a:r>
              <a:rPr sz="1000" spc="0" dirty="0" smtClean="0">
                <a:latin typeface="VNI-Times" pitchFamily="2" charset="0"/>
                <a:cs typeface="Wingdings"/>
              </a:rPr>
              <a:t></a:t>
            </a:r>
            <a:endParaRPr sz="1000">
              <a:latin typeface="VNI-Times" pitchFamily="2" charset="0"/>
              <a:cs typeface="Wingdings"/>
            </a:endParaRPr>
          </a:p>
        </p:txBody>
      </p:sp>
      <p:sp>
        <p:nvSpPr>
          <p:cNvPr id="4" name="object 4"/>
          <p:cNvSpPr txBox="1"/>
          <p:nvPr/>
        </p:nvSpPr>
        <p:spPr>
          <a:xfrm>
            <a:off x="373149" y="5029200"/>
            <a:ext cx="4727755" cy="1824156"/>
          </a:xfrm>
          <a:prstGeom prst="rect">
            <a:avLst/>
          </a:prstGeom>
        </p:spPr>
        <p:txBody>
          <a:bodyPr wrap="square" lIns="0" tIns="0" rIns="0" bIns="0" rtlCol="0">
            <a:noAutofit/>
          </a:bodyPr>
          <a:lstStyle/>
          <a:p>
            <a:pPr marL="12700" marR="1696645" algn="just">
              <a:lnSpc>
                <a:spcPts val="2210"/>
              </a:lnSpc>
              <a:spcBef>
                <a:spcPts val="110"/>
              </a:spcBef>
            </a:pPr>
            <a:r>
              <a:rPr sz="2000" b="1" spc="0" dirty="0" smtClean="0">
                <a:latin typeface="VNI-Times" pitchFamily="2" charset="0"/>
                <a:cs typeface="Times New Roman"/>
              </a:rPr>
              <a:t>vuø</a:t>
            </a:r>
            <a:r>
              <a:rPr sz="2000" b="1" spc="8" dirty="0" smtClean="0">
                <a:latin typeface="VNI-Times" pitchFamily="2" charset="0"/>
                <a:cs typeface="Times New Roman"/>
              </a:rPr>
              <a:t>n</a:t>
            </a:r>
            <a:r>
              <a:rPr sz="2000" b="1" spc="0" dirty="0" smtClean="0">
                <a:latin typeface="VNI-Times" pitchFamily="2" charset="0"/>
                <a:cs typeface="Times New Roman"/>
              </a:rPr>
              <a:t>g</a:t>
            </a:r>
            <a:r>
              <a:rPr sz="2000" b="1" spc="87" dirty="0" smtClean="0">
                <a:latin typeface="VNI-Times" pitchFamily="2" charset="0"/>
                <a:cs typeface="Times New Roman"/>
              </a:rPr>
              <a:t> </a:t>
            </a:r>
            <a:r>
              <a:rPr sz="2000" b="1" spc="0" dirty="0" smtClean="0">
                <a:latin typeface="VNI-Times" pitchFamily="2" charset="0"/>
                <a:cs typeface="Times New Roman"/>
              </a:rPr>
              <a:t>gi</a:t>
            </a:r>
            <a:r>
              <a:rPr sz="2000" b="1" spc="4" dirty="0" smtClean="0">
                <a:latin typeface="VNI-Times" pitchFamily="2" charset="0"/>
                <a:cs typeface="Times New Roman"/>
              </a:rPr>
              <a:t>a</a:t>
            </a:r>
            <a:r>
              <a:rPr sz="2000" b="1" spc="0" dirty="0" smtClean="0">
                <a:latin typeface="VNI-Times" pitchFamily="2" charset="0"/>
                <a:cs typeface="Times New Roman"/>
              </a:rPr>
              <a:t>n</a:t>
            </a:r>
            <a:r>
              <a:rPr sz="2000" b="1" spc="41" dirty="0" smtClean="0">
                <a:latin typeface="VNI-Times" pitchFamily="2" charset="0"/>
                <a:cs typeface="Times New Roman"/>
              </a:rPr>
              <a:t> </a:t>
            </a:r>
            <a:r>
              <a:rPr sz="2000" b="1" spc="4" dirty="0" smtClean="0">
                <a:latin typeface="VNI-Times" pitchFamily="2" charset="0"/>
                <a:cs typeface="Times New Roman"/>
              </a:rPr>
              <a:t>mạ</a:t>
            </a:r>
            <a:r>
              <a:rPr sz="2000" b="1" spc="0" dirty="0" smtClean="0">
                <a:latin typeface="VNI-Times" pitchFamily="2" charset="0"/>
                <a:cs typeface="Times New Roman"/>
              </a:rPr>
              <a:t>ch n</a:t>
            </a:r>
            <a:r>
              <a:rPr sz="2000" b="1" spc="4" dirty="0" smtClean="0">
                <a:latin typeface="VNI-Times" pitchFamily="2" charset="0"/>
                <a:cs typeface="Times New Roman"/>
              </a:rPr>
              <a:t>g</a:t>
            </a:r>
            <a:r>
              <a:rPr sz="2000" b="1" spc="0" dirty="0" smtClean="0">
                <a:latin typeface="VNI-Times" pitchFamily="2" charset="0"/>
                <a:cs typeface="Times New Roman"/>
              </a:rPr>
              <a:t>o</a:t>
            </a:r>
            <a:r>
              <a:rPr sz="2000" b="1" spc="9" dirty="0" smtClean="0">
                <a:latin typeface="VNI-Times" pitchFamily="2" charset="0"/>
                <a:cs typeface="Times New Roman"/>
              </a:rPr>
              <a:t>a</a:t>
            </a:r>
            <a:r>
              <a:rPr sz="2000" b="1" spc="0" dirty="0" smtClean="0">
                <a:latin typeface="VNI-Times" pitchFamily="2" charset="0"/>
                <a:cs typeface="Times New Roman"/>
              </a:rPr>
              <a:t>ïi</a:t>
            </a:r>
            <a:r>
              <a:rPr sz="2000" b="1" spc="-25" dirty="0" smtClean="0">
                <a:latin typeface="VNI-Times" pitchFamily="2" charset="0"/>
                <a:cs typeface="Times New Roman"/>
              </a:rPr>
              <a:t> </a:t>
            </a:r>
            <a:r>
              <a:rPr sz="2000" b="1" spc="0" dirty="0" smtClean="0">
                <a:latin typeface="VNI-Times" pitchFamily="2" charset="0"/>
                <a:cs typeface="Times New Roman"/>
              </a:rPr>
              <a:t>bie</a:t>
            </a:r>
            <a:r>
              <a:rPr sz="2000" b="1" spc="4" dirty="0" smtClean="0">
                <a:latin typeface="VNI-Times" pitchFamily="2" charset="0"/>
                <a:cs typeface="Times New Roman"/>
              </a:rPr>
              <a:t>â</a:t>
            </a:r>
            <a:r>
              <a:rPr sz="2000" b="1" spc="0" dirty="0" smtClean="0">
                <a:latin typeface="VNI-Times" pitchFamily="2" charset="0"/>
                <a:cs typeface="Times New Roman"/>
              </a:rPr>
              <a:t>n</a:t>
            </a:r>
            <a:endParaRPr sz="2000" dirty="0">
              <a:latin typeface="VNI-Times" pitchFamily="2" charset="0"/>
              <a:cs typeface="Times New Roman"/>
            </a:endParaRPr>
          </a:p>
          <a:p>
            <a:pPr marL="12700" algn="just">
              <a:lnSpc>
                <a:spcPts val="2299"/>
              </a:lnSpc>
              <a:spcBef>
                <a:spcPts val="1189"/>
              </a:spcBef>
            </a:pPr>
            <a:r>
              <a:rPr sz="2000" b="1" spc="0" dirty="0" smtClean="0">
                <a:latin typeface="VNI-Times" pitchFamily="2" charset="0"/>
                <a:cs typeface="Times New Roman"/>
              </a:rPr>
              <a:t>Tăng</a:t>
            </a:r>
            <a:r>
              <a:rPr sz="2000" b="1" spc="15" dirty="0" smtClean="0">
                <a:latin typeface="VNI-Times" pitchFamily="2" charset="0"/>
                <a:cs typeface="Times New Roman"/>
              </a:rPr>
              <a:t> </a:t>
            </a:r>
            <a:r>
              <a:rPr sz="2000" b="1" spc="0" dirty="0" smtClean="0">
                <a:latin typeface="VNI-Times" pitchFamily="2" charset="0"/>
                <a:cs typeface="Times New Roman"/>
              </a:rPr>
              <a:t>s</a:t>
            </a:r>
            <a:r>
              <a:rPr sz="2000" b="1" spc="-14" dirty="0" smtClean="0">
                <a:latin typeface="VNI-Times" pitchFamily="2" charset="0"/>
                <a:cs typeface="Times New Roman"/>
              </a:rPr>
              <a:t>i</a:t>
            </a:r>
            <a:r>
              <a:rPr sz="2000" b="1" spc="0" dirty="0" smtClean="0">
                <a:latin typeface="VNI-Times" pitchFamily="2" charset="0"/>
                <a:cs typeface="Times New Roman"/>
              </a:rPr>
              <a:t>n</a:t>
            </a:r>
            <a:r>
              <a:rPr sz="2000" b="1" spc="-9" dirty="0" smtClean="0">
                <a:latin typeface="VNI-Times" pitchFamily="2" charset="0"/>
                <a:cs typeface="Times New Roman"/>
              </a:rPr>
              <a:t>h</a:t>
            </a:r>
            <a:r>
              <a:rPr sz="2000" b="1" spc="0" dirty="0" smtClean="0">
                <a:latin typeface="VNI-Times" pitchFamily="2" charset="0"/>
                <a:cs typeface="Times New Roman"/>
              </a:rPr>
              <a:t>:</a:t>
            </a:r>
            <a:r>
              <a:rPr sz="2000" b="1" spc="4" dirty="0" smtClean="0">
                <a:latin typeface="VNI-Times" pitchFamily="2" charset="0"/>
                <a:cs typeface="Times New Roman"/>
              </a:rPr>
              <a:t> </a:t>
            </a:r>
            <a:r>
              <a:rPr sz="2000" b="1" spc="-9" dirty="0" err="1" smtClean="0">
                <a:latin typeface="VNI-Times" pitchFamily="2" charset="0"/>
                <a:cs typeface="Times New Roman"/>
              </a:rPr>
              <a:t>k</a:t>
            </a:r>
            <a:r>
              <a:rPr sz="2000" b="1" spc="0" dirty="0" err="1" smtClean="0">
                <a:latin typeface="VNI-Times" pitchFamily="2" charset="0"/>
                <a:cs typeface="Times New Roman"/>
              </a:rPr>
              <a:t>hi</a:t>
            </a:r>
            <a:r>
              <a:rPr sz="2000" b="1" spc="10" dirty="0" smtClean="0">
                <a:latin typeface="VNI-Times" pitchFamily="2" charset="0"/>
                <a:cs typeface="Times New Roman"/>
              </a:rPr>
              <a:t> </a:t>
            </a:r>
            <a:r>
              <a:rPr sz="2000" b="1" spc="-14" dirty="0" err="1" smtClean="0">
                <a:latin typeface="VNI-Times" pitchFamily="2" charset="0"/>
                <a:cs typeface="Times New Roman"/>
              </a:rPr>
              <a:t>c</a:t>
            </a:r>
            <a:r>
              <a:rPr lang="en-US" sz="2000" b="1" dirty="0" err="1" smtClean="0">
                <a:latin typeface="Times New Roman" panose="02020603050405020304" pitchFamily="18" charset="0"/>
                <a:cs typeface="Times New Roman" panose="02020603050405020304" pitchFamily="18" charset="0"/>
              </a:rPr>
              <a:t>ó</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tăng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sinh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số</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lượng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tế</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bào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trong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cầu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thận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hoặc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thâm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nhiễm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tế</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bào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như</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bạch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cầu</a:t>
            </a:r>
            <a:endParaRPr sz="2000" dirty="0">
              <a:latin typeface="VNI-Times" pitchFamily="2" charset="0"/>
              <a:cs typeface="Times New Roman"/>
            </a:endParaRPr>
          </a:p>
        </p:txBody>
      </p:sp>
      <p:sp>
        <p:nvSpPr>
          <p:cNvPr id="2" name="object 2"/>
          <p:cNvSpPr txBox="1"/>
          <p:nvPr/>
        </p:nvSpPr>
        <p:spPr>
          <a:xfrm>
            <a:off x="182649" y="5578207"/>
            <a:ext cx="138863" cy="151891"/>
          </a:xfrm>
          <a:prstGeom prst="rect">
            <a:avLst/>
          </a:prstGeom>
        </p:spPr>
        <p:txBody>
          <a:bodyPr wrap="square" lIns="0" tIns="0" rIns="0" bIns="0" rtlCol="0">
            <a:noAutofit/>
          </a:bodyPr>
          <a:lstStyle/>
          <a:p>
            <a:pPr marL="12700">
              <a:lnSpc>
                <a:spcPct val="92488"/>
              </a:lnSpc>
              <a:spcBef>
                <a:spcPts val="5"/>
              </a:spcBef>
            </a:pPr>
            <a:r>
              <a:rPr sz="1000" spc="0" dirty="0" smtClean="0">
                <a:latin typeface="VNI-Times" pitchFamily="2" charset="0"/>
                <a:cs typeface="Wingdings"/>
              </a:rPr>
              <a:t></a:t>
            </a:r>
            <a:endParaRPr sz="1000">
              <a:latin typeface="VNI-Times" pitchFamily="2" charset="0"/>
              <a:cs typeface="Wingding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46999" y="1066800"/>
            <a:ext cx="5356146" cy="461665"/>
          </a:xfrm>
          <a:prstGeom prst="rect">
            <a:avLst/>
          </a:prstGeom>
        </p:spPr>
        <p:txBody>
          <a:bodyPr wrap="none">
            <a:spAutoFit/>
          </a:bodyPr>
          <a:lstStyle/>
          <a:p>
            <a:r>
              <a:rPr lang="en-US" sz="2400" b="1" u="sng" dirty="0" err="1" smtClean="0"/>
              <a:t>Đặc</a:t>
            </a:r>
            <a:r>
              <a:rPr lang="en-US" sz="2400" b="1" u="sng" dirty="0" smtClean="0"/>
              <a:t> </a:t>
            </a:r>
            <a:r>
              <a:rPr lang="en-US" sz="2400" b="1" u="sng" dirty="0" err="1" smtClean="0"/>
              <a:t>điểm</a:t>
            </a:r>
            <a:r>
              <a:rPr lang="en-US" sz="2400" b="1" u="sng" dirty="0" smtClean="0"/>
              <a:t> GPB </a:t>
            </a:r>
            <a:r>
              <a:rPr lang="en-US" sz="2400" b="1" u="sng" dirty="0" err="1" smtClean="0"/>
              <a:t>của</a:t>
            </a:r>
            <a:r>
              <a:rPr lang="en-US" sz="2400" b="1" u="sng" dirty="0" smtClean="0"/>
              <a:t> sang </a:t>
            </a:r>
            <a:r>
              <a:rPr lang="en-US" sz="2400" b="1" u="sng" dirty="0" err="1" smtClean="0"/>
              <a:t>thương</a:t>
            </a:r>
            <a:r>
              <a:rPr lang="en-US" sz="2400" b="1" u="sng" dirty="0" smtClean="0"/>
              <a:t> </a:t>
            </a:r>
            <a:r>
              <a:rPr lang="en-US" sz="2400" b="1" u="sng" dirty="0" err="1" smtClean="0"/>
              <a:t>tối</a:t>
            </a:r>
            <a:r>
              <a:rPr lang="en-US" sz="2400" b="1" u="sng" dirty="0" smtClean="0"/>
              <a:t> </a:t>
            </a:r>
            <a:r>
              <a:rPr lang="en-US" sz="2400" b="1" u="sng" dirty="0" err="1" smtClean="0"/>
              <a:t>thiểu</a:t>
            </a:r>
            <a:endParaRPr lang="vi-VN" sz="2400" b="1" u="sng" dirty="0"/>
          </a:p>
        </p:txBody>
      </p:sp>
      <p:sp>
        <p:nvSpPr>
          <p:cNvPr id="4" name="Rectangle 3"/>
          <p:cNvSpPr/>
          <p:nvPr/>
        </p:nvSpPr>
        <p:spPr>
          <a:xfrm>
            <a:off x="1295400" y="1752600"/>
            <a:ext cx="70866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b="1" dirty="0" smtClean="0"/>
              <a:t>KHV </a:t>
            </a:r>
            <a:r>
              <a:rPr lang="en-US" sz="2400" b="1" dirty="0" err="1" smtClean="0"/>
              <a:t>quang</a:t>
            </a:r>
            <a:r>
              <a:rPr lang="en-US" sz="2400" b="1" dirty="0" smtClean="0"/>
              <a:t> </a:t>
            </a:r>
            <a:r>
              <a:rPr lang="en-US" sz="2400" b="1" dirty="0" err="1" smtClean="0"/>
              <a:t>học</a:t>
            </a:r>
            <a:r>
              <a:rPr lang="en-US" sz="2400" b="1" dirty="0" smtClean="0"/>
              <a:t> </a:t>
            </a:r>
            <a:r>
              <a:rPr lang="en-US" sz="2400" b="1" dirty="0" err="1" smtClean="0"/>
              <a:t>và</a:t>
            </a:r>
            <a:r>
              <a:rPr lang="en-US" sz="2400" b="1" dirty="0" smtClean="0"/>
              <a:t> KHV </a:t>
            </a:r>
            <a:r>
              <a:rPr lang="en-US" sz="2400" b="1" dirty="0" err="1" smtClean="0"/>
              <a:t>huỳnh</a:t>
            </a:r>
            <a:r>
              <a:rPr lang="en-US" sz="2400" b="1" dirty="0" smtClean="0"/>
              <a:t> </a:t>
            </a:r>
            <a:r>
              <a:rPr lang="en-US" sz="2400" b="1" dirty="0" err="1" smtClean="0"/>
              <a:t>quang</a:t>
            </a:r>
            <a:r>
              <a:rPr lang="en-US" sz="2400" b="1" dirty="0" smtClean="0"/>
              <a:t>: </a:t>
            </a:r>
            <a:r>
              <a:rPr lang="en-US" sz="2400" b="1" dirty="0" err="1" smtClean="0"/>
              <a:t>không</a:t>
            </a:r>
            <a:r>
              <a:rPr lang="en-US" sz="2400" b="1" dirty="0" smtClean="0"/>
              <a:t> </a:t>
            </a:r>
            <a:r>
              <a:rPr lang="en-US" sz="2400" b="1" dirty="0" err="1" smtClean="0"/>
              <a:t>thấy</a:t>
            </a:r>
            <a:r>
              <a:rPr lang="en-US" sz="2400" b="1" dirty="0" smtClean="0"/>
              <a:t> </a:t>
            </a:r>
            <a:r>
              <a:rPr lang="en-US" sz="2400" b="1" dirty="0" err="1" smtClean="0"/>
              <a:t>bất</a:t>
            </a:r>
            <a:r>
              <a:rPr lang="en-US" sz="2400" b="1" dirty="0" smtClean="0"/>
              <a:t> </a:t>
            </a:r>
            <a:r>
              <a:rPr lang="en-US" sz="2400" b="1" dirty="0" err="1" smtClean="0"/>
              <a:t>thường</a:t>
            </a:r>
            <a:endParaRPr lang="en-US" sz="2400" b="1" dirty="0" smtClean="0"/>
          </a:p>
          <a:p>
            <a:pPr marL="285750" indent="-285750">
              <a:buFont typeface="Arial" panose="020B0604020202020204" pitchFamily="34" charset="0"/>
              <a:buChar char="•"/>
            </a:pPr>
            <a:r>
              <a:rPr lang="en-US" sz="2400" b="1" dirty="0" smtClean="0"/>
              <a:t>KHV </a:t>
            </a:r>
            <a:r>
              <a:rPr lang="en-US" sz="2400" b="1" dirty="0" err="1" smtClean="0"/>
              <a:t>điện</a:t>
            </a:r>
            <a:r>
              <a:rPr lang="en-US" sz="2400" b="1" dirty="0" smtClean="0"/>
              <a:t> </a:t>
            </a:r>
            <a:r>
              <a:rPr lang="en-US" sz="2400" b="1" dirty="0" err="1" smtClean="0"/>
              <a:t>tử</a:t>
            </a:r>
            <a:r>
              <a:rPr lang="en-US" sz="2400" b="1" dirty="0" smtClean="0"/>
              <a:t>: </a:t>
            </a:r>
            <a:r>
              <a:rPr lang="en-US" sz="2400" b="1" dirty="0" err="1" smtClean="0"/>
              <a:t>tế</a:t>
            </a:r>
            <a:r>
              <a:rPr lang="en-US" sz="2400" b="1" dirty="0" smtClean="0"/>
              <a:t> </a:t>
            </a:r>
            <a:r>
              <a:rPr lang="en-US" sz="2400" b="1" dirty="0" err="1" smtClean="0"/>
              <a:t>bào</a:t>
            </a:r>
            <a:r>
              <a:rPr lang="en-US" sz="2400" b="1" dirty="0" smtClean="0"/>
              <a:t> </a:t>
            </a:r>
            <a:r>
              <a:rPr lang="en-US" sz="2400" b="1" dirty="0" err="1" smtClean="0"/>
              <a:t>chân</a:t>
            </a:r>
            <a:r>
              <a:rPr lang="en-US" sz="2400" b="1" dirty="0" smtClean="0"/>
              <a:t> </a:t>
            </a:r>
            <a:r>
              <a:rPr lang="en-US" sz="2400" b="1" dirty="0" err="1" smtClean="0"/>
              <a:t>giả</a:t>
            </a:r>
            <a:r>
              <a:rPr lang="en-US" sz="2400" b="1" dirty="0" smtClean="0"/>
              <a:t> </a:t>
            </a:r>
            <a:r>
              <a:rPr lang="en-US" sz="2400" b="1" dirty="0" err="1" smtClean="0"/>
              <a:t>dính</a:t>
            </a:r>
            <a:r>
              <a:rPr lang="en-US" sz="2400" b="1" dirty="0" smtClean="0"/>
              <a:t> </a:t>
            </a:r>
            <a:r>
              <a:rPr lang="en-US" sz="2400" b="1" dirty="0" err="1" smtClean="0"/>
              <a:t>nhau</a:t>
            </a:r>
            <a:r>
              <a:rPr lang="en-US" sz="2400" b="1" dirty="0" smtClean="0"/>
              <a:t>, </a:t>
            </a:r>
            <a:r>
              <a:rPr lang="en-US" sz="2400" b="1" dirty="0" err="1" smtClean="0"/>
              <a:t>mất</a:t>
            </a:r>
            <a:r>
              <a:rPr lang="en-US" sz="2400" b="1" dirty="0" smtClean="0"/>
              <a:t> </a:t>
            </a:r>
            <a:r>
              <a:rPr lang="en-US" sz="2400" b="1" dirty="0" err="1" smtClean="0"/>
              <a:t>lớp</a:t>
            </a:r>
            <a:r>
              <a:rPr lang="en-US" sz="2400" b="1" dirty="0" smtClean="0"/>
              <a:t> </a:t>
            </a:r>
            <a:r>
              <a:rPr lang="en-US" sz="2400" b="1" dirty="0" err="1" smtClean="0"/>
              <a:t>điện</a:t>
            </a:r>
            <a:r>
              <a:rPr lang="en-US" sz="2400" b="1" dirty="0" smtClean="0"/>
              <a:t> </a:t>
            </a:r>
            <a:r>
              <a:rPr lang="en-US" sz="2400" b="1" dirty="0" err="1" smtClean="0"/>
              <a:t>tích</a:t>
            </a:r>
            <a:r>
              <a:rPr lang="en-US" sz="2400" b="1" dirty="0" smtClean="0"/>
              <a:t> </a:t>
            </a:r>
            <a:r>
              <a:rPr lang="en-US" sz="2400" b="1" dirty="0" err="1" smtClean="0"/>
              <a:t>âm</a:t>
            </a:r>
            <a:endParaRPr lang="en-US" sz="2400" b="1" dirty="0"/>
          </a:p>
        </p:txBody>
      </p:sp>
    </p:spTree>
    <p:extLst>
      <p:ext uri="{BB962C8B-B14F-4D97-AF65-F5344CB8AC3E}">
        <p14:creationId xmlns:p14="http://schemas.microsoft.com/office/powerpoint/2010/main" val="92212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228600" y="1447800"/>
            <a:ext cx="4191000" cy="3000375"/>
          </a:xfrm>
          <a:prstGeom prst="rect">
            <a:avLst/>
          </a:prstGeom>
          <a:blipFill>
            <a:blip r:embed="rId2" cstate="print"/>
            <a:stretch>
              <a:fillRect/>
            </a:stretch>
          </a:blipFill>
        </p:spPr>
        <p:txBody>
          <a:bodyPr wrap="square" lIns="0" tIns="0" rIns="0" bIns="0" rtlCol="0">
            <a:noAutofit/>
          </a:bodyPr>
          <a:lstStyle/>
          <a:p>
            <a:endParaRPr>
              <a:latin typeface="VNI-Times" pitchFamily="2" charset="0"/>
            </a:endParaRPr>
          </a:p>
        </p:txBody>
      </p:sp>
      <p:sp>
        <p:nvSpPr>
          <p:cNvPr id="8" name="object 8"/>
          <p:cNvSpPr/>
          <p:nvPr/>
        </p:nvSpPr>
        <p:spPr>
          <a:xfrm>
            <a:off x="4572000" y="1447800"/>
            <a:ext cx="4270375" cy="2971800"/>
          </a:xfrm>
          <a:prstGeom prst="rect">
            <a:avLst/>
          </a:prstGeom>
          <a:blipFill>
            <a:blip r:embed="rId3" cstate="print"/>
            <a:stretch>
              <a:fillRect/>
            </a:stretch>
          </a:blipFill>
        </p:spPr>
        <p:txBody>
          <a:bodyPr wrap="square" lIns="0" tIns="0" rIns="0" bIns="0" rtlCol="0">
            <a:noAutofit/>
          </a:bodyPr>
          <a:lstStyle/>
          <a:p>
            <a:endParaRPr>
              <a:latin typeface="VNI-Times" pitchFamily="2" charset="0"/>
            </a:endParaRPr>
          </a:p>
        </p:txBody>
      </p:sp>
      <p:sp>
        <p:nvSpPr>
          <p:cNvPr id="7" name="object 7"/>
          <p:cNvSpPr txBox="1"/>
          <p:nvPr/>
        </p:nvSpPr>
        <p:spPr>
          <a:xfrm>
            <a:off x="2532126" y="617678"/>
            <a:ext cx="923323" cy="330504"/>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FF00FF"/>
                </a:solidFill>
                <a:latin typeface="VNI-Times" pitchFamily="2" charset="0"/>
                <a:cs typeface="Times New Roman"/>
              </a:rPr>
              <a:t>S</a:t>
            </a:r>
            <a:r>
              <a:rPr sz="3600" b="1" spc="-4" baseline="-1207" dirty="0" smtClean="0">
                <a:solidFill>
                  <a:srgbClr val="FF00FF"/>
                </a:solidFill>
                <a:latin typeface="VNI-Times" pitchFamily="2" charset="0"/>
                <a:cs typeface="Times New Roman"/>
              </a:rPr>
              <a:t>A</a:t>
            </a:r>
            <a:r>
              <a:rPr sz="3600" b="1" spc="0" baseline="-1207" dirty="0" smtClean="0">
                <a:solidFill>
                  <a:srgbClr val="FF00FF"/>
                </a:solidFill>
                <a:latin typeface="VNI-Times" pitchFamily="2" charset="0"/>
                <a:cs typeface="Times New Roman"/>
              </a:rPr>
              <a:t>NG</a:t>
            </a:r>
            <a:endParaRPr sz="2400">
              <a:latin typeface="VNI-Times" pitchFamily="2" charset="0"/>
              <a:cs typeface="Times New Roman"/>
            </a:endParaRPr>
          </a:p>
        </p:txBody>
      </p:sp>
      <p:sp>
        <p:nvSpPr>
          <p:cNvPr id="6" name="object 6"/>
          <p:cNvSpPr txBox="1"/>
          <p:nvPr/>
        </p:nvSpPr>
        <p:spPr>
          <a:xfrm>
            <a:off x="3460559" y="617678"/>
            <a:ext cx="1412711" cy="330504"/>
          </a:xfrm>
          <a:prstGeom prst="rect">
            <a:avLst/>
          </a:prstGeom>
        </p:spPr>
        <p:txBody>
          <a:bodyPr wrap="square" lIns="0" tIns="0" rIns="0" bIns="0" rtlCol="0">
            <a:noAutofit/>
          </a:bodyPr>
          <a:lstStyle/>
          <a:p>
            <a:pPr marL="12700">
              <a:lnSpc>
                <a:spcPts val="2600"/>
              </a:lnSpc>
              <a:spcBef>
                <a:spcPts val="130"/>
              </a:spcBef>
            </a:pPr>
            <a:r>
              <a:rPr sz="3600" b="1" spc="0" baseline="-1207" dirty="0" smtClean="0">
                <a:solidFill>
                  <a:srgbClr val="FF00FF"/>
                </a:solidFill>
                <a:latin typeface="VNI-Times" pitchFamily="2" charset="0"/>
                <a:cs typeface="Times New Roman"/>
              </a:rPr>
              <a:t>T</a:t>
            </a:r>
            <a:r>
              <a:rPr sz="3600" b="1" spc="-9" baseline="-1207" dirty="0" smtClean="0">
                <a:solidFill>
                  <a:srgbClr val="FF00FF"/>
                </a:solidFill>
                <a:latin typeface="VNI-Times" pitchFamily="2" charset="0"/>
                <a:cs typeface="Times New Roman"/>
              </a:rPr>
              <a:t>H</a:t>
            </a:r>
            <a:r>
              <a:rPr sz="3600" b="1" spc="0" baseline="-1207" dirty="0" smtClean="0">
                <a:solidFill>
                  <a:srgbClr val="FF00FF"/>
                </a:solidFill>
                <a:latin typeface="VNI-Times" pitchFamily="2" charset="0"/>
                <a:cs typeface="Times New Roman"/>
              </a:rPr>
              <a:t>ÖÔNG</a:t>
            </a:r>
            <a:endParaRPr sz="2400">
              <a:latin typeface="VNI-Times" pitchFamily="2" charset="0"/>
              <a:cs typeface="Times New Roman"/>
            </a:endParaRPr>
          </a:p>
        </p:txBody>
      </p:sp>
      <p:sp>
        <p:nvSpPr>
          <p:cNvPr id="5" name="object 5"/>
          <p:cNvSpPr txBox="1"/>
          <p:nvPr/>
        </p:nvSpPr>
        <p:spPr>
          <a:xfrm>
            <a:off x="4878381" y="617678"/>
            <a:ext cx="624625" cy="330504"/>
          </a:xfrm>
          <a:prstGeom prst="rect">
            <a:avLst/>
          </a:prstGeom>
        </p:spPr>
        <p:txBody>
          <a:bodyPr wrap="square" lIns="0" tIns="0" rIns="0" bIns="0" rtlCol="0">
            <a:noAutofit/>
          </a:bodyPr>
          <a:lstStyle/>
          <a:p>
            <a:pPr marL="12700">
              <a:lnSpc>
                <a:spcPts val="2600"/>
              </a:lnSpc>
              <a:spcBef>
                <a:spcPts val="130"/>
              </a:spcBef>
            </a:pPr>
            <a:r>
              <a:rPr sz="3600" b="1" spc="-9" baseline="-1207" dirty="0" smtClean="0">
                <a:solidFill>
                  <a:srgbClr val="FF00FF"/>
                </a:solidFill>
                <a:latin typeface="VNI-Times" pitchFamily="2" charset="0"/>
                <a:cs typeface="Times New Roman"/>
              </a:rPr>
              <a:t>T</a:t>
            </a:r>
            <a:r>
              <a:rPr sz="3600" b="1" spc="0" baseline="-1207" dirty="0" smtClean="0">
                <a:solidFill>
                  <a:srgbClr val="FF00FF"/>
                </a:solidFill>
                <a:latin typeface="VNI-Times" pitchFamily="2" charset="0"/>
                <a:cs typeface="Times New Roman"/>
              </a:rPr>
              <a:t>OÁI</a:t>
            </a:r>
            <a:endParaRPr sz="2400">
              <a:latin typeface="VNI-Times" pitchFamily="2" charset="0"/>
              <a:cs typeface="Times New Roman"/>
            </a:endParaRPr>
          </a:p>
        </p:txBody>
      </p:sp>
      <p:sp>
        <p:nvSpPr>
          <p:cNvPr id="4" name="object 4"/>
          <p:cNvSpPr txBox="1"/>
          <p:nvPr/>
        </p:nvSpPr>
        <p:spPr>
          <a:xfrm>
            <a:off x="5507202" y="617678"/>
            <a:ext cx="1075875" cy="330504"/>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FF00FF"/>
                </a:solidFill>
                <a:latin typeface="VNI-Times" pitchFamily="2" charset="0"/>
                <a:cs typeface="Times New Roman"/>
              </a:rPr>
              <a:t>T</a:t>
            </a:r>
            <a:r>
              <a:rPr sz="3600" b="1" spc="-9" baseline="-1207" dirty="0" smtClean="0">
                <a:solidFill>
                  <a:srgbClr val="FF00FF"/>
                </a:solidFill>
                <a:latin typeface="VNI-Times" pitchFamily="2" charset="0"/>
                <a:cs typeface="Times New Roman"/>
              </a:rPr>
              <a:t>H</a:t>
            </a:r>
            <a:r>
              <a:rPr sz="3600" b="1" spc="0" baseline="-1207" dirty="0" smtClean="0">
                <a:solidFill>
                  <a:srgbClr val="FF00FF"/>
                </a:solidFill>
                <a:latin typeface="VNI-Times" pitchFamily="2" charset="0"/>
                <a:cs typeface="Times New Roman"/>
              </a:rPr>
              <a:t>IEÅU</a:t>
            </a:r>
            <a:endParaRPr sz="2400">
              <a:latin typeface="VNI-Times" pitchFamily="2" charset="0"/>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54201" y="342900"/>
            <a:ext cx="6386449" cy="3079750"/>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510031" y="3943458"/>
            <a:ext cx="7919895" cy="1061965"/>
          </a:xfrm>
          <a:prstGeom prst="rect">
            <a:avLst/>
          </a:prstGeom>
        </p:spPr>
        <p:txBody>
          <a:bodyPr wrap="square" lIns="0" tIns="0" rIns="0" bIns="0" rtlCol="0">
            <a:noAutofit/>
          </a:bodyPr>
          <a:lstStyle/>
          <a:p>
            <a:pPr marR="8166" algn="ctr">
              <a:lnSpc>
                <a:spcPts val="2550"/>
              </a:lnSpc>
              <a:spcBef>
                <a:spcPts val="127"/>
              </a:spcBef>
            </a:pPr>
            <a:r>
              <a:rPr sz="2400" b="1" spc="0" dirty="0" smtClean="0">
                <a:latin typeface="Times New Roman"/>
                <a:cs typeface="Times New Roman"/>
              </a:rPr>
              <a:t>Sa</a:t>
            </a:r>
            <a:r>
              <a:rPr sz="2400" b="1" spc="-9" dirty="0" smtClean="0">
                <a:latin typeface="Times New Roman"/>
                <a:cs typeface="Times New Roman"/>
              </a:rPr>
              <a:t>n</a:t>
            </a:r>
            <a:r>
              <a:rPr sz="2400" b="1" spc="0" dirty="0" smtClean="0">
                <a:latin typeface="Times New Roman"/>
                <a:cs typeface="Times New Roman"/>
              </a:rPr>
              <a:t>g</a:t>
            </a:r>
            <a:r>
              <a:rPr sz="2400" b="1" spc="9" dirty="0" smtClean="0">
                <a:latin typeface="Times New Roman"/>
                <a:cs typeface="Times New Roman"/>
              </a:rPr>
              <a:t> </a:t>
            </a:r>
            <a:r>
              <a:rPr sz="2400" b="1" spc="0" dirty="0" smtClean="0">
                <a:latin typeface="Times New Roman"/>
                <a:cs typeface="Times New Roman"/>
              </a:rPr>
              <a:t>thương tối</a:t>
            </a:r>
            <a:r>
              <a:rPr sz="2400" b="1" spc="-9" dirty="0" smtClean="0">
                <a:latin typeface="Times New Roman"/>
                <a:cs typeface="Times New Roman"/>
              </a:rPr>
              <a:t> </a:t>
            </a:r>
            <a:r>
              <a:rPr sz="2400" b="1" spc="0" dirty="0" smtClean="0">
                <a:latin typeface="Times New Roman"/>
                <a:cs typeface="Times New Roman"/>
              </a:rPr>
              <a:t>thiểu</a:t>
            </a:r>
            <a:r>
              <a:rPr sz="2400" b="1" spc="-9" dirty="0" smtClean="0">
                <a:latin typeface="Times New Roman"/>
                <a:cs typeface="Times New Roman"/>
              </a:rPr>
              <a:t> </a:t>
            </a:r>
            <a:r>
              <a:rPr sz="2400" b="1" spc="0" dirty="0" smtClean="0">
                <a:latin typeface="Times New Roman"/>
                <a:cs typeface="Times New Roman"/>
              </a:rPr>
              <a:t>với</a:t>
            </a:r>
            <a:r>
              <a:rPr sz="2400" b="1" spc="-9" dirty="0" smtClean="0">
                <a:latin typeface="Times New Roman"/>
                <a:cs typeface="Times New Roman"/>
              </a:rPr>
              <a:t> </a:t>
            </a:r>
            <a:r>
              <a:rPr sz="2400" b="1" spc="0" dirty="0" smtClean="0">
                <a:latin typeface="Times New Roman"/>
                <a:cs typeface="Times New Roman"/>
              </a:rPr>
              <a:t>các</a:t>
            </a:r>
            <a:r>
              <a:rPr sz="2400" b="1" spc="-9" dirty="0" smtClean="0">
                <a:latin typeface="Times New Roman"/>
                <a:cs typeface="Times New Roman"/>
              </a:rPr>
              <a:t> </a:t>
            </a:r>
            <a:r>
              <a:rPr sz="2400" b="1" spc="0" dirty="0" smtClean="0">
                <a:latin typeface="Times New Roman"/>
                <a:cs typeface="Times New Roman"/>
              </a:rPr>
              <a:t>tế</a:t>
            </a:r>
            <a:r>
              <a:rPr sz="2400" b="1" spc="-4" dirty="0" smtClean="0">
                <a:latin typeface="Times New Roman"/>
                <a:cs typeface="Times New Roman"/>
              </a:rPr>
              <a:t> </a:t>
            </a:r>
            <a:r>
              <a:rPr sz="2400" b="1" spc="0" dirty="0" smtClean="0">
                <a:latin typeface="Times New Roman"/>
                <a:cs typeface="Times New Roman"/>
              </a:rPr>
              <a:t>bào c</a:t>
            </a:r>
            <a:r>
              <a:rPr sz="2400" b="1" spc="-9" dirty="0" smtClean="0">
                <a:latin typeface="Times New Roman"/>
                <a:cs typeface="Times New Roman"/>
              </a:rPr>
              <a:t>h</a:t>
            </a:r>
            <a:r>
              <a:rPr sz="2400" b="1" spc="0" dirty="0" smtClean="0">
                <a:latin typeface="Times New Roman"/>
                <a:cs typeface="Times New Roman"/>
              </a:rPr>
              <a:t>ân g</a:t>
            </a:r>
            <a:r>
              <a:rPr sz="2400" b="1" spc="4" dirty="0" smtClean="0">
                <a:latin typeface="Times New Roman"/>
                <a:cs typeface="Times New Roman"/>
              </a:rPr>
              <a:t>i</a:t>
            </a:r>
            <a:r>
              <a:rPr sz="2400" b="1" spc="0" dirty="0" smtClean="0">
                <a:latin typeface="Times New Roman"/>
                <a:cs typeface="Times New Roman"/>
              </a:rPr>
              <a:t>ả</a:t>
            </a:r>
            <a:r>
              <a:rPr sz="2400" b="1" spc="-14" dirty="0" smtClean="0">
                <a:latin typeface="Times New Roman"/>
                <a:cs typeface="Times New Roman"/>
              </a:rPr>
              <a:t> </a:t>
            </a:r>
            <a:r>
              <a:rPr sz="2400" b="1" spc="0" dirty="0" smtClean="0">
                <a:latin typeface="Times New Roman"/>
                <a:cs typeface="Times New Roman"/>
              </a:rPr>
              <a:t>dính vào n</a:t>
            </a:r>
            <a:r>
              <a:rPr sz="2400" b="1" spc="-4" dirty="0" smtClean="0">
                <a:latin typeface="Times New Roman"/>
                <a:cs typeface="Times New Roman"/>
              </a:rPr>
              <a:t>h</a:t>
            </a:r>
            <a:r>
              <a:rPr sz="2400" b="1" spc="0" dirty="0" smtClean="0">
                <a:latin typeface="Times New Roman"/>
                <a:cs typeface="Times New Roman"/>
              </a:rPr>
              <a:t>au.</a:t>
            </a:r>
            <a:endParaRPr sz="2400">
              <a:latin typeface="Times New Roman"/>
              <a:cs typeface="Times New Roman"/>
            </a:endParaRPr>
          </a:p>
          <a:p>
            <a:pPr indent="0" algn="ctr">
              <a:lnSpc>
                <a:spcPct val="100041"/>
              </a:lnSpc>
            </a:pPr>
            <a:r>
              <a:rPr sz="2400" b="1" spc="0" dirty="0" smtClean="0">
                <a:latin typeface="Times New Roman"/>
                <a:cs typeface="Times New Roman"/>
              </a:rPr>
              <a:t>(A) </a:t>
            </a:r>
            <a:r>
              <a:rPr sz="2400" b="1" spc="4" dirty="0" smtClean="0">
                <a:latin typeface="Times New Roman"/>
                <a:cs typeface="Times New Roman"/>
              </a:rPr>
              <a:t>M</a:t>
            </a:r>
            <a:r>
              <a:rPr sz="2400" b="1" spc="0" dirty="0" smtClean="0">
                <a:latin typeface="Times New Roman"/>
                <a:cs typeface="Times New Roman"/>
              </a:rPr>
              <a:t>àng đáy b</a:t>
            </a:r>
            <a:r>
              <a:rPr sz="2400" b="1" spc="4" dirty="0" smtClean="0">
                <a:latin typeface="Times New Roman"/>
                <a:cs typeface="Times New Roman"/>
              </a:rPr>
              <a:t>ì</a:t>
            </a:r>
            <a:r>
              <a:rPr sz="2400" b="1" spc="0" dirty="0" smtClean="0">
                <a:latin typeface="Times New Roman"/>
                <a:cs typeface="Times New Roman"/>
              </a:rPr>
              <a:t>nh thường. (B) Các tế </a:t>
            </a:r>
            <a:r>
              <a:rPr sz="2400" b="1" spc="-4" dirty="0" smtClean="0">
                <a:latin typeface="Times New Roman"/>
                <a:cs typeface="Times New Roman"/>
              </a:rPr>
              <a:t>b</a:t>
            </a:r>
            <a:r>
              <a:rPr sz="2400" b="1" spc="0" dirty="0" smtClean="0">
                <a:latin typeface="Times New Roman"/>
                <a:cs typeface="Times New Roman"/>
              </a:rPr>
              <a:t>ào</a:t>
            </a:r>
            <a:r>
              <a:rPr sz="2400" b="1" spc="9" dirty="0" smtClean="0">
                <a:latin typeface="Times New Roman"/>
                <a:cs typeface="Times New Roman"/>
              </a:rPr>
              <a:t> </a:t>
            </a:r>
            <a:r>
              <a:rPr sz="2400" b="1" spc="0" dirty="0" smtClean="0">
                <a:latin typeface="Times New Roman"/>
                <a:cs typeface="Times New Roman"/>
              </a:rPr>
              <a:t>chân giả</a:t>
            </a:r>
            <a:r>
              <a:rPr sz="2400" b="1" spc="-9" dirty="0" smtClean="0">
                <a:latin typeface="Times New Roman"/>
                <a:cs typeface="Times New Roman"/>
              </a:rPr>
              <a:t> </a:t>
            </a:r>
            <a:r>
              <a:rPr sz="2400" b="1" spc="0" dirty="0" smtClean="0">
                <a:latin typeface="Times New Roman"/>
                <a:cs typeface="Times New Roman"/>
              </a:rPr>
              <a:t>dính</a:t>
            </a:r>
            <a:r>
              <a:rPr sz="2400" b="1" spc="4" dirty="0" smtClean="0">
                <a:latin typeface="Times New Roman"/>
                <a:cs typeface="Times New Roman"/>
              </a:rPr>
              <a:t> </a:t>
            </a:r>
            <a:r>
              <a:rPr sz="2400" b="1" spc="0" dirty="0" smtClean="0">
                <a:latin typeface="Times New Roman"/>
                <a:cs typeface="Times New Roman"/>
              </a:rPr>
              <a:t>vào nhau (</a:t>
            </a:r>
            <a:r>
              <a:rPr sz="2400" b="1" spc="4" dirty="0" smtClean="0">
                <a:latin typeface="Times New Roman"/>
                <a:cs typeface="Times New Roman"/>
              </a:rPr>
              <a:t>m</a:t>
            </a:r>
            <a:r>
              <a:rPr sz="2400" b="1" spc="0" dirty="0" smtClean="0">
                <a:latin typeface="Times New Roman"/>
                <a:cs typeface="Times New Roman"/>
              </a:rPr>
              <a:t>ũi</a:t>
            </a:r>
            <a:r>
              <a:rPr sz="2400" b="1" spc="-9" dirty="0" smtClean="0">
                <a:latin typeface="Times New Roman"/>
                <a:cs typeface="Times New Roman"/>
              </a:rPr>
              <a:t> </a:t>
            </a:r>
            <a:r>
              <a:rPr sz="2400" b="1" spc="0" dirty="0" smtClean="0">
                <a:latin typeface="Times New Roman"/>
                <a:cs typeface="Times New Roman"/>
              </a:rPr>
              <a:t>t</a:t>
            </a:r>
            <a:r>
              <a:rPr sz="2400" b="1" spc="4" dirty="0" smtClean="0">
                <a:latin typeface="Times New Roman"/>
                <a:cs typeface="Times New Roman"/>
              </a:rPr>
              <a:t>ê</a:t>
            </a:r>
            <a:r>
              <a:rPr sz="2400" b="1" spc="0" dirty="0" smtClean="0">
                <a:latin typeface="Times New Roman"/>
                <a:cs typeface="Times New Roman"/>
              </a:rPr>
              <a:t>n)</a:t>
            </a:r>
            <a:endParaRPr sz="2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990600"/>
            <a:ext cx="4191000" cy="1066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err="1" smtClean="0"/>
              <a:t>Đặc</a:t>
            </a:r>
            <a:r>
              <a:rPr lang="en-US" sz="2400" b="1" u="sng" dirty="0" smtClean="0"/>
              <a:t> </a:t>
            </a:r>
            <a:r>
              <a:rPr lang="en-US" sz="2400" b="1" u="sng" dirty="0" err="1" smtClean="0"/>
              <a:t>điểm</a:t>
            </a:r>
            <a:r>
              <a:rPr lang="en-US" sz="2400" b="1" u="sng" dirty="0" smtClean="0"/>
              <a:t> GPB </a:t>
            </a:r>
            <a:r>
              <a:rPr lang="en-US" sz="2400" b="1" u="sng" dirty="0" err="1" smtClean="0"/>
              <a:t>của</a:t>
            </a:r>
            <a:r>
              <a:rPr lang="en-US" sz="2400" b="1" u="sng" dirty="0" smtClean="0"/>
              <a:t> </a:t>
            </a:r>
            <a:r>
              <a:rPr lang="en-US" sz="2400" b="1" u="sng" dirty="0" err="1" smtClean="0"/>
              <a:t>Xơ</a:t>
            </a:r>
            <a:r>
              <a:rPr lang="en-US" sz="2400" b="1" u="sng" dirty="0" smtClean="0"/>
              <a:t> chai </a:t>
            </a:r>
            <a:r>
              <a:rPr lang="en-US" sz="2400" b="1" u="sng" dirty="0" err="1" smtClean="0"/>
              <a:t>cầu</a:t>
            </a:r>
            <a:r>
              <a:rPr lang="en-US" sz="2400" b="1" u="sng" dirty="0" smtClean="0"/>
              <a:t> </a:t>
            </a:r>
            <a:r>
              <a:rPr lang="en-US" sz="2400" b="1" u="sng" dirty="0" err="1" smtClean="0"/>
              <a:t>thận</a:t>
            </a:r>
            <a:r>
              <a:rPr lang="en-US" sz="2400" b="1" u="sng" dirty="0" smtClean="0"/>
              <a:t> </a:t>
            </a:r>
            <a:r>
              <a:rPr lang="en-US" sz="2400" b="1" u="sng" dirty="0" err="1" smtClean="0"/>
              <a:t>khu</a:t>
            </a:r>
            <a:r>
              <a:rPr lang="en-US" sz="2400" b="1" u="sng" dirty="0" smtClean="0"/>
              <a:t> </a:t>
            </a:r>
            <a:r>
              <a:rPr lang="en-US" sz="2400" b="1" u="sng" dirty="0" err="1" smtClean="0"/>
              <a:t>trú</a:t>
            </a:r>
            <a:r>
              <a:rPr lang="en-US" sz="2400" b="1" u="sng" dirty="0" smtClean="0"/>
              <a:t> </a:t>
            </a:r>
            <a:r>
              <a:rPr lang="en-US" sz="2400" b="1" u="sng" dirty="0" err="1" smtClean="0"/>
              <a:t>từng</a:t>
            </a:r>
            <a:r>
              <a:rPr lang="en-US" sz="2400" b="1" u="sng" dirty="0" smtClean="0"/>
              <a:t> </a:t>
            </a:r>
            <a:r>
              <a:rPr lang="en-US" sz="2400" b="1" u="sng" dirty="0" err="1" smtClean="0"/>
              <a:t>vùng</a:t>
            </a:r>
            <a:endParaRPr lang="en-US" sz="2400" b="1" u="sng" dirty="0"/>
          </a:p>
        </p:txBody>
      </p:sp>
      <p:sp>
        <p:nvSpPr>
          <p:cNvPr id="3" name="Rectangle 2"/>
          <p:cNvSpPr/>
          <p:nvPr/>
        </p:nvSpPr>
        <p:spPr>
          <a:xfrm>
            <a:off x="1981200" y="2362200"/>
            <a:ext cx="59436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err="1" smtClean="0"/>
              <a:t>Tế</a:t>
            </a:r>
            <a:r>
              <a:rPr lang="en-US" sz="2400" dirty="0" smtClean="0"/>
              <a:t> </a:t>
            </a:r>
            <a:r>
              <a:rPr lang="en-US" sz="2400" dirty="0" err="1" smtClean="0"/>
              <a:t>bào</a:t>
            </a:r>
            <a:r>
              <a:rPr lang="en-US" sz="2400" dirty="0" smtClean="0"/>
              <a:t> </a:t>
            </a:r>
            <a:r>
              <a:rPr lang="en-US" sz="2400" dirty="0" err="1" smtClean="0"/>
              <a:t>biểu</a:t>
            </a:r>
            <a:r>
              <a:rPr lang="en-US" sz="2400" dirty="0" smtClean="0"/>
              <a:t> </a:t>
            </a:r>
            <a:r>
              <a:rPr lang="en-US" sz="2400" dirty="0" err="1" smtClean="0"/>
              <a:t>mô</a:t>
            </a:r>
            <a:r>
              <a:rPr lang="en-US" sz="2400" dirty="0" smtClean="0"/>
              <a:t> </a:t>
            </a:r>
            <a:r>
              <a:rPr lang="en-US" sz="2400" dirty="0" err="1" smtClean="0"/>
              <a:t>được</a:t>
            </a:r>
            <a:r>
              <a:rPr lang="en-US" sz="2400" dirty="0" smtClean="0"/>
              <a:t> </a:t>
            </a:r>
            <a:r>
              <a:rPr lang="en-US" sz="2400" dirty="0" err="1" smtClean="0"/>
              <a:t>thay</a:t>
            </a:r>
            <a:r>
              <a:rPr lang="en-US" sz="2400" dirty="0" smtClean="0"/>
              <a:t> </a:t>
            </a:r>
            <a:r>
              <a:rPr lang="en-US" sz="2400" dirty="0" err="1" smtClean="0"/>
              <a:t>bởi</a:t>
            </a:r>
            <a:r>
              <a:rPr lang="en-US" sz="2400" dirty="0" smtClean="0"/>
              <a:t> </a:t>
            </a:r>
            <a:r>
              <a:rPr lang="en-US" sz="2400" dirty="0" err="1" smtClean="0"/>
              <a:t>mô</a:t>
            </a:r>
            <a:r>
              <a:rPr lang="en-US" sz="2400" dirty="0" smtClean="0"/>
              <a:t> </a:t>
            </a:r>
            <a:r>
              <a:rPr lang="en-US" sz="2400" dirty="0" err="1" smtClean="0"/>
              <a:t>xơ</a:t>
            </a:r>
            <a:r>
              <a:rPr lang="en-US" sz="2400" dirty="0" smtClean="0"/>
              <a:t>, </a:t>
            </a:r>
            <a:r>
              <a:rPr lang="en-US" sz="2400" dirty="0" err="1" smtClean="0"/>
              <a:t>phần</a:t>
            </a:r>
            <a:r>
              <a:rPr lang="en-US" sz="2400" dirty="0" smtClean="0"/>
              <a:t> </a:t>
            </a:r>
            <a:r>
              <a:rPr lang="en-US" sz="2400" dirty="0" err="1" smtClean="0"/>
              <a:t>còn</a:t>
            </a:r>
            <a:r>
              <a:rPr lang="en-US" sz="2400" dirty="0" smtClean="0"/>
              <a:t> </a:t>
            </a:r>
            <a:r>
              <a:rPr lang="en-US" sz="2400" dirty="0" err="1" smtClean="0"/>
              <a:t>lại</a:t>
            </a:r>
            <a:r>
              <a:rPr lang="en-US" sz="2400" dirty="0" smtClean="0"/>
              <a:t> </a:t>
            </a:r>
            <a:r>
              <a:rPr lang="en-US" sz="2400" dirty="0" err="1" smtClean="0"/>
              <a:t>bình</a:t>
            </a:r>
            <a:r>
              <a:rPr lang="en-US" sz="2400" dirty="0" smtClean="0"/>
              <a:t> </a:t>
            </a:r>
            <a:r>
              <a:rPr lang="en-US" sz="2400" dirty="0" err="1" smtClean="0"/>
              <a:t>thường</a:t>
            </a:r>
            <a:r>
              <a:rPr lang="en-US" sz="2400" dirty="0" smtClean="0"/>
              <a:t> </a:t>
            </a:r>
            <a:r>
              <a:rPr lang="en-US" sz="2400" dirty="0" err="1" smtClean="0"/>
              <a:t>nên</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dirty="0" err="1" smtClean="0"/>
              <a:t>từng</a:t>
            </a:r>
            <a:r>
              <a:rPr lang="en-US" sz="2400" dirty="0" smtClean="0"/>
              <a:t> </a:t>
            </a:r>
            <a:r>
              <a:rPr lang="en-US" sz="2400" dirty="0" err="1" smtClean="0"/>
              <a:t>vùng</a:t>
            </a:r>
            <a:r>
              <a:rPr lang="en-US" sz="2400" dirty="0" smtClean="0"/>
              <a:t>/ </a:t>
            </a:r>
            <a:r>
              <a:rPr lang="en-US" sz="2400" dirty="0" err="1" smtClean="0"/>
              <a:t>số</a:t>
            </a:r>
            <a:r>
              <a:rPr lang="en-US" sz="2400" dirty="0" smtClean="0"/>
              <a:t> </a:t>
            </a:r>
            <a:r>
              <a:rPr lang="en-US" sz="2400" dirty="0" err="1" smtClean="0"/>
              <a:t>cầu</a:t>
            </a:r>
            <a:r>
              <a:rPr lang="en-US" sz="2400" dirty="0" smtClean="0"/>
              <a:t> </a:t>
            </a:r>
            <a:r>
              <a:rPr lang="en-US" sz="2400" dirty="0" err="1" smtClean="0"/>
              <a:t>thận</a:t>
            </a:r>
            <a:r>
              <a:rPr lang="en-US" sz="2400" dirty="0" smtClean="0"/>
              <a:t> </a:t>
            </a:r>
            <a:r>
              <a:rPr lang="en-US" sz="2400" dirty="0" err="1" smtClean="0"/>
              <a:t>bé</a:t>
            </a:r>
            <a:r>
              <a:rPr lang="en-US" sz="2400" dirty="0" smtClean="0"/>
              <a:t> </a:t>
            </a:r>
            <a:r>
              <a:rPr lang="en-US" sz="2400" dirty="0" err="1" smtClean="0"/>
              <a:t>hơn</a:t>
            </a:r>
            <a:r>
              <a:rPr lang="en-US" sz="2400" dirty="0" smtClean="0"/>
              <a:t> 50%</a:t>
            </a:r>
          </a:p>
          <a:p>
            <a:pPr marL="285750" indent="-285750">
              <a:buFont typeface="Arial" panose="020B0604020202020204" pitchFamily="34" charset="0"/>
              <a:buChar char="•"/>
            </a:pPr>
            <a:r>
              <a:rPr lang="en-US" sz="2400" dirty="0" err="1" smtClean="0"/>
              <a:t>Không</a:t>
            </a:r>
            <a:r>
              <a:rPr lang="en-US" sz="2400" dirty="0" smtClean="0"/>
              <a:t> </a:t>
            </a:r>
            <a:r>
              <a:rPr lang="en-US" sz="2400" dirty="0" err="1" smtClean="0"/>
              <a:t>thấy</a:t>
            </a:r>
            <a:r>
              <a:rPr lang="en-US" sz="2400" dirty="0" smtClean="0"/>
              <a:t> </a:t>
            </a:r>
            <a:r>
              <a:rPr lang="en-US" sz="2400" dirty="0" err="1" smtClean="0"/>
              <a:t>trên</a:t>
            </a:r>
            <a:r>
              <a:rPr lang="en-US" sz="2400" dirty="0" smtClean="0"/>
              <a:t> KHV </a:t>
            </a:r>
            <a:r>
              <a:rPr lang="en-US" sz="2400" dirty="0" err="1" smtClean="0"/>
              <a:t>quang</a:t>
            </a:r>
            <a:r>
              <a:rPr lang="en-US" sz="2400" dirty="0" smtClean="0"/>
              <a:t> </a:t>
            </a:r>
            <a:r>
              <a:rPr lang="en-US" sz="2400" dirty="0" err="1" smtClean="0"/>
              <a:t>học</a:t>
            </a:r>
            <a:r>
              <a:rPr lang="en-US" sz="2400" dirty="0" smtClean="0"/>
              <a:t>, </a:t>
            </a:r>
            <a:r>
              <a:rPr lang="en-US" sz="2400" dirty="0" err="1" smtClean="0"/>
              <a:t>chỉ</a:t>
            </a:r>
            <a:r>
              <a:rPr lang="en-US" sz="2400" dirty="0" smtClean="0"/>
              <a:t> </a:t>
            </a:r>
            <a:r>
              <a:rPr lang="en-US" sz="2400" dirty="0" err="1" smtClean="0"/>
              <a:t>thấy</a:t>
            </a:r>
            <a:r>
              <a:rPr lang="en-US" sz="2400" dirty="0" smtClean="0"/>
              <a:t> </a:t>
            </a:r>
            <a:r>
              <a:rPr lang="en-US" sz="2400" dirty="0" err="1" smtClean="0"/>
              <a:t>trên</a:t>
            </a:r>
            <a:r>
              <a:rPr lang="en-US" sz="2400" dirty="0" smtClean="0"/>
              <a:t> KHV </a:t>
            </a:r>
            <a:r>
              <a:rPr lang="en-US" sz="2400" dirty="0" err="1" smtClean="0"/>
              <a:t>điện</a:t>
            </a:r>
            <a:r>
              <a:rPr lang="en-US" sz="2400" dirty="0" smtClean="0"/>
              <a:t> </a:t>
            </a:r>
            <a:r>
              <a:rPr lang="en-US" sz="2400" dirty="0" err="1" smtClean="0"/>
              <a:t>tử</a:t>
            </a:r>
            <a:r>
              <a:rPr lang="en-US" sz="2400" dirty="0" smtClean="0"/>
              <a:t> </a:t>
            </a:r>
            <a:r>
              <a:rPr lang="en-US" sz="2400" dirty="0" err="1" smtClean="0"/>
              <a:t>và</a:t>
            </a:r>
            <a:r>
              <a:rPr lang="en-US" sz="2400" dirty="0" smtClean="0"/>
              <a:t> KHV </a:t>
            </a:r>
            <a:r>
              <a:rPr lang="en-US" sz="2400" dirty="0" err="1" smtClean="0"/>
              <a:t>miễn</a:t>
            </a:r>
            <a:r>
              <a:rPr lang="en-US" sz="2400" dirty="0" smtClean="0"/>
              <a:t> </a:t>
            </a:r>
            <a:r>
              <a:rPr lang="en-US" sz="2400" dirty="0" err="1" smtClean="0"/>
              <a:t>dịch</a:t>
            </a:r>
            <a:r>
              <a:rPr lang="en-US" sz="2400" dirty="0" smtClean="0"/>
              <a:t> </a:t>
            </a:r>
            <a:r>
              <a:rPr lang="en-US" sz="2400" dirty="0" err="1" smtClean="0"/>
              <a:t>huỳnh</a:t>
            </a:r>
            <a:r>
              <a:rPr lang="en-US" sz="2400" dirty="0" smtClean="0"/>
              <a:t> </a:t>
            </a:r>
            <a:r>
              <a:rPr lang="en-US" sz="2400" dirty="0" err="1" smtClean="0"/>
              <a:t>quang</a:t>
            </a:r>
            <a:endParaRPr lang="en-US" sz="2400" dirty="0"/>
          </a:p>
        </p:txBody>
      </p:sp>
    </p:spTree>
    <p:extLst>
      <p:ext uri="{BB962C8B-B14F-4D97-AF65-F5344CB8AC3E}">
        <p14:creationId xmlns:p14="http://schemas.microsoft.com/office/powerpoint/2010/main" val="310964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custGeom>
            <a:avLst/>
            <a:gdLst/>
            <a:ahLst/>
            <a:cxnLst/>
            <a:rect l="l" t="t" r="r" b="b"/>
            <a:pathLst>
              <a:path w="9144000" h="6858000">
                <a:moveTo>
                  <a:pt x="9144000" y="0"/>
                </a:moveTo>
                <a:lnTo>
                  <a:pt x="0" y="0"/>
                </a:lnTo>
                <a:lnTo>
                  <a:pt x="0" y="6857998"/>
                </a:lnTo>
                <a:lnTo>
                  <a:pt x="9144000" y="6857998"/>
                </a:lnTo>
                <a:lnTo>
                  <a:pt x="9144000" y="0"/>
                </a:lnTo>
                <a:close/>
              </a:path>
            </a:pathLst>
          </a:custGeom>
          <a:solidFill>
            <a:srgbClr val="000099"/>
          </a:solidFill>
        </p:spPr>
        <p:txBody>
          <a:bodyPr wrap="square" lIns="0" tIns="0" rIns="0" bIns="0" rtlCol="0">
            <a:noAutofit/>
          </a:bodyPr>
          <a:lstStyle/>
          <a:p>
            <a:endParaRPr/>
          </a:p>
        </p:txBody>
      </p:sp>
      <p:sp>
        <p:nvSpPr>
          <p:cNvPr id="4" name="object 4"/>
          <p:cNvSpPr/>
          <p:nvPr/>
        </p:nvSpPr>
        <p:spPr>
          <a:xfrm>
            <a:off x="1042987" y="144399"/>
            <a:ext cx="3386074" cy="407670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5292725" y="188975"/>
            <a:ext cx="3171825" cy="3960749"/>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2973705" y="5096237"/>
            <a:ext cx="3384603" cy="330504"/>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FFFFFF"/>
                </a:solidFill>
                <a:latin typeface="Times New Roman"/>
                <a:cs typeface="Times New Roman"/>
              </a:rPr>
              <a:t>Xơ hóa cầu thận</a:t>
            </a:r>
            <a:r>
              <a:rPr sz="2400" spc="-29" dirty="0" smtClean="0">
                <a:solidFill>
                  <a:srgbClr val="FFFFFF"/>
                </a:solidFill>
                <a:latin typeface="Times New Roman"/>
                <a:cs typeface="Times New Roman"/>
              </a:rPr>
              <a:t> </a:t>
            </a:r>
            <a:r>
              <a:rPr sz="2400" spc="0" dirty="0" smtClean="0">
                <a:solidFill>
                  <a:srgbClr val="FFFFFF"/>
                </a:solidFill>
                <a:latin typeface="Times New Roman"/>
                <a:cs typeface="Times New Roman"/>
              </a:rPr>
              <a:t>từng v</a:t>
            </a:r>
            <a:r>
              <a:rPr sz="2400" spc="-4" dirty="0" smtClean="0">
                <a:solidFill>
                  <a:srgbClr val="FFFFFF"/>
                </a:solidFill>
                <a:latin typeface="Times New Roman"/>
                <a:cs typeface="Times New Roman"/>
              </a:rPr>
              <a:t>ù</a:t>
            </a:r>
            <a:r>
              <a:rPr sz="2400" spc="0" dirty="0" smtClean="0">
                <a:solidFill>
                  <a:srgbClr val="FFFFFF"/>
                </a:solidFill>
                <a:latin typeface="Times New Roman"/>
                <a:cs typeface="Times New Roman"/>
              </a:rPr>
              <a:t>ng</a:t>
            </a:r>
            <a:endParaRPr sz="24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2400" y="1981200"/>
            <a:ext cx="4267200" cy="2895600"/>
          </a:xfrm>
          <a:prstGeom prst="rect">
            <a:avLst/>
          </a:prstGeom>
          <a:blipFill>
            <a:blip r:embed="rId2" cstate="print"/>
            <a:stretch>
              <a:fillRect/>
            </a:stretch>
          </a:blipFill>
        </p:spPr>
        <p:txBody>
          <a:bodyPr wrap="square" lIns="0" tIns="0" rIns="0" bIns="0" rtlCol="0">
            <a:noAutofit/>
          </a:bodyPr>
          <a:lstStyle/>
          <a:p>
            <a:endParaRPr>
              <a:latin typeface="VNI-Times" pitchFamily="2" charset="0"/>
            </a:endParaRPr>
          </a:p>
        </p:txBody>
      </p:sp>
      <p:sp>
        <p:nvSpPr>
          <p:cNvPr id="12" name="object 12"/>
          <p:cNvSpPr/>
          <p:nvPr/>
        </p:nvSpPr>
        <p:spPr>
          <a:xfrm>
            <a:off x="4572000" y="1981200"/>
            <a:ext cx="4305300" cy="2895600"/>
          </a:xfrm>
          <a:prstGeom prst="rect">
            <a:avLst/>
          </a:prstGeom>
          <a:blipFill>
            <a:blip r:embed="rId3" cstate="print"/>
            <a:stretch>
              <a:fillRect/>
            </a:stretch>
          </a:blipFill>
        </p:spPr>
        <p:txBody>
          <a:bodyPr wrap="square" lIns="0" tIns="0" rIns="0" bIns="0" rtlCol="0">
            <a:noAutofit/>
          </a:bodyPr>
          <a:lstStyle/>
          <a:p>
            <a:endParaRPr>
              <a:latin typeface="VNI-Times" pitchFamily="2" charset="0"/>
            </a:endParaRPr>
          </a:p>
        </p:txBody>
      </p:sp>
      <p:sp>
        <p:nvSpPr>
          <p:cNvPr id="11" name="object 11"/>
          <p:cNvSpPr txBox="1"/>
          <p:nvPr/>
        </p:nvSpPr>
        <p:spPr>
          <a:xfrm>
            <a:off x="2237613" y="617678"/>
            <a:ext cx="510516" cy="330504"/>
          </a:xfrm>
          <a:prstGeom prst="rect">
            <a:avLst/>
          </a:prstGeom>
        </p:spPr>
        <p:txBody>
          <a:bodyPr wrap="square" lIns="0" tIns="0" rIns="0" bIns="0" rtlCol="0">
            <a:noAutofit/>
          </a:bodyPr>
          <a:lstStyle/>
          <a:p>
            <a:pPr marL="12700">
              <a:lnSpc>
                <a:spcPts val="2600"/>
              </a:lnSpc>
              <a:spcBef>
                <a:spcPts val="130"/>
              </a:spcBef>
            </a:pPr>
            <a:r>
              <a:rPr sz="3600" b="1" spc="0" baseline="-1207" dirty="0" smtClean="0">
                <a:solidFill>
                  <a:srgbClr val="FF00FF"/>
                </a:solidFill>
                <a:latin typeface="VNI-Times" pitchFamily="2" charset="0"/>
                <a:cs typeface="Times New Roman"/>
              </a:rPr>
              <a:t>XÔ</a:t>
            </a:r>
            <a:endParaRPr sz="2400">
              <a:latin typeface="VNI-Times" pitchFamily="2" charset="0"/>
              <a:cs typeface="Times New Roman"/>
            </a:endParaRPr>
          </a:p>
        </p:txBody>
      </p:sp>
      <p:sp>
        <p:nvSpPr>
          <p:cNvPr id="10" name="object 10"/>
          <p:cNvSpPr txBox="1"/>
          <p:nvPr/>
        </p:nvSpPr>
        <p:spPr>
          <a:xfrm>
            <a:off x="2751104" y="617678"/>
            <a:ext cx="3387960" cy="330504"/>
          </a:xfrm>
          <a:prstGeom prst="rect">
            <a:avLst/>
          </a:prstGeom>
        </p:spPr>
        <p:txBody>
          <a:bodyPr wrap="square" lIns="0" tIns="0" rIns="0" bIns="0" rtlCol="0">
            <a:noAutofit/>
          </a:bodyPr>
          <a:lstStyle/>
          <a:p>
            <a:pPr marL="12700">
              <a:lnSpc>
                <a:spcPts val="2600"/>
              </a:lnSpc>
              <a:spcBef>
                <a:spcPts val="130"/>
              </a:spcBef>
            </a:pPr>
            <a:r>
              <a:rPr sz="3600" b="1" spc="0" baseline="-1207" dirty="0" smtClean="0">
                <a:solidFill>
                  <a:srgbClr val="FF00FF"/>
                </a:solidFill>
                <a:latin typeface="VNI-Times" pitchFamily="2" charset="0"/>
                <a:cs typeface="Times New Roman"/>
              </a:rPr>
              <a:t>C</a:t>
            </a:r>
            <a:r>
              <a:rPr sz="3600" b="1" spc="-9" baseline="-1207" dirty="0" smtClean="0">
                <a:solidFill>
                  <a:srgbClr val="FF00FF"/>
                </a:solidFill>
                <a:latin typeface="VNI-Times" pitchFamily="2" charset="0"/>
                <a:cs typeface="Times New Roman"/>
              </a:rPr>
              <a:t>H</a:t>
            </a:r>
            <a:r>
              <a:rPr sz="3600" b="1" spc="0" baseline="-1207" dirty="0" smtClean="0">
                <a:solidFill>
                  <a:srgbClr val="FF00FF"/>
                </a:solidFill>
                <a:latin typeface="VNI-Times" pitchFamily="2" charset="0"/>
                <a:cs typeface="Times New Roman"/>
              </a:rPr>
              <a:t>AI</a:t>
            </a:r>
            <a:r>
              <a:rPr sz="3600" b="1" spc="72" baseline="-1207" dirty="0" smtClean="0">
                <a:solidFill>
                  <a:srgbClr val="FF00FF"/>
                </a:solidFill>
                <a:latin typeface="VNI-Times" pitchFamily="2" charset="0"/>
                <a:cs typeface="Times New Roman"/>
              </a:rPr>
              <a:t> </a:t>
            </a:r>
            <a:r>
              <a:rPr sz="3600" b="1" spc="0" baseline="-1207" dirty="0" smtClean="0">
                <a:solidFill>
                  <a:srgbClr val="FF00FF"/>
                </a:solidFill>
                <a:latin typeface="VNI-Times" pitchFamily="2" charset="0"/>
                <a:cs typeface="Times New Roman"/>
              </a:rPr>
              <a:t>C</a:t>
            </a:r>
            <a:r>
              <a:rPr sz="3600" b="1" spc="-4" baseline="-1207" dirty="0" smtClean="0">
                <a:solidFill>
                  <a:srgbClr val="FF00FF"/>
                </a:solidFill>
                <a:latin typeface="VNI-Times" pitchFamily="2" charset="0"/>
                <a:cs typeface="Times New Roman"/>
              </a:rPr>
              <a:t>A</a:t>
            </a:r>
            <a:r>
              <a:rPr sz="3600" b="1" spc="0" baseline="-1207" dirty="0" smtClean="0">
                <a:solidFill>
                  <a:srgbClr val="FF00FF"/>
                </a:solidFill>
                <a:latin typeface="VNI-Times" pitchFamily="2" charset="0"/>
                <a:cs typeface="Times New Roman"/>
              </a:rPr>
              <a:t>ÀU</a:t>
            </a:r>
            <a:r>
              <a:rPr sz="3600" b="1" spc="9" baseline="-1207" dirty="0" smtClean="0">
                <a:solidFill>
                  <a:srgbClr val="FF00FF"/>
                </a:solidFill>
                <a:latin typeface="VNI-Times" pitchFamily="2" charset="0"/>
                <a:cs typeface="Times New Roman"/>
              </a:rPr>
              <a:t> </a:t>
            </a:r>
            <a:r>
              <a:rPr sz="3600" b="1" spc="0" baseline="-1207" dirty="0" smtClean="0">
                <a:solidFill>
                  <a:srgbClr val="FF00FF"/>
                </a:solidFill>
                <a:latin typeface="VNI-Times" pitchFamily="2" charset="0"/>
                <a:cs typeface="Times New Roman"/>
              </a:rPr>
              <a:t>T</a:t>
            </a:r>
            <a:r>
              <a:rPr sz="3600" b="1" spc="-7" baseline="-1207" dirty="0" smtClean="0">
                <a:solidFill>
                  <a:srgbClr val="FF00FF"/>
                </a:solidFill>
                <a:latin typeface="VNI-Times" pitchFamily="2" charset="0"/>
                <a:cs typeface="Times New Roman"/>
              </a:rPr>
              <a:t>H</a:t>
            </a:r>
            <a:r>
              <a:rPr sz="3600" b="1" spc="0" baseline="-1207" dirty="0" smtClean="0">
                <a:solidFill>
                  <a:srgbClr val="FF00FF"/>
                </a:solidFill>
                <a:latin typeface="VNI-Times" pitchFamily="2" charset="0"/>
                <a:cs typeface="Times New Roman"/>
              </a:rPr>
              <a:t>AÄN</a:t>
            </a:r>
            <a:r>
              <a:rPr sz="3600" b="1" spc="186" baseline="-1207" dirty="0" smtClean="0">
                <a:solidFill>
                  <a:srgbClr val="FF00FF"/>
                </a:solidFill>
                <a:latin typeface="VNI-Times" pitchFamily="2" charset="0"/>
                <a:cs typeface="Times New Roman"/>
              </a:rPr>
              <a:t> </a:t>
            </a:r>
            <a:r>
              <a:rPr sz="3600" b="1" spc="0" baseline="-1207" dirty="0" smtClean="0">
                <a:solidFill>
                  <a:srgbClr val="FF00FF"/>
                </a:solidFill>
                <a:latin typeface="VNI-Times" pitchFamily="2" charset="0"/>
                <a:cs typeface="Times New Roman"/>
              </a:rPr>
              <a:t>KHU</a:t>
            </a:r>
            <a:endParaRPr sz="2400">
              <a:latin typeface="VNI-Times" pitchFamily="2" charset="0"/>
              <a:cs typeface="Times New Roman"/>
            </a:endParaRPr>
          </a:p>
        </p:txBody>
      </p:sp>
      <p:sp>
        <p:nvSpPr>
          <p:cNvPr id="9" name="object 9"/>
          <p:cNvSpPr txBox="1"/>
          <p:nvPr/>
        </p:nvSpPr>
        <p:spPr>
          <a:xfrm>
            <a:off x="6143259" y="617678"/>
            <a:ext cx="731107" cy="330504"/>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FF00FF"/>
                </a:solidFill>
                <a:latin typeface="VNI-Times" pitchFamily="2" charset="0"/>
                <a:cs typeface="Times New Roman"/>
              </a:rPr>
              <a:t>TR</a:t>
            </a:r>
            <a:r>
              <a:rPr sz="3600" b="1" spc="-4" baseline="-1207" dirty="0" smtClean="0">
                <a:solidFill>
                  <a:srgbClr val="FF00FF"/>
                </a:solidFill>
                <a:latin typeface="VNI-Times" pitchFamily="2" charset="0"/>
                <a:cs typeface="Times New Roman"/>
              </a:rPr>
              <a:t>U</a:t>
            </a:r>
            <a:r>
              <a:rPr sz="3600" b="1" spc="0" baseline="-1207" dirty="0" smtClean="0">
                <a:solidFill>
                  <a:srgbClr val="FF00FF"/>
                </a:solidFill>
                <a:latin typeface="VNI-Times" pitchFamily="2" charset="0"/>
                <a:cs typeface="Times New Roman"/>
              </a:rPr>
              <a:t>Ù</a:t>
            </a:r>
            <a:endParaRPr sz="2400">
              <a:latin typeface="VNI-Times" pitchFamily="2" charset="0"/>
              <a:cs typeface="Times New Roman"/>
            </a:endParaRPr>
          </a:p>
        </p:txBody>
      </p:sp>
      <p:sp>
        <p:nvSpPr>
          <p:cNvPr id="8" name="object 8"/>
          <p:cNvSpPr txBox="1"/>
          <p:nvPr/>
        </p:nvSpPr>
        <p:spPr>
          <a:xfrm>
            <a:off x="3594354" y="983693"/>
            <a:ext cx="967232" cy="330200"/>
          </a:xfrm>
          <a:prstGeom prst="rect">
            <a:avLst/>
          </a:prstGeom>
        </p:spPr>
        <p:txBody>
          <a:bodyPr wrap="square" lIns="0" tIns="0" rIns="0" bIns="0" rtlCol="0">
            <a:noAutofit/>
          </a:bodyPr>
          <a:lstStyle/>
          <a:p>
            <a:pPr marL="12700">
              <a:lnSpc>
                <a:spcPts val="2600"/>
              </a:lnSpc>
              <a:spcBef>
                <a:spcPts val="130"/>
              </a:spcBef>
            </a:pPr>
            <a:r>
              <a:rPr sz="3600" b="1" spc="0" baseline="-1207" dirty="0" smtClean="0">
                <a:solidFill>
                  <a:srgbClr val="FF00FF"/>
                </a:solidFill>
                <a:latin typeface="VNI-Times" pitchFamily="2" charset="0"/>
                <a:cs typeface="Times New Roman"/>
              </a:rPr>
              <a:t>TÖØNG</a:t>
            </a:r>
            <a:endParaRPr sz="2400">
              <a:latin typeface="VNI-Times" pitchFamily="2" charset="0"/>
              <a:cs typeface="Times New Roman"/>
            </a:endParaRPr>
          </a:p>
        </p:txBody>
      </p:sp>
      <p:sp>
        <p:nvSpPr>
          <p:cNvPr id="7" name="object 7"/>
          <p:cNvSpPr txBox="1"/>
          <p:nvPr/>
        </p:nvSpPr>
        <p:spPr>
          <a:xfrm>
            <a:off x="4565142" y="983693"/>
            <a:ext cx="953516" cy="330200"/>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FF00FF"/>
                </a:solidFill>
                <a:latin typeface="VNI-Times" pitchFamily="2" charset="0"/>
                <a:cs typeface="Times New Roman"/>
              </a:rPr>
              <a:t>PH</a:t>
            </a:r>
            <a:r>
              <a:rPr sz="3600" b="1" spc="-4" baseline="-1207" dirty="0" smtClean="0">
                <a:solidFill>
                  <a:srgbClr val="FF00FF"/>
                </a:solidFill>
                <a:latin typeface="VNI-Times" pitchFamily="2" charset="0"/>
                <a:cs typeface="Times New Roman"/>
              </a:rPr>
              <a:t>A</a:t>
            </a:r>
            <a:r>
              <a:rPr sz="3600" b="1" spc="0" baseline="-1207" dirty="0" smtClean="0">
                <a:solidFill>
                  <a:srgbClr val="FF00FF"/>
                </a:solidFill>
                <a:latin typeface="VNI-Times" pitchFamily="2" charset="0"/>
                <a:cs typeface="Times New Roman"/>
              </a:rPr>
              <a:t>ÀN</a:t>
            </a:r>
            <a:endParaRPr sz="2400">
              <a:latin typeface="VNI-Times" pitchFamily="2" charset="0"/>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ĐÔI LỜI TÁC GIẢ</a:t>
            </a:r>
          </a:p>
        </p:txBody>
      </p:sp>
      <p:sp>
        <p:nvSpPr>
          <p:cNvPr id="4099" name="Content Placeholder 2"/>
          <p:cNvSpPr>
            <a:spLocks noGrp="1"/>
          </p:cNvSpPr>
          <p:nvPr>
            <p:ph idx="1"/>
          </p:nvPr>
        </p:nvSpPr>
        <p:spPr/>
        <p:txBody>
          <a:bodyPr/>
          <a:lstStyle/>
          <a:p>
            <a:pPr eaLnBrk="1" hangingPunct="1"/>
            <a:r>
              <a:rPr lang="en-US" altLang="en-US" smtClean="0"/>
              <a:t>Video này cũng như những Video khác trong bộ Video đều được thực hiện bởi những bạn sinh viên nên không tránh khỏi thiếu sót về nội dung cũng như cách trình bày.</a:t>
            </a:r>
          </a:p>
          <a:p>
            <a:pPr eaLnBrk="1" hangingPunct="1"/>
            <a:r>
              <a:rPr lang="en-US" altLang="en-US" smtClean="0"/>
              <a:t>Mong nhận được sự đóng góp lịch sự của các bạn dưới phần Comment để chúng mình có thể cải thiện hơn trong những bộ Video tiếp theo. Xin cảm ơn.</a:t>
            </a:r>
          </a:p>
        </p:txBody>
      </p:sp>
    </p:spTree>
    <p:extLst>
      <p:ext uri="{BB962C8B-B14F-4D97-AF65-F5344CB8AC3E}">
        <p14:creationId xmlns:p14="http://schemas.microsoft.com/office/powerpoint/2010/main" val="3201379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143000"/>
            <a:ext cx="4724400" cy="15240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err="1" smtClean="0"/>
              <a:t>Đặc</a:t>
            </a:r>
            <a:r>
              <a:rPr lang="en-US" sz="2400" b="1" u="sng" dirty="0" smtClean="0"/>
              <a:t> </a:t>
            </a:r>
            <a:r>
              <a:rPr lang="en-US" sz="2400" b="1" u="sng" dirty="0" err="1" smtClean="0"/>
              <a:t>điểm</a:t>
            </a:r>
            <a:r>
              <a:rPr lang="en-US" sz="2400" b="1" u="sng" dirty="0" smtClean="0"/>
              <a:t> GPB </a:t>
            </a:r>
            <a:r>
              <a:rPr lang="en-US" sz="2400" b="1" u="sng" dirty="0" err="1" smtClean="0"/>
              <a:t>của</a:t>
            </a:r>
            <a:r>
              <a:rPr lang="en-US" sz="2400" b="1" u="sng" dirty="0" smtClean="0"/>
              <a:t> </a:t>
            </a:r>
            <a:r>
              <a:rPr lang="en-US" sz="2400" b="1" u="sng" dirty="0" err="1" smtClean="0"/>
              <a:t>Bệnh</a:t>
            </a:r>
            <a:r>
              <a:rPr lang="en-US" sz="2400" b="1" u="sng" dirty="0" smtClean="0"/>
              <a:t> </a:t>
            </a:r>
            <a:r>
              <a:rPr lang="en-US" sz="2400" b="1" u="sng" dirty="0" err="1" smtClean="0"/>
              <a:t>cầu</a:t>
            </a:r>
            <a:r>
              <a:rPr lang="en-US" sz="2400" b="1" u="sng" dirty="0" smtClean="0"/>
              <a:t> </a:t>
            </a:r>
            <a:r>
              <a:rPr lang="en-US" sz="2400" b="1" u="sng" dirty="0" err="1" smtClean="0"/>
              <a:t>thận</a:t>
            </a:r>
            <a:r>
              <a:rPr lang="en-US" sz="2400" b="1" u="sng" dirty="0" smtClean="0"/>
              <a:t> </a:t>
            </a:r>
            <a:r>
              <a:rPr lang="en-US" sz="2400" b="1" u="sng" dirty="0" err="1" smtClean="0"/>
              <a:t>màng</a:t>
            </a:r>
            <a:r>
              <a:rPr lang="en-US" sz="2400" b="1" u="sng" dirty="0" smtClean="0"/>
              <a:t>:</a:t>
            </a:r>
            <a:endParaRPr lang="en-US" sz="2400" b="1" u="sng" dirty="0"/>
          </a:p>
        </p:txBody>
      </p:sp>
      <p:sp>
        <p:nvSpPr>
          <p:cNvPr id="3" name="Rectangle 2"/>
          <p:cNvSpPr/>
          <p:nvPr/>
        </p:nvSpPr>
        <p:spPr>
          <a:xfrm>
            <a:off x="2362200" y="3200400"/>
            <a:ext cx="5562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err="1" smtClean="0"/>
              <a:t>Phức</a:t>
            </a:r>
            <a:r>
              <a:rPr lang="en-US" sz="2400" dirty="0" smtClean="0"/>
              <a:t> </a:t>
            </a:r>
            <a:r>
              <a:rPr lang="en-US" sz="2400" dirty="0" err="1" smtClean="0"/>
              <a:t>hợp</a:t>
            </a:r>
            <a:r>
              <a:rPr lang="en-US" sz="2400" dirty="0" smtClean="0"/>
              <a:t> </a:t>
            </a:r>
            <a:r>
              <a:rPr lang="en-US" sz="2400" dirty="0" err="1" smtClean="0"/>
              <a:t>miễn</a:t>
            </a:r>
            <a:r>
              <a:rPr lang="en-US" sz="2400" dirty="0" smtClean="0"/>
              <a:t> </a:t>
            </a:r>
            <a:r>
              <a:rPr lang="en-US" sz="2400" dirty="0" err="1" smtClean="0"/>
              <a:t>dịch</a:t>
            </a:r>
            <a:r>
              <a:rPr lang="en-US" sz="2400" dirty="0" smtClean="0"/>
              <a:t> </a:t>
            </a:r>
            <a:r>
              <a:rPr lang="en-US" sz="2400" dirty="0" err="1" smtClean="0"/>
              <a:t>lắng</a:t>
            </a:r>
            <a:r>
              <a:rPr lang="en-US" sz="2400" dirty="0" smtClean="0"/>
              <a:t> </a:t>
            </a:r>
            <a:r>
              <a:rPr lang="en-US" sz="2400" dirty="0" err="1" smtClean="0"/>
              <a:t>đọng</a:t>
            </a:r>
            <a:r>
              <a:rPr lang="en-US" sz="2400" dirty="0" smtClean="0"/>
              <a:t> ở </a:t>
            </a:r>
            <a:r>
              <a:rPr lang="en-US" sz="2400" dirty="0" err="1" smtClean="0"/>
              <a:t>màng</a:t>
            </a:r>
            <a:r>
              <a:rPr lang="en-US" sz="2400" dirty="0" smtClean="0"/>
              <a:t> </a:t>
            </a:r>
            <a:r>
              <a:rPr lang="en-US" sz="2400" dirty="0" err="1" smtClean="0"/>
              <a:t>đáy</a:t>
            </a:r>
            <a:r>
              <a:rPr lang="en-US" sz="2400" dirty="0" smtClean="0"/>
              <a:t> </a:t>
            </a:r>
            <a:r>
              <a:rPr lang="en-US" sz="2400" dirty="0" err="1" smtClean="0"/>
              <a:t>làm</a:t>
            </a:r>
            <a:r>
              <a:rPr lang="en-US" sz="2400" dirty="0" smtClean="0"/>
              <a:t> </a:t>
            </a:r>
            <a:r>
              <a:rPr lang="en-US" sz="2400" dirty="0" err="1" smtClean="0"/>
              <a:t>cho</a:t>
            </a:r>
            <a:r>
              <a:rPr lang="en-US" sz="2400" dirty="0" smtClean="0"/>
              <a:t> </a:t>
            </a:r>
            <a:r>
              <a:rPr lang="en-US" sz="2400" dirty="0" err="1" smtClean="0"/>
              <a:t>màng</a:t>
            </a:r>
            <a:r>
              <a:rPr lang="en-US" sz="2400" dirty="0" smtClean="0"/>
              <a:t> </a:t>
            </a:r>
            <a:r>
              <a:rPr lang="en-US" sz="2400" dirty="0" err="1" smtClean="0"/>
              <a:t>đáy</a:t>
            </a:r>
            <a:r>
              <a:rPr lang="en-US" sz="2400" dirty="0" smtClean="0"/>
              <a:t> </a:t>
            </a:r>
            <a:r>
              <a:rPr lang="en-US" sz="2400" dirty="0" err="1" smtClean="0"/>
              <a:t>dày</a:t>
            </a:r>
            <a:r>
              <a:rPr lang="en-US" sz="2400" dirty="0" smtClean="0"/>
              <a:t> </a:t>
            </a:r>
            <a:r>
              <a:rPr lang="en-US" sz="2400" dirty="0" err="1" smtClean="0"/>
              <a:t>lên</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tạo</a:t>
            </a:r>
            <a:r>
              <a:rPr lang="en-US" sz="2400" dirty="0" smtClean="0"/>
              <a:t> </a:t>
            </a:r>
            <a:r>
              <a:rPr lang="en-US" sz="2400" dirty="0" err="1" smtClean="0"/>
              <a:t>gai</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thấy</a:t>
            </a:r>
            <a:r>
              <a:rPr lang="en-US" sz="2400" dirty="0" smtClean="0"/>
              <a:t> </a:t>
            </a:r>
            <a:r>
              <a:rPr lang="en-US" sz="2400" dirty="0" err="1" smtClean="0"/>
              <a:t>được</a:t>
            </a:r>
            <a:r>
              <a:rPr lang="en-US" sz="2400" dirty="0" smtClean="0"/>
              <a:t> </a:t>
            </a:r>
            <a:r>
              <a:rPr lang="en-US" sz="2400" dirty="0" err="1" smtClean="0"/>
              <a:t>trên</a:t>
            </a:r>
            <a:r>
              <a:rPr lang="en-US" sz="2400" dirty="0" smtClean="0"/>
              <a:t> </a:t>
            </a:r>
            <a:r>
              <a:rPr lang="en-US" sz="2400" dirty="0" err="1" smtClean="0"/>
              <a:t>cả</a:t>
            </a:r>
            <a:r>
              <a:rPr lang="en-US" sz="2400" dirty="0" smtClean="0"/>
              <a:t> 3 </a:t>
            </a:r>
            <a:r>
              <a:rPr lang="en-US" sz="2400" dirty="0" err="1" smtClean="0"/>
              <a:t>loại</a:t>
            </a:r>
            <a:r>
              <a:rPr lang="en-US" sz="2400" dirty="0" smtClean="0"/>
              <a:t> KHV </a:t>
            </a:r>
            <a:r>
              <a:rPr lang="en-US" sz="2400" dirty="0" err="1" smtClean="0"/>
              <a:t>quang</a:t>
            </a:r>
            <a:r>
              <a:rPr lang="en-US" sz="2400" dirty="0" smtClean="0"/>
              <a:t> </a:t>
            </a:r>
            <a:r>
              <a:rPr lang="en-US" sz="2400" dirty="0" err="1" smtClean="0"/>
              <a:t>học</a:t>
            </a:r>
            <a:r>
              <a:rPr lang="en-US" sz="2400" dirty="0" smtClean="0"/>
              <a:t>, MDHQ, </a:t>
            </a:r>
            <a:r>
              <a:rPr lang="en-US" sz="2400" dirty="0" err="1" smtClean="0"/>
              <a:t>điện</a:t>
            </a:r>
            <a:r>
              <a:rPr lang="en-US" sz="2400" dirty="0" smtClean="0"/>
              <a:t> </a:t>
            </a:r>
            <a:r>
              <a:rPr lang="en-US" sz="2400" dirty="0" err="1" smtClean="0"/>
              <a:t>tử</a:t>
            </a:r>
            <a:r>
              <a:rPr lang="en-US" sz="2400" dirty="0" smtClean="0"/>
              <a:t>.</a:t>
            </a:r>
          </a:p>
          <a:p>
            <a:pPr marL="285750" indent="-285750">
              <a:buFont typeface="Arial" panose="020B0604020202020204" pitchFamily="34" charset="0"/>
              <a:buChar char="•"/>
            </a:pPr>
            <a:r>
              <a:rPr lang="en-US" sz="2400" dirty="0" smtClean="0"/>
              <a:t>4 </a:t>
            </a:r>
            <a:r>
              <a:rPr lang="en-US" sz="2400" dirty="0" err="1" smtClean="0"/>
              <a:t>giai</a:t>
            </a:r>
            <a:r>
              <a:rPr lang="en-US" sz="2400" dirty="0" smtClean="0"/>
              <a:t> </a:t>
            </a:r>
            <a:r>
              <a:rPr lang="en-US" sz="2400" dirty="0" err="1" smtClean="0"/>
              <a:t>đoạn</a:t>
            </a:r>
            <a:endParaRPr lang="en-US" sz="2400" dirty="0"/>
          </a:p>
        </p:txBody>
      </p:sp>
    </p:spTree>
    <p:extLst>
      <p:ext uri="{BB962C8B-B14F-4D97-AF65-F5344CB8AC3E}">
        <p14:creationId xmlns:p14="http://schemas.microsoft.com/office/powerpoint/2010/main" val="156117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90800" y="1066800"/>
            <a:ext cx="3689350" cy="4345051"/>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631342" y="5672588"/>
            <a:ext cx="7625255" cy="1061965"/>
          </a:xfrm>
          <a:prstGeom prst="rect">
            <a:avLst/>
          </a:prstGeom>
        </p:spPr>
        <p:txBody>
          <a:bodyPr wrap="square" lIns="0" tIns="0" rIns="0" bIns="0" rtlCol="0">
            <a:noAutofit/>
          </a:bodyPr>
          <a:lstStyle/>
          <a:p>
            <a:pPr algn="ctr">
              <a:lnSpc>
                <a:spcPts val="2550"/>
              </a:lnSpc>
              <a:spcBef>
                <a:spcPts val="127"/>
              </a:spcBef>
            </a:pPr>
            <a:r>
              <a:rPr sz="2400" b="1" spc="0" dirty="0" smtClean="0">
                <a:solidFill>
                  <a:srgbClr val="FFFFFF"/>
                </a:solidFill>
                <a:latin typeface="Times New Roman"/>
                <a:cs typeface="Times New Roman"/>
              </a:rPr>
              <a:t>Bệnh</a:t>
            </a:r>
            <a:r>
              <a:rPr sz="2400" b="1" spc="9" dirty="0" smtClean="0">
                <a:solidFill>
                  <a:srgbClr val="FFFFFF"/>
                </a:solidFill>
                <a:latin typeface="Times New Roman"/>
                <a:cs typeface="Times New Roman"/>
              </a:rPr>
              <a:t> </a:t>
            </a:r>
            <a:r>
              <a:rPr sz="2400" b="1" spc="0" dirty="0" smtClean="0">
                <a:solidFill>
                  <a:srgbClr val="FFFFFF"/>
                </a:solidFill>
                <a:latin typeface="Times New Roman"/>
                <a:cs typeface="Times New Roman"/>
              </a:rPr>
              <a:t>cầu thận </a:t>
            </a:r>
            <a:r>
              <a:rPr sz="2400" b="1" spc="4" dirty="0" smtClean="0">
                <a:solidFill>
                  <a:srgbClr val="FFFFFF"/>
                </a:solidFill>
                <a:latin typeface="Times New Roman"/>
                <a:cs typeface="Times New Roman"/>
              </a:rPr>
              <a:t>m</a:t>
            </a:r>
            <a:r>
              <a:rPr sz="2400" b="1" spc="0" dirty="0" smtClean="0">
                <a:solidFill>
                  <a:srgbClr val="FFFFFF"/>
                </a:solidFill>
                <a:latin typeface="Times New Roman"/>
                <a:cs typeface="Times New Roman"/>
              </a:rPr>
              <a:t>àng.</a:t>
            </a:r>
            <a:r>
              <a:rPr sz="2400" b="1" spc="9" dirty="0" smtClean="0">
                <a:solidFill>
                  <a:srgbClr val="FFFFFF"/>
                </a:solidFill>
                <a:latin typeface="Times New Roman"/>
                <a:cs typeface="Times New Roman"/>
              </a:rPr>
              <a:t> </a:t>
            </a:r>
            <a:endParaRPr sz="24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925" y="549275"/>
            <a:ext cx="9109075" cy="2232025"/>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763016" y="3731351"/>
            <a:ext cx="7760172" cy="1401817"/>
          </a:xfrm>
          <a:prstGeom prst="rect">
            <a:avLst/>
          </a:prstGeom>
        </p:spPr>
        <p:txBody>
          <a:bodyPr wrap="square" lIns="0" tIns="0" rIns="0" bIns="0" rtlCol="0">
            <a:noAutofit/>
          </a:bodyPr>
          <a:lstStyle/>
          <a:p>
            <a:pPr marL="12700" marR="27825">
              <a:lnSpc>
                <a:spcPts val="2010"/>
              </a:lnSpc>
              <a:spcBef>
                <a:spcPts val="100"/>
              </a:spcBef>
            </a:pPr>
            <a:r>
              <a:rPr sz="1850" b="1" spc="0" dirty="0" smtClean="0">
                <a:latin typeface="Times New Roman"/>
                <a:cs typeface="Times New Roman"/>
              </a:rPr>
              <a:t>B</a:t>
            </a:r>
            <a:r>
              <a:rPr sz="1850" b="1" spc="-4" dirty="0" smtClean="0">
                <a:latin typeface="Times New Roman"/>
                <a:cs typeface="Times New Roman"/>
              </a:rPr>
              <a:t>ệ</a:t>
            </a:r>
            <a:r>
              <a:rPr sz="1850" b="1" spc="0" dirty="0" smtClean="0">
                <a:latin typeface="Times New Roman"/>
                <a:cs typeface="Times New Roman"/>
              </a:rPr>
              <a:t>nh</a:t>
            </a:r>
            <a:r>
              <a:rPr sz="1850" b="1" spc="26" dirty="0" smtClean="0">
                <a:latin typeface="Times New Roman"/>
                <a:cs typeface="Times New Roman"/>
              </a:rPr>
              <a:t> </a:t>
            </a:r>
            <a:r>
              <a:rPr sz="1850" b="1" spc="0" dirty="0" smtClean="0">
                <a:latin typeface="Times New Roman"/>
                <a:cs typeface="Times New Roman"/>
              </a:rPr>
              <a:t>cầu</a:t>
            </a:r>
            <a:r>
              <a:rPr sz="1850" b="1" spc="17" dirty="0" smtClean="0">
                <a:latin typeface="Times New Roman"/>
                <a:cs typeface="Times New Roman"/>
              </a:rPr>
              <a:t> </a:t>
            </a:r>
            <a:r>
              <a:rPr sz="1850" b="1" spc="0" dirty="0" smtClean="0">
                <a:latin typeface="Times New Roman"/>
                <a:cs typeface="Times New Roman"/>
              </a:rPr>
              <a:t>thận</a:t>
            </a:r>
            <a:r>
              <a:rPr sz="1850" b="1" spc="35" dirty="0" smtClean="0">
                <a:latin typeface="Times New Roman"/>
                <a:cs typeface="Times New Roman"/>
              </a:rPr>
              <a:t> </a:t>
            </a:r>
            <a:r>
              <a:rPr sz="1850" b="1" spc="0" dirty="0" smtClean="0">
                <a:latin typeface="Times New Roman"/>
                <a:cs typeface="Times New Roman"/>
              </a:rPr>
              <a:t>màng</a:t>
            </a:r>
            <a:r>
              <a:rPr sz="1850" b="1" spc="24" dirty="0" smtClean="0">
                <a:latin typeface="Times New Roman"/>
                <a:cs typeface="Times New Roman"/>
              </a:rPr>
              <a:t> </a:t>
            </a:r>
            <a:r>
              <a:rPr sz="1850" b="1" spc="0" dirty="0" smtClean="0">
                <a:latin typeface="Times New Roman"/>
                <a:cs typeface="Times New Roman"/>
              </a:rPr>
              <a:t>v</a:t>
            </a:r>
            <a:r>
              <a:rPr sz="1850" b="1" spc="-4" dirty="0" smtClean="0">
                <a:latin typeface="Times New Roman"/>
                <a:cs typeface="Times New Roman"/>
              </a:rPr>
              <a:t>ớ</a:t>
            </a:r>
            <a:r>
              <a:rPr sz="1850" b="1" spc="0" dirty="0" smtClean="0">
                <a:latin typeface="Times New Roman"/>
                <a:cs typeface="Times New Roman"/>
              </a:rPr>
              <a:t>i</a:t>
            </a:r>
            <a:r>
              <a:rPr sz="1850" b="1" spc="24" dirty="0" smtClean="0">
                <a:latin typeface="Times New Roman"/>
                <a:cs typeface="Times New Roman"/>
              </a:rPr>
              <a:t> </a:t>
            </a:r>
            <a:r>
              <a:rPr sz="1850" b="1" spc="0" dirty="0" smtClean="0">
                <a:latin typeface="Times New Roman"/>
                <a:cs typeface="Times New Roman"/>
              </a:rPr>
              <a:t>4</a:t>
            </a:r>
            <a:r>
              <a:rPr sz="1850" b="1" spc="14" dirty="0" smtClean="0">
                <a:latin typeface="Times New Roman"/>
                <a:cs typeface="Times New Roman"/>
              </a:rPr>
              <a:t> </a:t>
            </a:r>
            <a:r>
              <a:rPr sz="1850" b="1" spc="0" dirty="0" smtClean="0">
                <a:latin typeface="Times New Roman"/>
                <a:cs typeface="Times New Roman"/>
              </a:rPr>
              <a:t>g</a:t>
            </a:r>
            <a:r>
              <a:rPr sz="1850" b="1" spc="-4" dirty="0" smtClean="0">
                <a:latin typeface="Times New Roman"/>
                <a:cs typeface="Times New Roman"/>
              </a:rPr>
              <a:t>i</a:t>
            </a:r>
            <a:r>
              <a:rPr sz="1850" b="1" spc="0" dirty="0" smtClean="0">
                <a:latin typeface="Times New Roman"/>
                <a:cs typeface="Times New Roman"/>
              </a:rPr>
              <a:t>ai</a:t>
            </a:r>
            <a:r>
              <a:rPr sz="1850" b="1" spc="13" dirty="0" smtClean="0">
                <a:latin typeface="Times New Roman"/>
                <a:cs typeface="Times New Roman"/>
              </a:rPr>
              <a:t> </a:t>
            </a:r>
            <a:r>
              <a:rPr sz="1850" b="1" spc="0" dirty="0" smtClean="0">
                <a:latin typeface="Times New Roman"/>
                <a:cs typeface="Times New Roman"/>
              </a:rPr>
              <a:t>đọan</a:t>
            </a:r>
            <a:r>
              <a:rPr sz="1850" b="1" spc="34" dirty="0" smtClean="0">
                <a:latin typeface="Times New Roman"/>
                <a:cs typeface="Times New Roman"/>
              </a:rPr>
              <a:t> </a:t>
            </a:r>
            <a:r>
              <a:rPr sz="1850" b="1" spc="0" dirty="0" smtClean="0">
                <a:latin typeface="Times New Roman"/>
                <a:cs typeface="Times New Roman"/>
              </a:rPr>
              <a:t>(từ</a:t>
            </a:r>
            <a:r>
              <a:rPr sz="1850" b="1" spc="23" dirty="0" smtClean="0">
                <a:latin typeface="Times New Roman"/>
                <a:cs typeface="Times New Roman"/>
              </a:rPr>
              <a:t> </a:t>
            </a:r>
            <a:r>
              <a:rPr sz="1850" b="1" spc="0" dirty="0" smtClean="0">
                <a:latin typeface="Times New Roman"/>
                <a:cs typeface="Times New Roman"/>
              </a:rPr>
              <a:t>trái</a:t>
            </a:r>
            <a:r>
              <a:rPr sz="1850" b="1" spc="8" dirty="0" smtClean="0">
                <a:latin typeface="Times New Roman"/>
                <a:cs typeface="Times New Roman"/>
              </a:rPr>
              <a:t> </a:t>
            </a:r>
            <a:r>
              <a:rPr sz="1850" b="1" spc="0" dirty="0" smtClean="0">
                <a:latin typeface="Times New Roman"/>
                <a:cs typeface="Times New Roman"/>
              </a:rPr>
              <a:t>sang</a:t>
            </a:r>
            <a:r>
              <a:rPr sz="1850" b="1" spc="35" dirty="0" smtClean="0">
                <a:latin typeface="Times New Roman"/>
                <a:cs typeface="Times New Roman"/>
              </a:rPr>
              <a:t> </a:t>
            </a:r>
            <a:r>
              <a:rPr sz="1850" b="1" spc="0" dirty="0" smtClean="0">
                <a:latin typeface="Times New Roman"/>
                <a:cs typeface="Times New Roman"/>
              </a:rPr>
              <a:t>phải).</a:t>
            </a:r>
            <a:r>
              <a:rPr sz="1850" b="1" spc="25" dirty="0" smtClean="0">
                <a:latin typeface="Times New Roman"/>
                <a:cs typeface="Times New Roman"/>
              </a:rPr>
              <a:t> </a:t>
            </a:r>
            <a:r>
              <a:rPr sz="1850" b="1" spc="-4" dirty="0" smtClean="0">
                <a:latin typeface="Times New Roman"/>
                <a:cs typeface="Times New Roman"/>
              </a:rPr>
              <a:t>G</a:t>
            </a:r>
            <a:r>
              <a:rPr sz="1850" b="1" spc="0" dirty="0" smtClean="0">
                <a:latin typeface="Times New Roman"/>
                <a:cs typeface="Times New Roman"/>
              </a:rPr>
              <a:t>i</a:t>
            </a:r>
            <a:r>
              <a:rPr sz="1850" b="1" spc="-4" dirty="0" smtClean="0">
                <a:latin typeface="Times New Roman"/>
                <a:cs typeface="Times New Roman"/>
              </a:rPr>
              <a:t>a</a:t>
            </a:r>
            <a:r>
              <a:rPr sz="1850" b="1" spc="0" dirty="0" smtClean="0">
                <a:latin typeface="Times New Roman"/>
                <a:cs typeface="Times New Roman"/>
              </a:rPr>
              <a:t>i</a:t>
            </a:r>
            <a:r>
              <a:rPr sz="1850" b="1" spc="23" dirty="0" smtClean="0">
                <a:latin typeface="Times New Roman"/>
                <a:cs typeface="Times New Roman"/>
              </a:rPr>
              <a:t> </a:t>
            </a:r>
            <a:r>
              <a:rPr sz="1850" b="1" spc="0" dirty="0" smtClean="0">
                <a:latin typeface="Times New Roman"/>
                <a:cs typeface="Times New Roman"/>
              </a:rPr>
              <a:t>đọan</a:t>
            </a:r>
            <a:r>
              <a:rPr sz="1850" b="1" spc="34" dirty="0" smtClean="0">
                <a:latin typeface="Times New Roman"/>
                <a:cs typeface="Times New Roman"/>
              </a:rPr>
              <a:t> </a:t>
            </a:r>
            <a:r>
              <a:rPr sz="1850" b="1" spc="0" dirty="0" smtClean="0">
                <a:latin typeface="Times New Roman"/>
                <a:cs typeface="Times New Roman"/>
              </a:rPr>
              <a:t>1</a:t>
            </a:r>
            <a:r>
              <a:rPr sz="1850" b="1" spc="9" dirty="0" smtClean="0">
                <a:latin typeface="Times New Roman"/>
                <a:cs typeface="Times New Roman"/>
              </a:rPr>
              <a:t> </a:t>
            </a:r>
            <a:r>
              <a:rPr sz="1850" b="1" spc="0" dirty="0" smtClean="0">
                <a:latin typeface="Times New Roman"/>
                <a:cs typeface="Times New Roman"/>
              </a:rPr>
              <a:t>:</a:t>
            </a:r>
            <a:r>
              <a:rPr sz="1850" b="1" spc="11" dirty="0" smtClean="0">
                <a:latin typeface="Times New Roman"/>
                <a:cs typeface="Times New Roman"/>
              </a:rPr>
              <a:t> </a:t>
            </a:r>
            <a:r>
              <a:rPr sz="1850" b="1" spc="0" dirty="0" smtClean="0">
                <a:latin typeface="Times New Roman"/>
                <a:cs typeface="Times New Roman"/>
              </a:rPr>
              <a:t>Lắng</a:t>
            </a:r>
            <a:endParaRPr sz="1850">
              <a:latin typeface="Times New Roman"/>
              <a:cs typeface="Times New Roman"/>
            </a:endParaRPr>
          </a:p>
          <a:p>
            <a:pPr marL="12700">
              <a:lnSpc>
                <a:spcPts val="2127"/>
              </a:lnSpc>
              <a:spcBef>
                <a:spcPts val="14"/>
              </a:spcBef>
            </a:pPr>
            <a:r>
              <a:rPr sz="1850" b="1" spc="0" dirty="0" smtClean="0">
                <a:latin typeface="Times New Roman"/>
                <a:cs typeface="Times New Roman"/>
              </a:rPr>
              <a:t>đọ</a:t>
            </a:r>
            <a:r>
              <a:rPr sz="1850" b="1" spc="4" dirty="0" smtClean="0">
                <a:latin typeface="Times New Roman"/>
                <a:cs typeface="Times New Roman"/>
              </a:rPr>
              <a:t>n</a:t>
            </a:r>
            <a:r>
              <a:rPr sz="1850" b="1" spc="0" dirty="0" smtClean="0">
                <a:latin typeface="Times New Roman"/>
                <a:cs typeface="Times New Roman"/>
              </a:rPr>
              <a:t>g</a:t>
            </a:r>
            <a:r>
              <a:rPr sz="1850" b="1" spc="34" dirty="0" smtClean="0">
                <a:latin typeface="Times New Roman"/>
                <a:cs typeface="Times New Roman"/>
              </a:rPr>
              <a:t> </a:t>
            </a:r>
            <a:r>
              <a:rPr sz="1850" b="1" spc="0" dirty="0" smtClean="0">
                <a:latin typeface="Times New Roman"/>
                <a:cs typeface="Times New Roman"/>
              </a:rPr>
              <a:t>đặc</a:t>
            </a:r>
            <a:r>
              <a:rPr sz="1850" b="1" spc="22" dirty="0" smtClean="0">
                <a:latin typeface="Times New Roman"/>
                <a:cs typeface="Times New Roman"/>
              </a:rPr>
              <a:t> </a:t>
            </a:r>
            <a:r>
              <a:rPr sz="1850" b="1" spc="0" dirty="0" smtClean="0">
                <a:latin typeface="Times New Roman"/>
                <a:cs typeface="Times New Roman"/>
              </a:rPr>
              <a:t>(mũi</a:t>
            </a:r>
            <a:r>
              <a:rPr sz="1850" b="1" spc="16" dirty="0" smtClean="0">
                <a:latin typeface="Times New Roman"/>
                <a:cs typeface="Times New Roman"/>
              </a:rPr>
              <a:t> </a:t>
            </a:r>
            <a:r>
              <a:rPr sz="1850" b="1" spc="0" dirty="0" smtClean="0">
                <a:latin typeface="Times New Roman"/>
                <a:cs typeface="Times New Roman"/>
              </a:rPr>
              <a:t>tên)</a:t>
            </a:r>
            <a:r>
              <a:rPr sz="1850" b="1" spc="15" dirty="0" smtClean="0">
                <a:latin typeface="Times New Roman"/>
                <a:cs typeface="Times New Roman"/>
              </a:rPr>
              <a:t> </a:t>
            </a:r>
            <a:r>
              <a:rPr sz="1850" b="1" spc="0" dirty="0" smtClean="0">
                <a:latin typeface="Times New Roman"/>
                <a:cs typeface="Times New Roman"/>
              </a:rPr>
              <a:t>d</a:t>
            </a:r>
            <a:r>
              <a:rPr sz="1850" b="1" spc="4" dirty="0" smtClean="0">
                <a:latin typeface="Times New Roman"/>
                <a:cs typeface="Times New Roman"/>
              </a:rPr>
              <a:t>ư</a:t>
            </a:r>
            <a:r>
              <a:rPr sz="1850" b="1" spc="0" dirty="0" smtClean="0">
                <a:latin typeface="Times New Roman"/>
                <a:cs typeface="Times New Roman"/>
              </a:rPr>
              <a:t>ới</a:t>
            </a:r>
            <a:r>
              <a:rPr sz="1850" b="1" spc="21" dirty="0" smtClean="0">
                <a:latin typeface="Times New Roman"/>
                <a:cs typeface="Times New Roman"/>
              </a:rPr>
              <a:t> </a:t>
            </a:r>
            <a:r>
              <a:rPr sz="1850" b="1" spc="0" dirty="0" smtClean="0">
                <a:latin typeface="Times New Roman"/>
                <a:cs typeface="Times New Roman"/>
              </a:rPr>
              <a:t>tế</a:t>
            </a:r>
            <a:r>
              <a:rPr sz="1850" b="1" spc="19" dirty="0" smtClean="0">
                <a:latin typeface="Times New Roman"/>
                <a:cs typeface="Times New Roman"/>
              </a:rPr>
              <a:t> </a:t>
            </a:r>
            <a:r>
              <a:rPr sz="1850" b="1" spc="0" dirty="0" smtClean="0">
                <a:latin typeface="Times New Roman"/>
                <a:cs typeface="Times New Roman"/>
              </a:rPr>
              <a:t>bào</a:t>
            </a:r>
            <a:r>
              <a:rPr sz="1850" b="1" spc="23" dirty="0" smtClean="0">
                <a:latin typeface="Times New Roman"/>
                <a:cs typeface="Times New Roman"/>
              </a:rPr>
              <a:t> </a:t>
            </a:r>
            <a:r>
              <a:rPr sz="1850" b="1" spc="0" dirty="0" smtClean="0">
                <a:latin typeface="Times New Roman"/>
                <a:cs typeface="Times New Roman"/>
              </a:rPr>
              <a:t>biểu</a:t>
            </a:r>
            <a:r>
              <a:rPr sz="1850" b="1" spc="13" dirty="0" smtClean="0">
                <a:latin typeface="Times New Roman"/>
                <a:cs typeface="Times New Roman"/>
              </a:rPr>
              <a:t> </a:t>
            </a:r>
            <a:r>
              <a:rPr sz="1850" b="1" spc="0" dirty="0" smtClean="0">
                <a:latin typeface="Times New Roman"/>
                <a:cs typeface="Times New Roman"/>
              </a:rPr>
              <a:t>mô,</a:t>
            </a:r>
            <a:r>
              <a:rPr sz="1850" b="1" spc="14" dirty="0" smtClean="0">
                <a:latin typeface="Times New Roman"/>
                <a:cs typeface="Times New Roman"/>
              </a:rPr>
              <a:t> </a:t>
            </a:r>
            <a:r>
              <a:rPr sz="1850" b="1" spc="25" dirty="0" smtClean="0">
                <a:latin typeface="Times New Roman"/>
                <a:cs typeface="Times New Roman"/>
              </a:rPr>
              <a:t>k</a:t>
            </a:r>
            <a:r>
              <a:rPr sz="1850" b="1" spc="0" dirty="0" smtClean="0">
                <a:latin typeface="Times New Roman"/>
                <a:cs typeface="Times New Roman"/>
              </a:rPr>
              <a:t>hô</a:t>
            </a:r>
            <a:r>
              <a:rPr sz="1850" b="1" spc="4" dirty="0" smtClean="0">
                <a:latin typeface="Times New Roman"/>
                <a:cs typeface="Times New Roman"/>
              </a:rPr>
              <a:t>n</a:t>
            </a:r>
            <a:r>
              <a:rPr sz="1850" b="1" spc="0" dirty="0" smtClean="0">
                <a:latin typeface="Times New Roman"/>
                <a:cs typeface="Times New Roman"/>
              </a:rPr>
              <a:t>g</a:t>
            </a:r>
            <a:r>
              <a:rPr sz="1850" b="1" spc="4" dirty="0" smtClean="0">
                <a:latin typeface="Times New Roman"/>
                <a:cs typeface="Times New Roman"/>
              </a:rPr>
              <a:t> </a:t>
            </a:r>
            <a:r>
              <a:rPr sz="1850" b="1" spc="25" dirty="0" smtClean="0">
                <a:latin typeface="Times New Roman"/>
                <a:cs typeface="Times New Roman"/>
              </a:rPr>
              <a:t>k</a:t>
            </a:r>
            <a:r>
              <a:rPr sz="1850" b="1" spc="0" dirty="0" smtClean="0">
                <a:latin typeface="Times New Roman"/>
                <a:cs typeface="Times New Roman"/>
              </a:rPr>
              <a:t>èm</a:t>
            </a:r>
            <a:r>
              <a:rPr sz="1850" b="1" spc="-10" dirty="0" smtClean="0">
                <a:latin typeface="Times New Roman"/>
                <a:cs typeface="Times New Roman"/>
              </a:rPr>
              <a:t> </a:t>
            </a:r>
            <a:r>
              <a:rPr sz="1850" b="1" spc="0" dirty="0" smtClean="0">
                <a:latin typeface="Times New Roman"/>
                <a:cs typeface="Times New Roman"/>
              </a:rPr>
              <a:t>p</a:t>
            </a:r>
            <a:r>
              <a:rPr sz="1850" b="1" spc="4" dirty="0" smtClean="0">
                <a:latin typeface="Times New Roman"/>
                <a:cs typeface="Times New Roman"/>
              </a:rPr>
              <a:t>h</a:t>
            </a:r>
            <a:r>
              <a:rPr sz="1850" b="1" spc="0" dirty="0" smtClean="0">
                <a:latin typeface="Times New Roman"/>
                <a:cs typeface="Times New Roman"/>
              </a:rPr>
              <a:t>ản</a:t>
            </a:r>
            <a:r>
              <a:rPr sz="1850" b="1" spc="25" dirty="0" smtClean="0">
                <a:latin typeface="Times New Roman"/>
                <a:cs typeface="Times New Roman"/>
              </a:rPr>
              <a:t> </a:t>
            </a:r>
            <a:r>
              <a:rPr sz="1850" b="1" spc="0" dirty="0" smtClean="0">
                <a:latin typeface="Times New Roman"/>
                <a:cs typeface="Times New Roman"/>
              </a:rPr>
              <a:t>ứ</a:t>
            </a:r>
            <a:r>
              <a:rPr sz="1850" b="1" spc="4" dirty="0" smtClean="0">
                <a:latin typeface="Times New Roman"/>
                <a:cs typeface="Times New Roman"/>
              </a:rPr>
              <a:t>n</a:t>
            </a:r>
            <a:r>
              <a:rPr sz="1850" b="1" spc="0" dirty="0" smtClean="0">
                <a:latin typeface="Times New Roman"/>
                <a:cs typeface="Times New Roman"/>
              </a:rPr>
              <a:t>g</a:t>
            </a:r>
            <a:r>
              <a:rPr sz="1850" b="1" spc="25" dirty="0" smtClean="0">
                <a:latin typeface="Times New Roman"/>
                <a:cs typeface="Times New Roman"/>
              </a:rPr>
              <a:t> </a:t>
            </a:r>
            <a:r>
              <a:rPr sz="1850" b="1" spc="0" dirty="0" smtClean="0">
                <a:latin typeface="Times New Roman"/>
                <a:cs typeface="Times New Roman"/>
              </a:rPr>
              <a:t>của</a:t>
            </a:r>
            <a:r>
              <a:rPr sz="1850" b="1" spc="22" dirty="0" smtClean="0">
                <a:latin typeface="Times New Roman"/>
                <a:cs typeface="Times New Roman"/>
              </a:rPr>
              <a:t> </a:t>
            </a:r>
            <a:r>
              <a:rPr sz="1850" b="1" spc="0" dirty="0" smtClean="0">
                <a:latin typeface="Times New Roman"/>
                <a:cs typeface="Times New Roman"/>
              </a:rPr>
              <a:t>màng</a:t>
            </a:r>
            <a:r>
              <a:rPr sz="1850" b="1" spc="44" dirty="0" smtClean="0">
                <a:latin typeface="Times New Roman"/>
                <a:cs typeface="Times New Roman"/>
              </a:rPr>
              <a:t> </a:t>
            </a:r>
            <a:r>
              <a:rPr sz="1850" b="1" spc="0" dirty="0" smtClean="0">
                <a:latin typeface="Times New Roman"/>
                <a:cs typeface="Times New Roman"/>
              </a:rPr>
              <a:t>đáy </a:t>
            </a:r>
            <a:endParaRPr sz="1850">
              <a:latin typeface="Times New Roman"/>
              <a:cs typeface="Times New Roman"/>
            </a:endParaRPr>
          </a:p>
          <a:p>
            <a:pPr marL="12700">
              <a:lnSpc>
                <a:spcPts val="2127"/>
              </a:lnSpc>
              <a:spcBef>
                <a:spcPts val="112"/>
              </a:spcBef>
            </a:pPr>
            <a:r>
              <a:rPr sz="1850" b="1" spc="25" dirty="0" smtClean="0">
                <a:latin typeface="Times New Roman"/>
                <a:cs typeface="Times New Roman"/>
              </a:rPr>
              <a:t>k</a:t>
            </a:r>
            <a:r>
              <a:rPr sz="1850" b="1" spc="0" dirty="0" smtClean="0">
                <a:latin typeface="Times New Roman"/>
                <a:cs typeface="Times New Roman"/>
              </a:rPr>
              <a:t>ế</a:t>
            </a:r>
            <a:r>
              <a:rPr sz="1850" b="1" spc="-16" dirty="0" smtClean="0">
                <a:latin typeface="Times New Roman"/>
                <a:cs typeface="Times New Roman"/>
              </a:rPr>
              <a:t> </a:t>
            </a:r>
            <a:r>
              <a:rPr sz="1850" b="1" spc="0" dirty="0" smtClean="0">
                <a:latin typeface="Times New Roman"/>
                <a:cs typeface="Times New Roman"/>
              </a:rPr>
              <a:t>cận.</a:t>
            </a:r>
            <a:r>
              <a:rPr sz="1850" b="1" spc="12" dirty="0" smtClean="0">
                <a:latin typeface="Times New Roman"/>
                <a:cs typeface="Times New Roman"/>
              </a:rPr>
              <a:t> </a:t>
            </a:r>
            <a:r>
              <a:rPr sz="1850" b="1" spc="0" dirty="0" smtClean="0">
                <a:latin typeface="Times New Roman"/>
                <a:cs typeface="Times New Roman"/>
              </a:rPr>
              <a:t>G</a:t>
            </a:r>
            <a:r>
              <a:rPr sz="1850" b="1" spc="-9" dirty="0" smtClean="0">
                <a:latin typeface="Times New Roman"/>
                <a:cs typeface="Times New Roman"/>
              </a:rPr>
              <a:t>i</a:t>
            </a:r>
            <a:r>
              <a:rPr sz="1850" b="1" spc="0" dirty="0" smtClean="0">
                <a:latin typeface="Times New Roman"/>
                <a:cs typeface="Times New Roman"/>
              </a:rPr>
              <a:t>ai</a:t>
            </a:r>
            <a:r>
              <a:rPr sz="1850" b="1" spc="23" dirty="0" smtClean="0">
                <a:latin typeface="Times New Roman"/>
                <a:cs typeface="Times New Roman"/>
              </a:rPr>
              <a:t> </a:t>
            </a:r>
            <a:r>
              <a:rPr sz="1850" b="1" spc="0" dirty="0" smtClean="0">
                <a:latin typeface="Times New Roman"/>
                <a:cs typeface="Times New Roman"/>
              </a:rPr>
              <a:t>đọan</a:t>
            </a:r>
            <a:r>
              <a:rPr sz="1850" b="1" spc="39" dirty="0" smtClean="0">
                <a:latin typeface="Times New Roman"/>
                <a:cs typeface="Times New Roman"/>
              </a:rPr>
              <a:t> </a:t>
            </a:r>
            <a:r>
              <a:rPr sz="1850" b="1" spc="0" dirty="0" smtClean="0">
                <a:latin typeface="Times New Roman"/>
                <a:cs typeface="Times New Roman"/>
              </a:rPr>
              <a:t>2</a:t>
            </a:r>
            <a:r>
              <a:rPr sz="1850" b="1" spc="9" dirty="0" smtClean="0">
                <a:latin typeface="Times New Roman"/>
                <a:cs typeface="Times New Roman"/>
              </a:rPr>
              <a:t> </a:t>
            </a:r>
            <a:r>
              <a:rPr sz="1850" b="1" spc="0" dirty="0" smtClean="0">
                <a:latin typeface="Times New Roman"/>
                <a:cs typeface="Times New Roman"/>
              </a:rPr>
              <a:t>:</a:t>
            </a:r>
            <a:r>
              <a:rPr sz="1850" b="1" spc="11" dirty="0" smtClean="0">
                <a:latin typeface="Times New Roman"/>
                <a:cs typeface="Times New Roman"/>
              </a:rPr>
              <a:t> </a:t>
            </a:r>
            <a:r>
              <a:rPr sz="1850" b="1" spc="0" dirty="0" smtClean="0">
                <a:latin typeface="Times New Roman"/>
                <a:cs typeface="Times New Roman"/>
              </a:rPr>
              <a:t>Màng</a:t>
            </a:r>
            <a:r>
              <a:rPr sz="1850" b="1" spc="41" dirty="0" smtClean="0">
                <a:latin typeface="Times New Roman"/>
                <a:cs typeface="Times New Roman"/>
              </a:rPr>
              <a:t> </a:t>
            </a:r>
            <a:r>
              <a:rPr sz="1850" b="1" spc="0" dirty="0" smtClean="0">
                <a:latin typeface="Times New Roman"/>
                <a:cs typeface="Times New Roman"/>
              </a:rPr>
              <a:t>đáy</a:t>
            </a:r>
            <a:r>
              <a:rPr sz="1850" b="1" spc="28" dirty="0" smtClean="0">
                <a:latin typeface="Times New Roman"/>
                <a:cs typeface="Times New Roman"/>
              </a:rPr>
              <a:t> </a:t>
            </a:r>
            <a:r>
              <a:rPr sz="1850" b="1" spc="0" dirty="0" smtClean="0">
                <a:latin typeface="Times New Roman"/>
                <a:cs typeface="Times New Roman"/>
              </a:rPr>
              <a:t>cầu</a:t>
            </a:r>
            <a:r>
              <a:rPr sz="1850" b="1" spc="22" dirty="0" smtClean="0">
                <a:latin typeface="Times New Roman"/>
                <a:cs typeface="Times New Roman"/>
              </a:rPr>
              <a:t> </a:t>
            </a:r>
            <a:r>
              <a:rPr sz="1850" b="1" spc="0" dirty="0" smtClean="0">
                <a:latin typeface="Times New Roman"/>
                <a:cs typeface="Times New Roman"/>
              </a:rPr>
              <a:t>thận</a:t>
            </a:r>
            <a:r>
              <a:rPr sz="1850" b="1" spc="35" dirty="0" smtClean="0">
                <a:latin typeface="Times New Roman"/>
                <a:cs typeface="Times New Roman"/>
              </a:rPr>
              <a:t> </a:t>
            </a:r>
            <a:r>
              <a:rPr sz="1850" b="1" spc="0" dirty="0" smtClean="0">
                <a:latin typeface="Times New Roman"/>
                <a:cs typeface="Times New Roman"/>
              </a:rPr>
              <a:t>n</a:t>
            </a:r>
            <a:r>
              <a:rPr sz="1850" b="1" spc="4" dirty="0" smtClean="0">
                <a:latin typeface="Times New Roman"/>
                <a:cs typeface="Times New Roman"/>
              </a:rPr>
              <a:t>h</a:t>
            </a:r>
            <a:r>
              <a:rPr sz="1850" b="1" spc="0" dirty="0" smtClean="0">
                <a:latin typeface="Times New Roman"/>
                <a:cs typeface="Times New Roman"/>
              </a:rPr>
              <a:t>ô</a:t>
            </a:r>
            <a:r>
              <a:rPr sz="1850" b="1" spc="24" dirty="0" smtClean="0">
                <a:latin typeface="Times New Roman"/>
                <a:cs typeface="Times New Roman"/>
              </a:rPr>
              <a:t> </a:t>
            </a:r>
            <a:r>
              <a:rPr sz="1850" b="1" spc="0" dirty="0" smtClean="0">
                <a:latin typeface="Times New Roman"/>
                <a:cs typeface="Times New Roman"/>
              </a:rPr>
              <a:t>ra</a:t>
            </a:r>
            <a:r>
              <a:rPr sz="1850" b="1" spc="7" dirty="0" smtClean="0">
                <a:latin typeface="Times New Roman"/>
                <a:cs typeface="Times New Roman"/>
              </a:rPr>
              <a:t> </a:t>
            </a:r>
            <a:r>
              <a:rPr sz="1850" b="1" spc="0" dirty="0" smtClean="0">
                <a:latin typeface="Times New Roman"/>
                <a:cs typeface="Times New Roman"/>
              </a:rPr>
              <a:t>có</a:t>
            </a:r>
            <a:r>
              <a:rPr sz="1850" b="1" spc="7" dirty="0" smtClean="0">
                <a:latin typeface="Times New Roman"/>
                <a:cs typeface="Times New Roman"/>
              </a:rPr>
              <a:t> </a:t>
            </a:r>
            <a:r>
              <a:rPr sz="1850" b="1" spc="0" dirty="0" smtClean="0">
                <a:latin typeface="Times New Roman"/>
                <a:cs typeface="Times New Roman"/>
              </a:rPr>
              <a:t>hình</a:t>
            </a:r>
            <a:r>
              <a:rPr sz="1850" b="1" spc="20" dirty="0" smtClean="0">
                <a:latin typeface="Times New Roman"/>
                <a:cs typeface="Times New Roman"/>
              </a:rPr>
              <a:t> </a:t>
            </a:r>
            <a:r>
              <a:rPr sz="1850" b="1" spc="0" dirty="0" smtClean="0">
                <a:latin typeface="Times New Roman"/>
                <a:cs typeface="Times New Roman"/>
              </a:rPr>
              <a:t>gai,</a:t>
            </a:r>
            <a:r>
              <a:rPr sz="1850" b="1" spc="18" dirty="0" smtClean="0">
                <a:latin typeface="Times New Roman"/>
                <a:cs typeface="Times New Roman"/>
              </a:rPr>
              <a:t> </a:t>
            </a:r>
            <a:r>
              <a:rPr sz="1850" b="1" spc="0" dirty="0" smtClean="0">
                <a:latin typeface="Times New Roman"/>
                <a:cs typeface="Times New Roman"/>
              </a:rPr>
              <a:t>cạnh</a:t>
            </a:r>
            <a:r>
              <a:rPr sz="1850" b="1" spc="23" dirty="0" smtClean="0">
                <a:latin typeface="Times New Roman"/>
                <a:cs typeface="Times New Roman"/>
              </a:rPr>
              <a:t> </a:t>
            </a:r>
            <a:r>
              <a:rPr sz="1850" b="1" spc="0" dirty="0" smtClean="0">
                <a:latin typeface="Times New Roman"/>
                <a:cs typeface="Times New Roman"/>
              </a:rPr>
              <a:t>lắng</a:t>
            </a:r>
            <a:r>
              <a:rPr sz="1850" b="1" spc="23" dirty="0" smtClean="0">
                <a:latin typeface="Times New Roman"/>
                <a:cs typeface="Times New Roman"/>
              </a:rPr>
              <a:t> </a:t>
            </a:r>
            <a:r>
              <a:rPr sz="1850" b="1" spc="0" dirty="0" smtClean="0">
                <a:latin typeface="Times New Roman"/>
                <a:cs typeface="Times New Roman"/>
              </a:rPr>
              <a:t>đọ</a:t>
            </a:r>
            <a:r>
              <a:rPr sz="1850" b="1" spc="4" dirty="0" smtClean="0">
                <a:latin typeface="Times New Roman"/>
                <a:cs typeface="Times New Roman"/>
              </a:rPr>
              <a:t>n</a:t>
            </a:r>
            <a:r>
              <a:rPr sz="1850" b="1" spc="0" dirty="0" smtClean="0">
                <a:latin typeface="Times New Roman"/>
                <a:cs typeface="Times New Roman"/>
              </a:rPr>
              <a:t>g </a:t>
            </a:r>
            <a:endParaRPr sz="1850">
              <a:latin typeface="Times New Roman"/>
              <a:cs typeface="Times New Roman"/>
            </a:endParaRPr>
          </a:p>
          <a:p>
            <a:pPr marL="12700">
              <a:lnSpc>
                <a:spcPts val="2127"/>
              </a:lnSpc>
              <a:spcBef>
                <a:spcPts val="112"/>
              </a:spcBef>
            </a:pPr>
            <a:r>
              <a:rPr sz="1850" b="1" spc="0" dirty="0" smtClean="0">
                <a:latin typeface="Times New Roman"/>
                <a:cs typeface="Times New Roman"/>
              </a:rPr>
              <a:t>p</a:t>
            </a:r>
            <a:r>
              <a:rPr sz="1850" b="1" spc="4" dirty="0" smtClean="0">
                <a:latin typeface="Times New Roman"/>
                <a:cs typeface="Times New Roman"/>
              </a:rPr>
              <a:t>h</a:t>
            </a:r>
            <a:r>
              <a:rPr sz="1850" b="1" spc="0" dirty="0" smtClean="0">
                <a:latin typeface="Times New Roman"/>
                <a:cs typeface="Times New Roman"/>
              </a:rPr>
              <a:t>ức</a:t>
            </a:r>
            <a:r>
              <a:rPr sz="1850" b="1" spc="24" dirty="0" smtClean="0">
                <a:latin typeface="Times New Roman"/>
                <a:cs typeface="Times New Roman"/>
              </a:rPr>
              <a:t> </a:t>
            </a:r>
            <a:r>
              <a:rPr sz="1850" b="1" spc="0" dirty="0" smtClean="0">
                <a:latin typeface="Times New Roman"/>
                <a:cs typeface="Times New Roman"/>
              </a:rPr>
              <a:t>hợp</a:t>
            </a:r>
            <a:r>
              <a:rPr sz="1850" b="1" spc="25" dirty="0" smtClean="0">
                <a:latin typeface="Times New Roman"/>
                <a:cs typeface="Times New Roman"/>
              </a:rPr>
              <a:t> </a:t>
            </a:r>
            <a:r>
              <a:rPr sz="1850" b="1" spc="0" dirty="0" smtClean="0">
                <a:latin typeface="Times New Roman"/>
                <a:cs typeface="Times New Roman"/>
              </a:rPr>
              <a:t>mi</a:t>
            </a:r>
            <a:r>
              <a:rPr sz="1850" b="1" spc="-4" dirty="0" smtClean="0">
                <a:latin typeface="Times New Roman"/>
                <a:cs typeface="Times New Roman"/>
              </a:rPr>
              <a:t>ễ</a:t>
            </a:r>
            <a:r>
              <a:rPr sz="1850" b="1" spc="0" dirty="0" smtClean="0">
                <a:latin typeface="Times New Roman"/>
                <a:cs typeface="Times New Roman"/>
              </a:rPr>
              <a:t>n</a:t>
            </a:r>
            <a:r>
              <a:rPr sz="1850" b="1" spc="24" dirty="0" smtClean="0">
                <a:latin typeface="Times New Roman"/>
                <a:cs typeface="Times New Roman"/>
              </a:rPr>
              <a:t> </a:t>
            </a:r>
            <a:r>
              <a:rPr sz="1850" b="1" spc="0" dirty="0" smtClean="0">
                <a:latin typeface="Times New Roman"/>
                <a:cs typeface="Times New Roman"/>
              </a:rPr>
              <a:t>dịch.</a:t>
            </a:r>
            <a:r>
              <a:rPr sz="1850" b="1" spc="8" dirty="0" smtClean="0">
                <a:latin typeface="Times New Roman"/>
                <a:cs typeface="Times New Roman"/>
              </a:rPr>
              <a:t> </a:t>
            </a:r>
            <a:r>
              <a:rPr sz="1850" b="1" spc="0" dirty="0" smtClean="0">
                <a:latin typeface="Times New Roman"/>
                <a:cs typeface="Times New Roman"/>
              </a:rPr>
              <a:t>G</a:t>
            </a:r>
            <a:r>
              <a:rPr sz="1850" b="1" spc="-9" dirty="0" smtClean="0">
                <a:latin typeface="Times New Roman"/>
                <a:cs typeface="Times New Roman"/>
              </a:rPr>
              <a:t>i</a:t>
            </a:r>
            <a:r>
              <a:rPr sz="1850" b="1" spc="0" dirty="0" smtClean="0">
                <a:latin typeface="Times New Roman"/>
                <a:cs typeface="Times New Roman"/>
              </a:rPr>
              <a:t>ai</a:t>
            </a:r>
            <a:r>
              <a:rPr sz="1850" b="1" spc="23" dirty="0" smtClean="0">
                <a:latin typeface="Times New Roman"/>
                <a:cs typeface="Times New Roman"/>
              </a:rPr>
              <a:t> </a:t>
            </a:r>
            <a:r>
              <a:rPr sz="1850" b="1" spc="0" dirty="0" smtClean="0">
                <a:latin typeface="Times New Roman"/>
                <a:cs typeface="Times New Roman"/>
              </a:rPr>
              <a:t>đọan</a:t>
            </a:r>
            <a:r>
              <a:rPr sz="1850" b="1" spc="39" dirty="0" smtClean="0">
                <a:latin typeface="Times New Roman"/>
                <a:cs typeface="Times New Roman"/>
              </a:rPr>
              <a:t> </a:t>
            </a:r>
            <a:r>
              <a:rPr sz="1850" b="1" spc="0" dirty="0" smtClean="0">
                <a:latin typeface="Times New Roman"/>
                <a:cs typeface="Times New Roman"/>
              </a:rPr>
              <a:t>3</a:t>
            </a:r>
            <a:r>
              <a:rPr sz="1850" b="1" spc="14" dirty="0" smtClean="0">
                <a:latin typeface="Times New Roman"/>
                <a:cs typeface="Times New Roman"/>
              </a:rPr>
              <a:t> </a:t>
            </a:r>
            <a:r>
              <a:rPr sz="1850" b="1" spc="0" dirty="0" smtClean="0">
                <a:latin typeface="Times New Roman"/>
                <a:cs typeface="Times New Roman"/>
              </a:rPr>
              <a:t>:</a:t>
            </a:r>
            <a:r>
              <a:rPr sz="1850" b="1" spc="11" dirty="0" smtClean="0">
                <a:latin typeface="Times New Roman"/>
                <a:cs typeface="Times New Roman"/>
              </a:rPr>
              <a:t> </a:t>
            </a:r>
            <a:r>
              <a:rPr sz="1850" b="1" spc="0" dirty="0" smtClean="0">
                <a:latin typeface="Times New Roman"/>
                <a:cs typeface="Times New Roman"/>
              </a:rPr>
              <a:t>Màng</a:t>
            </a:r>
            <a:r>
              <a:rPr sz="1850" b="1" spc="41" dirty="0" smtClean="0">
                <a:latin typeface="Times New Roman"/>
                <a:cs typeface="Times New Roman"/>
              </a:rPr>
              <a:t> </a:t>
            </a:r>
            <a:r>
              <a:rPr sz="1850" b="1" spc="0" dirty="0" smtClean="0">
                <a:latin typeface="Times New Roman"/>
                <a:cs typeface="Times New Roman"/>
              </a:rPr>
              <a:t>đáy</a:t>
            </a:r>
            <a:r>
              <a:rPr sz="1850" b="1" spc="28" dirty="0" smtClean="0">
                <a:latin typeface="Times New Roman"/>
                <a:cs typeface="Times New Roman"/>
              </a:rPr>
              <a:t> </a:t>
            </a:r>
            <a:r>
              <a:rPr sz="1850" b="1" spc="0" dirty="0" smtClean="0">
                <a:latin typeface="Times New Roman"/>
                <a:cs typeface="Times New Roman"/>
              </a:rPr>
              <a:t>bao</a:t>
            </a:r>
            <a:r>
              <a:rPr sz="1850" b="1" spc="33" dirty="0" smtClean="0">
                <a:latin typeface="Times New Roman"/>
                <a:cs typeface="Times New Roman"/>
              </a:rPr>
              <a:t> </a:t>
            </a:r>
            <a:r>
              <a:rPr sz="1850" b="1" spc="4" dirty="0" smtClean="0">
                <a:latin typeface="Times New Roman"/>
                <a:cs typeface="Times New Roman"/>
              </a:rPr>
              <a:t>b</a:t>
            </a:r>
            <a:r>
              <a:rPr sz="1850" b="1" spc="0" dirty="0" smtClean="0">
                <a:latin typeface="Times New Roman"/>
                <a:cs typeface="Times New Roman"/>
              </a:rPr>
              <a:t>ọc</a:t>
            </a:r>
            <a:r>
              <a:rPr sz="1850" b="1" spc="2" dirty="0" smtClean="0">
                <a:latin typeface="Times New Roman"/>
                <a:cs typeface="Times New Roman"/>
              </a:rPr>
              <a:t> </a:t>
            </a:r>
            <a:r>
              <a:rPr sz="1850" b="1" spc="0" dirty="0" smtClean="0">
                <a:latin typeface="Times New Roman"/>
                <a:cs typeface="Times New Roman"/>
              </a:rPr>
              <a:t>p</a:t>
            </a:r>
            <a:r>
              <a:rPr sz="1850" b="1" spc="4" dirty="0" smtClean="0">
                <a:latin typeface="Times New Roman"/>
                <a:cs typeface="Times New Roman"/>
              </a:rPr>
              <a:t>h</a:t>
            </a:r>
            <a:r>
              <a:rPr sz="1850" b="1" spc="0" dirty="0" smtClean="0">
                <a:latin typeface="Times New Roman"/>
                <a:cs typeface="Times New Roman"/>
              </a:rPr>
              <a:t>ức</a:t>
            </a:r>
            <a:r>
              <a:rPr sz="1850" b="1" spc="24" dirty="0" smtClean="0">
                <a:latin typeface="Times New Roman"/>
                <a:cs typeface="Times New Roman"/>
              </a:rPr>
              <a:t> </a:t>
            </a:r>
            <a:r>
              <a:rPr sz="1850" b="1" spc="0" dirty="0" smtClean="0">
                <a:latin typeface="Times New Roman"/>
                <a:cs typeface="Times New Roman"/>
              </a:rPr>
              <a:t>hợp</a:t>
            </a:r>
            <a:r>
              <a:rPr sz="1850" b="1" spc="25" dirty="0" smtClean="0">
                <a:latin typeface="Times New Roman"/>
                <a:cs typeface="Times New Roman"/>
              </a:rPr>
              <a:t> </a:t>
            </a:r>
            <a:r>
              <a:rPr sz="1850" b="1" spc="0" dirty="0" smtClean="0">
                <a:latin typeface="Times New Roman"/>
                <a:cs typeface="Times New Roman"/>
              </a:rPr>
              <a:t>mi</a:t>
            </a:r>
            <a:r>
              <a:rPr sz="1850" b="1" spc="-4" dirty="0" smtClean="0">
                <a:latin typeface="Times New Roman"/>
                <a:cs typeface="Times New Roman"/>
              </a:rPr>
              <a:t>ễ</a:t>
            </a:r>
            <a:r>
              <a:rPr sz="1850" b="1" spc="0" dirty="0" smtClean="0">
                <a:latin typeface="Times New Roman"/>
                <a:cs typeface="Times New Roman"/>
              </a:rPr>
              <a:t>n</a:t>
            </a:r>
            <a:r>
              <a:rPr sz="1850" b="1" spc="24" dirty="0" smtClean="0">
                <a:latin typeface="Times New Roman"/>
                <a:cs typeface="Times New Roman"/>
              </a:rPr>
              <a:t> </a:t>
            </a:r>
            <a:r>
              <a:rPr sz="1850" b="1" spc="0" dirty="0" smtClean="0">
                <a:latin typeface="Times New Roman"/>
                <a:cs typeface="Times New Roman"/>
              </a:rPr>
              <a:t>dịch. </a:t>
            </a:r>
            <a:endParaRPr sz="1850">
              <a:latin typeface="Times New Roman"/>
              <a:cs typeface="Times New Roman"/>
            </a:endParaRPr>
          </a:p>
          <a:p>
            <a:pPr marL="12700">
              <a:lnSpc>
                <a:spcPts val="2127"/>
              </a:lnSpc>
              <a:spcBef>
                <a:spcPts val="112"/>
              </a:spcBef>
            </a:pPr>
            <a:r>
              <a:rPr sz="1850" b="1" spc="0" dirty="0" smtClean="0">
                <a:latin typeface="Times New Roman"/>
                <a:cs typeface="Times New Roman"/>
              </a:rPr>
              <a:t>G</a:t>
            </a:r>
            <a:r>
              <a:rPr sz="1850" b="1" spc="-9" dirty="0" smtClean="0">
                <a:latin typeface="Times New Roman"/>
                <a:cs typeface="Times New Roman"/>
              </a:rPr>
              <a:t>i</a:t>
            </a:r>
            <a:r>
              <a:rPr sz="1850" b="1" spc="0" dirty="0" smtClean="0">
                <a:latin typeface="Times New Roman"/>
                <a:cs typeface="Times New Roman"/>
              </a:rPr>
              <a:t>ai</a:t>
            </a:r>
            <a:r>
              <a:rPr sz="1850" b="1" spc="23" dirty="0" smtClean="0">
                <a:latin typeface="Times New Roman"/>
                <a:cs typeface="Times New Roman"/>
              </a:rPr>
              <a:t> </a:t>
            </a:r>
            <a:r>
              <a:rPr sz="1850" b="1" spc="0" dirty="0" smtClean="0">
                <a:latin typeface="Times New Roman"/>
                <a:cs typeface="Times New Roman"/>
              </a:rPr>
              <a:t>đọan</a:t>
            </a:r>
            <a:r>
              <a:rPr sz="1850" b="1" spc="39" dirty="0" smtClean="0">
                <a:latin typeface="Times New Roman"/>
                <a:cs typeface="Times New Roman"/>
              </a:rPr>
              <a:t> </a:t>
            </a:r>
            <a:r>
              <a:rPr sz="1850" b="1" spc="0" dirty="0" smtClean="0">
                <a:latin typeface="Times New Roman"/>
                <a:cs typeface="Times New Roman"/>
              </a:rPr>
              <a:t>4</a:t>
            </a:r>
            <a:r>
              <a:rPr sz="1850" b="1" spc="9" dirty="0" smtClean="0">
                <a:latin typeface="Times New Roman"/>
                <a:cs typeface="Times New Roman"/>
              </a:rPr>
              <a:t> </a:t>
            </a:r>
            <a:r>
              <a:rPr sz="1850" b="1" spc="0" dirty="0" smtClean="0">
                <a:latin typeface="Times New Roman"/>
                <a:cs typeface="Times New Roman"/>
              </a:rPr>
              <a:t>:</a:t>
            </a:r>
            <a:r>
              <a:rPr sz="1850" b="1" spc="11" dirty="0" smtClean="0">
                <a:latin typeface="Times New Roman"/>
                <a:cs typeface="Times New Roman"/>
              </a:rPr>
              <a:t> </a:t>
            </a:r>
            <a:r>
              <a:rPr sz="1850" b="1" spc="0" dirty="0" smtClean="0">
                <a:latin typeface="Times New Roman"/>
                <a:cs typeface="Times New Roman"/>
              </a:rPr>
              <a:t>Màng</a:t>
            </a:r>
            <a:r>
              <a:rPr sz="1850" b="1" spc="41" dirty="0" smtClean="0">
                <a:latin typeface="Times New Roman"/>
                <a:cs typeface="Times New Roman"/>
              </a:rPr>
              <a:t> </a:t>
            </a:r>
            <a:r>
              <a:rPr sz="1850" b="1" spc="0" dirty="0" smtClean="0">
                <a:latin typeface="Times New Roman"/>
                <a:cs typeface="Times New Roman"/>
              </a:rPr>
              <a:t>đáy</a:t>
            </a:r>
            <a:r>
              <a:rPr sz="1850" b="1" spc="28" dirty="0" smtClean="0">
                <a:latin typeface="Times New Roman"/>
                <a:cs typeface="Times New Roman"/>
              </a:rPr>
              <a:t> </a:t>
            </a:r>
            <a:r>
              <a:rPr sz="1850" b="1" spc="0" dirty="0" smtClean="0">
                <a:latin typeface="Times New Roman"/>
                <a:cs typeface="Times New Roman"/>
              </a:rPr>
              <a:t>dà</a:t>
            </a:r>
            <a:r>
              <a:rPr sz="1850" b="1" spc="-104" dirty="0" smtClean="0">
                <a:latin typeface="Times New Roman"/>
                <a:cs typeface="Times New Roman"/>
              </a:rPr>
              <a:t>y</a:t>
            </a:r>
            <a:r>
              <a:rPr sz="1850" b="1" spc="0" dirty="0" smtClean="0">
                <a:latin typeface="Times New Roman"/>
                <a:cs typeface="Times New Roman"/>
              </a:rPr>
              <a:t>,</a:t>
            </a:r>
            <a:r>
              <a:rPr sz="1850" b="1" spc="38" dirty="0" smtClean="0">
                <a:latin typeface="Times New Roman"/>
                <a:cs typeface="Times New Roman"/>
              </a:rPr>
              <a:t> </a:t>
            </a:r>
            <a:r>
              <a:rPr sz="1850" b="1" spc="25" dirty="0" smtClean="0">
                <a:latin typeface="Times New Roman"/>
                <a:cs typeface="Times New Roman"/>
              </a:rPr>
              <a:t>k</a:t>
            </a:r>
            <a:r>
              <a:rPr sz="1850" b="1" spc="-9" dirty="0" smtClean="0">
                <a:latin typeface="Times New Roman"/>
                <a:cs typeface="Times New Roman"/>
              </a:rPr>
              <a:t>h</a:t>
            </a:r>
            <a:r>
              <a:rPr sz="1850" b="1" spc="0" dirty="0" smtClean="0">
                <a:latin typeface="Times New Roman"/>
                <a:cs typeface="Times New Roman"/>
              </a:rPr>
              <a:t>ông</a:t>
            </a:r>
            <a:r>
              <a:rPr sz="1850" b="1" spc="19" dirty="0" smtClean="0">
                <a:latin typeface="Times New Roman"/>
                <a:cs typeface="Times New Roman"/>
              </a:rPr>
              <a:t> </a:t>
            </a:r>
            <a:r>
              <a:rPr sz="1850" b="1" spc="0" dirty="0" smtClean="0">
                <a:latin typeface="Times New Roman"/>
                <a:cs typeface="Times New Roman"/>
              </a:rPr>
              <a:t>đều</a:t>
            </a:r>
            <a:endParaRPr sz="18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24000"/>
            <a:ext cx="419100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err="1" smtClean="0"/>
              <a:t>Đặc</a:t>
            </a:r>
            <a:r>
              <a:rPr lang="en-US" sz="2400" b="1" u="sng" dirty="0" smtClean="0"/>
              <a:t> </a:t>
            </a:r>
            <a:r>
              <a:rPr lang="en-US" sz="2400" b="1" u="sng" dirty="0" err="1" smtClean="0"/>
              <a:t>điểm</a:t>
            </a:r>
            <a:r>
              <a:rPr lang="en-US" sz="2400" b="1" u="sng" dirty="0" smtClean="0"/>
              <a:t> GPB </a:t>
            </a:r>
            <a:r>
              <a:rPr lang="en-US" sz="2400" b="1" u="sng" dirty="0" err="1" smtClean="0"/>
              <a:t>của</a:t>
            </a:r>
            <a:r>
              <a:rPr lang="en-US" sz="2400" b="1" u="sng" dirty="0" smtClean="0"/>
              <a:t> Sang </a:t>
            </a:r>
            <a:r>
              <a:rPr lang="en-US" sz="2400" b="1" u="sng" dirty="0" err="1" smtClean="0"/>
              <a:t>thương</a:t>
            </a:r>
            <a:r>
              <a:rPr lang="en-US" sz="2400" b="1" u="sng" dirty="0" smtClean="0"/>
              <a:t> </a:t>
            </a:r>
            <a:r>
              <a:rPr lang="en-US" sz="2400" b="1" u="sng" dirty="0" err="1" smtClean="0"/>
              <a:t>tăng</a:t>
            </a:r>
            <a:r>
              <a:rPr lang="en-US" sz="2400" b="1" u="sng" dirty="0" smtClean="0"/>
              <a:t> </a:t>
            </a:r>
            <a:r>
              <a:rPr lang="en-US" sz="2400" b="1" u="sng" dirty="0" err="1" smtClean="0"/>
              <a:t>sinh</a:t>
            </a:r>
            <a:r>
              <a:rPr lang="en-US" sz="2400" b="1" u="sng" dirty="0" smtClean="0"/>
              <a:t> </a:t>
            </a:r>
            <a:r>
              <a:rPr lang="en-US" sz="2400" b="1" u="sng" dirty="0" err="1" smtClean="0"/>
              <a:t>màng</a:t>
            </a:r>
            <a:endParaRPr lang="en-US" sz="2400" b="1" u="sng" dirty="0"/>
          </a:p>
        </p:txBody>
      </p:sp>
      <p:sp>
        <p:nvSpPr>
          <p:cNvPr id="3" name="Rectangle 2"/>
          <p:cNvSpPr/>
          <p:nvPr/>
        </p:nvSpPr>
        <p:spPr>
          <a:xfrm>
            <a:off x="2019300" y="3048000"/>
            <a:ext cx="4724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err="1" smtClean="0"/>
              <a:t>Phức</a:t>
            </a:r>
            <a:r>
              <a:rPr lang="en-US" sz="2400" dirty="0" smtClean="0"/>
              <a:t> </a:t>
            </a:r>
            <a:r>
              <a:rPr lang="en-US" sz="2400" dirty="0" err="1" smtClean="0"/>
              <a:t>hợp</a:t>
            </a:r>
            <a:r>
              <a:rPr lang="en-US" sz="2400" dirty="0" smtClean="0"/>
              <a:t> MD </a:t>
            </a:r>
            <a:r>
              <a:rPr lang="en-US" sz="2400" dirty="0" err="1" smtClean="0"/>
              <a:t>ngoài</a:t>
            </a:r>
            <a:r>
              <a:rPr lang="en-US" sz="2400" dirty="0" smtClean="0"/>
              <a:t> </a:t>
            </a:r>
            <a:r>
              <a:rPr lang="en-US" sz="2400" dirty="0" err="1" smtClean="0"/>
              <a:t>đóng</a:t>
            </a:r>
            <a:r>
              <a:rPr lang="en-US" sz="2400" dirty="0" smtClean="0"/>
              <a:t> ở </a:t>
            </a:r>
            <a:r>
              <a:rPr lang="en-US" sz="2400" dirty="0" err="1" smtClean="0"/>
              <a:t>màng</a:t>
            </a:r>
            <a:r>
              <a:rPr lang="en-US" sz="2400" dirty="0" smtClean="0"/>
              <a:t> </a:t>
            </a:r>
            <a:r>
              <a:rPr lang="en-US" sz="2400" dirty="0" err="1" smtClean="0"/>
              <a:t>đáy</a:t>
            </a:r>
            <a:r>
              <a:rPr lang="en-US" sz="2400" dirty="0" smtClean="0"/>
              <a:t> </a:t>
            </a:r>
            <a:r>
              <a:rPr lang="en-US" sz="2400" dirty="0" err="1" smtClean="0"/>
              <a:t>còn</a:t>
            </a:r>
            <a:r>
              <a:rPr lang="en-US" sz="2400" dirty="0" smtClean="0"/>
              <a:t> </a:t>
            </a:r>
            <a:r>
              <a:rPr lang="en-US" sz="2400" dirty="0" err="1" smtClean="0"/>
              <a:t>đóng</a:t>
            </a:r>
            <a:r>
              <a:rPr lang="en-US" sz="2400" dirty="0" smtClean="0"/>
              <a:t> ở </a:t>
            </a:r>
            <a:r>
              <a:rPr lang="en-US" sz="2400" dirty="0" err="1" smtClean="0"/>
              <a:t>vùng</a:t>
            </a:r>
            <a:r>
              <a:rPr lang="en-US" sz="2400" dirty="0" smtClean="0"/>
              <a:t> </a:t>
            </a:r>
            <a:r>
              <a:rPr lang="en-US" sz="2400" dirty="0" err="1" smtClean="0"/>
              <a:t>gian</a:t>
            </a:r>
            <a:r>
              <a:rPr lang="en-US" sz="2400" dirty="0" smtClean="0"/>
              <a:t> </a:t>
            </a:r>
            <a:r>
              <a:rPr lang="en-US" sz="2400" dirty="0" err="1" smtClean="0"/>
              <a:t>mạch</a:t>
            </a:r>
            <a:endParaRPr lang="en-US" sz="2400" dirty="0" smtClean="0"/>
          </a:p>
          <a:p>
            <a:endParaRPr lang="en-US" sz="2400" dirty="0"/>
          </a:p>
        </p:txBody>
      </p:sp>
    </p:spTree>
    <p:extLst>
      <p:ext uri="{BB962C8B-B14F-4D97-AF65-F5344CB8AC3E}">
        <p14:creationId xmlns:p14="http://schemas.microsoft.com/office/powerpoint/2010/main" val="285324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52400" y="1600200"/>
            <a:ext cx="4343400" cy="2971800"/>
          </a:xfrm>
          <a:prstGeom prst="rect">
            <a:avLst/>
          </a:prstGeom>
          <a:blipFill>
            <a:blip r:embed="rId2" cstate="print"/>
            <a:stretch>
              <a:fillRect/>
            </a:stretch>
          </a:blipFill>
        </p:spPr>
        <p:txBody>
          <a:bodyPr wrap="square" lIns="0" tIns="0" rIns="0" bIns="0" rtlCol="0">
            <a:noAutofit/>
          </a:bodyPr>
          <a:lstStyle/>
          <a:p>
            <a:endParaRPr>
              <a:latin typeface="VNI-Times" pitchFamily="2" charset="0"/>
            </a:endParaRPr>
          </a:p>
        </p:txBody>
      </p:sp>
      <p:sp>
        <p:nvSpPr>
          <p:cNvPr id="13" name="object 13"/>
          <p:cNvSpPr/>
          <p:nvPr/>
        </p:nvSpPr>
        <p:spPr>
          <a:xfrm>
            <a:off x="4659376" y="1600200"/>
            <a:ext cx="4256024" cy="2895600"/>
          </a:xfrm>
          <a:prstGeom prst="rect">
            <a:avLst/>
          </a:prstGeom>
          <a:blipFill>
            <a:blip r:embed="rId3" cstate="print"/>
            <a:stretch>
              <a:fillRect/>
            </a:stretch>
          </a:blipFill>
        </p:spPr>
        <p:txBody>
          <a:bodyPr wrap="square" lIns="0" tIns="0" rIns="0" bIns="0" rtlCol="0">
            <a:noAutofit/>
          </a:bodyPr>
          <a:lstStyle/>
          <a:p>
            <a:endParaRPr>
              <a:latin typeface="VNI-Times" pitchFamily="2" charset="0"/>
            </a:endParaRPr>
          </a:p>
        </p:txBody>
      </p:sp>
      <p:sp>
        <p:nvSpPr>
          <p:cNvPr id="12" name="object 12"/>
          <p:cNvSpPr txBox="1"/>
          <p:nvPr/>
        </p:nvSpPr>
        <p:spPr>
          <a:xfrm>
            <a:off x="1958720" y="617678"/>
            <a:ext cx="923323" cy="330504"/>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FF00FF"/>
                </a:solidFill>
                <a:latin typeface="VNI-Times" pitchFamily="2" charset="0"/>
                <a:cs typeface="Times New Roman"/>
              </a:rPr>
              <a:t>S</a:t>
            </a:r>
            <a:r>
              <a:rPr sz="3600" b="1" spc="-4" baseline="-1207" dirty="0" smtClean="0">
                <a:solidFill>
                  <a:srgbClr val="FF00FF"/>
                </a:solidFill>
                <a:latin typeface="VNI-Times" pitchFamily="2" charset="0"/>
                <a:cs typeface="Times New Roman"/>
              </a:rPr>
              <a:t>A</a:t>
            </a:r>
            <a:r>
              <a:rPr sz="3600" b="1" spc="0" baseline="-1207" dirty="0" smtClean="0">
                <a:solidFill>
                  <a:srgbClr val="FF00FF"/>
                </a:solidFill>
                <a:latin typeface="VNI-Times" pitchFamily="2" charset="0"/>
                <a:cs typeface="Times New Roman"/>
              </a:rPr>
              <a:t>NG</a:t>
            </a:r>
            <a:endParaRPr sz="2400">
              <a:latin typeface="VNI-Times" pitchFamily="2" charset="0"/>
              <a:cs typeface="Times New Roman"/>
            </a:endParaRPr>
          </a:p>
        </p:txBody>
      </p:sp>
      <p:sp>
        <p:nvSpPr>
          <p:cNvPr id="11" name="object 11"/>
          <p:cNvSpPr txBox="1"/>
          <p:nvPr/>
        </p:nvSpPr>
        <p:spPr>
          <a:xfrm>
            <a:off x="2887154" y="617678"/>
            <a:ext cx="1412711" cy="330504"/>
          </a:xfrm>
          <a:prstGeom prst="rect">
            <a:avLst/>
          </a:prstGeom>
        </p:spPr>
        <p:txBody>
          <a:bodyPr wrap="square" lIns="0" tIns="0" rIns="0" bIns="0" rtlCol="0">
            <a:noAutofit/>
          </a:bodyPr>
          <a:lstStyle/>
          <a:p>
            <a:pPr marL="12700">
              <a:lnSpc>
                <a:spcPts val="2600"/>
              </a:lnSpc>
              <a:spcBef>
                <a:spcPts val="130"/>
              </a:spcBef>
            </a:pPr>
            <a:r>
              <a:rPr sz="3600" b="1" spc="0" baseline="-1207" dirty="0" smtClean="0">
                <a:solidFill>
                  <a:srgbClr val="FF00FF"/>
                </a:solidFill>
                <a:latin typeface="VNI-Times" pitchFamily="2" charset="0"/>
                <a:cs typeface="Times New Roman"/>
              </a:rPr>
              <a:t>T</a:t>
            </a:r>
            <a:r>
              <a:rPr sz="3600" b="1" spc="-9" baseline="-1207" dirty="0" smtClean="0">
                <a:solidFill>
                  <a:srgbClr val="FF00FF"/>
                </a:solidFill>
                <a:latin typeface="VNI-Times" pitchFamily="2" charset="0"/>
                <a:cs typeface="Times New Roman"/>
              </a:rPr>
              <a:t>H</a:t>
            </a:r>
            <a:r>
              <a:rPr sz="3600" b="1" spc="0" baseline="-1207" dirty="0" smtClean="0">
                <a:solidFill>
                  <a:srgbClr val="FF00FF"/>
                </a:solidFill>
                <a:latin typeface="VNI-Times" pitchFamily="2" charset="0"/>
                <a:cs typeface="Times New Roman"/>
              </a:rPr>
              <a:t>ÖÔNG</a:t>
            </a:r>
            <a:endParaRPr sz="2400">
              <a:latin typeface="VNI-Times" pitchFamily="2" charset="0"/>
              <a:cs typeface="Times New Roman"/>
            </a:endParaRPr>
          </a:p>
        </p:txBody>
      </p:sp>
      <p:sp>
        <p:nvSpPr>
          <p:cNvPr id="10" name="object 10"/>
          <p:cNvSpPr txBox="1"/>
          <p:nvPr/>
        </p:nvSpPr>
        <p:spPr>
          <a:xfrm>
            <a:off x="4304976" y="617678"/>
            <a:ext cx="969699" cy="330504"/>
          </a:xfrm>
          <a:prstGeom prst="rect">
            <a:avLst/>
          </a:prstGeom>
        </p:spPr>
        <p:txBody>
          <a:bodyPr wrap="square" lIns="0" tIns="0" rIns="0" bIns="0" rtlCol="0">
            <a:noAutofit/>
          </a:bodyPr>
          <a:lstStyle/>
          <a:p>
            <a:pPr marL="12700">
              <a:lnSpc>
                <a:spcPts val="2600"/>
              </a:lnSpc>
              <a:spcBef>
                <a:spcPts val="130"/>
              </a:spcBef>
            </a:pPr>
            <a:r>
              <a:rPr sz="3600" b="1" spc="-9" baseline="-1207" dirty="0" smtClean="0">
                <a:solidFill>
                  <a:srgbClr val="FF00FF"/>
                </a:solidFill>
                <a:latin typeface="VNI-Times" pitchFamily="2" charset="0"/>
                <a:cs typeface="Times New Roman"/>
              </a:rPr>
              <a:t>T</a:t>
            </a:r>
            <a:r>
              <a:rPr sz="3600" b="1" spc="0" baseline="-1207" dirty="0" smtClean="0">
                <a:solidFill>
                  <a:srgbClr val="FF00FF"/>
                </a:solidFill>
                <a:latin typeface="VNI-Times" pitchFamily="2" charset="0"/>
                <a:cs typeface="Times New Roman"/>
              </a:rPr>
              <a:t>AÊ</a:t>
            </a:r>
            <a:r>
              <a:rPr sz="3600" b="1" spc="-4" baseline="-1207" dirty="0" smtClean="0">
                <a:solidFill>
                  <a:srgbClr val="FF00FF"/>
                </a:solidFill>
                <a:latin typeface="VNI-Times" pitchFamily="2" charset="0"/>
                <a:cs typeface="Times New Roman"/>
              </a:rPr>
              <a:t>N</a:t>
            </a:r>
            <a:r>
              <a:rPr sz="3600" b="1" spc="0" baseline="-1207" dirty="0" smtClean="0">
                <a:solidFill>
                  <a:srgbClr val="FF00FF"/>
                </a:solidFill>
                <a:latin typeface="VNI-Times" pitchFamily="2" charset="0"/>
                <a:cs typeface="Times New Roman"/>
              </a:rPr>
              <a:t>G</a:t>
            </a:r>
            <a:endParaRPr sz="2400">
              <a:latin typeface="VNI-Times" pitchFamily="2" charset="0"/>
              <a:cs typeface="Times New Roman"/>
            </a:endParaRPr>
          </a:p>
        </p:txBody>
      </p:sp>
      <p:sp>
        <p:nvSpPr>
          <p:cNvPr id="9" name="object 9"/>
          <p:cNvSpPr txBox="1"/>
          <p:nvPr/>
        </p:nvSpPr>
        <p:spPr>
          <a:xfrm>
            <a:off x="5279786" y="617678"/>
            <a:ext cx="815621" cy="330504"/>
          </a:xfrm>
          <a:prstGeom prst="rect">
            <a:avLst/>
          </a:prstGeom>
        </p:spPr>
        <p:txBody>
          <a:bodyPr wrap="square" lIns="0" tIns="0" rIns="0" bIns="0" rtlCol="0">
            <a:noAutofit/>
          </a:bodyPr>
          <a:lstStyle/>
          <a:p>
            <a:pPr marL="12700">
              <a:lnSpc>
                <a:spcPts val="2600"/>
              </a:lnSpc>
              <a:spcBef>
                <a:spcPts val="130"/>
              </a:spcBef>
            </a:pPr>
            <a:r>
              <a:rPr sz="3600" b="1" spc="0" baseline="-1207" dirty="0" smtClean="0">
                <a:solidFill>
                  <a:srgbClr val="FF00FF"/>
                </a:solidFill>
                <a:latin typeface="VNI-Times" pitchFamily="2" charset="0"/>
                <a:cs typeface="Times New Roman"/>
              </a:rPr>
              <a:t>SI</a:t>
            </a:r>
            <a:r>
              <a:rPr sz="3600" b="1" spc="-9" baseline="-1207" dirty="0" smtClean="0">
                <a:solidFill>
                  <a:srgbClr val="FF00FF"/>
                </a:solidFill>
                <a:latin typeface="VNI-Times" pitchFamily="2" charset="0"/>
                <a:cs typeface="Times New Roman"/>
              </a:rPr>
              <a:t>N</a:t>
            </a:r>
            <a:r>
              <a:rPr sz="3600" b="1" spc="0" baseline="-1207" dirty="0" smtClean="0">
                <a:solidFill>
                  <a:srgbClr val="FF00FF"/>
                </a:solidFill>
                <a:latin typeface="VNI-Times" pitchFamily="2" charset="0"/>
                <a:cs typeface="Times New Roman"/>
              </a:rPr>
              <a:t>H</a:t>
            </a:r>
            <a:endParaRPr sz="2400">
              <a:latin typeface="VNI-Times" pitchFamily="2" charset="0"/>
              <a:cs typeface="Times New Roman"/>
            </a:endParaRPr>
          </a:p>
        </p:txBody>
      </p:sp>
      <p:sp>
        <p:nvSpPr>
          <p:cNvPr id="8" name="object 8"/>
          <p:cNvSpPr txBox="1"/>
          <p:nvPr/>
        </p:nvSpPr>
        <p:spPr>
          <a:xfrm>
            <a:off x="6100518" y="617678"/>
            <a:ext cx="1054823" cy="330504"/>
          </a:xfrm>
          <a:prstGeom prst="rect">
            <a:avLst/>
          </a:prstGeom>
        </p:spPr>
        <p:txBody>
          <a:bodyPr wrap="square" lIns="0" tIns="0" rIns="0" bIns="0" rtlCol="0">
            <a:noAutofit/>
          </a:bodyPr>
          <a:lstStyle/>
          <a:p>
            <a:pPr marL="12700">
              <a:lnSpc>
                <a:spcPts val="2600"/>
              </a:lnSpc>
              <a:spcBef>
                <a:spcPts val="130"/>
              </a:spcBef>
            </a:pPr>
            <a:r>
              <a:rPr sz="3600" b="1" baseline="-1207" dirty="0" smtClean="0">
                <a:solidFill>
                  <a:srgbClr val="FF00FF"/>
                </a:solidFill>
                <a:latin typeface="VNI-Times" pitchFamily="2" charset="0"/>
                <a:cs typeface="Times New Roman"/>
              </a:rPr>
              <a:t>M</a:t>
            </a:r>
            <a:r>
              <a:rPr sz="3600" b="1" spc="-9" baseline="-1207" dirty="0" smtClean="0">
                <a:solidFill>
                  <a:srgbClr val="FF00FF"/>
                </a:solidFill>
                <a:latin typeface="VNI-Times" pitchFamily="2" charset="0"/>
                <a:cs typeface="Times New Roman"/>
              </a:rPr>
              <a:t>A</a:t>
            </a:r>
            <a:r>
              <a:rPr sz="3600" b="1" spc="0" baseline="-1207" dirty="0" smtClean="0">
                <a:solidFill>
                  <a:srgbClr val="FF00FF"/>
                </a:solidFill>
                <a:latin typeface="VNI-Times" pitchFamily="2" charset="0"/>
                <a:cs typeface="Times New Roman"/>
              </a:rPr>
              <a:t>ØNG</a:t>
            </a:r>
            <a:endParaRPr sz="2400">
              <a:latin typeface="VNI-Times" pitchFamily="2" charset="0"/>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95576" y="1458849"/>
            <a:ext cx="3816350" cy="2905125"/>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610311" y="4735929"/>
            <a:ext cx="7589390" cy="1062033"/>
          </a:xfrm>
          <a:prstGeom prst="rect">
            <a:avLst/>
          </a:prstGeom>
        </p:spPr>
        <p:txBody>
          <a:bodyPr wrap="square" lIns="0" tIns="0" rIns="0" bIns="0" rtlCol="0">
            <a:noAutofit/>
          </a:bodyPr>
          <a:lstStyle/>
          <a:p>
            <a:pPr marL="3048" marR="30553" algn="ctr">
              <a:lnSpc>
                <a:spcPts val="2550"/>
              </a:lnSpc>
              <a:spcBef>
                <a:spcPts val="127"/>
              </a:spcBef>
            </a:pPr>
            <a:r>
              <a:rPr sz="2400" b="1" spc="0" dirty="0" smtClean="0">
                <a:latin typeface="Times New Roman"/>
                <a:cs typeface="Times New Roman"/>
              </a:rPr>
              <a:t>Tă</a:t>
            </a:r>
            <a:r>
              <a:rPr sz="2400" b="1" spc="-4" dirty="0" smtClean="0">
                <a:latin typeface="Times New Roman"/>
                <a:cs typeface="Times New Roman"/>
              </a:rPr>
              <a:t>n</a:t>
            </a:r>
            <a:r>
              <a:rPr sz="2400" b="1" spc="0" dirty="0" smtClean="0">
                <a:latin typeface="Times New Roman"/>
                <a:cs typeface="Times New Roman"/>
              </a:rPr>
              <a:t>g</a:t>
            </a:r>
            <a:r>
              <a:rPr sz="2400" b="1" spc="9" dirty="0" smtClean="0">
                <a:latin typeface="Times New Roman"/>
                <a:cs typeface="Times New Roman"/>
              </a:rPr>
              <a:t> </a:t>
            </a:r>
            <a:r>
              <a:rPr sz="2400" b="1" spc="0" dirty="0" smtClean="0">
                <a:latin typeface="Times New Roman"/>
                <a:cs typeface="Times New Roman"/>
              </a:rPr>
              <a:t>sinh tế bào</a:t>
            </a:r>
            <a:r>
              <a:rPr sz="2400" b="1" spc="4" dirty="0" smtClean="0">
                <a:latin typeface="Times New Roman"/>
                <a:cs typeface="Times New Roman"/>
              </a:rPr>
              <a:t> </a:t>
            </a:r>
            <a:r>
              <a:rPr sz="2400" b="1" spc="0" dirty="0" smtClean="0">
                <a:latin typeface="Times New Roman"/>
                <a:cs typeface="Times New Roman"/>
              </a:rPr>
              <a:t>nội</a:t>
            </a:r>
            <a:r>
              <a:rPr sz="2400" b="1" spc="-9" dirty="0" smtClean="0">
                <a:latin typeface="Times New Roman"/>
                <a:cs typeface="Times New Roman"/>
              </a:rPr>
              <a:t> </a:t>
            </a:r>
            <a:r>
              <a:rPr sz="2400" b="1" spc="0" dirty="0" smtClean="0">
                <a:latin typeface="Times New Roman"/>
                <a:cs typeface="Times New Roman"/>
              </a:rPr>
              <a:t>mô </a:t>
            </a:r>
            <a:r>
              <a:rPr sz="2400" b="1" spc="9" dirty="0" smtClean="0">
                <a:latin typeface="Times New Roman"/>
                <a:cs typeface="Times New Roman"/>
              </a:rPr>
              <a:t>k</a:t>
            </a:r>
            <a:r>
              <a:rPr sz="2400" b="1" spc="0" dirty="0" smtClean="0">
                <a:latin typeface="Times New Roman"/>
                <a:cs typeface="Times New Roman"/>
              </a:rPr>
              <a:t>èm</a:t>
            </a:r>
            <a:r>
              <a:rPr sz="2400" b="1" spc="-4" dirty="0" smtClean="0">
                <a:latin typeface="Times New Roman"/>
                <a:cs typeface="Times New Roman"/>
              </a:rPr>
              <a:t> </a:t>
            </a:r>
            <a:r>
              <a:rPr sz="2400" b="1" spc="0" dirty="0" smtClean="0">
                <a:latin typeface="Times New Roman"/>
                <a:cs typeface="Times New Roman"/>
              </a:rPr>
              <a:t>màng đáy dày</a:t>
            </a:r>
            <a:r>
              <a:rPr sz="2400" b="1" spc="4" dirty="0" smtClean="0">
                <a:latin typeface="Times New Roman"/>
                <a:cs typeface="Times New Roman"/>
              </a:rPr>
              <a:t> </a:t>
            </a:r>
            <a:r>
              <a:rPr sz="2400" b="1" spc="0" dirty="0" smtClean="0">
                <a:latin typeface="Times New Roman"/>
                <a:cs typeface="Times New Roman"/>
              </a:rPr>
              <a:t>và tá</a:t>
            </a:r>
            <a:r>
              <a:rPr sz="2400" b="1" spc="4" dirty="0" smtClean="0">
                <a:latin typeface="Times New Roman"/>
                <a:cs typeface="Times New Roman"/>
              </a:rPr>
              <a:t>c</a:t>
            </a:r>
            <a:r>
              <a:rPr sz="2400" b="1" spc="0" dirty="0" smtClean="0">
                <a:latin typeface="Times New Roman"/>
                <a:cs typeface="Times New Roman"/>
              </a:rPr>
              <a:t>h</a:t>
            </a:r>
            <a:r>
              <a:rPr sz="2400" b="1" spc="-14" dirty="0" smtClean="0">
                <a:latin typeface="Times New Roman"/>
                <a:cs typeface="Times New Roman"/>
              </a:rPr>
              <a:t> </a:t>
            </a:r>
            <a:r>
              <a:rPr sz="2400" b="1" spc="0" dirty="0" smtClean="0">
                <a:latin typeface="Times New Roman"/>
                <a:cs typeface="Times New Roman"/>
              </a:rPr>
              <a:t>ra, có</a:t>
            </a:r>
            <a:endParaRPr sz="2400" dirty="0">
              <a:latin typeface="Times New Roman"/>
              <a:cs typeface="Times New Roman"/>
            </a:endParaRPr>
          </a:p>
          <a:p>
            <a:pPr algn="ctr">
              <a:lnSpc>
                <a:spcPct val="95825"/>
              </a:lnSpc>
            </a:pPr>
            <a:r>
              <a:rPr sz="2400" b="1" spc="0" dirty="0" smtClean="0">
                <a:latin typeface="Times New Roman"/>
                <a:cs typeface="Times New Roman"/>
              </a:rPr>
              <a:t>hình</a:t>
            </a:r>
            <a:r>
              <a:rPr sz="2400" b="1" spc="4" dirty="0" smtClean="0">
                <a:latin typeface="Times New Roman"/>
                <a:cs typeface="Times New Roman"/>
              </a:rPr>
              <a:t> </a:t>
            </a:r>
            <a:r>
              <a:rPr sz="2400" b="1" spc="0" dirty="0" smtClean="0">
                <a:latin typeface="Times New Roman"/>
                <a:cs typeface="Times New Roman"/>
              </a:rPr>
              <a:t>ảnh tiểu</a:t>
            </a:r>
            <a:r>
              <a:rPr sz="2400" b="1" spc="-4" dirty="0" smtClean="0">
                <a:latin typeface="Times New Roman"/>
                <a:cs typeface="Times New Roman"/>
              </a:rPr>
              <a:t> </a:t>
            </a:r>
            <a:r>
              <a:rPr sz="2400" b="1" spc="0" dirty="0" smtClean="0">
                <a:latin typeface="Times New Roman"/>
                <a:cs typeface="Times New Roman"/>
              </a:rPr>
              <a:t>thùy</a:t>
            </a:r>
            <a:r>
              <a:rPr sz="2400" b="1" spc="9" dirty="0" smtClean="0">
                <a:latin typeface="Times New Roman"/>
                <a:cs typeface="Times New Roman"/>
              </a:rPr>
              <a:t> </a:t>
            </a:r>
            <a:r>
              <a:rPr sz="2400" b="1" spc="0" dirty="0" smtClean="0">
                <a:latin typeface="Times New Roman"/>
                <a:cs typeface="Times New Roman"/>
              </a:rPr>
              <a:t>ở</a:t>
            </a:r>
            <a:r>
              <a:rPr sz="2400" b="1" spc="-44" dirty="0" smtClean="0">
                <a:latin typeface="Times New Roman"/>
                <a:cs typeface="Times New Roman"/>
              </a:rPr>
              <a:t> </a:t>
            </a:r>
            <a:r>
              <a:rPr sz="2400" b="1" spc="-89" dirty="0" smtClean="0">
                <a:latin typeface="Times New Roman"/>
                <a:cs typeface="Times New Roman"/>
              </a:rPr>
              <a:t>V</a:t>
            </a:r>
            <a:r>
              <a:rPr sz="2400" b="1" spc="0" dirty="0" smtClean="0">
                <a:latin typeface="Times New Roman"/>
                <a:cs typeface="Times New Roman"/>
              </a:rPr>
              <a:t>i</a:t>
            </a:r>
            <a:r>
              <a:rPr sz="2400" b="1" spc="4" dirty="0" smtClean="0">
                <a:latin typeface="Times New Roman"/>
                <a:cs typeface="Times New Roman"/>
              </a:rPr>
              <a:t>ê</a:t>
            </a:r>
            <a:r>
              <a:rPr sz="2400" b="1" spc="0" dirty="0" smtClean="0">
                <a:latin typeface="Times New Roman"/>
                <a:cs typeface="Times New Roman"/>
              </a:rPr>
              <a:t>m cầu thận tăng sinh</a:t>
            </a:r>
            <a:r>
              <a:rPr sz="2400" b="1" spc="4" dirty="0" smtClean="0">
                <a:latin typeface="Times New Roman"/>
                <a:cs typeface="Times New Roman"/>
              </a:rPr>
              <a:t> </a:t>
            </a:r>
            <a:r>
              <a:rPr sz="2400" b="1" spc="0" dirty="0" smtClean="0">
                <a:latin typeface="Times New Roman"/>
                <a:cs typeface="Times New Roman"/>
              </a:rPr>
              <a:t>màng </a:t>
            </a:r>
            <a:r>
              <a:rPr sz="2400" b="1" spc="4" dirty="0" smtClean="0">
                <a:latin typeface="Times New Roman"/>
                <a:cs typeface="Times New Roman"/>
              </a:rPr>
              <a:t>t</a:t>
            </a:r>
            <a:r>
              <a:rPr sz="2400" b="1" spc="0" dirty="0" smtClean="0">
                <a:latin typeface="Times New Roman"/>
                <a:cs typeface="Times New Roman"/>
              </a:rPr>
              <a:t>ype</a:t>
            </a:r>
            <a:r>
              <a:rPr sz="2400" b="1" spc="-9" dirty="0" smtClean="0">
                <a:latin typeface="Times New Roman"/>
                <a:cs typeface="Times New Roman"/>
              </a:rPr>
              <a:t> </a:t>
            </a:r>
            <a:r>
              <a:rPr sz="2400" b="1" spc="0" dirty="0" smtClean="0">
                <a:latin typeface="Times New Roman"/>
                <a:cs typeface="Times New Roman"/>
              </a:rPr>
              <a:t>1</a:t>
            </a:r>
            <a:endParaRPr sz="2400" dirty="0">
              <a:latin typeface="Times New Roman"/>
              <a:cs typeface="Times New Roman"/>
            </a:endParaRPr>
          </a:p>
          <a:p>
            <a:pPr marL="2894611" marR="2920213" algn="ctr">
              <a:lnSpc>
                <a:spcPct val="95825"/>
              </a:lnSpc>
              <a:spcBef>
                <a:spcPts val="120"/>
              </a:spcBef>
            </a:pPr>
            <a:r>
              <a:rPr sz="2400" b="1" spc="0" dirty="0" smtClean="0">
                <a:latin typeface="Times New Roman"/>
                <a:cs typeface="Times New Roman"/>
              </a:rPr>
              <a:t>(Nh</a:t>
            </a:r>
            <a:r>
              <a:rPr sz="2400" b="1" spc="-9" dirty="0" smtClean="0">
                <a:latin typeface="Times New Roman"/>
                <a:cs typeface="Times New Roman"/>
              </a:rPr>
              <a:t>u</a:t>
            </a:r>
            <a:r>
              <a:rPr sz="2400" b="1" spc="0" dirty="0" smtClean="0">
                <a:latin typeface="Times New Roman"/>
                <a:cs typeface="Times New Roman"/>
              </a:rPr>
              <a:t>ộm</a:t>
            </a:r>
            <a:r>
              <a:rPr sz="2400" b="1" spc="9" dirty="0" smtClean="0">
                <a:latin typeface="Times New Roman"/>
                <a:cs typeface="Times New Roman"/>
              </a:rPr>
              <a:t> </a:t>
            </a:r>
            <a:r>
              <a:rPr sz="2400" b="1" spc="0" dirty="0" smtClean="0">
                <a:latin typeface="Times New Roman"/>
                <a:cs typeface="Times New Roman"/>
              </a:rPr>
              <a:t>bạc)</a:t>
            </a:r>
            <a:endParaRPr sz="24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986152" y="695166"/>
            <a:ext cx="5231380"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rgbClr val="00B050"/>
                </a:solidFill>
                <a:latin typeface="Arial"/>
                <a:cs typeface="Arial"/>
              </a:rPr>
              <a:t>TRIỆU</a:t>
            </a:r>
            <a:r>
              <a:rPr sz="3200" b="1" spc="-9" dirty="0" smtClean="0">
                <a:solidFill>
                  <a:srgbClr val="00B050"/>
                </a:solidFill>
                <a:latin typeface="Arial"/>
                <a:cs typeface="Arial"/>
              </a:rPr>
              <a:t> </a:t>
            </a:r>
            <a:r>
              <a:rPr sz="3200" b="1" spc="0" dirty="0" smtClean="0">
                <a:solidFill>
                  <a:srgbClr val="00B050"/>
                </a:solidFill>
                <a:latin typeface="Arial"/>
                <a:cs typeface="Arial"/>
              </a:rPr>
              <a:t>CH</a:t>
            </a:r>
            <a:r>
              <a:rPr sz="3200" b="1" spc="4" dirty="0" smtClean="0">
                <a:solidFill>
                  <a:srgbClr val="00B050"/>
                </a:solidFill>
                <a:latin typeface="Arial"/>
                <a:cs typeface="Arial"/>
              </a:rPr>
              <a:t>Ứ</a:t>
            </a:r>
            <a:r>
              <a:rPr sz="3200" b="1" spc="0" dirty="0" smtClean="0">
                <a:solidFill>
                  <a:srgbClr val="00B050"/>
                </a:solidFill>
                <a:latin typeface="Arial"/>
                <a:cs typeface="Arial"/>
              </a:rPr>
              <a:t>NG</a:t>
            </a:r>
            <a:r>
              <a:rPr sz="3200" b="1" spc="-29" dirty="0" smtClean="0">
                <a:solidFill>
                  <a:srgbClr val="00B050"/>
                </a:solidFill>
                <a:latin typeface="Arial"/>
                <a:cs typeface="Arial"/>
              </a:rPr>
              <a:t> </a:t>
            </a:r>
            <a:r>
              <a:rPr sz="3200" b="1" spc="0" dirty="0" smtClean="0">
                <a:solidFill>
                  <a:srgbClr val="00B050"/>
                </a:solidFill>
                <a:latin typeface="Arial"/>
                <a:cs typeface="Arial"/>
              </a:rPr>
              <a:t>LÂM</a:t>
            </a:r>
            <a:r>
              <a:rPr sz="3200" b="1" spc="-14" dirty="0" smtClean="0">
                <a:solidFill>
                  <a:srgbClr val="00B050"/>
                </a:solidFill>
                <a:latin typeface="Arial"/>
                <a:cs typeface="Arial"/>
              </a:rPr>
              <a:t> </a:t>
            </a:r>
            <a:r>
              <a:rPr sz="3200" b="1" spc="0" dirty="0" smtClean="0">
                <a:solidFill>
                  <a:srgbClr val="00B050"/>
                </a:solidFill>
                <a:latin typeface="Arial"/>
                <a:cs typeface="Arial"/>
              </a:rPr>
              <a:t>SÀNG</a:t>
            </a:r>
            <a:endParaRPr sz="3200" dirty="0">
              <a:solidFill>
                <a:srgbClr val="00B050"/>
              </a:solidFill>
              <a:latin typeface="Arial"/>
              <a:cs typeface="Arial"/>
            </a:endParaRPr>
          </a:p>
        </p:txBody>
      </p:sp>
      <p:sp>
        <p:nvSpPr>
          <p:cNvPr id="5" name="object 5"/>
          <p:cNvSpPr txBox="1"/>
          <p:nvPr/>
        </p:nvSpPr>
        <p:spPr>
          <a:xfrm>
            <a:off x="624941" y="1380857"/>
            <a:ext cx="229006" cy="432612"/>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p:txBody>
      </p:sp>
      <p:sp>
        <p:nvSpPr>
          <p:cNvPr id="4" name="object 4"/>
          <p:cNvSpPr txBox="1"/>
          <p:nvPr/>
        </p:nvSpPr>
        <p:spPr>
          <a:xfrm>
            <a:off x="1082141" y="1590584"/>
            <a:ext cx="6676382" cy="3060564"/>
          </a:xfrm>
          <a:prstGeom prst="rect">
            <a:avLst/>
          </a:prstGeom>
        </p:spPr>
        <p:txBody>
          <a:bodyPr wrap="square" lIns="0" tIns="0" rIns="0" bIns="0" rtlCol="0">
            <a:noAutofit/>
          </a:bodyPr>
          <a:lstStyle/>
          <a:p>
            <a:pPr marL="12700" marR="33301">
              <a:lnSpc>
                <a:spcPts val="2275"/>
              </a:lnSpc>
              <a:spcBef>
                <a:spcPts val="113"/>
              </a:spcBef>
            </a:pPr>
            <a:r>
              <a:rPr sz="2100" b="1" spc="0" dirty="0" smtClean="0">
                <a:latin typeface="Times New Roman"/>
                <a:cs typeface="Times New Roman"/>
              </a:rPr>
              <a:t>PHÙ</a:t>
            </a:r>
            <a:r>
              <a:rPr sz="2100" b="1" spc="9" dirty="0" smtClean="0">
                <a:latin typeface="Times New Roman"/>
                <a:cs typeface="Times New Roman"/>
              </a:rPr>
              <a:t> </a:t>
            </a:r>
            <a:r>
              <a:rPr sz="2100" b="1" spc="0" dirty="0" smtClean="0">
                <a:latin typeface="Times New Roman"/>
                <a:cs typeface="Times New Roman"/>
              </a:rPr>
              <a:t>TÒAN</a:t>
            </a:r>
            <a:r>
              <a:rPr sz="2100" b="1" spc="15" dirty="0" smtClean="0">
                <a:latin typeface="Times New Roman"/>
                <a:cs typeface="Times New Roman"/>
              </a:rPr>
              <a:t> </a:t>
            </a:r>
            <a:r>
              <a:rPr sz="2100" b="1" spc="0" dirty="0" smtClean="0">
                <a:latin typeface="Times New Roman"/>
                <a:cs typeface="Times New Roman"/>
              </a:rPr>
              <a:t>THÂ</a:t>
            </a:r>
            <a:r>
              <a:rPr sz="2100" b="1" spc="9" dirty="0" smtClean="0">
                <a:latin typeface="Times New Roman"/>
                <a:cs typeface="Times New Roman"/>
              </a:rPr>
              <a:t>N</a:t>
            </a:r>
            <a:r>
              <a:rPr sz="2100" b="1" spc="0" dirty="0" smtClean="0">
                <a:latin typeface="Times New Roman"/>
                <a:cs typeface="Times New Roman"/>
              </a:rPr>
              <a:t>:</a:t>
            </a:r>
            <a:r>
              <a:rPr sz="2100" b="1" spc="52" dirty="0" smtClean="0">
                <a:latin typeface="Times New Roman"/>
                <a:cs typeface="Times New Roman"/>
              </a:rPr>
              <a:t> </a:t>
            </a:r>
            <a:r>
              <a:rPr sz="2100" b="1" spc="-4" dirty="0" smtClean="0">
                <a:latin typeface="Times New Roman"/>
                <a:cs typeface="Times New Roman"/>
              </a:rPr>
              <a:t>l</a:t>
            </a:r>
            <a:r>
              <a:rPr sz="2100" b="1" spc="0" dirty="0" smtClean="0">
                <a:latin typeface="Times New Roman"/>
                <a:cs typeface="Times New Roman"/>
              </a:rPr>
              <a:t>à</a:t>
            </a:r>
            <a:r>
              <a:rPr sz="2100" b="1" spc="32" dirty="0" smtClean="0">
                <a:latin typeface="Times New Roman"/>
                <a:cs typeface="Times New Roman"/>
              </a:rPr>
              <a:t> </a:t>
            </a:r>
            <a:r>
              <a:rPr sz="2100" b="1" spc="0" dirty="0" smtClean="0">
                <a:latin typeface="Times New Roman"/>
                <a:cs typeface="Times New Roman"/>
              </a:rPr>
              <a:t>tr</a:t>
            </a:r>
            <a:r>
              <a:rPr sz="2100" b="1" spc="-9" dirty="0" smtClean="0">
                <a:latin typeface="Times New Roman"/>
                <a:cs typeface="Times New Roman"/>
              </a:rPr>
              <a:t>i</a:t>
            </a:r>
            <a:r>
              <a:rPr sz="2100" b="1" spc="0" dirty="0" smtClean="0">
                <a:latin typeface="Times New Roman"/>
                <a:cs typeface="Times New Roman"/>
              </a:rPr>
              <a:t>ệu</a:t>
            </a:r>
            <a:r>
              <a:rPr sz="2100" b="1" spc="75" dirty="0" smtClean="0">
                <a:latin typeface="Times New Roman"/>
                <a:cs typeface="Times New Roman"/>
              </a:rPr>
              <a:t> </a:t>
            </a:r>
            <a:r>
              <a:rPr sz="2100" b="1" spc="0" dirty="0" smtClean="0">
                <a:latin typeface="Times New Roman"/>
                <a:cs typeface="Times New Roman"/>
              </a:rPr>
              <a:t>chứng</a:t>
            </a:r>
            <a:r>
              <a:rPr sz="2100" b="1" spc="55" dirty="0" smtClean="0">
                <a:latin typeface="Times New Roman"/>
                <a:cs typeface="Times New Roman"/>
              </a:rPr>
              <a:t> </a:t>
            </a:r>
            <a:r>
              <a:rPr sz="2100" b="1" spc="0" dirty="0" smtClean="0">
                <a:latin typeface="Times New Roman"/>
                <a:cs typeface="Times New Roman"/>
              </a:rPr>
              <a:t>thường</a:t>
            </a:r>
            <a:r>
              <a:rPr sz="2100" b="1" spc="65" dirty="0" smtClean="0">
                <a:latin typeface="Times New Roman"/>
                <a:cs typeface="Times New Roman"/>
              </a:rPr>
              <a:t> </a:t>
            </a:r>
            <a:r>
              <a:rPr sz="2100" b="1" spc="0" dirty="0" smtClean="0">
                <a:latin typeface="Times New Roman"/>
                <a:cs typeface="Times New Roman"/>
              </a:rPr>
              <a:t>gặp</a:t>
            </a:r>
            <a:endParaRPr sz="2100">
              <a:latin typeface="Times New Roman"/>
              <a:cs typeface="Times New Roman"/>
            </a:endParaRPr>
          </a:p>
          <a:p>
            <a:pPr marL="12700">
              <a:lnSpc>
                <a:spcPts val="2414"/>
              </a:lnSpc>
              <a:spcBef>
                <a:spcPts val="1311"/>
              </a:spcBef>
            </a:pPr>
            <a:r>
              <a:rPr sz="2100" b="1" spc="0" dirty="0" smtClean="0">
                <a:latin typeface="Times New Roman"/>
                <a:cs typeface="Times New Roman"/>
              </a:rPr>
              <a:t>_Thư</a:t>
            </a:r>
            <a:r>
              <a:rPr sz="2100" b="1" spc="9" dirty="0" smtClean="0">
                <a:latin typeface="Times New Roman"/>
                <a:cs typeface="Times New Roman"/>
              </a:rPr>
              <a:t>ờ</a:t>
            </a:r>
            <a:r>
              <a:rPr sz="2100" b="1" spc="0" dirty="0" smtClean="0">
                <a:latin typeface="Times New Roman"/>
                <a:cs typeface="Times New Roman"/>
              </a:rPr>
              <a:t>ng</a:t>
            </a:r>
            <a:r>
              <a:rPr sz="2100" b="1" spc="72" dirty="0" smtClean="0">
                <a:latin typeface="Times New Roman"/>
                <a:cs typeface="Times New Roman"/>
              </a:rPr>
              <a:t> </a:t>
            </a:r>
            <a:r>
              <a:rPr sz="2100" b="1" spc="0" dirty="0" smtClean="0">
                <a:latin typeface="Times New Roman"/>
                <a:cs typeface="Times New Roman"/>
              </a:rPr>
              <a:t>bắt</a:t>
            </a:r>
            <a:r>
              <a:rPr sz="2100" b="1" spc="29" dirty="0" smtClean="0">
                <a:latin typeface="Times New Roman"/>
                <a:cs typeface="Times New Roman"/>
              </a:rPr>
              <a:t> </a:t>
            </a:r>
            <a:r>
              <a:rPr sz="2100" b="1" spc="0" dirty="0" smtClean="0">
                <a:latin typeface="Times New Roman"/>
                <a:cs typeface="Times New Roman"/>
              </a:rPr>
              <a:t>đầu</a:t>
            </a:r>
            <a:r>
              <a:rPr sz="2100" b="1" spc="48" dirty="0" smtClean="0">
                <a:latin typeface="Times New Roman"/>
                <a:cs typeface="Times New Roman"/>
              </a:rPr>
              <a:t> </a:t>
            </a:r>
            <a:r>
              <a:rPr sz="2100" b="1" spc="0" dirty="0" smtClean="0">
                <a:latin typeface="Times New Roman"/>
                <a:cs typeface="Times New Roman"/>
              </a:rPr>
              <a:t>ở</a:t>
            </a:r>
            <a:r>
              <a:rPr sz="2100" b="1" spc="21" dirty="0" smtClean="0">
                <a:latin typeface="Times New Roman"/>
                <a:cs typeface="Times New Roman"/>
              </a:rPr>
              <a:t> </a:t>
            </a:r>
            <a:r>
              <a:rPr sz="2100" b="1" spc="0" dirty="0" smtClean="0">
                <a:latin typeface="Times New Roman"/>
                <a:cs typeface="Times New Roman"/>
              </a:rPr>
              <a:t>mặ</a:t>
            </a:r>
            <a:r>
              <a:rPr sz="2100" b="1" spc="-9" dirty="0" smtClean="0">
                <a:latin typeface="Times New Roman"/>
                <a:cs typeface="Times New Roman"/>
              </a:rPr>
              <a:t>t</a:t>
            </a:r>
            <a:r>
              <a:rPr sz="2100" b="1" spc="0" dirty="0" smtClean="0">
                <a:latin typeface="Times New Roman"/>
                <a:cs typeface="Times New Roman"/>
              </a:rPr>
              <a:t>,</a:t>
            </a:r>
            <a:r>
              <a:rPr sz="2100" b="1" spc="60" dirty="0" smtClean="0">
                <a:latin typeface="Times New Roman"/>
                <a:cs typeface="Times New Roman"/>
              </a:rPr>
              <a:t> </a:t>
            </a:r>
            <a:r>
              <a:rPr sz="2100" b="1" spc="0" dirty="0" smtClean="0">
                <a:latin typeface="Times New Roman"/>
                <a:cs typeface="Times New Roman"/>
              </a:rPr>
              <a:t>lan</a:t>
            </a:r>
            <a:r>
              <a:rPr sz="2100" b="1" spc="27" dirty="0" smtClean="0">
                <a:latin typeface="Times New Roman"/>
                <a:cs typeface="Times New Roman"/>
              </a:rPr>
              <a:t> </a:t>
            </a:r>
            <a:r>
              <a:rPr sz="2100" b="1" spc="0" dirty="0" smtClean="0">
                <a:latin typeface="Times New Roman"/>
                <a:cs typeface="Times New Roman"/>
              </a:rPr>
              <a:t>tòan</a:t>
            </a:r>
            <a:r>
              <a:rPr sz="2100" b="1" spc="39" dirty="0" smtClean="0">
                <a:latin typeface="Times New Roman"/>
                <a:cs typeface="Times New Roman"/>
              </a:rPr>
              <a:t> </a:t>
            </a:r>
            <a:r>
              <a:rPr sz="2100" b="1" spc="0" dirty="0" smtClean="0">
                <a:latin typeface="Times New Roman"/>
                <a:cs typeface="Times New Roman"/>
              </a:rPr>
              <a:t>thân,</a:t>
            </a:r>
            <a:r>
              <a:rPr sz="2100" b="1" spc="61" dirty="0" smtClean="0">
                <a:latin typeface="Times New Roman"/>
                <a:cs typeface="Times New Roman"/>
              </a:rPr>
              <a:t> </a:t>
            </a:r>
            <a:r>
              <a:rPr sz="2100" b="1" spc="0" dirty="0" smtClean="0">
                <a:latin typeface="Times New Roman"/>
                <a:cs typeface="Times New Roman"/>
              </a:rPr>
              <a:t>phù</a:t>
            </a:r>
            <a:r>
              <a:rPr sz="2100" b="1" spc="44" dirty="0" smtClean="0">
                <a:latin typeface="Times New Roman"/>
                <a:cs typeface="Times New Roman"/>
              </a:rPr>
              <a:t> </a:t>
            </a:r>
            <a:r>
              <a:rPr sz="2100" b="1" spc="0" dirty="0" smtClean="0">
                <a:latin typeface="Times New Roman"/>
                <a:cs typeface="Times New Roman"/>
              </a:rPr>
              <a:t>chân,</a:t>
            </a:r>
            <a:r>
              <a:rPr sz="2100" b="1" spc="63" dirty="0" smtClean="0">
                <a:latin typeface="Times New Roman"/>
                <a:cs typeface="Times New Roman"/>
              </a:rPr>
              <a:t> </a:t>
            </a:r>
            <a:r>
              <a:rPr sz="2100" b="1" spc="0" dirty="0" smtClean="0">
                <a:latin typeface="Times New Roman"/>
                <a:cs typeface="Times New Roman"/>
              </a:rPr>
              <a:t>mắt</a:t>
            </a:r>
            <a:r>
              <a:rPr sz="2100" b="1" spc="34" dirty="0" smtClean="0">
                <a:latin typeface="Times New Roman"/>
                <a:cs typeface="Times New Roman"/>
              </a:rPr>
              <a:t> </a:t>
            </a:r>
            <a:r>
              <a:rPr sz="2100" b="1" spc="0" dirty="0" smtClean="0">
                <a:latin typeface="Times New Roman"/>
                <a:cs typeface="Times New Roman"/>
              </a:rPr>
              <a:t>cá, </a:t>
            </a:r>
            <a:endParaRPr sz="2100">
              <a:latin typeface="Times New Roman"/>
              <a:cs typeface="Times New Roman"/>
            </a:endParaRPr>
          </a:p>
          <a:p>
            <a:pPr marL="12700">
              <a:lnSpc>
                <a:spcPts val="2414"/>
              </a:lnSpc>
              <a:spcBef>
                <a:spcPts val="140"/>
              </a:spcBef>
            </a:pPr>
            <a:r>
              <a:rPr sz="2100" b="1" spc="0" dirty="0" smtClean="0">
                <a:latin typeface="Times New Roman"/>
                <a:cs typeface="Times New Roman"/>
              </a:rPr>
              <a:t>thắt</a:t>
            </a:r>
            <a:r>
              <a:rPr sz="2100" b="1" spc="46" dirty="0" smtClean="0">
                <a:latin typeface="Times New Roman"/>
                <a:cs typeface="Times New Roman"/>
              </a:rPr>
              <a:t> </a:t>
            </a:r>
            <a:r>
              <a:rPr sz="2100" b="1" spc="0" dirty="0" smtClean="0">
                <a:latin typeface="Times New Roman"/>
                <a:cs typeface="Times New Roman"/>
              </a:rPr>
              <a:t>lưng</a:t>
            </a:r>
            <a:r>
              <a:rPr sz="2100" b="1" spc="40" dirty="0" smtClean="0">
                <a:latin typeface="Times New Roman"/>
                <a:cs typeface="Times New Roman"/>
              </a:rPr>
              <a:t> </a:t>
            </a:r>
            <a:r>
              <a:rPr sz="2100" b="1" spc="0" dirty="0" smtClean="0">
                <a:latin typeface="Times New Roman"/>
                <a:cs typeface="Times New Roman"/>
              </a:rPr>
              <a:t>khi</a:t>
            </a:r>
            <a:r>
              <a:rPr sz="2100" b="1" spc="29" dirty="0" smtClean="0">
                <a:latin typeface="Times New Roman"/>
                <a:cs typeface="Times New Roman"/>
              </a:rPr>
              <a:t> </a:t>
            </a:r>
            <a:r>
              <a:rPr sz="2100" b="1" spc="0" dirty="0" smtClean="0">
                <a:latin typeface="Times New Roman"/>
                <a:cs typeface="Times New Roman"/>
              </a:rPr>
              <a:t>nàm</a:t>
            </a:r>
            <a:r>
              <a:rPr sz="2100" b="1" spc="39" dirty="0" smtClean="0">
                <a:latin typeface="Times New Roman"/>
                <a:cs typeface="Times New Roman"/>
              </a:rPr>
              <a:t> </a:t>
            </a:r>
            <a:r>
              <a:rPr sz="2100" b="1" spc="0" dirty="0" smtClean="0">
                <a:latin typeface="Times New Roman"/>
                <a:cs typeface="Times New Roman"/>
              </a:rPr>
              <a:t>lâu,</a:t>
            </a:r>
            <a:r>
              <a:rPr sz="2100" b="1" spc="43" dirty="0" smtClean="0">
                <a:latin typeface="Times New Roman"/>
                <a:cs typeface="Times New Roman"/>
              </a:rPr>
              <a:t> </a:t>
            </a:r>
            <a:r>
              <a:rPr sz="2100" b="1" spc="0" dirty="0" smtClean="0">
                <a:latin typeface="Times New Roman"/>
                <a:cs typeface="Times New Roman"/>
              </a:rPr>
              <a:t>phù</a:t>
            </a:r>
            <a:r>
              <a:rPr sz="2100" b="1" spc="44" dirty="0" smtClean="0">
                <a:latin typeface="Times New Roman"/>
                <a:cs typeface="Times New Roman"/>
              </a:rPr>
              <a:t> </a:t>
            </a:r>
            <a:r>
              <a:rPr sz="2100" b="1" spc="0" dirty="0" smtClean="0">
                <a:latin typeface="Times New Roman"/>
                <a:cs typeface="Times New Roman"/>
              </a:rPr>
              <a:t>bìu,</a:t>
            </a:r>
            <a:r>
              <a:rPr sz="2100" b="1" spc="49" dirty="0" smtClean="0">
                <a:latin typeface="Times New Roman"/>
                <a:cs typeface="Times New Roman"/>
              </a:rPr>
              <a:t> </a:t>
            </a:r>
            <a:r>
              <a:rPr sz="2100" b="1" spc="0" dirty="0" smtClean="0">
                <a:latin typeface="Times New Roman"/>
                <a:cs typeface="Times New Roman"/>
              </a:rPr>
              <a:t>phù</a:t>
            </a:r>
            <a:r>
              <a:rPr sz="2100" b="1" spc="44" dirty="0" smtClean="0">
                <a:latin typeface="Times New Roman"/>
                <a:cs typeface="Times New Roman"/>
              </a:rPr>
              <a:t> </a:t>
            </a:r>
            <a:r>
              <a:rPr sz="2100" b="1" spc="0" dirty="0" smtClean="0">
                <a:latin typeface="Times New Roman"/>
                <a:cs typeface="Times New Roman"/>
              </a:rPr>
              <a:t>âm</a:t>
            </a:r>
            <a:r>
              <a:rPr sz="2100" b="1" spc="27" dirty="0" smtClean="0">
                <a:latin typeface="Times New Roman"/>
                <a:cs typeface="Times New Roman"/>
              </a:rPr>
              <a:t> </a:t>
            </a:r>
            <a:r>
              <a:rPr sz="2100" b="1" spc="0" dirty="0" smtClean="0">
                <a:latin typeface="Times New Roman"/>
                <a:cs typeface="Times New Roman"/>
              </a:rPr>
              <a:t>hộ.</a:t>
            </a:r>
            <a:endParaRPr sz="2100">
              <a:latin typeface="Times New Roman"/>
              <a:cs typeface="Times New Roman"/>
            </a:endParaRPr>
          </a:p>
          <a:p>
            <a:pPr marL="12700" marR="33301">
              <a:lnSpc>
                <a:spcPct val="95825"/>
              </a:lnSpc>
              <a:spcBef>
                <a:spcPts val="1432"/>
              </a:spcBef>
            </a:pPr>
            <a:r>
              <a:rPr sz="2100" b="1" spc="0" dirty="0" smtClean="0">
                <a:latin typeface="Times New Roman"/>
                <a:cs typeface="Times New Roman"/>
              </a:rPr>
              <a:t>_Phù</a:t>
            </a:r>
            <a:r>
              <a:rPr sz="2100" b="1" spc="56" dirty="0" smtClean="0">
                <a:latin typeface="Times New Roman"/>
                <a:cs typeface="Times New Roman"/>
              </a:rPr>
              <a:t> </a:t>
            </a:r>
            <a:r>
              <a:rPr sz="2100" b="1" spc="0" dirty="0" smtClean="0">
                <a:latin typeface="Times New Roman"/>
                <a:cs typeface="Times New Roman"/>
              </a:rPr>
              <a:t>mề</a:t>
            </a:r>
            <a:r>
              <a:rPr sz="2100" b="1" spc="-9" dirty="0" smtClean="0">
                <a:latin typeface="Times New Roman"/>
                <a:cs typeface="Times New Roman"/>
              </a:rPr>
              <a:t>m</a:t>
            </a:r>
            <a:r>
              <a:rPr sz="2100" b="1" spc="0" dirty="0" smtClean="0">
                <a:latin typeface="Times New Roman"/>
                <a:cs typeface="Times New Roman"/>
              </a:rPr>
              <a:t>,</a:t>
            </a:r>
            <a:r>
              <a:rPr sz="2100" b="1" spc="59" dirty="0" smtClean="0">
                <a:latin typeface="Times New Roman"/>
                <a:cs typeface="Times New Roman"/>
              </a:rPr>
              <a:t> </a:t>
            </a:r>
            <a:r>
              <a:rPr sz="2100" b="1" spc="0" dirty="0" smtClean="0">
                <a:latin typeface="Times New Roman"/>
                <a:cs typeface="Times New Roman"/>
              </a:rPr>
              <a:t>trắng,</a:t>
            </a:r>
            <a:r>
              <a:rPr sz="2100" b="1" spc="64" dirty="0" smtClean="0">
                <a:latin typeface="Times New Roman"/>
                <a:cs typeface="Times New Roman"/>
              </a:rPr>
              <a:t> </a:t>
            </a:r>
            <a:r>
              <a:rPr sz="2100" b="1" spc="0" dirty="0" smtClean="0">
                <a:latin typeface="Times New Roman"/>
                <a:cs typeface="Times New Roman"/>
              </a:rPr>
              <a:t>ấn</a:t>
            </a:r>
            <a:r>
              <a:rPr sz="2100" b="1" spc="32" dirty="0" smtClean="0">
                <a:latin typeface="Times New Roman"/>
                <a:cs typeface="Times New Roman"/>
              </a:rPr>
              <a:t> </a:t>
            </a:r>
            <a:r>
              <a:rPr sz="2100" b="1" spc="0" dirty="0" smtClean="0">
                <a:latin typeface="Times New Roman"/>
                <a:cs typeface="Times New Roman"/>
              </a:rPr>
              <a:t>lõm,</a:t>
            </a:r>
            <a:r>
              <a:rPr sz="2100" b="1" spc="48" dirty="0" smtClean="0">
                <a:latin typeface="Times New Roman"/>
                <a:cs typeface="Times New Roman"/>
              </a:rPr>
              <a:t> </a:t>
            </a:r>
            <a:r>
              <a:rPr sz="2100" b="1" spc="0" dirty="0" smtClean="0">
                <a:latin typeface="Times New Roman"/>
                <a:cs typeface="Times New Roman"/>
              </a:rPr>
              <a:t>không</a:t>
            </a:r>
            <a:r>
              <a:rPr sz="2100" b="1" spc="41" dirty="0" smtClean="0">
                <a:latin typeface="Times New Roman"/>
                <a:cs typeface="Times New Roman"/>
              </a:rPr>
              <a:t> </a:t>
            </a:r>
            <a:r>
              <a:rPr sz="2100" b="1" spc="0" dirty="0" smtClean="0">
                <a:latin typeface="Times New Roman"/>
                <a:cs typeface="Times New Roman"/>
              </a:rPr>
              <a:t>đau,</a:t>
            </a:r>
            <a:r>
              <a:rPr sz="2100" b="1" spc="54" dirty="0" smtClean="0">
                <a:latin typeface="Times New Roman"/>
                <a:cs typeface="Times New Roman"/>
              </a:rPr>
              <a:t> </a:t>
            </a:r>
            <a:r>
              <a:rPr sz="2100" b="1" spc="0" dirty="0" smtClean="0">
                <a:latin typeface="Times New Roman"/>
                <a:cs typeface="Times New Roman"/>
              </a:rPr>
              <a:t>đối</a:t>
            </a:r>
            <a:r>
              <a:rPr sz="2100" b="1" spc="27" dirty="0" smtClean="0">
                <a:latin typeface="Times New Roman"/>
                <a:cs typeface="Times New Roman"/>
              </a:rPr>
              <a:t> </a:t>
            </a:r>
            <a:r>
              <a:rPr sz="2100" b="1" spc="0" dirty="0" smtClean="0">
                <a:latin typeface="Times New Roman"/>
                <a:cs typeface="Times New Roman"/>
              </a:rPr>
              <a:t>x</a:t>
            </a:r>
            <a:r>
              <a:rPr sz="2100" b="1" spc="4" dirty="0" smtClean="0">
                <a:latin typeface="Times New Roman"/>
                <a:cs typeface="Times New Roman"/>
              </a:rPr>
              <a:t>ứ</a:t>
            </a:r>
            <a:r>
              <a:rPr sz="2100" b="1" spc="0" dirty="0" smtClean="0">
                <a:latin typeface="Times New Roman"/>
                <a:cs typeface="Times New Roman"/>
              </a:rPr>
              <a:t>ng</a:t>
            </a:r>
            <a:r>
              <a:rPr sz="2100" b="1" spc="35" dirty="0" smtClean="0">
                <a:latin typeface="Times New Roman"/>
                <a:cs typeface="Times New Roman"/>
              </a:rPr>
              <a:t> </a:t>
            </a:r>
            <a:r>
              <a:rPr sz="2100" b="1" spc="0" dirty="0" smtClean="0">
                <a:latin typeface="Times New Roman"/>
                <a:cs typeface="Times New Roman"/>
              </a:rPr>
              <a:t>hai</a:t>
            </a:r>
            <a:r>
              <a:rPr sz="2100" b="1" spc="27" dirty="0" smtClean="0">
                <a:latin typeface="Times New Roman"/>
                <a:cs typeface="Times New Roman"/>
              </a:rPr>
              <a:t> </a:t>
            </a:r>
            <a:r>
              <a:rPr sz="2100" b="1" spc="0" dirty="0" smtClean="0">
                <a:latin typeface="Times New Roman"/>
                <a:cs typeface="Times New Roman"/>
              </a:rPr>
              <a:t>bên</a:t>
            </a:r>
            <a:endParaRPr sz="2100">
              <a:latin typeface="Times New Roman"/>
              <a:cs typeface="Times New Roman"/>
            </a:endParaRPr>
          </a:p>
          <a:p>
            <a:pPr marL="12700" marR="33301">
              <a:lnSpc>
                <a:spcPct val="95825"/>
              </a:lnSpc>
              <a:spcBef>
                <a:spcPts val="1425"/>
              </a:spcBef>
            </a:pPr>
            <a:r>
              <a:rPr sz="2100" b="1" spc="0" dirty="0" smtClean="0">
                <a:latin typeface="Times New Roman"/>
                <a:cs typeface="Times New Roman"/>
              </a:rPr>
              <a:t>_</a:t>
            </a:r>
            <a:r>
              <a:rPr sz="2100" b="1" spc="20" dirty="0" smtClean="0">
                <a:latin typeface="Times New Roman"/>
                <a:cs typeface="Times New Roman"/>
              </a:rPr>
              <a:t> </a:t>
            </a:r>
            <a:r>
              <a:rPr sz="2100" b="1" spc="0" dirty="0" smtClean="0">
                <a:latin typeface="Times New Roman"/>
                <a:cs typeface="Times New Roman"/>
              </a:rPr>
              <a:t>Có</a:t>
            </a:r>
            <a:r>
              <a:rPr sz="2100" b="1" spc="35" dirty="0" smtClean="0">
                <a:latin typeface="Times New Roman"/>
                <a:cs typeface="Times New Roman"/>
              </a:rPr>
              <a:t> </a:t>
            </a:r>
            <a:r>
              <a:rPr sz="2100" b="1" spc="-9" dirty="0" smtClean="0">
                <a:latin typeface="Times New Roman"/>
                <a:cs typeface="Times New Roman"/>
              </a:rPr>
              <a:t>t</a:t>
            </a:r>
            <a:r>
              <a:rPr sz="2100" b="1" spc="0" dirty="0" smtClean="0">
                <a:latin typeface="Times New Roman"/>
                <a:cs typeface="Times New Roman"/>
              </a:rPr>
              <a:t>hể</a:t>
            </a:r>
            <a:r>
              <a:rPr sz="2100" b="1" spc="37" dirty="0" smtClean="0">
                <a:latin typeface="Times New Roman"/>
                <a:cs typeface="Times New Roman"/>
              </a:rPr>
              <a:t> </a:t>
            </a:r>
            <a:r>
              <a:rPr sz="2100" b="1" spc="0" dirty="0" smtClean="0">
                <a:latin typeface="Times New Roman"/>
                <a:cs typeface="Times New Roman"/>
              </a:rPr>
              <a:t>tràn</a:t>
            </a:r>
            <a:r>
              <a:rPr sz="2100" b="1" spc="53" dirty="0" smtClean="0">
                <a:latin typeface="Times New Roman"/>
                <a:cs typeface="Times New Roman"/>
              </a:rPr>
              <a:t> </a:t>
            </a:r>
            <a:r>
              <a:rPr sz="2100" b="1" spc="0" dirty="0" smtClean="0">
                <a:latin typeface="Times New Roman"/>
                <a:cs typeface="Times New Roman"/>
              </a:rPr>
              <a:t>dịch</a:t>
            </a:r>
            <a:r>
              <a:rPr sz="2100" b="1" spc="48" dirty="0" smtClean="0">
                <a:latin typeface="Times New Roman"/>
                <a:cs typeface="Times New Roman"/>
              </a:rPr>
              <a:t> </a:t>
            </a:r>
            <a:r>
              <a:rPr sz="2100" b="1" spc="0" dirty="0" smtClean="0">
                <a:latin typeface="Times New Roman"/>
                <a:cs typeface="Times New Roman"/>
              </a:rPr>
              <a:t>đa</a:t>
            </a:r>
            <a:r>
              <a:rPr sz="2100" b="1" spc="32" dirty="0" smtClean="0">
                <a:latin typeface="Times New Roman"/>
                <a:cs typeface="Times New Roman"/>
              </a:rPr>
              <a:t> </a:t>
            </a:r>
            <a:r>
              <a:rPr sz="2100" b="1" spc="-10" dirty="0" smtClean="0">
                <a:latin typeface="Times New Roman"/>
                <a:cs typeface="Times New Roman"/>
              </a:rPr>
              <a:t>m</a:t>
            </a:r>
            <a:r>
              <a:rPr sz="2100" b="1" spc="0" dirty="0" smtClean="0">
                <a:latin typeface="Times New Roman"/>
                <a:cs typeface="Times New Roman"/>
              </a:rPr>
              <a:t>àng</a:t>
            </a:r>
            <a:endParaRPr sz="2100">
              <a:latin typeface="Times New Roman"/>
              <a:cs typeface="Times New Roman"/>
            </a:endParaRPr>
          </a:p>
          <a:p>
            <a:pPr marL="12700" marR="33301">
              <a:lnSpc>
                <a:spcPct val="95825"/>
              </a:lnSpc>
              <a:spcBef>
                <a:spcPts val="1425"/>
              </a:spcBef>
            </a:pPr>
            <a:r>
              <a:rPr sz="2100" b="1" spc="0" dirty="0" smtClean="0">
                <a:latin typeface="Times New Roman"/>
                <a:cs typeface="Times New Roman"/>
              </a:rPr>
              <a:t>TIỂU</a:t>
            </a:r>
            <a:r>
              <a:rPr sz="2100" b="1" spc="51" dirty="0" smtClean="0">
                <a:latin typeface="Times New Roman"/>
                <a:cs typeface="Times New Roman"/>
              </a:rPr>
              <a:t> </a:t>
            </a:r>
            <a:r>
              <a:rPr sz="2100" b="1" spc="0" dirty="0" smtClean="0">
                <a:latin typeface="Times New Roman"/>
                <a:cs typeface="Times New Roman"/>
              </a:rPr>
              <a:t>Í</a:t>
            </a:r>
            <a:r>
              <a:rPr sz="2100" b="1" spc="-150" dirty="0" smtClean="0">
                <a:latin typeface="Times New Roman"/>
                <a:cs typeface="Times New Roman"/>
              </a:rPr>
              <a:t>T</a:t>
            </a:r>
            <a:r>
              <a:rPr sz="2100" b="1" spc="0" dirty="0" smtClean="0">
                <a:latin typeface="Times New Roman"/>
                <a:cs typeface="Times New Roman"/>
              </a:rPr>
              <a:t>:</a:t>
            </a:r>
            <a:r>
              <a:rPr sz="2100" b="1" spc="39" dirty="0" smtClean="0">
                <a:latin typeface="Times New Roman"/>
                <a:cs typeface="Times New Roman"/>
              </a:rPr>
              <a:t> </a:t>
            </a:r>
            <a:r>
              <a:rPr sz="2100" b="1" spc="0" dirty="0" smtClean="0">
                <a:latin typeface="Times New Roman"/>
                <a:cs typeface="Times New Roman"/>
              </a:rPr>
              <a:t>nư</a:t>
            </a:r>
            <a:r>
              <a:rPr sz="2100" b="1" spc="9" dirty="0" smtClean="0">
                <a:latin typeface="Times New Roman"/>
                <a:cs typeface="Times New Roman"/>
              </a:rPr>
              <a:t>ớ</a:t>
            </a:r>
            <a:r>
              <a:rPr sz="2100" b="1" spc="0" dirty="0" smtClean="0">
                <a:latin typeface="Times New Roman"/>
                <a:cs typeface="Times New Roman"/>
              </a:rPr>
              <a:t>c</a:t>
            </a:r>
            <a:r>
              <a:rPr sz="2100" b="1" spc="55" dirty="0" smtClean="0">
                <a:latin typeface="Times New Roman"/>
                <a:cs typeface="Times New Roman"/>
              </a:rPr>
              <a:t> </a:t>
            </a:r>
            <a:r>
              <a:rPr sz="2100" b="1" spc="-9" dirty="0" smtClean="0">
                <a:latin typeface="Times New Roman"/>
                <a:cs typeface="Times New Roman"/>
              </a:rPr>
              <a:t>t</a:t>
            </a:r>
            <a:r>
              <a:rPr sz="2100" b="1" spc="0" dirty="0" smtClean="0">
                <a:latin typeface="Times New Roman"/>
                <a:cs typeface="Times New Roman"/>
              </a:rPr>
              <a:t>iểu</a:t>
            </a:r>
            <a:r>
              <a:rPr sz="2100" b="1" spc="43" dirty="0" smtClean="0">
                <a:latin typeface="Times New Roman"/>
                <a:cs typeface="Times New Roman"/>
              </a:rPr>
              <a:t> </a:t>
            </a:r>
            <a:r>
              <a:rPr sz="2100" b="1" spc="0" dirty="0" smtClean="0">
                <a:latin typeface="Times New Roman"/>
                <a:cs typeface="Times New Roman"/>
              </a:rPr>
              <a:t>nhiều</a:t>
            </a:r>
            <a:r>
              <a:rPr sz="2100" b="1" spc="60" dirty="0" smtClean="0">
                <a:latin typeface="Times New Roman"/>
                <a:cs typeface="Times New Roman"/>
              </a:rPr>
              <a:t> </a:t>
            </a:r>
            <a:r>
              <a:rPr sz="2100" b="1" spc="0" dirty="0" smtClean="0">
                <a:latin typeface="Times New Roman"/>
                <a:cs typeface="Times New Roman"/>
              </a:rPr>
              <a:t>bọt</a:t>
            </a:r>
            <a:r>
              <a:rPr sz="2100" b="1" spc="29" dirty="0" smtClean="0">
                <a:latin typeface="Times New Roman"/>
                <a:cs typeface="Times New Roman"/>
              </a:rPr>
              <a:t> </a:t>
            </a:r>
            <a:r>
              <a:rPr sz="2100" b="1" spc="0" dirty="0" smtClean="0">
                <a:latin typeface="Times New Roman"/>
                <a:cs typeface="Times New Roman"/>
              </a:rPr>
              <a:t>do</a:t>
            </a:r>
            <a:r>
              <a:rPr sz="2100" b="1" spc="32" dirty="0" smtClean="0">
                <a:latin typeface="Times New Roman"/>
                <a:cs typeface="Times New Roman"/>
              </a:rPr>
              <a:t> </a:t>
            </a:r>
            <a:r>
              <a:rPr sz="2100" b="1" spc="0" dirty="0" smtClean="0">
                <a:latin typeface="Times New Roman"/>
                <a:cs typeface="Times New Roman"/>
              </a:rPr>
              <a:t>có</a:t>
            </a:r>
            <a:r>
              <a:rPr sz="2100" b="1" spc="29" dirty="0" smtClean="0">
                <a:latin typeface="Times New Roman"/>
                <a:cs typeface="Times New Roman"/>
              </a:rPr>
              <a:t> </a:t>
            </a:r>
            <a:r>
              <a:rPr sz="2100" b="1" spc="0" dirty="0" smtClean="0">
                <a:latin typeface="Times New Roman"/>
                <a:cs typeface="Times New Roman"/>
              </a:rPr>
              <a:t>nhiều</a:t>
            </a:r>
            <a:r>
              <a:rPr sz="2100" b="1" spc="60" dirty="0" smtClean="0">
                <a:latin typeface="Times New Roman"/>
                <a:cs typeface="Times New Roman"/>
              </a:rPr>
              <a:t> </a:t>
            </a:r>
            <a:r>
              <a:rPr sz="2100" b="1" spc="0" dirty="0" smtClean="0">
                <a:latin typeface="Times New Roman"/>
                <a:cs typeface="Times New Roman"/>
              </a:rPr>
              <a:t>đạm</a:t>
            </a:r>
            <a:endParaRPr sz="2100">
              <a:latin typeface="Times New Roman"/>
              <a:cs typeface="Times New Roman"/>
            </a:endParaRPr>
          </a:p>
          <a:p>
            <a:pPr marL="12700" marR="33301">
              <a:lnSpc>
                <a:spcPct val="95825"/>
              </a:lnSpc>
              <a:spcBef>
                <a:spcPts val="1428"/>
              </a:spcBef>
            </a:pPr>
            <a:r>
              <a:rPr sz="2100" b="1" spc="0" dirty="0" smtClean="0">
                <a:latin typeface="Times New Roman"/>
                <a:cs typeface="Times New Roman"/>
              </a:rPr>
              <a:t>TIỂU</a:t>
            </a:r>
            <a:r>
              <a:rPr sz="2100" b="1" spc="51" dirty="0" smtClean="0">
                <a:latin typeface="Times New Roman"/>
                <a:cs typeface="Times New Roman"/>
              </a:rPr>
              <a:t> </a:t>
            </a:r>
            <a:r>
              <a:rPr sz="2100" b="1" spc="0" dirty="0" smtClean="0">
                <a:latin typeface="Times New Roman"/>
                <a:cs typeface="Times New Roman"/>
              </a:rPr>
              <a:t>MÁU</a:t>
            </a:r>
            <a:r>
              <a:rPr sz="2100" b="1" spc="15" dirty="0" smtClean="0">
                <a:latin typeface="Times New Roman"/>
                <a:cs typeface="Times New Roman"/>
              </a:rPr>
              <a:t> </a:t>
            </a:r>
            <a:r>
              <a:rPr sz="2100" b="1" spc="0" dirty="0" smtClean="0">
                <a:latin typeface="Times New Roman"/>
                <a:cs typeface="Times New Roman"/>
              </a:rPr>
              <a:t>VÀ</a:t>
            </a:r>
            <a:r>
              <a:rPr sz="2100" b="1" spc="-4" dirty="0" smtClean="0">
                <a:latin typeface="Times New Roman"/>
                <a:cs typeface="Times New Roman"/>
              </a:rPr>
              <a:t> </a:t>
            </a:r>
            <a:r>
              <a:rPr sz="2100" b="1" spc="0" dirty="0" smtClean="0">
                <a:latin typeface="Times New Roman"/>
                <a:cs typeface="Times New Roman"/>
              </a:rPr>
              <a:t>T</a:t>
            </a:r>
            <a:r>
              <a:rPr sz="2100" b="1" spc="4" dirty="0" smtClean="0">
                <a:latin typeface="Times New Roman"/>
                <a:cs typeface="Times New Roman"/>
              </a:rPr>
              <a:t>Ă</a:t>
            </a:r>
            <a:r>
              <a:rPr sz="2100" b="1" spc="0" dirty="0" smtClean="0">
                <a:latin typeface="Times New Roman"/>
                <a:cs typeface="Times New Roman"/>
              </a:rPr>
              <a:t>NG</a:t>
            </a:r>
            <a:r>
              <a:rPr sz="2100" b="1" spc="50" dirty="0" smtClean="0">
                <a:latin typeface="Times New Roman"/>
                <a:cs typeface="Times New Roman"/>
              </a:rPr>
              <a:t> </a:t>
            </a:r>
            <a:r>
              <a:rPr sz="2100" b="1" spc="0" dirty="0" smtClean="0">
                <a:latin typeface="Times New Roman"/>
                <a:cs typeface="Times New Roman"/>
              </a:rPr>
              <a:t>HUY</a:t>
            </a:r>
            <a:r>
              <a:rPr sz="2100" b="1" spc="4" dirty="0" smtClean="0">
                <a:latin typeface="Times New Roman"/>
                <a:cs typeface="Times New Roman"/>
              </a:rPr>
              <a:t>Ế</a:t>
            </a:r>
            <a:r>
              <a:rPr sz="2100" b="1" spc="0" dirty="0" smtClean="0">
                <a:latin typeface="Times New Roman"/>
                <a:cs typeface="Times New Roman"/>
              </a:rPr>
              <a:t>T</a:t>
            </a:r>
            <a:r>
              <a:rPr sz="2100" b="1" spc="34" dirty="0" smtClean="0">
                <a:latin typeface="Times New Roman"/>
                <a:cs typeface="Times New Roman"/>
              </a:rPr>
              <a:t> </a:t>
            </a:r>
            <a:r>
              <a:rPr sz="2100" b="1" spc="0" dirty="0" smtClean="0">
                <a:latin typeface="Times New Roman"/>
                <a:cs typeface="Times New Roman"/>
              </a:rPr>
              <a:t>Á</a:t>
            </a:r>
            <a:r>
              <a:rPr sz="2100" b="1" spc="25" dirty="0" smtClean="0">
                <a:latin typeface="Times New Roman"/>
                <a:cs typeface="Times New Roman"/>
              </a:rPr>
              <a:t>P</a:t>
            </a:r>
            <a:r>
              <a:rPr sz="2100" b="1" spc="0" dirty="0" smtClean="0">
                <a:latin typeface="Times New Roman"/>
                <a:cs typeface="Times New Roman"/>
              </a:rPr>
              <a:t>:</a:t>
            </a:r>
            <a:r>
              <a:rPr sz="2100" b="1" spc="25" dirty="0" smtClean="0">
                <a:latin typeface="Times New Roman"/>
                <a:cs typeface="Times New Roman"/>
              </a:rPr>
              <a:t> </a:t>
            </a:r>
            <a:r>
              <a:rPr sz="2100" b="1" spc="0" dirty="0" smtClean="0">
                <a:latin typeface="Times New Roman"/>
                <a:cs typeface="Times New Roman"/>
              </a:rPr>
              <a:t>ít</a:t>
            </a:r>
            <a:r>
              <a:rPr sz="2100" b="1" spc="27" dirty="0" smtClean="0">
                <a:latin typeface="Times New Roman"/>
                <a:cs typeface="Times New Roman"/>
              </a:rPr>
              <a:t> </a:t>
            </a:r>
            <a:r>
              <a:rPr sz="2100" b="1" spc="0" dirty="0" smtClean="0">
                <a:latin typeface="Times New Roman"/>
                <a:cs typeface="Times New Roman"/>
              </a:rPr>
              <a:t>gặp</a:t>
            </a:r>
            <a:endParaRPr sz="2100">
              <a:latin typeface="Times New Roman"/>
              <a:cs typeface="Times New Roman"/>
            </a:endParaRPr>
          </a:p>
        </p:txBody>
      </p:sp>
      <p:sp>
        <p:nvSpPr>
          <p:cNvPr id="3" name="object 3"/>
          <p:cNvSpPr txBox="1"/>
          <p:nvPr/>
        </p:nvSpPr>
        <p:spPr>
          <a:xfrm>
            <a:off x="7767640" y="2078509"/>
            <a:ext cx="639017"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vùng</a:t>
            </a:r>
            <a:endParaRPr sz="2100">
              <a:latin typeface="Times New Roman"/>
              <a:cs typeface="Times New Roman"/>
            </a:endParaRPr>
          </a:p>
        </p:txBody>
      </p:sp>
      <p:sp>
        <p:nvSpPr>
          <p:cNvPr id="2" name="object 2"/>
          <p:cNvSpPr txBox="1"/>
          <p:nvPr/>
        </p:nvSpPr>
        <p:spPr>
          <a:xfrm>
            <a:off x="624941" y="3656688"/>
            <a:ext cx="228853" cy="919988"/>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a:p>
            <a:pPr marL="12700">
              <a:lnSpc>
                <a:spcPct val="95825"/>
              </a:lnSpc>
            </a:pPr>
            <a:r>
              <a:rPr sz="3200" spc="0" dirty="0" smtClean="0">
                <a:latin typeface="Times New Roman"/>
                <a:cs typeface="Times New Roman"/>
              </a:rPr>
              <a:t>•</a:t>
            </a:r>
            <a:endParaRPr sz="32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0825" y="1389126"/>
            <a:ext cx="3600450" cy="2976499"/>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p:nvPr/>
        </p:nvSpPr>
        <p:spPr>
          <a:xfrm>
            <a:off x="4284726" y="1268349"/>
            <a:ext cx="4608449" cy="31115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0825" y="2349500"/>
            <a:ext cx="4143375" cy="2879725"/>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p:nvPr/>
        </p:nvSpPr>
        <p:spPr>
          <a:xfrm>
            <a:off x="5307076" y="765175"/>
            <a:ext cx="3009900" cy="447675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489329" y="695166"/>
            <a:ext cx="6225050"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rgbClr val="FFC000"/>
                </a:solidFill>
                <a:latin typeface="Arial"/>
                <a:cs typeface="Arial"/>
              </a:rPr>
              <a:t>TRIỆU</a:t>
            </a:r>
            <a:r>
              <a:rPr sz="3200" b="1" spc="-9" dirty="0" smtClean="0">
                <a:solidFill>
                  <a:srgbClr val="FFC000"/>
                </a:solidFill>
                <a:latin typeface="Arial"/>
                <a:cs typeface="Arial"/>
              </a:rPr>
              <a:t> </a:t>
            </a:r>
            <a:r>
              <a:rPr sz="3200" b="1" spc="0" dirty="0" smtClean="0">
                <a:solidFill>
                  <a:srgbClr val="FFC000"/>
                </a:solidFill>
                <a:latin typeface="Arial"/>
                <a:cs typeface="Arial"/>
              </a:rPr>
              <a:t>CH</a:t>
            </a:r>
            <a:r>
              <a:rPr sz="3200" b="1" spc="4" dirty="0" smtClean="0">
                <a:solidFill>
                  <a:srgbClr val="FFC000"/>
                </a:solidFill>
                <a:latin typeface="Arial"/>
                <a:cs typeface="Arial"/>
              </a:rPr>
              <a:t>Ứ</a:t>
            </a:r>
            <a:r>
              <a:rPr sz="3200" b="1" spc="0" dirty="0" smtClean="0">
                <a:solidFill>
                  <a:srgbClr val="FFC000"/>
                </a:solidFill>
                <a:latin typeface="Arial"/>
                <a:cs typeface="Arial"/>
              </a:rPr>
              <a:t>NG</a:t>
            </a:r>
            <a:r>
              <a:rPr sz="3200" b="1" spc="-29" dirty="0" smtClean="0">
                <a:solidFill>
                  <a:srgbClr val="FFC000"/>
                </a:solidFill>
                <a:latin typeface="Arial"/>
                <a:cs typeface="Arial"/>
              </a:rPr>
              <a:t> </a:t>
            </a:r>
            <a:r>
              <a:rPr sz="3200" b="1" spc="0" dirty="0" smtClean="0">
                <a:solidFill>
                  <a:srgbClr val="FFC000"/>
                </a:solidFill>
                <a:latin typeface="Arial"/>
                <a:cs typeface="Arial"/>
              </a:rPr>
              <a:t>CẬN LÂM</a:t>
            </a:r>
            <a:r>
              <a:rPr sz="3200" b="1" spc="-19" dirty="0" smtClean="0">
                <a:solidFill>
                  <a:srgbClr val="FFC000"/>
                </a:solidFill>
                <a:latin typeface="Arial"/>
                <a:cs typeface="Arial"/>
              </a:rPr>
              <a:t> </a:t>
            </a:r>
            <a:r>
              <a:rPr sz="3200" b="1" spc="0" dirty="0" smtClean="0">
                <a:solidFill>
                  <a:srgbClr val="FFC000"/>
                </a:solidFill>
                <a:latin typeface="Arial"/>
                <a:cs typeface="Arial"/>
              </a:rPr>
              <a:t>SÀNG</a:t>
            </a:r>
            <a:endParaRPr sz="3200" dirty="0">
              <a:solidFill>
                <a:srgbClr val="FFC000"/>
              </a:solidFill>
              <a:latin typeface="Arial"/>
              <a:cs typeface="Arial"/>
            </a:endParaRPr>
          </a:p>
        </p:txBody>
      </p:sp>
      <p:sp>
        <p:nvSpPr>
          <p:cNvPr id="12" name="object 12"/>
          <p:cNvSpPr txBox="1"/>
          <p:nvPr/>
        </p:nvSpPr>
        <p:spPr>
          <a:xfrm>
            <a:off x="764540" y="1380857"/>
            <a:ext cx="229006" cy="432612"/>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p:txBody>
      </p:sp>
      <p:sp>
        <p:nvSpPr>
          <p:cNvPr id="11" name="object 11"/>
          <p:cNvSpPr txBox="1"/>
          <p:nvPr/>
        </p:nvSpPr>
        <p:spPr>
          <a:xfrm>
            <a:off x="1222044" y="1590584"/>
            <a:ext cx="3460846" cy="296976"/>
          </a:xfrm>
          <a:prstGeom prst="rect">
            <a:avLst/>
          </a:prstGeom>
        </p:spPr>
        <p:txBody>
          <a:bodyPr wrap="square" lIns="0" tIns="0" rIns="0" bIns="0" rtlCol="0">
            <a:noAutofit/>
          </a:bodyPr>
          <a:lstStyle/>
          <a:p>
            <a:pPr marL="12700">
              <a:lnSpc>
                <a:spcPts val="2275"/>
              </a:lnSpc>
              <a:spcBef>
                <a:spcPts val="113"/>
              </a:spcBef>
            </a:pPr>
            <a:r>
              <a:rPr sz="2100" b="1" spc="29" dirty="0" smtClean="0">
                <a:latin typeface="Times New Roman"/>
                <a:cs typeface="Times New Roman"/>
              </a:rPr>
              <a:t>X</a:t>
            </a:r>
            <a:r>
              <a:rPr sz="2100" b="1" spc="0" dirty="0" smtClean="0">
                <a:latin typeface="Times New Roman"/>
                <a:cs typeface="Times New Roman"/>
              </a:rPr>
              <a:t>ÉT</a:t>
            </a:r>
            <a:r>
              <a:rPr sz="2100" b="1" spc="-16" dirty="0" smtClean="0">
                <a:latin typeface="Times New Roman"/>
                <a:cs typeface="Times New Roman"/>
              </a:rPr>
              <a:t> </a:t>
            </a:r>
            <a:r>
              <a:rPr sz="2100" b="1" spc="4" dirty="0" smtClean="0">
                <a:latin typeface="Times New Roman"/>
                <a:cs typeface="Times New Roman"/>
              </a:rPr>
              <a:t>N</a:t>
            </a:r>
            <a:r>
              <a:rPr sz="2100" b="1" spc="0" dirty="0" smtClean="0">
                <a:latin typeface="Times New Roman"/>
                <a:cs typeface="Times New Roman"/>
              </a:rPr>
              <a:t>G</a:t>
            </a:r>
            <a:r>
              <a:rPr sz="2100" b="1" spc="-9" dirty="0" smtClean="0">
                <a:latin typeface="Times New Roman"/>
                <a:cs typeface="Times New Roman"/>
              </a:rPr>
              <a:t>H</a:t>
            </a:r>
            <a:r>
              <a:rPr sz="2100" b="1" spc="0" dirty="0" smtClean="0">
                <a:latin typeface="Times New Roman"/>
                <a:cs typeface="Times New Roman"/>
              </a:rPr>
              <a:t>IỆM</a:t>
            </a:r>
            <a:r>
              <a:rPr sz="2100" b="1" spc="89" dirty="0" smtClean="0">
                <a:latin typeface="Times New Roman"/>
                <a:cs typeface="Times New Roman"/>
              </a:rPr>
              <a:t> </a:t>
            </a:r>
            <a:r>
              <a:rPr sz="2100" b="1" spc="4" dirty="0" smtClean="0">
                <a:latin typeface="Times New Roman"/>
                <a:cs typeface="Times New Roman"/>
              </a:rPr>
              <a:t>N</a:t>
            </a:r>
            <a:r>
              <a:rPr sz="2100" b="1" spc="0" dirty="0" smtClean="0">
                <a:latin typeface="Times New Roman"/>
                <a:cs typeface="Times New Roman"/>
              </a:rPr>
              <a:t>ƯỚC</a:t>
            </a:r>
            <a:r>
              <a:rPr sz="2100" b="1" spc="23" dirty="0" smtClean="0">
                <a:latin typeface="Times New Roman"/>
                <a:cs typeface="Times New Roman"/>
              </a:rPr>
              <a:t> </a:t>
            </a:r>
            <a:r>
              <a:rPr sz="2100" b="1" spc="0" dirty="0" smtClean="0">
                <a:latin typeface="Times New Roman"/>
                <a:cs typeface="Times New Roman"/>
              </a:rPr>
              <a:t>TIỂU</a:t>
            </a:r>
            <a:endParaRPr sz="2100">
              <a:latin typeface="Times New Roman"/>
              <a:cs typeface="Times New Roman"/>
            </a:endParaRPr>
          </a:p>
        </p:txBody>
      </p:sp>
      <p:sp>
        <p:nvSpPr>
          <p:cNvPr id="10" name="object 10"/>
          <p:cNvSpPr txBox="1"/>
          <p:nvPr/>
        </p:nvSpPr>
        <p:spPr>
          <a:xfrm>
            <a:off x="1222044" y="2180611"/>
            <a:ext cx="1802830" cy="298202"/>
          </a:xfrm>
          <a:prstGeom prst="rect">
            <a:avLst/>
          </a:prstGeom>
        </p:spPr>
        <p:txBody>
          <a:bodyPr wrap="square" lIns="0" tIns="0" rIns="0" bIns="0" rtlCol="0">
            <a:noAutofit/>
          </a:bodyPr>
          <a:lstStyle/>
          <a:p>
            <a:pPr marL="12700">
              <a:lnSpc>
                <a:spcPts val="2285"/>
              </a:lnSpc>
              <a:spcBef>
                <a:spcPts val="114"/>
              </a:spcBef>
            </a:pPr>
            <a:r>
              <a:rPr sz="2100" b="1" spc="0" dirty="0" smtClean="0">
                <a:latin typeface="Times New Roman"/>
                <a:cs typeface="Times New Roman"/>
              </a:rPr>
              <a:t>°</a:t>
            </a:r>
            <a:r>
              <a:rPr sz="2100" b="1" spc="18" dirty="0" smtClean="0">
                <a:latin typeface="Times New Roman"/>
                <a:cs typeface="Times New Roman"/>
              </a:rPr>
              <a:t> </a:t>
            </a:r>
            <a:r>
              <a:rPr sz="2100" b="1" spc="0" dirty="0" smtClean="0">
                <a:latin typeface="Arial"/>
                <a:cs typeface="Arial"/>
              </a:rPr>
              <a:t>T</a:t>
            </a:r>
            <a:r>
              <a:rPr sz="2100" b="1" spc="9" dirty="0" smtClean="0">
                <a:latin typeface="Arial"/>
                <a:cs typeface="Arial"/>
              </a:rPr>
              <a:t>P</a:t>
            </a:r>
            <a:r>
              <a:rPr sz="2100" b="1" spc="0" dirty="0" smtClean="0">
                <a:latin typeface="Arial"/>
                <a:cs typeface="Arial"/>
              </a:rPr>
              <a:t>T</a:t>
            </a:r>
            <a:r>
              <a:rPr sz="2100" b="1" spc="9" dirty="0" smtClean="0">
                <a:latin typeface="Arial"/>
                <a:cs typeface="Arial"/>
              </a:rPr>
              <a:t>N</a:t>
            </a:r>
            <a:r>
              <a:rPr sz="2100" b="1" spc="-234" dirty="0" smtClean="0">
                <a:latin typeface="Arial"/>
                <a:cs typeface="Arial"/>
              </a:rPr>
              <a:t>T</a:t>
            </a:r>
            <a:r>
              <a:rPr sz="2100" b="1" spc="0" dirty="0" smtClean="0">
                <a:latin typeface="Arial"/>
                <a:cs typeface="Arial"/>
              </a:rPr>
              <a:t>:</a:t>
            </a:r>
            <a:r>
              <a:rPr sz="2100" b="1" spc="34" dirty="0" smtClean="0">
                <a:latin typeface="Arial"/>
                <a:cs typeface="Arial"/>
              </a:rPr>
              <a:t> </a:t>
            </a:r>
            <a:r>
              <a:rPr sz="2100" b="1" spc="-30" dirty="0" smtClean="0">
                <a:latin typeface="Arial"/>
                <a:cs typeface="Arial"/>
              </a:rPr>
              <a:t>T</a:t>
            </a:r>
            <a:r>
              <a:rPr sz="2100" b="1" spc="0" dirty="0" smtClean="0">
                <a:latin typeface="Arial"/>
                <a:cs typeface="Arial"/>
              </a:rPr>
              <a:t>iểu</a:t>
            </a:r>
            <a:endParaRPr sz="2100">
              <a:latin typeface="Arial"/>
              <a:cs typeface="Arial"/>
            </a:endParaRPr>
          </a:p>
        </p:txBody>
      </p:sp>
      <p:sp>
        <p:nvSpPr>
          <p:cNvPr id="9" name="object 9"/>
          <p:cNvSpPr txBox="1"/>
          <p:nvPr/>
        </p:nvSpPr>
        <p:spPr>
          <a:xfrm>
            <a:off x="3029839" y="2180611"/>
            <a:ext cx="4939562"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đ</a:t>
            </a:r>
            <a:r>
              <a:rPr sz="2100" b="1" spc="4" dirty="0" smtClean="0">
                <a:latin typeface="Arial"/>
                <a:cs typeface="Arial"/>
              </a:rPr>
              <a:t>ạ</a:t>
            </a:r>
            <a:r>
              <a:rPr sz="2100" b="1" spc="0" dirty="0" smtClean="0">
                <a:latin typeface="Arial"/>
                <a:cs typeface="Arial"/>
              </a:rPr>
              <a:t>m</a:t>
            </a:r>
            <a:r>
              <a:rPr sz="2100" b="1" spc="43" dirty="0" smtClean="0">
                <a:latin typeface="Arial"/>
                <a:cs typeface="Arial"/>
              </a:rPr>
              <a:t> </a:t>
            </a:r>
            <a:r>
              <a:rPr sz="2100" b="1" spc="0" dirty="0" smtClean="0">
                <a:latin typeface="Arial"/>
                <a:cs typeface="Arial"/>
              </a:rPr>
              <a:t>n</a:t>
            </a:r>
            <a:r>
              <a:rPr sz="2100" b="1" spc="4" dirty="0" smtClean="0">
                <a:latin typeface="Arial"/>
                <a:cs typeface="Arial"/>
              </a:rPr>
              <a:t>ặ</a:t>
            </a:r>
            <a:r>
              <a:rPr sz="2100" b="1" spc="0" dirty="0" smtClean="0">
                <a:latin typeface="Arial"/>
                <a:cs typeface="Arial"/>
              </a:rPr>
              <a:t>n</a:t>
            </a:r>
            <a:r>
              <a:rPr sz="2100" b="1" spc="4" dirty="0" smtClean="0">
                <a:latin typeface="Arial"/>
                <a:cs typeface="Arial"/>
              </a:rPr>
              <a:t>g</a:t>
            </a:r>
            <a:r>
              <a:rPr sz="2100" b="1" spc="0" dirty="0" smtClean="0">
                <a:latin typeface="Arial"/>
                <a:cs typeface="Arial"/>
              </a:rPr>
              <a:t>,</a:t>
            </a:r>
            <a:r>
              <a:rPr sz="2100" b="1" spc="41" dirty="0" smtClean="0">
                <a:latin typeface="Arial"/>
                <a:cs typeface="Arial"/>
              </a:rPr>
              <a:t> </a:t>
            </a:r>
            <a:r>
              <a:rPr sz="2100" b="1" spc="0" dirty="0" smtClean="0">
                <a:latin typeface="Arial"/>
                <a:cs typeface="Arial"/>
              </a:rPr>
              <a:t>thư</a:t>
            </a:r>
            <a:r>
              <a:rPr sz="2100" b="1" spc="9" dirty="0" smtClean="0">
                <a:latin typeface="Arial"/>
                <a:cs typeface="Arial"/>
              </a:rPr>
              <a:t>ờ</a:t>
            </a:r>
            <a:r>
              <a:rPr sz="2100" b="1" spc="0" dirty="0" smtClean="0">
                <a:latin typeface="Arial"/>
                <a:cs typeface="Arial"/>
              </a:rPr>
              <a:t>ng</a:t>
            </a:r>
            <a:r>
              <a:rPr sz="2100" b="1" spc="45" dirty="0" smtClean="0">
                <a:latin typeface="Arial"/>
                <a:cs typeface="Arial"/>
              </a:rPr>
              <a:t> </a:t>
            </a:r>
            <a:r>
              <a:rPr sz="2100" b="1" spc="0" dirty="0" smtClean="0">
                <a:latin typeface="Arial"/>
                <a:cs typeface="Arial"/>
              </a:rPr>
              <a:t>trên</a:t>
            </a:r>
            <a:r>
              <a:rPr sz="2100" b="1" spc="44" dirty="0" smtClean="0">
                <a:latin typeface="Arial"/>
                <a:cs typeface="Arial"/>
              </a:rPr>
              <a:t> </a:t>
            </a:r>
            <a:r>
              <a:rPr sz="2100" b="1" spc="4" dirty="0" smtClean="0">
                <a:latin typeface="Arial"/>
                <a:cs typeface="Arial"/>
              </a:rPr>
              <a:t>30</a:t>
            </a:r>
            <a:r>
              <a:rPr sz="2100" b="1" spc="-4" dirty="0" smtClean="0">
                <a:latin typeface="Arial"/>
                <a:cs typeface="Arial"/>
              </a:rPr>
              <a:t>0-</a:t>
            </a:r>
            <a:r>
              <a:rPr sz="2100" b="1" spc="0" dirty="0" smtClean="0">
                <a:latin typeface="Arial"/>
                <a:cs typeface="Arial"/>
              </a:rPr>
              <a:t>50</a:t>
            </a:r>
            <a:r>
              <a:rPr sz="2100" b="1" spc="4" dirty="0" smtClean="0">
                <a:latin typeface="Arial"/>
                <a:cs typeface="Arial"/>
              </a:rPr>
              <a:t>0</a:t>
            </a:r>
            <a:r>
              <a:rPr sz="2100" b="1" spc="0" dirty="0" smtClean="0">
                <a:latin typeface="Arial"/>
                <a:cs typeface="Arial"/>
              </a:rPr>
              <a:t>mg</a:t>
            </a:r>
            <a:r>
              <a:rPr sz="2100" b="1" spc="-10" dirty="0" smtClean="0">
                <a:latin typeface="Arial"/>
                <a:cs typeface="Arial"/>
              </a:rPr>
              <a:t>/</a:t>
            </a:r>
            <a:r>
              <a:rPr sz="2100" b="1" spc="4" dirty="0" smtClean="0">
                <a:latin typeface="Arial"/>
                <a:cs typeface="Arial"/>
              </a:rPr>
              <a:t>dL</a:t>
            </a:r>
            <a:endParaRPr sz="2100">
              <a:latin typeface="Arial"/>
              <a:cs typeface="Arial"/>
            </a:endParaRPr>
          </a:p>
        </p:txBody>
      </p:sp>
      <p:sp>
        <p:nvSpPr>
          <p:cNvPr id="8" name="object 8"/>
          <p:cNvSpPr txBox="1"/>
          <p:nvPr/>
        </p:nvSpPr>
        <p:spPr>
          <a:xfrm>
            <a:off x="2593594" y="2831359"/>
            <a:ext cx="429781" cy="296672"/>
          </a:xfrm>
          <a:prstGeom prst="rect">
            <a:avLst/>
          </a:prstGeom>
        </p:spPr>
        <p:txBody>
          <a:bodyPr wrap="square" lIns="0" tIns="0" rIns="0" bIns="0" rtlCol="0">
            <a:noAutofit/>
          </a:bodyPr>
          <a:lstStyle/>
          <a:p>
            <a:pPr marL="12700">
              <a:lnSpc>
                <a:spcPts val="2275"/>
              </a:lnSpc>
              <a:spcBef>
                <a:spcPts val="113"/>
              </a:spcBef>
            </a:pPr>
            <a:r>
              <a:rPr sz="2100" b="1" spc="10" dirty="0" smtClean="0">
                <a:latin typeface="Arial"/>
                <a:cs typeface="Arial"/>
              </a:rPr>
              <a:t>Có</a:t>
            </a:r>
            <a:endParaRPr sz="2100">
              <a:latin typeface="Arial"/>
              <a:cs typeface="Arial"/>
            </a:endParaRPr>
          </a:p>
        </p:txBody>
      </p:sp>
      <p:sp>
        <p:nvSpPr>
          <p:cNvPr id="7" name="object 7"/>
          <p:cNvSpPr txBox="1"/>
          <p:nvPr/>
        </p:nvSpPr>
        <p:spPr>
          <a:xfrm>
            <a:off x="3028315" y="2831359"/>
            <a:ext cx="3377082"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thể</a:t>
            </a:r>
            <a:r>
              <a:rPr sz="2100" b="1" spc="36" dirty="0" smtClean="0">
                <a:latin typeface="Arial"/>
                <a:cs typeface="Arial"/>
              </a:rPr>
              <a:t> </a:t>
            </a:r>
            <a:r>
              <a:rPr sz="2100" b="1" spc="4" dirty="0" smtClean="0">
                <a:latin typeface="Arial"/>
                <a:cs typeface="Arial"/>
              </a:rPr>
              <a:t>kè</a:t>
            </a:r>
            <a:r>
              <a:rPr sz="2100" b="1" spc="0" dirty="0" smtClean="0">
                <a:latin typeface="Arial"/>
                <a:cs typeface="Arial"/>
              </a:rPr>
              <a:t>m</a:t>
            </a:r>
            <a:r>
              <a:rPr sz="2100" b="1" spc="41" dirty="0" smtClean="0">
                <a:latin typeface="Arial"/>
                <a:cs typeface="Arial"/>
              </a:rPr>
              <a:t> </a:t>
            </a:r>
            <a:r>
              <a:rPr sz="2100" b="1" spc="0" dirty="0" smtClean="0">
                <a:latin typeface="Arial"/>
                <a:cs typeface="Arial"/>
              </a:rPr>
              <a:t>t</a:t>
            </a:r>
            <a:r>
              <a:rPr sz="2100" b="1" spc="-9" dirty="0" smtClean="0">
                <a:latin typeface="Arial"/>
                <a:cs typeface="Arial"/>
              </a:rPr>
              <a:t>i</a:t>
            </a:r>
            <a:r>
              <a:rPr sz="2100" b="1" spc="0" dirty="0" smtClean="0">
                <a:latin typeface="Arial"/>
                <a:cs typeface="Arial"/>
              </a:rPr>
              <a:t>ểu</a:t>
            </a:r>
            <a:r>
              <a:rPr sz="2100" b="1" spc="47" dirty="0" smtClean="0">
                <a:latin typeface="Arial"/>
                <a:cs typeface="Arial"/>
              </a:rPr>
              <a:t> </a:t>
            </a:r>
            <a:r>
              <a:rPr sz="2100" b="1" spc="0" dirty="0" smtClean="0">
                <a:latin typeface="Arial"/>
                <a:cs typeface="Arial"/>
              </a:rPr>
              <a:t>máu,</a:t>
            </a:r>
            <a:r>
              <a:rPr sz="2100" b="1" spc="44" dirty="0" smtClean="0">
                <a:latin typeface="Arial"/>
                <a:cs typeface="Arial"/>
              </a:rPr>
              <a:t> </a:t>
            </a:r>
            <a:r>
              <a:rPr sz="2100" b="1" spc="0" dirty="0" smtClean="0">
                <a:latin typeface="Arial"/>
                <a:cs typeface="Arial"/>
              </a:rPr>
              <a:t>t</a:t>
            </a:r>
            <a:r>
              <a:rPr sz="2100" b="1" spc="-9" dirty="0" smtClean="0">
                <a:latin typeface="Arial"/>
                <a:cs typeface="Arial"/>
              </a:rPr>
              <a:t>i</a:t>
            </a:r>
            <a:r>
              <a:rPr sz="2100" b="1" spc="0" dirty="0" smtClean="0">
                <a:latin typeface="Arial"/>
                <a:cs typeface="Arial"/>
              </a:rPr>
              <a:t>ểu</a:t>
            </a:r>
            <a:r>
              <a:rPr sz="2100" b="1" spc="47" dirty="0" smtClean="0">
                <a:latin typeface="Arial"/>
                <a:cs typeface="Arial"/>
              </a:rPr>
              <a:t> </a:t>
            </a:r>
            <a:r>
              <a:rPr sz="2100" b="1" spc="10" dirty="0" smtClean="0">
                <a:latin typeface="Arial"/>
                <a:cs typeface="Arial"/>
              </a:rPr>
              <a:t>BC</a:t>
            </a:r>
            <a:endParaRPr sz="2100">
              <a:latin typeface="Arial"/>
              <a:cs typeface="Arial"/>
            </a:endParaRPr>
          </a:p>
        </p:txBody>
      </p:sp>
      <p:sp>
        <p:nvSpPr>
          <p:cNvPr id="6" name="object 6"/>
          <p:cNvSpPr txBox="1"/>
          <p:nvPr/>
        </p:nvSpPr>
        <p:spPr>
          <a:xfrm>
            <a:off x="1222044" y="3480837"/>
            <a:ext cx="1760640" cy="784352"/>
          </a:xfrm>
          <a:prstGeom prst="rect">
            <a:avLst/>
          </a:prstGeom>
        </p:spPr>
        <p:txBody>
          <a:bodyPr wrap="square" lIns="0" tIns="0" rIns="0" bIns="0" rtlCol="0">
            <a:noAutofit/>
          </a:bodyPr>
          <a:lstStyle/>
          <a:p>
            <a:pPr marR="12700" algn="r">
              <a:lnSpc>
                <a:spcPts val="2275"/>
              </a:lnSpc>
              <a:spcBef>
                <a:spcPts val="113"/>
              </a:spcBef>
            </a:pPr>
            <a:r>
              <a:rPr sz="2100" b="1" spc="10" dirty="0" smtClean="0">
                <a:latin typeface="Arial"/>
                <a:cs typeface="Arial"/>
              </a:rPr>
              <a:t>Có</a:t>
            </a:r>
            <a:endParaRPr sz="2100">
              <a:latin typeface="Arial"/>
              <a:cs typeface="Arial"/>
            </a:endParaRPr>
          </a:p>
          <a:p>
            <a:pPr marL="12700">
              <a:lnSpc>
                <a:spcPct val="95825"/>
              </a:lnSpc>
              <a:spcBef>
                <a:spcPts val="1311"/>
              </a:spcBef>
            </a:pPr>
            <a:r>
              <a:rPr sz="2100" b="1" spc="0" dirty="0" smtClean="0">
                <a:latin typeface="Arial"/>
                <a:cs typeface="Arial"/>
              </a:rPr>
              <a:t>thận</a:t>
            </a:r>
            <a:r>
              <a:rPr sz="2100" b="1" spc="44" dirty="0" smtClean="0">
                <a:latin typeface="Arial"/>
                <a:cs typeface="Arial"/>
              </a:rPr>
              <a:t> </a:t>
            </a:r>
            <a:r>
              <a:rPr sz="2100" b="1" spc="0" dirty="0" smtClean="0">
                <a:latin typeface="Arial"/>
                <a:cs typeface="Arial"/>
              </a:rPr>
              <a:t>mô</a:t>
            </a:r>
            <a:r>
              <a:rPr sz="2100" b="1" spc="36" dirty="0" smtClean="0">
                <a:latin typeface="Arial"/>
                <a:cs typeface="Arial"/>
              </a:rPr>
              <a:t> </a:t>
            </a:r>
            <a:r>
              <a:rPr sz="2100" b="1" spc="4" dirty="0" smtClean="0">
                <a:latin typeface="Arial"/>
                <a:cs typeface="Arial"/>
              </a:rPr>
              <a:t>kẽ</a:t>
            </a:r>
            <a:endParaRPr sz="2100">
              <a:latin typeface="Arial"/>
              <a:cs typeface="Arial"/>
            </a:endParaRPr>
          </a:p>
        </p:txBody>
      </p:sp>
      <p:sp>
        <p:nvSpPr>
          <p:cNvPr id="5" name="object 5"/>
          <p:cNvSpPr txBox="1"/>
          <p:nvPr/>
        </p:nvSpPr>
        <p:spPr>
          <a:xfrm>
            <a:off x="3028315" y="3480837"/>
            <a:ext cx="5418656"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thể</a:t>
            </a:r>
            <a:r>
              <a:rPr sz="2100" b="1" spc="36" dirty="0" smtClean="0">
                <a:latin typeface="Arial"/>
                <a:cs typeface="Arial"/>
              </a:rPr>
              <a:t> </a:t>
            </a:r>
            <a:r>
              <a:rPr sz="2100" b="1" spc="4" dirty="0" smtClean="0">
                <a:latin typeface="Arial"/>
                <a:cs typeface="Arial"/>
              </a:rPr>
              <a:t>kè</a:t>
            </a:r>
            <a:r>
              <a:rPr sz="2100" b="1" spc="0" dirty="0" smtClean="0">
                <a:latin typeface="Arial"/>
                <a:cs typeface="Arial"/>
              </a:rPr>
              <a:t>m</a:t>
            </a:r>
            <a:r>
              <a:rPr sz="2100" b="1" spc="41" dirty="0" smtClean="0">
                <a:latin typeface="Arial"/>
                <a:cs typeface="Arial"/>
              </a:rPr>
              <a:t> </a:t>
            </a:r>
            <a:r>
              <a:rPr sz="2100" b="1" spc="0" dirty="0" smtClean="0">
                <a:latin typeface="Arial"/>
                <a:cs typeface="Arial"/>
              </a:rPr>
              <a:t>t</a:t>
            </a:r>
            <a:r>
              <a:rPr sz="2100" b="1" spc="-9" dirty="0" smtClean="0">
                <a:latin typeface="Arial"/>
                <a:cs typeface="Arial"/>
              </a:rPr>
              <a:t>i</a:t>
            </a:r>
            <a:r>
              <a:rPr sz="2100" b="1" spc="0" dirty="0" smtClean="0">
                <a:latin typeface="Arial"/>
                <a:cs typeface="Arial"/>
              </a:rPr>
              <a:t>ểu</a:t>
            </a:r>
            <a:r>
              <a:rPr sz="2100" b="1" spc="47" dirty="0" smtClean="0">
                <a:latin typeface="Arial"/>
                <a:cs typeface="Arial"/>
              </a:rPr>
              <a:t> </a:t>
            </a:r>
            <a:r>
              <a:rPr sz="2100" b="1" spc="0" dirty="0" smtClean="0">
                <a:latin typeface="Arial"/>
                <a:cs typeface="Arial"/>
              </a:rPr>
              <a:t>glu</a:t>
            </a:r>
            <a:r>
              <a:rPr sz="2100" b="1" spc="4" dirty="0" smtClean="0">
                <a:latin typeface="Arial"/>
                <a:cs typeface="Arial"/>
              </a:rPr>
              <a:t>c</a:t>
            </a:r>
            <a:r>
              <a:rPr sz="2100" b="1" spc="0" dirty="0" smtClean="0">
                <a:latin typeface="Arial"/>
                <a:cs typeface="Arial"/>
              </a:rPr>
              <a:t>o</a:t>
            </a:r>
            <a:r>
              <a:rPr sz="2100" b="1" spc="4" dirty="0" smtClean="0">
                <a:latin typeface="Arial"/>
                <a:cs typeface="Arial"/>
              </a:rPr>
              <a:t>s</a:t>
            </a:r>
            <a:r>
              <a:rPr sz="2100" b="1" spc="0" dirty="0" smtClean="0">
                <a:latin typeface="Arial"/>
                <a:cs typeface="Arial"/>
              </a:rPr>
              <a:t>e</a:t>
            </a:r>
            <a:r>
              <a:rPr sz="2100" b="1" spc="54" dirty="0" smtClean="0">
                <a:latin typeface="Arial"/>
                <a:cs typeface="Arial"/>
              </a:rPr>
              <a:t> </a:t>
            </a:r>
            <a:r>
              <a:rPr sz="2100" b="1" spc="0" dirty="0" smtClean="0">
                <a:latin typeface="Arial"/>
                <a:cs typeface="Arial"/>
              </a:rPr>
              <a:t>n</a:t>
            </a:r>
            <a:r>
              <a:rPr sz="2100" b="1" spc="4" dirty="0" smtClean="0">
                <a:latin typeface="Arial"/>
                <a:cs typeface="Arial"/>
              </a:rPr>
              <a:t>ế</a:t>
            </a:r>
            <a:r>
              <a:rPr sz="2100" b="1" spc="0" dirty="0" smtClean="0">
                <a:latin typeface="Arial"/>
                <a:cs typeface="Arial"/>
              </a:rPr>
              <a:t>u</a:t>
            </a:r>
            <a:r>
              <a:rPr sz="2100" b="1" spc="22" dirty="0" smtClean="0">
                <a:latin typeface="Arial"/>
                <a:cs typeface="Arial"/>
              </a:rPr>
              <a:t> </a:t>
            </a:r>
            <a:r>
              <a:rPr sz="2100" b="1" spc="0" dirty="0" smtClean="0">
                <a:latin typeface="Arial"/>
                <a:cs typeface="Arial"/>
              </a:rPr>
              <a:t>tổn</a:t>
            </a:r>
            <a:r>
              <a:rPr sz="2100" b="1" spc="32" dirty="0" smtClean="0">
                <a:latin typeface="Arial"/>
                <a:cs typeface="Arial"/>
              </a:rPr>
              <a:t> </a:t>
            </a:r>
            <a:r>
              <a:rPr sz="2100" b="1" spc="0" dirty="0" smtClean="0">
                <a:latin typeface="Arial"/>
                <a:cs typeface="Arial"/>
              </a:rPr>
              <a:t>thư</a:t>
            </a:r>
            <a:r>
              <a:rPr sz="2100" b="1" spc="9" dirty="0" smtClean="0">
                <a:latin typeface="Arial"/>
                <a:cs typeface="Arial"/>
              </a:rPr>
              <a:t>ơ</a:t>
            </a:r>
            <a:r>
              <a:rPr sz="2100" b="1" spc="0" dirty="0" smtClean="0">
                <a:latin typeface="Arial"/>
                <a:cs typeface="Arial"/>
              </a:rPr>
              <a:t>ng</a:t>
            </a:r>
            <a:r>
              <a:rPr sz="2100" b="1" spc="60" dirty="0" smtClean="0">
                <a:latin typeface="Arial"/>
                <a:cs typeface="Arial"/>
              </a:rPr>
              <a:t> </a:t>
            </a:r>
            <a:r>
              <a:rPr sz="2100" b="1" spc="4" dirty="0" smtClean="0">
                <a:latin typeface="Arial"/>
                <a:cs typeface="Arial"/>
              </a:rPr>
              <a:t>ống</a:t>
            </a:r>
            <a:endParaRPr sz="2100">
              <a:latin typeface="Arial"/>
              <a:cs typeface="Arial"/>
            </a:endParaRPr>
          </a:p>
        </p:txBody>
      </p:sp>
      <p:sp>
        <p:nvSpPr>
          <p:cNvPr id="4" name="object 4"/>
          <p:cNvSpPr txBox="1"/>
          <p:nvPr/>
        </p:nvSpPr>
        <p:spPr>
          <a:xfrm>
            <a:off x="1222044" y="4619646"/>
            <a:ext cx="7360506" cy="784351"/>
          </a:xfrm>
          <a:prstGeom prst="rect">
            <a:avLst/>
          </a:prstGeom>
        </p:spPr>
        <p:txBody>
          <a:bodyPr wrap="square" lIns="0" tIns="0" rIns="0" bIns="0" rtlCol="0">
            <a:noAutofit/>
          </a:bodyPr>
          <a:lstStyle/>
          <a:p>
            <a:pPr marL="1384249">
              <a:lnSpc>
                <a:spcPts val="2275"/>
              </a:lnSpc>
              <a:spcBef>
                <a:spcPts val="113"/>
              </a:spcBef>
            </a:pPr>
            <a:r>
              <a:rPr sz="2100" b="1" spc="4" dirty="0" smtClean="0">
                <a:latin typeface="Arial"/>
                <a:cs typeface="Arial"/>
              </a:rPr>
              <a:t>C</a:t>
            </a:r>
            <a:r>
              <a:rPr sz="2100" b="1" spc="0" dirty="0" smtClean="0">
                <a:latin typeface="Arial"/>
                <a:cs typeface="Arial"/>
              </a:rPr>
              <a:t>ặn</a:t>
            </a:r>
            <a:r>
              <a:rPr sz="2100" b="1" spc="29" dirty="0" smtClean="0">
                <a:latin typeface="Arial"/>
                <a:cs typeface="Arial"/>
              </a:rPr>
              <a:t> </a:t>
            </a:r>
            <a:r>
              <a:rPr sz="2100" b="1" spc="0" dirty="0" smtClean="0">
                <a:latin typeface="Arial"/>
                <a:cs typeface="Arial"/>
              </a:rPr>
              <a:t>lắng:</a:t>
            </a:r>
            <a:r>
              <a:rPr sz="2100" b="1" spc="40" dirty="0" smtClean="0">
                <a:latin typeface="Arial"/>
                <a:cs typeface="Arial"/>
              </a:rPr>
              <a:t> </a:t>
            </a:r>
            <a:r>
              <a:rPr sz="2100" b="1" spc="-4" dirty="0" smtClean="0">
                <a:latin typeface="Arial"/>
                <a:cs typeface="Arial"/>
              </a:rPr>
              <a:t>tr</a:t>
            </a:r>
            <a:r>
              <a:rPr sz="2100" b="1" spc="0" dirty="0" smtClean="0">
                <a:latin typeface="Arial"/>
                <a:cs typeface="Arial"/>
              </a:rPr>
              <a:t>ụ</a:t>
            </a:r>
            <a:r>
              <a:rPr sz="2100" b="1" spc="37" dirty="0" smtClean="0">
                <a:latin typeface="Arial"/>
                <a:cs typeface="Arial"/>
              </a:rPr>
              <a:t> </a:t>
            </a:r>
            <a:r>
              <a:rPr sz="2100" b="1" spc="4" dirty="0" smtClean="0">
                <a:latin typeface="Arial"/>
                <a:cs typeface="Arial"/>
              </a:rPr>
              <a:t>HC</a:t>
            </a:r>
            <a:r>
              <a:rPr sz="2100" b="1" spc="0" dirty="0" smtClean="0">
                <a:latin typeface="Arial"/>
                <a:cs typeface="Arial"/>
              </a:rPr>
              <a:t>,</a:t>
            </a:r>
            <a:r>
              <a:rPr sz="2100" b="1" spc="16" dirty="0" smtClean="0">
                <a:latin typeface="Arial"/>
                <a:cs typeface="Arial"/>
              </a:rPr>
              <a:t> </a:t>
            </a:r>
            <a:r>
              <a:rPr sz="2100" b="1" spc="0" dirty="0" smtClean="0">
                <a:latin typeface="Arial"/>
                <a:cs typeface="Arial"/>
              </a:rPr>
              <a:t>h</a:t>
            </a:r>
            <a:r>
              <a:rPr sz="2100" b="1" spc="4" dirty="0" smtClean="0">
                <a:latin typeface="Arial"/>
                <a:cs typeface="Arial"/>
              </a:rPr>
              <a:t>ạ</a:t>
            </a:r>
            <a:r>
              <a:rPr sz="2100" b="1" spc="0" dirty="0" smtClean="0">
                <a:latin typeface="Arial"/>
                <a:cs typeface="Arial"/>
              </a:rPr>
              <a:t>t</a:t>
            </a:r>
            <a:r>
              <a:rPr sz="2100" b="1" spc="31" dirty="0" smtClean="0">
                <a:latin typeface="Arial"/>
                <a:cs typeface="Arial"/>
              </a:rPr>
              <a:t> </a:t>
            </a:r>
            <a:r>
              <a:rPr sz="2100" b="1" spc="0" dirty="0" smtClean="0">
                <a:latin typeface="Arial"/>
                <a:cs typeface="Arial"/>
              </a:rPr>
              <a:t>m</a:t>
            </a:r>
            <a:r>
              <a:rPr sz="2100" b="1" spc="4" dirty="0" smtClean="0">
                <a:latin typeface="Arial"/>
                <a:cs typeface="Arial"/>
              </a:rPr>
              <a:t>ỡ</a:t>
            </a:r>
            <a:r>
              <a:rPr sz="2100" b="1" spc="0" dirty="0" smtClean="0">
                <a:latin typeface="Arial"/>
                <a:cs typeface="Arial"/>
              </a:rPr>
              <a:t>,</a:t>
            </a:r>
            <a:r>
              <a:rPr sz="2100" b="1" spc="35" dirty="0" smtClean="0">
                <a:latin typeface="Arial"/>
                <a:cs typeface="Arial"/>
              </a:rPr>
              <a:t> </a:t>
            </a:r>
            <a:r>
              <a:rPr sz="2100" b="1" spc="-4" dirty="0" smtClean="0">
                <a:latin typeface="Arial"/>
                <a:cs typeface="Arial"/>
              </a:rPr>
              <a:t>tr</a:t>
            </a:r>
            <a:r>
              <a:rPr sz="2100" b="1" spc="0" dirty="0" smtClean="0">
                <a:latin typeface="Arial"/>
                <a:cs typeface="Arial"/>
              </a:rPr>
              <a:t>ụ</a:t>
            </a:r>
            <a:r>
              <a:rPr sz="2100" b="1" spc="27" dirty="0" smtClean="0">
                <a:latin typeface="Arial"/>
                <a:cs typeface="Arial"/>
              </a:rPr>
              <a:t> </a:t>
            </a:r>
            <a:r>
              <a:rPr sz="2100" b="1" spc="0" dirty="0" smtClean="0">
                <a:latin typeface="Arial"/>
                <a:cs typeface="Arial"/>
              </a:rPr>
              <a:t>m</a:t>
            </a:r>
            <a:r>
              <a:rPr sz="2100" b="1" spc="4" dirty="0" smtClean="0">
                <a:latin typeface="Arial"/>
                <a:cs typeface="Arial"/>
              </a:rPr>
              <a:t>ỡ</a:t>
            </a:r>
            <a:r>
              <a:rPr sz="2100" b="1" spc="0" dirty="0" smtClean="0">
                <a:latin typeface="Arial"/>
                <a:cs typeface="Arial"/>
              </a:rPr>
              <a:t>,</a:t>
            </a:r>
            <a:r>
              <a:rPr sz="2100" b="1" spc="45" dirty="0" smtClean="0">
                <a:latin typeface="Arial"/>
                <a:cs typeface="Arial"/>
              </a:rPr>
              <a:t> </a:t>
            </a:r>
            <a:r>
              <a:rPr sz="2100" b="1" spc="0" dirty="0" smtClean="0">
                <a:latin typeface="Arial"/>
                <a:cs typeface="Arial"/>
              </a:rPr>
              <a:t>thể</a:t>
            </a:r>
            <a:r>
              <a:rPr sz="2100" b="1" spc="31" dirty="0" smtClean="0">
                <a:latin typeface="Arial"/>
                <a:cs typeface="Arial"/>
              </a:rPr>
              <a:t> </a:t>
            </a:r>
            <a:r>
              <a:rPr sz="2100" b="1" spc="0" dirty="0" smtClean="0">
                <a:latin typeface="Arial"/>
                <a:cs typeface="Arial"/>
              </a:rPr>
              <a:t>m</a:t>
            </a:r>
            <a:r>
              <a:rPr sz="2100" b="1" spc="4" dirty="0" smtClean="0">
                <a:latin typeface="Arial"/>
                <a:cs typeface="Arial"/>
              </a:rPr>
              <a:t>ỡ</a:t>
            </a:r>
            <a:r>
              <a:rPr sz="2100" b="1" spc="0" dirty="0" smtClean="0">
                <a:latin typeface="Arial"/>
                <a:cs typeface="Arial"/>
              </a:rPr>
              <a:t>,</a:t>
            </a:r>
            <a:r>
              <a:rPr sz="2100" b="1" spc="35" dirty="0" smtClean="0">
                <a:latin typeface="Arial"/>
                <a:cs typeface="Arial"/>
              </a:rPr>
              <a:t> </a:t>
            </a:r>
            <a:r>
              <a:rPr sz="2100" b="1" spc="0" dirty="0" smtClean="0">
                <a:latin typeface="Arial"/>
                <a:cs typeface="Arial"/>
              </a:rPr>
              <a:t>t</a:t>
            </a:r>
            <a:r>
              <a:rPr sz="2100" b="1" spc="-10" dirty="0" smtClean="0">
                <a:latin typeface="Arial"/>
                <a:cs typeface="Arial"/>
              </a:rPr>
              <a:t>i</a:t>
            </a:r>
            <a:r>
              <a:rPr sz="2100" b="1" spc="0" dirty="0" smtClean="0">
                <a:latin typeface="Arial"/>
                <a:cs typeface="Arial"/>
              </a:rPr>
              <a:t>nh</a:t>
            </a:r>
            <a:endParaRPr sz="2100">
              <a:latin typeface="Arial"/>
              <a:cs typeface="Arial"/>
            </a:endParaRPr>
          </a:p>
          <a:p>
            <a:pPr marL="12700" marR="40690">
              <a:lnSpc>
                <a:spcPct val="95825"/>
              </a:lnSpc>
              <a:spcBef>
                <a:spcPts val="1311"/>
              </a:spcBef>
            </a:pPr>
            <a:r>
              <a:rPr sz="2100" b="1" spc="0" dirty="0" smtClean="0">
                <a:latin typeface="Arial"/>
                <a:cs typeface="Arial"/>
              </a:rPr>
              <a:t>thể</a:t>
            </a:r>
            <a:r>
              <a:rPr sz="2100" b="1" spc="36" dirty="0" smtClean="0">
                <a:latin typeface="Arial"/>
                <a:cs typeface="Arial"/>
              </a:rPr>
              <a:t> </a:t>
            </a:r>
            <a:r>
              <a:rPr sz="2100" b="1" spc="0" dirty="0" smtClean="0">
                <a:latin typeface="Arial"/>
                <a:cs typeface="Arial"/>
              </a:rPr>
              <a:t>c</a:t>
            </a:r>
            <a:r>
              <a:rPr sz="2100" b="1" spc="4" dirty="0" smtClean="0">
                <a:latin typeface="Arial"/>
                <a:cs typeface="Arial"/>
              </a:rPr>
              <a:t>h</a:t>
            </a:r>
            <a:r>
              <a:rPr sz="2100" b="1" spc="0" dirty="0" smtClean="0">
                <a:latin typeface="Arial"/>
                <a:cs typeface="Arial"/>
              </a:rPr>
              <a:t>olester</a:t>
            </a:r>
            <a:r>
              <a:rPr sz="2100" b="1" spc="4" dirty="0" smtClean="0">
                <a:latin typeface="Arial"/>
                <a:cs typeface="Arial"/>
              </a:rPr>
              <a:t>o</a:t>
            </a:r>
            <a:r>
              <a:rPr sz="2100" b="1" spc="0" dirty="0" smtClean="0">
                <a:latin typeface="Arial"/>
                <a:cs typeface="Arial"/>
              </a:rPr>
              <a:t>l,</a:t>
            </a:r>
            <a:r>
              <a:rPr sz="2100" b="1" spc="79" dirty="0" smtClean="0">
                <a:latin typeface="Arial"/>
                <a:cs typeface="Arial"/>
              </a:rPr>
              <a:t> </a:t>
            </a:r>
            <a:r>
              <a:rPr sz="2100" b="1" spc="-4" dirty="0" smtClean="0">
                <a:latin typeface="Arial"/>
                <a:cs typeface="Arial"/>
              </a:rPr>
              <a:t>tr</a:t>
            </a:r>
            <a:r>
              <a:rPr sz="2100" b="1" spc="0" dirty="0" smtClean="0">
                <a:latin typeface="Arial"/>
                <a:cs typeface="Arial"/>
              </a:rPr>
              <a:t>ụ</a:t>
            </a:r>
            <a:r>
              <a:rPr sz="2100" b="1" spc="37" dirty="0" smtClean="0">
                <a:latin typeface="Arial"/>
                <a:cs typeface="Arial"/>
              </a:rPr>
              <a:t> </a:t>
            </a:r>
            <a:r>
              <a:rPr sz="2100" b="1" spc="0" dirty="0" smtClean="0">
                <a:latin typeface="Arial"/>
                <a:cs typeface="Arial"/>
              </a:rPr>
              <a:t>hya</a:t>
            </a:r>
            <a:r>
              <a:rPr sz="2100" b="1" spc="-4" dirty="0" smtClean="0">
                <a:latin typeface="Arial"/>
                <a:cs typeface="Arial"/>
              </a:rPr>
              <a:t>l</a:t>
            </a:r>
            <a:r>
              <a:rPr sz="2100" b="1" spc="0" dirty="0" smtClean="0">
                <a:latin typeface="Arial"/>
                <a:cs typeface="Arial"/>
              </a:rPr>
              <a:t>in</a:t>
            </a:r>
            <a:endParaRPr sz="2100">
              <a:latin typeface="Arial"/>
              <a:cs typeface="Arial"/>
            </a:endParaRPr>
          </a:p>
        </p:txBody>
      </p:sp>
      <p:sp>
        <p:nvSpPr>
          <p:cNvPr id="3" name="object 3"/>
          <p:cNvSpPr txBox="1"/>
          <p:nvPr/>
        </p:nvSpPr>
        <p:spPr>
          <a:xfrm>
            <a:off x="1222044" y="5758328"/>
            <a:ext cx="4879231" cy="296672"/>
          </a:xfrm>
          <a:prstGeom prst="rect">
            <a:avLst/>
          </a:prstGeom>
        </p:spPr>
        <p:txBody>
          <a:bodyPr wrap="square" lIns="0" tIns="0" rIns="0" bIns="0" rtlCol="0">
            <a:noAutofit/>
          </a:bodyPr>
          <a:lstStyle/>
          <a:p>
            <a:pPr marL="12700">
              <a:lnSpc>
                <a:spcPts val="2275"/>
              </a:lnSpc>
              <a:spcBef>
                <a:spcPts val="113"/>
              </a:spcBef>
            </a:pPr>
            <a:r>
              <a:rPr sz="2100" b="1" spc="-4" dirty="0" smtClean="0">
                <a:latin typeface="Arial"/>
                <a:cs typeface="Arial"/>
              </a:rPr>
              <a:t>°</a:t>
            </a:r>
            <a:r>
              <a:rPr sz="2100" b="1" spc="4" dirty="0" smtClean="0">
                <a:latin typeface="Arial"/>
                <a:cs typeface="Arial"/>
              </a:rPr>
              <a:t>Đ</a:t>
            </a:r>
            <a:r>
              <a:rPr sz="2100" b="1" spc="0" dirty="0" smtClean="0">
                <a:latin typeface="Arial"/>
                <a:cs typeface="Arial"/>
              </a:rPr>
              <a:t>ạm</a:t>
            </a:r>
            <a:r>
              <a:rPr sz="2100" b="1" spc="43" dirty="0" smtClean="0">
                <a:latin typeface="Arial"/>
                <a:cs typeface="Arial"/>
              </a:rPr>
              <a:t> </a:t>
            </a:r>
            <a:r>
              <a:rPr sz="2100" b="1" spc="0" dirty="0" smtClean="0">
                <a:latin typeface="Arial"/>
                <a:cs typeface="Arial"/>
              </a:rPr>
              <a:t>niệu</a:t>
            </a:r>
            <a:r>
              <a:rPr sz="2100" b="1" spc="43" dirty="0" smtClean="0">
                <a:latin typeface="Arial"/>
                <a:cs typeface="Arial"/>
              </a:rPr>
              <a:t> </a:t>
            </a:r>
            <a:r>
              <a:rPr sz="2100" b="1" spc="4" dirty="0" smtClean="0">
                <a:latin typeface="Arial"/>
                <a:cs typeface="Arial"/>
              </a:rPr>
              <a:t>24</a:t>
            </a:r>
            <a:r>
              <a:rPr sz="2100" b="1" spc="0" dirty="0" smtClean="0">
                <a:latin typeface="Arial"/>
                <a:cs typeface="Arial"/>
              </a:rPr>
              <a:t>h:</a:t>
            </a:r>
            <a:r>
              <a:rPr sz="2100" b="1" spc="33" dirty="0" smtClean="0">
                <a:latin typeface="Arial"/>
                <a:cs typeface="Arial"/>
              </a:rPr>
              <a:t> </a:t>
            </a:r>
            <a:r>
              <a:rPr sz="2100" b="1" spc="0" dirty="0" smtClean="0">
                <a:latin typeface="Arial"/>
                <a:cs typeface="Arial"/>
              </a:rPr>
              <a:t>&gt;</a:t>
            </a:r>
            <a:r>
              <a:rPr sz="2100" b="1" spc="22" dirty="0" smtClean="0">
                <a:latin typeface="Arial"/>
                <a:cs typeface="Arial"/>
              </a:rPr>
              <a:t> </a:t>
            </a:r>
            <a:r>
              <a:rPr sz="2100" b="1" spc="0" dirty="0" smtClean="0">
                <a:latin typeface="Arial"/>
                <a:cs typeface="Arial"/>
              </a:rPr>
              <a:t>3,5g/1</a:t>
            </a:r>
            <a:r>
              <a:rPr sz="2100" b="1" spc="-4" dirty="0" smtClean="0">
                <a:latin typeface="Arial"/>
                <a:cs typeface="Arial"/>
              </a:rPr>
              <a:t>,</a:t>
            </a:r>
            <a:r>
              <a:rPr sz="2100" b="1" spc="0" dirty="0" smtClean="0">
                <a:latin typeface="Arial"/>
                <a:cs typeface="Arial"/>
              </a:rPr>
              <a:t>73</a:t>
            </a:r>
            <a:r>
              <a:rPr sz="2100" b="1" spc="88" dirty="0" smtClean="0">
                <a:latin typeface="Arial"/>
                <a:cs typeface="Arial"/>
              </a:rPr>
              <a:t> </a:t>
            </a:r>
            <a:r>
              <a:rPr sz="2100" b="1" spc="0" dirty="0" smtClean="0">
                <a:latin typeface="Arial"/>
                <a:cs typeface="Arial"/>
              </a:rPr>
              <a:t>m2</a:t>
            </a:r>
            <a:r>
              <a:rPr sz="2100" b="1" spc="50" dirty="0" smtClean="0">
                <a:latin typeface="Arial"/>
                <a:cs typeface="Arial"/>
              </a:rPr>
              <a:t> </a:t>
            </a:r>
            <a:r>
              <a:rPr sz="2100" b="1" spc="0" dirty="0" smtClean="0">
                <a:latin typeface="Arial"/>
                <a:cs typeface="Arial"/>
              </a:rPr>
              <a:t>d</a:t>
            </a:r>
            <a:r>
              <a:rPr sz="2100" b="1" spc="4" dirty="0" smtClean="0">
                <a:latin typeface="Arial"/>
                <a:cs typeface="Arial"/>
              </a:rPr>
              <a:t>a</a:t>
            </a:r>
            <a:r>
              <a:rPr sz="2100" b="1" spc="0" dirty="0" smtClean="0">
                <a:latin typeface="Arial"/>
                <a:cs typeface="Arial"/>
              </a:rPr>
              <a:t>/24h</a:t>
            </a:r>
            <a:endParaRPr sz="2100">
              <a:latin typeface="Arial"/>
              <a:cs typeface="Arial"/>
            </a:endParaRPr>
          </a:p>
        </p:txBody>
      </p:sp>
      <p:sp>
        <p:nvSpPr>
          <p:cNvPr id="2" name="object 2"/>
          <p:cNvSpPr txBox="1"/>
          <p:nvPr/>
        </p:nvSpPr>
        <p:spPr>
          <a:xfrm>
            <a:off x="1222044" y="6407552"/>
            <a:ext cx="5424526"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a:t>
            </a:r>
            <a:r>
              <a:rPr sz="2100" b="1" spc="8" dirty="0" smtClean="0">
                <a:latin typeface="Arial"/>
                <a:cs typeface="Arial"/>
              </a:rPr>
              <a:t> </a:t>
            </a:r>
            <a:r>
              <a:rPr sz="2100" b="1" spc="4" dirty="0" smtClean="0">
                <a:latin typeface="Arial"/>
                <a:cs typeface="Arial"/>
              </a:rPr>
              <a:t>C</a:t>
            </a:r>
            <a:r>
              <a:rPr sz="2100" b="1" spc="0" dirty="0" smtClean="0">
                <a:latin typeface="Arial"/>
                <a:cs typeface="Arial"/>
              </a:rPr>
              <a:t>ặn</a:t>
            </a:r>
            <a:r>
              <a:rPr sz="2100" b="1" spc="-45" dirty="0" smtClean="0">
                <a:latin typeface="Arial"/>
                <a:cs typeface="Arial"/>
              </a:rPr>
              <a:t> </a:t>
            </a:r>
            <a:r>
              <a:rPr sz="2100" b="1" spc="4" dirty="0" smtClean="0">
                <a:latin typeface="Arial"/>
                <a:cs typeface="Arial"/>
              </a:rPr>
              <a:t>A</a:t>
            </a:r>
            <a:r>
              <a:rPr sz="2100" b="1" spc="0" dirty="0" smtClean="0">
                <a:latin typeface="Arial"/>
                <a:cs typeface="Arial"/>
              </a:rPr>
              <a:t>d</a:t>
            </a:r>
            <a:r>
              <a:rPr sz="2100" b="1" spc="9" dirty="0" smtClean="0">
                <a:latin typeface="Arial"/>
                <a:cs typeface="Arial"/>
              </a:rPr>
              <a:t>d</a:t>
            </a:r>
            <a:r>
              <a:rPr sz="2100" b="1" spc="0" dirty="0" smtClean="0">
                <a:latin typeface="Arial"/>
                <a:cs typeface="Arial"/>
              </a:rPr>
              <a:t>is</a:t>
            </a:r>
            <a:r>
              <a:rPr sz="2100" b="1" spc="23" dirty="0" smtClean="0">
                <a:latin typeface="Arial"/>
                <a:cs typeface="Arial"/>
              </a:rPr>
              <a:t> </a:t>
            </a:r>
            <a:r>
              <a:rPr sz="2100" b="1" spc="4" dirty="0" smtClean="0">
                <a:latin typeface="Arial"/>
                <a:cs typeface="Arial"/>
              </a:rPr>
              <a:t>đ</a:t>
            </a:r>
            <a:r>
              <a:rPr sz="2100" b="1" spc="0" dirty="0" smtClean="0">
                <a:latin typeface="Arial"/>
                <a:cs typeface="Arial"/>
              </a:rPr>
              <a:t>ể</a:t>
            </a:r>
            <a:r>
              <a:rPr sz="2100" b="1" spc="24" dirty="0" smtClean="0">
                <a:latin typeface="Arial"/>
                <a:cs typeface="Arial"/>
              </a:rPr>
              <a:t> </a:t>
            </a:r>
            <a:r>
              <a:rPr sz="2100" b="1" spc="4" dirty="0" smtClean="0">
                <a:latin typeface="Arial"/>
                <a:cs typeface="Arial"/>
              </a:rPr>
              <a:t>xá</a:t>
            </a:r>
            <a:r>
              <a:rPr sz="2100" b="1" spc="0" dirty="0" smtClean="0">
                <a:latin typeface="Arial"/>
                <a:cs typeface="Arial"/>
              </a:rPr>
              <a:t>c</a:t>
            </a:r>
            <a:r>
              <a:rPr sz="2100" b="1" spc="25" dirty="0" smtClean="0">
                <a:latin typeface="Arial"/>
                <a:cs typeface="Arial"/>
              </a:rPr>
              <a:t> </a:t>
            </a:r>
            <a:r>
              <a:rPr sz="2100" b="1" spc="0" dirty="0" smtClean="0">
                <a:latin typeface="Arial"/>
                <a:cs typeface="Arial"/>
              </a:rPr>
              <a:t>định</a:t>
            </a:r>
            <a:r>
              <a:rPr sz="2100" b="1" spc="29" dirty="0" smtClean="0">
                <a:latin typeface="Arial"/>
                <a:cs typeface="Arial"/>
              </a:rPr>
              <a:t> </a:t>
            </a:r>
            <a:r>
              <a:rPr sz="2100" b="1" spc="0" dirty="0" smtClean="0">
                <a:latin typeface="Arial"/>
                <a:cs typeface="Arial"/>
              </a:rPr>
              <a:t>t</a:t>
            </a:r>
            <a:r>
              <a:rPr sz="2100" b="1" spc="-9" dirty="0" smtClean="0">
                <a:latin typeface="Arial"/>
                <a:cs typeface="Arial"/>
              </a:rPr>
              <a:t>i</a:t>
            </a:r>
            <a:r>
              <a:rPr sz="2100" b="1" spc="0" dirty="0" smtClean="0">
                <a:latin typeface="Arial"/>
                <a:cs typeface="Arial"/>
              </a:rPr>
              <a:t>ểu</a:t>
            </a:r>
            <a:r>
              <a:rPr sz="2100" b="1" spc="47" dirty="0" smtClean="0">
                <a:latin typeface="Arial"/>
                <a:cs typeface="Arial"/>
              </a:rPr>
              <a:t> </a:t>
            </a:r>
            <a:r>
              <a:rPr sz="2100" b="1" spc="0" dirty="0" smtClean="0">
                <a:latin typeface="Arial"/>
                <a:cs typeface="Arial"/>
              </a:rPr>
              <a:t>máu,</a:t>
            </a:r>
            <a:r>
              <a:rPr sz="2100" b="1" spc="44" dirty="0" smtClean="0">
                <a:latin typeface="Arial"/>
                <a:cs typeface="Arial"/>
              </a:rPr>
              <a:t> </a:t>
            </a:r>
            <a:r>
              <a:rPr sz="2100" b="1" spc="0" dirty="0" smtClean="0">
                <a:latin typeface="Arial"/>
                <a:cs typeface="Arial"/>
              </a:rPr>
              <a:t>t</a:t>
            </a:r>
            <a:r>
              <a:rPr sz="2100" b="1" spc="-9" dirty="0" smtClean="0">
                <a:latin typeface="Arial"/>
                <a:cs typeface="Arial"/>
              </a:rPr>
              <a:t>i</a:t>
            </a:r>
            <a:r>
              <a:rPr sz="2100" b="1" spc="0" dirty="0" smtClean="0">
                <a:latin typeface="Arial"/>
                <a:cs typeface="Arial"/>
              </a:rPr>
              <a:t>ểu</a:t>
            </a:r>
            <a:r>
              <a:rPr sz="2100" b="1" spc="47" dirty="0" smtClean="0">
                <a:latin typeface="Arial"/>
                <a:cs typeface="Arial"/>
              </a:rPr>
              <a:t> </a:t>
            </a:r>
            <a:r>
              <a:rPr sz="2100" b="1" spc="10" dirty="0" smtClean="0">
                <a:latin typeface="Arial"/>
                <a:cs typeface="Arial"/>
              </a:rPr>
              <a:t>BC</a:t>
            </a:r>
            <a:endParaRPr sz="2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NGUỒN THAM KHẢO</a:t>
            </a:r>
          </a:p>
        </p:txBody>
      </p:sp>
      <p:sp>
        <p:nvSpPr>
          <p:cNvPr id="5123" name="Content Placeholder 2"/>
          <p:cNvSpPr>
            <a:spLocks noGrp="1"/>
          </p:cNvSpPr>
          <p:nvPr>
            <p:ph idx="1"/>
          </p:nvPr>
        </p:nvSpPr>
        <p:spPr/>
        <p:txBody>
          <a:bodyPr/>
          <a:lstStyle/>
          <a:p>
            <a:pPr eaLnBrk="1" hangingPunct="1"/>
            <a:r>
              <a:rPr lang="en-US" altLang="en-US" dirty="0" err="1" smtClean="0"/>
              <a:t>Bài</a:t>
            </a:r>
            <a:r>
              <a:rPr lang="en-US" altLang="en-US" dirty="0" smtClean="0"/>
              <a:t> </a:t>
            </a:r>
            <a:r>
              <a:rPr lang="en-US" altLang="en-US" dirty="0" err="1" smtClean="0"/>
              <a:t>giảng</a:t>
            </a:r>
            <a:r>
              <a:rPr lang="en-US" altLang="en-US" dirty="0" smtClean="0"/>
              <a:t> </a:t>
            </a:r>
            <a:r>
              <a:rPr lang="en-US" altLang="en-US" dirty="0" err="1" smtClean="0"/>
              <a:t>Hội</a:t>
            </a:r>
            <a:r>
              <a:rPr lang="en-US" altLang="en-US" dirty="0" smtClean="0"/>
              <a:t> </a:t>
            </a:r>
            <a:r>
              <a:rPr lang="en-US" altLang="en-US" dirty="0" err="1" smtClean="0"/>
              <a:t>chứng</a:t>
            </a:r>
            <a:r>
              <a:rPr lang="en-US" altLang="en-US" dirty="0" smtClean="0"/>
              <a:t> </a:t>
            </a:r>
            <a:r>
              <a:rPr lang="en-US" altLang="en-US" dirty="0" err="1" smtClean="0"/>
              <a:t>thận</a:t>
            </a:r>
            <a:r>
              <a:rPr lang="en-US" altLang="en-US" dirty="0" smtClean="0"/>
              <a:t> </a:t>
            </a:r>
            <a:r>
              <a:rPr lang="en-US" altLang="en-US" dirty="0" err="1" smtClean="0"/>
              <a:t>hư</a:t>
            </a:r>
            <a:r>
              <a:rPr lang="en-US" altLang="en-US" dirty="0" smtClean="0"/>
              <a:t> </a:t>
            </a:r>
            <a:r>
              <a:rPr lang="en-US" altLang="en-US" dirty="0" smtClean="0"/>
              <a:t>– BS </a:t>
            </a:r>
            <a:r>
              <a:rPr lang="en-US" altLang="en-US" dirty="0" err="1" smtClean="0"/>
              <a:t>Huỳnh</a:t>
            </a:r>
            <a:r>
              <a:rPr lang="en-US" altLang="en-US" dirty="0" smtClean="0"/>
              <a:t> </a:t>
            </a:r>
            <a:r>
              <a:rPr lang="en-US" altLang="en-US" dirty="0" err="1" smtClean="0"/>
              <a:t>Ngọc</a:t>
            </a:r>
            <a:r>
              <a:rPr lang="en-US" altLang="en-US" dirty="0" smtClean="0"/>
              <a:t> </a:t>
            </a:r>
            <a:r>
              <a:rPr lang="en-US" altLang="en-US" dirty="0" err="1" smtClean="0"/>
              <a:t>Phương</a:t>
            </a:r>
            <a:r>
              <a:rPr lang="en-US" altLang="en-US" dirty="0" smtClean="0"/>
              <a:t> </a:t>
            </a:r>
            <a:r>
              <a:rPr lang="en-US" altLang="en-US" dirty="0" err="1" smtClean="0"/>
              <a:t>Thảo</a:t>
            </a:r>
            <a:r>
              <a:rPr lang="en-US" altLang="en-US" dirty="0" smtClean="0"/>
              <a:t> </a:t>
            </a:r>
            <a:r>
              <a:rPr lang="en-US" altLang="en-US" dirty="0" smtClean="0"/>
              <a:t>– </a:t>
            </a:r>
            <a:r>
              <a:rPr lang="en-US" altLang="en-US" dirty="0" err="1" smtClean="0"/>
              <a:t>Bộ</a:t>
            </a:r>
            <a:r>
              <a:rPr lang="en-US" altLang="en-US" dirty="0" smtClean="0"/>
              <a:t> </a:t>
            </a:r>
            <a:r>
              <a:rPr lang="en-US" altLang="en-US" dirty="0" err="1" smtClean="0"/>
              <a:t>môn</a:t>
            </a:r>
            <a:r>
              <a:rPr lang="en-US" altLang="en-US" dirty="0" smtClean="0"/>
              <a:t> </a:t>
            </a:r>
            <a:r>
              <a:rPr lang="en-US" altLang="en-US" dirty="0" err="1" smtClean="0"/>
              <a:t>Nội</a:t>
            </a:r>
            <a:r>
              <a:rPr lang="en-US" altLang="en-US" dirty="0" smtClean="0"/>
              <a:t> </a:t>
            </a:r>
            <a:r>
              <a:rPr lang="en-US" altLang="en-US" dirty="0" err="1" smtClean="0"/>
              <a:t>Đại</a:t>
            </a:r>
            <a:r>
              <a:rPr lang="en-US" altLang="en-US" dirty="0" smtClean="0"/>
              <a:t> </a:t>
            </a:r>
            <a:r>
              <a:rPr lang="en-US" altLang="en-US" dirty="0" err="1" smtClean="0"/>
              <a:t>học</a:t>
            </a:r>
            <a:r>
              <a:rPr lang="en-US" altLang="en-US" dirty="0" smtClean="0"/>
              <a:t> Y </a:t>
            </a:r>
            <a:r>
              <a:rPr lang="en-US" altLang="en-US" dirty="0" err="1" smtClean="0"/>
              <a:t>Dược</a:t>
            </a:r>
            <a:r>
              <a:rPr lang="en-US" altLang="en-US" dirty="0" smtClean="0"/>
              <a:t> TPHCM.</a:t>
            </a:r>
          </a:p>
          <a:p>
            <a:pPr eaLnBrk="1" hangingPunct="1"/>
            <a:r>
              <a:rPr lang="en-US" altLang="en-US" dirty="0" err="1" smtClean="0"/>
              <a:t>Bài</a:t>
            </a:r>
            <a:r>
              <a:rPr lang="en-US" altLang="en-US" dirty="0"/>
              <a:t> </a:t>
            </a:r>
            <a:r>
              <a:rPr lang="en-US" altLang="en-US" dirty="0" err="1" smtClean="0"/>
              <a:t>Hội</a:t>
            </a:r>
            <a:r>
              <a:rPr lang="en-US" altLang="en-US" dirty="0" smtClean="0"/>
              <a:t> </a:t>
            </a:r>
            <a:r>
              <a:rPr lang="en-US" altLang="en-US" dirty="0" err="1" smtClean="0"/>
              <a:t>chứng</a:t>
            </a:r>
            <a:r>
              <a:rPr lang="en-US" altLang="en-US" dirty="0" smtClean="0"/>
              <a:t> </a:t>
            </a:r>
            <a:r>
              <a:rPr lang="en-US" altLang="en-US" dirty="0" err="1" smtClean="0"/>
              <a:t>thận</a:t>
            </a:r>
            <a:r>
              <a:rPr lang="en-US" altLang="en-US" dirty="0" smtClean="0"/>
              <a:t> </a:t>
            </a:r>
            <a:r>
              <a:rPr lang="en-US" altLang="en-US" dirty="0" err="1" smtClean="0"/>
              <a:t>hư</a:t>
            </a:r>
            <a:r>
              <a:rPr lang="en-US" altLang="en-US" dirty="0" smtClean="0"/>
              <a:t> </a:t>
            </a:r>
            <a:r>
              <a:rPr lang="en-US" altLang="en-US" dirty="0" smtClean="0"/>
              <a:t>– </a:t>
            </a:r>
            <a:r>
              <a:rPr lang="en-US" altLang="en-US" dirty="0" err="1" smtClean="0"/>
              <a:t>Sách</a:t>
            </a:r>
            <a:r>
              <a:rPr lang="en-US" altLang="en-US" dirty="0" smtClean="0"/>
              <a:t> </a:t>
            </a:r>
            <a:r>
              <a:rPr lang="en-US" altLang="en-US" dirty="0" err="1" smtClean="0"/>
              <a:t>Bệnh</a:t>
            </a:r>
            <a:r>
              <a:rPr lang="en-US" altLang="en-US" dirty="0" smtClean="0"/>
              <a:t> </a:t>
            </a:r>
            <a:r>
              <a:rPr lang="en-US" altLang="en-US" dirty="0" err="1" smtClean="0"/>
              <a:t>học</a:t>
            </a:r>
            <a:r>
              <a:rPr lang="en-US" altLang="en-US" dirty="0" smtClean="0"/>
              <a:t> </a:t>
            </a:r>
            <a:r>
              <a:rPr lang="en-US" altLang="en-US" dirty="0" err="1" smtClean="0"/>
              <a:t>Nội</a:t>
            </a:r>
            <a:r>
              <a:rPr lang="en-US" altLang="en-US" dirty="0" smtClean="0"/>
              <a:t> </a:t>
            </a:r>
            <a:r>
              <a:rPr lang="en-US" altLang="en-US" dirty="0" err="1" smtClean="0"/>
              <a:t>khoa</a:t>
            </a:r>
            <a:r>
              <a:rPr lang="en-US" altLang="en-US" dirty="0" smtClean="0"/>
              <a:t> </a:t>
            </a:r>
            <a:r>
              <a:rPr lang="en-US" altLang="en-US" dirty="0" err="1" smtClean="0"/>
              <a:t>Bộ</a:t>
            </a:r>
            <a:r>
              <a:rPr lang="en-US" altLang="en-US" dirty="0" smtClean="0"/>
              <a:t> </a:t>
            </a:r>
            <a:r>
              <a:rPr lang="en-US" altLang="en-US" dirty="0" err="1" smtClean="0"/>
              <a:t>môn</a:t>
            </a:r>
            <a:r>
              <a:rPr lang="en-US" altLang="en-US" dirty="0" smtClean="0"/>
              <a:t> </a:t>
            </a:r>
            <a:r>
              <a:rPr lang="en-US" altLang="en-US" dirty="0" err="1" smtClean="0"/>
              <a:t>Nội</a:t>
            </a:r>
            <a:r>
              <a:rPr lang="en-US" altLang="en-US" dirty="0" smtClean="0"/>
              <a:t> </a:t>
            </a:r>
            <a:r>
              <a:rPr lang="en-US" altLang="en-US" dirty="0" err="1" smtClean="0"/>
              <a:t>Đại</a:t>
            </a:r>
            <a:r>
              <a:rPr lang="en-US" altLang="en-US" dirty="0" smtClean="0"/>
              <a:t> </a:t>
            </a:r>
            <a:r>
              <a:rPr lang="en-US" altLang="en-US" dirty="0" err="1" smtClean="0"/>
              <a:t>học</a:t>
            </a:r>
            <a:r>
              <a:rPr lang="en-US" altLang="en-US" dirty="0" smtClean="0"/>
              <a:t> Y </a:t>
            </a:r>
            <a:r>
              <a:rPr lang="en-US" altLang="en-US" dirty="0" err="1" smtClean="0"/>
              <a:t>Dược</a:t>
            </a:r>
            <a:r>
              <a:rPr lang="en-US" altLang="en-US" dirty="0" smtClean="0"/>
              <a:t> TPHCM </a:t>
            </a:r>
          </a:p>
          <a:p>
            <a:pPr marL="0" indent="0" eaLnBrk="1" hangingPunct="1">
              <a:buNone/>
            </a:pPr>
            <a:endParaRPr lang="en-US" altLang="en-US" dirty="0" smtClean="0"/>
          </a:p>
        </p:txBody>
      </p:sp>
    </p:spTree>
    <p:extLst>
      <p:ext uri="{BB962C8B-B14F-4D97-AF65-F5344CB8AC3E}">
        <p14:creationId xmlns:p14="http://schemas.microsoft.com/office/powerpoint/2010/main" val="2261589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381000" y="609473"/>
            <a:ext cx="3962400" cy="2646426"/>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4724400" y="609600"/>
            <a:ext cx="3970274" cy="260985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381000" y="3733800"/>
            <a:ext cx="3962400" cy="2743200"/>
          </a:xfrm>
          <a:prstGeom prst="rect">
            <a:avLst/>
          </a:prstGeom>
          <a:blipFill>
            <a:blip r:embed="rId4" cstate="print"/>
            <a:stretch>
              <a:fillRect/>
            </a:stretch>
          </a:blipFill>
        </p:spPr>
        <p:txBody>
          <a:bodyPr wrap="square" lIns="0" tIns="0" rIns="0" bIns="0" rtlCol="0">
            <a:noAutofit/>
          </a:bodyPr>
          <a:lstStyle/>
          <a:p>
            <a:endParaRPr/>
          </a:p>
        </p:txBody>
      </p:sp>
      <p:sp>
        <p:nvSpPr>
          <p:cNvPr id="9" name="object 9"/>
          <p:cNvSpPr/>
          <p:nvPr/>
        </p:nvSpPr>
        <p:spPr>
          <a:xfrm>
            <a:off x="4648200" y="3733800"/>
            <a:ext cx="4051300" cy="2724150"/>
          </a:xfrm>
          <a:prstGeom prst="rect">
            <a:avLst/>
          </a:prstGeom>
          <a:blipFill>
            <a:blip r:embed="rId5" cstate="print"/>
            <a:stretch>
              <a:fillRect/>
            </a:stretch>
          </a:blipFill>
        </p:spPr>
        <p:txBody>
          <a:bodyPr wrap="square" lIns="0" tIns="0" rIns="0" bIns="0" rtlCol="0">
            <a:noAutofit/>
          </a:bodyPr>
          <a:lstStyle/>
          <a:p>
            <a:endParaRPr/>
          </a:p>
        </p:txBody>
      </p:sp>
      <p:sp>
        <p:nvSpPr>
          <p:cNvPr id="8" name="object 8"/>
          <p:cNvSpPr txBox="1"/>
          <p:nvPr/>
        </p:nvSpPr>
        <p:spPr>
          <a:xfrm>
            <a:off x="6328410" y="3271321"/>
            <a:ext cx="395503" cy="254000"/>
          </a:xfrm>
          <a:prstGeom prst="rect">
            <a:avLst/>
          </a:prstGeom>
        </p:spPr>
        <p:txBody>
          <a:bodyPr wrap="square" lIns="0" tIns="0" rIns="0" bIns="0" rtlCol="0">
            <a:noAutofit/>
          </a:bodyPr>
          <a:lstStyle/>
          <a:p>
            <a:pPr marL="12700">
              <a:lnSpc>
                <a:spcPts val="1939"/>
              </a:lnSpc>
              <a:spcBef>
                <a:spcPts val="97"/>
              </a:spcBef>
            </a:pPr>
            <a:r>
              <a:rPr sz="1800" spc="-54" dirty="0" smtClean="0">
                <a:solidFill>
                  <a:srgbClr val="0000FF"/>
                </a:solidFill>
                <a:latin typeface="Arial"/>
                <a:cs typeface="Arial"/>
              </a:rPr>
              <a:t>T</a:t>
            </a:r>
            <a:r>
              <a:rPr sz="1800" spc="0" dirty="0" smtClean="0">
                <a:solidFill>
                  <a:srgbClr val="0000FF"/>
                </a:solidFill>
                <a:latin typeface="Arial"/>
                <a:cs typeface="Arial"/>
              </a:rPr>
              <a:t>rụ</a:t>
            </a:r>
            <a:endParaRPr sz="1800">
              <a:latin typeface="Arial"/>
              <a:cs typeface="Arial"/>
            </a:endParaRPr>
          </a:p>
        </p:txBody>
      </p:sp>
      <p:sp>
        <p:nvSpPr>
          <p:cNvPr id="7" name="object 7"/>
          <p:cNvSpPr txBox="1"/>
          <p:nvPr/>
        </p:nvSpPr>
        <p:spPr>
          <a:xfrm>
            <a:off x="6789724" y="3271321"/>
            <a:ext cx="1011809"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0000FF"/>
                </a:solidFill>
                <a:latin typeface="Arial"/>
                <a:cs typeface="Arial"/>
              </a:rPr>
              <a:t>Bạch</a:t>
            </a:r>
            <a:r>
              <a:rPr sz="1800" spc="-4" dirty="0" smtClean="0">
                <a:solidFill>
                  <a:srgbClr val="0000FF"/>
                </a:solidFill>
                <a:latin typeface="Arial"/>
                <a:cs typeface="Arial"/>
              </a:rPr>
              <a:t> </a:t>
            </a:r>
            <a:r>
              <a:rPr sz="1800" spc="0" dirty="0" smtClean="0">
                <a:solidFill>
                  <a:srgbClr val="0000FF"/>
                </a:solidFill>
                <a:latin typeface="Arial"/>
                <a:cs typeface="Arial"/>
              </a:rPr>
              <a:t>cầu</a:t>
            </a:r>
            <a:endParaRPr sz="1800">
              <a:latin typeface="Arial"/>
              <a:cs typeface="Arial"/>
            </a:endParaRPr>
          </a:p>
        </p:txBody>
      </p:sp>
      <p:sp>
        <p:nvSpPr>
          <p:cNvPr id="6" name="object 6"/>
          <p:cNvSpPr txBox="1"/>
          <p:nvPr/>
        </p:nvSpPr>
        <p:spPr>
          <a:xfrm>
            <a:off x="1755394" y="3347521"/>
            <a:ext cx="395503" cy="254000"/>
          </a:xfrm>
          <a:prstGeom prst="rect">
            <a:avLst/>
          </a:prstGeom>
        </p:spPr>
        <p:txBody>
          <a:bodyPr wrap="square" lIns="0" tIns="0" rIns="0" bIns="0" rtlCol="0">
            <a:noAutofit/>
          </a:bodyPr>
          <a:lstStyle/>
          <a:p>
            <a:pPr marL="12700">
              <a:lnSpc>
                <a:spcPts val="1939"/>
              </a:lnSpc>
              <a:spcBef>
                <a:spcPts val="97"/>
              </a:spcBef>
            </a:pPr>
            <a:r>
              <a:rPr sz="1800" spc="-54" dirty="0" smtClean="0">
                <a:solidFill>
                  <a:srgbClr val="0000FF"/>
                </a:solidFill>
                <a:latin typeface="Arial"/>
                <a:cs typeface="Arial"/>
              </a:rPr>
              <a:t>T</a:t>
            </a:r>
            <a:r>
              <a:rPr sz="1800" spc="0" dirty="0" smtClean="0">
                <a:solidFill>
                  <a:srgbClr val="0000FF"/>
                </a:solidFill>
                <a:latin typeface="Arial"/>
                <a:cs typeface="Arial"/>
              </a:rPr>
              <a:t>rụ</a:t>
            </a:r>
            <a:endParaRPr sz="1800">
              <a:latin typeface="Arial"/>
              <a:cs typeface="Arial"/>
            </a:endParaRPr>
          </a:p>
        </p:txBody>
      </p:sp>
      <p:sp>
        <p:nvSpPr>
          <p:cNvPr id="5" name="object 5"/>
          <p:cNvSpPr txBox="1"/>
          <p:nvPr/>
        </p:nvSpPr>
        <p:spPr>
          <a:xfrm>
            <a:off x="2216708" y="3347521"/>
            <a:ext cx="428193"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0000FF"/>
                </a:solidFill>
                <a:latin typeface="Arial"/>
                <a:cs typeface="Arial"/>
              </a:rPr>
              <a:t>sáp</a:t>
            </a:r>
            <a:endParaRPr sz="1800">
              <a:latin typeface="Arial"/>
              <a:cs typeface="Arial"/>
            </a:endParaRPr>
          </a:p>
        </p:txBody>
      </p:sp>
      <p:sp>
        <p:nvSpPr>
          <p:cNvPr id="4" name="object 4"/>
          <p:cNvSpPr txBox="1"/>
          <p:nvPr/>
        </p:nvSpPr>
        <p:spPr>
          <a:xfrm>
            <a:off x="1222044" y="6562888"/>
            <a:ext cx="1651081" cy="254304"/>
          </a:xfrm>
          <a:prstGeom prst="rect">
            <a:avLst/>
          </a:prstGeom>
        </p:spPr>
        <p:txBody>
          <a:bodyPr wrap="square" lIns="0" tIns="0" rIns="0" bIns="0" rtlCol="0">
            <a:noAutofit/>
          </a:bodyPr>
          <a:lstStyle/>
          <a:p>
            <a:pPr marL="12700">
              <a:lnSpc>
                <a:spcPts val="1939"/>
              </a:lnSpc>
              <a:spcBef>
                <a:spcPts val="97"/>
              </a:spcBef>
            </a:pPr>
            <a:r>
              <a:rPr sz="1800" spc="-59" dirty="0" smtClean="0">
                <a:solidFill>
                  <a:srgbClr val="0000FF"/>
                </a:solidFill>
                <a:latin typeface="Arial"/>
                <a:cs typeface="Arial"/>
              </a:rPr>
              <a:t>T</a:t>
            </a:r>
            <a:r>
              <a:rPr sz="1800" spc="0" dirty="0" smtClean="0">
                <a:solidFill>
                  <a:srgbClr val="0000FF"/>
                </a:solidFill>
                <a:latin typeface="Arial"/>
                <a:cs typeface="Arial"/>
              </a:rPr>
              <a:t>rụ</a:t>
            </a:r>
            <a:r>
              <a:rPr sz="1800" spc="-14" dirty="0" smtClean="0">
                <a:solidFill>
                  <a:srgbClr val="0000FF"/>
                </a:solidFill>
                <a:latin typeface="Arial"/>
                <a:cs typeface="Arial"/>
              </a:rPr>
              <a:t> </a:t>
            </a:r>
            <a:r>
              <a:rPr sz="1800" spc="-4" dirty="0" smtClean="0">
                <a:solidFill>
                  <a:srgbClr val="0000FF"/>
                </a:solidFill>
                <a:latin typeface="Arial"/>
                <a:cs typeface="Arial"/>
              </a:rPr>
              <a:t>h</a:t>
            </a:r>
            <a:r>
              <a:rPr sz="1800" spc="-25" dirty="0" smtClean="0">
                <a:solidFill>
                  <a:srgbClr val="0000FF"/>
                </a:solidFill>
                <a:latin typeface="Arial"/>
                <a:cs typeface="Arial"/>
              </a:rPr>
              <a:t>y</a:t>
            </a:r>
            <a:r>
              <a:rPr sz="1800" spc="-4" dirty="0" smtClean="0">
                <a:solidFill>
                  <a:srgbClr val="0000FF"/>
                </a:solidFill>
                <a:latin typeface="Arial"/>
                <a:cs typeface="Arial"/>
              </a:rPr>
              <a:t>a</a:t>
            </a:r>
            <a:r>
              <a:rPr sz="1800" spc="0" dirty="0" smtClean="0">
                <a:solidFill>
                  <a:srgbClr val="0000FF"/>
                </a:solidFill>
                <a:latin typeface="Arial"/>
                <a:cs typeface="Arial"/>
              </a:rPr>
              <a:t>l</a:t>
            </a:r>
            <a:r>
              <a:rPr sz="1800" spc="-9" dirty="0" smtClean="0">
                <a:solidFill>
                  <a:srgbClr val="0000FF"/>
                </a:solidFill>
                <a:latin typeface="Arial"/>
                <a:cs typeface="Arial"/>
              </a:rPr>
              <a:t>i</a:t>
            </a:r>
            <a:r>
              <a:rPr sz="1800" spc="-4" dirty="0" smtClean="0">
                <a:solidFill>
                  <a:srgbClr val="0000FF"/>
                </a:solidFill>
                <a:latin typeface="Arial"/>
                <a:cs typeface="Arial"/>
              </a:rPr>
              <a:t>n</a:t>
            </a:r>
            <a:r>
              <a:rPr sz="1800" spc="0" dirty="0" smtClean="0">
                <a:solidFill>
                  <a:srgbClr val="0000FF"/>
                </a:solidFill>
                <a:latin typeface="Arial"/>
                <a:cs typeface="Arial"/>
              </a:rPr>
              <a:t>e</a:t>
            </a:r>
            <a:r>
              <a:rPr sz="1800" spc="44" dirty="0" smtClean="0">
                <a:solidFill>
                  <a:srgbClr val="0000FF"/>
                </a:solidFill>
                <a:latin typeface="Arial"/>
                <a:cs typeface="Arial"/>
              </a:rPr>
              <a:t> </a:t>
            </a:r>
            <a:r>
              <a:rPr sz="1800" spc="0" dirty="0" smtClean="0">
                <a:solidFill>
                  <a:srgbClr val="0000FF"/>
                </a:solidFill>
                <a:latin typeface="Arial"/>
                <a:cs typeface="Arial"/>
              </a:rPr>
              <a:t>(</a:t>
            </a:r>
            <a:r>
              <a:rPr sz="1800" spc="-4" dirty="0" smtClean="0">
                <a:solidFill>
                  <a:srgbClr val="0000FF"/>
                </a:solidFill>
                <a:latin typeface="Arial"/>
                <a:cs typeface="Arial"/>
              </a:rPr>
              <a:t> </a:t>
            </a:r>
            <a:r>
              <a:rPr sz="1800" spc="0" dirty="0" smtClean="0">
                <a:solidFill>
                  <a:srgbClr val="0000FF"/>
                </a:solidFill>
                <a:latin typeface="Arial"/>
                <a:cs typeface="Arial"/>
              </a:rPr>
              <a:t>trụ</a:t>
            </a:r>
            <a:endParaRPr sz="1800">
              <a:latin typeface="Arial"/>
              <a:cs typeface="Arial"/>
            </a:endParaRPr>
          </a:p>
        </p:txBody>
      </p:sp>
      <p:sp>
        <p:nvSpPr>
          <p:cNvPr id="3" name="object 3"/>
          <p:cNvSpPr txBox="1"/>
          <p:nvPr/>
        </p:nvSpPr>
        <p:spPr>
          <a:xfrm>
            <a:off x="2877026" y="6562888"/>
            <a:ext cx="719210" cy="254304"/>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0000FF"/>
                </a:solidFill>
                <a:latin typeface="Arial"/>
                <a:cs typeface="Arial"/>
              </a:rPr>
              <a:t>tro</a:t>
            </a:r>
            <a:r>
              <a:rPr sz="1800" spc="-9" dirty="0" smtClean="0">
                <a:solidFill>
                  <a:srgbClr val="0000FF"/>
                </a:solidFill>
                <a:latin typeface="Arial"/>
                <a:cs typeface="Arial"/>
              </a:rPr>
              <a:t>n</a:t>
            </a:r>
            <a:r>
              <a:rPr sz="1800" spc="0" dirty="0" smtClean="0">
                <a:solidFill>
                  <a:srgbClr val="0000FF"/>
                </a:solidFill>
                <a:latin typeface="Arial"/>
                <a:cs typeface="Arial"/>
              </a:rPr>
              <a:t>g )</a:t>
            </a:r>
            <a:endParaRPr sz="1800">
              <a:latin typeface="Arial"/>
              <a:cs typeface="Arial"/>
            </a:endParaRPr>
          </a:p>
        </p:txBody>
      </p:sp>
      <p:sp>
        <p:nvSpPr>
          <p:cNvPr id="2" name="object 2"/>
          <p:cNvSpPr txBox="1"/>
          <p:nvPr/>
        </p:nvSpPr>
        <p:spPr>
          <a:xfrm>
            <a:off x="6176010" y="6562888"/>
            <a:ext cx="798182" cy="254304"/>
          </a:xfrm>
          <a:prstGeom prst="rect">
            <a:avLst/>
          </a:prstGeom>
        </p:spPr>
        <p:txBody>
          <a:bodyPr wrap="square" lIns="0" tIns="0" rIns="0" bIns="0" rtlCol="0">
            <a:noAutofit/>
          </a:bodyPr>
          <a:lstStyle/>
          <a:p>
            <a:pPr marL="12700">
              <a:lnSpc>
                <a:spcPts val="1939"/>
              </a:lnSpc>
              <a:spcBef>
                <a:spcPts val="97"/>
              </a:spcBef>
            </a:pPr>
            <a:r>
              <a:rPr sz="1800" spc="-59" dirty="0" smtClean="0">
                <a:solidFill>
                  <a:srgbClr val="0000FF"/>
                </a:solidFill>
                <a:latin typeface="Arial"/>
                <a:cs typeface="Arial"/>
              </a:rPr>
              <a:t>T</a:t>
            </a:r>
            <a:r>
              <a:rPr sz="1800" spc="0" dirty="0" smtClean="0">
                <a:solidFill>
                  <a:srgbClr val="0000FF"/>
                </a:solidFill>
                <a:latin typeface="Arial"/>
                <a:cs typeface="Arial"/>
              </a:rPr>
              <a:t>rụ</a:t>
            </a:r>
            <a:r>
              <a:rPr sz="1800" spc="-14" dirty="0" smtClean="0">
                <a:solidFill>
                  <a:srgbClr val="0000FF"/>
                </a:solidFill>
                <a:latin typeface="Arial"/>
                <a:cs typeface="Arial"/>
              </a:rPr>
              <a:t> </a:t>
            </a:r>
            <a:r>
              <a:rPr sz="1800" spc="0" dirty="0" smtClean="0">
                <a:solidFill>
                  <a:srgbClr val="0000FF"/>
                </a:solidFill>
                <a:latin typeface="Arial"/>
                <a:cs typeface="Arial"/>
              </a:rPr>
              <a:t>mỡ</a:t>
            </a:r>
            <a:endParaRPr sz="1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489329" y="695166"/>
            <a:ext cx="2954730"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6">
                    <a:lumMod val="75000"/>
                  </a:schemeClr>
                </a:solidFill>
                <a:latin typeface="Arial"/>
                <a:cs typeface="Arial"/>
              </a:rPr>
              <a:t>TRIỆU</a:t>
            </a:r>
            <a:r>
              <a:rPr sz="3200" b="1" spc="-9" dirty="0" smtClean="0">
                <a:solidFill>
                  <a:schemeClr val="accent6">
                    <a:lumMod val="75000"/>
                  </a:schemeClr>
                </a:solidFill>
                <a:latin typeface="Arial"/>
                <a:cs typeface="Arial"/>
              </a:rPr>
              <a:t> </a:t>
            </a:r>
            <a:r>
              <a:rPr sz="3200" b="1" spc="0" dirty="0" smtClean="0">
                <a:solidFill>
                  <a:schemeClr val="accent6">
                    <a:lumMod val="75000"/>
                  </a:schemeClr>
                </a:solidFill>
                <a:latin typeface="Arial"/>
                <a:cs typeface="Arial"/>
              </a:rPr>
              <a:t>CH</a:t>
            </a:r>
            <a:r>
              <a:rPr sz="3200" b="1" spc="4" dirty="0" smtClean="0">
                <a:solidFill>
                  <a:schemeClr val="accent6">
                    <a:lumMod val="75000"/>
                  </a:schemeClr>
                </a:solidFill>
                <a:latin typeface="Arial"/>
                <a:cs typeface="Arial"/>
              </a:rPr>
              <a:t>Ứ</a:t>
            </a:r>
            <a:r>
              <a:rPr sz="3200" b="1" spc="0" dirty="0" smtClean="0">
                <a:solidFill>
                  <a:schemeClr val="accent6">
                    <a:lumMod val="75000"/>
                  </a:schemeClr>
                </a:solidFill>
                <a:latin typeface="Arial"/>
                <a:cs typeface="Arial"/>
              </a:rPr>
              <a:t>NG</a:t>
            </a:r>
            <a:endParaRPr sz="3200" dirty="0">
              <a:solidFill>
                <a:schemeClr val="accent6">
                  <a:lumMod val="75000"/>
                </a:schemeClr>
              </a:solidFill>
              <a:latin typeface="Arial"/>
              <a:cs typeface="Arial"/>
            </a:endParaRPr>
          </a:p>
        </p:txBody>
      </p:sp>
      <p:sp>
        <p:nvSpPr>
          <p:cNvPr id="10" name="object 10"/>
          <p:cNvSpPr txBox="1"/>
          <p:nvPr/>
        </p:nvSpPr>
        <p:spPr>
          <a:xfrm>
            <a:off x="4466674" y="695166"/>
            <a:ext cx="967798"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6">
                    <a:lumMod val="75000"/>
                  </a:schemeClr>
                </a:solidFill>
                <a:latin typeface="Arial"/>
                <a:cs typeface="Arial"/>
              </a:rPr>
              <a:t>CẬN</a:t>
            </a:r>
            <a:endParaRPr sz="3200" dirty="0">
              <a:solidFill>
                <a:schemeClr val="accent6">
                  <a:lumMod val="75000"/>
                </a:schemeClr>
              </a:solidFill>
              <a:latin typeface="Arial"/>
              <a:cs typeface="Arial"/>
            </a:endParaRPr>
          </a:p>
        </p:txBody>
      </p:sp>
      <p:sp>
        <p:nvSpPr>
          <p:cNvPr id="9" name="object 9"/>
          <p:cNvSpPr txBox="1"/>
          <p:nvPr/>
        </p:nvSpPr>
        <p:spPr>
          <a:xfrm>
            <a:off x="5461157" y="695166"/>
            <a:ext cx="967798"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6">
                    <a:lumMod val="75000"/>
                  </a:schemeClr>
                </a:solidFill>
                <a:latin typeface="Arial"/>
                <a:cs typeface="Arial"/>
              </a:rPr>
              <a:t>LÂM</a:t>
            </a:r>
            <a:endParaRPr sz="3200" dirty="0">
              <a:solidFill>
                <a:schemeClr val="accent6">
                  <a:lumMod val="75000"/>
                </a:schemeClr>
              </a:solidFill>
              <a:latin typeface="Arial"/>
              <a:cs typeface="Arial"/>
            </a:endParaRPr>
          </a:p>
        </p:txBody>
      </p:sp>
      <p:sp>
        <p:nvSpPr>
          <p:cNvPr id="8" name="object 8"/>
          <p:cNvSpPr txBox="1"/>
          <p:nvPr/>
        </p:nvSpPr>
        <p:spPr>
          <a:xfrm>
            <a:off x="6452385" y="695166"/>
            <a:ext cx="1261993"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6">
                    <a:lumMod val="75000"/>
                  </a:schemeClr>
                </a:solidFill>
                <a:latin typeface="Arial"/>
                <a:cs typeface="Arial"/>
              </a:rPr>
              <a:t>SÀNG</a:t>
            </a:r>
            <a:endParaRPr sz="3200">
              <a:solidFill>
                <a:schemeClr val="accent6">
                  <a:lumMod val="75000"/>
                </a:schemeClr>
              </a:solidFill>
              <a:latin typeface="Arial"/>
              <a:cs typeface="Arial"/>
            </a:endParaRPr>
          </a:p>
        </p:txBody>
      </p:sp>
      <p:sp>
        <p:nvSpPr>
          <p:cNvPr id="7" name="object 7"/>
          <p:cNvSpPr txBox="1"/>
          <p:nvPr/>
        </p:nvSpPr>
        <p:spPr>
          <a:xfrm>
            <a:off x="330200" y="1380857"/>
            <a:ext cx="229006" cy="432612"/>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p:txBody>
      </p:sp>
      <p:sp>
        <p:nvSpPr>
          <p:cNvPr id="6" name="object 6"/>
          <p:cNvSpPr txBox="1"/>
          <p:nvPr/>
        </p:nvSpPr>
        <p:spPr>
          <a:xfrm>
            <a:off x="787704" y="1590584"/>
            <a:ext cx="2561927" cy="296976"/>
          </a:xfrm>
          <a:prstGeom prst="rect">
            <a:avLst/>
          </a:prstGeom>
        </p:spPr>
        <p:txBody>
          <a:bodyPr wrap="square" lIns="0" tIns="0" rIns="0" bIns="0" rtlCol="0">
            <a:noAutofit/>
          </a:bodyPr>
          <a:lstStyle/>
          <a:p>
            <a:pPr marL="12700">
              <a:lnSpc>
                <a:spcPts val="2275"/>
              </a:lnSpc>
              <a:spcBef>
                <a:spcPts val="113"/>
              </a:spcBef>
            </a:pPr>
            <a:r>
              <a:rPr sz="2100" b="1" spc="25" dirty="0" smtClean="0">
                <a:latin typeface="Times New Roman"/>
                <a:cs typeface="Times New Roman"/>
              </a:rPr>
              <a:t>X</a:t>
            </a:r>
            <a:r>
              <a:rPr sz="2100" b="1" spc="0" dirty="0" smtClean="0">
                <a:latin typeface="Times New Roman"/>
                <a:cs typeface="Times New Roman"/>
              </a:rPr>
              <a:t>ÉT</a:t>
            </a:r>
            <a:r>
              <a:rPr sz="2100" b="1" spc="-21" dirty="0" smtClean="0">
                <a:latin typeface="Times New Roman"/>
                <a:cs typeface="Times New Roman"/>
              </a:rPr>
              <a:t> </a:t>
            </a:r>
            <a:r>
              <a:rPr sz="2100" b="1" spc="0" dirty="0" smtClean="0">
                <a:latin typeface="Times New Roman"/>
                <a:cs typeface="Times New Roman"/>
              </a:rPr>
              <a:t>NG</a:t>
            </a:r>
            <a:r>
              <a:rPr sz="2100" b="1" spc="-9" dirty="0" smtClean="0">
                <a:latin typeface="Times New Roman"/>
                <a:cs typeface="Times New Roman"/>
              </a:rPr>
              <a:t>H</a:t>
            </a:r>
            <a:r>
              <a:rPr sz="2100" b="1" spc="0" dirty="0" smtClean="0">
                <a:latin typeface="Times New Roman"/>
                <a:cs typeface="Times New Roman"/>
              </a:rPr>
              <a:t>IỆM</a:t>
            </a:r>
            <a:r>
              <a:rPr sz="2100" b="1" spc="89" dirty="0" smtClean="0">
                <a:latin typeface="Times New Roman"/>
                <a:cs typeface="Times New Roman"/>
              </a:rPr>
              <a:t> </a:t>
            </a:r>
            <a:r>
              <a:rPr sz="2100" b="1" spc="0" dirty="0" smtClean="0">
                <a:latin typeface="Times New Roman"/>
                <a:cs typeface="Times New Roman"/>
              </a:rPr>
              <a:t>MÁU</a:t>
            </a:r>
            <a:endParaRPr sz="2100">
              <a:latin typeface="Times New Roman"/>
              <a:cs typeface="Times New Roman"/>
            </a:endParaRPr>
          </a:p>
        </p:txBody>
      </p:sp>
      <p:sp>
        <p:nvSpPr>
          <p:cNvPr id="5" name="object 5"/>
          <p:cNvSpPr txBox="1"/>
          <p:nvPr/>
        </p:nvSpPr>
        <p:spPr>
          <a:xfrm>
            <a:off x="787704" y="2078509"/>
            <a:ext cx="174599" cy="1272279"/>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a:t>
            </a:r>
            <a:endParaRPr sz="2100">
              <a:latin typeface="Times New Roman"/>
              <a:cs typeface="Times New Roman"/>
            </a:endParaRPr>
          </a:p>
          <a:p>
            <a:pPr marL="12700">
              <a:lnSpc>
                <a:spcPct val="95825"/>
              </a:lnSpc>
              <a:spcBef>
                <a:spcPts val="1314"/>
              </a:spcBef>
            </a:pPr>
            <a:r>
              <a:rPr sz="2100" b="1" spc="0" dirty="0" smtClean="0">
                <a:latin typeface="Arial"/>
                <a:cs typeface="Arial"/>
              </a:rPr>
              <a:t>°</a:t>
            </a:r>
            <a:endParaRPr sz="2100">
              <a:latin typeface="Arial"/>
              <a:cs typeface="Arial"/>
            </a:endParaRPr>
          </a:p>
          <a:p>
            <a:pPr marL="12700">
              <a:lnSpc>
                <a:spcPct val="95825"/>
              </a:lnSpc>
              <a:spcBef>
                <a:spcPts val="1427"/>
              </a:spcBef>
            </a:pPr>
            <a:r>
              <a:rPr sz="2100" b="1" spc="0" dirty="0" smtClean="0">
                <a:latin typeface="Arial"/>
                <a:cs typeface="Arial"/>
              </a:rPr>
              <a:t>°</a:t>
            </a:r>
            <a:endParaRPr sz="2100">
              <a:latin typeface="Arial"/>
              <a:cs typeface="Arial"/>
            </a:endParaRPr>
          </a:p>
        </p:txBody>
      </p:sp>
      <p:sp>
        <p:nvSpPr>
          <p:cNvPr id="4" name="object 4"/>
          <p:cNvSpPr txBox="1"/>
          <p:nvPr/>
        </p:nvSpPr>
        <p:spPr>
          <a:xfrm>
            <a:off x="959916" y="2076979"/>
            <a:ext cx="6823636" cy="1273810"/>
          </a:xfrm>
          <a:prstGeom prst="rect">
            <a:avLst/>
          </a:prstGeom>
        </p:spPr>
        <p:txBody>
          <a:bodyPr wrap="square" lIns="0" tIns="0" rIns="0" bIns="0" rtlCol="0">
            <a:noAutofit/>
          </a:bodyPr>
          <a:lstStyle/>
          <a:p>
            <a:pPr marL="17271" marR="40690">
              <a:lnSpc>
                <a:spcPts val="2275"/>
              </a:lnSpc>
              <a:spcBef>
                <a:spcPts val="113"/>
              </a:spcBef>
            </a:pPr>
            <a:r>
              <a:rPr sz="2100" b="1" spc="0" dirty="0" smtClean="0">
                <a:latin typeface="Arial"/>
                <a:cs typeface="Arial"/>
              </a:rPr>
              <a:t>Đạm</a:t>
            </a:r>
            <a:r>
              <a:rPr sz="2100" b="1" spc="45" dirty="0" smtClean="0">
                <a:latin typeface="Arial"/>
                <a:cs typeface="Arial"/>
              </a:rPr>
              <a:t> </a:t>
            </a:r>
            <a:r>
              <a:rPr sz="2100" b="1" spc="0" dirty="0" smtClean="0">
                <a:latin typeface="Arial"/>
                <a:cs typeface="Arial"/>
              </a:rPr>
              <a:t>máu:</a:t>
            </a:r>
            <a:r>
              <a:rPr sz="2100" b="1" spc="50" dirty="0" smtClean="0">
                <a:latin typeface="Arial"/>
                <a:cs typeface="Arial"/>
              </a:rPr>
              <a:t> </a:t>
            </a:r>
            <a:r>
              <a:rPr sz="2100" b="1" spc="0" dirty="0" smtClean="0">
                <a:latin typeface="Arial"/>
                <a:cs typeface="Arial"/>
              </a:rPr>
              <a:t>&lt;</a:t>
            </a:r>
            <a:r>
              <a:rPr sz="2100" b="1" spc="22" dirty="0" smtClean="0">
                <a:latin typeface="Arial"/>
                <a:cs typeface="Arial"/>
              </a:rPr>
              <a:t> </a:t>
            </a:r>
            <a:r>
              <a:rPr sz="2100" b="1" spc="0" dirty="0" smtClean="0">
                <a:latin typeface="Arial"/>
                <a:cs typeface="Arial"/>
              </a:rPr>
              <a:t>60g</a:t>
            </a:r>
            <a:r>
              <a:rPr sz="2100" b="1" spc="-4" dirty="0" smtClean="0">
                <a:latin typeface="Arial"/>
                <a:cs typeface="Arial"/>
              </a:rPr>
              <a:t>/</a:t>
            </a:r>
            <a:r>
              <a:rPr sz="2100" b="1" spc="0" dirty="0" smtClean="0">
                <a:latin typeface="Arial"/>
                <a:cs typeface="Arial"/>
              </a:rPr>
              <a:t>L,</a:t>
            </a:r>
            <a:endParaRPr sz="2100">
              <a:latin typeface="Arial"/>
              <a:cs typeface="Arial"/>
            </a:endParaRPr>
          </a:p>
          <a:p>
            <a:pPr marL="12700" marR="40690">
              <a:lnSpc>
                <a:spcPct val="95825"/>
              </a:lnSpc>
              <a:spcBef>
                <a:spcPts val="1323"/>
              </a:spcBef>
            </a:pPr>
            <a:r>
              <a:rPr sz="2100" b="1" spc="0" dirty="0" smtClean="0">
                <a:latin typeface="Arial"/>
                <a:cs typeface="Arial"/>
              </a:rPr>
              <a:t>Albumin</a:t>
            </a:r>
            <a:r>
              <a:rPr sz="2100" b="1" spc="63" dirty="0" smtClean="0">
                <a:latin typeface="Arial"/>
                <a:cs typeface="Arial"/>
              </a:rPr>
              <a:t> </a:t>
            </a:r>
            <a:r>
              <a:rPr sz="2100" b="1" spc="0" dirty="0" smtClean="0">
                <a:latin typeface="Arial"/>
                <a:cs typeface="Arial"/>
              </a:rPr>
              <a:t>má</a:t>
            </a:r>
            <a:r>
              <a:rPr sz="2100" b="1" spc="4" dirty="0" smtClean="0">
                <a:latin typeface="Arial"/>
                <a:cs typeface="Arial"/>
              </a:rPr>
              <a:t>u</a:t>
            </a:r>
            <a:r>
              <a:rPr sz="2100" b="1" spc="0" dirty="0" smtClean="0">
                <a:latin typeface="Arial"/>
                <a:cs typeface="Arial"/>
              </a:rPr>
              <a:t>:</a:t>
            </a:r>
            <a:r>
              <a:rPr sz="2100" b="1" spc="50" dirty="0" smtClean="0">
                <a:latin typeface="Arial"/>
                <a:cs typeface="Arial"/>
              </a:rPr>
              <a:t> </a:t>
            </a:r>
            <a:r>
              <a:rPr sz="2100" b="1" spc="0" dirty="0" smtClean="0">
                <a:latin typeface="Arial"/>
                <a:cs typeface="Arial"/>
              </a:rPr>
              <a:t>&lt;</a:t>
            </a:r>
            <a:r>
              <a:rPr sz="2100" b="1" spc="22" dirty="0" smtClean="0">
                <a:latin typeface="Arial"/>
                <a:cs typeface="Arial"/>
              </a:rPr>
              <a:t> </a:t>
            </a:r>
            <a:r>
              <a:rPr sz="2100" b="1" spc="0" dirty="0" smtClean="0">
                <a:latin typeface="Arial"/>
                <a:cs typeface="Arial"/>
              </a:rPr>
              <a:t>30</a:t>
            </a:r>
            <a:r>
              <a:rPr sz="2100" b="1" spc="23" dirty="0" smtClean="0">
                <a:latin typeface="Arial"/>
                <a:cs typeface="Arial"/>
              </a:rPr>
              <a:t> </a:t>
            </a:r>
            <a:r>
              <a:rPr sz="2100" b="1" spc="0" dirty="0" smtClean="0">
                <a:latin typeface="Arial"/>
                <a:cs typeface="Arial"/>
              </a:rPr>
              <a:t>g/L</a:t>
            </a:r>
            <a:endParaRPr sz="2100">
              <a:latin typeface="Arial"/>
              <a:cs typeface="Arial"/>
            </a:endParaRPr>
          </a:p>
          <a:p>
            <a:pPr marL="23368">
              <a:lnSpc>
                <a:spcPct val="95825"/>
              </a:lnSpc>
              <a:spcBef>
                <a:spcPts val="1427"/>
              </a:spcBef>
            </a:pPr>
            <a:r>
              <a:rPr sz="2100" b="1" spc="0" dirty="0" smtClean="0">
                <a:latin typeface="Arial"/>
                <a:cs typeface="Arial"/>
              </a:rPr>
              <a:t>Điện</a:t>
            </a:r>
            <a:r>
              <a:rPr sz="2100" b="1" spc="30" dirty="0" smtClean="0">
                <a:latin typeface="Arial"/>
                <a:cs typeface="Arial"/>
              </a:rPr>
              <a:t> </a:t>
            </a:r>
            <a:r>
              <a:rPr sz="2100" b="1" spc="0" dirty="0" smtClean="0">
                <a:latin typeface="Arial"/>
                <a:cs typeface="Arial"/>
              </a:rPr>
              <a:t>di</a:t>
            </a:r>
            <a:r>
              <a:rPr sz="2100" b="1" spc="8" dirty="0" smtClean="0">
                <a:latin typeface="Arial"/>
                <a:cs typeface="Arial"/>
              </a:rPr>
              <a:t> </a:t>
            </a:r>
            <a:r>
              <a:rPr sz="2100" b="1" spc="0" dirty="0" smtClean="0">
                <a:latin typeface="Arial"/>
                <a:cs typeface="Arial"/>
              </a:rPr>
              <a:t>đạm</a:t>
            </a:r>
            <a:r>
              <a:rPr sz="2100" b="1" spc="53" dirty="0" smtClean="0">
                <a:latin typeface="Arial"/>
                <a:cs typeface="Arial"/>
              </a:rPr>
              <a:t> </a:t>
            </a:r>
            <a:r>
              <a:rPr sz="2100" b="1" spc="0" dirty="0" smtClean="0">
                <a:latin typeface="Arial"/>
                <a:cs typeface="Arial"/>
              </a:rPr>
              <a:t>máu:</a:t>
            </a:r>
            <a:r>
              <a:rPr sz="2100" b="1" spc="50" dirty="0" smtClean="0">
                <a:latin typeface="Arial"/>
                <a:cs typeface="Arial"/>
              </a:rPr>
              <a:t> </a:t>
            </a:r>
            <a:r>
              <a:rPr sz="2100" b="1" spc="-4" dirty="0" smtClean="0">
                <a:latin typeface="Arial"/>
                <a:cs typeface="Arial"/>
              </a:rPr>
              <a:t>α</a:t>
            </a:r>
            <a:r>
              <a:rPr sz="2100" b="1" spc="0" dirty="0" smtClean="0">
                <a:latin typeface="Arial"/>
                <a:cs typeface="Arial"/>
              </a:rPr>
              <a:t>2-</a:t>
            </a:r>
            <a:r>
              <a:rPr sz="2100" b="1" spc="46" dirty="0" smtClean="0">
                <a:latin typeface="Arial"/>
                <a:cs typeface="Arial"/>
              </a:rPr>
              <a:t> </a:t>
            </a:r>
            <a:r>
              <a:rPr sz="2100" b="1" spc="0" dirty="0" smtClean="0">
                <a:latin typeface="Arial"/>
                <a:cs typeface="Arial"/>
              </a:rPr>
              <a:t>G</a:t>
            </a:r>
            <a:r>
              <a:rPr sz="2100" b="1" spc="-9" dirty="0" smtClean="0">
                <a:latin typeface="Arial"/>
                <a:cs typeface="Arial"/>
              </a:rPr>
              <a:t>l</a:t>
            </a:r>
            <a:r>
              <a:rPr sz="2100" b="1" spc="0" dirty="0" smtClean="0">
                <a:latin typeface="Arial"/>
                <a:cs typeface="Arial"/>
              </a:rPr>
              <a:t>ob</a:t>
            </a:r>
            <a:r>
              <a:rPr sz="2100" b="1" spc="4" dirty="0" smtClean="0">
                <a:latin typeface="Arial"/>
                <a:cs typeface="Arial"/>
              </a:rPr>
              <a:t>u</a:t>
            </a:r>
            <a:r>
              <a:rPr sz="2100" b="1" spc="0" dirty="0" smtClean="0">
                <a:latin typeface="Arial"/>
                <a:cs typeface="Arial"/>
              </a:rPr>
              <a:t>l</a:t>
            </a:r>
            <a:r>
              <a:rPr sz="2100" b="1" spc="-9" dirty="0" smtClean="0">
                <a:latin typeface="Arial"/>
                <a:cs typeface="Arial"/>
              </a:rPr>
              <a:t>i</a:t>
            </a:r>
            <a:r>
              <a:rPr sz="2100" b="1" spc="0" dirty="0" smtClean="0">
                <a:latin typeface="Arial"/>
                <a:cs typeface="Arial"/>
              </a:rPr>
              <a:t>n</a:t>
            </a:r>
            <a:r>
              <a:rPr sz="2100" b="1" spc="71" dirty="0" smtClean="0">
                <a:latin typeface="Arial"/>
                <a:cs typeface="Arial"/>
              </a:rPr>
              <a:t> </a:t>
            </a:r>
            <a:r>
              <a:rPr sz="2100" b="1" spc="0" dirty="0" smtClean="0">
                <a:latin typeface="Arial"/>
                <a:cs typeface="Arial"/>
              </a:rPr>
              <a:t>tăn</a:t>
            </a:r>
            <a:r>
              <a:rPr sz="2100" b="1" spc="4" dirty="0" smtClean="0">
                <a:latin typeface="Arial"/>
                <a:cs typeface="Arial"/>
              </a:rPr>
              <a:t>g</a:t>
            </a:r>
            <a:r>
              <a:rPr sz="2100" b="1" spc="0" dirty="0" smtClean="0">
                <a:latin typeface="Arial"/>
                <a:cs typeface="Arial"/>
              </a:rPr>
              <a:t>,</a:t>
            </a:r>
            <a:r>
              <a:rPr sz="2100" b="1" spc="45" dirty="0" smtClean="0">
                <a:latin typeface="Arial"/>
                <a:cs typeface="Arial"/>
              </a:rPr>
              <a:t> </a:t>
            </a:r>
            <a:r>
              <a:rPr sz="2100" b="1" spc="4" dirty="0" smtClean="0">
                <a:latin typeface="Arial"/>
                <a:cs typeface="Arial"/>
              </a:rPr>
              <a:t>γ</a:t>
            </a:r>
            <a:r>
              <a:rPr sz="2100" b="1" spc="-4" dirty="0" smtClean="0">
                <a:latin typeface="Arial"/>
                <a:cs typeface="Arial"/>
              </a:rPr>
              <a:t>-</a:t>
            </a:r>
            <a:r>
              <a:rPr sz="2100" b="1" spc="0" dirty="0" smtClean="0">
                <a:latin typeface="Arial"/>
                <a:cs typeface="Arial"/>
              </a:rPr>
              <a:t>G</a:t>
            </a:r>
            <a:r>
              <a:rPr sz="2100" b="1" spc="-9" dirty="0" smtClean="0">
                <a:latin typeface="Arial"/>
                <a:cs typeface="Arial"/>
              </a:rPr>
              <a:t>l</a:t>
            </a:r>
            <a:r>
              <a:rPr sz="2100" b="1" spc="0" dirty="0" smtClean="0">
                <a:latin typeface="Arial"/>
                <a:cs typeface="Arial"/>
              </a:rPr>
              <a:t>ob</a:t>
            </a:r>
            <a:r>
              <a:rPr sz="2100" b="1" spc="4" dirty="0" smtClean="0">
                <a:latin typeface="Arial"/>
                <a:cs typeface="Arial"/>
              </a:rPr>
              <a:t>u</a:t>
            </a:r>
            <a:r>
              <a:rPr sz="2100" b="1" spc="0" dirty="0" smtClean="0">
                <a:latin typeface="Arial"/>
                <a:cs typeface="Arial"/>
              </a:rPr>
              <a:t>l</a:t>
            </a:r>
            <a:r>
              <a:rPr sz="2100" b="1" spc="-9" dirty="0" smtClean="0">
                <a:latin typeface="Arial"/>
                <a:cs typeface="Arial"/>
              </a:rPr>
              <a:t>i</a:t>
            </a:r>
            <a:r>
              <a:rPr sz="2100" b="1" spc="0" dirty="0" smtClean="0">
                <a:latin typeface="Arial"/>
                <a:cs typeface="Arial"/>
              </a:rPr>
              <a:t>n</a:t>
            </a:r>
            <a:r>
              <a:rPr sz="2100" b="1" spc="100" dirty="0" smtClean="0">
                <a:latin typeface="Arial"/>
                <a:cs typeface="Arial"/>
              </a:rPr>
              <a:t> </a:t>
            </a:r>
            <a:r>
              <a:rPr sz="2100" b="1" spc="0" dirty="0" smtClean="0">
                <a:latin typeface="Arial"/>
                <a:cs typeface="Arial"/>
              </a:rPr>
              <a:t>giảm</a:t>
            </a:r>
            <a:endParaRPr sz="2100">
              <a:latin typeface="Arial"/>
              <a:cs typeface="Arial"/>
            </a:endParaRPr>
          </a:p>
        </p:txBody>
      </p:sp>
      <p:sp>
        <p:nvSpPr>
          <p:cNvPr id="3" name="object 3"/>
          <p:cNvSpPr txBox="1"/>
          <p:nvPr/>
        </p:nvSpPr>
        <p:spPr>
          <a:xfrm>
            <a:off x="7791704" y="3054117"/>
            <a:ext cx="699239"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hoặc</a:t>
            </a:r>
            <a:endParaRPr sz="2100">
              <a:latin typeface="Arial"/>
              <a:cs typeface="Arial"/>
            </a:endParaRPr>
          </a:p>
        </p:txBody>
      </p:sp>
      <p:sp>
        <p:nvSpPr>
          <p:cNvPr id="2" name="object 2"/>
          <p:cNvSpPr txBox="1"/>
          <p:nvPr/>
        </p:nvSpPr>
        <p:spPr>
          <a:xfrm>
            <a:off x="787704" y="3378729"/>
            <a:ext cx="8118046" cy="3223393"/>
          </a:xfrm>
          <a:prstGeom prst="rect">
            <a:avLst/>
          </a:prstGeom>
        </p:spPr>
        <p:txBody>
          <a:bodyPr wrap="square" lIns="0" tIns="0" rIns="0" bIns="0" rtlCol="0">
            <a:noAutofit/>
          </a:bodyPr>
          <a:lstStyle/>
          <a:p>
            <a:pPr marL="12700" marR="33301">
              <a:lnSpc>
                <a:spcPts val="2275"/>
              </a:lnSpc>
              <a:spcBef>
                <a:spcPts val="113"/>
              </a:spcBef>
            </a:pPr>
            <a:r>
              <a:rPr sz="2100" b="1" spc="0" dirty="0" smtClean="0">
                <a:latin typeface="Arial"/>
                <a:cs typeface="Arial"/>
              </a:rPr>
              <a:t>bình</a:t>
            </a:r>
            <a:r>
              <a:rPr sz="2100" b="1" spc="29" dirty="0" smtClean="0">
                <a:latin typeface="Arial"/>
                <a:cs typeface="Arial"/>
              </a:rPr>
              <a:t> </a:t>
            </a:r>
            <a:r>
              <a:rPr sz="2100" b="1" spc="0" dirty="0" smtClean="0">
                <a:latin typeface="Arial"/>
                <a:cs typeface="Arial"/>
              </a:rPr>
              <a:t>thư</a:t>
            </a:r>
            <a:r>
              <a:rPr sz="2100" b="1" spc="4" dirty="0" smtClean="0">
                <a:latin typeface="Arial"/>
                <a:cs typeface="Arial"/>
              </a:rPr>
              <a:t>ờ</a:t>
            </a:r>
            <a:r>
              <a:rPr sz="2100" b="1" spc="0" dirty="0" smtClean="0">
                <a:latin typeface="Arial"/>
                <a:cs typeface="Arial"/>
              </a:rPr>
              <a:t>ng</a:t>
            </a:r>
            <a:r>
              <a:rPr sz="2100" b="1" spc="55" dirty="0" smtClean="0">
                <a:latin typeface="Arial"/>
                <a:cs typeface="Arial"/>
              </a:rPr>
              <a:t> </a:t>
            </a:r>
            <a:r>
              <a:rPr sz="2100" b="1" spc="-4" dirty="0" smtClean="0">
                <a:latin typeface="Arial"/>
                <a:cs typeface="Arial"/>
              </a:rPr>
              <a:t>(tr</a:t>
            </a:r>
            <a:r>
              <a:rPr sz="2100" b="1" spc="0" dirty="0" smtClean="0">
                <a:latin typeface="Arial"/>
                <a:cs typeface="Arial"/>
              </a:rPr>
              <a:t>ừ</a:t>
            </a:r>
            <a:r>
              <a:rPr sz="2100" b="1" spc="57" dirty="0" smtClean="0">
                <a:latin typeface="Arial"/>
                <a:cs typeface="Arial"/>
              </a:rPr>
              <a:t> </a:t>
            </a:r>
            <a:r>
              <a:rPr sz="2100" b="1" spc="0" dirty="0" smtClean="0">
                <a:latin typeface="Arial"/>
                <a:cs typeface="Arial"/>
              </a:rPr>
              <a:t>trường</a:t>
            </a:r>
            <a:r>
              <a:rPr sz="2100" b="1" spc="60" dirty="0" smtClean="0">
                <a:latin typeface="Arial"/>
                <a:cs typeface="Arial"/>
              </a:rPr>
              <a:t> </a:t>
            </a:r>
            <a:r>
              <a:rPr sz="2100" b="1" spc="0" dirty="0" smtClean="0">
                <a:latin typeface="Arial"/>
                <a:cs typeface="Arial"/>
              </a:rPr>
              <a:t>h</a:t>
            </a:r>
            <a:r>
              <a:rPr sz="2100" b="1" spc="4" dirty="0" smtClean="0">
                <a:latin typeface="Arial"/>
                <a:cs typeface="Arial"/>
              </a:rPr>
              <a:t>ơ</a:t>
            </a:r>
            <a:r>
              <a:rPr sz="2100" b="1" spc="0" dirty="0" smtClean="0">
                <a:latin typeface="Arial"/>
                <a:cs typeface="Arial"/>
              </a:rPr>
              <a:t>p</a:t>
            </a:r>
            <a:r>
              <a:rPr sz="2100" b="1" spc="25" dirty="0" smtClean="0">
                <a:latin typeface="Arial"/>
                <a:cs typeface="Arial"/>
              </a:rPr>
              <a:t> </a:t>
            </a:r>
            <a:r>
              <a:rPr sz="2100" b="1" spc="0" dirty="0" smtClean="0">
                <a:latin typeface="Arial"/>
                <a:cs typeface="Arial"/>
              </a:rPr>
              <a:t>Lu</a:t>
            </a:r>
            <a:r>
              <a:rPr sz="2100" b="1" spc="4" dirty="0" smtClean="0">
                <a:latin typeface="Arial"/>
                <a:cs typeface="Arial"/>
              </a:rPr>
              <a:t>p</a:t>
            </a:r>
            <a:r>
              <a:rPr sz="2100" b="1" spc="0" dirty="0" smtClean="0">
                <a:latin typeface="Arial"/>
                <a:cs typeface="Arial"/>
              </a:rPr>
              <a:t>us</a:t>
            </a:r>
            <a:r>
              <a:rPr sz="2100" b="1" spc="37" dirty="0" smtClean="0">
                <a:latin typeface="Arial"/>
                <a:cs typeface="Arial"/>
              </a:rPr>
              <a:t> </a:t>
            </a:r>
            <a:r>
              <a:rPr sz="2100" b="1" spc="4" dirty="0" smtClean="0">
                <a:latin typeface="Arial"/>
                <a:cs typeface="Arial"/>
              </a:rPr>
              <a:t>đỏ</a:t>
            </a:r>
            <a:r>
              <a:rPr sz="2100" b="1" spc="0" dirty="0" smtClean="0">
                <a:latin typeface="Arial"/>
                <a:cs typeface="Arial"/>
              </a:rPr>
              <a:t>,</a:t>
            </a:r>
            <a:r>
              <a:rPr sz="2100" b="1" spc="27" dirty="0" smtClean="0">
                <a:latin typeface="Arial"/>
                <a:cs typeface="Arial"/>
              </a:rPr>
              <a:t> </a:t>
            </a:r>
            <a:r>
              <a:rPr sz="2100" b="1" spc="0" dirty="0" smtClean="0">
                <a:latin typeface="Arial"/>
                <a:cs typeface="Arial"/>
              </a:rPr>
              <a:t>Th</a:t>
            </a:r>
            <a:r>
              <a:rPr sz="2100" b="1" spc="4" dirty="0" smtClean="0">
                <a:latin typeface="Arial"/>
                <a:cs typeface="Arial"/>
              </a:rPr>
              <a:t>ó</a:t>
            </a:r>
            <a:r>
              <a:rPr sz="2100" b="1" spc="0" dirty="0" smtClean="0">
                <a:latin typeface="Arial"/>
                <a:cs typeface="Arial"/>
              </a:rPr>
              <a:t>ai</a:t>
            </a:r>
            <a:r>
              <a:rPr sz="2100" b="1" spc="20" dirty="0" smtClean="0">
                <a:latin typeface="Arial"/>
                <a:cs typeface="Arial"/>
              </a:rPr>
              <a:t> </a:t>
            </a:r>
            <a:r>
              <a:rPr sz="2100" b="1" spc="0" dirty="0" smtClean="0">
                <a:latin typeface="Arial"/>
                <a:cs typeface="Arial"/>
              </a:rPr>
              <a:t>biến</a:t>
            </a:r>
            <a:r>
              <a:rPr sz="2100" b="1" spc="43" dirty="0" smtClean="0">
                <a:latin typeface="Arial"/>
                <a:cs typeface="Arial"/>
              </a:rPr>
              <a:t> </a:t>
            </a:r>
            <a:r>
              <a:rPr sz="2100" b="1" spc="0" dirty="0" smtClean="0">
                <a:latin typeface="Arial"/>
                <a:cs typeface="Arial"/>
              </a:rPr>
              <a:t>dạng</a:t>
            </a:r>
            <a:r>
              <a:rPr sz="2100" b="1" spc="45" dirty="0" smtClean="0">
                <a:latin typeface="Arial"/>
                <a:cs typeface="Arial"/>
              </a:rPr>
              <a:t> </a:t>
            </a:r>
            <a:r>
              <a:rPr sz="2100" b="1" spc="4" dirty="0" smtClean="0">
                <a:latin typeface="Arial"/>
                <a:cs typeface="Arial"/>
              </a:rPr>
              <a:t>bộ</a:t>
            </a:r>
            <a:r>
              <a:rPr sz="2100" b="1" spc="-4" dirty="0" smtClean="0">
                <a:latin typeface="Arial"/>
                <a:cs typeface="Arial"/>
              </a:rPr>
              <a:t>t).</a:t>
            </a:r>
            <a:endParaRPr sz="2100" dirty="0">
              <a:latin typeface="Arial"/>
              <a:cs typeface="Arial"/>
            </a:endParaRPr>
          </a:p>
          <a:p>
            <a:pPr marL="12700">
              <a:lnSpc>
                <a:spcPts val="2514"/>
              </a:lnSpc>
              <a:spcBef>
                <a:spcPts val="1299"/>
              </a:spcBef>
            </a:pPr>
            <a:r>
              <a:rPr sz="2100" b="1" spc="0" dirty="0" smtClean="0">
                <a:latin typeface="Times New Roman"/>
                <a:cs typeface="Times New Roman"/>
              </a:rPr>
              <a:t>°</a:t>
            </a:r>
            <a:r>
              <a:rPr sz="2100" b="1" spc="68" dirty="0" smtClean="0">
                <a:latin typeface="Times New Roman"/>
                <a:cs typeface="Times New Roman"/>
              </a:rPr>
              <a:t> </a:t>
            </a:r>
            <a:r>
              <a:rPr sz="2100" b="1" spc="0" dirty="0" smtClean="0">
                <a:latin typeface="Arial"/>
                <a:cs typeface="Arial"/>
              </a:rPr>
              <a:t>Lipid</a:t>
            </a:r>
            <a:r>
              <a:rPr sz="2100" b="1" spc="30" dirty="0" smtClean="0">
                <a:latin typeface="Arial"/>
                <a:cs typeface="Arial"/>
              </a:rPr>
              <a:t> </a:t>
            </a:r>
            <a:r>
              <a:rPr sz="2100" b="1" spc="0" dirty="0" smtClean="0">
                <a:latin typeface="Arial"/>
                <a:cs typeface="Arial"/>
              </a:rPr>
              <a:t>máu:</a:t>
            </a:r>
            <a:r>
              <a:rPr sz="2100" b="1" spc="55" dirty="0" smtClean="0">
                <a:latin typeface="Arial"/>
                <a:cs typeface="Arial"/>
              </a:rPr>
              <a:t> </a:t>
            </a:r>
            <a:r>
              <a:rPr sz="2100" b="1" spc="0" dirty="0" smtClean="0">
                <a:latin typeface="Arial"/>
                <a:cs typeface="Arial"/>
              </a:rPr>
              <a:t>Lipid</a:t>
            </a:r>
            <a:r>
              <a:rPr sz="2100" b="1" spc="30" dirty="0" smtClean="0">
                <a:latin typeface="Arial"/>
                <a:cs typeface="Arial"/>
              </a:rPr>
              <a:t> </a:t>
            </a:r>
            <a:r>
              <a:rPr sz="2100" b="1" spc="0" dirty="0" smtClean="0">
                <a:latin typeface="Arial"/>
                <a:cs typeface="Arial"/>
              </a:rPr>
              <a:t>máu</a:t>
            </a:r>
            <a:r>
              <a:rPr sz="2100" b="1" spc="43" dirty="0" smtClean="0">
                <a:latin typeface="Arial"/>
                <a:cs typeface="Arial"/>
              </a:rPr>
              <a:t> </a:t>
            </a:r>
            <a:r>
              <a:rPr sz="2100" b="1" spc="0" dirty="0" smtClean="0">
                <a:latin typeface="Arial"/>
                <a:cs typeface="Arial"/>
              </a:rPr>
              <a:t>tòan</a:t>
            </a:r>
            <a:r>
              <a:rPr sz="2100" b="1" spc="44" dirty="0" smtClean="0">
                <a:latin typeface="Arial"/>
                <a:cs typeface="Arial"/>
              </a:rPr>
              <a:t> </a:t>
            </a:r>
            <a:r>
              <a:rPr sz="2100" b="1" spc="0" dirty="0" smtClean="0">
                <a:latin typeface="Arial"/>
                <a:cs typeface="Arial"/>
              </a:rPr>
              <a:t>phầ</a:t>
            </a:r>
            <a:r>
              <a:rPr sz="2100" b="1" spc="9" dirty="0" smtClean="0">
                <a:latin typeface="Arial"/>
                <a:cs typeface="Arial"/>
              </a:rPr>
              <a:t>n</a:t>
            </a:r>
            <a:r>
              <a:rPr sz="2100" b="1" spc="0" dirty="0" smtClean="0">
                <a:latin typeface="Arial"/>
                <a:cs typeface="Arial"/>
              </a:rPr>
              <a:t>,</a:t>
            </a:r>
            <a:r>
              <a:rPr sz="2100" b="1" spc="36" dirty="0" smtClean="0">
                <a:latin typeface="Arial"/>
                <a:cs typeface="Arial"/>
              </a:rPr>
              <a:t> </a:t>
            </a:r>
            <a:r>
              <a:rPr sz="2100" b="1" spc="0" dirty="0" smtClean="0">
                <a:latin typeface="Arial"/>
                <a:cs typeface="Arial"/>
              </a:rPr>
              <a:t>C</a:t>
            </a:r>
            <a:r>
              <a:rPr sz="2100" b="1" spc="4" dirty="0" smtClean="0">
                <a:latin typeface="Arial"/>
                <a:cs typeface="Arial"/>
              </a:rPr>
              <a:t>h</a:t>
            </a:r>
            <a:r>
              <a:rPr sz="2100" b="1" spc="0" dirty="0" smtClean="0">
                <a:latin typeface="Arial"/>
                <a:cs typeface="Arial"/>
              </a:rPr>
              <a:t>oleste</a:t>
            </a:r>
            <a:r>
              <a:rPr sz="2100" b="1" spc="-9" dirty="0" smtClean="0">
                <a:latin typeface="Arial"/>
                <a:cs typeface="Arial"/>
              </a:rPr>
              <a:t>r</a:t>
            </a:r>
            <a:r>
              <a:rPr sz="2100" b="1" spc="0" dirty="0" smtClean="0">
                <a:latin typeface="Arial"/>
                <a:cs typeface="Arial"/>
              </a:rPr>
              <a:t>ol</a:t>
            </a:r>
            <a:r>
              <a:rPr sz="2100" b="1" spc="90" dirty="0" smtClean="0">
                <a:latin typeface="Arial"/>
                <a:cs typeface="Arial"/>
              </a:rPr>
              <a:t> </a:t>
            </a:r>
            <a:r>
              <a:rPr sz="2100" b="1" spc="0" dirty="0" smtClean="0">
                <a:latin typeface="Arial"/>
                <a:cs typeface="Arial"/>
              </a:rPr>
              <a:t>T</a:t>
            </a:r>
            <a:r>
              <a:rPr sz="2100" b="1" spc="-269" dirty="0" smtClean="0">
                <a:latin typeface="Arial"/>
                <a:cs typeface="Arial"/>
              </a:rPr>
              <a:t>P</a:t>
            </a:r>
            <a:r>
              <a:rPr sz="2100" b="1" spc="0" dirty="0" smtClean="0">
                <a:latin typeface="Arial"/>
                <a:cs typeface="Arial"/>
              </a:rPr>
              <a:t>,</a:t>
            </a:r>
            <a:r>
              <a:rPr sz="2100" b="1" spc="28" dirty="0" smtClean="0">
                <a:latin typeface="Arial"/>
                <a:cs typeface="Arial"/>
              </a:rPr>
              <a:t> </a:t>
            </a:r>
            <a:r>
              <a:rPr sz="2100" b="1" spc="0" dirty="0" smtClean="0">
                <a:latin typeface="Arial"/>
                <a:cs typeface="Arial"/>
              </a:rPr>
              <a:t>và</a:t>
            </a:r>
            <a:r>
              <a:rPr sz="2100" b="1" spc="33" dirty="0" smtClean="0">
                <a:latin typeface="Arial"/>
                <a:cs typeface="Arial"/>
              </a:rPr>
              <a:t> </a:t>
            </a:r>
            <a:r>
              <a:rPr sz="2100" b="1" spc="0" dirty="0" smtClean="0">
                <a:latin typeface="Arial"/>
                <a:cs typeface="Arial"/>
              </a:rPr>
              <a:t>L</a:t>
            </a:r>
            <a:r>
              <a:rPr sz="2100" b="1" spc="4" dirty="0" smtClean="0">
                <a:latin typeface="Arial"/>
                <a:cs typeface="Arial"/>
              </a:rPr>
              <a:t>D</a:t>
            </a:r>
            <a:r>
              <a:rPr sz="2100" b="1" spc="0" dirty="0" smtClean="0">
                <a:latin typeface="Arial"/>
                <a:cs typeface="Arial"/>
              </a:rPr>
              <a:t>L</a:t>
            </a:r>
            <a:r>
              <a:rPr sz="2100" b="1" spc="-19" dirty="0" smtClean="0">
                <a:latin typeface="Arial"/>
                <a:cs typeface="Arial"/>
              </a:rPr>
              <a:t> </a:t>
            </a:r>
            <a:r>
              <a:rPr sz="2100" b="1" spc="0" dirty="0" smtClean="0">
                <a:latin typeface="Arial"/>
                <a:cs typeface="Arial"/>
              </a:rPr>
              <a:t>tăn</a:t>
            </a:r>
            <a:r>
              <a:rPr sz="2100" b="1" spc="4" dirty="0" smtClean="0">
                <a:latin typeface="Arial"/>
                <a:cs typeface="Arial"/>
              </a:rPr>
              <a:t>g</a:t>
            </a:r>
            <a:r>
              <a:rPr sz="2100" b="1" spc="0" dirty="0" smtClean="0">
                <a:latin typeface="Arial"/>
                <a:cs typeface="Arial"/>
              </a:rPr>
              <a:t>. </a:t>
            </a:r>
            <a:endParaRPr sz="2100" dirty="0">
              <a:latin typeface="Arial"/>
              <a:cs typeface="Arial"/>
            </a:endParaRPr>
          </a:p>
          <a:p>
            <a:pPr marL="12700">
              <a:lnSpc>
                <a:spcPts val="2414"/>
              </a:lnSpc>
              <a:spcBef>
                <a:spcPts val="160"/>
              </a:spcBef>
            </a:pPr>
            <a:r>
              <a:rPr sz="2100" b="1" spc="0" dirty="0" smtClean="0">
                <a:latin typeface="Arial"/>
                <a:cs typeface="Arial"/>
              </a:rPr>
              <a:t>H</a:t>
            </a:r>
            <a:r>
              <a:rPr sz="2100" b="1" spc="9" dirty="0" smtClean="0">
                <a:latin typeface="Arial"/>
                <a:cs typeface="Arial"/>
              </a:rPr>
              <a:t>D</a:t>
            </a:r>
            <a:r>
              <a:rPr sz="2100" b="1" spc="0" dirty="0" smtClean="0">
                <a:latin typeface="Arial"/>
                <a:cs typeface="Arial"/>
              </a:rPr>
              <a:t>L</a:t>
            </a:r>
            <a:r>
              <a:rPr sz="2100" b="1" spc="-16" dirty="0" smtClean="0">
                <a:latin typeface="Arial"/>
                <a:cs typeface="Arial"/>
              </a:rPr>
              <a:t> </a:t>
            </a:r>
            <a:r>
              <a:rPr sz="2100" b="1" spc="0" dirty="0" smtClean="0">
                <a:latin typeface="Arial"/>
                <a:cs typeface="Arial"/>
              </a:rPr>
              <a:t>khô</a:t>
            </a:r>
            <a:r>
              <a:rPr sz="2100" b="1" spc="4" dirty="0" smtClean="0">
                <a:latin typeface="Arial"/>
                <a:cs typeface="Arial"/>
              </a:rPr>
              <a:t>n</a:t>
            </a:r>
            <a:r>
              <a:rPr sz="2100" b="1" spc="0" dirty="0" smtClean="0">
                <a:latin typeface="Arial"/>
                <a:cs typeface="Arial"/>
              </a:rPr>
              <a:t>g</a:t>
            </a:r>
            <a:r>
              <a:rPr sz="2100" b="1" spc="52" dirty="0" smtClean="0">
                <a:latin typeface="Arial"/>
                <a:cs typeface="Arial"/>
              </a:rPr>
              <a:t> </a:t>
            </a:r>
            <a:r>
              <a:rPr sz="2100" b="1" spc="4" dirty="0" smtClean="0">
                <a:latin typeface="Arial"/>
                <a:cs typeface="Arial"/>
              </a:rPr>
              <a:t>đổ</a:t>
            </a:r>
            <a:r>
              <a:rPr sz="2100" b="1" spc="0" dirty="0" smtClean="0">
                <a:latin typeface="Arial"/>
                <a:cs typeface="Arial"/>
              </a:rPr>
              <a:t>i</a:t>
            </a:r>
            <a:r>
              <a:rPr sz="2100" b="1" spc="6" dirty="0" smtClean="0">
                <a:latin typeface="Arial"/>
                <a:cs typeface="Arial"/>
              </a:rPr>
              <a:t> </a:t>
            </a:r>
            <a:r>
              <a:rPr sz="2100" b="1" spc="0" dirty="0" smtClean="0">
                <a:latin typeface="Arial"/>
                <a:cs typeface="Arial"/>
              </a:rPr>
              <a:t>hoặc</a:t>
            </a:r>
            <a:r>
              <a:rPr sz="2100" b="1" spc="48" dirty="0" smtClean="0">
                <a:latin typeface="Arial"/>
                <a:cs typeface="Arial"/>
              </a:rPr>
              <a:t> </a:t>
            </a:r>
            <a:r>
              <a:rPr sz="2100" b="1" spc="0" dirty="0" smtClean="0">
                <a:latin typeface="Arial"/>
                <a:cs typeface="Arial"/>
              </a:rPr>
              <a:t>giả</a:t>
            </a:r>
            <a:r>
              <a:rPr sz="2100" b="1" spc="-4" dirty="0" smtClean="0">
                <a:latin typeface="Arial"/>
                <a:cs typeface="Arial"/>
              </a:rPr>
              <a:t>m</a:t>
            </a:r>
            <a:r>
              <a:rPr sz="2100" b="1" spc="0" dirty="0" smtClean="0">
                <a:latin typeface="Arial"/>
                <a:cs typeface="Arial"/>
              </a:rPr>
              <a:t>,</a:t>
            </a:r>
            <a:r>
              <a:rPr sz="2100" b="1" spc="50" dirty="0" smtClean="0">
                <a:latin typeface="Arial"/>
                <a:cs typeface="Arial"/>
              </a:rPr>
              <a:t> </a:t>
            </a:r>
            <a:r>
              <a:rPr sz="2100" b="1" spc="-114" dirty="0" smtClean="0">
                <a:latin typeface="Arial"/>
                <a:cs typeface="Arial"/>
              </a:rPr>
              <a:t>T</a:t>
            </a:r>
            <a:r>
              <a:rPr sz="2100" b="1" spc="0" dirty="0" smtClean="0">
                <a:latin typeface="Arial"/>
                <a:cs typeface="Arial"/>
              </a:rPr>
              <a:t>r</a:t>
            </a:r>
            <a:r>
              <a:rPr sz="2100" b="1" spc="-9" dirty="0" smtClean="0">
                <a:latin typeface="Arial"/>
                <a:cs typeface="Arial"/>
              </a:rPr>
              <a:t>i</a:t>
            </a:r>
            <a:r>
              <a:rPr sz="2100" b="1" spc="0" dirty="0" smtClean="0">
                <a:latin typeface="Arial"/>
                <a:cs typeface="Arial"/>
              </a:rPr>
              <a:t>gl</a:t>
            </a:r>
            <a:r>
              <a:rPr sz="2100" b="1" spc="-14" dirty="0" smtClean="0">
                <a:latin typeface="Arial"/>
                <a:cs typeface="Arial"/>
              </a:rPr>
              <a:t>y</a:t>
            </a:r>
            <a:r>
              <a:rPr sz="2100" b="1" spc="0" dirty="0" smtClean="0">
                <a:latin typeface="Arial"/>
                <a:cs typeface="Arial"/>
              </a:rPr>
              <a:t>cer</a:t>
            </a:r>
            <a:r>
              <a:rPr sz="2100" b="1" spc="-9" dirty="0" smtClean="0">
                <a:latin typeface="Arial"/>
                <a:cs typeface="Arial"/>
              </a:rPr>
              <a:t>i</a:t>
            </a:r>
            <a:r>
              <a:rPr sz="2100" b="1" spc="0" dirty="0" smtClean="0">
                <a:latin typeface="Arial"/>
                <a:cs typeface="Arial"/>
              </a:rPr>
              <a:t>de</a:t>
            </a:r>
            <a:r>
              <a:rPr sz="2100" b="1" spc="118" dirty="0" smtClean="0">
                <a:latin typeface="Arial"/>
                <a:cs typeface="Arial"/>
              </a:rPr>
              <a:t> </a:t>
            </a:r>
            <a:r>
              <a:rPr sz="2100" b="1" spc="0" dirty="0" smtClean="0">
                <a:latin typeface="Arial"/>
                <a:cs typeface="Arial"/>
              </a:rPr>
              <a:t>và</a:t>
            </a:r>
            <a:r>
              <a:rPr sz="2100" b="1" spc="23" dirty="0" smtClean="0">
                <a:latin typeface="Arial"/>
                <a:cs typeface="Arial"/>
              </a:rPr>
              <a:t> </a:t>
            </a:r>
            <a:r>
              <a:rPr sz="2100" b="1" spc="0" dirty="0" smtClean="0">
                <a:latin typeface="Arial"/>
                <a:cs typeface="Arial"/>
              </a:rPr>
              <a:t>VL</a:t>
            </a:r>
            <a:r>
              <a:rPr sz="2100" b="1" spc="9" dirty="0" smtClean="0">
                <a:latin typeface="Arial"/>
                <a:cs typeface="Arial"/>
              </a:rPr>
              <a:t>D</a:t>
            </a:r>
            <a:r>
              <a:rPr sz="2100" b="1" spc="0" dirty="0" smtClean="0">
                <a:latin typeface="Arial"/>
                <a:cs typeface="Arial"/>
              </a:rPr>
              <a:t>L</a:t>
            </a:r>
            <a:r>
              <a:rPr sz="2100" b="1" spc="4" dirty="0" smtClean="0">
                <a:latin typeface="Arial"/>
                <a:cs typeface="Arial"/>
              </a:rPr>
              <a:t> </a:t>
            </a:r>
            <a:r>
              <a:rPr sz="2100" b="1" spc="0" dirty="0" smtClean="0">
                <a:latin typeface="Arial"/>
                <a:cs typeface="Arial"/>
              </a:rPr>
              <a:t>có</a:t>
            </a:r>
            <a:r>
              <a:rPr sz="2100" b="1" spc="24" dirty="0" smtClean="0">
                <a:latin typeface="Arial"/>
                <a:cs typeface="Arial"/>
              </a:rPr>
              <a:t> </a:t>
            </a:r>
            <a:r>
              <a:rPr sz="2100" b="1" spc="0" dirty="0" smtClean="0">
                <a:latin typeface="Arial"/>
                <a:cs typeface="Arial"/>
              </a:rPr>
              <a:t>thể</a:t>
            </a:r>
            <a:r>
              <a:rPr sz="2100" b="1" spc="41" dirty="0" smtClean="0">
                <a:latin typeface="Arial"/>
                <a:cs typeface="Arial"/>
              </a:rPr>
              <a:t> </a:t>
            </a:r>
            <a:r>
              <a:rPr sz="2100" b="1" spc="0" dirty="0" smtClean="0">
                <a:latin typeface="Arial"/>
                <a:cs typeface="Arial"/>
              </a:rPr>
              <a:t>tăng</a:t>
            </a:r>
            <a:endParaRPr sz="2100" dirty="0">
              <a:latin typeface="Arial"/>
              <a:cs typeface="Arial"/>
            </a:endParaRPr>
          </a:p>
          <a:p>
            <a:pPr marL="12700" marR="50754">
              <a:lnSpc>
                <a:spcPts val="2514"/>
              </a:lnSpc>
              <a:spcBef>
                <a:spcPts val="1420"/>
              </a:spcBef>
            </a:pPr>
            <a:r>
              <a:rPr sz="2100" b="1" spc="0" dirty="0" smtClean="0">
                <a:latin typeface="Times New Roman"/>
                <a:cs typeface="Times New Roman"/>
              </a:rPr>
              <a:t>°</a:t>
            </a:r>
            <a:r>
              <a:rPr sz="2100" b="1" spc="76" dirty="0" smtClean="0">
                <a:latin typeface="Times New Roman"/>
                <a:cs typeface="Times New Roman"/>
              </a:rPr>
              <a:t> </a:t>
            </a:r>
            <a:r>
              <a:rPr sz="2100" b="1" spc="0" dirty="0" smtClean="0">
                <a:latin typeface="Arial"/>
                <a:cs typeface="Arial"/>
              </a:rPr>
              <a:t>Chức</a:t>
            </a:r>
            <a:r>
              <a:rPr sz="2100" b="1" spc="39" dirty="0" smtClean="0">
                <a:latin typeface="Arial"/>
                <a:cs typeface="Arial"/>
              </a:rPr>
              <a:t> </a:t>
            </a:r>
            <a:r>
              <a:rPr sz="2100" b="1" spc="0" dirty="0" smtClean="0">
                <a:latin typeface="Arial"/>
                <a:cs typeface="Arial"/>
              </a:rPr>
              <a:t>năng</a:t>
            </a:r>
            <a:r>
              <a:rPr sz="2100" b="1" spc="40" dirty="0" smtClean="0">
                <a:latin typeface="Arial"/>
                <a:cs typeface="Arial"/>
              </a:rPr>
              <a:t> </a:t>
            </a:r>
            <a:r>
              <a:rPr sz="2100" b="1" spc="0" dirty="0" smtClean="0">
                <a:latin typeface="Arial"/>
                <a:cs typeface="Arial"/>
              </a:rPr>
              <a:t>thận:</a:t>
            </a:r>
            <a:r>
              <a:rPr sz="2100" b="1" spc="51" dirty="0" smtClean="0">
                <a:latin typeface="Arial"/>
                <a:cs typeface="Arial"/>
              </a:rPr>
              <a:t> </a:t>
            </a:r>
            <a:r>
              <a:rPr sz="2100" b="1" spc="0" dirty="0" smtClean="0">
                <a:latin typeface="Arial"/>
                <a:cs typeface="Arial"/>
              </a:rPr>
              <a:t>thường</a:t>
            </a:r>
            <a:r>
              <a:rPr sz="2100" b="1" spc="50" dirty="0" smtClean="0">
                <a:latin typeface="Arial"/>
                <a:cs typeface="Arial"/>
              </a:rPr>
              <a:t> </a:t>
            </a:r>
            <a:r>
              <a:rPr sz="2100" b="1" spc="0" dirty="0" smtClean="0">
                <a:latin typeface="Arial"/>
                <a:cs typeface="Arial"/>
              </a:rPr>
              <a:t>BT</a:t>
            </a:r>
            <a:r>
              <a:rPr sz="2100" b="1" spc="27" dirty="0" smtClean="0">
                <a:latin typeface="Arial"/>
                <a:cs typeface="Arial"/>
              </a:rPr>
              <a:t> </a:t>
            </a:r>
            <a:r>
              <a:rPr sz="2100" b="1" spc="0" dirty="0" smtClean="0">
                <a:latin typeface="Arial"/>
                <a:cs typeface="Arial"/>
              </a:rPr>
              <a:t>t</a:t>
            </a:r>
            <a:r>
              <a:rPr sz="2100" b="1" spc="-9" dirty="0" smtClean="0">
                <a:latin typeface="Arial"/>
                <a:cs typeface="Arial"/>
              </a:rPr>
              <a:t>r</a:t>
            </a:r>
            <a:r>
              <a:rPr sz="2100" b="1" spc="0" dirty="0" smtClean="0">
                <a:latin typeface="Arial"/>
                <a:cs typeface="Arial"/>
              </a:rPr>
              <a:t>ong</a:t>
            </a:r>
            <a:r>
              <a:rPr sz="2100" b="1" spc="38" dirty="0" smtClean="0">
                <a:latin typeface="Arial"/>
                <a:cs typeface="Arial"/>
              </a:rPr>
              <a:t> </a:t>
            </a:r>
            <a:r>
              <a:rPr sz="2100" b="1" spc="0" dirty="0" smtClean="0">
                <a:latin typeface="Arial"/>
                <a:cs typeface="Arial"/>
              </a:rPr>
              <a:t>giai</a:t>
            </a:r>
            <a:r>
              <a:rPr sz="2100" b="1" spc="57" dirty="0" smtClean="0">
                <a:latin typeface="Arial"/>
                <a:cs typeface="Arial"/>
              </a:rPr>
              <a:t> </a:t>
            </a:r>
            <a:r>
              <a:rPr sz="2100" b="1" spc="0" dirty="0" smtClean="0">
                <a:latin typeface="Arial"/>
                <a:cs typeface="Arial"/>
              </a:rPr>
              <a:t>đọan</a:t>
            </a:r>
            <a:r>
              <a:rPr sz="2100" b="1" spc="35" dirty="0" smtClean="0">
                <a:latin typeface="Arial"/>
                <a:cs typeface="Arial"/>
              </a:rPr>
              <a:t> </a:t>
            </a:r>
            <a:r>
              <a:rPr sz="2100" b="1" spc="0" dirty="0" smtClean="0">
                <a:latin typeface="Arial"/>
                <a:cs typeface="Arial"/>
              </a:rPr>
              <a:t>đầu,</a:t>
            </a:r>
            <a:r>
              <a:rPr sz="2100" b="1" spc="23" dirty="0" smtClean="0">
                <a:latin typeface="Arial"/>
                <a:cs typeface="Arial"/>
              </a:rPr>
              <a:t> </a:t>
            </a:r>
            <a:r>
              <a:rPr sz="2100" b="1" spc="0" dirty="0" smtClean="0">
                <a:latin typeface="Arial"/>
                <a:cs typeface="Arial"/>
              </a:rPr>
              <a:t>có</a:t>
            </a:r>
            <a:r>
              <a:rPr sz="2100" b="1" spc="34" dirty="0" smtClean="0">
                <a:latin typeface="Arial"/>
                <a:cs typeface="Arial"/>
              </a:rPr>
              <a:t> </a:t>
            </a:r>
            <a:r>
              <a:rPr sz="2100" b="1" spc="0" dirty="0" smtClean="0">
                <a:latin typeface="Arial"/>
                <a:cs typeface="Arial"/>
              </a:rPr>
              <a:t>thể</a:t>
            </a:r>
            <a:r>
              <a:rPr sz="2100" b="1" spc="21" dirty="0" smtClean="0">
                <a:latin typeface="Arial"/>
                <a:cs typeface="Arial"/>
              </a:rPr>
              <a:t> </a:t>
            </a:r>
            <a:r>
              <a:rPr sz="2100" b="1" spc="0" dirty="0" smtClean="0">
                <a:latin typeface="Arial"/>
                <a:cs typeface="Arial"/>
              </a:rPr>
              <a:t>tăng </a:t>
            </a:r>
            <a:endParaRPr sz="2100" dirty="0">
              <a:latin typeface="Arial"/>
              <a:cs typeface="Arial"/>
            </a:endParaRPr>
          </a:p>
          <a:p>
            <a:pPr marL="12700" marR="50754">
              <a:lnSpc>
                <a:spcPts val="2414"/>
              </a:lnSpc>
              <a:spcBef>
                <a:spcPts val="148"/>
              </a:spcBef>
            </a:pPr>
            <a:r>
              <a:rPr sz="2100" b="1" spc="4" dirty="0" smtClean="0">
                <a:latin typeface="Arial"/>
                <a:cs typeface="Arial"/>
              </a:rPr>
              <a:t>d</a:t>
            </a:r>
            <a:r>
              <a:rPr sz="2100" b="1" spc="0" dirty="0" smtClean="0">
                <a:latin typeface="Arial"/>
                <a:cs typeface="Arial"/>
              </a:rPr>
              <a:t>o</a:t>
            </a:r>
            <a:r>
              <a:rPr sz="2100" b="1" spc="25" dirty="0" smtClean="0">
                <a:latin typeface="Arial"/>
                <a:cs typeface="Arial"/>
              </a:rPr>
              <a:t> </a:t>
            </a:r>
            <a:r>
              <a:rPr sz="2100" b="1" spc="0" dirty="0" smtClean="0">
                <a:latin typeface="Arial"/>
                <a:cs typeface="Arial"/>
              </a:rPr>
              <a:t>suy</a:t>
            </a:r>
            <a:r>
              <a:rPr sz="2100" b="1" spc="36" dirty="0" smtClean="0">
                <a:latin typeface="Arial"/>
                <a:cs typeface="Arial"/>
              </a:rPr>
              <a:t> </a:t>
            </a:r>
            <a:r>
              <a:rPr sz="2100" b="1" spc="0" dirty="0" smtClean="0">
                <a:latin typeface="Arial"/>
                <a:cs typeface="Arial"/>
              </a:rPr>
              <a:t>thận</a:t>
            </a:r>
            <a:r>
              <a:rPr sz="2100" b="1" spc="44" dirty="0" smtClean="0">
                <a:latin typeface="Arial"/>
                <a:cs typeface="Arial"/>
              </a:rPr>
              <a:t> </a:t>
            </a:r>
            <a:r>
              <a:rPr sz="2100" b="1" spc="0" dirty="0" smtClean="0">
                <a:latin typeface="Arial"/>
                <a:cs typeface="Arial"/>
              </a:rPr>
              <a:t>chức</a:t>
            </a:r>
            <a:r>
              <a:rPr sz="2100" b="1" spc="51" dirty="0" smtClean="0">
                <a:latin typeface="Arial"/>
                <a:cs typeface="Arial"/>
              </a:rPr>
              <a:t> </a:t>
            </a:r>
            <a:r>
              <a:rPr sz="2100" b="1" spc="0" dirty="0" smtClean="0">
                <a:latin typeface="Arial"/>
                <a:cs typeface="Arial"/>
              </a:rPr>
              <a:t>năn</a:t>
            </a:r>
            <a:r>
              <a:rPr sz="2100" b="1" spc="9" dirty="0" smtClean="0">
                <a:latin typeface="Arial"/>
                <a:cs typeface="Arial"/>
              </a:rPr>
              <a:t>g</a:t>
            </a:r>
            <a:r>
              <a:rPr sz="2100" b="1" spc="0" dirty="0" smtClean="0">
                <a:latin typeface="Arial"/>
                <a:cs typeface="Arial"/>
              </a:rPr>
              <a:t>.</a:t>
            </a:r>
            <a:r>
              <a:rPr sz="2100" b="1" spc="36" dirty="0" smtClean="0">
                <a:latin typeface="Arial"/>
                <a:cs typeface="Arial"/>
              </a:rPr>
              <a:t> </a:t>
            </a:r>
            <a:r>
              <a:rPr sz="2100" b="1" spc="0" dirty="0" smtClean="0">
                <a:latin typeface="Arial"/>
                <a:cs typeface="Arial"/>
              </a:rPr>
              <a:t>Theo</a:t>
            </a:r>
            <a:r>
              <a:rPr sz="2100" b="1" spc="45" dirty="0" smtClean="0">
                <a:latin typeface="Arial"/>
                <a:cs typeface="Arial"/>
              </a:rPr>
              <a:t> </a:t>
            </a:r>
            <a:r>
              <a:rPr sz="2100" b="1" spc="0" dirty="0" smtClean="0">
                <a:latin typeface="Arial"/>
                <a:cs typeface="Arial"/>
              </a:rPr>
              <a:t>thời</a:t>
            </a:r>
            <a:r>
              <a:rPr sz="2100" b="1" spc="35" dirty="0" smtClean="0">
                <a:latin typeface="Arial"/>
                <a:cs typeface="Arial"/>
              </a:rPr>
              <a:t> </a:t>
            </a:r>
            <a:r>
              <a:rPr sz="2100" b="1" spc="0" dirty="0" smtClean="0">
                <a:latin typeface="Arial"/>
                <a:cs typeface="Arial"/>
              </a:rPr>
              <a:t>gian</a:t>
            </a:r>
            <a:r>
              <a:rPr sz="2100" b="1" spc="28" dirty="0" smtClean="0">
                <a:latin typeface="Arial"/>
                <a:cs typeface="Arial"/>
              </a:rPr>
              <a:t> </a:t>
            </a:r>
            <a:r>
              <a:rPr sz="2100" b="1" spc="0" dirty="0" smtClean="0">
                <a:latin typeface="Arial"/>
                <a:cs typeface="Arial"/>
              </a:rPr>
              <a:t>có</a:t>
            </a:r>
            <a:r>
              <a:rPr sz="2100" b="1" spc="24" dirty="0" smtClean="0">
                <a:latin typeface="Arial"/>
                <a:cs typeface="Arial"/>
              </a:rPr>
              <a:t> </a:t>
            </a:r>
            <a:r>
              <a:rPr sz="2100" b="1" spc="0" dirty="0" smtClean="0">
                <a:latin typeface="Arial"/>
                <a:cs typeface="Arial"/>
              </a:rPr>
              <a:t>thể</a:t>
            </a:r>
            <a:r>
              <a:rPr sz="2100" b="1" spc="36" dirty="0" smtClean="0">
                <a:latin typeface="Arial"/>
                <a:cs typeface="Arial"/>
              </a:rPr>
              <a:t> </a:t>
            </a:r>
            <a:r>
              <a:rPr sz="2100" b="1" spc="0" dirty="0" smtClean="0">
                <a:latin typeface="Arial"/>
                <a:cs typeface="Arial"/>
              </a:rPr>
              <a:t>giảm</a:t>
            </a:r>
            <a:r>
              <a:rPr sz="2100" b="1" spc="48" dirty="0" smtClean="0">
                <a:latin typeface="Arial"/>
                <a:cs typeface="Arial"/>
              </a:rPr>
              <a:t> </a:t>
            </a:r>
            <a:r>
              <a:rPr sz="2100" b="1" spc="0" dirty="0" smtClean="0">
                <a:latin typeface="Arial"/>
                <a:cs typeface="Arial"/>
              </a:rPr>
              <a:t>dần</a:t>
            </a:r>
            <a:r>
              <a:rPr sz="2100" b="1" spc="27" dirty="0" smtClean="0">
                <a:latin typeface="Arial"/>
                <a:cs typeface="Arial"/>
              </a:rPr>
              <a:t> </a:t>
            </a:r>
            <a:r>
              <a:rPr sz="2100" b="1" spc="0" dirty="0" smtClean="0">
                <a:latin typeface="Arial"/>
                <a:cs typeface="Arial"/>
              </a:rPr>
              <a:t>nếu </a:t>
            </a:r>
            <a:endParaRPr sz="2100" dirty="0">
              <a:latin typeface="Arial"/>
              <a:cs typeface="Arial"/>
            </a:endParaRPr>
          </a:p>
          <a:p>
            <a:pPr marL="12700" marR="50754">
              <a:lnSpc>
                <a:spcPts val="2414"/>
              </a:lnSpc>
              <a:spcBef>
                <a:spcPts val="142"/>
              </a:spcBef>
            </a:pPr>
            <a:r>
              <a:rPr sz="2100" b="1" spc="0" dirty="0" smtClean="0">
                <a:latin typeface="Arial"/>
                <a:cs typeface="Arial"/>
              </a:rPr>
              <a:t>khô</a:t>
            </a:r>
            <a:r>
              <a:rPr sz="2100" b="1" spc="4" dirty="0" smtClean="0">
                <a:latin typeface="Arial"/>
                <a:cs typeface="Arial"/>
              </a:rPr>
              <a:t>n</a:t>
            </a:r>
            <a:r>
              <a:rPr sz="2100" b="1" spc="0" dirty="0" smtClean="0">
                <a:latin typeface="Arial"/>
                <a:cs typeface="Arial"/>
              </a:rPr>
              <a:t>g</a:t>
            </a:r>
            <a:r>
              <a:rPr sz="2100" b="1" spc="37" dirty="0" smtClean="0">
                <a:latin typeface="Arial"/>
                <a:cs typeface="Arial"/>
              </a:rPr>
              <a:t> </a:t>
            </a:r>
            <a:r>
              <a:rPr sz="2100" b="1" spc="4" dirty="0" smtClean="0">
                <a:latin typeface="Arial"/>
                <a:cs typeface="Arial"/>
              </a:rPr>
              <a:t>ĐT</a:t>
            </a:r>
            <a:endParaRPr sz="2100" dirty="0">
              <a:latin typeface="Arial"/>
              <a:cs typeface="Arial"/>
            </a:endParaRPr>
          </a:p>
          <a:p>
            <a:pPr marL="12700" marR="33301">
              <a:lnSpc>
                <a:spcPct val="95825"/>
              </a:lnSpc>
              <a:spcBef>
                <a:spcPts val="1419"/>
              </a:spcBef>
            </a:pPr>
            <a:r>
              <a:rPr sz="2100" b="1" spc="0" dirty="0" smtClean="0">
                <a:latin typeface="Times New Roman"/>
                <a:cs typeface="Times New Roman"/>
              </a:rPr>
              <a:t>°</a:t>
            </a:r>
            <a:r>
              <a:rPr sz="2100" b="1" spc="68" dirty="0" smtClean="0">
                <a:latin typeface="Times New Roman"/>
                <a:cs typeface="Times New Roman"/>
              </a:rPr>
              <a:t> </a:t>
            </a:r>
            <a:r>
              <a:rPr sz="2100" b="1" spc="4" dirty="0" smtClean="0">
                <a:latin typeface="Arial"/>
                <a:cs typeface="Arial"/>
              </a:rPr>
              <a:t>V</a:t>
            </a:r>
            <a:r>
              <a:rPr sz="2100" b="1" spc="0" dirty="0" smtClean="0">
                <a:latin typeface="Arial"/>
                <a:cs typeface="Arial"/>
              </a:rPr>
              <a:t>S</a:t>
            </a:r>
            <a:r>
              <a:rPr sz="2100" b="1" spc="27" dirty="0" smtClean="0">
                <a:latin typeface="Arial"/>
                <a:cs typeface="Arial"/>
              </a:rPr>
              <a:t> </a:t>
            </a:r>
            <a:r>
              <a:rPr sz="2100" b="1" spc="0" dirty="0" err="1" smtClean="0">
                <a:latin typeface="Arial"/>
                <a:cs typeface="Arial"/>
              </a:rPr>
              <a:t>tăng</a:t>
            </a:r>
            <a:r>
              <a:rPr lang="en-US" sz="2100" b="1" spc="0" dirty="0" smtClean="0">
                <a:latin typeface="Arial"/>
                <a:cs typeface="Arial"/>
              </a:rPr>
              <a:t>: do </a:t>
            </a:r>
            <a:r>
              <a:rPr lang="en-US" sz="2100" b="1" spc="0" dirty="0" err="1" smtClean="0">
                <a:latin typeface="Arial"/>
                <a:cs typeface="Arial"/>
              </a:rPr>
              <a:t>đạm</a:t>
            </a:r>
            <a:r>
              <a:rPr lang="en-US" sz="2100" b="1" spc="0" dirty="0" smtClean="0">
                <a:latin typeface="Arial"/>
                <a:cs typeface="Arial"/>
              </a:rPr>
              <a:t> </a:t>
            </a:r>
            <a:r>
              <a:rPr lang="en-US" sz="2100" b="1" spc="0" dirty="0" err="1" smtClean="0">
                <a:latin typeface="Arial"/>
                <a:cs typeface="Arial"/>
              </a:rPr>
              <a:t>máu</a:t>
            </a:r>
            <a:r>
              <a:rPr lang="en-US" sz="2100" b="1" spc="0" dirty="0" smtClean="0">
                <a:latin typeface="Arial"/>
                <a:cs typeface="Arial"/>
              </a:rPr>
              <a:t> </a:t>
            </a:r>
            <a:r>
              <a:rPr lang="en-US" sz="2100" b="1" spc="0" dirty="0" err="1" smtClean="0">
                <a:latin typeface="Arial"/>
                <a:cs typeface="Arial"/>
              </a:rPr>
              <a:t>giảm</a:t>
            </a:r>
            <a:endParaRPr sz="2100" dirty="0">
              <a:latin typeface="Arial"/>
              <a:cs typeface="Arial"/>
            </a:endParaRPr>
          </a:p>
          <a:p>
            <a:pPr marL="12700" marR="33301">
              <a:lnSpc>
                <a:spcPct val="95825"/>
              </a:lnSpc>
              <a:spcBef>
                <a:spcPts val="1415"/>
              </a:spcBef>
            </a:pPr>
            <a:r>
              <a:rPr sz="2100" b="1" spc="0" dirty="0" smtClean="0">
                <a:latin typeface="Times New Roman"/>
                <a:cs typeface="Times New Roman"/>
              </a:rPr>
              <a:t>°</a:t>
            </a:r>
            <a:r>
              <a:rPr sz="2100" b="1" spc="68" dirty="0" smtClean="0">
                <a:latin typeface="Times New Roman"/>
                <a:cs typeface="Times New Roman"/>
              </a:rPr>
              <a:t> </a:t>
            </a:r>
            <a:r>
              <a:rPr sz="2100" b="1" spc="0" dirty="0" smtClean="0">
                <a:latin typeface="Arial"/>
                <a:cs typeface="Arial"/>
              </a:rPr>
              <a:t>R</a:t>
            </a:r>
            <a:r>
              <a:rPr sz="2100" b="1" spc="4" dirty="0" smtClean="0">
                <a:latin typeface="Arial"/>
                <a:cs typeface="Arial"/>
              </a:rPr>
              <a:t>ố</a:t>
            </a:r>
            <a:r>
              <a:rPr sz="2100" b="1" spc="0" dirty="0" smtClean="0">
                <a:latin typeface="Arial"/>
                <a:cs typeface="Arial"/>
              </a:rPr>
              <a:t>i</a:t>
            </a:r>
            <a:r>
              <a:rPr sz="2100" b="1" spc="19" dirty="0" smtClean="0">
                <a:latin typeface="Arial"/>
                <a:cs typeface="Arial"/>
              </a:rPr>
              <a:t> </a:t>
            </a:r>
            <a:r>
              <a:rPr sz="2100" b="1" spc="0" dirty="0" smtClean="0">
                <a:latin typeface="Arial"/>
                <a:cs typeface="Arial"/>
              </a:rPr>
              <a:t>lọan</a:t>
            </a:r>
            <a:r>
              <a:rPr sz="2100" b="1" spc="43" dirty="0" smtClean="0">
                <a:latin typeface="Arial"/>
                <a:cs typeface="Arial"/>
              </a:rPr>
              <a:t> </a:t>
            </a:r>
            <a:r>
              <a:rPr sz="2100" b="1" spc="0" dirty="0" smtClean="0">
                <a:latin typeface="Arial"/>
                <a:cs typeface="Arial"/>
              </a:rPr>
              <a:t>điện</a:t>
            </a:r>
            <a:r>
              <a:rPr sz="2100" b="1" spc="28" dirty="0" smtClean="0">
                <a:latin typeface="Arial"/>
                <a:cs typeface="Arial"/>
              </a:rPr>
              <a:t> </a:t>
            </a:r>
            <a:r>
              <a:rPr sz="2100" b="1" spc="0" dirty="0" smtClean="0">
                <a:latin typeface="Arial"/>
                <a:cs typeface="Arial"/>
              </a:rPr>
              <a:t>giả</a:t>
            </a:r>
            <a:r>
              <a:rPr sz="2100" b="1" spc="-9" dirty="0" smtClean="0">
                <a:latin typeface="Arial"/>
                <a:cs typeface="Arial"/>
              </a:rPr>
              <a:t>i</a:t>
            </a:r>
            <a:r>
              <a:rPr sz="2100" b="1" spc="0" dirty="0" smtClean="0">
                <a:latin typeface="Arial"/>
                <a:cs typeface="Arial"/>
              </a:rPr>
              <a:t>:</a:t>
            </a:r>
            <a:r>
              <a:rPr sz="2100" b="1" spc="43" dirty="0" smtClean="0">
                <a:latin typeface="Arial"/>
                <a:cs typeface="Arial"/>
              </a:rPr>
              <a:t> </a:t>
            </a:r>
            <a:r>
              <a:rPr sz="2100" b="1" spc="4" dirty="0" smtClean="0">
                <a:latin typeface="Arial"/>
                <a:cs typeface="Arial"/>
              </a:rPr>
              <a:t>h</a:t>
            </a:r>
            <a:r>
              <a:rPr sz="2100" b="1" spc="0" dirty="0" smtClean="0">
                <a:latin typeface="Arial"/>
                <a:cs typeface="Arial"/>
              </a:rPr>
              <a:t>ạ</a:t>
            </a:r>
            <a:r>
              <a:rPr sz="2100" b="1" spc="24" dirty="0" smtClean="0">
                <a:latin typeface="Arial"/>
                <a:cs typeface="Arial"/>
              </a:rPr>
              <a:t> </a:t>
            </a:r>
            <a:r>
              <a:rPr sz="2100" b="1" spc="0" dirty="0" smtClean="0">
                <a:latin typeface="Arial"/>
                <a:cs typeface="Arial"/>
              </a:rPr>
              <a:t>Na,</a:t>
            </a:r>
            <a:r>
              <a:rPr sz="2100" b="1" spc="32" dirty="0" smtClean="0">
                <a:latin typeface="Arial"/>
                <a:cs typeface="Arial"/>
              </a:rPr>
              <a:t> </a:t>
            </a:r>
            <a:r>
              <a:rPr sz="2100" b="1" spc="0" dirty="0" smtClean="0">
                <a:latin typeface="Arial"/>
                <a:cs typeface="Arial"/>
              </a:rPr>
              <a:t>K,</a:t>
            </a:r>
            <a:r>
              <a:rPr sz="2100" b="1" spc="20" dirty="0" smtClean="0">
                <a:latin typeface="Arial"/>
                <a:cs typeface="Arial"/>
              </a:rPr>
              <a:t> </a:t>
            </a:r>
            <a:r>
              <a:rPr sz="2100" b="1" spc="0" dirty="0" smtClean="0">
                <a:latin typeface="Arial"/>
                <a:cs typeface="Arial"/>
              </a:rPr>
              <a:t>Ca.</a:t>
            </a:r>
            <a:endParaRPr sz="21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1489329" y="695166"/>
            <a:ext cx="6225050"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6">
                    <a:lumMod val="75000"/>
                  </a:schemeClr>
                </a:solidFill>
                <a:latin typeface="Arial"/>
                <a:cs typeface="Arial"/>
              </a:rPr>
              <a:t>TRIỆU</a:t>
            </a:r>
            <a:r>
              <a:rPr sz="3200" b="1" spc="-9" dirty="0" smtClean="0">
                <a:solidFill>
                  <a:schemeClr val="accent6">
                    <a:lumMod val="75000"/>
                  </a:schemeClr>
                </a:solidFill>
                <a:latin typeface="Arial"/>
                <a:cs typeface="Arial"/>
              </a:rPr>
              <a:t> </a:t>
            </a:r>
            <a:r>
              <a:rPr sz="3200" b="1" spc="0" dirty="0" smtClean="0">
                <a:solidFill>
                  <a:schemeClr val="accent6">
                    <a:lumMod val="75000"/>
                  </a:schemeClr>
                </a:solidFill>
                <a:latin typeface="Arial"/>
                <a:cs typeface="Arial"/>
              </a:rPr>
              <a:t>CH</a:t>
            </a:r>
            <a:r>
              <a:rPr sz="3200" b="1" spc="4" dirty="0" smtClean="0">
                <a:solidFill>
                  <a:schemeClr val="accent6">
                    <a:lumMod val="75000"/>
                  </a:schemeClr>
                </a:solidFill>
                <a:latin typeface="Arial"/>
                <a:cs typeface="Arial"/>
              </a:rPr>
              <a:t>Ứ</a:t>
            </a:r>
            <a:r>
              <a:rPr sz="3200" b="1" spc="0" dirty="0" smtClean="0">
                <a:solidFill>
                  <a:schemeClr val="accent6">
                    <a:lumMod val="75000"/>
                  </a:schemeClr>
                </a:solidFill>
                <a:latin typeface="Arial"/>
                <a:cs typeface="Arial"/>
              </a:rPr>
              <a:t>NG</a:t>
            </a:r>
            <a:r>
              <a:rPr sz="3200" b="1" spc="-29" dirty="0" smtClean="0">
                <a:solidFill>
                  <a:schemeClr val="accent6">
                    <a:lumMod val="75000"/>
                  </a:schemeClr>
                </a:solidFill>
                <a:latin typeface="Arial"/>
                <a:cs typeface="Arial"/>
              </a:rPr>
              <a:t> </a:t>
            </a:r>
            <a:r>
              <a:rPr sz="3200" b="1" spc="0" dirty="0" smtClean="0">
                <a:solidFill>
                  <a:schemeClr val="accent6">
                    <a:lumMod val="75000"/>
                  </a:schemeClr>
                </a:solidFill>
                <a:latin typeface="Arial"/>
                <a:cs typeface="Arial"/>
              </a:rPr>
              <a:t>CẬN LÂM</a:t>
            </a:r>
            <a:r>
              <a:rPr sz="3200" b="1" spc="-19" dirty="0" smtClean="0">
                <a:solidFill>
                  <a:schemeClr val="accent6">
                    <a:lumMod val="75000"/>
                  </a:schemeClr>
                </a:solidFill>
                <a:latin typeface="Arial"/>
                <a:cs typeface="Arial"/>
              </a:rPr>
              <a:t> </a:t>
            </a:r>
            <a:r>
              <a:rPr sz="3200" b="1" spc="0" dirty="0" smtClean="0">
                <a:solidFill>
                  <a:schemeClr val="accent6">
                    <a:lumMod val="75000"/>
                  </a:schemeClr>
                </a:solidFill>
                <a:latin typeface="Arial"/>
                <a:cs typeface="Arial"/>
              </a:rPr>
              <a:t>SÀNG</a:t>
            </a:r>
            <a:endParaRPr sz="3200" dirty="0">
              <a:solidFill>
                <a:schemeClr val="accent6">
                  <a:lumMod val="75000"/>
                </a:schemeClr>
              </a:solidFill>
              <a:latin typeface="Arial"/>
              <a:cs typeface="Arial"/>
            </a:endParaRPr>
          </a:p>
        </p:txBody>
      </p:sp>
      <p:sp>
        <p:nvSpPr>
          <p:cNvPr id="25" name="object 25"/>
          <p:cNvSpPr txBox="1"/>
          <p:nvPr/>
        </p:nvSpPr>
        <p:spPr>
          <a:xfrm>
            <a:off x="624941" y="1380857"/>
            <a:ext cx="229006" cy="432612"/>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p:txBody>
      </p:sp>
      <p:sp>
        <p:nvSpPr>
          <p:cNvPr id="24" name="object 24"/>
          <p:cNvSpPr txBox="1"/>
          <p:nvPr/>
        </p:nvSpPr>
        <p:spPr>
          <a:xfrm>
            <a:off x="1082141" y="1590584"/>
            <a:ext cx="3578167" cy="296976"/>
          </a:xfrm>
          <a:prstGeom prst="rect">
            <a:avLst/>
          </a:prstGeom>
        </p:spPr>
        <p:txBody>
          <a:bodyPr wrap="square" lIns="0" tIns="0" rIns="0" bIns="0" rtlCol="0">
            <a:noAutofit/>
          </a:bodyPr>
          <a:lstStyle/>
          <a:p>
            <a:pPr marL="12700">
              <a:lnSpc>
                <a:spcPts val="2275"/>
              </a:lnSpc>
              <a:spcBef>
                <a:spcPts val="113"/>
              </a:spcBef>
            </a:pPr>
            <a:r>
              <a:rPr sz="2100" b="1" spc="25" dirty="0" smtClean="0">
                <a:latin typeface="Times New Roman"/>
                <a:cs typeface="Times New Roman"/>
              </a:rPr>
              <a:t>X</a:t>
            </a:r>
            <a:r>
              <a:rPr sz="2100" b="1" spc="0" dirty="0" smtClean="0">
                <a:latin typeface="Times New Roman"/>
                <a:cs typeface="Times New Roman"/>
              </a:rPr>
              <a:t>ÉT</a:t>
            </a:r>
            <a:r>
              <a:rPr sz="2100" b="1" spc="-21" dirty="0" smtClean="0">
                <a:latin typeface="Times New Roman"/>
                <a:cs typeface="Times New Roman"/>
              </a:rPr>
              <a:t> </a:t>
            </a:r>
            <a:r>
              <a:rPr sz="2100" b="1" spc="0" dirty="0" smtClean="0">
                <a:latin typeface="Times New Roman"/>
                <a:cs typeface="Times New Roman"/>
              </a:rPr>
              <a:t>NG</a:t>
            </a:r>
            <a:r>
              <a:rPr sz="2100" b="1" spc="-9" dirty="0" smtClean="0">
                <a:latin typeface="Times New Roman"/>
                <a:cs typeface="Times New Roman"/>
              </a:rPr>
              <a:t>H</a:t>
            </a:r>
            <a:r>
              <a:rPr sz="2100" b="1" spc="0" dirty="0" smtClean="0">
                <a:latin typeface="Times New Roman"/>
                <a:cs typeface="Times New Roman"/>
              </a:rPr>
              <a:t>IỆM</a:t>
            </a:r>
            <a:r>
              <a:rPr sz="2100" b="1" spc="89" dirty="0" smtClean="0">
                <a:latin typeface="Times New Roman"/>
                <a:cs typeface="Times New Roman"/>
              </a:rPr>
              <a:t> </a:t>
            </a:r>
            <a:r>
              <a:rPr sz="2100" b="1" spc="0" dirty="0" smtClean="0">
                <a:latin typeface="Times New Roman"/>
                <a:cs typeface="Times New Roman"/>
              </a:rPr>
              <a:t>CHẨN</a:t>
            </a:r>
            <a:r>
              <a:rPr sz="2100" b="1" spc="56" dirty="0" smtClean="0">
                <a:latin typeface="Times New Roman"/>
                <a:cs typeface="Times New Roman"/>
              </a:rPr>
              <a:t> </a:t>
            </a:r>
            <a:r>
              <a:rPr sz="2100" b="1" spc="0" dirty="0" smtClean="0">
                <a:latin typeface="Times New Roman"/>
                <a:cs typeface="Times New Roman"/>
              </a:rPr>
              <a:t>ĐÓAN</a:t>
            </a:r>
            <a:endParaRPr sz="2100">
              <a:latin typeface="Times New Roman"/>
              <a:cs typeface="Times New Roman"/>
            </a:endParaRPr>
          </a:p>
        </p:txBody>
      </p:sp>
      <p:sp>
        <p:nvSpPr>
          <p:cNvPr id="23" name="object 23"/>
          <p:cNvSpPr txBox="1"/>
          <p:nvPr/>
        </p:nvSpPr>
        <p:spPr>
          <a:xfrm>
            <a:off x="4660165" y="1590584"/>
            <a:ext cx="2105949" cy="296976"/>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NGUYÊN</a:t>
            </a:r>
            <a:r>
              <a:rPr sz="2100" b="1" spc="65" dirty="0" smtClean="0">
                <a:latin typeface="Times New Roman"/>
                <a:cs typeface="Times New Roman"/>
              </a:rPr>
              <a:t> </a:t>
            </a:r>
            <a:r>
              <a:rPr sz="2100" b="1" spc="0" dirty="0" smtClean="0">
                <a:latin typeface="Times New Roman"/>
                <a:cs typeface="Times New Roman"/>
              </a:rPr>
              <a:t>NHÂN</a:t>
            </a:r>
            <a:endParaRPr sz="2100">
              <a:latin typeface="Times New Roman"/>
              <a:cs typeface="Times New Roman"/>
            </a:endParaRPr>
          </a:p>
        </p:txBody>
      </p:sp>
      <p:sp>
        <p:nvSpPr>
          <p:cNvPr id="22" name="object 22"/>
          <p:cNvSpPr txBox="1"/>
          <p:nvPr/>
        </p:nvSpPr>
        <p:spPr>
          <a:xfrm>
            <a:off x="1082141" y="2180611"/>
            <a:ext cx="2030249" cy="298202"/>
          </a:xfrm>
          <a:prstGeom prst="rect">
            <a:avLst/>
          </a:prstGeom>
        </p:spPr>
        <p:txBody>
          <a:bodyPr wrap="square" lIns="0" tIns="0" rIns="0" bIns="0" rtlCol="0">
            <a:noAutofit/>
          </a:bodyPr>
          <a:lstStyle/>
          <a:p>
            <a:pPr marL="12700">
              <a:lnSpc>
                <a:spcPts val="2285"/>
              </a:lnSpc>
              <a:spcBef>
                <a:spcPts val="114"/>
              </a:spcBef>
            </a:pPr>
            <a:r>
              <a:rPr sz="2100" b="1" spc="0" dirty="0" smtClean="0">
                <a:latin typeface="Times New Roman"/>
                <a:cs typeface="Times New Roman"/>
              </a:rPr>
              <a:t>°</a:t>
            </a:r>
            <a:r>
              <a:rPr sz="2100" b="1" spc="23" dirty="0" smtClean="0">
                <a:latin typeface="Times New Roman"/>
                <a:cs typeface="Times New Roman"/>
              </a:rPr>
              <a:t> </a:t>
            </a:r>
            <a:r>
              <a:rPr sz="2100" b="1" spc="0" dirty="0" smtClean="0">
                <a:latin typeface="Arial"/>
                <a:cs typeface="Arial"/>
              </a:rPr>
              <a:t>Đ</a:t>
            </a:r>
            <a:r>
              <a:rPr sz="2100" b="1" spc="4" dirty="0" smtClean="0">
                <a:latin typeface="Arial"/>
                <a:cs typeface="Arial"/>
              </a:rPr>
              <a:t>ư</a:t>
            </a:r>
            <a:r>
              <a:rPr sz="2100" b="1" spc="0" dirty="0" smtClean="0">
                <a:latin typeface="Arial"/>
                <a:cs typeface="Arial"/>
              </a:rPr>
              <a:t>ờ</a:t>
            </a:r>
            <a:r>
              <a:rPr sz="2100" b="1" spc="4" dirty="0" smtClean="0">
                <a:latin typeface="Arial"/>
                <a:cs typeface="Arial"/>
              </a:rPr>
              <a:t>n</a:t>
            </a:r>
            <a:r>
              <a:rPr sz="2100" b="1" spc="0" dirty="0" smtClean="0">
                <a:latin typeface="Arial"/>
                <a:cs typeface="Arial"/>
              </a:rPr>
              <a:t>g</a:t>
            </a:r>
            <a:r>
              <a:rPr sz="2100" b="1" spc="50" dirty="0" smtClean="0">
                <a:latin typeface="Arial"/>
                <a:cs typeface="Arial"/>
              </a:rPr>
              <a:t> </a:t>
            </a:r>
            <a:r>
              <a:rPr sz="2100" b="1" spc="0" dirty="0" smtClean="0">
                <a:latin typeface="Arial"/>
                <a:cs typeface="Arial"/>
              </a:rPr>
              <a:t>huyế</a:t>
            </a:r>
            <a:r>
              <a:rPr sz="2100" b="1" spc="-9" dirty="0" smtClean="0">
                <a:latin typeface="Arial"/>
                <a:cs typeface="Arial"/>
              </a:rPr>
              <a:t>t</a:t>
            </a:r>
            <a:r>
              <a:rPr sz="2100" b="1" spc="0" dirty="0" smtClean="0">
                <a:latin typeface="Arial"/>
                <a:cs typeface="Arial"/>
              </a:rPr>
              <a:t>,</a:t>
            </a:r>
            <a:endParaRPr sz="2100">
              <a:latin typeface="Arial"/>
              <a:cs typeface="Arial"/>
            </a:endParaRPr>
          </a:p>
        </p:txBody>
      </p:sp>
      <p:sp>
        <p:nvSpPr>
          <p:cNvPr id="21" name="object 21"/>
          <p:cNvSpPr txBox="1"/>
          <p:nvPr/>
        </p:nvSpPr>
        <p:spPr>
          <a:xfrm>
            <a:off x="1082141" y="2831359"/>
            <a:ext cx="1711531" cy="784606"/>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a:t>
            </a:r>
            <a:r>
              <a:rPr sz="2100" b="1" spc="8" dirty="0" smtClean="0">
                <a:latin typeface="Arial"/>
                <a:cs typeface="Arial"/>
              </a:rPr>
              <a:t> </a:t>
            </a:r>
            <a:r>
              <a:rPr sz="2100" b="1" spc="0" dirty="0" smtClean="0">
                <a:latin typeface="Arial"/>
                <a:cs typeface="Arial"/>
              </a:rPr>
              <a:t>Xét</a:t>
            </a:r>
            <a:r>
              <a:rPr sz="2100" b="1" spc="42" dirty="0" smtClean="0">
                <a:latin typeface="Arial"/>
                <a:cs typeface="Arial"/>
              </a:rPr>
              <a:t> </a:t>
            </a:r>
            <a:r>
              <a:rPr sz="2100" b="1" spc="0" dirty="0" smtClean="0">
                <a:latin typeface="Arial"/>
                <a:cs typeface="Arial"/>
              </a:rPr>
              <a:t>ng</a:t>
            </a:r>
            <a:r>
              <a:rPr sz="2100" b="1" spc="4" dirty="0" smtClean="0">
                <a:latin typeface="Arial"/>
                <a:cs typeface="Arial"/>
              </a:rPr>
              <a:t>h</a:t>
            </a:r>
            <a:r>
              <a:rPr sz="2100" b="1" spc="0" dirty="0" smtClean="0">
                <a:latin typeface="Arial"/>
                <a:cs typeface="Arial"/>
              </a:rPr>
              <a:t>iệm</a:t>
            </a:r>
            <a:endParaRPr sz="2100">
              <a:latin typeface="Arial"/>
              <a:cs typeface="Arial"/>
            </a:endParaRPr>
          </a:p>
          <a:p>
            <a:pPr marL="12700" marR="40690">
              <a:lnSpc>
                <a:spcPct val="95825"/>
              </a:lnSpc>
              <a:spcBef>
                <a:spcPts val="1313"/>
              </a:spcBef>
            </a:pPr>
            <a:r>
              <a:rPr sz="2100" b="1" spc="4" dirty="0" smtClean="0">
                <a:latin typeface="Arial"/>
                <a:cs typeface="Arial"/>
              </a:rPr>
              <a:t>b</a:t>
            </a:r>
            <a:r>
              <a:rPr sz="2100" b="1" spc="0" dirty="0" smtClean="0">
                <a:latin typeface="Arial"/>
                <a:cs typeface="Arial"/>
              </a:rPr>
              <a:t>ổ</a:t>
            </a:r>
            <a:r>
              <a:rPr sz="2100" b="1" spc="25" dirty="0" smtClean="0">
                <a:latin typeface="Arial"/>
                <a:cs typeface="Arial"/>
              </a:rPr>
              <a:t> </a:t>
            </a:r>
            <a:r>
              <a:rPr sz="2100" b="1" spc="0" dirty="0" smtClean="0">
                <a:latin typeface="Arial"/>
                <a:cs typeface="Arial"/>
              </a:rPr>
              <a:t>thể</a:t>
            </a:r>
            <a:endParaRPr sz="2100">
              <a:latin typeface="Arial"/>
              <a:cs typeface="Arial"/>
            </a:endParaRPr>
          </a:p>
        </p:txBody>
      </p:sp>
      <p:sp>
        <p:nvSpPr>
          <p:cNvPr id="20" name="object 20"/>
          <p:cNvSpPr txBox="1"/>
          <p:nvPr/>
        </p:nvSpPr>
        <p:spPr>
          <a:xfrm>
            <a:off x="2798445" y="2831359"/>
            <a:ext cx="578523"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truy</a:t>
            </a:r>
            <a:endParaRPr sz="2100">
              <a:latin typeface="Arial"/>
              <a:cs typeface="Arial"/>
            </a:endParaRPr>
          </a:p>
        </p:txBody>
      </p:sp>
      <p:sp>
        <p:nvSpPr>
          <p:cNvPr id="19" name="object 19"/>
          <p:cNvSpPr txBox="1"/>
          <p:nvPr/>
        </p:nvSpPr>
        <p:spPr>
          <a:xfrm>
            <a:off x="3384041" y="2831359"/>
            <a:ext cx="548412"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tầm</a:t>
            </a:r>
            <a:endParaRPr sz="2100">
              <a:latin typeface="Arial"/>
              <a:cs typeface="Arial"/>
            </a:endParaRPr>
          </a:p>
        </p:txBody>
      </p:sp>
      <p:sp>
        <p:nvSpPr>
          <p:cNvPr id="18" name="object 18"/>
          <p:cNvSpPr txBox="1"/>
          <p:nvPr/>
        </p:nvSpPr>
        <p:spPr>
          <a:xfrm>
            <a:off x="3941826" y="2831359"/>
            <a:ext cx="714159"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bệnh</a:t>
            </a:r>
            <a:endParaRPr sz="2100">
              <a:latin typeface="Arial"/>
              <a:cs typeface="Arial"/>
            </a:endParaRPr>
          </a:p>
        </p:txBody>
      </p:sp>
      <p:sp>
        <p:nvSpPr>
          <p:cNvPr id="17" name="object 17"/>
          <p:cNvSpPr txBox="1"/>
          <p:nvPr/>
        </p:nvSpPr>
        <p:spPr>
          <a:xfrm>
            <a:off x="4662678" y="2831359"/>
            <a:ext cx="2503474" cy="296672"/>
          </a:xfrm>
          <a:prstGeom prst="rect">
            <a:avLst/>
          </a:prstGeom>
        </p:spPr>
        <p:txBody>
          <a:bodyPr wrap="square" lIns="0" tIns="0" rIns="0" bIns="0" rtlCol="0">
            <a:noAutofit/>
          </a:bodyPr>
          <a:lstStyle/>
          <a:p>
            <a:pPr marL="12700">
              <a:lnSpc>
                <a:spcPts val="2275"/>
              </a:lnSpc>
              <a:spcBef>
                <a:spcPts val="113"/>
              </a:spcBef>
            </a:pPr>
            <a:r>
              <a:rPr sz="2100" b="1" spc="-4" dirty="0" smtClean="0">
                <a:latin typeface="Arial"/>
                <a:cs typeface="Arial"/>
              </a:rPr>
              <a:t>t</a:t>
            </a:r>
            <a:r>
              <a:rPr sz="2100" b="1" spc="0" dirty="0" smtClean="0">
                <a:latin typeface="Arial"/>
                <a:cs typeface="Arial"/>
              </a:rPr>
              <a:t>ự</a:t>
            </a:r>
            <a:r>
              <a:rPr sz="2100" b="1" spc="32" dirty="0" smtClean="0">
                <a:latin typeface="Arial"/>
                <a:cs typeface="Arial"/>
              </a:rPr>
              <a:t> </a:t>
            </a:r>
            <a:r>
              <a:rPr sz="2100" b="1" spc="0" dirty="0" smtClean="0">
                <a:latin typeface="Arial"/>
                <a:cs typeface="Arial"/>
              </a:rPr>
              <a:t>m</a:t>
            </a:r>
            <a:r>
              <a:rPr sz="2100" b="1" spc="-9" dirty="0" smtClean="0">
                <a:latin typeface="Arial"/>
                <a:cs typeface="Arial"/>
              </a:rPr>
              <a:t>i</a:t>
            </a:r>
            <a:r>
              <a:rPr sz="2100" b="1" spc="0" dirty="0" smtClean="0">
                <a:latin typeface="Arial"/>
                <a:cs typeface="Arial"/>
              </a:rPr>
              <a:t>ễ</a:t>
            </a:r>
            <a:r>
              <a:rPr sz="2100" b="1" spc="4" dirty="0" smtClean="0">
                <a:latin typeface="Arial"/>
                <a:cs typeface="Arial"/>
              </a:rPr>
              <a:t>n</a:t>
            </a:r>
            <a:r>
              <a:rPr sz="2100" b="1" spc="0" dirty="0" smtClean="0">
                <a:latin typeface="Arial"/>
                <a:cs typeface="Arial"/>
              </a:rPr>
              <a:t>:</a:t>
            </a:r>
            <a:r>
              <a:rPr sz="2100" b="1" spc="55" dirty="0" smtClean="0">
                <a:latin typeface="Arial"/>
                <a:cs typeface="Arial"/>
              </a:rPr>
              <a:t> </a:t>
            </a:r>
            <a:r>
              <a:rPr sz="2100" b="1" spc="0" dirty="0" smtClean="0">
                <a:latin typeface="Arial"/>
                <a:cs typeface="Arial"/>
              </a:rPr>
              <a:t>khá</a:t>
            </a:r>
            <a:r>
              <a:rPr sz="2100" b="1" spc="4" dirty="0" smtClean="0">
                <a:latin typeface="Arial"/>
                <a:cs typeface="Arial"/>
              </a:rPr>
              <a:t>n</a:t>
            </a:r>
            <a:r>
              <a:rPr sz="2100" b="1" spc="0" dirty="0" smtClean="0">
                <a:latin typeface="Arial"/>
                <a:cs typeface="Arial"/>
              </a:rPr>
              <a:t>g</a:t>
            </a:r>
            <a:r>
              <a:rPr sz="2100" b="1" spc="51" dirty="0" smtClean="0">
                <a:latin typeface="Arial"/>
                <a:cs typeface="Arial"/>
              </a:rPr>
              <a:t> </a:t>
            </a:r>
            <a:r>
              <a:rPr sz="2100" b="1" spc="0" dirty="0" smtClean="0">
                <a:latin typeface="Arial"/>
                <a:cs typeface="Arial"/>
              </a:rPr>
              <a:t>thể</a:t>
            </a:r>
            <a:endParaRPr sz="2100">
              <a:latin typeface="Arial"/>
              <a:cs typeface="Arial"/>
            </a:endParaRPr>
          </a:p>
        </p:txBody>
      </p:sp>
      <p:sp>
        <p:nvSpPr>
          <p:cNvPr id="16" name="object 16"/>
          <p:cNvSpPr txBox="1"/>
          <p:nvPr/>
        </p:nvSpPr>
        <p:spPr>
          <a:xfrm>
            <a:off x="7174738" y="2831359"/>
            <a:ext cx="865529"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khá</a:t>
            </a:r>
            <a:r>
              <a:rPr sz="2100" b="1" spc="4" dirty="0" smtClean="0">
                <a:latin typeface="Arial"/>
                <a:cs typeface="Arial"/>
              </a:rPr>
              <a:t>n</a:t>
            </a:r>
            <a:r>
              <a:rPr sz="2100" b="1" spc="0" dirty="0" smtClean="0">
                <a:latin typeface="Arial"/>
                <a:cs typeface="Arial"/>
              </a:rPr>
              <a:t>g</a:t>
            </a:r>
            <a:endParaRPr sz="2100">
              <a:latin typeface="Arial"/>
              <a:cs typeface="Arial"/>
            </a:endParaRPr>
          </a:p>
        </p:txBody>
      </p:sp>
      <p:sp>
        <p:nvSpPr>
          <p:cNvPr id="15" name="object 15"/>
          <p:cNvSpPr txBox="1"/>
          <p:nvPr/>
        </p:nvSpPr>
        <p:spPr>
          <a:xfrm>
            <a:off x="8046466" y="2831359"/>
            <a:ext cx="791109" cy="296672"/>
          </a:xfrm>
          <a:prstGeom prst="rect">
            <a:avLst/>
          </a:prstGeom>
        </p:spPr>
        <p:txBody>
          <a:bodyPr wrap="square" lIns="0" tIns="0" rIns="0" bIns="0" rtlCol="0">
            <a:noAutofit/>
          </a:bodyPr>
          <a:lstStyle/>
          <a:p>
            <a:pPr marL="12700">
              <a:lnSpc>
                <a:spcPts val="2275"/>
              </a:lnSpc>
              <a:spcBef>
                <a:spcPts val="113"/>
              </a:spcBef>
            </a:pPr>
            <a:r>
              <a:rPr sz="2100" b="1" dirty="0" smtClean="0">
                <a:latin typeface="Arial"/>
                <a:cs typeface="Arial"/>
              </a:rPr>
              <a:t>nhâ</a:t>
            </a:r>
            <a:r>
              <a:rPr sz="2100" b="1" spc="9" dirty="0" smtClean="0">
                <a:latin typeface="Arial"/>
                <a:cs typeface="Arial"/>
              </a:rPr>
              <a:t>n</a:t>
            </a:r>
            <a:r>
              <a:rPr sz="2100" b="1" spc="0" dirty="0" smtClean="0">
                <a:latin typeface="Arial"/>
                <a:cs typeface="Arial"/>
              </a:rPr>
              <a:t>,</a:t>
            </a:r>
            <a:endParaRPr sz="2100">
              <a:latin typeface="Arial"/>
              <a:cs typeface="Arial"/>
            </a:endParaRPr>
          </a:p>
        </p:txBody>
      </p:sp>
      <p:sp>
        <p:nvSpPr>
          <p:cNvPr id="14" name="object 14"/>
          <p:cNvSpPr txBox="1"/>
          <p:nvPr/>
        </p:nvSpPr>
        <p:spPr>
          <a:xfrm>
            <a:off x="1082141" y="3968517"/>
            <a:ext cx="1711531" cy="78473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a:t>
            </a:r>
            <a:r>
              <a:rPr sz="2100" b="1" spc="8" dirty="0" smtClean="0">
                <a:latin typeface="Arial"/>
                <a:cs typeface="Arial"/>
              </a:rPr>
              <a:t> </a:t>
            </a:r>
            <a:r>
              <a:rPr sz="2100" b="1" spc="0" dirty="0" smtClean="0">
                <a:latin typeface="Arial"/>
                <a:cs typeface="Arial"/>
              </a:rPr>
              <a:t>Xét</a:t>
            </a:r>
            <a:r>
              <a:rPr sz="2100" b="1" spc="42" dirty="0" smtClean="0">
                <a:latin typeface="Arial"/>
                <a:cs typeface="Arial"/>
              </a:rPr>
              <a:t> </a:t>
            </a:r>
            <a:r>
              <a:rPr sz="2100" b="1" spc="0" dirty="0" smtClean="0">
                <a:latin typeface="Arial"/>
                <a:cs typeface="Arial"/>
              </a:rPr>
              <a:t>ng</a:t>
            </a:r>
            <a:r>
              <a:rPr sz="2100" b="1" spc="4" dirty="0" smtClean="0">
                <a:latin typeface="Arial"/>
                <a:cs typeface="Arial"/>
              </a:rPr>
              <a:t>h</a:t>
            </a:r>
            <a:r>
              <a:rPr sz="2100" b="1" spc="0" dirty="0" smtClean="0">
                <a:latin typeface="Arial"/>
                <a:cs typeface="Arial"/>
              </a:rPr>
              <a:t>iệm</a:t>
            </a:r>
            <a:endParaRPr sz="2100">
              <a:latin typeface="Arial"/>
              <a:cs typeface="Arial"/>
            </a:endParaRPr>
          </a:p>
          <a:p>
            <a:pPr marL="12700" marR="40690">
              <a:lnSpc>
                <a:spcPct val="95825"/>
              </a:lnSpc>
              <a:spcBef>
                <a:spcPts val="1314"/>
              </a:spcBef>
            </a:pPr>
            <a:r>
              <a:rPr sz="2100" b="1" spc="0" dirty="0" smtClean="0">
                <a:latin typeface="Arial"/>
                <a:cs typeface="Arial"/>
              </a:rPr>
              <a:t>A</a:t>
            </a:r>
            <a:r>
              <a:rPr sz="2100" b="1" spc="4" dirty="0" smtClean="0">
                <a:latin typeface="Arial"/>
                <a:cs typeface="Arial"/>
              </a:rPr>
              <a:t>n</a:t>
            </a:r>
            <a:r>
              <a:rPr sz="2100" b="1" spc="0" dirty="0" smtClean="0">
                <a:latin typeface="Arial"/>
                <a:cs typeface="Arial"/>
              </a:rPr>
              <a:t>ti</a:t>
            </a:r>
            <a:r>
              <a:rPr sz="2100" b="1" spc="25" dirty="0" smtClean="0">
                <a:latin typeface="Arial"/>
                <a:cs typeface="Arial"/>
              </a:rPr>
              <a:t> </a:t>
            </a:r>
            <a:r>
              <a:rPr sz="2100" b="1" spc="0" dirty="0" smtClean="0">
                <a:latin typeface="Arial"/>
                <a:cs typeface="Arial"/>
              </a:rPr>
              <a:t>HIV…</a:t>
            </a:r>
            <a:endParaRPr sz="2100">
              <a:latin typeface="Arial"/>
              <a:cs typeface="Arial"/>
            </a:endParaRPr>
          </a:p>
        </p:txBody>
      </p:sp>
      <p:sp>
        <p:nvSpPr>
          <p:cNvPr id="13" name="object 13"/>
          <p:cNvSpPr txBox="1"/>
          <p:nvPr/>
        </p:nvSpPr>
        <p:spPr>
          <a:xfrm>
            <a:off x="2798445" y="3968517"/>
            <a:ext cx="578523"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truy</a:t>
            </a:r>
            <a:endParaRPr sz="2100">
              <a:latin typeface="Arial"/>
              <a:cs typeface="Arial"/>
            </a:endParaRPr>
          </a:p>
        </p:txBody>
      </p:sp>
      <p:sp>
        <p:nvSpPr>
          <p:cNvPr id="12" name="object 12"/>
          <p:cNvSpPr txBox="1"/>
          <p:nvPr/>
        </p:nvSpPr>
        <p:spPr>
          <a:xfrm>
            <a:off x="3384041" y="3968517"/>
            <a:ext cx="548412"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tầm</a:t>
            </a:r>
            <a:endParaRPr sz="2100">
              <a:latin typeface="Arial"/>
              <a:cs typeface="Arial"/>
            </a:endParaRPr>
          </a:p>
        </p:txBody>
      </p:sp>
      <p:sp>
        <p:nvSpPr>
          <p:cNvPr id="11" name="object 11"/>
          <p:cNvSpPr txBox="1"/>
          <p:nvPr/>
        </p:nvSpPr>
        <p:spPr>
          <a:xfrm>
            <a:off x="3941826" y="3968517"/>
            <a:ext cx="2448021"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nhiễm</a:t>
            </a:r>
            <a:r>
              <a:rPr sz="2100" b="1" spc="51" dirty="0" smtClean="0">
                <a:latin typeface="Arial"/>
                <a:cs typeface="Arial"/>
              </a:rPr>
              <a:t> </a:t>
            </a:r>
            <a:r>
              <a:rPr sz="2100" b="1" spc="0" dirty="0" smtClean="0">
                <a:latin typeface="Arial"/>
                <a:cs typeface="Arial"/>
              </a:rPr>
              <a:t>trùn</a:t>
            </a:r>
            <a:r>
              <a:rPr sz="2100" b="1" spc="4" dirty="0" smtClean="0">
                <a:latin typeface="Arial"/>
                <a:cs typeface="Arial"/>
              </a:rPr>
              <a:t>g</a:t>
            </a:r>
            <a:r>
              <a:rPr sz="2100" b="1" spc="0" dirty="0" smtClean="0">
                <a:latin typeface="Arial"/>
                <a:cs typeface="Arial"/>
              </a:rPr>
              <a:t>:</a:t>
            </a:r>
            <a:r>
              <a:rPr sz="2100" b="1" spc="-34" dirty="0" smtClean="0">
                <a:latin typeface="Arial"/>
                <a:cs typeface="Arial"/>
              </a:rPr>
              <a:t> </a:t>
            </a:r>
            <a:r>
              <a:rPr sz="2100" b="1" spc="0" dirty="0" smtClean="0">
                <a:latin typeface="Arial"/>
                <a:cs typeface="Arial"/>
              </a:rPr>
              <a:t>A</a:t>
            </a:r>
            <a:r>
              <a:rPr sz="2100" b="1" spc="4" dirty="0" smtClean="0">
                <a:latin typeface="Arial"/>
                <a:cs typeface="Arial"/>
              </a:rPr>
              <a:t>S</a:t>
            </a:r>
            <a:r>
              <a:rPr sz="2100" b="1" spc="0" dirty="0" smtClean="0">
                <a:latin typeface="Arial"/>
                <a:cs typeface="Arial"/>
              </a:rPr>
              <a:t>O,</a:t>
            </a:r>
            <a:endParaRPr sz="2100">
              <a:latin typeface="Arial"/>
              <a:cs typeface="Arial"/>
            </a:endParaRPr>
          </a:p>
        </p:txBody>
      </p:sp>
      <p:sp>
        <p:nvSpPr>
          <p:cNvPr id="10" name="object 10"/>
          <p:cNvSpPr txBox="1"/>
          <p:nvPr/>
        </p:nvSpPr>
        <p:spPr>
          <a:xfrm>
            <a:off x="6395643" y="3968517"/>
            <a:ext cx="1700233"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H</a:t>
            </a:r>
            <a:r>
              <a:rPr sz="2100" b="1" spc="9" dirty="0" smtClean="0">
                <a:latin typeface="Arial"/>
                <a:cs typeface="Arial"/>
              </a:rPr>
              <a:t>B</a:t>
            </a:r>
            <a:r>
              <a:rPr sz="2100" b="1" spc="0" dirty="0" smtClean="0">
                <a:latin typeface="Arial"/>
                <a:cs typeface="Arial"/>
              </a:rPr>
              <a:t>s</a:t>
            </a:r>
            <a:r>
              <a:rPr sz="2100" b="1" spc="-47" dirty="0" smtClean="0">
                <a:latin typeface="Arial"/>
                <a:cs typeface="Arial"/>
              </a:rPr>
              <a:t> </a:t>
            </a:r>
            <a:r>
              <a:rPr sz="2100" b="1" spc="0" dirty="0" smtClean="0">
                <a:latin typeface="Arial"/>
                <a:cs typeface="Arial"/>
              </a:rPr>
              <a:t>A</a:t>
            </a:r>
            <a:r>
              <a:rPr sz="2100" b="1" spc="4" dirty="0" smtClean="0">
                <a:latin typeface="Arial"/>
                <a:cs typeface="Arial"/>
              </a:rPr>
              <a:t>g</a:t>
            </a:r>
            <a:r>
              <a:rPr sz="2100" b="1" spc="0" dirty="0" smtClean="0">
                <a:latin typeface="Arial"/>
                <a:cs typeface="Arial"/>
              </a:rPr>
              <a:t>,</a:t>
            </a:r>
            <a:r>
              <a:rPr sz="2100" b="1" spc="-55" dirty="0" smtClean="0">
                <a:latin typeface="Arial"/>
                <a:cs typeface="Arial"/>
              </a:rPr>
              <a:t> </a:t>
            </a:r>
            <a:r>
              <a:rPr sz="2100" b="1" spc="0" dirty="0" smtClean="0">
                <a:latin typeface="Arial"/>
                <a:cs typeface="Arial"/>
              </a:rPr>
              <a:t>A</a:t>
            </a:r>
            <a:r>
              <a:rPr sz="2100" b="1" spc="4" dirty="0" smtClean="0">
                <a:latin typeface="Arial"/>
                <a:cs typeface="Arial"/>
              </a:rPr>
              <a:t>n</a:t>
            </a:r>
            <a:r>
              <a:rPr sz="2100" b="1" spc="0" dirty="0" smtClean="0">
                <a:latin typeface="Arial"/>
                <a:cs typeface="Arial"/>
              </a:rPr>
              <a:t>ti</a:t>
            </a:r>
            <a:endParaRPr sz="2100">
              <a:latin typeface="Arial"/>
              <a:cs typeface="Arial"/>
            </a:endParaRPr>
          </a:p>
        </p:txBody>
      </p:sp>
      <p:sp>
        <p:nvSpPr>
          <p:cNvPr id="9" name="object 9"/>
          <p:cNvSpPr txBox="1"/>
          <p:nvPr/>
        </p:nvSpPr>
        <p:spPr>
          <a:xfrm>
            <a:off x="8100317" y="3968517"/>
            <a:ext cx="691372" cy="296671"/>
          </a:xfrm>
          <a:prstGeom prst="rect">
            <a:avLst/>
          </a:prstGeom>
        </p:spPr>
        <p:txBody>
          <a:bodyPr wrap="square" lIns="0" tIns="0" rIns="0" bIns="0" rtlCol="0">
            <a:noAutofit/>
          </a:bodyPr>
          <a:lstStyle/>
          <a:p>
            <a:pPr marL="12700">
              <a:lnSpc>
                <a:spcPts val="2275"/>
              </a:lnSpc>
              <a:spcBef>
                <a:spcPts val="113"/>
              </a:spcBef>
            </a:pPr>
            <a:r>
              <a:rPr sz="2100" b="1" dirty="0" smtClean="0">
                <a:latin typeface="Arial"/>
                <a:cs typeface="Arial"/>
              </a:rPr>
              <a:t>H</a:t>
            </a:r>
            <a:r>
              <a:rPr sz="2100" b="1" spc="9" dirty="0" smtClean="0">
                <a:latin typeface="Arial"/>
                <a:cs typeface="Arial"/>
              </a:rPr>
              <a:t>C</a:t>
            </a:r>
            <a:r>
              <a:rPr sz="2100" b="1" spc="-189" dirty="0" smtClean="0">
                <a:latin typeface="Arial"/>
                <a:cs typeface="Arial"/>
              </a:rPr>
              <a:t>V</a:t>
            </a:r>
            <a:r>
              <a:rPr sz="2100" b="1" spc="0" dirty="0" smtClean="0">
                <a:latin typeface="Arial"/>
                <a:cs typeface="Arial"/>
              </a:rPr>
              <a:t>,</a:t>
            </a:r>
            <a:endParaRPr sz="2100">
              <a:latin typeface="Arial"/>
              <a:cs typeface="Arial"/>
            </a:endParaRPr>
          </a:p>
        </p:txBody>
      </p:sp>
      <p:sp>
        <p:nvSpPr>
          <p:cNvPr id="8" name="object 8"/>
          <p:cNvSpPr txBox="1"/>
          <p:nvPr/>
        </p:nvSpPr>
        <p:spPr>
          <a:xfrm>
            <a:off x="1082141" y="5107326"/>
            <a:ext cx="1711760" cy="298202"/>
          </a:xfrm>
          <a:prstGeom prst="rect">
            <a:avLst/>
          </a:prstGeom>
        </p:spPr>
        <p:txBody>
          <a:bodyPr wrap="square" lIns="0" tIns="0" rIns="0" bIns="0" rtlCol="0">
            <a:noAutofit/>
          </a:bodyPr>
          <a:lstStyle/>
          <a:p>
            <a:pPr marL="12700">
              <a:lnSpc>
                <a:spcPts val="2285"/>
              </a:lnSpc>
              <a:spcBef>
                <a:spcPts val="114"/>
              </a:spcBef>
            </a:pPr>
            <a:r>
              <a:rPr sz="2100" b="1" spc="0" dirty="0" smtClean="0">
                <a:latin typeface="Times New Roman"/>
                <a:cs typeface="Times New Roman"/>
              </a:rPr>
              <a:t>°</a:t>
            </a:r>
            <a:r>
              <a:rPr sz="2100" b="1" spc="68" dirty="0" smtClean="0">
                <a:latin typeface="Times New Roman"/>
                <a:cs typeface="Times New Roman"/>
              </a:rPr>
              <a:t> </a:t>
            </a:r>
            <a:r>
              <a:rPr sz="2100" b="1" spc="0" dirty="0" smtClean="0">
                <a:latin typeface="Arial"/>
                <a:cs typeface="Arial"/>
              </a:rPr>
              <a:t>Xét</a:t>
            </a:r>
            <a:r>
              <a:rPr sz="2100" b="1" spc="42" dirty="0" smtClean="0">
                <a:latin typeface="Arial"/>
                <a:cs typeface="Arial"/>
              </a:rPr>
              <a:t> </a:t>
            </a:r>
            <a:r>
              <a:rPr sz="2100" b="1" spc="0" dirty="0" smtClean="0">
                <a:latin typeface="Arial"/>
                <a:cs typeface="Arial"/>
              </a:rPr>
              <a:t>ng</a:t>
            </a:r>
            <a:r>
              <a:rPr sz="2100" b="1" spc="4" dirty="0" smtClean="0">
                <a:latin typeface="Arial"/>
                <a:cs typeface="Arial"/>
              </a:rPr>
              <a:t>h</a:t>
            </a:r>
            <a:r>
              <a:rPr sz="2100" b="1" spc="0" dirty="0" smtClean="0">
                <a:latin typeface="Arial"/>
                <a:cs typeface="Arial"/>
              </a:rPr>
              <a:t>iệm</a:t>
            </a:r>
            <a:endParaRPr sz="2100">
              <a:latin typeface="Arial"/>
              <a:cs typeface="Arial"/>
            </a:endParaRPr>
          </a:p>
        </p:txBody>
      </p:sp>
      <p:sp>
        <p:nvSpPr>
          <p:cNvPr id="7" name="object 7"/>
          <p:cNvSpPr txBox="1"/>
          <p:nvPr/>
        </p:nvSpPr>
        <p:spPr>
          <a:xfrm>
            <a:off x="2798445" y="5107326"/>
            <a:ext cx="578523"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truy</a:t>
            </a:r>
            <a:endParaRPr sz="2100">
              <a:latin typeface="Arial"/>
              <a:cs typeface="Arial"/>
            </a:endParaRPr>
          </a:p>
        </p:txBody>
      </p:sp>
      <p:sp>
        <p:nvSpPr>
          <p:cNvPr id="6" name="object 6"/>
          <p:cNvSpPr txBox="1"/>
          <p:nvPr/>
        </p:nvSpPr>
        <p:spPr>
          <a:xfrm>
            <a:off x="3384041" y="5107326"/>
            <a:ext cx="548412"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tầm</a:t>
            </a:r>
            <a:endParaRPr sz="2100">
              <a:latin typeface="Arial"/>
              <a:cs typeface="Arial"/>
            </a:endParaRPr>
          </a:p>
        </p:txBody>
      </p:sp>
      <p:sp>
        <p:nvSpPr>
          <p:cNvPr id="5" name="object 5"/>
          <p:cNvSpPr txBox="1"/>
          <p:nvPr/>
        </p:nvSpPr>
        <p:spPr>
          <a:xfrm>
            <a:off x="3941826" y="5107326"/>
            <a:ext cx="1088548" cy="296672"/>
          </a:xfrm>
          <a:prstGeom prst="rect">
            <a:avLst/>
          </a:prstGeom>
        </p:spPr>
        <p:txBody>
          <a:bodyPr wrap="square" lIns="0" tIns="0" rIns="0" bIns="0" rtlCol="0">
            <a:noAutofit/>
          </a:bodyPr>
          <a:lstStyle/>
          <a:p>
            <a:pPr marL="12700">
              <a:lnSpc>
                <a:spcPts val="2275"/>
              </a:lnSpc>
              <a:spcBef>
                <a:spcPts val="113"/>
              </a:spcBef>
            </a:pPr>
            <a:r>
              <a:rPr sz="2100" b="1" spc="4" dirty="0" smtClean="0">
                <a:latin typeface="Arial"/>
                <a:cs typeface="Arial"/>
              </a:rPr>
              <a:t>un</a:t>
            </a:r>
            <a:r>
              <a:rPr sz="2100" b="1" spc="0" dirty="0" smtClean="0">
                <a:latin typeface="Arial"/>
                <a:cs typeface="Arial"/>
              </a:rPr>
              <a:t>g</a:t>
            </a:r>
            <a:r>
              <a:rPr sz="2100" b="1" spc="23" dirty="0" smtClean="0">
                <a:latin typeface="Arial"/>
                <a:cs typeface="Arial"/>
              </a:rPr>
              <a:t> </a:t>
            </a:r>
            <a:r>
              <a:rPr sz="2100" b="1" spc="0" dirty="0" smtClean="0">
                <a:latin typeface="Arial"/>
                <a:cs typeface="Arial"/>
              </a:rPr>
              <a:t>thư</a:t>
            </a:r>
            <a:endParaRPr sz="2100">
              <a:latin typeface="Arial"/>
              <a:cs typeface="Arial"/>
            </a:endParaRPr>
          </a:p>
        </p:txBody>
      </p:sp>
      <p:sp>
        <p:nvSpPr>
          <p:cNvPr id="4" name="object 4"/>
          <p:cNvSpPr txBox="1"/>
          <p:nvPr/>
        </p:nvSpPr>
        <p:spPr>
          <a:xfrm>
            <a:off x="624941" y="5547531"/>
            <a:ext cx="228853" cy="1081836"/>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a:p>
            <a:pPr marL="12700">
              <a:lnSpc>
                <a:spcPct val="95825"/>
              </a:lnSpc>
              <a:spcBef>
                <a:spcPts val="1265"/>
              </a:spcBef>
            </a:pPr>
            <a:r>
              <a:rPr sz="3200" spc="0" dirty="0" smtClean="0">
                <a:latin typeface="Arial"/>
                <a:cs typeface="Arial"/>
              </a:rPr>
              <a:t>•</a:t>
            </a:r>
            <a:endParaRPr sz="3200">
              <a:latin typeface="Arial"/>
              <a:cs typeface="Arial"/>
            </a:endParaRPr>
          </a:p>
        </p:txBody>
      </p:sp>
      <p:sp>
        <p:nvSpPr>
          <p:cNvPr id="3" name="object 3"/>
          <p:cNvSpPr txBox="1"/>
          <p:nvPr/>
        </p:nvSpPr>
        <p:spPr>
          <a:xfrm>
            <a:off x="1082141" y="5758328"/>
            <a:ext cx="2022504"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SIÊU</a:t>
            </a:r>
            <a:r>
              <a:rPr sz="2100" b="1" spc="48" dirty="0" smtClean="0">
                <a:latin typeface="Arial"/>
                <a:cs typeface="Arial"/>
              </a:rPr>
              <a:t> </a:t>
            </a:r>
            <a:r>
              <a:rPr sz="2100" b="1" spc="0" dirty="0" smtClean="0">
                <a:latin typeface="Arial"/>
                <a:cs typeface="Arial"/>
              </a:rPr>
              <a:t>ÂM</a:t>
            </a:r>
            <a:r>
              <a:rPr sz="2100" b="1" spc="32" dirty="0" smtClean="0">
                <a:latin typeface="Arial"/>
                <a:cs typeface="Arial"/>
              </a:rPr>
              <a:t> </a:t>
            </a:r>
            <a:r>
              <a:rPr sz="2100" b="1" spc="0" dirty="0" smtClean="0">
                <a:latin typeface="Arial"/>
                <a:cs typeface="Arial"/>
              </a:rPr>
              <a:t>T</a:t>
            </a:r>
            <a:r>
              <a:rPr sz="2100" b="1" spc="4" dirty="0" smtClean="0">
                <a:latin typeface="Arial"/>
                <a:cs typeface="Arial"/>
              </a:rPr>
              <a:t>H</a:t>
            </a:r>
            <a:r>
              <a:rPr sz="2100" b="1" spc="0" dirty="0" smtClean="0">
                <a:latin typeface="Arial"/>
                <a:cs typeface="Arial"/>
              </a:rPr>
              <a:t>ẬN</a:t>
            </a:r>
            <a:endParaRPr sz="2100">
              <a:latin typeface="Arial"/>
              <a:cs typeface="Arial"/>
            </a:endParaRPr>
          </a:p>
        </p:txBody>
      </p:sp>
      <p:sp>
        <p:nvSpPr>
          <p:cNvPr id="2" name="object 2"/>
          <p:cNvSpPr txBox="1"/>
          <p:nvPr/>
        </p:nvSpPr>
        <p:spPr>
          <a:xfrm>
            <a:off x="1082141" y="6407552"/>
            <a:ext cx="2395503"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SINH</a:t>
            </a:r>
            <a:r>
              <a:rPr sz="2100" b="1" spc="40" dirty="0" smtClean="0">
                <a:latin typeface="Arial"/>
                <a:cs typeface="Arial"/>
              </a:rPr>
              <a:t> </a:t>
            </a:r>
            <a:r>
              <a:rPr sz="2100" b="1" spc="0" dirty="0" smtClean="0">
                <a:latin typeface="Arial"/>
                <a:cs typeface="Arial"/>
              </a:rPr>
              <a:t>T</a:t>
            </a:r>
            <a:r>
              <a:rPr sz="2100" b="1" spc="4" dirty="0" smtClean="0">
                <a:latin typeface="Arial"/>
                <a:cs typeface="Arial"/>
              </a:rPr>
              <a:t>H</a:t>
            </a:r>
            <a:r>
              <a:rPr sz="2100" b="1" spc="0" dirty="0" smtClean="0">
                <a:latin typeface="Arial"/>
                <a:cs typeface="Arial"/>
              </a:rPr>
              <a:t>IẾT</a:t>
            </a:r>
            <a:r>
              <a:rPr sz="2100" b="1" spc="30" dirty="0" smtClean="0">
                <a:latin typeface="Arial"/>
                <a:cs typeface="Arial"/>
              </a:rPr>
              <a:t> </a:t>
            </a:r>
            <a:r>
              <a:rPr sz="2100" b="1" spc="0" dirty="0" smtClean="0">
                <a:latin typeface="Arial"/>
                <a:cs typeface="Arial"/>
              </a:rPr>
              <a:t>T</a:t>
            </a:r>
            <a:r>
              <a:rPr sz="2100" b="1" spc="4" dirty="0" smtClean="0">
                <a:latin typeface="Arial"/>
                <a:cs typeface="Arial"/>
              </a:rPr>
              <a:t>H</a:t>
            </a:r>
            <a:r>
              <a:rPr sz="2100" b="1" spc="0" dirty="0" smtClean="0">
                <a:latin typeface="Arial"/>
                <a:cs typeface="Arial"/>
              </a:rPr>
              <a:t>ẬN</a:t>
            </a:r>
            <a:endParaRPr sz="21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3249929" y="695166"/>
            <a:ext cx="1058539"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3">
                    <a:lumMod val="75000"/>
                  </a:schemeClr>
                </a:solidFill>
                <a:latin typeface="Arial"/>
                <a:cs typeface="Arial"/>
              </a:rPr>
              <a:t>BIẾN</a:t>
            </a:r>
            <a:endParaRPr sz="3200" dirty="0">
              <a:solidFill>
                <a:schemeClr val="accent3">
                  <a:lumMod val="75000"/>
                </a:schemeClr>
              </a:solidFill>
              <a:latin typeface="Arial"/>
              <a:cs typeface="Arial"/>
            </a:endParaRPr>
          </a:p>
        </p:txBody>
      </p:sp>
      <p:sp>
        <p:nvSpPr>
          <p:cNvPr id="13" name="object 13"/>
          <p:cNvSpPr txBox="1"/>
          <p:nvPr/>
        </p:nvSpPr>
        <p:spPr>
          <a:xfrm>
            <a:off x="4333526" y="695166"/>
            <a:ext cx="1622920"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3">
                    <a:lumMod val="75000"/>
                  </a:schemeClr>
                </a:solidFill>
                <a:latin typeface="Arial"/>
                <a:cs typeface="Arial"/>
              </a:rPr>
              <a:t>CH</a:t>
            </a:r>
            <a:r>
              <a:rPr sz="3200" b="1" spc="4" dirty="0" smtClean="0">
                <a:solidFill>
                  <a:schemeClr val="accent3">
                    <a:lumMod val="75000"/>
                  </a:schemeClr>
                </a:solidFill>
                <a:latin typeface="Arial"/>
                <a:cs typeface="Arial"/>
              </a:rPr>
              <a:t>Ứ</a:t>
            </a:r>
            <a:r>
              <a:rPr sz="3200" b="1" spc="0" dirty="0" smtClean="0">
                <a:solidFill>
                  <a:schemeClr val="accent3">
                    <a:lumMod val="75000"/>
                  </a:schemeClr>
                </a:solidFill>
                <a:latin typeface="Arial"/>
                <a:cs typeface="Arial"/>
              </a:rPr>
              <a:t>NG</a:t>
            </a:r>
            <a:endParaRPr sz="3200">
              <a:solidFill>
                <a:schemeClr val="accent3">
                  <a:lumMod val="75000"/>
                </a:schemeClr>
              </a:solidFill>
              <a:latin typeface="Arial"/>
              <a:cs typeface="Arial"/>
            </a:endParaRPr>
          </a:p>
        </p:txBody>
      </p:sp>
      <p:sp>
        <p:nvSpPr>
          <p:cNvPr id="12" name="object 12"/>
          <p:cNvSpPr txBox="1"/>
          <p:nvPr/>
        </p:nvSpPr>
        <p:spPr>
          <a:xfrm>
            <a:off x="624941" y="1380857"/>
            <a:ext cx="229006" cy="432612"/>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p:txBody>
      </p:sp>
      <p:sp>
        <p:nvSpPr>
          <p:cNvPr id="11" name="object 11"/>
          <p:cNvSpPr txBox="1"/>
          <p:nvPr/>
        </p:nvSpPr>
        <p:spPr>
          <a:xfrm>
            <a:off x="1082141" y="1590584"/>
            <a:ext cx="4953785" cy="3060564"/>
          </a:xfrm>
          <a:prstGeom prst="rect">
            <a:avLst/>
          </a:prstGeom>
        </p:spPr>
        <p:txBody>
          <a:bodyPr wrap="square" lIns="0" tIns="0" rIns="0" bIns="0" rtlCol="0">
            <a:noAutofit/>
          </a:bodyPr>
          <a:lstStyle/>
          <a:p>
            <a:pPr marL="12700" marR="46001">
              <a:lnSpc>
                <a:spcPts val="2275"/>
              </a:lnSpc>
              <a:spcBef>
                <a:spcPts val="113"/>
              </a:spcBef>
            </a:pPr>
            <a:r>
              <a:rPr sz="2100" b="1" spc="0" dirty="0" smtClean="0">
                <a:latin typeface="Times New Roman"/>
                <a:cs typeface="Times New Roman"/>
              </a:rPr>
              <a:t>Biến</a:t>
            </a:r>
            <a:r>
              <a:rPr sz="2100" b="1" spc="50" dirty="0" smtClean="0">
                <a:latin typeface="Times New Roman"/>
                <a:cs typeface="Times New Roman"/>
              </a:rPr>
              <a:t> </a:t>
            </a:r>
            <a:r>
              <a:rPr sz="2100" b="1" spc="0" dirty="0" smtClean="0">
                <a:latin typeface="Times New Roman"/>
                <a:cs typeface="Times New Roman"/>
              </a:rPr>
              <a:t>chứng</a:t>
            </a:r>
            <a:r>
              <a:rPr sz="2100" b="1" spc="40" dirty="0" smtClean="0">
                <a:latin typeface="Times New Roman"/>
                <a:cs typeface="Times New Roman"/>
              </a:rPr>
              <a:t> </a:t>
            </a:r>
            <a:r>
              <a:rPr sz="2100" b="1" spc="0" dirty="0" smtClean="0">
                <a:latin typeface="Times New Roman"/>
                <a:cs typeface="Times New Roman"/>
              </a:rPr>
              <a:t>cấp</a:t>
            </a:r>
            <a:endParaRPr sz="2100" dirty="0">
              <a:latin typeface="Times New Roman"/>
              <a:cs typeface="Times New Roman"/>
            </a:endParaRPr>
          </a:p>
          <a:p>
            <a:pPr marL="12700" marR="46001">
              <a:lnSpc>
                <a:spcPct val="95825"/>
              </a:lnSpc>
              <a:spcBef>
                <a:spcPts val="1311"/>
              </a:spcBef>
            </a:pPr>
            <a:r>
              <a:rPr sz="2100" b="1" spc="0" dirty="0" smtClean="0">
                <a:latin typeface="Times New Roman"/>
                <a:cs typeface="Times New Roman"/>
              </a:rPr>
              <a:t>°</a:t>
            </a:r>
            <a:r>
              <a:rPr sz="2100" b="1" spc="23" dirty="0" smtClean="0">
                <a:latin typeface="Times New Roman"/>
                <a:cs typeface="Times New Roman"/>
              </a:rPr>
              <a:t> </a:t>
            </a:r>
            <a:r>
              <a:rPr sz="2100" b="1" spc="0" dirty="0" smtClean="0">
                <a:latin typeface="Times New Roman"/>
                <a:cs typeface="Times New Roman"/>
              </a:rPr>
              <a:t>Suy</a:t>
            </a:r>
            <a:r>
              <a:rPr sz="2100" b="1" spc="33" dirty="0" smtClean="0">
                <a:latin typeface="Times New Roman"/>
                <a:cs typeface="Times New Roman"/>
              </a:rPr>
              <a:t> </a:t>
            </a:r>
            <a:r>
              <a:rPr sz="2100" b="1" spc="0" dirty="0" smtClean="0">
                <a:latin typeface="Times New Roman"/>
                <a:cs typeface="Times New Roman"/>
              </a:rPr>
              <a:t>thận</a:t>
            </a:r>
            <a:r>
              <a:rPr sz="2100" b="1" spc="40" dirty="0" smtClean="0">
                <a:latin typeface="Times New Roman"/>
                <a:cs typeface="Times New Roman"/>
              </a:rPr>
              <a:t> </a:t>
            </a:r>
            <a:r>
              <a:rPr sz="2100" b="1" spc="0" dirty="0" smtClean="0">
                <a:latin typeface="Times New Roman"/>
                <a:cs typeface="Times New Roman"/>
              </a:rPr>
              <a:t>cấp,</a:t>
            </a:r>
            <a:r>
              <a:rPr sz="2100" b="1" spc="56" dirty="0" smtClean="0">
                <a:latin typeface="Times New Roman"/>
                <a:cs typeface="Times New Roman"/>
              </a:rPr>
              <a:t> </a:t>
            </a:r>
            <a:r>
              <a:rPr sz="2100" b="1" spc="0" dirty="0" smtClean="0">
                <a:latin typeface="Times New Roman"/>
                <a:cs typeface="Times New Roman"/>
              </a:rPr>
              <a:t>trụy</a:t>
            </a:r>
            <a:r>
              <a:rPr sz="2100" b="1" spc="53" dirty="0" smtClean="0">
                <a:latin typeface="Times New Roman"/>
                <a:cs typeface="Times New Roman"/>
              </a:rPr>
              <a:t> </a:t>
            </a:r>
            <a:r>
              <a:rPr sz="2100" b="1" spc="0" dirty="0" smtClean="0">
                <a:latin typeface="Times New Roman"/>
                <a:cs typeface="Times New Roman"/>
              </a:rPr>
              <a:t>mạch</a:t>
            </a:r>
            <a:endParaRPr sz="2100" dirty="0">
              <a:latin typeface="Times New Roman"/>
              <a:cs typeface="Times New Roman"/>
            </a:endParaRPr>
          </a:p>
          <a:p>
            <a:pPr marL="12700" marR="46001">
              <a:lnSpc>
                <a:spcPct val="95825"/>
              </a:lnSpc>
              <a:spcBef>
                <a:spcPts val="1425"/>
              </a:spcBef>
            </a:pPr>
            <a:r>
              <a:rPr sz="2100" b="1" spc="0" dirty="0" smtClean="0">
                <a:latin typeface="Times New Roman"/>
                <a:cs typeface="Times New Roman"/>
              </a:rPr>
              <a:t>°</a:t>
            </a:r>
            <a:r>
              <a:rPr sz="2100" b="1" spc="-26" dirty="0" smtClean="0">
                <a:latin typeface="Times New Roman"/>
                <a:cs typeface="Times New Roman"/>
              </a:rPr>
              <a:t> </a:t>
            </a:r>
            <a:r>
              <a:rPr sz="2100" b="1" spc="0" dirty="0" smtClean="0">
                <a:latin typeface="Times New Roman"/>
                <a:cs typeface="Times New Roman"/>
              </a:rPr>
              <a:t>Tắc</a:t>
            </a:r>
            <a:r>
              <a:rPr sz="2100" b="1" spc="53" dirty="0" smtClean="0">
                <a:latin typeface="Times New Roman"/>
                <a:cs typeface="Times New Roman"/>
              </a:rPr>
              <a:t> </a:t>
            </a:r>
            <a:r>
              <a:rPr sz="2100" b="1" spc="0" dirty="0" smtClean="0">
                <a:latin typeface="Times New Roman"/>
                <a:cs typeface="Times New Roman"/>
              </a:rPr>
              <a:t>mạch</a:t>
            </a:r>
            <a:endParaRPr sz="2100" dirty="0">
              <a:latin typeface="Times New Roman"/>
              <a:cs typeface="Times New Roman"/>
            </a:endParaRPr>
          </a:p>
          <a:p>
            <a:pPr marL="12700">
              <a:lnSpc>
                <a:spcPct val="95825"/>
              </a:lnSpc>
              <a:spcBef>
                <a:spcPts val="1427"/>
              </a:spcBef>
            </a:pPr>
            <a:r>
              <a:rPr sz="2100" b="1" spc="0" dirty="0" smtClean="0">
                <a:latin typeface="Times New Roman"/>
                <a:cs typeface="Times New Roman"/>
              </a:rPr>
              <a:t>°</a:t>
            </a:r>
            <a:r>
              <a:rPr sz="2100" b="1" spc="23" dirty="0" smtClean="0">
                <a:latin typeface="Times New Roman"/>
                <a:cs typeface="Times New Roman"/>
              </a:rPr>
              <a:t> </a:t>
            </a:r>
            <a:r>
              <a:rPr sz="2100" b="1" spc="0" dirty="0" smtClean="0">
                <a:latin typeface="Times New Roman"/>
                <a:cs typeface="Times New Roman"/>
              </a:rPr>
              <a:t>Biến</a:t>
            </a:r>
            <a:r>
              <a:rPr sz="2100" b="1" spc="40" dirty="0" smtClean="0">
                <a:latin typeface="Times New Roman"/>
                <a:cs typeface="Times New Roman"/>
              </a:rPr>
              <a:t> </a:t>
            </a:r>
            <a:r>
              <a:rPr sz="2100" b="1" spc="0" dirty="0" smtClean="0">
                <a:latin typeface="Times New Roman"/>
                <a:cs typeface="Times New Roman"/>
              </a:rPr>
              <a:t>chứng</a:t>
            </a:r>
            <a:r>
              <a:rPr sz="2100" b="1" spc="60" dirty="0" smtClean="0">
                <a:latin typeface="Times New Roman"/>
                <a:cs typeface="Times New Roman"/>
              </a:rPr>
              <a:t> </a:t>
            </a:r>
            <a:r>
              <a:rPr sz="2100" b="1" spc="0" dirty="0" smtClean="0">
                <a:latin typeface="Times New Roman"/>
                <a:cs typeface="Times New Roman"/>
              </a:rPr>
              <a:t>nhiễm</a:t>
            </a:r>
            <a:r>
              <a:rPr sz="2100" b="1" spc="65" dirty="0" smtClean="0">
                <a:latin typeface="Times New Roman"/>
                <a:cs typeface="Times New Roman"/>
              </a:rPr>
              <a:t> </a:t>
            </a:r>
            <a:r>
              <a:rPr sz="2100" b="1" spc="0" dirty="0" smtClean="0">
                <a:latin typeface="Times New Roman"/>
                <a:cs typeface="Times New Roman"/>
              </a:rPr>
              <a:t>trùn</a:t>
            </a:r>
            <a:r>
              <a:rPr sz="2100" b="1" spc="-4" dirty="0" smtClean="0">
                <a:latin typeface="Times New Roman"/>
                <a:cs typeface="Times New Roman"/>
              </a:rPr>
              <a:t>g</a:t>
            </a:r>
            <a:r>
              <a:rPr sz="2100" b="1" spc="0" dirty="0" smtClean="0">
                <a:latin typeface="Times New Roman"/>
                <a:cs typeface="Times New Roman"/>
              </a:rPr>
              <a:t>:</a:t>
            </a:r>
            <a:r>
              <a:rPr sz="2100" b="1" spc="67" dirty="0" smtClean="0">
                <a:latin typeface="Times New Roman"/>
                <a:cs typeface="Times New Roman"/>
              </a:rPr>
              <a:t> </a:t>
            </a:r>
            <a:r>
              <a:rPr sz="2100" b="1" spc="0" dirty="0" smtClean="0">
                <a:latin typeface="Times New Roman"/>
                <a:cs typeface="Times New Roman"/>
              </a:rPr>
              <a:t>tất</a:t>
            </a:r>
            <a:r>
              <a:rPr sz="2100" b="1" spc="34" dirty="0" smtClean="0">
                <a:latin typeface="Times New Roman"/>
                <a:cs typeface="Times New Roman"/>
              </a:rPr>
              <a:t> </a:t>
            </a:r>
            <a:r>
              <a:rPr sz="2100" b="1" spc="0" dirty="0" smtClean="0">
                <a:latin typeface="Times New Roman"/>
                <a:cs typeface="Times New Roman"/>
              </a:rPr>
              <a:t>cả</a:t>
            </a:r>
            <a:r>
              <a:rPr sz="2100" b="1" spc="19" dirty="0" smtClean="0">
                <a:latin typeface="Times New Roman"/>
                <a:cs typeface="Times New Roman"/>
              </a:rPr>
              <a:t> </a:t>
            </a:r>
            <a:r>
              <a:rPr sz="2100" b="1" spc="0" dirty="0" smtClean="0">
                <a:latin typeface="Times New Roman"/>
                <a:cs typeface="Times New Roman"/>
              </a:rPr>
              <a:t>các</a:t>
            </a:r>
            <a:r>
              <a:rPr sz="2100" b="1" spc="44" dirty="0" smtClean="0">
                <a:latin typeface="Times New Roman"/>
                <a:cs typeface="Times New Roman"/>
              </a:rPr>
              <a:t> </a:t>
            </a:r>
            <a:r>
              <a:rPr sz="2100" b="1" spc="0" dirty="0" smtClean="0">
                <a:latin typeface="Times New Roman"/>
                <a:cs typeface="Times New Roman"/>
              </a:rPr>
              <a:t>dạng</a:t>
            </a:r>
            <a:endParaRPr sz="2100" dirty="0">
              <a:latin typeface="Times New Roman"/>
              <a:cs typeface="Times New Roman"/>
            </a:endParaRPr>
          </a:p>
          <a:p>
            <a:pPr marL="12700" marR="1524">
              <a:lnSpc>
                <a:spcPct val="95825"/>
              </a:lnSpc>
              <a:spcBef>
                <a:spcPts val="140"/>
              </a:spcBef>
            </a:pPr>
            <a:r>
              <a:rPr sz="2100" b="1" spc="0" dirty="0" smtClean="0">
                <a:latin typeface="Times New Roman"/>
                <a:cs typeface="Times New Roman"/>
              </a:rPr>
              <a:t>s</a:t>
            </a:r>
            <a:r>
              <a:rPr sz="2100" b="1" spc="-9" dirty="0" smtClean="0">
                <a:latin typeface="Times New Roman"/>
                <a:cs typeface="Times New Roman"/>
              </a:rPr>
              <a:t>i</a:t>
            </a:r>
            <a:r>
              <a:rPr sz="2100" b="1" spc="0" dirty="0" smtClean="0">
                <a:latin typeface="Times New Roman"/>
                <a:cs typeface="Times New Roman"/>
              </a:rPr>
              <a:t>êu</a:t>
            </a:r>
            <a:r>
              <a:rPr sz="2100" b="1" spc="49" dirty="0" smtClean="0">
                <a:latin typeface="Times New Roman"/>
                <a:cs typeface="Times New Roman"/>
              </a:rPr>
              <a:t> </a:t>
            </a:r>
            <a:r>
              <a:rPr sz="2100" b="1" spc="0" dirty="0" smtClean="0">
                <a:latin typeface="Times New Roman"/>
                <a:cs typeface="Times New Roman"/>
              </a:rPr>
              <a:t>vi,</a:t>
            </a:r>
            <a:r>
              <a:rPr sz="2100" b="1" spc="21" dirty="0" smtClean="0">
                <a:latin typeface="Times New Roman"/>
                <a:cs typeface="Times New Roman"/>
              </a:rPr>
              <a:t> </a:t>
            </a:r>
            <a:r>
              <a:rPr sz="2100" b="1" spc="0" dirty="0" smtClean="0">
                <a:latin typeface="Times New Roman"/>
                <a:cs typeface="Times New Roman"/>
              </a:rPr>
              <a:t>lưu</a:t>
            </a:r>
            <a:r>
              <a:rPr sz="2100" b="1" spc="30" dirty="0" smtClean="0">
                <a:latin typeface="Times New Roman"/>
                <a:cs typeface="Times New Roman"/>
              </a:rPr>
              <a:t> </a:t>
            </a:r>
            <a:r>
              <a:rPr sz="2100" b="1" spc="0" dirty="0" smtClean="0">
                <a:latin typeface="Times New Roman"/>
                <a:cs typeface="Times New Roman"/>
              </a:rPr>
              <a:t>ý</a:t>
            </a:r>
            <a:r>
              <a:rPr sz="2100" b="1" spc="10" dirty="0" smtClean="0">
                <a:latin typeface="Times New Roman"/>
                <a:cs typeface="Times New Roman"/>
              </a:rPr>
              <a:t> </a:t>
            </a:r>
            <a:r>
              <a:rPr sz="2100" b="1" spc="0" dirty="0" smtClean="0">
                <a:latin typeface="Times New Roman"/>
                <a:cs typeface="Times New Roman"/>
              </a:rPr>
              <a:t>viêm</a:t>
            </a:r>
            <a:r>
              <a:rPr sz="2100" b="1" spc="43" dirty="0" smtClean="0">
                <a:latin typeface="Times New Roman"/>
                <a:cs typeface="Times New Roman"/>
              </a:rPr>
              <a:t> </a:t>
            </a:r>
            <a:r>
              <a:rPr sz="2100" b="1" spc="-4" dirty="0" smtClean="0">
                <a:latin typeface="Times New Roman"/>
                <a:cs typeface="Times New Roman"/>
              </a:rPr>
              <a:t>m</a:t>
            </a:r>
            <a:r>
              <a:rPr sz="2100" b="1" spc="0" dirty="0" smtClean="0">
                <a:latin typeface="Times New Roman"/>
                <a:cs typeface="Times New Roman"/>
              </a:rPr>
              <a:t>ô</a:t>
            </a:r>
            <a:r>
              <a:rPr sz="2100" b="1" spc="42" dirty="0" smtClean="0">
                <a:latin typeface="Times New Roman"/>
                <a:cs typeface="Times New Roman"/>
              </a:rPr>
              <a:t> </a:t>
            </a:r>
            <a:r>
              <a:rPr sz="2100" b="1" spc="-4" dirty="0" smtClean="0">
                <a:latin typeface="Times New Roman"/>
                <a:cs typeface="Times New Roman"/>
              </a:rPr>
              <a:t>t</a:t>
            </a:r>
            <a:r>
              <a:rPr sz="2100" b="1" spc="0" dirty="0" smtClean="0">
                <a:latin typeface="Times New Roman"/>
                <a:cs typeface="Times New Roman"/>
              </a:rPr>
              <a:t>ế</a:t>
            </a:r>
            <a:r>
              <a:rPr sz="2100" b="1" spc="31" dirty="0" smtClean="0">
                <a:latin typeface="Times New Roman"/>
                <a:cs typeface="Times New Roman"/>
              </a:rPr>
              <a:t> </a:t>
            </a:r>
            <a:r>
              <a:rPr sz="2100" b="1" spc="0" dirty="0" smtClean="0">
                <a:latin typeface="Times New Roman"/>
                <a:cs typeface="Times New Roman"/>
              </a:rPr>
              <a:t>bào</a:t>
            </a:r>
            <a:r>
              <a:rPr sz="2100" b="1" spc="32" dirty="0" smtClean="0">
                <a:latin typeface="Times New Roman"/>
                <a:cs typeface="Times New Roman"/>
              </a:rPr>
              <a:t> </a:t>
            </a:r>
            <a:r>
              <a:rPr sz="2100" b="1" spc="0" dirty="0" smtClean="0">
                <a:latin typeface="Times New Roman"/>
                <a:cs typeface="Times New Roman"/>
              </a:rPr>
              <a:t>và</a:t>
            </a:r>
            <a:r>
              <a:rPr sz="2100" b="1" spc="20" dirty="0" smtClean="0">
                <a:latin typeface="Times New Roman"/>
                <a:cs typeface="Times New Roman"/>
              </a:rPr>
              <a:t> </a:t>
            </a:r>
            <a:r>
              <a:rPr sz="2100" b="1" spc="0" dirty="0" smtClean="0">
                <a:latin typeface="Times New Roman"/>
                <a:cs typeface="Times New Roman"/>
              </a:rPr>
              <a:t>viêm</a:t>
            </a:r>
            <a:r>
              <a:rPr sz="2100" b="1" spc="43" dirty="0" smtClean="0">
                <a:latin typeface="Times New Roman"/>
                <a:cs typeface="Times New Roman"/>
              </a:rPr>
              <a:t> </a:t>
            </a:r>
            <a:r>
              <a:rPr sz="2100" b="1" spc="0" dirty="0" smtClean="0">
                <a:latin typeface="Times New Roman"/>
                <a:cs typeface="Times New Roman"/>
              </a:rPr>
              <a:t>phúc</a:t>
            </a:r>
            <a:endParaRPr sz="2100" dirty="0">
              <a:latin typeface="Times New Roman"/>
              <a:cs typeface="Times New Roman"/>
            </a:endParaRPr>
          </a:p>
          <a:p>
            <a:pPr marL="12700" marR="46001">
              <a:lnSpc>
                <a:spcPct val="95825"/>
              </a:lnSpc>
              <a:spcBef>
                <a:spcPts val="1425"/>
              </a:spcBef>
            </a:pPr>
            <a:r>
              <a:rPr sz="2100" b="1" spc="0" dirty="0" smtClean="0">
                <a:latin typeface="Times New Roman"/>
                <a:cs typeface="Times New Roman"/>
              </a:rPr>
              <a:t>Biến</a:t>
            </a:r>
            <a:r>
              <a:rPr sz="2100" b="1" spc="55" dirty="0" smtClean="0">
                <a:latin typeface="Times New Roman"/>
                <a:cs typeface="Times New Roman"/>
              </a:rPr>
              <a:t> </a:t>
            </a:r>
            <a:r>
              <a:rPr sz="2100" b="1" spc="0" dirty="0" smtClean="0">
                <a:latin typeface="Times New Roman"/>
                <a:cs typeface="Times New Roman"/>
              </a:rPr>
              <a:t>chứng</a:t>
            </a:r>
            <a:r>
              <a:rPr sz="2100" b="1" spc="50" dirty="0" smtClean="0">
                <a:latin typeface="Times New Roman"/>
                <a:cs typeface="Times New Roman"/>
              </a:rPr>
              <a:t> </a:t>
            </a:r>
            <a:r>
              <a:rPr sz="2100" b="1" spc="0" dirty="0" smtClean="0">
                <a:latin typeface="Times New Roman"/>
                <a:cs typeface="Times New Roman"/>
              </a:rPr>
              <a:t>mạn</a:t>
            </a:r>
            <a:endParaRPr sz="2100" dirty="0">
              <a:latin typeface="Times New Roman"/>
              <a:cs typeface="Times New Roman"/>
            </a:endParaRPr>
          </a:p>
          <a:p>
            <a:pPr marL="12700" marR="46001">
              <a:lnSpc>
                <a:spcPct val="95825"/>
              </a:lnSpc>
              <a:spcBef>
                <a:spcPts val="1428"/>
              </a:spcBef>
            </a:pPr>
            <a:r>
              <a:rPr sz="2100" b="1" spc="0" dirty="0" smtClean="0">
                <a:latin typeface="Times New Roman"/>
                <a:cs typeface="Times New Roman"/>
              </a:rPr>
              <a:t>°</a:t>
            </a:r>
            <a:r>
              <a:rPr sz="2100" b="1" spc="-26" dirty="0" smtClean="0">
                <a:latin typeface="Times New Roman"/>
                <a:cs typeface="Times New Roman"/>
              </a:rPr>
              <a:t> </a:t>
            </a:r>
            <a:r>
              <a:rPr sz="2100" b="1" spc="-29" dirty="0" smtClean="0">
                <a:latin typeface="Times New Roman"/>
                <a:cs typeface="Times New Roman"/>
              </a:rPr>
              <a:t>T</a:t>
            </a:r>
            <a:r>
              <a:rPr sz="2100" b="1" spc="0" dirty="0" smtClean="0">
                <a:latin typeface="Times New Roman"/>
                <a:cs typeface="Times New Roman"/>
              </a:rPr>
              <a:t>im</a:t>
            </a:r>
            <a:r>
              <a:rPr sz="2100" b="1" spc="42" dirty="0" smtClean="0">
                <a:latin typeface="Times New Roman"/>
                <a:cs typeface="Times New Roman"/>
              </a:rPr>
              <a:t> </a:t>
            </a:r>
            <a:r>
              <a:rPr sz="2100" b="1" spc="0" dirty="0" smtClean="0">
                <a:latin typeface="Times New Roman"/>
                <a:cs typeface="Times New Roman"/>
              </a:rPr>
              <a:t>mạc</a:t>
            </a:r>
            <a:r>
              <a:rPr sz="2100" b="1" spc="-4" dirty="0" smtClean="0">
                <a:latin typeface="Times New Roman"/>
                <a:cs typeface="Times New Roman"/>
              </a:rPr>
              <a:t>h</a:t>
            </a:r>
            <a:r>
              <a:rPr sz="2100" b="1" spc="0" dirty="0" smtClean="0">
                <a:latin typeface="Times New Roman"/>
                <a:cs typeface="Times New Roman"/>
              </a:rPr>
              <a:t>:</a:t>
            </a:r>
            <a:r>
              <a:rPr sz="2100" b="1" spc="20" dirty="0" smtClean="0">
                <a:latin typeface="Times New Roman"/>
                <a:cs typeface="Times New Roman"/>
              </a:rPr>
              <a:t> </a:t>
            </a:r>
            <a:r>
              <a:rPr sz="2100" b="1" spc="0" dirty="0" smtClean="0">
                <a:latin typeface="Times New Roman"/>
                <a:cs typeface="Times New Roman"/>
              </a:rPr>
              <a:t>THA,</a:t>
            </a:r>
            <a:r>
              <a:rPr sz="2100" b="1" spc="65" dirty="0" smtClean="0">
                <a:latin typeface="Times New Roman"/>
                <a:cs typeface="Times New Roman"/>
              </a:rPr>
              <a:t> </a:t>
            </a:r>
            <a:r>
              <a:rPr sz="2100" b="1" spc="29" dirty="0" smtClean="0">
                <a:latin typeface="Times New Roman"/>
                <a:cs typeface="Times New Roman"/>
              </a:rPr>
              <a:t>X</a:t>
            </a:r>
            <a:r>
              <a:rPr sz="2100" b="1" spc="0" dirty="0" smtClean="0">
                <a:latin typeface="Times New Roman"/>
                <a:cs typeface="Times New Roman"/>
              </a:rPr>
              <a:t>ơ</a:t>
            </a:r>
            <a:r>
              <a:rPr sz="2100" b="1" spc="11" dirty="0" smtClean="0">
                <a:latin typeface="Times New Roman"/>
                <a:cs typeface="Times New Roman"/>
              </a:rPr>
              <a:t> </a:t>
            </a:r>
            <a:r>
              <a:rPr sz="2100" b="1" spc="0" dirty="0" smtClean="0">
                <a:latin typeface="Times New Roman"/>
                <a:cs typeface="Times New Roman"/>
              </a:rPr>
              <a:t>vữa</a:t>
            </a:r>
            <a:r>
              <a:rPr sz="2100" b="1" spc="28" dirty="0" smtClean="0">
                <a:latin typeface="Times New Roman"/>
                <a:cs typeface="Times New Roman"/>
              </a:rPr>
              <a:t> </a:t>
            </a:r>
            <a:r>
              <a:rPr sz="2100" b="1" spc="0" dirty="0" smtClean="0">
                <a:latin typeface="Times New Roman"/>
                <a:cs typeface="Times New Roman"/>
              </a:rPr>
              <a:t>động</a:t>
            </a:r>
            <a:r>
              <a:rPr sz="2100" b="1" spc="44" dirty="0" smtClean="0">
                <a:latin typeface="Times New Roman"/>
                <a:cs typeface="Times New Roman"/>
              </a:rPr>
              <a:t> </a:t>
            </a:r>
            <a:r>
              <a:rPr sz="2100" b="1" spc="0" dirty="0" smtClean="0">
                <a:latin typeface="Times New Roman"/>
                <a:cs typeface="Times New Roman"/>
              </a:rPr>
              <a:t>mạc</a:t>
            </a:r>
            <a:r>
              <a:rPr sz="2100" b="1" spc="-4" dirty="0" smtClean="0">
                <a:latin typeface="Times New Roman"/>
                <a:cs typeface="Times New Roman"/>
              </a:rPr>
              <a:t>h</a:t>
            </a:r>
            <a:r>
              <a:rPr sz="2100" b="1" spc="0" dirty="0" smtClean="0">
                <a:latin typeface="Times New Roman"/>
                <a:cs typeface="Times New Roman"/>
              </a:rPr>
              <a:t>,</a:t>
            </a:r>
            <a:endParaRPr sz="2100" dirty="0">
              <a:latin typeface="Times New Roman"/>
              <a:cs typeface="Times New Roman"/>
            </a:endParaRPr>
          </a:p>
        </p:txBody>
      </p:sp>
      <p:sp>
        <p:nvSpPr>
          <p:cNvPr id="10" name="object 10"/>
          <p:cNvSpPr txBox="1"/>
          <p:nvPr/>
        </p:nvSpPr>
        <p:spPr>
          <a:xfrm>
            <a:off x="6031484" y="3054123"/>
            <a:ext cx="2364119"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nhiễm</a:t>
            </a:r>
            <a:r>
              <a:rPr sz="2100" b="1" spc="65" dirty="0" smtClean="0">
                <a:latin typeface="Times New Roman"/>
                <a:cs typeface="Times New Roman"/>
              </a:rPr>
              <a:t> </a:t>
            </a:r>
            <a:r>
              <a:rPr sz="2100" b="1" spc="0" dirty="0" smtClean="0">
                <a:latin typeface="Times New Roman"/>
                <a:cs typeface="Times New Roman"/>
              </a:rPr>
              <a:t>trùn</a:t>
            </a:r>
            <a:r>
              <a:rPr sz="2100" b="1" spc="-4" dirty="0" smtClean="0">
                <a:latin typeface="Times New Roman"/>
                <a:cs typeface="Times New Roman"/>
              </a:rPr>
              <a:t>g</a:t>
            </a:r>
            <a:r>
              <a:rPr sz="2100" b="1" spc="0" dirty="0" smtClean="0">
                <a:latin typeface="Times New Roman"/>
                <a:cs typeface="Times New Roman"/>
              </a:rPr>
              <a:t>,</a:t>
            </a:r>
            <a:r>
              <a:rPr sz="2100" b="1" spc="65" dirty="0" smtClean="0">
                <a:latin typeface="Times New Roman"/>
                <a:cs typeface="Times New Roman"/>
              </a:rPr>
              <a:t> </a:t>
            </a:r>
            <a:r>
              <a:rPr sz="2100" b="1" spc="0" dirty="0" smtClean="0">
                <a:latin typeface="Times New Roman"/>
                <a:cs typeface="Times New Roman"/>
              </a:rPr>
              <a:t>nhiễm</a:t>
            </a:r>
            <a:endParaRPr sz="2100">
              <a:latin typeface="Times New Roman"/>
              <a:cs typeface="Times New Roman"/>
            </a:endParaRPr>
          </a:p>
        </p:txBody>
      </p:sp>
      <p:sp>
        <p:nvSpPr>
          <p:cNvPr id="9" name="object 9"/>
          <p:cNvSpPr txBox="1"/>
          <p:nvPr/>
        </p:nvSpPr>
        <p:spPr>
          <a:xfrm>
            <a:off x="6031484" y="3378735"/>
            <a:ext cx="548141"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mạc</a:t>
            </a:r>
            <a:endParaRPr sz="2100">
              <a:latin typeface="Times New Roman"/>
              <a:cs typeface="Times New Roman"/>
            </a:endParaRPr>
          </a:p>
        </p:txBody>
      </p:sp>
      <p:sp>
        <p:nvSpPr>
          <p:cNvPr id="8" name="object 8"/>
          <p:cNvSpPr txBox="1"/>
          <p:nvPr/>
        </p:nvSpPr>
        <p:spPr>
          <a:xfrm>
            <a:off x="6580378" y="3378735"/>
            <a:ext cx="910581"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nguyên</a:t>
            </a:r>
            <a:endParaRPr sz="2100">
              <a:latin typeface="Times New Roman"/>
              <a:cs typeface="Times New Roman"/>
            </a:endParaRPr>
          </a:p>
        </p:txBody>
      </p:sp>
      <p:sp>
        <p:nvSpPr>
          <p:cNvPr id="7" name="object 7"/>
          <p:cNvSpPr txBox="1"/>
          <p:nvPr/>
        </p:nvSpPr>
        <p:spPr>
          <a:xfrm>
            <a:off x="7491730" y="3378735"/>
            <a:ext cx="593909"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phát</a:t>
            </a:r>
            <a:endParaRPr sz="2100">
              <a:latin typeface="Times New Roman"/>
              <a:cs typeface="Times New Roman"/>
            </a:endParaRPr>
          </a:p>
        </p:txBody>
      </p:sp>
      <p:sp>
        <p:nvSpPr>
          <p:cNvPr id="6" name="object 6"/>
          <p:cNvSpPr txBox="1"/>
          <p:nvPr/>
        </p:nvSpPr>
        <p:spPr>
          <a:xfrm>
            <a:off x="624941" y="3656688"/>
            <a:ext cx="228853" cy="432307"/>
          </a:xfrm>
          <a:prstGeom prst="rect">
            <a:avLst/>
          </a:prstGeom>
        </p:spPr>
        <p:txBody>
          <a:bodyPr wrap="square" lIns="0" tIns="0" rIns="0" bIns="0" rtlCol="0">
            <a:noAutofit/>
          </a:bodyPr>
          <a:lstStyle/>
          <a:p>
            <a:pPr marL="12700">
              <a:lnSpc>
                <a:spcPts val="3370"/>
              </a:lnSpc>
              <a:spcBef>
                <a:spcPts val="168"/>
              </a:spcBef>
            </a:pPr>
            <a:r>
              <a:rPr sz="3200" spc="0" dirty="0" smtClean="0">
                <a:latin typeface="Times New Roman"/>
                <a:cs typeface="Times New Roman"/>
              </a:rPr>
              <a:t>•</a:t>
            </a:r>
            <a:endParaRPr sz="3200">
              <a:latin typeface="Times New Roman"/>
              <a:cs typeface="Times New Roman"/>
            </a:endParaRPr>
          </a:p>
        </p:txBody>
      </p:sp>
      <p:sp>
        <p:nvSpPr>
          <p:cNvPr id="5" name="object 5"/>
          <p:cNvSpPr txBox="1"/>
          <p:nvPr/>
        </p:nvSpPr>
        <p:spPr>
          <a:xfrm>
            <a:off x="1082141" y="4842156"/>
            <a:ext cx="174599" cy="1272285"/>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a:t>
            </a:r>
            <a:endParaRPr sz="2100">
              <a:latin typeface="Times New Roman"/>
              <a:cs typeface="Times New Roman"/>
            </a:endParaRPr>
          </a:p>
          <a:p>
            <a:pPr marL="12700">
              <a:lnSpc>
                <a:spcPct val="95825"/>
              </a:lnSpc>
              <a:spcBef>
                <a:spcPts val="1311"/>
              </a:spcBef>
            </a:pPr>
            <a:r>
              <a:rPr sz="2100" b="1" spc="0" dirty="0" smtClean="0">
                <a:latin typeface="Times New Roman"/>
                <a:cs typeface="Times New Roman"/>
              </a:rPr>
              <a:t>°</a:t>
            </a:r>
            <a:endParaRPr sz="2100">
              <a:latin typeface="Times New Roman"/>
              <a:cs typeface="Times New Roman"/>
            </a:endParaRPr>
          </a:p>
          <a:p>
            <a:pPr marL="12700">
              <a:lnSpc>
                <a:spcPct val="95825"/>
              </a:lnSpc>
              <a:spcBef>
                <a:spcPts val="1427"/>
              </a:spcBef>
            </a:pPr>
            <a:r>
              <a:rPr sz="2100" b="1" spc="0" dirty="0" smtClean="0">
                <a:latin typeface="Times New Roman"/>
                <a:cs typeface="Times New Roman"/>
              </a:rPr>
              <a:t>°</a:t>
            </a:r>
            <a:endParaRPr sz="2100">
              <a:latin typeface="Times New Roman"/>
              <a:cs typeface="Times New Roman"/>
            </a:endParaRPr>
          </a:p>
        </p:txBody>
      </p:sp>
      <p:sp>
        <p:nvSpPr>
          <p:cNvPr id="4" name="object 4"/>
          <p:cNvSpPr txBox="1"/>
          <p:nvPr/>
        </p:nvSpPr>
        <p:spPr>
          <a:xfrm>
            <a:off x="1258951" y="4842156"/>
            <a:ext cx="6864642" cy="1272285"/>
          </a:xfrm>
          <a:prstGeom prst="rect">
            <a:avLst/>
          </a:prstGeom>
        </p:spPr>
        <p:txBody>
          <a:bodyPr wrap="square" lIns="0" tIns="0" rIns="0" bIns="0" rtlCol="0">
            <a:noAutofit/>
          </a:bodyPr>
          <a:lstStyle/>
          <a:p>
            <a:pPr marL="12700" marR="40690">
              <a:lnSpc>
                <a:spcPts val="2275"/>
              </a:lnSpc>
              <a:spcBef>
                <a:spcPts val="113"/>
              </a:spcBef>
            </a:pPr>
            <a:r>
              <a:rPr sz="2100" b="1" spc="0" dirty="0" smtClean="0">
                <a:latin typeface="Times New Roman"/>
                <a:cs typeface="Times New Roman"/>
              </a:rPr>
              <a:t>Suy</a:t>
            </a:r>
            <a:r>
              <a:rPr sz="2100" b="1" spc="33" dirty="0" smtClean="0">
                <a:latin typeface="Times New Roman"/>
                <a:cs typeface="Times New Roman"/>
              </a:rPr>
              <a:t> </a:t>
            </a:r>
            <a:r>
              <a:rPr sz="2100" b="1" spc="0" dirty="0" smtClean="0">
                <a:latin typeface="Times New Roman"/>
                <a:cs typeface="Times New Roman"/>
              </a:rPr>
              <a:t>thận</a:t>
            </a:r>
            <a:r>
              <a:rPr sz="2100" b="1" spc="40" dirty="0" smtClean="0">
                <a:latin typeface="Times New Roman"/>
                <a:cs typeface="Times New Roman"/>
              </a:rPr>
              <a:t> </a:t>
            </a:r>
            <a:r>
              <a:rPr sz="2100" b="1" spc="0" dirty="0" smtClean="0">
                <a:latin typeface="Times New Roman"/>
                <a:cs typeface="Times New Roman"/>
              </a:rPr>
              <a:t>mãn</a:t>
            </a:r>
            <a:endParaRPr sz="2100" dirty="0">
              <a:latin typeface="Times New Roman"/>
              <a:cs typeface="Times New Roman"/>
            </a:endParaRPr>
          </a:p>
          <a:p>
            <a:pPr marL="12700" marR="40690">
              <a:lnSpc>
                <a:spcPct val="95825"/>
              </a:lnSpc>
              <a:spcBef>
                <a:spcPts val="1311"/>
              </a:spcBef>
            </a:pPr>
            <a:r>
              <a:rPr sz="2100" b="1" spc="0" dirty="0" smtClean="0">
                <a:latin typeface="Times New Roman"/>
                <a:cs typeface="Times New Roman"/>
              </a:rPr>
              <a:t>Suy</a:t>
            </a:r>
            <a:r>
              <a:rPr sz="2100" b="1" spc="33" dirty="0" smtClean="0">
                <a:latin typeface="Times New Roman"/>
                <a:cs typeface="Times New Roman"/>
              </a:rPr>
              <a:t> </a:t>
            </a:r>
            <a:r>
              <a:rPr sz="2100" b="1" spc="0" dirty="0" smtClean="0">
                <a:latin typeface="Times New Roman"/>
                <a:cs typeface="Times New Roman"/>
              </a:rPr>
              <a:t>dinh</a:t>
            </a:r>
            <a:r>
              <a:rPr sz="2100" b="1" spc="40" dirty="0" smtClean="0">
                <a:latin typeface="Times New Roman"/>
                <a:cs typeface="Times New Roman"/>
              </a:rPr>
              <a:t> </a:t>
            </a:r>
            <a:r>
              <a:rPr sz="2100" b="1" spc="0" dirty="0" smtClean="0">
                <a:latin typeface="Times New Roman"/>
                <a:cs typeface="Times New Roman"/>
              </a:rPr>
              <a:t>dư</a:t>
            </a:r>
            <a:r>
              <a:rPr sz="2100" b="1" spc="4" dirty="0" smtClean="0">
                <a:latin typeface="Times New Roman"/>
                <a:cs typeface="Times New Roman"/>
              </a:rPr>
              <a:t>ỡ</a:t>
            </a:r>
            <a:r>
              <a:rPr sz="2100" b="1" spc="0" dirty="0" smtClean="0">
                <a:latin typeface="Times New Roman"/>
                <a:cs typeface="Times New Roman"/>
              </a:rPr>
              <a:t>ng</a:t>
            </a:r>
            <a:endParaRPr sz="2100" dirty="0">
              <a:latin typeface="Times New Roman"/>
              <a:cs typeface="Times New Roman"/>
            </a:endParaRPr>
          </a:p>
          <a:p>
            <a:pPr marL="12700">
              <a:lnSpc>
                <a:spcPct val="95825"/>
              </a:lnSpc>
              <a:spcBef>
                <a:spcPts val="1427"/>
              </a:spcBef>
            </a:pPr>
            <a:r>
              <a:rPr sz="2100" b="1" spc="0" dirty="0" smtClean="0">
                <a:latin typeface="Times New Roman"/>
                <a:cs typeface="Times New Roman"/>
              </a:rPr>
              <a:t>Các</a:t>
            </a:r>
            <a:r>
              <a:rPr sz="2100" b="1" spc="34" dirty="0" smtClean="0">
                <a:latin typeface="Times New Roman"/>
                <a:cs typeface="Times New Roman"/>
              </a:rPr>
              <a:t> </a:t>
            </a:r>
            <a:r>
              <a:rPr sz="2100" b="1" spc="0" dirty="0" smtClean="0">
                <a:latin typeface="Times New Roman"/>
                <a:cs typeface="Times New Roman"/>
              </a:rPr>
              <a:t>rối</a:t>
            </a:r>
            <a:r>
              <a:rPr sz="2100" b="1" spc="35" dirty="0" smtClean="0">
                <a:latin typeface="Times New Roman"/>
                <a:cs typeface="Times New Roman"/>
              </a:rPr>
              <a:t> </a:t>
            </a:r>
            <a:r>
              <a:rPr sz="2100" b="1" spc="0" dirty="0" smtClean="0">
                <a:latin typeface="Times New Roman"/>
                <a:cs typeface="Times New Roman"/>
              </a:rPr>
              <a:t>lọan</a:t>
            </a:r>
            <a:r>
              <a:rPr sz="2100" b="1" spc="38" dirty="0" smtClean="0">
                <a:latin typeface="Times New Roman"/>
                <a:cs typeface="Times New Roman"/>
              </a:rPr>
              <a:t> </a:t>
            </a:r>
            <a:r>
              <a:rPr sz="2100" b="1" spc="0" dirty="0" smtClean="0">
                <a:latin typeface="Times New Roman"/>
                <a:cs typeface="Times New Roman"/>
              </a:rPr>
              <a:t>chuyển</a:t>
            </a:r>
            <a:r>
              <a:rPr sz="2100" b="1" spc="74" dirty="0" smtClean="0">
                <a:latin typeface="Times New Roman"/>
                <a:cs typeface="Times New Roman"/>
              </a:rPr>
              <a:t> </a:t>
            </a:r>
            <a:r>
              <a:rPr sz="2100" b="1" spc="0" dirty="0" smtClean="0">
                <a:latin typeface="Times New Roman"/>
                <a:cs typeface="Times New Roman"/>
              </a:rPr>
              <a:t>hóa</a:t>
            </a:r>
            <a:r>
              <a:rPr sz="2100" b="1" spc="32" dirty="0" smtClean="0">
                <a:latin typeface="Times New Roman"/>
                <a:cs typeface="Times New Roman"/>
              </a:rPr>
              <a:t> </a:t>
            </a:r>
            <a:r>
              <a:rPr sz="2100" b="1" spc="0" dirty="0" smtClean="0">
                <a:latin typeface="Times New Roman"/>
                <a:cs typeface="Times New Roman"/>
              </a:rPr>
              <a:t>khác:</a:t>
            </a:r>
            <a:r>
              <a:rPr sz="2100" b="1" spc="65" dirty="0" smtClean="0">
                <a:latin typeface="Times New Roman"/>
                <a:cs typeface="Times New Roman"/>
              </a:rPr>
              <a:t> </a:t>
            </a:r>
            <a:r>
              <a:rPr sz="2100" b="1" spc="0" dirty="0" smtClean="0">
                <a:latin typeface="Times New Roman"/>
                <a:cs typeface="Times New Roman"/>
              </a:rPr>
              <a:t>G</a:t>
            </a:r>
            <a:r>
              <a:rPr sz="2100" b="1" spc="-9" dirty="0" smtClean="0">
                <a:latin typeface="Times New Roman"/>
                <a:cs typeface="Times New Roman"/>
              </a:rPr>
              <a:t>i</a:t>
            </a:r>
            <a:r>
              <a:rPr sz="2100" b="1" spc="0" dirty="0" smtClean="0">
                <a:latin typeface="Times New Roman"/>
                <a:cs typeface="Times New Roman"/>
              </a:rPr>
              <a:t>ảm</a:t>
            </a:r>
            <a:r>
              <a:rPr sz="2100" b="1" spc="50" dirty="0" smtClean="0">
                <a:latin typeface="Times New Roman"/>
                <a:cs typeface="Times New Roman"/>
              </a:rPr>
              <a:t> </a:t>
            </a:r>
            <a:r>
              <a:rPr sz="2100" b="1" spc="0" dirty="0" smtClean="0">
                <a:latin typeface="Times New Roman"/>
                <a:cs typeface="Times New Roman"/>
              </a:rPr>
              <a:t>canxi</a:t>
            </a:r>
            <a:r>
              <a:rPr sz="2100" b="1" spc="47" dirty="0" smtClean="0">
                <a:latin typeface="Times New Roman"/>
                <a:cs typeface="Times New Roman"/>
              </a:rPr>
              <a:t> </a:t>
            </a:r>
            <a:r>
              <a:rPr sz="2100" b="1" spc="0" dirty="0" smtClean="0">
                <a:latin typeface="Times New Roman"/>
                <a:cs typeface="Times New Roman"/>
              </a:rPr>
              <a:t>máu,</a:t>
            </a:r>
            <a:r>
              <a:rPr sz="2100" b="1" spc="54" dirty="0" smtClean="0">
                <a:latin typeface="Times New Roman"/>
                <a:cs typeface="Times New Roman"/>
              </a:rPr>
              <a:t> </a:t>
            </a:r>
            <a:r>
              <a:rPr sz="2100" b="1" spc="0" dirty="0" smtClean="0">
                <a:latin typeface="Times New Roman"/>
                <a:cs typeface="Times New Roman"/>
              </a:rPr>
              <a:t>th</a:t>
            </a:r>
            <a:r>
              <a:rPr sz="2100" b="1" spc="-9" dirty="0" smtClean="0">
                <a:latin typeface="Times New Roman"/>
                <a:cs typeface="Times New Roman"/>
              </a:rPr>
              <a:t>i</a:t>
            </a:r>
            <a:r>
              <a:rPr sz="2100" b="1" spc="0" dirty="0" smtClean="0">
                <a:latin typeface="Times New Roman"/>
                <a:cs typeface="Times New Roman"/>
              </a:rPr>
              <a:t>ếu</a:t>
            </a:r>
            <a:r>
              <a:rPr sz="2100" b="1" spc="70" dirty="0" smtClean="0">
                <a:latin typeface="Times New Roman"/>
                <a:cs typeface="Times New Roman"/>
              </a:rPr>
              <a:t> </a:t>
            </a:r>
            <a:r>
              <a:rPr sz="2100" b="1" spc="0" dirty="0" smtClean="0">
                <a:latin typeface="Times New Roman"/>
                <a:cs typeface="Times New Roman"/>
              </a:rPr>
              <a:t>máu</a:t>
            </a:r>
            <a:endParaRPr sz="2100" dirty="0">
              <a:latin typeface="Times New Roman"/>
              <a:cs typeface="Times New Roman"/>
            </a:endParaRPr>
          </a:p>
        </p:txBody>
      </p:sp>
      <p:sp>
        <p:nvSpPr>
          <p:cNvPr id="3" name="object 3"/>
          <p:cNvSpPr txBox="1"/>
          <p:nvPr/>
        </p:nvSpPr>
        <p:spPr>
          <a:xfrm>
            <a:off x="8124190" y="5817770"/>
            <a:ext cx="652852"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th</a:t>
            </a:r>
            <a:r>
              <a:rPr sz="2100" b="1" spc="-10" dirty="0" smtClean="0">
                <a:latin typeface="Times New Roman"/>
                <a:cs typeface="Times New Roman"/>
              </a:rPr>
              <a:t>i</a:t>
            </a:r>
            <a:r>
              <a:rPr sz="2100" b="1" spc="0" dirty="0" smtClean="0">
                <a:latin typeface="Times New Roman"/>
                <a:cs typeface="Times New Roman"/>
              </a:rPr>
              <a:t>ếu</a:t>
            </a:r>
            <a:endParaRPr sz="2100">
              <a:latin typeface="Times New Roman"/>
              <a:cs typeface="Times New Roman"/>
            </a:endParaRPr>
          </a:p>
        </p:txBody>
      </p:sp>
      <p:sp>
        <p:nvSpPr>
          <p:cNvPr id="2" name="object 2"/>
          <p:cNvSpPr txBox="1"/>
          <p:nvPr/>
        </p:nvSpPr>
        <p:spPr>
          <a:xfrm>
            <a:off x="1082141" y="6142382"/>
            <a:ext cx="464896"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Times New Roman"/>
                <a:cs typeface="Times New Roman"/>
              </a:rPr>
              <a:t>sắ</a:t>
            </a:r>
            <a:r>
              <a:rPr sz="2100" b="1" spc="-4" dirty="0" smtClean="0">
                <a:latin typeface="Times New Roman"/>
                <a:cs typeface="Times New Roman"/>
              </a:rPr>
              <a:t>t</a:t>
            </a:r>
            <a:r>
              <a:rPr sz="2100" b="1" spc="0" dirty="0" smtClean="0">
                <a:latin typeface="Times New Roman"/>
                <a:cs typeface="Times New Roman"/>
              </a:rPr>
              <a:t>,</a:t>
            </a:r>
            <a:endParaRPr sz="21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7200" y="1143000"/>
            <a:ext cx="3881501" cy="518160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1445133" y="319831"/>
            <a:ext cx="926978"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BiẾN</a:t>
            </a:r>
            <a:endParaRPr sz="2800">
              <a:latin typeface="Arial"/>
              <a:cs typeface="Arial"/>
            </a:endParaRPr>
          </a:p>
        </p:txBody>
      </p:sp>
      <p:sp>
        <p:nvSpPr>
          <p:cNvPr id="4" name="object 4"/>
          <p:cNvSpPr txBox="1"/>
          <p:nvPr/>
        </p:nvSpPr>
        <p:spPr>
          <a:xfrm>
            <a:off x="2392163" y="319831"/>
            <a:ext cx="1418781"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CHỨNG</a:t>
            </a:r>
            <a:endParaRPr sz="2800">
              <a:latin typeface="Arial"/>
              <a:cs typeface="Arial"/>
            </a:endParaRPr>
          </a:p>
        </p:txBody>
      </p:sp>
      <p:sp>
        <p:nvSpPr>
          <p:cNvPr id="3" name="object 3"/>
          <p:cNvSpPr txBox="1"/>
          <p:nvPr/>
        </p:nvSpPr>
        <p:spPr>
          <a:xfrm>
            <a:off x="3834547" y="319831"/>
            <a:ext cx="4526901"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NHIỄM</a:t>
            </a:r>
            <a:r>
              <a:rPr sz="2800" b="1" spc="-90" dirty="0" smtClean="0">
                <a:latin typeface="Arial"/>
                <a:cs typeface="Arial"/>
              </a:rPr>
              <a:t> </a:t>
            </a:r>
            <a:r>
              <a:rPr sz="2800" b="1" spc="0" dirty="0" smtClean="0">
                <a:latin typeface="Arial"/>
                <a:cs typeface="Arial"/>
              </a:rPr>
              <a:t>TR</a:t>
            </a:r>
            <a:r>
              <a:rPr sz="2800" b="1" spc="-9" dirty="0" smtClean="0">
                <a:latin typeface="Arial"/>
                <a:cs typeface="Arial"/>
              </a:rPr>
              <a:t>Ù</a:t>
            </a:r>
            <a:r>
              <a:rPr sz="2800" b="1" spc="0" dirty="0" smtClean="0">
                <a:latin typeface="Arial"/>
                <a:cs typeface="Arial"/>
              </a:rPr>
              <a:t>NG</a:t>
            </a:r>
            <a:r>
              <a:rPr sz="2800" b="1" spc="-69" dirty="0" smtClean="0">
                <a:latin typeface="Arial"/>
                <a:cs typeface="Arial"/>
              </a:rPr>
              <a:t> </a:t>
            </a:r>
            <a:r>
              <a:rPr sz="2800" b="1" spc="0" dirty="0" smtClean="0">
                <a:latin typeface="Arial"/>
                <a:cs typeface="Arial"/>
              </a:rPr>
              <a:t>CỦA</a:t>
            </a:r>
            <a:r>
              <a:rPr sz="2800" b="1" spc="-150" dirty="0" smtClean="0">
                <a:latin typeface="Arial"/>
                <a:cs typeface="Arial"/>
              </a:rPr>
              <a:t> </a:t>
            </a:r>
            <a:r>
              <a:rPr sz="2800" b="1" spc="0" dirty="0" smtClean="0">
                <a:latin typeface="Arial"/>
                <a:cs typeface="Arial"/>
              </a:rPr>
              <a:t>HC</a:t>
            </a:r>
            <a:r>
              <a:rPr sz="2800" b="1" spc="-9" dirty="0" smtClean="0">
                <a:latin typeface="Arial"/>
                <a:cs typeface="Arial"/>
              </a:rPr>
              <a:t>T</a:t>
            </a:r>
            <a:r>
              <a:rPr sz="2800" b="1" spc="0" dirty="0" smtClean="0">
                <a:latin typeface="Arial"/>
                <a:cs typeface="Arial"/>
              </a:rPr>
              <a:t>H</a:t>
            </a:r>
            <a:endParaRPr sz="2800">
              <a:latin typeface="Arial"/>
              <a:cs typeface="Arial"/>
            </a:endParaRPr>
          </a:p>
        </p:txBody>
      </p:sp>
      <p:sp>
        <p:nvSpPr>
          <p:cNvPr id="2" name="object 2"/>
          <p:cNvSpPr txBox="1"/>
          <p:nvPr/>
        </p:nvSpPr>
        <p:spPr>
          <a:xfrm>
            <a:off x="4727829" y="1988604"/>
            <a:ext cx="3997498" cy="2525260"/>
          </a:xfrm>
          <a:prstGeom prst="rect">
            <a:avLst/>
          </a:prstGeom>
        </p:spPr>
        <p:txBody>
          <a:bodyPr wrap="square" lIns="0" tIns="0" rIns="0" bIns="0" rtlCol="0">
            <a:noAutofit/>
          </a:bodyPr>
          <a:lstStyle/>
          <a:p>
            <a:pPr marL="12700" marR="39873">
              <a:lnSpc>
                <a:spcPts val="2555"/>
              </a:lnSpc>
              <a:spcBef>
                <a:spcPts val="127"/>
              </a:spcBef>
            </a:pPr>
            <a:r>
              <a:rPr sz="2400" spc="-54" dirty="0" smtClean="0">
                <a:latin typeface="Arial"/>
                <a:cs typeface="Arial"/>
              </a:rPr>
              <a:t>V</a:t>
            </a:r>
            <a:r>
              <a:rPr sz="2400" spc="0" dirty="0" smtClean="0">
                <a:latin typeface="Arial"/>
                <a:cs typeface="Arial"/>
              </a:rPr>
              <a:t>i</a:t>
            </a:r>
            <a:r>
              <a:rPr sz="2400" spc="-9" dirty="0" smtClean="0">
                <a:latin typeface="Arial"/>
                <a:cs typeface="Arial"/>
              </a:rPr>
              <a:t>ê</a:t>
            </a:r>
            <a:r>
              <a:rPr sz="2400" spc="0" dirty="0" smtClean="0">
                <a:latin typeface="Arial"/>
                <a:cs typeface="Arial"/>
              </a:rPr>
              <a:t>m</a:t>
            </a:r>
            <a:r>
              <a:rPr sz="2400" spc="19" dirty="0" smtClean="0">
                <a:latin typeface="Arial"/>
                <a:cs typeface="Arial"/>
              </a:rPr>
              <a:t> </a:t>
            </a:r>
            <a:r>
              <a:rPr sz="2400" spc="0" dirty="0" smtClean="0">
                <a:latin typeface="Arial"/>
                <a:cs typeface="Arial"/>
              </a:rPr>
              <a:t>mô tế b</a:t>
            </a:r>
            <a:r>
              <a:rPr sz="2400" spc="-4" dirty="0" smtClean="0">
                <a:latin typeface="Arial"/>
                <a:cs typeface="Arial"/>
              </a:rPr>
              <a:t>à</a:t>
            </a:r>
            <a:r>
              <a:rPr sz="2400" spc="0" dirty="0" smtClean="0">
                <a:latin typeface="Arial"/>
                <a:cs typeface="Arial"/>
              </a:rPr>
              <a:t>o</a:t>
            </a:r>
            <a:r>
              <a:rPr sz="2400" spc="14" dirty="0" smtClean="0">
                <a:latin typeface="Arial"/>
                <a:cs typeface="Arial"/>
              </a:rPr>
              <a:t> </a:t>
            </a:r>
            <a:r>
              <a:rPr sz="2400" spc="0" dirty="0" smtClean="0">
                <a:latin typeface="Arial"/>
                <a:cs typeface="Arial"/>
              </a:rPr>
              <a:t>( c</a:t>
            </a:r>
            <a:r>
              <a:rPr sz="2400" spc="-9" dirty="0" smtClean="0">
                <a:latin typeface="Arial"/>
                <a:cs typeface="Arial"/>
              </a:rPr>
              <a:t>e</a:t>
            </a:r>
            <a:r>
              <a:rPr sz="2400" spc="0" dirty="0" smtClean="0">
                <a:latin typeface="Arial"/>
                <a:cs typeface="Arial"/>
              </a:rPr>
              <a:t>l</a:t>
            </a:r>
            <a:r>
              <a:rPr sz="2400" spc="-9" dirty="0" smtClean="0">
                <a:latin typeface="Arial"/>
                <a:cs typeface="Arial"/>
              </a:rPr>
              <a:t>l</a:t>
            </a:r>
            <a:r>
              <a:rPr sz="2400" spc="0" dirty="0" smtClean="0">
                <a:latin typeface="Arial"/>
                <a:cs typeface="Arial"/>
              </a:rPr>
              <a:t>u</a:t>
            </a:r>
            <a:r>
              <a:rPr sz="2400" spc="-9" dirty="0" smtClean="0">
                <a:latin typeface="Arial"/>
                <a:cs typeface="Arial"/>
              </a:rPr>
              <a:t>l</a:t>
            </a:r>
            <a:r>
              <a:rPr sz="2400" spc="0" dirty="0" smtClean="0">
                <a:latin typeface="Arial"/>
                <a:cs typeface="Arial"/>
              </a:rPr>
              <a:t>iti</a:t>
            </a:r>
            <a:r>
              <a:rPr sz="2400" spc="-4" dirty="0" smtClean="0">
                <a:latin typeface="Arial"/>
                <a:cs typeface="Arial"/>
              </a:rPr>
              <a:t>s</a:t>
            </a:r>
            <a:r>
              <a:rPr sz="2400" spc="0" dirty="0" smtClean="0">
                <a:latin typeface="Arial"/>
                <a:cs typeface="Arial"/>
              </a:rPr>
              <a:t>)</a:t>
            </a:r>
            <a:endParaRPr sz="2400" dirty="0">
              <a:latin typeface="Arial"/>
              <a:cs typeface="Arial"/>
            </a:endParaRPr>
          </a:p>
          <a:p>
            <a:pPr marL="12700" marR="39873">
              <a:lnSpc>
                <a:spcPct val="95825"/>
              </a:lnSpc>
            </a:pPr>
            <a:r>
              <a:rPr sz="2400" spc="0" dirty="0" smtClean="0">
                <a:latin typeface="Arial"/>
                <a:cs typeface="Arial"/>
              </a:rPr>
              <a:t>- vùng</a:t>
            </a:r>
            <a:r>
              <a:rPr sz="2400" spc="9" dirty="0" smtClean="0">
                <a:latin typeface="Arial"/>
                <a:cs typeface="Arial"/>
              </a:rPr>
              <a:t> </a:t>
            </a:r>
            <a:r>
              <a:rPr sz="2400" spc="0" dirty="0" smtClean="0">
                <a:latin typeface="Arial"/>
                <a:cs typeface="Arial"/>
              </a:rPr>
              <a:t>da phù</a:t>
            </a:r>
            <a:r>
              <a:rPr sz="2400" spc="9" dirty="0" smtClean="0">
                <a:latin typeface="Arial"/>
                <a:cs typeface="Arial"/>
              </a:rPr>
              <a:t> </a:t>
            </a:r>
            <a:r>
              <a:rPr sz="2400" spc="0" dirty="0" smtClean="0">
                <a:latin typeface="Arial"/>
                <a:cs typeface="Arial"/>
              </a:rPr>
              <a:t>nh</a:t>
            </a:r>
            <a:r>
              <a:rPr sz="2400" spc="-9" dirty="0" smtClean="0">
                <a:latin typeface="Arial"/>
                <a:cs typeface="Arial"/>
              </a:rPr>
              <a:t>i</a:t>
            </a:r>
            <a:r>
              <a:rPr sz="2400" spc="0" dirty="0" smtClean="0">
                <a:latin typeface="Arial"/>
                <a:cs typeface="Arial"/>
              </a:rPr>
              <a:t>ều</a:t>
            </a:r>
            <a:endParaRPr sz="2400" dirty="0">
              <a:latin typeface="Arial"/>
              <a:cs typeface="Arial"/>
            </a:endParaRPr>
          </a:p>
          <a:p>
            <a:pPr marL="12700">
              <a:lnSpc>
                <a:spcPct val="100041"/>
              </a:lnSpc>
              <a:spcBef>
                <a:spcPts val="120"/>
              </a:spcBef>
            </a:pPr>
            <a:r>
              <a:rPr sz="2400" spc="0" dirty="0" smtClean="0">
                <a:latin typeface="Arial"/>
                <a:cs typeface="Arial"/>
              </a:rPr>
              <a:t>- D</a:t>
            </a:r>
            <a:r>
              <a:rPr sz="2400" spc="-4" dirty="0" smtClean="0">
                <a:latin typeface="Arial"/>
                <a:cs typeface="Arial"/>
              </a:rPr>
              <a:t>ấ</a:t>
            </a:r>
            <a:r>
              <a:rPr sz="2400" spc="0" dirty="0" smtClean="0">
                <a:latin typeface="Arial"/>
                <a:cs typeface="Arial"/>
              </a:rPr>
              <a:t>u</a:t>
            </a:r>
            <a:r>
              <a:rPr sz="2400" spc="14" dirty="0" smtClean="0">
                <a:latin typeface="Arial"/>
                <a:cs typeface="Arial"/>
              </a:rPr>
              <a:t> </a:t>
            </a:r>
            <a:r>
              <a:rPr sz="2400" spc="0" dirty="0" smtClean="0">
                <a:latin typeface="Arial"/>
                <a:cs typeface="Arial"/>
              </a:rPr>
              <a:t>hi</a:t>
            </a:r>
            <a:r>
              <a:rPr sz="2400" spc="-9" dirty="0" smtClean="0">
                <a:latin typeface="Arial"/>
                <a:cs typeface="Arial"/>
              </a:rPr>
              <a:t>ệ</a:t>
            </a:r>
            <a:r>
              <a:rPr sz="2400" spc="0" dirty="0" smtClean="0">
                <a:latin typeface="Arial"/>
                <a:cs typeface="Arial"/>
              </a:rPr>
              <a:t>u</a:t>
            </a:r>
            <a:r>
              <a:rPr sz="2400" spc="14" dirty="0" smtClean="0">
                <a:latin typeface="Arial"/>
                <a:cs typeface="Arial"/>
              </a:rPr>
              <a:t> </a:t>
            </a:r>
            <a:r>
              <a:rPr sz="2400" spc="0" dirty="0" smtClean="0">
                <a:latin typeface="Arial"/>
                <a:cs typeface="Arial"/>
              </a:rPr>
              <a:t>vi</a:t>
            </a:r>
            <a:r>
              <a:rPr sz="2400" spc="-4" dirty="0" smtClean="0">
                <a:latin typeface="Arial"/>
                <a:cs typeface="Arial"/>
              </a:rPr>
              <a:t>ê</a:t>
            </a:r>
            <a:r>
              <a:rPr sz="2400" spc="0" dirty="0" smtClean="0">
                <a:latin typeface="Arial"/>
                <a:cs typeface="Arial"/>
              </a:rPr>
              <a:t>m:</a:t>
            </a:r>
            <a:r>
              <a:rPr sz="2400" spc="9" dirty="0" smtClean="0">
                <a:latin typeface="Arial"/>
                <a:cs typeface="Arial"/>
              </a:rPr>
              <a:t> </a:t>
            </a:r>
            <a:r>
              <a:rPr sz="2400" spc="0" dirty="0" smtClean="0">
                <a:latin typeface="Arial"/>
                <a:cs typeface="Arial"/>
              </a:rPr>
              <a:t>sưng,</a:t>
            </a:r>
            <a:r>
              <a:rPr sz="2400" spc="4" dirty="0" smtClean="0">
                <a:latin typeface="Arial"/>
                <a:cs typeface="Arial"/>
              </a:rPr>
              <a:t> </a:t>
            </a:r>
            <a:r>
              <a:rPr sz="2400" spc="0" dirty="0" smtClean="0">
                <a:latin typeface="Arial"/>
                <a:cs typeface="Arial"/>
              </a:rPr>
              <a:t>nóng, đỏ, đau</a:t>
            </a:r>
            <a:endParaRPr sz="2400" dirty="0">
              <a:latin typeface="Arial"/>
              <a:cs typeface="Arial"/>
            </a:endParaRPr>
          </a:p>
          <a:p>
            <a:pPr marL="12700" marR="39873">
              <a:lnSpc>
                <a:spcPct val="95825"/>
              </a:lnSpc>
              <a:spcBef>
                <a:spcPts val="5"/>
              </a:spcBef>
            </a:pPr>
            <a:r>
              <a:rPr sz="2400" spc="4" dirty="0" smtClean="0">
                <a:latin typeface="Arial"/>
                <a:cs typeface="Arial"/>
              </a:rPr>
              <a:t>-</a:t>
            </a:r>
            <a:r>
              <a:rPr sz="2400" spc="0" dirty="0" smtClean="0">
                <a:latin typeface="Arial"/>
                <a:cs typeface="Arial"/>
              </a:rPr>
              <a:t>L</a:t>
            </a:r>
            <a:r>
              <a:rPr sz="2400" spc="-4" dirty="0" smtClean="0">
                <a:latin typeface="Arial"/>
                <a:cs typeface="Arial"/>
              </a:rPr>
              <a:t>a</a:t>
            </a:r>
            <a:r>
              <a:rPr sz="2400" spc="0" dirty="0" smtClean="0">
                <a:latin typeface="Arial"/>
                <a:cs typeface="Arial"/>
              </a:rPr>
              <a:t>n</a:t>
            </a:r>
            <a:r>
              <a:rPr sz="2400" spc="14" dirty="0" smtClean="0">
                <a:latin typeface="Arial"/>
                <a:cs typeface="Arial"/>
              </a:rPr>
              <a:t> </a:t>
            </a:r>
            <a:r>
              <a:rPr sz="2400" spc="0" dirty="0" smtClean="0">
                <a:latin typeface="Arial"/>
                <a:cs typeface="Arial"/>
              </a:rPr>
              <a:t>n</a:t>
            </a:r>
            <a:r>
              <a:rPr sz="2400" spc="-4" dirty="0" smtClean="0">
                <a:latin typeface="Arial"/>
                <a:cs typeface="Arial"/>
              </a:rPr>
              <a:t>h</a:t>
            </a:r>
            <a:r>
              <a:rPr sz="2400" spc="0" dirty="0" smtClean="0">
                <a:latin typeface="Arial"/>
                <a:cs typeface="Arial"/>
              </a:rPr>
              <a:t>a</a:t>
            </a:r>
            <a:r>
              <a:rPr sz="2400" spc="-4" dirty="0" smtClean="0">
                <a:latin typeface="Arial"/>
                <a:cs typeface="Arial"/>
              </a:rPr>
              <a:t>n</a:t>
            </a:r>
            <a:r>
              <a:rPr sz="2400" spc="0" dirty="0" smtClean="0">
                <a:latin typeface="Arial"/>
                <a:cs typeface="Arial"/>
              </a:rPr>
              <a:t>h</a:t>
            </a:r>
            <a:endParaRPr sz="2400" dirty="0">
              <a:latin typeface="Arial"/>
              <a:cs typeface="Arial"/>
            </a:endParaRPr>
          </a:p>
          <a:p>
            <a:pPr marL="12700" marR="39873">
              <a:lnSpc>
                <a:spcPct val="95825"/>
              </a:lnSpc>
              <a:spcBef>
                <a:spcPts val="120"/>
              </a:spcBef>
            </a:pPr>
            <a:r>
              <a:rPr sz="2400" spc="0" dirty="0" smtClean="0">
                <a:latin typeface="Arial"/>
                <a:cs typeface="Arial"/>
              </a:rPr>
              <a:t>- Do</a:t>
            </a:r>
            <a:r>
              <a:rPr sz="2400" spc="9" dirty="0" smtClean="0">
                <a:latin typeface="Arial"/>
                <a:cs typeface="Arial"/>
              </a:rPr>
              <a:t> </a:t>
            </a:r>
            <a:r>
              <a:rPr sz="2400" spc="0" dirty="0" smtClean="0">
                <a:latin typeface="Arial"/>
                <a:cs typeface="Arial"/>
              </a:rPr>
              <a:t>vi khuẩn</a:t>
            </a:r>
            <a:r>
              <a:rPr sz="2400" spc="4" dirty="0" smtClean="0">
                <a:latin typeface="Arial"/>
                <a:cs typeface="Arial"/>
              </a:rPr>
              <a:t> </a:t>
            </a:r>
            <a:r>
              <a:rPr sz="2400" spc="0" dirty="0" smtClean="0">
                <a:latin typeface="Arial"/>
                <a:cs typeface="Arial"/>
              </a:rPr>
              <a:t>Streptococcus,</a:t>
            </a:r>
            <a:endParaRPr sz="2400" dirty="0">
              <a:latin typeface="Arial"/>
              <a:cs typeface="Arial"/>
            </a:endParaRPr>
          </a:p>
          <a:p>
            <a:pPr marL="12700" marR="39873">
              <a:lnSpc>
                <a:spcPct val="95825"/>
              </a:lnSpc>
              <a:spcBef>
                <a:spcPts val="120"/>
              </a:spcBef>
            </a:pPr>
            <a:r>
              <a:rPr sz="2400" spc="0" dirty="0" smtClean="0">
                <a:latin typeface="Arial"/>
                <a:cs typeface="Arial"/>
              </a:rPr>
              <a:t>,s</a:t>
            </a:r>
            <a:r>
              <a:rPr sz="2400" spc="4" dirty="0" smtClean="0">
                <a:latin typeface="Arial"/>
                <a:cs typeface="Arial"/>
              </a:rPr>
              <a:t>t</a:t>
            </a:r>
            <a:r>
              <a:rPr sz="2400" spc="0" dirty="0" smtClean="0">
                <a:latin typeface="Arial"/>
                <a:cs typeface="Arial"/>
              </a:rPr>
              <a:t>ap</a:t>
            </a:r>
            <a:r>
              <a:rPr sz="2400" spc="-4" dirty="0" smtClean="0">
                <a:latin typeface="Arial"/>
                <a:cs typeface="Arial"/>
              </a:rPr>
              <a:t>h</a:t>
            </a:r>
            <a:r>
              <a:rPr sz="2400" spc="0" dirty="0" smtClean="0">
                <a:latin typeface="Arial"/>
                <a:cs typeface="Arial"/>
              </a:rPr>
              <a:t>yl</a:t>
            </a:r>
            <a:r>
              <a:rPr sz="2400" spc="-4" dirty="0" smtClean="0">
                <a:latin typeface="Arial"/>
                <a:cs typeface="Arial"/>
              </a:rPr>
              <a:t>o</a:t>
            </a:r>
            <a:r>
              <a:rPr sz="2400" spc="0" dirty="0" smtClean="0">
                <a:latin typeface="Arial"/>
                <a:cs typeface="Arial"/>
              </a:rPr>
              <a:t>coccus</a:t>
            </a:r>
            <a:endParaRPr sz="24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445133" y="319831"/>
            <a:ext cx="6916315"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B050"/>
                </a:solidFill>
                <a:latin typeface="Arial"/>
                <a:cs typeface="Arial"/>
              </a:rPr>
              <a:t>BiẾN</a:t>
            </a:r>
            <a:r>
              <a:rPr sz="2800" b="1" spc="-66" dirty="0" smtClean="0">
                <a:solidFill>
                  <a:srgbClr val="00B050"/>
                </a:solidFill>
                <a:latin typeface="Arial"/>
                <a:cs typeface="Arial"/>
              </a:rPr>
              <a:t> </a:t>
            </a:r>
            <a:r>
              <a:rPr sz="2800" b="1" spc="0" dirty="0" smtClean="0">
                <a:solidFill>
                  <a:srgbClr val="00B050"/>
                </a:solidFill>
                <a:latin typeface="Arial"/>
                <a:cs typeface="Arial"/>
              </a:rPr>
              <a:t>CHỨNG</a:t>
            </a:r>
            <a:r>
              <a:rPr sz="2800" b="1" spc="-75" dirty="0" smtClean="0">
                <a:solidFill>
                  <a:srgbClr val="00B050"/>
                </a:solidFill>
                <a:latin typeface="Arial"/>
                <a:cs typeface="Arial"/>
              </a:rPr>
              <a:t> </a:t>
            </a:r>
            <a:r>
              <a:rPr sz="2800" b="1" spc="0" dirty="0" smtClean="0">
                <a:solidFill>
                  <a:srgbClr val="00B050"/>
                </a:solidFill>
                <a:latin typeface="Arial"/>
                <a:cs typeface="Arial"/>
              </a:rPr>
              <a:t>NHIỄM</a:t>
            </a:r>
            <a:r>
              <a:rPr sz="2800" b="1" spc="-90" dirty="0" smtClean="0">
                <a:solidFill>
                  <a:srgbClr val="00B050"/>
                </a:solidFill>
                <a:latin typeface="Arial"/>
                <a:cs typeface="Arial"/>
              </a:rPr>
              <a:t> </a:t>
            </a:r>
            <a:r>
              <a:rPr sz="2800" b="1" spc="0" dirty="0" smtClean="0">
                <a:solidFill>
                  <a:srgbClr val="00B050"/>
                </a:solidFill>
                <a:latin typeface="Arial"/>
                <a:cs typeface="Arial"/>
              </a:rPr>
              <a:t>TR</a:t>
            </a:r>
            <a:r>
              <a:rPr sz="2800" b="1" spc="-9" dirty="0" smtClean="0">
                <a:solidFill>
                  <a:srgbClr val="00B050"/>
                </a:solidFill>
                <a:latin typeface="Arial"/>
                <a:cs typeface="Arial"/>
              </a:rPr>
              <a:t>Ù</a:t>
            </a:r>
            <a:r>
              <a:rPr sz="2800" b="1" spc="0" dirty="0" smtClean="0">
                <a:solidFill>
                  <a:srgbClr val="00B050"/>
                </a:solidFill>
                <a:latin typeface="Arial"/>
                <a:cs typeface="Arial"/>
              </a:rPr>
              <a:t>NG</a:t>
            </a:r>
            <a:r>
              <a:rPr sz="2800" b="1" spc="-69" dirty="0" smtClean="0">
                <a:solidFill>
                  <a:srgbClr val="00B050"/>
                </a:solidFill>
                <a:latin typeface="Arial"/>
                <a:cs typeface="Arial"/>
              </a:rPr>
              <a:t> </a:t>
            </a:r>
            <a:r>
              <a:rPr sz="2800" b="1" spc="0" dirty="0" smtClean="0">
                <a:solidFill>
                  <a:srgbClr val="00B050"/>
                </a:solidFill>
                <a:latin typeface="Arial"/>
                <a:cs typeface="Arial"/>
              </a:rPr>
              <a:t>CỦA</a:t>
            </a:r>
            <a:r>
              <a:rPr sz="2800" b="1" spc="-150" dirty="0" smtClean="0">
                <a:solidFill>
                  <a:srgbClr val="00B050"/>
                </a:solidFill>
                <a:latin typeface="Arial"/>
                <a:cs typeface="Arial"/>
              </a:rPr>
              <a:t> </a:t>
            </a:r>
            <a:r>
              <a:rPr sz="2800" b="1" spc="0" dirty="0" smtClean="0">
                <a:solidFill>
                  <a:srgbClr val="00B050"/>
                </a:solidFill>
                <a:latin typeface="Arial"/>
                <a:cs typeface="Arial"/>
              </a:rPr>
              <a:t>HC</a:t>
            </a:r>
            <a:r>
              <a:rPr sz="2800" b="1" spc="-9" dirty="0" smtClean="0">
                <a:solidFill>
                  <a:srgbClr val="00B050"/>
                </a:solidFill>
                <a:latin typeface="Arial"/>
                <a:cs typeface="Arial"/>
              </a:rPr>
              <a:t>T</a:t>
            </a:r>
            <a:r>
              <a:rPr sz="2800" b="1" spc="0" dirty="0" smtClean="0">
                <a:solidFill>
                  <a:srgbClr val="00B050"/>
                </a:solidFill>
                <a:latin typeface="Arial"/>
                <a:cs typeface="Arial"/>
              </a:rPr>
              <a:t>H</a:t>
            </a:r>
            <a:endParaRPr sz="2800">
              <a:solidFill>
                <a:srgbClr val="00B050"/>
              </a:solidFill>
              <a:latin typeface="Arial"/>
              <a:cs typeface="Arial"/>
            </a:endParaRPr>
          </a:p>
        </p:txBody>
      </p:sp>
      <p:sp>
        <p:nvSpPr>
          <p:cNvPr id="6" name="object 6"/>
          <p:cNvSpPr txBox="1"/>
          <p:nvPr/>
        </p:nvSpPr>
        <p:spPr>
          <a:xfrm>
            <a:off x="383540" y="1531270"/>
            <a:ext cx="8049260" cy="1793621"/>
          </a:xfrm>
          <a:prstGeom prst="rect">
            <a:avLst/>
          </a:prstGeom>
        </p:spPr>
        <p:txBody>
          <a:bodyPr wrap="square" lIns="0" tIns="0" rIns="0" bIns="0" rtlCol="0">
            <a:noAutofit/>
          </a:bodyPr>
          <a:lstStyle/>
          <a:p>
            <a:pPr marL="12700" marR="45720">
              <a:lnSpc>
                <a:spcPts val="2555"/>
              </a:lnSpc>
              <a:spcBef>
                <a:spcPts val="127"/>
              </a:spcBef>
            </a:pPr>
            <a:r>
              <a:rPr sz="2400" spc="0" dirty="0" smtClean="0">
                <a:latin typeface="Arial"/>
                <a:cs typeface="Arial"/>
              </a:rPr>
              <a:t>N</a:t>
            </a:r>
            <a:r>
              <a:rPr sz="2400" spc="-4" dirty="0" smtClean="0">
                <a:latin typeface="Arial"/>
                <a:cs typeface="Arial"/>
              </a:rPr>
              <a:t>h</a:t>
            </a:r>
            <a:r>
              <a:rPr sz="2400" spc="0" dirty="0" smtClean="0">
                <a:latin typeface="Arial"/>
                <a:cs typeface="Arial"/>
              </a:rPr>
              <a:t>i</a:t>
            </a:r>
            <a:r>
              <a:rPr sz="2400" spc="-4" dirty="0" smtClean="0">
                <a:latin typeface="Arial"/>
                <a:cs typeface="Arial"/>
              </a:rPr>
              <a:t>ễ</a:t>
            </a:r>
            <a:r>
              <a:rPr sz="2400" spc="0" dirty="0" smtClean="0">
                <a:latin typeface="Arial"/>
                <a:cs typeface="Arial"/>
              </a:rPr>
              <a:t>m</a:t>
            </a:r>
            <a:r>
              <a:rPr sz="2400" spc="19" dirty="0" smtClean="0">
                <a:latin typeface="Arial"/>
                <a:cs typeface="Arial"/>
              </a:rPr>
              <a:t> </a:t>
            </a:r>
            <a:r>
              <a:rPr sz="2400" spc="0" dirty="0" smtClean="0">
                <a:latin typeface="Arial"/>
                <a:cs typeface="Arial"/>
              </a:rPr>
              <a:t>t</a:t>
            </a:r>
            <a:r>
              <a:rPr sz="2400" spc="4" dirty="0" smtClean="0">
                <a:latin typeface="Arial"/>
                <a:cs typeface="Arial"/>
              </a:rPr>
              <a:t>r</a:t>
            </a:r>
            <a:r>
              <a:rPr sz="2400" spc="0" dirty="0" smtClean="0">
                <a:latin typeface="Arial"/>
                <a:cs typeface="Arial"/>
              </a:rPr>
              <a:t>ùng dịch</a:t>
            </a:r>
            <a:r>
              <a:rPr sz="2400" spc="9" dirty="0" smtClean="0">
                <a:latin typeface="Arial"/>
                <a:cs typeface="Arial"/>
              </a:rPr>
              <a:t> </a:t>
            </a:r>
            <a:r>
              <a:rPr sz="2400" spc="0" dirty="0" smtClean="0">
                <a:latin typeface="Arial"/>
                <a:cs typeface="Arial"/>
              </a:rPr>
              <a:t>bá</a:t>
            </a:r>
            <a:r>
              <a:rPr sz="2400" spc="-4" dirty="0" smtClean="0">
                <a:latin typeface="Arial"/>
                <a:cs typeface="Arial"/>
              </a:rPr>
              <a:t>n</a:t>
            </a:r>
            <a:r>
              <a:rPr sz="2400" spc="0" dirty="0" smtClean="0">
                <a:latin typeface="Arial"/>
                <a:cs typeface="Arial"/>
              </a:rPr>
              <a:t>g</a:t>
            </a:r>
            <a:r>
              <a:rPr sz="2400" spc="14" dirty="0" smtClean="0">
                <a:latin typeface="Arial"/>
                <a:cs typeface="Arial"/>
              </a:rPr>
              <a:t> </a:t>
            </a:r>
            <a:r>
              <a:rPr sz="2400" spc="0" dirty="0" smtClean="0">
                <a:latin typeface="Arial"/>
                <a:cs typeface="Arial"/>
              </a:rPr>
              <a:t>(p</a:t>
            </a:r>
            <a:r>
              <a:rPr sz="2400" spc="4" dirty="0" smtClean="0">
                <a:latin typeface="Arial"/>
                <a:cs typeface="Arial"/>
              </a:rPr>
              <a:t>r</a:t>
            </a:r>
            <a:r>
              <a:rPr sz="2400" spc="0" dirty="0" smtClean="0">
                <a:latin typeface="Arial"/>
                <a:cs typeface="Arial"/>
              </a:rPr>
              <a:t>imary p</a:t>
            </a:r>
            <a:r>
              <a:rPr sz="2400" spc="-9" dirty="0" smtClean="0">
                <a:latin typeface="Arial"/>
                <a:cs typeface="Arial"/>
              </a:rPr>
              <a:t>e</a:t>
            </a:r>
            <a:r>
              <a:rPr sz="2400" spc="0" dirty="0" smtClean="0">
                <a:latin typeface="Arial"/>
                <a:cs typeface="Arial"/>
              </a:rPr>
              <a:t>ritonistis)</a:t>
            </a:r>
            <a:endParaRPr sz="2400" dirty="0">
              <a:latin typeface="Arial"/>
              <a:cs typeface="Arial"/>
            </a:endParaRPr>
          </a:p>
          <a:p>
            <a:pPr marL="12700">
              <a:lnSpc>
                <a:spcPct val="95825"/>
              </a:lnSpc>
            </a:pPr>
            <a:r>
              <a:rPr sz="2400" spc="4" dirty="0" smtClean="0">
                <a:latin typeface="Arial"/>
                <a:cs typeface="Arial"/>
              </a:rPr>
              <a:t>-</a:t>
            </a:r>
            <a:r>
              <a:rPr sz="2400" spc="0" dirty="0" smtClean="0">
                <a:latin typeface="Arial"/>
                <a:cs typeface="Arial"/>
              </a:rPr>
              <a:t>Th</a:t>
            </a:r>
            <a:r>
              <a:rPr sz="2400" spc="-4" dirty="0" smtClean="0">
                <a:latin typeface="Arial"/>
                <a:cs typeface="Arial"/>
              </a:rPr>
              <a:t>u</a:t>
            </a:r>
            <a:r>
              <a:rPr sz="2400" spc="0" dirty="0" smtClean="0">
                <a:latin typeface="Arial"/>
                <a:cs typeface="Arial"/>
              </a:rPr>
              <a:t>ật</a:t>
            </a:r>
            <a:r>
              <a:rPr sz="2400" spc="4" dirty="0" smtClean="0">
                <a:latin typeface="Arial"/>
                <a:cs typeface="Arial"/>
              </a:rPr>
              <a:t> </a:t>
            </a:r>
            <a:r>
              <a:rPr sz="2400" spc="0" dirty="0" smtClean="0">
                <a:latin typeface="Arial"/>
                <a:cs typeface="Arial"/>
              </a:rPr>
              <a:t>ngữ: v</a:t>
            </a:r>
            <a:r>
              <a:rPr sz="2400" spc="-9" dirty="0" smtClean="0">
                <a:latin typeface="Arial"/>
                <a:cs typeface="Arial"/>
              </a:rPr>
              <a:t>i</a:t>
            </a:r>
            <a:r>
              <a:rPr sz="2400" spc="0" dirty="0" smtClean="0">
                <a:latin typeface="Arial"/>
                <a:cs typeface="Arial"/>
              </a:rPr>
              <a:t>êm</a:t>
            </a:r>
            <a:r>
              <a:rPr sz="2400" spc="19" dirty="0" smtClean="0">
                <a:latin typeface="Arial"/>
                <a:cs typeface="Arial"/>
              </a:rPr>
              <a:t> </a:t>
            </a:r>
            <a:r>
              <a:rPr sz="2400" spc="0" dirty="0" smtClean="0">
                <a:latin typeface="Arial"/>
                <a:cs typeface="Arial"/>
              </a:rPr>
              <a:t>ph</a:t>
            </a:r>
            <a:r>
              <a:rPr sz="2400" spc="-4" dirty="0" smtClean="0">
                <a:latin typeface="Arial"/>
                <a:cs typeface="Arial"/>
              </a:rPr>
              <a:t>ú</a:t>
            </a:r>
            <a:r>
              <a:rPr sz="2400" spc="0" dirty="0" smtClean="0">
                <a:latin typeface="Arial"/>
                <a:cs typeface="Arial"/>
              </a:rPr>
              <a:t>c </a:t>
            </a:r>
            <a:r>
              <a:rPr sz="2400" spc="4" dirty="0" smtClean="0">
                <a:latin typeface="Arial"/>
                <a:cs typeface="Arial"/>
              </a:rPr>
              <a:t>m</a:t>
            </a:r>
            <a:r>
              <a:rPr sz="2400" spc="0" dirty="0" smtClean="0">
                <a:latin typeface="Arial"/>
                <a:cs typeface="Arial"/>
              </a:rPr>
              <a:t>ạc</a:t>
            </a:r>
            <a:r>
              <a:rPr sz="2400" spc="-4" dirty="0" smtClean="0">
                <a:latin typeface="Arial"/>
                <a:cs typeface="Arial"/>
              </a:rPr>
              <a:t> </a:t>
            </a:r>
            <a:r>
              <a:rPr sz="2400" spc="0" dirty="0" smtClean="0">
                <a:latin typeface="Arial"/>
                <a:cs typeface="Arial"/>
              </a:rPr>
              <a:t>ng</a:t>
            </a:r>
            <a:r>
              <a:rPr sz="2400" spc="-4" dirty="0" smtClean="0">
                <a:latin typeface="Arial"/>
                <a:cs typeface="Arial"/>
              </a:rPr>
              <a:t>u</a:t>
            </a:r>
            <a:r>
              <a:rPr sz="2400" spc="0" dirty="0" smtClean="0">
                <a:latin typeface="Arial"/>
                <a:cs typeface="Arial"/>
              </a:rPr>
              <a:t>yên</a:t>
            </a:r>
            <a:r>
              <a:rPr sz="2400" spc="25" dirty="0" smtClean="0">
                <a:latin typeface="Arial"/>
                <a:cs typeface="Arial"/>
              </a:rPr>
              <a:t> </a:t>
            </a:r>
            <a:r>
              <a:rPr sz="2400" spc="0" dirty="0" smtClean="0">
                <a:latin typeface="Arial"/>
                <a:cs typeface="Arial"/>
              </a:rPr>
              <a:t>ph</a:t>
            </a:r>
            <a:r>
              <a:rPr sz="2400" spc="-4" dirty="0" smtClean="0">
                <a:latin typeface="Arial"/>
                <a:cs typeface="Arial"/>
              </a:rPr>
              <a:t>á</a:t>
            </a:r>
            <a:r>
              <a:rPr sz="2400" spc="0" dirty="0" smtClean="0">
                <a:latin typeface="Arial"/>
                <a:cs typeface="Arial"/>
              </a:rPr>
              <a:t>t,</a:t>
            </a:r>
            <a:r>
              <a:rPr sz="2400" spc="9" dirty="0" smtClean="0">
                <a:latin typeface="Arial"/>
                <a:cs typeface="Arial"/>
              </a:rPr>
              <a:t> </a:t>
            </a:r>
            <a:r>
              <a:rPr sz="2400" spc="-4" dirty="0" smtClean="0">
                <a:latin typeface="Arial"/>
                <a:cs typeface="Arial"/>
              </a:rPr>
              <a:t>c</a:t>
            </a:r>
            <a:r>
              <a:rPr sz="2400" spc="0" dirty="0" smtClean="0">
                <a:latin typeface="Arial"/>
                <a:cs typeface="Arial"/>
              </a:rPr>
              <a:t>ơn thận hư</a:t>
            </a:r>
            <a:r>
              <a:rPr sz="2400" spc="4" dirty="0" smtClean="0">
                <a:latin typeface="Arial"/>
                <a:cs typeface="Arial"/>
              </a:rPr>
              <a:t> </a:t>
            </a:r>
            <a:r>
              <a:rPr sz="2400" spc="0" dirty="0" smtClean="0">
                <a:latin typeface="Arial"/>
                <a:cs typeface="Arial"/>
              </a:rPr>
              <a:t>bi</a:t>
            </a:r>
            <a:r>
              <a:rPr sz="2400" spc="-9" dirty="0" smtClean="0">
                <a:latin typeface="Arial"/>
                <a:cs typeface="Arial"/>
              </a:rPr>
              <a:t>ế</a:t>
            </a:r>
            <a:r>
              <a:rPr sz="2400" spc="0" dirty="0" smtClean="0">
                <a:latin typeface="Arial"/>
                <a:cs typeface="Arial"/>
              </a:rPr>
              <a:t>n</a:t>
            </a:r>
            <a:endParaRPr sz="2400" dirty="0">
              <a:latin typeface="Arial"/>
              <a:cs typeface="Arial"/>
            </a:endParaRPr>
          </a:p>
          <a:p>
            <a:pPr marL="12700" marR="45720">
              <a:lnSpc>
                <a:spcPct val="95825"/>
              </a:lnSpc>
              <a:spcBef>
                <a:spcPts val="120"/>
              </a:spcBef>
            </a:pPr>
            <a:r>
              <a:rPr sz="2400" spc="0" dirty="0" smtClean="0">
                <a:latin typeface="Arial"/>
                <a:cs typeface="Arial"/>
              </a:rPr>
              <a:t>- Gặp </a:t>
            </a:r>
            <a:r>
              <a:rPr sz="2400" spc="4" dirty="0" smtClean="0">
                <a:latin typeface="Arial"/>
                <a:cs typeface="Arial"/>
              </a:rPr>
              <a:t>t</a:t>
            </a:r>
            <a:r>
              <a:rPr sz="2400" spc="0" dirty="0" smtClean="0">
                <a:latin typeface="Arial"/>
                <a:cs typeface="Arial"/>
              </a:rPr>
              <a:t>rên bn phù nh</a:t>
            </a:r>
            <a:r>
              <a:rPr sz="2400" spc="-9" dirty="0" smtClean="0">
                <a:latin typeface="Arial"/>
                <a:cs typeface="Arial"/>
              </a:rPr>
              <a:t>i</a:t>
            </a:r>
            <a:r>
              <a:rPr sz="2400" spc="0" dirty="0" smtClean="0">
                <a:latin typeface="Arial"/>
                <a:cs typeface="Arial"/>
              </a:rPr>
              <a:t>ều</a:t>
            </a:r>
            <a:r>
              <a:rPr sz="2400" spc="24" dirty="0" smtClean="0">
                <a:latin typeface="Arial"/>
                <a:cs typeface="Arial"/>
              </a:rPr>
              <a:t> </a:t>
            </a:r>
            <a:r>
              <a:rPr sz="2400" spc="0" dirty="0" smtClean="0">
                <a:latin typeface="Arial"/>
                <a:cs typeface="Arial"/>
              </a:rPr>
              <a:t>toàn </a:t>
            </a:r>
            <a:r>
              <a:rPr sz="2400" spc="4" dirty="0" smtClean="0">
                <a:latin typeface="Arial"/>
                <a:cs typeface="Arial"/>
              </a:rPr>
              <a:t>t</a:t>
            </a:r>
            <a:r>
              <a:rPr sz="2400" spc="0" dirty="0" smtClean="0">
                <a:latin typeface="Arial"/>
                <a:cs typeface="Arial"/>
              </a:rPr>
              <a:t>hâ</a:t>
            </a:r>
            <a:r>
              <a:rPr sz="2400" spc="-4" dirty="0" smtClean="0">
                <a:latin typeface="Arial"/>
                <a:cs typeface="Arial"/>
              </a:rPr>
              <a:t>n</a:t>
            </a:r>
            <a:r>
              <a:rPr sz="2400" spc="0" dirty="0" smtClean="0">
                <a:latin typeface="Arial"/>
                <a:cs typeface="Arial"/>
              </a:rPr>
              <a:t>, b</a:t>
            </a:r>
            <a:r>
              <a:rPr sz="2400" spc="-4" dirty="0" smtClean="0">
                <a:latin typeface="Arial"/>
                <a:cs typeface="Arial"/>
              </a:rPr>
              <a:t>á</a:t>
            </a:r>
            <a:r>
              <a:rPr sz="2400" spc="0" dirty="0" smtClean="0">
                <a:latin typeface="Arial"/>
                <a:cs typeface="Arial"/>
              </a:rPr>
              <a:t>ng</a:t>
            </a:r>
            <a:r>
              <a:rPr sz="2400" spc="9" dirty="0" smtClean="0">
                <a:latin typeface="Arial"/>
                <a:cs typeface="Arial"/>
              </a:rPr>
              <a:t> </a:t>
            </a:r>
            <a:r>
              <a:rPr sz="2400" spc="0" dirty="0" smtClean="0">
                <a:latin typeface="Arial"/>
                <a:cs typeface="Arial"/>
              </a:rPr>
              <a:t>bụ</a:t>
            </a:r>
            <a:r>
              <a:rPr sz="2400" spc="-4" dirty="0" smtClean="0">
                <a:latin typeface="Arial"/>
                <a:cs typeface="Arial"/>
              </a:rPr>
              <a:t>n</a:t>
            </a:r>
            <a:r>
              <a:rPr sz="2400" spc="0" dirty="0" smtClean="0">
                <a:latin typeface="Arial"/>
                <a:cs typeface="Arial"/>
              </a:rPr>
              <a:t>g</a:t>
            </a:r>
            <a:endParaRPr sz="2400" dirty="0">
              <a:latin typeface="Arial"/>
              <a:cs typeface="Arial"/>
            </a:endParaRPr>
          </a:p>
          <a:p>
            <a:pPr marL="12700" marR="159160">
              <a:lnSpc>
                <a:spcPct val="100041"/>
              </a:lnSpc>
              <a:spcBef>
                <a:spcPts val="120"/>
              </a:spcBef>
            </a:pPr>
            <a:r>
              <a:rPr sz="2400" spc="0" dirty="0" smtClean="0">
                <a:latin typeface="Arial"/>
                <a:cs typeface="Arial"/>
              </a:rPr>
              <a:t>- Lâm sàng:</a:t>
            </a:r>
            <a:r>
              <a:rPr sz="2400" spc="4" dirty="0" smtClean="0">
                <a:latin typeface="Arial"/>
                <a:cs typeface="Arial"/>
              </a:rPr>
              <a:t> </a:t>
            </a:r>
            <a:r>
              <a:rPr sz="2400" spc="0" dirty="0" smtClean="0">
                <a:latin typeface="Arial"/>
                <a:cs typeface="Arial"/>
              </a:rPr>
              <a:t>C</a:t>
            </a:r>
            <a:r>
              <a:rPr sz="2400" spc="-4" dirty="0" smtClean="0">
                <a:latin typeface="Arial"/>
                <a:cs typeface="Arial"/>
              </a:rPr>
              <a:t>ơ</a:t>
            </a:r>
            <a:r>
              <a:rPr sz="2400" spc="0" dirty="0" smtClean="0">
                <a:latin typeface="Arial"/>
                <a:cs typeface="Arial"/>
              </a:rPr>
              <a:t>n</a:t>
            </a:r>
            <a:r>
              <a:rPr sz="2400" spc="14" dirty="0" smtClean="0">
                <a:latin typeface="Arial"/>
                <a:cs typeface="Arial"/>
              </a:rPr>
              <a:t> </a:t>
            </a:r>
            <a:r>
              <a:rPr sz="2400" spc="0" dirty="0" smtClean="0">
                <a:latin typeface="Arial"/>
                <a:cs typeface="Arial"/>
              </a:rPr>
              <a:t>đau bụng</a:t>
            </a:r>
            <a:r>
              <a:rPr sz="2400" spc="9" dirty="0" smtClean="0">
                <a:latin typeface="Arial"/>
                <a:cs typeface="Arial"/>
              </a:rPr>
              <a:t> </a:t>
            </a:r>
            <a:r>
              <a:rPr sz="2400" spc="0" dirty="0" err="1" smtClean="0">
                <a:latin typeface="Arial"/>
                <a:cs typeface="Arial"/>
              </a:rPr>
              <a:t>l</a:t>
            </a:r>
            <a:r>
              <a:rPr sz="2400" spc="-4" dirty="0" err="1" smtClean="0">
                <a:latin typeface="Arial"/>
                <a:cs typeface="Arial"/>
              </a:rPr>
              <a:t>a</a:t>
            </a:r>
            <a:r>
              <a:rPr sz="2400" spc="0" dirty="0" err="1" smtClean="0">
                <a:latin typeface="Arial"/>
                <a:cs typeface="Arial"/>
              </a:rPr>
              <a:t>n</a:t>
            </a:r>
            <a:r>
              <a:rPr sz="2400" spc="14" dirty="0" smtClean="0">
                <a:latin typeface="Arial"/>
                <a:cs typeface="Arial"/>
              </a:rPr>
              <a:t> </a:t>
            </a:r>
            <a:r>
              <a:rPr sz="2400" spc="0" dirty="0" err="1" smtClean="0">
                <a:latin typeface="Arial"/>
                <a:cs typeface="Arial"/>
              </a:rPr>
              <a:t>tỏa</a:t>
            </a:r>
            <a:r>
              <a:rPr sz="2400" spc="0" dirty="0" smtClean="0">
                <a:latin typeface="Arial"/>
                <a:cs typeface="Arial"/>
              </a:rPr>
              <a:t> </a:t>
            </a:r>
            <a:r>
              <a:rPr sz="2400" spc="0" dirty="0" smtClean="0">
                <a:latin typeface="Arial"/>
                <a:cs typeface="Arial"/>
              </a:rPr>
              <a:t>bụ</a:t>
            </a:r>
            <a:r>
              <a:rPr sz="2400" spc="-9" dirty="0" smtClean="0">
                <a:latin typeface="Arial"/>
                <a:cs typeface="Arial"/>
              </a:rPr>
              <a:t>n</a:t>
            </a:r>
            <a:r>
              <a:rPr sz="2400" spc="0" dirty="0" smtClean="0">
                <a:latin typeface="Arial"/>
                <a:cs typeface="Arial"/>
              </a:rPr>
              <a:t>g</a:t>
            </a:r>
            <a:r>
              <a:rPr sz="2400" spc="14" dirty="0" smtClean="0">
                <a:latin typeface="Arial"/>
                <a:cs typeface="Arial"/>
              </a:rPr>
              <a:t> </a:t>
            </a:r>
            <a:r>
              <a:rPr sz="2400" spc="0" dirty="0" smtClean="0">
                <a:latin typeface="Arial"/>
                <a:cs typeface="Arial"/>
              </a:rPr>
              <a:t>mè</a:t>
            </a:r>
            <a:r>
              <a:rPr sz="2400" spc="4" dirty="0" smtClean="0">
                <a:latin typeface="Arial"/>
                <a:cs typeface="Arial"/>
              </a:rPr>
              <a:t>m</a:t>
            </a:r>
            <a:r>
              <a:rPr sz="2400" spc="0" dirty="0" smtClean="0">
                <a:latin typeface="Arial"/>
                <a:cs typeface="Arial"/>
              </a:rPr>
              <a:t>,</a:t>
            </a:r>
            <a:r>
              <a:rPr sz="2400" spc="-9" dirty="0" smtClean="0">
                <a:latin typeface="Arial"/>
                <a:cs typeface="Arial"/>
              </a:rPr>
              <a:t> </a:t>
            </a:r>
            <a:r>
              <a:rPr sz="2400" spc="0" dirty="0" smtClean="0">
                <a:latin typeface="Arial"/>
                <a:cs typeface="Arial"/>
              </a:rPr>
              <a:t>có thể có ph</a:t>
            </a:r>
            <a:r>
              <a:rPr sz="2400" spc="-4" dirty="0" smtClean="0">
                <a:latin typeface="Arial"/>
                <a:cs typeface="Arial"/>
              </a:rPr>
              <a:t>ả</a:t>
            </a:r>
            <a:r>
              <a:rPr sz="2400" spc="0" dirty="0" smtClean="0">
                <a:latin typeface="Arial"/>
                <a:cs typeface="Arial"/>
              </a:rPr>
              <a:t>n</a:t>
            </a:r>
            <a:r>
              <a:rPr sz="2400" spc="14" dirty="0" smtClean="0">
                <a:latin typeface="Arial"/>
                <a:cs typeface="Arial"/>
              </a:rPr>
              <a:t> </a:t>
            </a:r>
            <a:r>
              <a:rPr sz="2400" spc="0" dirty="0" smtClean="0">
                <a:latin typeface="Arial"/>
                <a:cs typeface="Arial"/>
              </a:rPr>
              <a:t>ứng</a:t>
            </a:r>
            <a:r>
              <a:rPr sz="2400" spc="14" dirty="0" smtClean="0">
                <a:latin typeface="Arial"/>
                <a:cs typeface="Arial"/>
              </a:rPr>
              <a:t> </a:t>
            </a:r>
            <a:r>
              <a:rPr sz="2400" spc="0" dirty="0" smtClean="0">
                <a:latin typeface="Arial"/>
                <a:cs typeface="Arial"/>
              </a:rPr>
              <a:t>thành bụn</a:t>
            </a:r>
            <a:r>
              <a:rPr sz="2400" spc="-9" dirty="0" smtClean="0">
                <a:latin typeface="Arial"/>
                <a:cs typeface="Arial"/>
              </a:rPr>
              <a:t>g</a:t>
            </a:r>
            <a:r>
              <a:rPr sz="2400" spc="0" dirty="0" smtClean="0">
                <a:latin typeface="Arial"/>
                <a:cs typeface="Arial"/>
              </a:rPr>
              <a:t>,</a:t>
            </a:r>
            <a:r>
              <a:rPr sz="2400" spc="9" dirty="0" smtClean="0">
                <a:latin typeface="Arial"/>
                <a:cs typeface="Arial"/>
              </a:rPr>
              <a:t> </a:t>
            </a:r>
            <a:r>
              <a:rPr sz="2400" spc="0" dirty="0" smtClean="0">
                <a:latin typeface="Arial"/>
                <a:cs typeface="Arial"/>
              </a:rPr>
              <a:t>kèm n</a:t>
            </a:r>
            <a:r>
              <a:rPr sz="2400" spc="-9" dirty="0" smtClean="0">
                <a:latin typeface="Arial"/>
                <a:cs typeface="Arial"/>
              </a:rPr>
              <a:t>ô</a:t>
            </a:r>
            <a:r>
              <a:rPr sz="2400" spc="0" dirty="0" smtClean="0">
                <a:latin typeface="Arial"/>
                <a:cs typeface="Arial"/>
              </a:rPr>
              <a:t>n</a:t>
            </a:r>
            <a:r>
              <a:rPr sz="2400" spc="14" dirty="0" smtClean="0">
                <a:latin typeface="Arial"/>
                <a:cs typeface="Arial"/>
              </a:rPr>
              <a:t> </a:t>
            </a:r>
            <a:r>
              <a:rPr sz="2400" spc="0" dirty="0" smtClean="0">
                <a:latin typeface="Arial"/>
                <a:cs typeface="Arial"/>
              </a:rPr>
              <a:t>ói, </a:t>
            </a:r>
            <a:r>
              <a:rPr sz="2400" spc="4" dirty="0" smtClean="0">
                <a:latin typeface="Arial"/>
                <a:cs typeface="Arial"/>
              </a:rPr>
              <a:t>t</a:t>
            </a:r>
            <a:r>
              <a:rPr sz="2400" spc="0" dirty="0" smtClean="0">
                <a:latin typeface="Arial"/>
                <a:cs typeface="Arial"/>
              </a:rPr>
              <a:t>áo</a:t>
            </a:r>
            <a:r>
              <a:rPr sz="2400" spc="-9" dirty="0" smtClean="0">
                <a:latin typeface="Arial"/>
                <a:cs typeface="Arial"/>
              </a:rPr>
              <a:t> </a:t>
            </a:r>
            <a:r>
              <a:rPr sz="2400" spc="0" dirty="0" smtClean="0">
                <a:latin typeface="Arial"/>
                <a:cs typeface="Arial"/>
              </a:rPr>
              <a:t>bón</a:t>
            </a:r>
            <a:endParaRPr sz="2400" dirty="0">
              <a:latin typeface="Arial"/>
              <a:cs typeface="Arial"/>
            </a:endParaRPr>
          </a:p>
        </p:txBody>
      </p:sp>
      <p:sp>
        <p:nvSpPr>
          <p:cNvPr id="5" name="object 5"/>
          <p:cNvSpPr txBox="1"/>
          <p:nvPr/>
        </p:nvSpPr>
        <p:spPr>
          <a:xfrm>
            <a:off x="383540" y="3360458"/>
            <a:ext cx="172765" cy="1427726"/>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a:p>
            <a:pPr marL="12700" marR="147">
              <a:lnSpc>
                <a:spcPct val="95825"/>
              </a:lnSpc>
            </a:pPr>
            <a:r>
              <a:rPr sz="2400" spc="0" dirty="0" smtClean="0">
                <a:latin typeface="Arial"/>
                <a:cs typeface="Arial"/>
              </a:rPr>
              <a:t>-</a:t>
            </a:r>
            <a:endParaRPr sz="2400">
              <a:latin typeface="Arial"/>
              <a:cs typeface="Arial"/>
            </a:endParaRPr>
          </a:p>
          <a:p>
            <a:pPr marL="12700" marR="147">
              <a:lnSpc>
                <a:spcPct val="95825"/>
              </a:lnSpc>
              <a:spcBef>
                <a:spcPts val="120"/>
              </a:spcBef>
            </a:pPr>
            <a:r>
              <a:rPr sz="2400" spc="0" dirty="0" smtClean="0">
                <a:latin typeface="Arial"/>
                <a:cs typeface="Arial"/>
              </a:rPr>
              <a:t>-</a:t>
            </a:r>
            <a:endParaRPr sz="2400">
              <a:latin typeface="Arial"/>
              <a:cs typeface="Arial"/>
            </a:endParaRPr>
          </a:p>
          <a:p>
            <a:pPr marL="12700" marR="147">
              <a:lnSpc>
                <a:spcPct val="95825"/>
              </a:lnSpc>
              <a:spcBef>
                <a:spcPts val="120"/>
              </a:spcBef>
            </a:pPr>
            <a:r>
              <a:rPr sz="2400" spc="0" dirty="0" smtClean="0">
                <a:latin typeface="Arial"/>
                <a:cs typeface="Arial"/>
              </a:rPr>
              <a:t>-</a:t>
            </a:r>
            <a:endParaRPr sz="2400">
              <a:latin typeface="Arial"/>
              <a:cs typeface="Arial"/>
            </a:endParaRPr>
          </a:p>
        </p:txBody>
      </p:sp>
      <p:sp>
        <p:nvSpPr>
          <p:cNvPr id="4" name="object 4"/>
          <p:cNvSpPr txBox="1"/>
          <p:nvPr/>
        </p:nvSpPr>
        <p:spPr>
          <a:xfrm>
            <a:off x="564896" y="3360458"/>
            <a:ext cx="8146029" cy="1427726"/>
          </a:xfrm>
          <a:prstGeom prst="rect">
            <a:avLst/>
          </a:prstGeom>
        </p:spPr>
        <p:txBody>
          <a:bodyPr wrap="square" lIns="0" tIns="0" rIns="0" bIns="0" rtlCol="0">
            <a:noAutofit/>
          </a:bodyPr>
          <a:lstStyle/>
          <a:p>
            <a:pPr marL="17272" marR="52573">
              <a:lnSpc>
                <a:spcPts val="2555"/>
              </a:lnSpc>
              <a:spcBef>
                <a:spcPts val="127"/>
              </a:spcBef>
            </a:pPr>
            <a:r>
              <a:rPr sz="2400" spc="0" dirty="0" smtClean="0">
                <a:latin typeface="Arial"/>
                <a:cs typeface="Arial"/>
              </a:rPr>
              <a:t>C</a:t>
            </a:r>
            <a:r>
              <a:rPr sz="2400" spc="-9" dirty="0" smtClean="0">
                <a:latin typeface="Arial"/>
                <a:cs typeface="Arial"/>
              </a:rPr>
              <a:t>h</a:t>
            </a:r>
            <a:r>
              <a:rPr sz="2400" spc="0" dirty="0" smtClean="0">
                <a:latin typeface="Arial"/>
                <a:cs typeface="Arial"/>
              </a:rPr>
              <a:t>ọc</a:t>
            </a:r>
            <a:r>
              <a:rPr sz="2400" spc="14" dirty="0" smtClean="0">
                <a:latin typeface="Arial"/>
                <a:cs typeface="Arial"/>
              </a:rPr>
              <a:t> </a:t>
            </a:r>
            <a:r>
              <a:rPr sz="2400" spc="0" dirty="0" smtClean="0">
                <a:latin typeface="Arial"/>
                <a:cs typeface="Arial"/>
              </a:rPr>
              <a:t>dò dịch</a:t>
            </a:r>
            <a:r>
              <a:rPr sz="2400" spc="9" dirty="0" smtClean="0">
                <a:latin typeface="Arial"/>
                <a:cs typeface="Arial"/>
              </a:rPr>
              <a:t> </a:t>
            </a:r>
            <a:r>
              <a:rPr sz="2400" spc="0" dirty="0" smtClean="0">
                <a:latin typeface="Arial"/>
                <a:cs typeface="Arial"/>
              </a:rPr>
              <a:t>b</a:t>
            </a:r>
            <a:r>
              <a:rPr sz="2400" spc="-4" dirty="0" smtClean="0">
                <a:latin typeface="Arial"/>
                <a:cs typeface="Arial"/>
              </a:rPr>
              <a:t>á</a:t>
            </a:r>
            <a:r>
              <a:rPr sz="2400" spc="0" dirty="0" smtClean="0">
                <a:latin typeface="Arial"/>
                <a:cs typeface="Arial"/>
              </a:rPr>
              <a:t>n</a:t>
            </a:r>
            <a:r>
              <a:rPr sz="2400" spc="-4" dirty="0" smtClean="0">
                <a:latin typeface="Arial"/>
                <a:cs typeface="Arial"/>
              </a:rPr>
              <a:t>g</a:t>
            </a:r>
            <a:r>
              <a:rPr sz="2400" spc="0" dirty="0" smtClean="0">
                <a:latin typeface="Arial"/>
                <a:cs typeface="Arial"/>
              </a:rPr>
              <a:t>:</a:t>
            </a:r>
            <a:r>
              <a:rPr sz="2400" spc="9" dirty="0" smtClean="0">
                <a:latin typeface="Arial"/>
                <a:cs typeface="Arial"/>
              </a:rPr>
              <a:t> </a:t>
            </a:r>
            <a:r>
              <a:rPr sz="2400" spc="0" dirty="0" smtClean="0">
                <a:latin typeface="Arial"/>
                <a:cs typeface="Arial"/>
              </a:rPr>
              <a:t>d</a:t>
            </a:r>
            <a:r>
              <a:rPr sz="2400" spc="-9" dirty="0" smtClean="0">
                <a:latin typeface="Arial"/>
                <a:cs typeface="Arial"/>
              </a:rPr>
              <a:t>ị</a:t>
            </a:r>
            <a:r>
              <a:rPr sz="2400" spc="0" dirty="0" smtClean="0">
                <a:latin typeface="Arial"/>
                <a:cs typeface="Arial"/>
              </a:rPr>
              <a:t>ch</a:t>
            </a:r>
            <a:r>
              <a:rPr sz="2400" spc="14" dirty="0" smtClean="0">
                <a:latin typeface="Arial"/>
                <a:cs typeface="Arial"/>
              </a:rPr>
              <a:t> </a:t>
            </a:r>
            <a:r>
              <a:rPr sz="2400" spc="0" dirty="0" smtClean="0">
                <a:latin typeface="Arial"/>
                <a:cs typeface="Arial"/>
              </a:rPr>
              <a:t>thấm, </a:t>
            </a:r>
            <a:r>
              <a:rPr sz="2400" spc="-4" dirty="0" smtClean="0">
                <a:latin typeface="Arial"/>
                <a:cs typeface="Arial"/>
              </a:rPr>
              <a:t>n</a:t>
            </a:r>
            <a:r>
              <a:rPr sz="2400" spc="0" dirty="0" smtClean="0">
                <a:latin typeface="Arial"/>
                <a:cs typeface="Arial"/>
              </a:rPr>
              <a:t>h</a:t>
            </a:r>
            <a:r>
              <a:rPr sz="2400" spc="-9" dirty="0" smtClean="0">
                <a:latin typeface="Arial"/>
                <a:cs typeface="Arial"/>
              </a:rPr>
              <a:t>i</a:t>
            </a:r>
            <a:r>
              <a:rPr sz="2400" spc="0" dirty="0" smtClean="0">
                <a:latin typeface="Arial"/>
                <a:cs typeface="Arial"/>
              </a:rPr>
              <a:t>ều</a:t>
            </a:r>
            <a:r>
              <a:rPr sz="2400" spc="9" dirty="0" smtClean="0">
                <a:latin typeface="Arial"/>
                <a:cs typeface="Arial"/>
              </a:rPr>
              <a:t> </a:t>
            </a:r>
            <a:r>
              <a:rPr sz="2400" spc="0" dirty="0" smtClean="0">
                <a:latin typeface="Arial"/>
                <a:cs typeface="Arial"/>
              </a:rPr>
              <a:t>n</a:t>
            </a:r>
            <a:r>
              <a:rPr sz="2400" spc="-4" dirty="0" smtClean="0">
                <a:latin typeface="Arial"/>
                <a:cs typeface="Arial"/>
              </a:rPr>
              <a:t>e</a:t>
            </a:r>
            <a:r>
              <a:rPr sz="2400" spc="0" dirty="0" smtClean="0">
                <a:latin typeface="Arial"/>
                <a:cs typeface="Arial"/>
              </a:rPr>
              <a:t>utroph</a:t>
            </a:r>
            <a:r>
              <a:rPr sz="2400" spc="-9" dirty="0" smtClean="0">
                <a:latin typeface="Arial"/>
                <a:cs typeface="Arial"/>
              </a:rPr>
              <a:t>i</a:t>
            </a:r>
            <a:r>
              <a:rPr sz="2400" spc="0" dirty="0" smtClean="0">
                <a:latin typeface="Arial"/>
                <a:cs typeface="Arial"/>
              </a:rPr>
              <a:t>ls</a:t>
            </a:r>
            <a:endParaRPr sz="2400" dirty="0">
              <a:latin typeface="Arial"/>
              <a:cs typeface="Arial"/>
            </a:endParaRPr>
          </a:p>
          <a:p>
            <a:pPr marL="17272" marR="52573">
              <a:lnSpc>
                <a:spcPct val="95825"/>
              </a:lnSpc>
            </a:pPr>
            <a:r>
              <a:rPr sz="2400" spc="0" dirty="0" smtClean="0">
                <a:latin typeface="Arial"/>
                <a:cs typeface="Arial"/>
              </a:rPr>
              <a:t>Dễ</a:t>
            </a:r>
            <a:r>
              <a:rPr sz="2400" spc="9" dirty="0" smtClean="0">
                <a:latin typeface="Arial"/>
                <a:cs typeface="Arial"/>
              </a:rPr>
              <a:t> </a:t>
            </a:r>
            <a:r>
              <a:rPr sz="2400" spc="0" dirty="0" smtClean="0">
                <a:latin typeface="Arial"/>
                <a:cs typeface="Arial"/>
              </a:rPr>
              <a:t>l</a:t>
            </a:r>
            <a:r>
              <a:rPr sz="2400" spc="-4" dirty="0" smtClean="0">
                <a:latin typeface="Arial"/>
                <a:cs typeface="Arial"/>
              </a:rPr>
              <a:t>ầ</a:t>
            </a:r>
            <a:r>
              <a:rPr sz="2400" spc="0" dirty="0" smtClean="0">
                <a:latin typeface="Arial"/>
                <a:cs typeface="Arial"/>
              </a:rPr>
              <a:t>m</a:t>
            </a:r>
            <a:r>
              <a:rPr sz="2400" spc="9" dirty="0" smtClean="0">
                <a:latin typeface="Arial"/>
                <a:cs typeface="Arial"/>
              </a:rPr>
              <a:t> </a:t>
            </a:r>
            <a:r>
              <a:rPr sz="2400" spc="0" dirty="0" smtClean="0">
                <a:latin typeface="Arial"/>
                <a:cs typeface="Arial"/>
              </a:rPr>
              <a:t>với viêm</a:t>
            </a:r>
            <a:r>
              <a:rPr sz="2400" spc="4" dirty="0" smtClean="0">
                <a:latin typeface="Arial"/>
                <a:cs typeface="Arial"/>
              </a:rPr>
              <a:t> </a:t>
            </a:r>
            <a:r>
              <a:rPr sz="2400" spc="0" dirty="0" smtClean="0">
                <a:latin typeface="Arial"/>
                <a:cs typeface="Arial"/>
              </a:rPr>
              <a:t>ph</a:t>
            </a:r>
            <a:r>
              <a:rPr sz="2400" spc="-4" dirty="0" smtClean="0">
                <a:latin typeface="Arial"/>
                <a:cs typeface="Arial"/>
              </a:rPr>
              <a:t>ú</a:t>
            </a:r>
            <a:r>
              <a:rPr sz="2400" spc="0" dirty="0" smtClean="0">
                <a:latin typeface="Arial"/>
                <a:cs typeface="Arial"/>
              </a:rPr>
              <a:t>c</a:t>
            </a:r>
            <a:r>
              <a:rPr sz="2400" spc="14" dirty="0" smtClean="0">
                <a:latin typeface="Arial"/>
                <a:cs typeface="Arial"/>
              </a:rPr>
              <a:t> </a:t>
            </a:r>
            <a:r>
              <a:rPr sz="2400" spc="0" dirty="0" smtClean="0">
                <a:latin typeface="Arial"/>
                <a:cs typeface="Arial"/>
              </a:rPr>
              <a:t>mạc do</a:t>
            </a:r>
            <a:r>
              <a:rPr sz="2400" spc="-4" dirty="0" smtClean="0">
                <a:latin typeface="Arial"/>
                <a:cs typeface="Arial"/>
              </a:rPr>
              <a:t> </a:t>
            </a:r>
            <a:r>
              <a:rPr sz="2400" spc="4" dirty="0" smtClean="0">
                <a:latin typeface="Arial"/>
                <a:cs typeface="Arial"/>
              </a:rPr>
              <a:t>t</a:t>
            </a:r>
            <a:r>
              <a:rPr sz="2400" spc="0" dirty="0" smtClean="0">
                <a:latin typeface="Arial"/>
                <a:cs typeface="Arial"/>
              </a:rPr>
              <a:t>hủ</a:t>
            </a:r>
            <a:r>
              <a:rPr sz="2400" spc="-4" dirty="0" smtClean="0">
                <a:latin typeface="Arial"/>
                <a:cs typeface="Arial"/>
              </a:rPr>
              <a:t>n</a:t>
            </a:r>
            <a:r>
              <a:rPr sz="2400" spc="0" dirty="0" smtClean="0">
                <a:latin typeface="Arial"/>
                <a:cs typeface="Arial"/>
              </a:rPr>
              <a:t>g </a:t>
            </a:r>
            <a:r>
              <a:rPr sz="2400" spc="4" dirty="0" smtClean="0">
                <a:latin typeface="Arial"/>
                <a:cs typeface="Arial"/>
              </a:rPr>
              <a:t>t</a:t>
            </a:r>
            <a:r>
              <a:rPr sz="2400" spc="0" dirty="0" smtClean="0">
                <a:latin typeface="Arial"/>
                <a:cs typeface="Arial"/>
              </a:rPr>
              <a:t>ạng </a:t>
            </a:r>
            <a:r>
              <a:rPr sz="2400" spc="4" dirty="0" smtClean="0">
                <a:latin typeface="Arial"/>
                <a:cs typeface="Arial"/>
              </a:rPr>
              <a:t>r</a:t>
            </a:r>
            <a:r>
              <a:rPr sz="2400" spc="0" dirty="0" smtClean="0">
                <a:latin typeface="Arial"/>
                <a:cs typeface="Arial"/>
              </a:rPr>
              <a:t>ỗng</a:t>
            </a:r>
            <a:endParaRPr sz="2400" dirty="0">
              <a:latin typeface="Arial"/>
              <a:cs typeface="Arial"/>
            </a:endParaRPr>
          </a:p>
          <a:p>
            <a:pPr marL="17272">
              <a:lnSpc>
                <a:spcPct val="95825"/>
              </a:lnSpc>
              <a:spcBef>
                <a:spcPts val="120"/>
              </a:spcBef>
            </a:pPr>
            <a:r>
              <a:rPr sz="2400" spc="0" dirty="0" smtClean="0">
                <a:latin typeface="Arial"/>
                <a:cs typeface="Arial"/>
              </a:rPr>
              <a:t>C</a:t>
            </a:r>
            <a:r>
              <a:rPr sz="2400" spc="-4" dirty="0" smtClean="0">
                <a:latin typeface="Arial"/>
                <a:cs typeface="Arial"/>
              </a:rPr>
              <a:t>h</a:t>
            </a:r>
            <a:r>
              <a:rPr sz="2400" spc="0" dirty="0" smtClean="0">
                <a:latin typeface="Arial"/>
                <a:cs typeface="Arial"/>
              </a:rPr>
              <a:t>ụp</a:t>
            </a:r>
            <a:r>
              <a:rPr sz="2400" spc="25" dirty="0" smtClean="0">
                <a:latin typeface="Arial"/>
                <a:cs typeface="Arial"/>
              </a:rPr>
              <a:t> </a:t>
            </a:r>
            <a:r>
              <a:rPr sz="2400" spc="0" dirty="0" smtClean="0">
                <a:latin typeface="Arial"/>
                <a:cs typeface="Arial"/>
              </a:rPr>
              <a:t>X</a:t>
            </a:r>
            <a:r>
              <a:rPr sz="2400" spc="-9" dirty="0" smtClean="0">
                <a:latin typeface="Arial"/>
                <a:cs typeface="Arial"/>
              </a:rPr>
              <a:t> </a:t>
            </a:r>
            <a:r>
              <a:rPr sz="2400" spc="0" dirty="0" smtClean="0">
                <a:latin typeface="Arial"/>
                <a:cs typeface="Arial"/>
              </a:rPr>
              <a:t>Quang bụ</a:t>
            </a:r>
            <a:r>
              <a:rPr sz="2400" spc="-4" dirty="0" smtClean="0">
                <a:latin typeface="Arial"/>
                <a:cs typeface="Arial"/>
              </a:rPr>
              <a:t>n</a:t>
            </a:r>
            <a:r>
              <a:rPr sz="2400" spc="0" dirty="0" smtClean="0">
                <a:latin typeface="Arial"/>
                <a:cs typeface="Arial"/>
              </a:rPr>
              <a:t>g</a:t>
            </a:r>
            <a:r>
              <a:rPr sz="2400" spc="14" dirty="0" smtClean="0">
                <a:latin typeface="Arial"/>
                <a:cs typeface="Arial"/>
              </a:rPr>
              <a:t> </a:t>
            </a:r>
            <a:r>
              <a:rPr sz="2400" spc="0" dirty="0" smtClean="0">
                <a:latin typeface="Arial"/>
                <a:cs typeface="Arial"/>
              </a:rPr>
              <a:t>đứng:</a:t>
            </a:r>
            <a:r>
              <a:rPr sz="2400" spc="14" dirty="0" smtClean="0">
                <a:latin typeface="Arial"/>
                <a:cs typeface="Arial"/>
              </a:rPr>
              <a:t> </a:t>
            </a:r>
            <a:r>
              <a:rPr sz="2400" spc="0" dirty="0" smtClean="0">
                <a:latin typeface="Arial"/>
                <a:cs typeface="Arial"/>
              </a:rPr>
              <a:t>khô</a:t>
            </a:r>
            <a:r>
              <a:rPr sz="2400" spc="-4" dirty="0" smtClean="0">
                <a:latin typeface="Arial"/>
                <a:cs typeface="Arial"/>
              </a:rPr>
              <a:t>n</a:t>
            </a:r>
            <a:r>
              <a:rPr sz="2400" spc="0" dirty="0" smtClean="0">
                <a:latin typeface="Arial"/>
                <a:cs typeface="Arial"/>
              </a:rPr>
              <a:t>g</a:t>
            </a:r>
            <a:r>
              <a:rPr sz="2400" spc="14" dirty="0" smtClean="0">
                <a:latin typeface="Arial"/>
                <a:cs typeface="Arial"/>
              </a:rPr>
              <a:t> </a:t>
            </a:r>
            <a:r>
              <a:rPr sz="2400" spc="0" dirty="0" smtClean="0">
                <a:latin typeface="Arial"/>
                <a:cs typeface="Arial"/>
              </a:rPr>
              <a:t>thấy l</a:t>
            </a:r>
            <a:r>
              <a:rPr sz="2400" spc="-9" dirty="0" smtClean="0">
                <a:latin typeface="Arial"/>
                <a:cs typeface="Arial"/>
              </a:rPr>
              <a:t>i</a:t>
            </a:r>
            <a:r>
              <a:rPr sz="2400" spc="0" dirty="0" smtClean="0">
                <a:latin typeface="Arial"/>
                <a:cs typeface="Arial"/>
              </a:rPr>
              <a:t>ềm</a:t>
            </a:r>
            <a:r>
              <a:rPr sz="2400" spc="19" dirty="0" smtClean="0">
                <a:latin typeface="Arial"/>
                <a:cs typeface="Arial"/>
              </a:rPr>
              <a:t> </a:t>
            </a:r>
            <a:r>
              <a:rPr sz="2400" spc="0" dirty="0" smtClean="0">
                <a:latin typeface="Arial"/>
                <a:cs typeface="Arial"/>
              </a:rPr>
              <a:t>hơi</a:t>
            </a:r>
            <a:r>
              <a:rPr sz="2400" spc="4" dirty="0" smtClean="0">
                <a:latin typeface="Arial"/>
                <a:cs typeface="Arial"/>
              </a:rPr>
              <a:t> </a:t>
            </a:r>
            <a:r>
              <a:rPr sz="2400" spc="0" dirty="0" smtClean="0">
                <a:latin typeface="Arial"/>
                <a:cs typeface="Arial"/>
              </a:rPr>
              <a:t>dưới</a:t>
            </a:r>
            <a:r>
              <a:rPr sz="2400" spc="9" dirty="0" smtClean="0">
                <a:latin typeface="Arial"/>
                <a:cs typeface="Arial"/>
              </a:rPr>
              <a:t> </a:t>
            </a:r>
            <a:r>
              <a:rPr sz="2400" spc="0" dirty="0" smtClean="0">
                <a:latin typeface="Arial"/>
                <a:cs typeface="Arial"/>
              </a:rPr>
              <a:t>hò</a:t>
            </a:r>
            <a:r>
              <a:rPr sz="2400" spc="-4" dirty="0" smtClean="0">
                <a:latin typeface="Arial"/>
                <a:cs typeface="Arial"/>
              </a:rPr>
              <a:t>a</a:t>
            </a:r>
            <a:r>
              <a:rPr sz="2400" spc="0" dirty="0" smtClean="0">
                <a:latin typeface="Arial"/>
                <a:cs typeface="Arial"/>
              </a:rPr>
              <a:t>nh</a:t>
            </a:r>
            <a:endParaRPr sz="2400" dirty="0">
              <a:latin typeface="Arial"/>
              <a:cs typeface="Arial"/>
            </a:endParaRPr>
          </a:p>
          <a:p>
            <a:pPr marL="12700" marR="52573">
              <a:lnSpc>
                <a:spcPct val="95825"/>
              </a:lnSpc>
              <a:spcBef>
                <a:spcPts val="120"/>
              </a:spcBef>
            </a:pPr>
            <a:r>
              <a:rPr sz="2400" spc="0" dirty="0" smtClean="0">
                <a:latin typeface="Arial"/>
                <a:cs typeface="Arial"/>
              </a:rPr>
              <a:t>Tác</a:t>
            </a:r>
            <a:r>
              <a:rPr sz="2400" spc="-9" dirty="0" smtClean="0">
                <a:latin typeface="Arial"/>
                <a:cs typeface="Arial"/>
              </a:rPr>
              <a:t> </a:t>
            </a:r>
            <a:r>
              <a:rPr sz="2400" spc="0" dirty="0" smtClean="0">
                <a:latin typeface="Arial"/>
                <a:cs typeface="Arial"/>
              </a:rPr>
              <a:t>nh</a:t>
            </a:r>
            <a:r>
              <a:rPr sz="2400" spc="-4" dirty="0" smtClean="0">
                <a:latin typeface="Arial"/>
                <a:cs typeface="Arial"/>
              </a:rPr>
              <a:t>â</a:t>
            </a:r>
            <a:r>
              <a:rPr sz="2400" spc="0" dirty="0" smtClean="0">
                <a:latin typeface="Arial"/>
                <a:cs typeface="Arial"/>
              </a:rPr>
              <a:t>n:</a:t>
            </a:r>
            <a:r>
              <a:rPr sz="2400" spc="4" dirty="0" smtClean="0">
                <a:latin typeface="Arial"/>
                <a:cs typeface="Arial"/>
              </a:rPr>
              <a:t> </a:t>
            </a:r>
            <a:r>
              <a:rPr sz="2400" spc="0" dirty="0" smtClean="0">
                <a:latin typeface="Arial"/>
                <a:cs typeface="Arial"/>
              </a:rPr>
              <a:t>Streptococcus pneumon</a:t>
            </a:r>
            <a:r>
              <a:rPr sz="2400" spc="-9" dirty="0" smtClean="0">
                <a:latin typeface="Arial"/>
                <a:cs typeface="Arial"/>
              </a:rPr>
              <a:t>i</a:t>
            </a:r>
            <a:r>
              <a:rPr sz="2400" spc="0" dirty="0" smtClean="0">
                <a:latin typeface="Arial"/>
                <a:cs typeface="Arial"/>
              </a:rPr>
              <a:t>a,</a:t>
            </a:r>
            <a:r>
              <a:rPr sz="2400" spc="29" dirty="0" smtClean="0">
                <a:latin typeface="Arial"/>
                <a:cs typeface="Arial"/>
              </a:rPr>
              <a:t> </a:t>
            </a:r>
            <a:r>
              <a:rPr sz="2400" spc="0" dirty="0" smtClean="0">
                <a:latin typeface="Arial"/>
                <a:cs typeface="Arial"/>
              </a:rPr>
              <a:t>staphy</a:t>
            </a:r>
            <a:r>
              <a:rPr sz="2400" spc="-4" dirty="0" smtClean="0">
                <a:latin typeface="Arial"/>
                <a:cs typeface="Arial"/>
              </a:rPr>
              <a:t>l</a:t>
            </a:r>
            <a:r>
              <a:rPr sz="2400" spc="0" dirty="0" smtClean="0">
                <a:latin typeface="Arial"/>
                <a:cs typeface="Arial"/>
              </a:rPr>
              <a:t>ococcus</a:t>
            </a:r>
            <a:endParaRPr sz="2400" dirty="0">
              <a:latin typeface="Arial"/>
              <a:cs typeface="Arial"/>
            </a:endParaRPr>
          </a:p>
        </p:txBody>
      </p:sp>
      <p:sp>
        <p:nvSpPr>
          <p:cNvPr id="3" name="object 3"/>
          <p:cNvSpPr txBox="1"/>
          <p:nvPr/>
        </p:nvSpPr>
        <p:spPr>
          <a:xfrm>
            <a:off x="383540" y="4823879"/>
            <a:ext cx="8237295" cy="696206"/>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a:t>
            </a:r>
            <a:r>
              <a:rPr sz="2400" spc="-4" dirty="0" smtClean="0">
                <a:latin typeface="Arial"/>
                <a:cs typeface="Arial"/>
              </a:rPr>
              <a:t>u</a:t>
            </a:r>
            <a:r>
              <a:rPr sz="2400" spc="0" dirty="0" smtClean="0">
                <a:latin typeface="Arial"/>
                <a:cs typeface="Arial"/>
              </a:rPr>
              <a:t>reus, có thể là vi khu</a:t>
            </a:r>
            <a:r>
              <a:rPr sz="2400" spc="-9" dirty="0" smtClean="0">
                <a:latin typeface="Arial"/>
                <a:cs typeface="Arial"/>
              </a:rPr>
              <a:t>ẩ</a:t>
            </a:r>
            <a:r>
              <a:rPr sz="2400" spc="0" dirty="0" smtClean="0">
                <a:latin typeface="Arial"/>
                <a:cs typeface="Arial"/>
              </a:rPr>
              <a:t>n</a:t>
            </a:r>
            <a:r>
              <a:rPr sz="2400" spc="14" dirty="0" smtClean="0">
                <a:latin typeface="Arial"/>
                <a:cs typeface="Arial"/>
              </a:rPr>
              <a:t> </a:t>
            </a:r>
            <a:r>
              <a:rPr sz="2400" spc="0" dirty="0" smtClean="0">
                <a:latin typeface="Arial"/>
                <a:cs typeface="Arial"/>
              </a:rPr>
              <a:t>gram âm </a:t>
            </a:r>
            <a:r>
              <a:rPr sz="2400" spc="-9" dirty="0" smtClean="0">
                <a:latin typeface="Arial"/>
                <a:cs typeface="Arial"/>
              </a:rPr>
              <a:t>đ</a:t>
            </a:r>
            <a:r>
              <a:rPr sz="2400" spc="0" dirty="0" smtClean="0">
                <a:latin typeface="Arial"/>
                <a:cs typeface="Arial"/>
              </a:rPr>
              <a:t>ường</a:t>
            </a:r>
            <a:r>
              <a:rPr sz="2400" spc="9" dirty="0" smtClean="0">
                <a:latin typeface="Arial"/>
                <a:cs typeface="Arial"/>
              </a:rPr>
              <a:t> </a:t>
            </a:r>
            <a:r>
              <a:rPr sz="2400" spc="0" dirty="0" smtClean="0">
                <a:latin typeface="Arial"/>
                <a:cs typeface="Arial"/>
              </a:rPr>
              <a:t>ruột trên</a:t>
            </a:r>
            <a:r>
              <a:rPr sz="2400" spc="-9" dirty="0" smtClean="0">
                <a:latin typeface="Arial"/>
                <a:cs typeface="Arial"/>
              </a:rPr>
              <a:t> </a:t>
            </a:r>
            <a:r>
              <a:rPr sz="2400" spc="0" dirty="0" smtClean="0">
                <a:latin typeface="Arial"/>
                <a:cs typeface="Arial"/>
              </a:rPr>
              <a:t>bn</a:t>
            </a:r>
            <a:r>
              <a:rPr sz="2400" spc="9" dirty="0" smtClean="0">
                <a:latin typeface="Arial"/>
                <a:cs typeface="Arial"/>
              </a:rPr>
              <a:t> </a:t>
            </a:r>
            <a:r>
              <a:rPr sz="2400" spc="0" dirty="0" smtClean="0">
                <a:latin typeface="Arial"/>
                <a:cs typeface="Arial"/>
              </a:rPr>
              <a:t>đ</a:t>
            </a:r>
            <a:r>
              <a:rPr sz="2400" spc="-4" dirty="0" smtClean="0">
                <a:latin typeface="Arial"/>
                <a:cs typeface="Arial"/>
              </a:rPr>
              <a:t>a</a:t>
            </a:r>
            <a:r>
              <a:rPr sz="2400" spc="0" dirty="0" smtClean="0">
                <a:latin typeface="Arial"/>
                <a:cs typeface="Arial"/>
              </a:rPr>
              <a:t>ng</a:t>
            </a:r>
            <a:endParaRPr sz="2400" dirty="0">
              <a:latin typeface="Arial"/>
              <a:cs typeface="Arial"/>
            </a:endParaRPr>
          </a:p>
          <a:p>
            <a:pPr marL="12700" marR="45765">
              <a:lnSpc>
                <a:spcPct val="95825"/>
              </a:lnSpc>
            </a:pPr>
            <a:r>
              <a:rPr sz="2400" spc="0" dirty="0" smtClean="0">
                <a:latin typeface="Arial"/>
                <a:cs typeface="Arial"/>
              </a:rPr>
              <a:t>dù</a:t>
            </a:r>
            <a:r>
              <a:rPr sz="2400" spc="-4" dirty="0" smtClean="0">
                <a:latin typeface="Arial"/>
                <a:cs typeface="Arial"/>
              </a:rPr>
              <a:t>n</a:t>
            </a:r>
            <a:r>
              <a:rPr sz="2400" spc="0" dirty="0" smtClean="0">
                <a:latin typeface="Arial"/>
                <a:cs typeface="Arial"/>
              </a:rPr>
              <a:t>g</a:t>
            </a:r>
            <a:r>
              <a:rPr sz="2400" spc="14" dirty="0" smtClean="0">
                <a:latin typeface="Arial"/>
                <a:cs typeface="Arial"/>
              </a:rPr>
              <a:t> </a:t>
            </a:r>
            <a:r>
              <a:rPr sz="2400" spc="0" dirty="0" smtClean="0">
                <a:latin typeface="Arial"/>
                <a:cs typeface="Arial"/>
              </a:rPr>
              <a:t>cor</a:t>
            </a:r>
            <a:r>
              <a:rPr sz="2400" spc="4" dirty="0" smtClean="0">
                <a:latin typeface="Arial"/>
                <a:cs typeface="Arial"/>
              </a:rPr>
              <a:t>t</a:t>
            </a:r>
            <a:r>
              <a:rPr sz="2400" spc="0" dirty="0" smtClean="0">
                <a:latin typeface="Arial"/>
                <a:cs typeface="Arial"/>
              </a:rPr>
              <a:t>ic</a:t>
            </a:r>
            <a:r>
              <a:rPr sz="2400" spc="-4" dirty="0" smtClean="0">
                <a:latin typeface="Arial"/>
                <a:cs typeface="Arial"/>
              </a:rPr>
              <a:t>o</a:t>
            </a:r>
            <a:r>
              <a:rPr sz="2400" spc="0" dirty="0" smtClean="0">
                <a:latin typeface="Arial"/>
                <a:cs typeface="Arial"/>
              </a:rPr>
              <a:t>steroid</a:t>
            </a:r>
            <a:endParaRPr sz="2400" dirty="0">
              <a:latin typeface="Arial"/>
              <a:cs typeface="Arial"/>
            </a:endParaRPr>
          </a:p>
        </p:txBody>
      </p:sp>
      <p:sp>
        <p:nvSpPr>
          <p:cNvPr id="2" name="object 2"/>
          <p:cNvSpPr txBox="1"/>
          <p:nvPr/>
        </p:nvSpPr>
        <p:spPr>
          <a:xfrm>
            <a:off x="383540" y="5942295"/>
            <a:ext cx="3955767" cy="279908"/>
          </a:xfrm>
          <a:prstGeom prst="rect">
            <a:avLst/>
          </a:prstGeom>
        </p:spPr>
        <p:txBody>
          <a:bodyPr wrap="square" lIns="0" tIns="0" rIns="0" bIns="0" rtlCol="0">
            <a:noAutofit/>
          </a:bodyPr>
          <a:lstStyle/>
          <a:p>
            <a:pPr marL="12700">
              <a:lnSpc>
                <a:spcPts val="2150"/>
              </a:lnSpc>
              <a:spcBef>
                <a:spcPts val="107"/>
              </a:spcBef>
            </a:pPr>
            <a:r>
              <a:rPr sz="2000" spc="0" dirty="0" smtClean="0">
                <a:latin typeface="Arial"/>
                <a:cs typeface="Arial"/>
              </a:rPr>
              <a:t>N</a:t>
            </a:r>
            <a:r>
              <a:rPr sz="2000" spc="4" dirty="0" smtClean="0">
                <a:latin typeface="Arial"/>
                <a:cs typeface="Arial"/>
              </a:rPr>
              <a:t>h</a:t>
            </a:r>
            <a:r>
              <a:rPr sz="2000" spc="0" dirty="0" smtClean="0">
                <a:latin typeface="Arial"/>
                <a:cs typeface="Arial"/>
              </a:rPr>
              <a:t>iễm</a:t>
            </a:r>
            <a:r>
              <a:rPr sz="2000" spc="-14" dirty="0" smtClean="0">
                <a:latin typeface="Arial"/>
                <a:cs typeface="Arial"/>
              </a:rPr>
              <a:t> </a:t>
            </a:r>
            <a:r>
              <a:rPr sz="2000" spc="0" dirty="0" smtClean="0">
                <a:latin typeface="Arial"/>
                <a:cs typeface="Arial"/>
              </a:rPr>
              <a:t>trùng</a:t>
            </a:r>
            <a:r>
              <a:rPr sz="2000" spc="-19" dirty="0" smtClean="0">
                <a:latin typeface="Arial"/>
                <a:cs typeface="Arial"/>
              </a:rPr>
              <a:t> </a:t>
            </a:r>
            <a:r>
              <a:rPr sz="2000" spc="0" dirty="0" smtClean="0">
                <a:latin typeface="Arial"/>
                <a:cs typeface="Arial"/>
              </a:rPr>
              <a:t>phổi,</a:t>
            </a:r>
            <a:r>
              <a:rPr sz="2000" spc="-14" dirty="0" smtClean="0">
                <a:latin typeface="Arial"/>
                <a:cs typeface="Arial"/>
              </a:rPr>
              <a:t> </a:t>
            </a:r>
            <a:r>
              <a:rPr sz="2000" spc="0" dirty="0" smtClean="0">
                <a:latin typeface="Arial"/>
                <a:cs typeface="Arial"/>
              </a:rPr>
              <a:t>nhiễm</a:t>
            </a:r>
            <a:r>
              <a:rPr sz="2000" spc="-9" dirty="0" smtClean="0">
                <a:latin typeface="Arial"/>
                <a:cs typeface="Arial"/>
              </a:rPr>
              <a:t> </a:t>
            </a:r>
            <a:r>
              <a:rPr sz="2000" spc="0" dirty="0" smtClean="0">
                <a:latin typeface="Arial"/>
                <a:cs typeface="Arial"/>
              </a:rPr>
              <a:t>trùng</a:t>
            </a:r>
            <a:r>
              <a:rPr sz="2000" spc="-19" dirty="0" smtClean="0">
                <a:latin typeface="Arial"/>
                <a:cs typeface="Arial"/>
              </a:rPr>
              <a:t> </a:t>
            </a:r>
            <a:r>
              <a:rPr sz="2000" spc="0" dirty="0" smtClean="0">
                <a:latin typeface="Arial"/>
                <a:cs typeface="Arial"/>
              </a:rPr>
              <a:t>tiểu</a:t>
            </a:r>
            <a:endParaRPr sz="20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2590800"/>
            <a:ext cx="4114800" cy="3038475"/>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4191000" y="2362200"/>
            <a:ext cx="4776724" cy="32004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txBox="1"/>
          <p:nvPr/>
        </p:nvSpPr>
        <p:spPr>
          <a:xfrm>
            <a:off x="2519934" y="624638"/>
            <a:ext cx="4314328" cy="380796"/>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FFDE67"/>
                </a:solidFill>
                <a:latin typeface="Arial"/>
                <a:cs typeface="Arial"/>
              </a:rPr>
              <a:t>BiẾN CHỨNG</a:t>
            </a:r>
            <a:r>
              <a:rPr sz="2800" b="1" spc="-70" dirty="0" smtClean="0">
                <a:solidFill>
                  <a:srgbClr val="FFDE67"/>
                </a:solidFill>
                <a:latin typeface="Arial"/>
                <a:cs typeface="Arial"/>
              </a:rPr>
              <a:t> </a:t>
            </a:r>
            <a:r>
              <a:rPr sz="2800" b="1" spc="0" dirty="0" smtClean="0">
                <a:solidFill>
                  <a:srgbClr val="FFDE67"/>
                </a:solidFill>
                <a:latin typeface="Arial"/>
                <a:cs typeface="Arial"/>
              </a:rPr>
              <a:t>CỦA</a:t>
            </a:r>
            <a:r>
              <a:rPr sz="2800" b="1" spc="-150" dirty="0" smtClean="0">
                <a:solidFill>
                  <a:srgbClr val="FFDE67"/>
                </a:solidFill>
                <a:latin typeface="Arial"/>
                <a:cs typeface="Arial"/>
              </a:rPr>
              <a:t> </a:t>
            </a:r>
            <a:r>
              <a:rPr sz="2800" b="1" spc="0" dirty="0" smtClean="0">
                <a:solidFill>
                  <a:srgbClr val="FFDE67"/>
                </a:solidFill>
                <a:latin typeface="Arial"/>
                <a:cs typeface="Arial"/>
              </a:rPr>
              <a:t>HCTH</a:t>
            </a:r>
            <a:endParaRPr sz="2800">
              <a:latin typeface="Arial"/>
              <a:cs typeface="Arial"/>
            </a:endParaRPr>
          </a:p>
        </p:txBody>
      </p:sp>
      <p:sp>
        <p:nvSpPr>
          <p:cNvPr id="6" name="object 6"/>
          <p:cNvSpPr txBox="1"/>
          <p:nvPr/>
        </p:nvSpPr>
        <p:spPr>
          <a:xfrm>
            <a:off x="2313813" y="1150270"/>
            <a:ext cx="3830218"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0000FF"/>
                </a:solidFill>
                <a:latin typeface="Arial"/>
                <a:cs typeface="Arial"/>
              </a:rPr>
              <a:t>Th</a:t>
            </a:r>
            <a:r>
              <a:rPr sz="2400" spc="-4" dirty="0" smtClean="0">
                <a:solidFill>
                  <a:srgbClr val="0000FF"/>
                </a:solidFill>
                <a:latin typeface="Arial"/>
                <a:cs typeface="Arial"/>
              </a:rPr>
              <a:t>u</a:t>
            </a:r>
            <a:r>
              <a:rPr sz="2400" spc="0" dirty="0" smtClean="0">
                <a:solidFill>
                  <a:srgbClr val="0000FF"/>
                </a:solidFill>
                <a:latin typeface="Arial"/>
                <a:cs typeface="Arial"/>
              </a:rPr>
              <a:t>yên</a:t>
            </a:r>
            <a:r>
              <a:rPr sz="2400" spc="9" dirty="0" smtClean="0">
                <a:solidFill>
                  <a:srgbClr val="0000FF"/>
                </a:solidFill>
                <a:latin typeface="Arial"/>
                <a:cs typeface="Arial"/>
              </a:rPr>
              <a:t> </a:t>
            </a:r>
            <a:r>
              <a:rPr sz="2400" spc="0" dirty="0" smtClean="0">
                <a:solidFill>
                  <a:srgbClr val="0000FF"/>
                </a:solidFill>
                <a:latin typeface="Arial"/>
                <a:cs typeface="Arial"/>
              </a:rPr>
              <a:t>tắc t</a:t>
            </a:r>
            <a:r>
              <a:rPr sz="2400" spc="-19" dirty="0" smtClean="0">
                <a:solidFill>
                  <a:srgbClr val="0000FF"/>
                </a:solidFill>
                <a:latin typeface="Arial"/>
                <a:cs typeface="Arial"/>
              </a:rPr>
              <a:t>ĩ</a:t>
            </a:r>
            <a:r>
              <a:rPr sz="2400" spc="0" dirty="0" smtClean="0">
                <a:solidFill>
                  <a:srgbClr val="0000FF"/>
                </a:solidFill>
                <a:latin typeface="Arial"/>
                <a:cs typeface="Arial"/>
              </a:rPr>
              <a:t>nh mạch ngoại</a:t>
            </a:r>
            <a:endParaRPr sz="2400">
              <a:latin typeface="Arial"/>
              <a:cs typeface="Arial"/>
            </a:endParaRPr>
          </a:p>
        </p:txBody>
      </p:sp>
      <p:sp>
        <p:nvSpPr>
          <p:cNvPr id="5" name="object 5"/>
          <p:cNvSpPr txBox="1"/>
          <p:nvPr/>
        </p:nvSpPr>
        <p:spPr>
          <a:xfrm>
            <a:off x="6159779" y="1150270"/>
            <a:ext cx="645972"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0000FF"/>
                </a:solidFill>
                <a:latin typeface="Arial"/>
                <a:cs typeface="Arial"/>
              </a:rPr>
              <a:t>bi</a:t>
            </a:r>
            <a:r>
              <a:rPr sz="2400" spc="-9" dirty="0" smtClean="0">
                <a:solidFill>
                  <a:srgbClr val="0000FF"/>
                </a:solidFill>
                <a:latin typeface="Arial"/>
                <a:cs typeface="Arial"/>
              </a:rPr>
              <a:t>ê</a:t>
            </a:r>
            <a:r>
              <a:rPr sz="2400" spc="0" dirty="0" smtClean="0">
                <a:solidFill>
                  <a:srgbClr val="0000FF"/>
                </a:solidFill>
                <a:latin typeface="Arial"/>
                <a:cs typeface="Arial"/>
              </a:rPr>
              <a:t>n</a:t>
            </a:r>
            <a:endParaRPr sz="2400">
              <a:latin typeface="Arial"/>
              <a:cs typeface="Arial"/>
            </a:endParaRPr>
          </a:p>
        </p:txBody>
      </p:sp>
      <p:sp>
        <p:nvSpPr>
          <p:cNvPr id="4" name="object 4"/>
          <p:cNvSpPr txBox="1"/>
          <p:nvPr/>
        </p:nvSpPr>
        <p:spPr>
          <a:xfrm>
            <a:off x="3083433" y="1516030"/>
            <a:ext cx="1188516"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0000FF"/>
                </a:solidFill>
                <a:latin typeface="Arial"/>
                <a:cs typeface="Arial"/>
              </a:rPr>
              <a:t>(</a:t>
            </a:r>
            <a:r>
              <a:rPr sz="2400" spc="-129" dirty="0" smtClean="0">
                <a:solidFill>
                  <a:srgbClr val="0000FF"/>
                </a:solidFill>
                <a:latin typeface="Arial"/>
                <a:cs typeface="Arial"/>
              </a:rPr>
              <a:t>V</a:t>
            </a:r>
            <a:r>
              <a:rPr sz="2400" spc="0" dirty="0" smtClean="0">
                <a:solidFill>
                  <a:srgbClr val="0000FF"/>
                </a:solidFill>
                <a:latin typeface="Arial"/>
                <a:cs typeface="Arial"/>
              </a:rPr>
              <a:t>en</a:t>
            </a:r>
            <a:r>
              <a:rPr sz="2400" spc="-4" dirty="0" smtClean="0">
                <a:solidFill>
                  <a:srgbClr val="0000FF"/>
                </a:solidFill>
                <a:latin typeface="Arial"/>
                <a:cs typeface="Arial"/>
              </a:rPr>
              <a:t>o</a:t>
            </a:r>
            <a:r>
              <a:rPr sz="2400" spc="0" dirty="0" smtClean="0">
                <a:solidFill>
                  <a:srgbClr val="0000FF"/>
                </a:solidFill>
                <a:latin typeface="Arial"/>
                <a:cs typeface="Arial"/>
              </a:rPr>
              <a:t>us</a:t>
            </a:r>
            <a:endParaRPr sz="2400">
              <a:latin typeface="Arial"/>
              <a:cs typeface="Arial"/>
            </a:endParaRPr>
          </a:p>
        </p:txBody>
      </p:sp>
      <p:sp>
        <p:nvSpPr>
          <p:cNvPr id="3" name="object 3"/>
          <p:cNvSpPr txBox="1"/>
          <p:nvPr/>
        </p:nvSpPr>
        <p:spPr>
          <a:xfrm>
            <a:off x="4287088" y="1516030"/>
            <a:ext cx="1662785"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0000FF"/>
                </a:solidFill>
                <a:latin typeface="Arial"/>
                <a:cs typeface="Arial"/>
              </a:rPr>
              <a:t>thro</a:t>
            </a:r>
            <a:r>
              <a:rPr sz="2400" spc="4" dirty="0" smtClean="0">
                <a:solidFill>
                  <a:srgbClr val="0000FF"/>
                </a:solidFill>
                <a:latin typeface="Arial"/>
                <a:cs typeface="Arial"/>
              </a:rPr>
              <a:t>m</a:t>
            </a:r>
            <a:r>
              <a:rPr sz="2400" spc="0" dirty="0" smtClean="0">
                <a:solidFill>
                  <a:srgbClr val="0000FF"/>
                </a:solidFill>
                <a:latin typeface="Arial"/>
                <a:cs typeface="Arial"/>
              </a:rPr>
              <a:t>bos</a:t>
            </a:r>
            <a:r>
              <a:rPr sz="2400" spc="-9" dirty="0" smtClean="0">
                <a:solidFill>
                  <a:srgbClr val="0000FF"/>
                </a:solidFill>
                <a:latin typeface="Arial"/>
                <a:cs typeface="Arial"/>
              </a:rPr>
              <a:t>i</a:t>
            </a:r>
            <a:r>
              <a:rPr sz="2400" spc="0" dirty="0" smtClean="0">
                <a:solidFill>
                  <a:srgbClr val="0000FF"/>
                </a:solidFill>
                <a:latin typeface="Arial"/>
                <a:cs typeface="Arial"/>
              </a:rPr>
              <a:t>s)</a:t>
            </a:r>
            <a:endParaRPr sz="2400">
              <a:latin typeface="Arial"/>
              <a:cs typeface="Arial"/>
            </a:endParaRPr>
          </a:p>
        </p:txBody>
      </p:sp>
      <p:sp>
        <p:nvSpPr>
          <p:cNvPr id="2" name="object 2"/>
          <p:cNvSpPr txBox="1"/>
          <p:nvPr/>
        </p:nvSpPr>
        <p:spPr>
          <a:xfrm>
            <a:off x="841044" y="5938905"/>
            <a:ext cx="4423206"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0000FF"/>
                </a:solidFill>
                <a:latin typeface="Arial"/>
                <a:cs typeface="Arial"/>
              </a:rPr>
              <a:t>P</a:t>
            </a:r>
            <a:r>
              <a:rPr sz="1800" spc="-4" dirty="0" smtClean="0">
                <a:solidFill>
                  <a:srgbClr val="0000FF"/>
                </a:solidFill>
                <a:latin typeface="Arial"/>
                <a:cs typeface="Arial"/>
              </a:rPr>
              <a:t>h</a:t>
            </a:r>
            <a:r>
              <a:rPr sz="1800" spc="0" dirty="0" smtClean="0">
                <a:solidFill>
                  <a:srgbClr val="0000FF"/>
                </a:solidFill>
                <a:latin typeface="Arial"/>
                <a:cs typeface="Arial"/>
              </a:rPr>
              <a:t>ù  kh</a:t>
            </a:r>
            <a:r>
              <a:rPr sz="1800" spc="-4" dirty="0" smtClean="0">
                <a:solidFill>
                  <a:srgbClr val="0000FF"/>
                </a:solidFill>
                <a:latin typeface="Arial"/>
                <a:cs typeface="Arial"/>
              </a:rPr>
              <a:t>ô</a:t>
            </a:r>
            <a:r>
              <a:rPr sz="1800" spc="0" dirty="0" smtClean="0">
                <a:solidFill>
                  <a:srgbClr val="0000FF"/>
                </a:solidFill>
                <a:latin typeface="Arial"/>
                <a:cs typeface="Arial"/>
              </a:rPr>
              <a:t>ng</a:t>
            </a:r>
            <a:r>
              <a:rPr sz="1800" spc="4" dirty="0" smtClean="0">
                <a:solidFill>
                  <a:srgbClr val="0000FF"/>
                </a:solidFill>
                <a:latin typeface="Arial"/>
                <a:cs typeface="Arial"/>
              </a:rPr>
              <a:t> </a:t>
            </a:r>
            <a:r>
              <a:rPr sz="1800" spc="0" dirty="0" smtClean="0">
                <a:solidFill>
                  <a:srgbClr val="0000FF"/>
                </a:solidFill>
                <a:latin typeface="Arial"/>
                <a:cs typeface="Arial"/>
              </a:rPr>
              <a:t>đ</a:t>
            </a:r>
            <a:r>
              <a:rPr sz="1800" spc="-9" dirty="0" smtClean="0">
                <a:solidFill>
                  <a:srgbClr val="0000FF"/>
                </a:solidFill>
                <a:latin typeface="Arial"/>
                <a:cs typeface="Arial"/>
              </a:rPr>
              <a:t>ố</a:t>
            </a:r>
            <a:r>
              <a:rPr sz="1800" spc="0" dirty="0" smtClean="0">
                <a:solidFill>
                  <a:srgbClr val="0000FF"/>
                </a:solidFill>
                <a:latin typeface="Arial"/>
                <a:cs typeface="Arial"/>
              </a:rPr>
              <a:t>i</a:t>
            </a:r>
            <a:r>
              <a:rPr sz="1800" spc="14" dirty="0" smtClean="0">
                <a:solidFill>
                  <a:srgbClr val="0000FF"/>
                </a:solidFill>
                <a:latin typeface="Arial"/>
                <a:cs typeface="Arial"/>
              </a:rPr>
              <a:t> </a:t>
            </a:r>
            <a:r>
              <a:rPr sz="1800" spc="-14" dirty="0" smtClean="0">
                <a:solidFill>
                  <a:srgbClr val="0000FF"/>
                </a:solidFill>
                <a:latin typeface="Arial"/>
                <a:cs typeface="Arial"/>
              </a:rPr>
              <a:t>x</a:t>
            </a:r>
            <a:r>
              <a:rPr sz="1800" spc="0" dirty="0" smtClean="0">
                <a:solidFill>
                  <a:srgbClr val="0000FF"/>
                </a:solidFill>
                <a:latin typeface="Arial"/>
                <a:cs typeface="Arial"/>
              </a:rPr>
              <a:t>ứ</a:t>
            </a:r>
            <a:r>
              <a:rPr sz="1800" spc="-9" dirty="0" smtClean="0">
                <a:solidFill>
                  <a:srgbClr val="0000FF"/>
                </a:solidFill>
                <a:latin typeface="Arial"/>
                <a:cs typeface="Arial"/>
              </a:rPr>
              <a:t>n</a:t>
            </a:r>
            <a:r>
              <a:rPr sz="1800" spc="0" dirty="0" smtClean="0">
                <a:solidFill>
                  <a:srgbClr val="0000FF"/>
                </a:solidFill>
                <a:latin typeface="Arial"/>
                <a:cs typeface="Arial"/>
              </a:rPr>
              <a:t>g</a:t>
            </a:r>
            <a:r>
              <a:rPr sz="1800" spc="9" dirty="0" smtClean="0">
                <a:solidFill>
                  <a:srgbClr val="0000FF"/>
                </a:solidFill>
                <a:latin typeface="Arial"/>
                <a:cs typeface="Arial"/>
              </a:rPr>
              <a:t> </a:t>
            </a:r>
            <a:r>
              <a:rPr sz="1800" spc="0" dirty="0" smtClean="0">
                <a:solidFill>
                  <a:srgbClr val="0000FF"/>
                </a:solidFill>
                <a:latin typeface="Arial"/>
                <a:cs typeface="Arial"/>
              </a:rPr>
              <a:t>do</a:t>
            </a:r>
            <a:r>
              <a:rPr sz="1800" spc="-4" dirty="0" smtClean="0">
                <a:solidFill>
                  <a:srgbClr val="0000FF"/>
                </a:solidFill>
                <a:latin typeface="Arial"/>
                <a:cs typeface="Arial"/>
              </a:rPr>
              <a:t> </a:t>
            </a:r>
            <a:r>
              <a:rPr sz="1800" spc="4" dirty="0" smtClean="0">
                <a:solidFill>
                  <a:srgbClr val="0000FF"/>
                </a:solidFill>
                <a:latin typeface="Arial"/>
                <a:cs typeface="Arial"/>
              </a:rPr>
              <a:t>t</a:t>
            </a:r>
            <a:r>
              <a:rPr sz="1800" spc="0" dirty="0" smtClean="0">
                <a:solidFill>
                  <a:srgbClr val="0000FF"/>
                </a:solidFill>
                <a:latin typeface="Arial"/>
                <a:cs typeface="Arial"/>
              </a:rPr>
              <a:t>h</a:t>
            </a:r>
            <a:r>
              <a:rPr sz="1800" spc="-9" dirty="0" smtClean="0">
                <a:solidFill>
                  <a:srgbClr val="0000FF"/>
                </a:solidFill>
                <a:latin typeface="Arial"/>
                <a:cs typeface="Arial"/>
              </a:rPr>
              <a:t>u</a:t>
            </a:r>
            <a:r>
              <a:rPr sz="1800" spc="-25" dirty="0" smtClean="0">
                <a:solidFill>
                  <a:srgbClr val="0000FF"/>
                </a:solidFill>
                <a:latin typeface="Arial"/>
                <a:cs typeface="Arial"/>
              </a:rPr>
              <a:t>ỵ</a:t>
            </a:r>
            <a:r>
              <a:rPr sz="1800" spc="0" dirty="0" smtClean="0">
                <a:solidFill>
                  <a:srgbClr val="0000FF"/>
                </a:solidFill>
                <a:latin typeface="Arial"/>
                <a:cs typeface="Arial"/>
              </a:rPr>
              <a:t>ên</a:t>
            </a:r>
            <a:r>
              <a:rPr sz="1800" spc="29" dirty="0" smtClean="0">
                <a:solidFill>
                  <a:srgbClr val="0000FF"/>
                </a:solidFill>
                <a:latin typeface="Arial"/>
                <a:cs typeface="Arial"/>
              </a:rPr>
              <a:t> </a:t>
            </a:r>
            <a:r>
              <a:rPr sz="1800" spc="0" dirty="0" smtClean="0">
                <a:solidFill>
                  <a:srgbClr val="0000FF"/>
                </a:solidFill>
                <a:latin typeface="Arial"/>
                <a:cs typeface="Arial"/>
              </a:rPr>
              <a:t>tác</a:t>
            </a:r>
            <a:r>
              <a:rPr sz="1800" spc="-29" dirty="0" smtClean="0">
                <a:solidFill>
                  <a:srgbClr val="0000FF"/>
                </a:solidFill>
                <a:latin typeface="Arial"/>
                <a:cs typeface="Arial"/>
              </a:rPr>
              <a:t> </a:t>
            </a:r>
            <a:r>
              <a:rPr sz="1800" spc="14" dirty="0" smtClean="0">
                <a:solidFill>
                  <a:srgbClr val="0000FF"/>
                </a:solidFill>
                <a:latin typeface="Arial"/>
                <a:cs typeface="Arial"/>
              </a:rPr>
              <a:t>T</a:t>
            </a:r>
            <a:r>
              <a:rPr sz="1800" spc="0" dirty="0" smtClean="0">
                <a:solidFill>
                  <a:srgbClr val="0000FF"/>
                </a:solidFill>
                <a:latin typeface="Arial"/>
                <a:cs typeface="Arial"/>
              </a:rPr>
              <a:t>M</a:t>
            </a:r>
            <a:r>
              <a:rPr sz="1800" spc="-19" dirty="0" smtClean="0">
                <a:solidFill>
                  <a:srgbClr val="0000FF"/>
                </a:solidFill>
                <a:latin typeface="Arial"/>
                <a:cs typeface="Arial"/>
              </a:rPr>
              <a:t> </a:t>
            </a:r>
            <a:r>
              <a:rPr sz="1800" spc="0" dirty="0" smtClean="0">
                <a:solidFill>
                  <a:srgbClr val="0000FF"/>
                </a:solidFill>
                <a:latin typeface="Arial"/>
                <a:cs typeface="Arial"/>
              </a:rPr>
              <a:t>sâu</a:t>
            </a:r>
            <a:endParaRPr sz="18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304800" y="1676400"/>
            <a:ext cx="3744976" cy="4114800"/>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4648200" y="1219073"/>
            <a:ext cx="3392424" cy="2716276"/>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txBox="1"/>
          <p:nvPr/>
        </p:nvSpPr>
        <p:spPr>
          <a:xfrm>
            <a:off x="2519934" y="319831"/>
            <a:ext cx="2367231"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FFDE67"/>
                </a:solidFill>
                <a:latin typeface="Arial"/>
                <a:cs typeface="Arial"/>
              </a:rPr>
              <a:t>BiẾN</a:t>
            </a:r>
            <a:r>
              <a:rPr sz="2800" b="1" spc="-51" dirty="0" smtClean="0">
                <a:solidFill>
                  <a:srgbClr val="FFDE67"/>
                </a:solidFill>
                <a:latin typeface="Arial"/>
                <a:cs typeface="Arial"/>
              </a:rPr>
              <a:t> </a:t>
            </a:r>
            <a:r>
              <a:rPr sz="2800" b="1" spc="0" dirty="0" smtClean="0">
                <a:solidFill>
                  <a:srgbClr val="FFDE67"/>
                </a:solidFill>
                <a:latin typeface="Arial"/>
                <a:cs typeface="Arial"/>
              </a:rPr>
              <a:t>CHỨNG</a:t>
            </a:r>
            <a:endParaRPr sz="2800">
              <a:latin typeface="Arial"/>
              <a:cs typeface="Arial"/>
            </a:endParaRPr>
          </a:p>
        </p:txBody>
      </p:sp>
      <p:sp>
        <p:nvSpPr>
          <p:cNvPr id="13" name="object 13"/>
          <p:cNvSpPr txBox="1"/>
          <p:nvPr/>
        </p:nvSpPr>
        <p:spPr>
          <a:xfrm>
            <a:off x="4911123" y="319831"/>
            <a:ext cx="847793"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FFDE67"/>
                </a:solidFill>
                <a:latin typeface="Arial"/>
                <a:cs typeface="Arial"/>
              </a:rPr>
              <a:t>CỦA</a:t>
            </a:r>
            <a:endParaRPr sz="2800">
              <a:latin typeface="Arial"/>
              <a:cs typeface="Arial"/>
            </a:endParaRPr>
          </a:p>
        </p:txBody>
      </p:sp>
      <p:sp>
        <p:nvSpPr>
          <p:cNvPr id="12" name="object 12"/>
          <p:cNvSpPr txBox="1"/>
          <p:nvPr/>
        </p:nvSpPr>
        <p:spPr>
          <a:xfrm>
            <a:off x="5768315" y="319831"/>
            <a:ext cx="106475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FFDE67"/>
                </a:solidFill>
                <a:latin typeface="Arial"/>
                <a:cs typeface="Arial"/>
              </a:rPr>
              <a:t>HCTH</a:t>
            </a:r>
            <a:endParaRPr sz="2800">
              <a:latin typeface="Arial"/>
              <a:cs typeface="Arial"/>
            </a:endParaRPr>
          </a:p>
        </p:txBody>
      </p:sp>
      <p:sp>
        <p:nvSpPr>
          <p:cNvPr id="11" name="object 11"/>
          <p:cNvSpPr txBox="1"/>
          <p:nvPr/>
        </p:nvSpPr>
        <p:spPr>
          <a:xfrm>
            <a:off x="231140" y="997870"/>
            <a:ext cx="1086713"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FFFFFF"/>
                </a:solidFill>
                <a:latin typeface="Arial"/>
                <a:cs typeface="Arial"/>
              </a:rPr>
              <a:t>Th</a:t>
            </a:r>
            <a:r>
              <a:rPr sz="2400" spc="-4" dirty="0" smtClean="0">
                <a:solidFill>
                  <a:srgbClr val="FFFFFF"/>
                </a:solidFill>
                <a:latin typeface="Arial"/>
                <a:cs typeface="Arial"/>
              </a:rPr>
              <a:t>u</a:t>
            </a:r>
            <a:r>
              <a:rPr sz="2400" spc="0" dirty="0" smtClean="0">
                <a:solidFill>
                  <a:srgbClr val="FFFFFF"/>
                </a:solidFill>
                <a:latin typeface="Arial"/>
                <a:cs typeface="Arial"/>
              </a:rPr>
              <a:t>yên</a:t>
            </a:r>
            <a:endParaRPr sz="2400">
              <a:latin typeface="Arial"/>
              <a:cs typeface="Arial"/>
            </a:endParaRPr>
          </a:p>
        </p:txBody>
      </p:sp>
      <p:sp>
        <p:nvSpPr>
          <p:cNvPr id="10" name="object 10"/>
          <p:cNvSpPr txBox="1"/>
          <p:nvPr/>
        </p:nvSpPr>
        <p:spPr>
          <a:xfrm>
            <a:off x="1332687" y="997870"/>
            <a:ext cx="477723"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FFFFFF"/>
                </a:solidFill>
                <a:latin typeface="Arial"/>
                <a:cs typeface="Arial"/>
              </a:rPr>
              <a:t>tắc</a:t>
            </a:r>
            <a:endParaRPr sz="2400">
              <a:latin typeface="Arial"/>
              <a:cs typeface="Arial"/>
            </a:endParaRPr>
          </a:p>
        </p:txBody>
      </p:sp>
      <p:sp>
        <p:nvSpPr>
          <p:cNvPr id="9" name="object 9"/>
          <p:cNvSpPr txBox="1"/>
          <p:nvPr/>
        </p:nvSpPr>
        <p:spPr>
          <a:xfrm>
            <a:off x="1824024" y="997870"/>
            <a:ext cx="577088"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FFFFFF"/>
                </a:solidFill>
                <a:latin typeface="Arial"/>
                <a:cs typeface="Arial"/>
              </a:rPr>
              <a:t>t</a:t>
            </a:r>
            <a:r>
              <a:rPr sz="2400" spc="-19" dirty="0" smtClean="0">
                <a:solidFill>
                  <a:srgbClr val="FFFFFF"/>
                </a:solidFill>
                <a:latin typeface="Arial"/>
                <a:cs typeface="Arial"/>
              </a:rPr>
              <a:t>ĩ</a:t>
            </a:r>
            <a:r>
              <a:rPr sz="2400" spc="0" dirty="0" smtClean="0">
                <a:solidFill>
                  <a:srgbClr val="FFFFFF"/>
                </a:solidFill>
                <a:latin typeface="Arial"/>
                <a:cs typeface="Arial"/>
              </a:rPr>
              <a:t>nh</a:t>
            </a:r>
            <a:endParaRPr sz="2400">
              <a:latin typeface="Arial"/>
              <a:cs typeface="Arial"/>
            </a:endParaRPr>
          </a:p>
        </p:txBody>
      </p:sp>
      <p:sp>
        <p:nvSpPr>
          <p:cNvPr id="8" name="object 8"/>
          <p:cNvSpPr txBox="1"/>
          <p:nvPr/>
        </p:nvSpPr>
        <p:spPr>
          <a:xfrm>
            <a:off x="2414727" y="997870"/>
            <a:ext cx="816356"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FFFFFF"/>
                </a:solidFill>
                <a:latin typeface="Arial"/>
                <a:cs typeface="Arial"/>
              </a:rPr>
              <a:t>mạch</a:t>
            </a:r>
            <a:endParaRPr sz="2400">
              <a:latin typeface="Arial"/>
              <a:cs typeface="Arial"/>
            </a:endParaRPr>
          </a:p>
        </p:txBody>
      </p:sp>
      <p:sp>
        <p:nvSpPr>
          <p:cNvPr id="7" name="object 7"/>
          <p:cNvSpPr txBox="1"/>
          <p:nvPr/>
        </p:nvSpPr>
        <p:spPr>
          <a:xfrm>
            <a:off x="3244697" y="997870"/>
            <a:ext cx="665175" cy="330200"/>
          </a:xfrm>
          <a:prstGeom prst="rect">
            <a:avLst/>
          </a:prstGeom>
        </p:spPr>
        <p:txBody>
          <a:bodyPr wrap="square" lIns="0" tIns="0" rIns="0" bIns="0" rtlCol="0">
            <a:noAutofit/>
          </a:bodyPr>
          <a:lstStyle/>
          <a:p>
            <a:pPr marL="12700">
              <a:lnSpc>
                <a:spcPts val="2555"/>
              </a:lnSpc>
              <a:spcBef>
                <a:spcPts val="127"/>
              </a:spcBef>
            </a:pPr>
            <a:r>
              <a:rPr sz="2400" spc="4" dirty="0" smtClean="0">
                <a:solidFill>
                  <a:srgbClr val="FFFFFF"/>
                </a:solidFill>
                <a:latin typeface="Arial"/>
                <a:cs typeface="Arial"/>
              </a:rPr>
              <a:t>t</a:t>
            </a:r>
            <a:r>
              <a:rPr sz="2400" spc="0" dirty="0" smtClean="0">
                <a:solidFill>
                  <a:srgbClr val="FFFFFF"/>
                </a:solidFill>
                <a:latin typeface="Arial"/>
                <a:cs typeface="Arial"/>
              </a:rPr>
              <a:t>hận</a:t>
            </a:r>
            <a:endParaRPr sz="2400">
              <a:latin typeface="Arial"/>
              <a:cs typeface="Arial"/>
            </a:endParaRPr>
          </a:p>
        </p:txBody>
      </p:sp>
      <p:sp>
        <p:nvSpPr>
          <p:cNvPr id="6" name="object 6"/>
          <p:cNvSpPr txBox="1"/>
          <p:nvPr/>
        </p:nvSpPr>
        <p:spPr>
          <a:xfrm>
            <a:off x="5413629" y="4111299"/>
            <a:ext cx="1532331"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FFFFFF"/>
                </a:solidFill>
                <a:latin typeface="Arial"/>
                <a:cs typeface="Arial"/>
              </a:rPr>
              <a:t>B</a:t>
            </a:r>
            <a:r>
              <a:rPr sz="1800" spc="-4" dirty="0" smtClean="0">
                <a:solidFill>
                  <a:srgbClr val="FFFFFF"/>
                </a:solidFill>
                <a:latin typeface="Arial"/>
                <a:cs typeface="Arial"/>
              </a:rPr>
              <a:t>ệ</a:t>
            </a:r>
            <a:r>
              <a:rPr sz="1800" spc="0" dirty="0" smtClean="0">
                <a:solidFill>
                  <a:srgbClr val="FFFFFF"/>
                </a:solidFill>
                <a:latin typeface="Arial"/>
                <a:cs typeface="Arial"/>
              </a:rPr>
              <a:t>nh</a:t>
            </a:r>
            <a:r>
              <a:rPr sz="1800" spc="4" dirty="0" smtClean="0">
                <a:solidFill>
                  <a:srgbClr val="FFFFFF"/>
                </a:solidFill>
                <a:latin typeface="Arial"/>
                <a:cs typeface="Arial"/>
              </a:rPr>
              <a:t> </a:t>
            </a:r>
            <a:r>
              <a:rPr sz="1800" spc="0" dirty="0" smtClean="0">
                <a:solidFill>
                  <a:srgbClr val="FFFFFF"/>
                </a:solidFill>
                <a:latin typeface="Arial"/>
                <a:cs typeface="Arial"/>
              </a:rPr>
              <a:t>cầu</a:t>
            </a:r>
            <a:r>
              <a:rPr sz="1800" spc="-4" dirty="0" smtClean="0">
                <a:solidFill>
                  <a:srgbClr val="FFFFFF"/>
                </a:solidFill>
                <a:latin typeface="Arial"/>
                <a:cs typeface="Arial"/>
              </a:rPr>
              <a:t> </a:t>
            </a:r>
            <a:r>
              <a:rPr sz="1800" spc="4" dirty="0" smtClean="0">
                <a:solidFill>
                  <a:srgbClr val="FFFFFF"/>
                </a:solidFill>
                <a:latin typeface="Arial"/>
                <a:cs typeface="Arial"/>
              </a:rPr>
              <a:t>t</a:t>
            </a:r>
            <a:r>
              <a:rPr sz="1800" spc="0" dirty="0" smtClean="0">
                <a:solidFill>
                  <a:srgbClr val="FFFFFF"/>
                </a:solidFill>
                <a:latin typeface="Arial"/>
                <a:cs typeface="Arial"/>
              </a:rPr>
              <a:t>h</a:t>
            </a:r>
            <a:r>
              <a:rPr sz="1800" spc="-9" dirty="0" smtClean="0">
                <a:solidFill>
                  <a:srgbClr val="FFFFFF"/>
                </a:solidFill>
                <a:latin typeface="Arial"/>
                <a:cs typeface="Arial"/>
              </a:rPr>
              <a:t>ậ</a:t>
            </a:r>
            <a:r>
              <a:rPr sz="1800" spc="0" dirty="0" smtClean="0">
                <a:solidFill>
                  <a:srgbClr val="FFFFFF"/>
                </a:solidFill>
                <a:latin typeface="Arial"/>
                <a:cs typeface="Arial"/>
              </a:rPr>
              <a:t>n</a:t>
            </a:r>
            <a:endParaRPr sz="1800">
              <a:latin typeface="Arial"/>
              <a:cs typeface="Arial"/>
            </a:endParaRPr>
          </a:p>
        </p:txBody>
      </p:sp>
      <p:sp>
        <p:nvSpPr>
          <p:cNvPr id="5" name="object 5"/>
          <p:cNvSpPr txBox="1"/>
          <p:nvPr/>
        </p:nvSpPr>
        <p:spPr>
          <a:xfrm>
            <a:off x="6949821" y="4111299"/>
            <a:ext cx="630732"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FFFFFF"/>
                </a:solidFill>
                <a:latin typeface="Arial"/>
                <a:cs typeface="Arial"/>
              </a:rPr>
              <a:t>m</a:t>
            </a:r>
            <a:r>
              <a:rPr sz="1800" spc="-4" dirty="0" smtClean="0">
                <a:solidFill>
                  <a:srgbClr val="FFFFFF"/>
                </a:solidFill>
                <a:latin typeface="Arial"/>
                <a:cs typeface="Arial"/>
              </a:rPr>
              <a:t>à</a:t>
            </a:r>
            <a:r>
              <a:rPr sz="1800" spc="0" dirty="0" smtClean="0">
                <a:solidFill>
                  <a:srgbClr val="FFFFFF"/>
                </a:solidFill>
                <a:latin typeface="Arial"/>
                <a:cs typeface="Arial"/>
              </a:rPr>
              <a:t>ng</a:t>
            </a:r>
            <a:endParaRPr sz="1800">
              <a:latin typeface="Arial"/>
              <a:cs typeface="Arial"/>
            </a:endParaRPr>
          </a:p>
        </p:txBody>
      </p:sp>
      <p:sp>
        <p:nvSpPr>
          <p:cNvPr id="4" name="object 4"/>
          <p:cNvSpPr txBox="1"/>
          <p:nvPr/>
        </p:nvSpPr>
        <p:spPr>
          <a:xfrm>
            <a:off x="4041775" y="4686323"/>
            <a:ext cx="2899433" cy="889754"/>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FFFF99"/>
                </a:solidFill>
                <a:latin typeface="Arial"/>
                <a:cs typeface="Arial"/>
              </a:rPr>
              <a:t>Thường</a:t>
            </a:r>
            <a:r>
              <a:rPr sz="2000" spc="-19" dirty="0" smtClean="0">
                <a:solidFill>
                  <a:srgbClr val="FFFF99"/>
                </a:solidFill>
                <a:latin typeface="Arial"/>
                <a:cs typeface="Arial"/>
              </a:rPr>
              <a:t> </a:t>
            </a:r>
            <a:r>
              <a:rPr sz="2000" spc="0" dirty="0" smtClean="0">
                <a:solidFill>
                  <a:srgbClr val="FFFF99"/>
                </a:solidFill>
                <a:latin typeface="Arial"/>
                <a:cs typeface="Arial"/>
              </a:rPr>
              <a:t>gặp</a:t>
            </a:r>
            <a:r>
              <a:rPr sz="2000" spc="-9" dirty="0" smtClean="0">
                <a:solidFill>
                  <a:srgbClr val="FFFF99"/>
                </a:solidFill>
                <a:latin typeface="Arial"/>
                <a:cs typeface="Arial"/>
              </a:rPr>
              <a:t> </a:t>
            </a:r>
            <a:r>
              <a:rPr sz="2000" spc="0" dirty="0" smtClean="0">
                <a:solidFill>
                  <a:srgbClr val="FFFF99"/>
                </a:solidFill>
                <a:latin typeface="Arial"/>
                <a:cs typeface="Arial"/>
              </a:rPr>
              <a:t>trong</a:t>
            </a:r>
            <a:r>
              <a:rPr sz="2000" spc="-25" dirty="0" smtClean="0">
                <a:solidFill>
                  <a:srgbClr val="FFFF99"/>
                </a:solidFill>
                <a:latin typeface="Arial"/>
                <a:cs typeface="Arial"/>
              </a:rPr>
              <a:t> </a:t>
            </a:r>
            <a:r>
              <a:rPr sz="2000" spc="0" dirty="0" smtClean="0">
                <a:solidFill>
                  <a:srgbClr val="FFFF99"/>
                </a:solidFill>
                <a:latin typeface="Arial"/>
                <a:cs typeface="Arial"/>
              </a:rPr>
              <a:t>H</a:t>
            </a:r>
            <a:r>
              <a:rPr sz="2000" spc="4" dirty="0" smtClean="0">
                <a:solidFill>
                  <a:srgbClr val="FFFF99"/>
                </a:solidFill>
                <a:latin typeface="Arial"/>
                <a:cs typeface="Arial"/>
              </a:rPr>
              <a:t>C</a:t>
            </a:r>
            <a:r>
              <a:rPr sz="2000" spc="0" dirty="0" smtClean="0">
                <a:solidFill>
                  <a:srgbClr val="FFFF99"/>
                </a:solidFill>
                <a:latin typeface="Arial"/>
                <a:cs typeface="Arial"/>
              </a:rPr>
              <a:t>TH</a:t>
            </a:r>
            <a:endParaRPr sz="2000" dirty="0">
              <a:latin typeface="Arial"/>
              <a:cs typeface="Arial"/>
            </a:endParaRPr>
          </a:p>
          <a:p>
            <a:pPr marL="12700" marR="38221">
              <a:lnSpc>
                <a:spcPct val="95825"/>
              </a:lnSpc>
            </a:pPr>
            <a:r>
              <a:rPr sz="2000" spc="0" dirty="0" smtClean="0">
                <a:solidFill>
                  <a:srgbClr val="FFFFFF"/>
                </a:solidFill>
                <a:latin typeface="Arial"/>
                <a:cs typeface="Arial"/>
              </a:rPr>
              <a:t>Bệnh</a:t>
            </a:r>
            <a:r>
              <a:rPr sz="2000" spc="-14" dirty="0" smtClean="0">
                <a:solidFill>
                  <a:srgbClr val="FFFFFF"/>
                </a:solidFill>
                <a:latin typeface="Arial"/>
                <a:cs typeface="Arial"/>
              </a:rPr>
              <a:t> </a:t>
            </a:r>
            <a:r>
              <a:rPr sz="2000" spc="0" dirty="0" smtClean="0">
                <a:solidFill>
                  <a:srgbClr val="FFFFFF"/>
                </a:solidFill>
                <a:latin typeface="Arial"/>
                <a:cs typeface="Arial"/>
              </a:rPr>
              <a:t>c</a:t>
            </a:r>
            <a:r>
              <a:rPr sz="2000" spc="4" dirty="0" smtClean="0">
                <a:solidFill>
                  <a:srgbClr val="FFFFFF"/>
                </a:solidFill>
                <a:latin typeface="Arial"/>
                <a:cs typeface="Arial"/>
              </a:rPr>
              <a:t>ầ</a:t>
            </a:r>
            <a:r>
              <a:rPr sz="2000" spc="0" dirty="0" smtClean="0">
                <a:solidFill>
                  <a:srgbClr val="FFFFFF"/>
                </a:solidFill>
                <a:latin typeface="Arial"/>
                <a:cs typeface="Arial"/>
              </a:rPr>
              <a:t>u</a:t>
            </a:r>
            <a:r>
              <a:rPr sz="2000" spc="-14" dirty="0" smtClean="0">
                <a:solidFill>
                  <a:srgbClr val="FFFFFF"/>
                </a:solidFill>
                <a:latin typeface="Arial"/>
                <a:cs typeface="Arial"/>
              </a:rPr>
              <a:t> </a:t>
            </a:r>
            <a:r>
              <a:rPr sz="2000" spc="0" dirty="0" smtClean="0">
                <a:solidFill>
                  <a:srgbClr val="FFFFFF"/>
                </a:solidFill>
                <a:latin typeface="Arial"/>
                <a:cs typeface="Arial"/>
              </a:rPr>
              <a:t>thận</a:t>
            </a:r>
            <a:r>
              <a:rPr sz="2000" spc="-14" dirty="0" smtClean="0">
                <a:solidFill>
                  <a:srgbClr val="FFFFFF"/>
                </a:solidFill>
                <a:latin typeface="Arial"/>
                <a:cs typeface="Arial"/>
              </a:rPr>
              <a:t> </a:t>
            </a:r>
            <a:r>
              <a:rPr sz="2000" spc="0" dirty="0" smtClean="0">
                <a:solidFill>
                  <a:srgbClr val="FFFFFF"/>
                </a:solidFill>
                <a:latin typeface="Arial"/>
                <a:cs typeface="Arial"/>
              </a:rPr>
              <a:t>màng</a:t>
            </a:r>
            <a:endParaRPr sz="2000" dirty="0">
              <a:latin typeface="Arial"/>
              <a:cs typeface="Arial"/>
            </a:endParaRPr>
          </a:p>
          <a:p>
            <a:pPr marL="12700" marR="38221">
              <a:lnSpc>
                <a:spcPct val="95825"/>
              </a:lnSpc>
              <a:spcBef>
                <a:spcPts val="100"/>
              </a:spcBef>
            </a:pPr>
            <a:r>
              <a:rPr sz="2000" spc="-39" dirty="0" smtClean="0">
                <a:solidFill>
                  <a:srgbClr val="FFFFFF"/>
                </a:solidFill>
                <a:latin typeface="Arial"/>
                <a:cs typeface="Arial"/>
              </a:rPr>
              <a:t>V</a:t>
            </a:r>
            <a:r>
              <a:rPr sz="2000" spc="0" dirty="0" smtClean="0">
                <a:solidFill>
                  <a:srgbClr val="FFFFFF"/>
                </a:solidFill>
                <a:latin typeface="Arial"/>
                <a:cs typeface="Arial"/>
              </a:rPr>
              <a:t>iêm CT</a:t>
            </a:r>
            <a:r>
              <a:rPr sz="2000" spc="-34" dirty="0" smtClean="0">
                <a:solidFill>
                  <a:srgbClr val="FFFFFF"/>
                </a:solidFill>
                <a:latin typeface="Arial"/>
                <a:cs typeface="Arial"/>
              </a:rPr>
              <a:t> </a:t>
            </a:r>
            <a:r>
              <a:rPr sz="2000" spc="-9" dirty="0" smtClean="0">
                <a:solidFill>
                  <a:srgbClr val="FFFFFF"/>
                </a:solidFill>
                <a:latin typeface="Arial"/>
                <a:cs typeface="Arial"/>
              </a:rPr>
              <a:t>t</a:t>
            </a:r>
            <a:r>
              <a:rPr sz="2000" spc="0" dirty="0" smtClean="0">
                <a:solidFill>
                  <a:srgbClr val="FFFFFF"/>
                </a:solidFill>
                <a:latin typeface="Arial"/>
                <a:cs typeface="Arial"/>
              </a:rPr>
              <a:t>ăng</a:t>
            </a:r>
            <a:r>
              <a:rPr sz="2000" spc="-9" dirty="0" smtClean="0">
                <a:solidFill>
                  <a:srgbClr val="FFFFFF"/>
                </a:solidFill>
                <a:latin typeface="Arial"/>
                <a:cs typeface="Arial"/>
              </a:rPr>
              <a:t> </a:t>
            </a:r>
            <a:r>
              <a:rPr sz="2000" spc="0" dirty="0" smtClean="0">
                <a:solidFill>
                  <a:srgbClr val="FFFFFF"/>
                </a:solidFill>
                <a:latin typeface="Arial"/>
                <a:cs typeface="Arial"/>
              </a:rPr>
              <a:t>si</a:t>
            </a:r>
            <a:r>
              <a:rPr sz="2000" spc="4" dirty="0" smtClean="0">
                <a:solidFill>
                  <a:srgbClr val="FFFFFF"/>
                </a:solidFill>
                <a:latin typeface="Arial"/>
                <a:cs typeface="Arial"/>
              </a:rPr>
              <a:t>n</a:t>
            </a:r>
            <a:r>
              <a:rPr sz="2000" spc="0" dirty="0" smtClean="0">
                <a:solidFill>
                  <a:srgbClr val="FFFFFF"/>
                </a:solidFill>
                <a:latin typeface="Arial"/>
                <a:cs typeface="Arial"/>
              </a:rPr>
              <a:t>h</a:t>
            </a:r>
            <a:r>
              <a:rPr sz="2000" spc="-14" dirty="0" smtClean="0">
                <a:solidFill>
                  <a:srgbClr val="FFFFFF"/>
                </a:solidFill>
                <a:latin typeface="Arial"/>
                <a:cs typeface="Arial"/>
              </a:rPr>
              <a:t> </a:t>
            </a:r>
            <a:r>
              <a:rPr sz="2000" spc="0" dirty="0" smtClean="0">
                <a:solidFill>
                  <a:srgbClr val="FFFFFF"/>
                </a:solidFill>
                <a:latin typeface="Arial"/>
                <a:cs typeface="Arial"/>
              </a:rPr>
              <a:t>màng</a:t>
            </a:r>
            <a:endParaRPr sz="2000" dirty="0">
              <a:latin typeface="Arial"/>
              <a:cs typeface="Arial"/>
            </a:endParaRPr>
          </a:p>
        </p:txBody>
      </p:sp>
      <p:sp>
        <p:nvSpPr>
          <p:cNvPr id="3" name="object 3"/>
          <p:cNvSpPr txBox="1"/>
          <p:nvPr/>
        </p:nvSpPr>
        <p:spPr>
          <a:xfrm>
            <a:off x="6946386" y="4686323"/>
            <a:ext cx="346973" cy="280212"/>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FFFF99"/>
                </a:solidFill>
                <a:latin typeface="Arial"/>
                <a:cs typeface="Arial"/>
              </a:rPr>
              <a:t>do</a:t>
            </a:r>
            <a:endParaRPr sz="2000">
              <a:latin typeface="Arial"/>
              <a:cs typeface="Arial"/>
            </a:endParaRPr>
          </a:p>
        </p:txBody>
      </p:sp>
      <p:sp>
        <p:nvSpPr>
          <p:cNvPr id="2" name="object 2"/>
          <p:cNvSpPr txBox="1"/>
          <p:nvPr/>
        </p:nvSpPr>
        <p:spPr>
          <a:xfrm>
            <a:off x="4041775" y="5600919"/>
            <a:ext cx="3522200" cy="889870"/>
          </a:xfrm>
          <a:prstGeom prst="rect">
            <a:avLst/>
          </a:prstGeom>
        </p:spPr>
        <p:txBody>
          <a:bodyPr wrap="square" lIns="0" tIns="0" rIns="0" bIns="0" rtlCol="0">
            <a:noAutofit/>
          </a:bodyPr>
          <a:lstStyle/>
          <a:p>
            <a:pPr marL="12700">
              <a:lnSpc>
                <a:spcPts val="2150"/>
              </a:lnSpc>
              <a:spcBef>
                <a:spcPts val="107"/>
              </a:spcBef>
            </a:pPr>
            <a:r>
              <a:rPr sz="2000" spc="0" dirty="0" smtClean="0">
                <a:solidFill>
                  <a:srgbClr val="FFFF99"/>
                </a:solidFill>
                <a:latin typeface="Arial"/>
                <a:cs typeface="Arial"/>
              </a:rPr>
              <a:t>LS:</a:t>
            </a:r>
            <a:r>
              <a:rPr sz="2000" spc="-9" dirty="0" smtClean="0">
                <a:solidFill>
                  <a:srgbClr val="FFFF99"/>
                </a:solidFill>
                <a:latin typeface="Arial"/>
                <a:cs typeface="Arial"/>
              </a:rPr>
              <a:t> </a:t>
            </a:r>
            <a:r>
              <a:rPr sz="2000" spc="0" dirty="0" smtClean="0">
                <a:solidFill>
                  <a:srgbClr val="FFFFFF"/>
                </a:solidFill>
                <a:latin typeface="Arial"/>
                <a:cs typeface="Arial"/>
              </a:rPr>
              <a:t>Đ</a:t>
            </a:r>
            <a:r>
              <a:rPr sz="2000" spc="4" dirty="0" smtClean="0">
                <a:solidFill>
                  <a:srgbClr val="FFFFFF"/>
                </a:solidFill>
                <a:latin typeface="Arial"/>
                <a:cs typeface="Arial"/>
              </a:rPr>
              <a:t>a</a:t>
            </a:r>
            <a:r>
              <a:rPr sz="2000" spc="0" dirty="0" smtClean="0">
                <a:solidFill>
                  <a:srgbClr val="FFFFFF"/>
                </a:solidFill>
                <a:latin typeface="Arial"/>
                <a:cs typeface="Arial"/>
              </a:rPr>
              <a:t>u</a:t>
            </a:r>
            <a:r>
              <a:rPr sz="2000" spc="-14" dirty="0" smtClean="0">
                <a:solidFill>
                  <a:srgbClr val="FFFFFF"/>
                </a:solidFill>
                <a:latin typeface="Arial"/>
                <a:cs typeface="Arial"/>
              </a:rPr>
              <a:t> </a:t>
            </a:r>
            <a:r>
              <a:rPr sz="2000" spc="0" dirty="0" smtClean="0">
                <a:solidFill>
                  <a:srgbClr val="FFFFFF"/>
                </a:solidFill>
                <a:latin typeface="Arial"/>
                <a:cs typeface="Arial"/>
              </a:rPr>
              <a:t>vùng</a:t>
            </a:r>
            <a:r>
              <a:rPr sz="2000" spc="-14" dirty="0" smtClean="0">
                <a:solidFill>
                  <a:srgbClr val="FFFFFF"/>
                </a:solidFill>
                <a:latin typeface="Arial"/>
                <a:cs typeface="Arial"/>
              </a:rPr>
              <a:t> </a:t>
            </a:r>
            <a:r>
              <a:rPr sz="2000" spc="0" dirty="0" smtClean="0">
                <a:solidFill>
                  <a:srgbClr val="FFFFFF"/>
                </a:solidFill>
                <a:latin typeface="Arial"/>
                <a:cs typeface="Arial"/>
              </a:rPr>
              <a:t>hông</a:t>
            </a:r>
            <a:r>
              <a:rPr sz="2000" spc="-9" dirty="0" smtClean="0">
                <a:solidFill>
                  <a:srgbClr val="FFFFFF"/>
                </a:solidFill>
                <a:latin typeface="Arial"/>
                <a:cs typeface="Arial"/>
              </a:rPr>
              <a:t> </a:t>
            </a:r>
            <a:r>
              <a:rPr sz="2000" spc="0" dirty="0" smtClean="0">
                <a:solidFill>
                  <a:srgbClr val="FFFFFF"/>
                </a:solidFill>
                <a:latin typeface="Arial"/>
                <a:cs typeface="Arial"/>
              </a:rPr>
              <a:t>lưng</a:t>
            </a:r>
            <a:r>
              <a:rPr sz="2000" spc="-9" dirty="0" smtClean="0">
                <a:solidFill>
                  <a:srgbClr val="FFFFFF"/>
                </a:solidFill>
                <a:latin typeface="Arial"/>
                <a:cs typeface="Arial"/>
              </a:rPr>
              <a:t> </a:t>
            </a:r>
            <a:r>
              <a:rPr sz="2000" spc="0" dirty="0" smtClean="0">
                <a:solidFill>
                  <a:srgbClr val="FFFFFF"/>
                </a:solidFill>
                <a:latin typeface="Arial"/>
                <a:cs typeface="Arial"/>
              </a:rPr>
              <a:t>1 bên</a:t>
            </a:r>
            <a:endParaRPr sz="2000">
              <a:latin typeface="Arial"/>
              <a:cs typeface="Arial"/>
            </a:endParaRPr>
          </a:p>
          <a:p>
            <a:pPr marL="927353" marR="38176">
              <a:lnSpc>
                <a:spcPct val="95825"/>
              </a:lnSpc>
            </a:pPr>
            <a:r>
              <a:rPr sz="2000" spc="-69" dirty="0" smtClean="0">
                <a:solidFill>
                  <a:srgbClr val="FFFFFF"/>
                </a:solidFill>
                <a:latin typeface="Arial"/>
                <a:cs typeface="Arial"/>
              </a:rPr>
              <a:t>T</a:t>
            </a:r>
            <a:r>
              <a:rPr sz="2000" spc="0" dirty="0" smtClean="0">
                <a:solidFill>
                  <a:srgbClr val="FFFFFF"/>
                </a:solidFill>
                <a:latin typeface="Arial"/>
                <a:cs typeface="Arial"/>
              </a:rPr>
              <a:t>iểu máu</a:t>
            </a:r>
            <a:endParaRPr sz="2000">
              <a:latin typeface="Arial"/>
              <a:cs typeface="Arial"/>
            </a:endParaRPr>
          </a:p>
          <a:p>
            <a:pPr marL="927353" marR="38176">
              <a:lnSpc>
                <a:spcPct val="95825"/>
              </a:lnSpc>
              <a:spcBef>
                <a:spcPts val="100"/>
              </a:spcBef>
            </a:pPr>
            <a:r>
              <a:rPr sz="2000" spc="-4" dirty="0" smtClean="0">
                <a:solidFill>
                  <a:srgbClr val="FFFFFF"/>
                </a:solidFill>
                <a:latin typeface="Arial"/>
                <a:cs typeface="Arial"/>
              </a:rPr>
              <a:t>S</a:t>
            </a:r>
            <a:r>
              <a:rPr sz="2000" spc="0" dirty="0" smtClean="0">
                <a:solidFill>
                  <a:srgbClr val="FFFFFF"/>
                </a:solidFill>
                <a:latin typeface="Arial"/>
                <a:cs typeface="Arial"/>
              </a:rPr>
              <a:t>uy </a:t>
            </a:r>
            <a:r>
              <a:rPr sz="2000" spc="-9" dirty="0" smtClean="0">
                <a:solidFill>
                  <a:srgbClr val="FFFFFF"/>
                </a:solidFill>
                <a:latin typeface="Arial"/>
                <a:cs typeface="Arial"/>
              </a:rPr>
              <a:t>t</a:t>
            </a:r>
            <a:r>
              <a:rPr sz="2000" spc="0" dirty="0" smtClean="0">
                <a:solidFill>
                  <a:srgbClr val="FFFFFF"/>
                </a:solidFill>
                <a:latin typeface="Arial"/>
                <a:cs typeface="Arial"/>
              </a:rPr>
              <a:t>hận</a:t>
            </a:r>
            <a:r>
              <a:rPr sz="2000" spc="-9" dirty="0" smtClean="0">
                <a:solidFill>
                  <a:srgbClr val="FFFFFF"/>
                </a:solidFill>
                <a:latin typeface="Arial"/>
                <a:cs typeface="Arial"/>
              </a:rPr>
              <a:t> </a:t>
            </a:r>
            <a:r>
              <a:rPr sz="2000" spc="0" dirty="0" smtClean="0">
                <a:solidFill>
                  <a:srgbClr val="FFFFFF"/>
                </a:solidFill>
                <a:latin typeface="Arial"/>
                <a:cs typeface="Arial"/>
              </a:rPr>
              <a:t>cấp</a:t>
            </a:r>
            <a:endParaRPr sz="2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2400" y="1676400"/>
            <a:ext cx="4459351" cy="40386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4724400" y="1600200"/>
            <a:ext cx="4114800" cy="3943350"/>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txBox="1"/>
          <p:nvPr/>
        </p:nvSpPr>
        <p:spPr>
          <a:xfrm>
            <a:off x="2519934" y="319831"/>
            <a:ext cx="4313135"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FFDE67"/>
                </a:solidFill>
                <a:latin typeface="Arial"/>
                <a:cs typeface="Arial"/>
              </a:rPr>
              <a:t>BiẾN</a:t>
            </a:r>
            <a:r>
              <a:rPr sz="2800" b="1" spc="-51" dirty="0" smtClean="0">
                <a:solidFill>
                  <a:srgbClr val="FFDE67"/>
                </a:solidFill>
                <a:latin typeface="Arial"/>
                <a:cs typeface="Arial"/>
              </a:rPr>
              <a:t> </a:t>
            </a:r>
            <a:r>
              <a:rPr sz="2800" b="1" spc="0" dirty="0" smtClean="0">
                <a:solidFill>
                  <a:srgbClr val="FFDE67"/>
                </a:solidFill>
                <a:latin typeface="Arial"/>
                <a:cs typeface="Arial"/>
              </a:rPr>
              <a:t>CHỨNG</a:t>
            </a:r>
            <a:r>
              <a:rPr sz="2800" b="1" spc="-75" dirty="0" smtClean="0">
                <a:solidFill>
                  <a:srgbClr val="FFDE67"/>
                </a:solidFill>
                <a:latin typeface="Arial"/>
                <a:cs typeface="Arial"/>
              </a:rPr>
              <a:t> </a:t>
            </a:r>
            <a:r>
              <a:rPr sz="2800" b="1" spc="0" dirty="0" smtClean="0">
                <a:solidFill>
                  <a:srgbClr val="FFDE67"/>
                </a:solidFill>
                <a:latin typeface="Arial"/>
                <a:cs typeface="Arial"/>
              </a:rPr>
              <a:t>CỦA</a:t>
            </a:r>
            <a:r>
              <a:rPr sz="2800" b="1" spc="-140" dirty="0" smtClean="0">
                <a:solidFill>
                  <a:srgbClr val="FFDE67"/>
                </a:solidFill>
                <a:latin typeface="Arial"/>
                <a:cs typeface="Arial"/>
              </a:rPr>
              <a:t> </a:t>
            </a:r>
            <a:r>
              <a:rPr sz="2800" b="1" spc="0" dirty="0" smtClean="0">
                <a:solidFill>
                  <a:srgbClr val="FFDE67"/>
                </a:solidFill>
                <a:latin typeface="Arial"/>
                <a:cs typeface="Arial"/>
              </a:rPr>
              <a:t>HCTH</a:t>
            </a:r>
            <a:endParaRPr sz="2800">
              <a:latin typeface="Arial"/>
              <a:cs typeface="Arial"/>
            </a:endParaRPr>
          </a:p>
        </p:txBody>
      </p:sp>
      <p:sp>
        <p:nvSpPr>
          <p:cNvPr id="2" name="object 2"/>
          <p:cNvSpPr txBox="1"/>
          <p:nvPr/>
        </p:nvSpPr>
        <p:spPr>
          <a:xfrm>
            <a:off x="1524000" y="1052476"/>
            <a:ext cx="2239162"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0000FF"/>
                </a:solidFill>
                <a:latin typeface="Arial"/>
                <a:cs typeface="Arial"/>
              </a:rPr>
              <a:t>Th</a:t>
            </a:r>
            <a:r>
              <a:rPr sz="2400" spc="-4" dirty="0" smtClean="0">
                <a:solidFill>
                  <a:srgbClr val="0000FF"/>
                </a:solidFill>
                <a:latin typeface="Arial"/>
                <a:cs typeface="Arial"/>
              </a:rPr>
              <a:t>u</a:t>
            </a:r>
            <a:r>
              <a:rPr sz="2400" spc="0" dirty="0" smtClean="0">
                <a:solidFill>
                  <a:srgbClr val="0000FF"/>
                </a:solidFill>
                <a:latin typeface="Arial"/>
                <a:cs typeface="Arial"/>
              </a:rPr>
              <a:t>yên</a:t>
            </a:r>
            <a:r>
              <a:rPr sz="2400" spc="9" dirty="0" smtClean="0">
                <a:solidFill>
                  <a:srgbClr val="0000FF"/>
                </a:solidFill>
                <a:latin typeface="Arial"/>
                <a:cs typeface="Arial"/>
              </a:rPr>
              <a:t> </a:t>
            </a:r>
            <a:r>
              <a:rPr sz="2400" spc="0" dirty="0" smtClean="0">
                <a:solidFill>
                  <a:srgbClr val="0000FF"/>
                </a:solidFill>
                <a:latin typeface="Arial"/>
                <a:cs typeface="Arial"/>
              </a:rPr>
              <a:t>tắc </a:t>
            </a:r>
            <a:r>
              <a:rPr sz="2400" spc="-4" dirty="0" smtClean="0">
                <a:solidFill>
                  <a:srgbClr val="0000FF"/>
                </a:solidFill>
                <a:latin typeface="Arial"/>
                <a:cs typeface="Arial"/>
              </a:rPr>
              <a:t>p</a:t>
            </a:r>
            <a:r>
              <a:rPr sz="2400" spc="0" dirty="0" smtClean="0">
                <a:solidFill>
                  <a:srgbClr val="0000FF"/>
                </a:solidFill>
                <a:latin typeface="Arial"/>
                <a:cs typeface="Arial"/>
              </a:rPr>
              <a:t>hổi</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3267837" y="695166"/>
            <a:ext cx="2668267"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3">
                    <a:lumMod val="50000"/>
                  </a:schemeClr>
                </a:solidFill>
                <a:latin typeface="Arial"/>
                <a:cs typeface="Arial"/>
              </a:rPr>
              <a:t>TIÊN</a:t>
            </a:r>
            <a:r>
              <a:rPr sz="3200" b="1" spc="-9" dirty="0" smtClean="0">
                <a:solidFill>
                  <a:schemeClr val="accent3">
                    <a:lumMod val="50000"/>
                  </a:schemeClr>
                </a:solidFill>
                <a:latin typeface="Arial"/>
                <a:cs typeface="Arial"/>
              </a:rPr>
              <a:t> </a:t>
            </a:r>
            <a:r>
              <a:rPr sz="3200" b="1" spc="0" dirty="0" smtClean="0">
                <a:solidFill>
                  <a:schemeClr val="accent3">
                    <a:lumMod val="50000"/>
                  </a:schemeClr>
                </a:solidFill>
                <a:latin typeface="Arial"/>
                <a:cs typeface="Arial"/>
              </a:rPr>
              <a:t>LƯỢNG</a:t>
            </a:r>
            <a:endParaRPr sz="3200" dirty="0">
              <a:solidFill>
                <a:schemeClr val="accent3">
                  <a:lumMod val="50000"/>
                </a:schemeClr>
              </a:solidFill>
              <a:latin typeface="Arial"/>
              <a:cs typeface="Arial"/>
            </a:endParaRPr>
          </a:p>
        </p:txBody>
      </p:sp>
      <p:sp>
        <p:nvSpPr>
          <p:cNvPr id="8" name="object 8"/>
          <p:cNvSpPr txBox="1"/>
          <p:nvPr/>
        </p:nvSpPr>
        <p:spPr>
          <a:xfrm>
            <a:off x="624941" y="1604112"/>
            <a:ext cx="229006" cy="432612"/>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p:txBody>
      </p:sp>
      <p:sp>
        <p:nvSpPr>
          <p:cNvPr id="7" name="object 7"/>
          <p:cNvSpPr txBox="1"/>
          <p:nvPr/>
        </p:nvSpPr>
        <p:spPr>
          <a:xfrm>
            <a:off x="1082141" y="1814604"/>
            <a:ext cx="4919039" cy="296976"/>
          </a:xfrm>
          <a:prstGeom prst="rect">
            <a:avLst/>
          </a:prstGeom>
        </p:spPr>
        <p:txBody>
          <a:bodyPr wrap="square" lIns="0" tIns="0" rIns="0" bIns="0" rtlCol="0">
            <a:noAutofit/>
          </a:bodyPr>
          <a:lstStyle/>
          <a:p>
            <a:pPr marL="12700">
              <a:lnSpc>
                <a:spcPts val="2280"/>
              </a:lnSpc>
              <a:spcBef>
                <a:spcPts val="114"/>
              </a:spcBef>
            </a:pPr>
            <a:r>
              <a:rPr sz="2100" b="1" spc="0" dirty="0" smtClean="0">
                <a:latin typeface="Arial"/>
                <a:cs typeface="Arial"/>
              </a:rPr>
              <a:t>Tùy</a:t>
            </a:r>
            <a:r>
              <a:rPr sz="2100" b="1" spc="37" dirty="0" smtClean="0">
                <a:latin typeface="Arial"/>
                <a:cs typeface="Arial"/>
              </a:rPr>
              <a:t> </a:t>
            </a:r>
            <a:r>
              <a:rPr sz="2100" b="1" spc="0" dirty="0" smtClean="0">
                <a:latin typeface="Arial"/>
                <a:cs typeface="Arial"/>
              </a:rPr>
              <a:t>thuộc</a:t>
            </a:r>
            <a:r>
              <a:rPr sz="2100" b="1" spc="37" dirty="0" smtClean="0">
                <a:latin typeface="Arial"/>
                <a:cs typeface="Arial"/>
              </a:rPr>
              <a:t> </a:t>
            </a:r>
            <a:r>
              <a:rPr sz="2100" b="1" spc="0" dirty="0" smtClean="0">
                <a:latin typeface="Arial"/>
                <a:cs typeface="Arial"/>
              </a:rPr>
              <a:t>vào</a:t>
            </a:r>
            <a:r>
              <a:rPr sz="2100" b="1" spc="36" dirty="0" smtClean="0">
                <a:latin typeface="Arial"/>
                <a:cs typeface="Arial"/>
              </a:rPr>
              <a:t> </a:t>
            </a:r>
            <a:r>
              <a:rPr sz="2100" b="1" spc="0" dirty="0" smtClean="0">
                <a:latin typeface="Arial"/>
                <a:cs typeface="Arial"/>
              </a:rPr>
              <a:t>sang</a:t>
            </a:r>
            <a:r>
              <a:rPr sz="2100" b="1" spc="48" dirty="0" smtClean="0">
                <a:latin typeface="Arial"/>
                <a:cs typeface="Arial"/>
              </a:rPr>
              <a:t> </a:t>
            </a:r>
            <a:r>
              <a:rPr sz="2100" b="1" spc="0" dirty="0" smtClean="0">
                <a:latin typeface="Arial"/>
                <a:cs typeface="Arial"/>
              </a:rPr>
              <a:t>thương</a:t>
            </a:r>
            <a:r>
              <a:rPr sz="2100" b="1" spc="50" dirty="0" smtClean="0">
                <a:latin typeface="Arial"/>
                <a:cs typeface="Arial"/>
              </a:rPr>
              <a:t> </a:t>
            </a:r>
            <a:r>
              <a:rPr sz="2100" b="1" spc="0" dirty="0" smtClean="0">
                <a:latin typeface="Arial"/>
                <a:cs typeface="Arial"/>
              </a:rPr>
              <a:t>giải</a:t>
            </a:r>
            <a:r>
              <a:rPr sz="2100" b="1" spc="57" dirty="0" smtClean="0">
                <a:latin typeface="Arial"/>
                <a:cs typeface="Arial"/>
              </a:rPr>
              <a:t> </a:t>
            </a:r>
            <a:r>
              <a:rPr sz="2100" b="1" spc="0" dirty="0" smtClean="0">
                <a:latin typeface="Arial"/>
                <a:cs typeface="Arial"/>
              </a:rPr>
              <a:t>phẫu</a:t>
            </a:r>
            <a:endParaRPr sz="2100">
              <a:latin typeface="Arial"/>
              <a:cs typeface="Arial"/>
            </a:endParaRPr>
          </a:p>
        </p:txBody>
      </p:sp>
      <p:sp>
        <p:nvSpPr>
          <p:cNvPr id="6" name="object 6"/>
          <p:cNvSpPr txBox="1"/>
          <p:nvPr/>
        </p:nvSpPr>
        <p:spPr>
          <a:xfrm>
            <a:off x="6007100" y="1814604"/>
            <a:ext cx="2847429" cy="296976"/>
          </a:xfrm>
          <a:prstGeom prst="rect">
            <a:avLst/>
          </a:prstGeom>
        </p:spPr>
        <p:txBody>
          <a:bodyPr wrap="square" lIns="0" tIns="0" rIns="0" bIns="0" rtlCol="0">
            <a:noAutofit/>
          </a:bodyPr>
          <a:lstStyle/>
          <a:p>
            <a:pPr marL="12700">
              <a:lnSpc>
                <a:spcPts val="2280"/>
              </a:lnSpc>
              <a:spcBef>
                <a:spcPts val="114"/>
              </a:spcBef>
            </a:pPr>
            <a:r>
              <a:rPr sz="2100" b="1" spc="0" dirty="0" smtClean="0">
                <a:latin typeface="Arial"/>
                <a:cs typeface="Arial"/>
              </a:rPr>
              <a:t>bệnh</a:t>
            </a:r>
            <a:r>
              <a:rPr sz="2100" b="1" spc="40" dirty="0" smtClean="0">
                <a:latin typeface="Arial"/>
                <a:cs typeface="Arial"/>
              </a:rPr>
              <a:t> </a:t>
            </a:r>
            <a:r>
              <a:rPr sz="2100" b="1" spc="0" dirty="0" smtClean="0">
                <a:latin typeface="Arial"/>
                <a:cs typeface="Arial"/>
              </a:rPr>
              <a:t>và</a:t>
            </a:r>
            <a:r>
              <a:rPr sz="2100" b="1" spc="23" dirty="0" smtClean="0">
                <a:latin typeface="Arial"/>
                <a:cs typeface="Arial"/>
              </a:rPr>
              <a:t> </a:t>
            </a:r>
            <a:r>
              <a:rPr sz="2100" b="1" spc="0" dirty="0" smtClean="0">
                <a:latin typeface="Arial"/>
                <a:cs typeface="Arial"/>
              </a:rPr>
              <a:t>ngu</a:t>
            </a:r>
            <a:r>
              <a:rPr sz="2100" b="1" spc="-9" dirty="0" smtClean="0">
                <a:latin typeface="Arial"/>
                <a:cs typeface="Arial"/>
              </a:rPr>
              <a:t>y</a:t>
            </a:r>
            <a:r>
              <a:rPr sz="2100" b="1" spc="0" dirty="0" smtClean="0">
                <a:latin typeface="Arial"/>
                <a:cs typeface="Arial"/>
              </a:rPr>
              <a:t>ên</a:t>
            </a:r>
            <a:r>
              <a:rPr sz="2100" b="1" spc="59" dirty="0" smtClean="0">
                <a:latin typeface="Arial"/>
                <a:cs typeface="Arial"/>
              </a:rPr>
              <a:t> </a:t>
            </a:r>
            <a:r>
              <a:rPr sz="2100" b="1" spc="0" dirty="0" smtClean="0">
                <a:latin typeface="Arial"/>
                <a:cs typeface="Arial"/>
              </a:rPr>
              <a:t>nh</a:t>
            </a:r>
            <a:r>
              <a:rPr sz="2100" b="1" spc="-10" dirty="0" smtClean="0">
                <a:latin typeface="Arial"/>
                <a:cs typeface="Arial"/>
              </a:rPr>
              <a:t>â</a:t>
            </a:r>
            <a:r>
              <a:rPr sz="2100" b="1" spc="0" dirty="0" smtClean="0">
                <a:latin typeface="Arial"/>
                <a:cs typeface="Arial"/>
              </a:rPr>
              <a:t>n</a:t>
            </a:r>
            <a:endParaRPr sz="2100">
              <a:latin typeface="Arial"/>
              <a:cs typeface="Arial"/>
            </a:endParaRPr>
          </a:p>
        </p:txBody>
      </p:sp>
      <p:sp>
        <p:nvSpPr>
          <p:cNvPr id="5" name="object 5"/>
          <p:cNvSpPr txBox="1"/>
          <p:nvPr/>
        </p:nvSpPr>
        <p:spPr>
          <a:xfrm>
            <a:off x="1082141" y="2465599"/>
            <a:ext cx="1361797" cy="296672"/>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gây</a:t>
            </a:r>
            <a:r>
              <a:rPr sz="2100" b="1" spc="36" dirty="0" smtClean="0">
                <a:latin typeface="Arial"/>
                <a:cs typeface="Arial"/>
              </a:rPr>
              <a:t> </a:t>
            </a:r>
            <a:r>
              <a:rPr sz="2100" b="1" spc="0" dirty="0" smtClean="0">
                <a:latin typeface="Arial"/>
                <a:cs typeface="Arial"/>
              </a:rPr>
              <a:t>H</a:t>
            </a:r>
            <a:r>
              <a:rPr sz="2100" b="1" spc="10" dirty="0" smtClean="0">
                <a:latin typeface="Arial"/>
                <a:cs typeface="Arial"/>
              </a:rPr>
              <a:t>C</a:t>
            </a:r>
            <a:r>
              <a:rPr sz="2100" b="1" spc="0" dirty="0" smtClean="0">
                <a:latin typeface="Arial"/>
                <a:cs typeface="Arial"/>
              </a:rPr>
              <a:t>TH</a:t>
            </a:r>
            <a:endParaRPr sz="2100">
              <a:latin typeface="Arial"/>
              <a:cs typeface="Arial"/>
            </a:endParaRPr>
          </a:p>
        </p:txBody>
      </p:sp>
      <p:sp>
        <p:nvSpPr>
          <p:cNvPr id="4" name="object 4"/>
          <p:cNvSpPr txBox="1"/>
          <p:nvPr/>
        </p:nvSpPr>
        <p:spPr>
          <a:xfrm>
            <a:off x="624941" y="3067406"/>
            <a:ext cx="229006" cy="1244846"/>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a:p>
            <a:pPr marL="12700" marR="152">
              <a:lnSpc>
                <a:spcPct val="95825"/>
              </a:lnSpc>
              <a:spcBef>
                <a:spcPts val="2547"/>
              </a:spcBef>
            </a:pPr>
            <a:r>
              <a:rPr sz="3200" spc="0" dirty="0" smtClean="0">
                <a:latin typeface="Arial"/>
                <a:cs typeface="Arial"/>
              </a:rPr>
              <a:t>•</a:t>
            </a:r>
            <a:endParaRPr sz="3200">
              <a:latin typeface="Arial"/>
              <a:cs typeface="Arial"/>
            </a:endParaRPr>
          </a:p>
        </p:txBody>
      </p:sp>
      <p:sp>
        <p:nvSpPr>
          <p:cNvPr id="3" name="object 3"/>
          <p:cNvSpPr txBox="1"/>
          <p:nvPr/>
        </p:nvSpPr>
        <p:spPr>
          <a:xfrm>
            <a:off x="1082141" y="3278145"/>
            <a:ext cx="7359230" cy="296672"/>
          </a:xfrm>
          <a:prstGeom prst="rect">
            <a:avLst/>
          </a:prstGeom>
        </p:spPr>
        <p:txBody>
          <a:bodyPr wrap="square" lIns="0" tIns="0" rIns="0" bIns="0" rtlCol="0">
            <a:noAutofit/>
          </a:bodyPr>
          <a:lstStyle/>
          <a:p>
            <a:pPr marL="12700">
              <a:lnSpc>
                <a:spcPts val="2275"/>
              </a:lnSpc>
              <a:spcBef>
                <a:spcPts val="113"/>
              </a:spcBef>
            </a:pPr>
            <a:r>
              <a:rPr sz="2100" b="1" spc="4" dirty="0" smtClean="0">
                <a:latin typeface="Arial"/>
                <a:cs typeface="Arial"/>
              </a:rPr>
              <a:t>Tù</a:t>
            </a:r>
            <a:r>
              <a:rPr sz="2100" b="1" spc="0" dirty="0" smtClean="0">
                <a:latin typeface="Arial"/>
                <a:cs typeface="Arial"/>
              </a:rPr>
              <a:t>y</a:t>
            </a:r>
            <a:r>
              <a:rPr sz="2100" b="1" spc="37" dirty="0" smtClean="0">
                <a:latin typeface="Arial"/>
                <a:cs typeface="Arial"/>
              </a:rPr>
              <a:t> </a:t>
            </a:r>
            <a:r>
              <a:rPr sz="2100" b="1" spc="0" dirty="0" smtClean="0">
                <a:latin typeface="Arial"/>
                <a:cs typeface="Arial"/>
              </a:rPr>
              <a:t>thuộc</a:t>
            </a:r>
            <a:r>
              <a:rPr sz="2100" b="1" spc="47" dirty="0" smtClean="0">
                <a:latin typeface="Arial"/>
                <a:cs typeface="Arial"/>
              </a:rPr>
              <a:t> </a:t>
            </a:r>
            <a:r>
              <a:rPr sz="2100" b="1" spc="0" dirty="0" smtClean="0">
                <a:latin typeface="Arial"/>
                <a:cs typeface="Arial"/>
              </a:rPr>
              <a:t>mức</a:t>
            </a:r>
            <a:r>
              <a:rPr sz="2100" b="1" spc="55" dirty="0" smtClean="0">
                <a:latin typeface="Arial"/>
                <a:cs typeface="Arial"/>
              </a:rPr>
              <a:t> </a:t>
            </a:r>
            <a:r>
              <a:rPr sz="2100" b="1" spc="4" dirty="0" smtClean="0">
                <a:latin typeface="Arial"/>
                <a:cs typeface="Arial"/>
              </a:rPr>
              <a:t>đ</a:t>
            </a:r>
            <a:r>
              <a:rPr sz="2100" b="1" spc="0" dirty="0" smtClean="0">
                <a:latin typeface="Arial"/>
                <a:cs typeface="Arial"/>
              </a:rPr>
              <a:t>ộ</a:t>
            </a:r>
            <a:r>
              <a:rPr sz="2100" b="1" spc="25" dirty="0" smtClean="0">
                <a:latin typeface="Arial"/>
                <a:cs typeface="Arial"/>
              </a:rPr>
              <a:t> </a:t>
            </a:r>
            <a:r>
              <a:rPr sz="2100" b="1" spc="0" dirty="0" smtClean="0">
                <a:latin typeface="Arial"/>
                <a:cs typeface="Arial"/>
              </a:rPr>
              <a:t>t</a:t>
            </a:r>
            <a:r>
              <a:rPr sz="2100" b="1" spc="-9" dirty="0" smtClean="0">
                <a:latin typeface="Arial"/>
                <a:cs typeface="Arial"/>
              </a:rPr>
              <a:t>i</a:t>
            </a:r>
            <a:r>
              <a:rPr sz="2100" b="1" spc="0" dirty="0" smtClean="0">
                <a:latin typeface="Arial"/>
                <a:cs typeface="Arial"/>
              </a:rPr>
              <a:t>ểu</a:t>
            </a:r>
            <a:r>
              <a:rPr sz="2100" b="1" spc="47" dirty="0" smtClean="0">
                <a:latin typeface="Arial"/>
                <a:cs typeface="Arial"/>
              </a:rPr>
              <a:t> </a:t>
            </a:r>
            <a:r>
              <a:rPr sz="2100" b="1" spc="0" dirty="0" smtClean="0">
                <a:latin typeface="Arial"/>
                <a:cs typeface="Arial"/>
              </a:rPr>
              <a:t>đạm,</a:t>
            </a:r>
            <a:r>
              <a:rPr sz="2100" b="1" spc="44" dirty="0" smtClean="0">
                <a:latin typeface="Arial"/>
                <a:cs typeface="Arial"/>
              </a:rPr>
              <a:t> </a:t>
            </a:r>
            <a:r>
              <a:rPr sz="2100" b="1" spc="0" dirty="0" smtClean="0">
                <a:latin typeface="Arial"/>
                <a:cs typeface="Arial"/>
              </a:rPr>
              <a:t>huyết</a:t>
            </a:r>
            <a:r>
              <a:rPr sz="2100" b="1" spc="55" dirty="0" smtClean="0">
                <a:latin typeface="Arial"/>
                <a:cs typeface="Arial"/>
              </a:rPr>
              <a:t> </a:t>
            </a:r>
            <a:r>
              <a:rPr sz="2100" b="1" spc="0" dirty="0" smtClean="0">
                <a:latin typeface="Arial"/>
                <a:cs typeface="Arial"/>
              </a:rPr>
              <a:t>áp</a:t>
            </a:r>
            <a:r>
              <a:rPr sz="2100" b="1" spc="24" dirty="0" smtClean="0">
                <a:latin typeface="Arial"/>
                <a:cs typeface="Arial"/>
              </a:rPr>
              <a:t> </a:t>
            </a:r>
            <a:r>
              <a:rPr sz="2100" b="1" spc="0" dirty="0" smtClean="0">
                <a:latin typeface="Arial"/>
                <a:cs typeface="Arial"/>
              </a:rPr>
              <a:t>và</a:t>
            </a:r>
            <a:r>
              <a:rPr sz="2100" b="1" spc="28" dirty="0" smtClean="0">
                <a:latin typeface="Arial"/>
                <a:cs typeface="Arial"/>
              </a:rPr>
              <a:t> </a:t>
            </a:r>
            <a:r>
              <a:rPr sz="2100" b="1" spc="0" dirty="0" smtClean="0">
                <a:latin typeface="Arial"/>
                <a:cs typeface="Arial"/>
              </a:rPr>
              <a:t>chức</a:t>
            </a:r>
            <a:r>
              <a:rPr sz="2100" b="1" spc="51" dirty="0" smtClean="0">
                <a:latin typeface="Arial"/>
                <a:cs typeface="Arial"/>
              </a:rPr>
              <a:t> </a:t>
            </a:r>
            <a:r>
              <a:rPr sz="2100" b="1" spc="0" dirty="0" smtClean="0">
                <a:latin typeface="Arial"/>
                <a:cs typeface="Arial"/>
              </a:rPr>
              <a:t>năng</a:t>
            </a:r>
            <a:r>
              <a:rPr sz="2100" b="1" spc="40" dirty="0" smtClean="0">
                <a:latin typeface="Arial"/>
                <a:cs typeface="Arial"/>
              </a:rPr>
              <a:t> </a:t>
            </a:r>
            <a:r>
              <a:rPr sz="2100" b="1" spc="0" dirty="0" smtClean="0">
                <a:latin typeface="Arial"/>
                <a:cs typeface="Arial"/>
              </a:rPr>
              <a:t>thận</a:t>
            </a:r>
            <a:endParaRPr sz="2100">
              <a:latin typeface="Arial"/>
              <a:cs typeface="Arial"/>
            </a:endParaRPr>
          </a:p>
        </p:txBody>
      </p:sp>
      <p:sp>
        <p:nvSpPr>
          <p:cNvPr id="2" name="object 2"/>
          <p:cNvSpPr txBox="1"/>
          <p:nvPr/>
        </p:nvSpPr>
        <p:spPr>
          <a:xfrm>
            <a:off x="1082141" y="4090437"/>
            <a:ext cx="5688303"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Các</a:t>
            </a:r>
            <a:r>
              <a:rPr sz="2100" b="1" spc="38" dirty="0" smtClean="0">
                <a:latin typeface="Arial"/>
                <a:cs typeface="Arial"/>
              </a:rPr>
              <a:t> </a:t>
            </a:r>
            <a:r>
              <a:rPr sz="2100" b="1" spc="0" dirty="0" smtClean="0">
                <a:latin typeface="Arial"/>
                <a:cs typeface="Arial"/>
              </a:rPr>
              <a:t>biến</a:t>
            </a:r>
            <a:r>
              <a:rPr sz="2100" b="1" spc="43" dirty="0" smtClean="0">
                <a:latin typeface="Arial"/>
                <a:cs typeface="Arial"/>
              </a:rPr>
              <a:t> </a:t>
            </a:r>
            <a:r>
              <a:rPr sz="2100" b="1" spc="0" dirty="0" smtClean="0">
                <a:latin typeface="Arial"/>
                <a:cs typeface="Arial"/>
              </a:rPr>
              <a:t>chứ</a:t>
            </a:r>
            <a:r>
              <a:rPr sz="2100" b="1" spc="4" dirty="0" smtClean="0">
                <a:latin typeface="Arial"/>
                <a:cs typeface="Arial"/>
              </a:rPr>
              <a:t>ng</a:t>
            </a:r>
            <a:r>
              <a:rPr sz="2100" b="1" spc="0" dirty="0" smtClean="0">
                <a:latin typeface="Arial"/>
                <a:cs typeface="Arial"/>
              </a:rPr>
              <a:t>,</a:t>
            </a:r>
            <a:r>
              <a:rPr sz="2100" b="1" spc="51" dirty="0" smtClean="0">
                <a:latin typeface="Arial"/>
                <a:cs typeface="Arial"/>
              </a:rPr>
              <a:t> </a:t>
            </a:r>
            <a:r>
              <a:rPr sz="2100" b="1" spc="0" dirty="0" smtClean="0">
                <a:latin typeface="Arial"/>
                <a:cs typeface="Arial"/>
              </a:rPr>
              <a:t>và</a:t>
            </a:r>
            <a:r>
              <a:rPr sz="2100" b="1" spc="23" dirty="0" smtClean="0">
                <a:latin typeface="Arial"/>
                <a:cs typeface="Arial"/>
              </a:rPr>
              <a:t> </a:t>
            </a:r>
            <a:r>
              <a:rPr sz="2100" b="1" spc="0" dirty="0" smtClean="0">
                <a:latin typeface="Arial"/>
                <a:cs typeface="Arial"/>
              </a:rPr>
              <a:t>tác</a:t>
            </a:r>
            <a:r>
              <a:rPr sz="2100" b="1" spc="45" dirty="0" smtClean="0">
                <a:latin typeface="Arial"/>
                <a:cs typeface="Arial"/>
              </a:rPr>
              <a:t> </a:t>
            </a:r>
            <a:r>
              <a:rPr sz="2100" b="1" spc="4" dirty="0" smtClean="0">
                <a:latin typeface="Arial"/>
                <a:cs typeface="Arial"/>
              </a:rPr>
              <a:t>dụn</a:t>
            </a:r>
            <a:r>
              <a:rPr sz="2100" b="1" spc="0" dirty="0" smtClean="0">
                <a:latin typeface="Arial"/>
                <a:cs typeface="Arial"/>
              </a:rPr>
              <a:t>g</a:t>
            </a:r>
            <a:r>
              <a:rPr sz="2100" b="1" spc="26" dirty="0" smtClean="0">
                <a:latin typeface="Arial"/>
                <a:cs typeface="Arial"/>
              </a:rPr>
              <a:t> </a:t>
            </a:r>
            <a:r>
              <a:rPr sz="2100" b="1" spc="4" dirty="0" smtClean="0">
                <a:latin typeface="Arial"/>
                <a:cs typeface="Arial"/>
              </a:rPr>
              <a:t>ph</a:t>
            </a:r>
            <a:r>
              <a:rPr sz="2100" b="1" spc="0" dirty="0" smtClean="0">
                <a:latin typeface="Arial"/>
                <a:cs typeface="Arial"/>
              </a:rPr>
              <a:t>ụ</a:t>
            </a:r>
            <a:r>
              <a:rPr sz="2100" b="1" spc="23" dirty="0" smtClean="0">
                <a:latin typeface="Arial"/>
                <a:cs typeface="Arial"/>
              </a:rPr>
              <a:t> </a:t>
            </a:r>
            <a:r>
              <a:rPr sz="2100" b="1" spc="0" dirty="0" smtClean="0">
                <a:latin typeface="Arial"/>
                <a:cs typeface="Arial"/>
              </a:rPr>
              <a:t>của</a:t>
            </a:r>
            <a:r>
              <a:rPr sz="2100" b="1" spc="36" dirty="0" smtClean="0">
                <a:latin typeface="Arial"/>
                <a:cs typeface="Arial"/>
              </a:rPr>
              <a:t> </a:t>
            </a:r>
            <a:r>
              <a:rPr sz="2100" b="1" spc="0" dirty="0" smtClean="0">
                <a:latin typeface="Arial"/>
                <a:cs typeface="Arial"/>
              </a:rPr>
              <a:t>thuốc</a:t>
            </a:r>
            <a:endParaRPr sz="2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901774" y="134744"/>
            <a:ext cx="5181760" cy="1029763"/>
          </a:xfrm>
          <a:prstGeom prst="rect">
            <a:avLst/>
          </a:prstGeom>
        </p:spPr>
        <p:txBody>
          <a:bodyPr wrap="square" lIns="0" tIns="0" rIns="0" bIns="0" rtlCol="0">
            <a:noAutofit/>
          </a:bodyPr>
          <a:lstStyle/>
          <a:p>
            <a:pPr marL="2639212">
              <a:lnSpc>
                <a:spcPts val="4185"/>
              </a:lnSpc>
              <a:spcBef>
                <a:spcPts val="209"/>
              </a:spcBef>
            </a:pPr>
            <a:r>
              <a:rPr sz="4000" b="1" spc="0" dirty="0" smtClean="0">
                <a:solidFill>
                  <a:srgbClr val="00B050"/>
                </a:solidFill>
                <a:latin typeface="Arial"/>
                <a:cs typeface="Arial"/>
              </a:rPr>
              <a:t>MỤC</a:t>
            </a:r>
            <a:r>
              <a:rPr sz="4000" b="1" spc="-91" dirty="0" smtClean="0">
                <a:solidFill>
                  <a:srgbClr val="00B050"/>
                </a:solidFill>
                <a:latin typeface="Arial"/>
                <a:cs typeface="Arial"/>
              </a:rPr>
              <a:t> </a:t>
            </a:r>
            <a:r>
              <a:rPr sz="4000" b="1" spc="0" dirty="0" smtClean="0">
                <a:solidFill>
                  <a:srgbClr val="00B050"/>
                </a:solidFill>
                <a:latin typeface="Arial"/>
                <a:cs typeface="Arial"/>
              </a:rPr>
              <a:t>TIÊU</a:t>
            </a:r>
            <a:endParaRPr sz="4000" dirty="0">
              <a:solidFill>
                <a:srgbClr val="00B050"/>
              </a:solidFill>
              <a:latin typeface="Arial"/>
              <a:cs typeface="Arial"/>
            </a:endParaRPr>
          </a:p>
          <a:p>
            <a:pPr marL="12700" marR="28863">
              <a:lnSpc>
                <a:spcPct val="95825"/>
              </a:lnSpc>
              <a:spcBef>
                <a:spcPts val="456"/>
              </a:spcBef>
            </a:pPr>
            <a:r>
              <a:rPr sz="2800" b="1" spc="0" dirty="0" smtClean="0">
                <a:latin typeface="Arial"/>
                <a:cs typeface="Arial"/>
              </a:rPr>
              <a:t>1.N</a:t>
            </a:r>
            <a:r>
              <a:rPr sz="2800" b="1" spc="9" dirty="0" smtClean="0">
                <a:latin typeface="Arial"/>
                <a:cs typeface="Arial"/>
              </a:rPr>
              <a:t>ê</a:t>
            </a:r>
            <a:r>
              <a:rPr sz="2800" b="1" spc="0" dirty="0" smtClean="0">
                <a:latin typeface="Arial"/>
                <a:cs typeface="Arial"/>
              </a:rPr>
              <a:t>u</a:t>
            </a:r>
            <a:r>
              <a:rPr sz="2800" b="1" spc="-44" dirty="0" smtClean="0">
                <a:latin typeface="Arial"/>
                <a:cs typeface="Arial"/>
              </a:rPr>
              <a:t> </a:t>
            </a:r>
            <a:r>
              <a:rPr sz="2800" b="1" spc="0" dirty="0" smtClean="0">
                <a:latin typeface="Arial"/>
                <a:cs typeface="Arial"/>
              </a:rPr>
              <a:t>được</a:t>
            </a:r>
            <a:r>
              <a:rPr sz="2800" b="1" spc="-57" dirty="0" smtClean="0">
                <a:latin typeface="Arial"/>
                <a:cs typeface="Arial"/>
              </a:rPr>
              <a:t> </a:t>
            </a:r>
            <a:r>
              <a:rPr sz="2800" b="1" spc="0" dirty="0" smtClean="0">
                <a:latin typeface="Arial"/>
                <a:cs typeface="Arial"/>
              </a:rPr>
              <a:t>định n</a:t>
            </a:r>
            <a:r>
              <a:rPr sz="2800" b="1" spc="-9" dirty="0" smtClean="0">
                <a:latin typeface="Arial"/>
                <a:cs typeface="Arial"/>
              </a:rPr>
              <a:t>g</a:t>
            </a:r>
            <a:r>
              <a:rPr sz="2800" b="1" spc="0" dirty="0" smtClean="0">
                <a:latin typeface="Arial"/>
                <a:cs typeface="Arial"/>
              </a:rPr>
              <a:t>hĩa</a:t>
            </a:r>
            <a:r>
              <a:rPr sz="2800" b="1" spc="-5" dirty="0" smtClean="0">
                <a:latin typeface="Arial"/>
                <a:cs typeface="Arial"/>
              </a:rPr>
              <a:t> </a:t>
            </a:r>
            <a:r>
              <a:rPr sz="2800" b="1" spc="0" dirty="0" smtClean="0">
                <a:latin typeface="Arial"/>
                <a:cs typeface="Arial"/>
              </a:rPr>
              <a:t>HC</a:t>
            </a:r>
            <a:r>
              <a:rPr sz="2800" b="1" spc="-9" dirty="0" smtClean="0">
                <a:latin typeface="Arial"/>
                <a:cs typeface="Arial"/>
              </a:rPr>
              <a:t>T</a:t>
            </a:r>
            <a:r>
              <a:rPr sz="2800" b="1" spc="0" dirty="0" smtClean="0">
                <a:latin typeface="Arial"/>
                <a:cs typeface="Arial"/>
              </a:rPr>
              <a:t>H.</a:t>
            </a:r>
            <a:endParaRPr sz="2800" dirty="0">
              <a:latin typeface="Arial"/>
              <a:cs typeface="Arial"/>
            </a:endParaRPr>
          </a:p>
        </p:txBody>
      </p:sp>
      <p:sp>
        <p:nvSpPr>
          <p:cNvPr id="11" name="object 11"/>
          <p:cNvSpPr txBox="1"/>
          <p:nvPr/>
        </p:nvSpPr>
        <p:spPr>
          <a:xfrm>
            <a:off x="901774" y="1637837"/>
            <a:ext cx="5407927" cy="807212"/>
          </a:xfrm>
          <a:prstGeom prst="rect">
            <a:avLst/>
          </a:prstGeom>
        </p:spPr>
        <p:txBody>
          <a:bodyPr wrap="square" lIns="0" tIns="0" rIns="0" bIns="0" rtlCol="0">
            <a:noAutofit/>
          </a:bodyPr>
          <a:lstStyle/>
          <a:p>
            <a:pPr marL="12700">
              <a:lnSpc>
                <a:spcPts val="2960"/>
              </a:lnSpc>
              <a:spcBef>
                <a:spcPts val="148"/>
              </a:spcBef>
            </a:pPr>
            <a:r>
              <a:rPr sz="2800" b="1" spc="4" dirty="0" smtClean="0">
                <a:latin typeface="Arial"/>
                <a:cs typeface="Arial"/>
              </a:rPr>
              <a:t>2</a:t>
            </a:r>
            <a:r>
              <a:rPr sz="2800" b="1" spc="0" dirty="0" smtClean="0">
                <a:latin typeface="Arial"/>
                <a:cs typeface="Arial"/>
              </a:rPr>
              <a:t>.</a:t>
            </a:r>
            <a:r>
              <a:rPr sz="2800" b="1" spc="-15" dirty="0" smtClean="0">
                <a:latin typeface="Arial"/>
                <a:cs typeface="Arial"/>
              </a:rPr>
              <a:t> </a:t>
            </a:r>
            <a:r>
              <a:rPr sz="2800" b="1" spc="-4" dirty="0" smtClean="0">
                <a:latin typeface="Arial"/>
                <a:cs typeface="Arial"/>
              </a:rPr>
              <a:t>V</a:t>
            </a:r>
            <a:r>
              <a:rPr sz="2800" b="1" spc="0" dirty="0" smtClean="0">
                <a:latin typeface="Arial"/>
                <a:cs typeface="Arial"/>
              </a:rPr>
              <a:t>ẽ</a:t>
            </a:r>
            <a:r>
              <a:rPr sz="2800" b="1" spc="-24" dirty="0" smtClean="0">
                <a:latin typeface="Arial"/>
                <a:cs typeface="Arial"/>
              </a:rPr>
              <a:t> </a:t>
            </a:r>
            <a:r>
              <a:rPr sz="2800" b="1" spc="4" dirty="0" smtClean="0">
                <a:latin typeface="Arial"/>
                <a:cs typeface="Arial"/>
              </a:rPr>
              <a:t>s</a:t>
            </a:r>
            <a:r>
              <a:rPr sz="2800" b="1" spc="0" dirty="0" smtClean="0">
                <a:latin typeface="Arial"/>
                <a:cs typeface="Arial"/>
              </a:rPr>
              <a:t>ơ</a:t>
            </a:r>
            <a:r>
              <a:rPr sz="2800" b="1" spc="-25" dirty="0" smtClean="0">
                <a:latin typeface="Arial"/>
                <a:cs typeface="Arial"/>
              </a:rPr>
              <a:t> </a:t>
            </a:r>
            <a:r>
              <a:rPr sz="2800" b="1" spc="-4" dirty="0" smtClean="0">
                <a:latin typeface="Arial"/>
                <a:cs typeface="Arial"/>
              </a:rPr>
              <a:t>đ</a:t>
            </a:r>
            <a:r>
              <a:rPr sz="2800" b="1" spc="0" dirty="0" smtClean="0">
                <a:latin typeface="Arial"/>
                <a:cs typeface="Arial"/>
              </a:rPr>
              <a:t>ồ</a:t>
            </a:r>
            <a:r>
              <a:rPr sz="2800" b="1" spc="14" dirty="0" smtClean="0">
                <a:latin typeface="Arial"/>
                <a:cs typeface="Arial"/>
              </a:rPr>
              <a:t> </a:t>
            </a:r>
            <a:r>
              <a:rPr sz="2800" b="1" spc="4" dirty="0" smtClean="0">
                <a:latin typeface="Arial"/>
                <a:cs typeface="Arial"/>
              </a:rPr>
              <a:t>v</a:t>
            </a:r>
            <a:r>
              <a:rPr sz="2800" b="1" spc="0" dirty="0" smtClean="0">
                <a:latin typeface="Arial"/>
                <a:cs typeface="Arial"/>
              </a:rPr>
              <a:t>à</a:t>
            </a:r>
            <a:r>
              <a:rPr sz="2800" b="1" spc="-21" dirty="0" smtClean="0">
                <a:latin typeface="Arial"/>
                <a:cs typeface="Arial"/>
              </a:rPr>
              <a:t> </a:t>
            </a:r>
            <a:r>
              <a:rPr sz="2800" b="1" spc="0" dirty="0" smtClean="0">
                <a:latin typeface="Arial"/>
                <a:cs typeface="Arial"/>
              </a:rPr>
              <a:t>giải thí</a:t>
            </a:r>
            <a:r>
              <a:rPr sz="2800" b="1" spc="4" dirty="0" smtClean="0">
                <a:latin typeface="Arial"/>
                <a:cs typeface="Arial"/>
              </a:rPr>
              <a:t>c</a:t>
            </a:r>
            <a:r>
              <a:rPr sz="2800" b="1" spc="0" dirty="0" smtClean="0">
                <a:latin typeface="Arial"/>
                <a:cs typeface="Arial"/>
              </a:rPr>
              <a:t>h</a:t>
            </a:r>
            <a:r>
              <a:rPr sz="2800" b="1" spc="-29" dirty="0" smtClean="0">
                <a:latin typeface="Arial"/>
                <a:cs typeface="Arial"/>
              </a:rPr>
              <a:t> </a:t>
            </a:r>
            <a:r>
              <a:rPr sz="2800" b="1" spc="4" dirty="0" smtClean="0">
                <a:latin typeface="Arial"/>
                <a:cs typeface="Arial"/>
              </a:rPr>
              <a:t>c</a:t>
            </a:r>
            <a:r>
              <a:rPr sz="2800" b="1" spc="0" dirty="0" smtClean="0">
                <a:latin typeface="Arial"/>
                <a:cs typeface="Arial"/>
              </a:rPr>
              <a:t>ơ</a:t>
            </a:r>
            <a:r>
              <a:rPr sz="2800" b="1" spc="-25" dirty="0" smtClean="0">
                <a:latin typeface="Arial"/>
                <a:cs typeface="Arial"/>
              </a:rPr>
              <a:t> </a:t>
            </a:r>
            <a:r>
              <a:rPr sz="2800" b="1" spc="0" dirty="0" smtClean="0">
                <a:latin typeface="Arial"/>
                <a:cs typeface="Arial"/>
              </a:rPr>
              <a:t>chế</a:t>
            </a:r>
            <a:endParaRPr sz="2800" dirty="0">
              <a:latin typeface="Arial"/>
              <a:cs typeface="Arial"/>
            </a:endParaRPr>
          </a:p>
          <a:p>
            <a:pPr marL="12700" marR="53263">
              <a:lnSpc>
                <a:spcPct val="95825"/>
              </a:lnSpc>
            </a:pPr>
            <a:r>
              <a:rPr sz="2800" b="1" spc="0" dirty="0" smtClean="0">
                <a:latin typeface="Arial"/>
                <a:cs typeface="Arial"/>
              </a:rPr>
              <a:t>HC</a:t>
            </a:r>
            <a:r>
              <a:rPr sz="2800" b="1" spc="-9" dirty="0" smtClean="0">
                <a:latin typeface="Arial"/>
                <a:cs typeface="Arial"/>
              </a:rPr>
              <a:t>T</a:t>
            </a:r>
            <a:r>
              <a:rPr sz="2800" b="1" spc="0" dirty="0" smtClean="0">
                <a:latin typeface="Arial"/>
                <a:cs typeface="Arial"/>
              </a:rPr>
              <a:t>H.</a:t>
            </a:r>
            <a:endParaRPr sz="2800" dirty="0">
              <a:latin typeface="Arial"/>
              <a:cs typeface="Arial"/>
            </a:endParaRPr>
          </a:p>
        </p:txBody>
      </p:sp>
      <p:sp>
        <p:nvSpPr>
          <p:cNvPr id="10" name="object 10"/>
          <p:cNvSpPr txBox="1"/>
          <p:nvPr/>
        </p:nvSpPr>
        <p:spPr>
          <a:xfrm>
            <a:off x="6332701" y="1637837"/>
            <a:ext cx="2865489"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sinh </a:t>
            </a:r>
            <a:r>
              <a:rPr sz="2800" b="1" spc="4" dirty="0" smtClean="0">
                <a:latin typeface="Arial"/>
                <a:cs typeface="Arial"/>
              </a:rPr>
              <a:t>l</a:t>
            </a:r>
            <a:r>
              <a:rPr sz="2800" b="1" spc="0" dirty="0" smtClean="0">
                <a:latin typeface="Arial"/>
                <a:cs typeface="Arial"/>
              </a:rPr>
              <a:t>ý</a:t>
            </a:r>
            <a:r>
              <a:rPr sz="2800" b="1" spc="-13" dirty="0" smtClean="0">
                <a:latin typeface="Arial"/>
                <a:cs typeface="Arial"/>
              </a:rPr>
              <a:t> </a:t>
            </a:r>
            <a:r>
              <a:rPr sz="2800" b="1" spc="0" dirty="0" smtClean="0">
                <a:latin typeface="Arial"/>
                <a:cs typeface="Arial"/>
              </a:rPr>
              <a:t>bệnh</a:t>
            </a:r>
            <a:r>
              <a:rPr sz="2800" b="1" spc="-41" dirty="0" smtClean="0">
                <a:latin typeface="Arial"/>
                <a:cs typeface="Arial"/>
              </a:rPr>
              <a:t> </a:t>
            </a:r>
            <a:r>
              <a:rPr sz="2800" b="1" spc="0" dirty="0" smtClean="0">
                <a:latin typeface="Arial"/>
                <a:cs typeface="Arial"/>
              </a:rPr>
              <a:t>của</a:t>
            </a:r>
            <a:endParaRPr sz="2800" dirty="0">
              <a:latin typeface="Arial"/>
              <a:cs typeface="Arial"/>
            </a:endParaRPr>
          </a:p>
        </p:txBody>
      </p:sp>
      <p:sp>
        <p:nvSpPr>
          <p:cNvPr id="9" name="object 9"/>
          <p:cNvSpPr txBox="1"/>
          <p:nvPr/>
        </p:nvSpPr>
        <p:spPr>
          <a:xfrm>
            <a:off x="901774" y="2491284"/>
            <a:ext cx="7987495" cy="1234178"/>
          </a:xfrm>
          <a:prstGeom prst="rect">
            <a:avLst/>
          </a:prstGeom>
        </p:spPr>
        <p:txBody>
          <a:bodyPr wrap="square" lIns="0" tIns="0" rIns="0" bIns="0" rtlCol="0">
            <a:noAutofit/>
          </a:bodyPr>
          <a:lstStyle/>
          <a:p>
            <a:pPr marL="12700" marR="61335">
              <a:lnSpc>
                <a:spcPts val="2960"/>
              </a:lnSpc>
              <a:spcBef>
                <a:spcPts val="148"/>
              </a:spcBef>
            </a:pPr>
            <a:r>
              <a:rPr sz="2800" b="1" spc="4" dirty="0" smtClean="0">
                <a:latin typeface="Arial"/>
                <a:cs typeface="Arial"/>
              </a:rPr>
              <a:t>3</a:t>
            </a:r>
            <a:r>
              <a:rPr sz="2800" b="1" spc="0" dirty="0" smtClean="0">
                <a:latin typeface="Arial"/>
                <a:cs typeface="Arial"/>
              </a:rPr>
              <a:t>.</a:t>
            </a:r>
            <a:r>
              <a:rPr sz="2800" b="1" spc="-15" dirty="0" smtClean="0">
                <a:latin typeface="Arial"/>
                <a:cs typeface="Arial"/>
              </a:rPr>
              <a:t> </a:t>
            </a:r>
            <a:r>
              <a:rPr sz="2800" b="1" spc="0" dirty="0" smtClean="0">
                <a:latin typeface="Arial"/>
                <a:cs typeface="Arial"/>
              </a:rPr>
              <a:t>Liệt</a:t>
            </a:r>
            <a:r>
              <a:rPr sz="2800" b="1" spc="19" dirty="0" smtClean="0">
                <a:latin typeface="Arial"/>
                <a:cs typeface="Arial"/>
              </a:rPr>
              <a:t> </a:t>
            </a:r>
            <a:r>
              <a:rPr sz="2800" b="1" spc="4" dirty="0" smtClean="0">
                <a:latin typeface="Arial"/>
                <a:cs typeface="Arial"/>
              </a:rPr>
              <a:t>k</a:t>
            </a:r>
            <a:r>
              <a:rPr sz="2800" b="1" spc="0" dirty="0" smtClean="0">
                <a:latin typeface="Arial"/>
                <a:cs typeface="Arial"/>
              </a:rPr>
              <a:t>ê</a:t>
            </a:r>
            <a:r>
              <a:rPr sz="2800" b="1" spc="-21" dirty="0" smtClean="0">
                <a:latin typeface="Arial"/>
                <a:cs typeface="Arial"/>
              </a:rPr>
              <a:t> </a:t>
            </a:r>
            <a:r>
              <a:rPr sz="2800" b="1" spc="4" dirty="0" smtClean="0">
                <a:latin typeface="Arial"/>
                <a:cs typeface="Arial"/>
              </a:rPr>
              <a:t>cá</a:t>
            </a:r>
            <a:r>
              <a:rPr sz="2800" b="1" spc="0" dirty="0" smtClean="0">
                <a:latin typeface="Arial"/>
                <a:cs typeface="Arial"/>
              </a:rPr>
              <a:t>c</a:t>
            </a:r>
            <a:r>
              <a:rPr sz="2800" b="1" spc="-36" dirty="0" smtClean="0">
                <a:latin typeface="Arial"/>
                <a:cs typeface="Arial"/>
              </a:rPr>
              <a:t> </a:t>
            </a:r>
            <a:r>
              <a:rPr sz="2800" b="1" spc="0" dirty="0" smtClean="0">
                <a:latin typeface="Arial"/>
                <a:cs typeface="Arial"/>
              </a:rPr>
              <a:t>n</a:t>
            </a:r>
            <a:r>
              <a:rPr sz="2800" b="1" spc="-9" dirty="0" smtClean="0">
                <a:latin typeface="Arial"/>
                <a:cs typeface="Arial"/>
              </a:rPr>
              <a:t>g</a:t>
            </a:r>
            <a:r>
              <a:rPr sz="2800" b="1" spc="0" dirty="0" smtClean="0">
                <a:latin typeface="Arial"/>
                <a:cs typeface="Arial"/>
              </a:rPr>
              <a:t>u</a:t>
            </a:r>
            <a:r>
              <a:rPr sz="2800" b="1" spc="-34" dirty="0" smtClean="0">
                <a:latin typeface="Arial"/>
                <a:cs typeface="Arial"/>
              </a:rPr>
              <a:t>y</a:t>
            </a:r>
            <a:r>
              <a:rPr sz="2800" b="1" spc="14" dirty="0" smtClean="0">
                <a:latin typeface="Arial"/>
                <a:cs typeface="Arial"/>
              </a:rPr>
              <a:t>ê</a:t>
            </a:r>
            <a:r>
              <a:rPr sz="2800" b="1" spc="0" dirty="0" smtClean="0">
                <a:latin typeface="Arial"/>
                <a:cs typeface="Arial"/>
              </a:rPr>
              <a:t>n</a:t>
            </a:r>
            <a:r>
              <a:rPr sz="2800" b="1" spc="44" dirty="0" smtClean="0">
                <a:latin typeface="Arial"/>
                <a:cs typeface="Arial"/>
              </a:rPr>
              <a:t> </a:t>
            </a:r>
            <a:r>
              <a:rPr sz="2800" b="1" spc="0" dirty="0" smtClean="0">
                <a:latin typeface="Arial"/>
                <a:cs typeface="Arial"/>
              </a:rPr>
              <a:t>n</a:t>
            </a:r>
            <a:r>
              <a:rPr sz="2800" b="1" spc="-9" dirty="0" smtClean="0">
                <a:latin typeface="Arial"/>
                <a:cs typeface="Arial"/>
              </a:rPr>
              <a:t>h</a:t>
            </a:r>
            <a:r>
              <a:rPr sz="2800" b="1" spc="0" dirty="0" smtClean="0">
                <a:latin typeface="Arial"/>
                <a:cs typeface="Arial"/>
              </a:rPr>
              <a:t>ân</a:t>
            </a:r>
            <a:r>
              <a:rPr sz="2800" b="1" spc="24" dirty="0" smtClean="0">
                <a:latin typeface="Arial"/>
                <a:cs typeface="Arial"/>
              </a:rPr>
              <a:t> </a:t>
            </a:r>
            <a:r>
              <a:rPr sz="2800" b="1" spc="0" dirty="0" smtClean="0">
                <a:latin typeface="Arial"/>
                <a:cs typeface="Arial"/>
              </a:rPr>
              <a:t>của</a:t>
            </a:r>
            <a:r>
              <a:rPr sz="2800" b="1" spc="9" dirty="0" smtClean="0">
                <a:latin typeface="Arial"/>
                <a:cs typeface="Arial"/>
              </a:rPr>
              <a:t> </a:t>
            </a:r>
            <a:r>
              <a:rPr sz="2800" b="1" spc="0" dirty="0" smtClean="0">
                <a:latin typeface="Arial"/>
                <a:cs typeface="Arial"/>
              </a:rPr>
              <a:t>H</a:t>
            </a:r>
            <a:r>
              <a:rPr sz="2800" b="1" spc="-9" dirty="0" smtClean="0">
                <a:latin typeface="Arial"/>
                <a:cs typeface="Arial"/>
              </a:rPr>
              <a:t>C</a:t>
            </a:r>
            <a:r>
              <a:rPr sz="2800" b="1" spc="0" dirty="0" smtClean="0">
                <a:latin typeface="Arial"/>
                <a:cs typeface="Arial"/>
              </a:rPr>
              <a:t>T</a:t>
            </a:r>
            <a:r>
              <a:rPr sz="2800" b="1" spc="-9" dirty="0" smtClean="0">
                <a:latin typeface="Arial"/>
                <a:cs typeface="Arial"/>
              </a:rPr>
              <a:t>H</a:t>
            </a:r>
            <a:r>
              <a:rPr sz="2800" b="1" spc="0" dirty="0" smtClean="0">
                <a:latin typeface="Arial"/>
                <a:cs typeface="Arial"/>
              </a:rPr>
              <a:t>.</a:t>
            </a:r>
            <a:endParaRPr sz="2800">
              <a:latin typeface="Arial"/>
              <a:cs typeface="Arial"/>
            </a:endParaRPr>
          </a:p>
          <a:p>
            <a:pPr marL="12700">
              <a:lnSpc>
                <a:spcPct val="95825"/>
              </a:lnSpc>
            </a:pPr>
            <a:r>
              <a:rPr sz="2800" b="1" spc="0" dirty="0" smtClean="0">
                <a:latin typeface="Arial"/>
                <a:cs typeface="Arial"/>
              </a:rPr>
              <a:t>4.</a:t>
            </a:r>
            <a:r>
              <a:rPr sz="2800" b="1" spc="-23" dirty="0" smtClean="0">
                <a:latin typeface="Arial"/>
                <a:cs typeface="Arial"/>
              </a:rPr>
              <a:t> </a:t>
            </a:r>
            <a:r>
              <a:rPr sz="2800" b="1" spc="-4" dirty="0" smtClean="0">
                <a:latin typeface="Arial"/>
                <a:cs typeface="Arial"/>
              </a:rPr>
              <a:t>K</a:t>
            </a:r>
            <a:r>
              <a:rPr sz="2800" b="1" spc="0" dirty="0" smtClean="0">
                <a:latin typeface="Arial"/>
                <a:cs typeface="Arial"/>
              </a:rPr>
              <a:t>ể</a:t>
            </a:r>
            <a:r>
              <a:rPr sz="2800" b="1" spc="-15" dirty="0" smtClean="0">
                <a:latin typeface="Arial"/>
                <a:cs typeface="Arial"/>
              </a:rPr>
              <a:t> </a:t>
            </a:r>
            <a:r>
              <a:rPr sz="2800" b="1" spc="4" dirty="0" smtClean="0">
                <a:latin typeface="Arial"/>
                <a:cs typeface="Arial"/>
              </a:rPr>
              <a:t>tê</a:t>
            </a:r>
            <a:r>
              <a:rPr sz="2800" b="1" spc="0" dirty="0" smtClean="0">
                <a:latin typeface="Arial"/>
                <a:cs typeface="Arial"/>
              </a:rPr>
              <a:t>n</a:t>
            </a:r>
            <a:r>
              <a:rPr sz="2800" b="1" spc="-26" dirty="0" smtClean="0">
                <a:latin typeface="Arial"/>
                <a:cs typeface="Arial"/>
              </a:rPr>
              <a:t> </a:t>
            </a:r>
            <a:r>
              <a:rPr sz="2800" b="1" spc="4" dirty="0" smtClean="0">
                <a:latin typeface="Arial"/>
                <a:cs typeface="Arial"/>
              </a:rPr>
              <a:t>cá</a:t>
            </a:r>
            <a:r>
              <a:rPr sz="2800" b="1" spc="0" dirty="0" smtClean="0">
                <a:latin typeface="Arial"/>
                <a:cs typeface="Arial"/>
              </a:rPr>
              <a:t>c</a:t>
            </a:r>
            <a:r>
              <a:rPr sz="2800" b="1" spc="-36" dirty="0" smtClean="0">
                <a:latin typeface="Arial"/>
                <a:cs typeface="Arial"/>
              </a:rPr>
              <a:t> </a:t>
            </a:r>
            <a:r>
              <a:rPr sz="2800" b="1" spc="0" dirty="0" smtClean="0">
                <a:latin typeface="Arial"/>
                <a:cs typeface="Arial"/>
              </a:rPr>
              <a:t>tổn</a:t>
            </a:r>
            <a:r>
              <a:rPr sz="2800" b="1" spc="-28" dirty="0" smtClean="0">
                <a:latin typeface="Arial"/>
                <a:cs typeface="Arial"/>
              </a:rPr>
              <a:t> </a:t>
            </a:r>
            <a:r>
              <a:rPr sz="2800" b="1" spc="0" dirty="0" smtClean="0">
                <a:latin typeface="Arial"/>
                <a:cs typeface="Arial"/>
              </a:rPr>
              <a:t>thương</a:t>
            </a:r>
            <a:r>
              <a:rPr sz="2800" b="1" spc="-80" dirty="0" smtClean="0">
                <a:latin typeface="Arial"/>
                <a:cs typeface="Arial"/>
              </a:rPr>
              <a:t> </a:t>
            </a:r>
            <a:r>
              <a:rPr sz="2800" b="1" spc="0" dirty="0" smtClean="0">
                <a:latin typeface="Arial"/>
                <a:cs typeface="Arial"/>
              </a:rPr>
              <a:t>GPB</a:t>
            </a:r>
            <a:r>
              <a:rPr sz="2800" b="1" spc="-60" dirty="0" smtClean="0">
                <a:latin typeface="Arial"/>
                <a:cs typeface="Arial"/>
              </a:rPr>
              <a:t> </a:t>
            </a:r>
            <a:r>
              <a:rPr sz="2800" b="1" spc="0" dirty="0" smtClean="0">
                <a:latin typeface="Arial"/>
                <a:cs typeface="Arial"/>
              </a:rPr>
              <a:t>thường</a:t>
            </a:r>
            <a:r>
              <a:rPr sz="2800" b="1" spc="-85" dirty="0" smtClean="0">
                <a:latin typeface="Arial"/>
                <a:cs typeface="Arial"/>
              </a:rPr>
              <a:t> </a:t>
            </a:r>
            <a:r>
              <a:rPr sz="2800" b="1" spc="0" dirty="0" smtClean="0">
                <a:latin typeface="Arial"/>
                <a:cs typeface="Arial"/>
              </a:rPr>
              <a:t>gặp</a:t>
            </a:r>
            <a:r>
              <a:rPr sz="2800" b="1" spc="-34" dirty="0" smtClean="0">
                <a:latin typeface="Arial"/>
                <a:cs typeface="Arial"/>
              </a:rPr>
              <a:t> </a:t>
            </a:r>
            <a:r>
              <a:rPr sz="2800" b="1" spc="0" dirty="0" smtClean="0">
                <a:latin typeface="Arial"/>
                <a:cs typeface="Arial"/>
              </a:rPr>
              <a:t>của</a:t>
            </a:r>
            <a:endParaRPr sz="2800">
              <a:latin typeface="Arial"/>
              <a:cs typeface="Arial"/>
            </a:endParaRPr>
          </a:p>
          <a:p>
            <a:pPr marL="12700" marR="61335">
              <a:lnSpc>
                <a:spcPct val="95825"/>
              </a:lnSpc>
              <a:spcBef>
                <a:spcPts val="140"/>
              </a:spcBef>
            </a:pPr>
            <a:r>
              <a:rPr sz="2800" b="1" spc="0" dirty="0" smtClean="0">
                <a:latin typeface="Arial"/>
                <a:cs typeface="Arial"/>
              </a:rPr>
              <a:t>HC</a:t>
            </a:r>
            <a:r>
              <a:rPr sz="2800" b="1" spc="-9" dirty="0" smtClean="0">
                <a:latin typeface="Arial"/>
                <a:cs typeface="Arial"/>
              </a:rPr>
              <a:t>T</a:t>
            </a:r>
            <a:r>
              <a:rPr sz="2800" b="1" spc="0" dirty="0" smtClean="0">
                <a:latin typeface="Arial"/>
                <a:cs typeface="Arial"/>
              </a:rPr>
              <a:t>H.</a:t>
            </a:r>
            <a:endParaRPr sz="2800">
              <a:latin typeface="Arial"/>
              <a:cs typeface="Arial"/>
            </a:endParaRPr>
          </a:p>
        </p:txBody>
      </p:sp>
      <p:sp>
        <p:nvSpPr>
          <p:cNvPr id="8" name="object 8"/>
          <p:cNvSpPr txBox="1"/>
          <p:nvPr/>
        </p:nvSpPr>
        <p:spPr>
          <a:xfrm>
            <a:off x="901774" y="3771691"/>
            <a:ext cx="3951709" cy="807465"/>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5.</a:t>
            </a:r>
            <a:r>
              <a:rPr sz="2800" b="1" spc="-23" dirty="0" smtClean="0">
                <a:latin typeface="Arial"/>
                <a:cs typeface="Arial"/>
              </a:rPr>
              <a:t> </a:t>
            </a:r>
            <a:r>
              <a:rPr sz="2800" b="1" spc="0" dirty="0" smtClean="0">
                <a:latin typeface="Arial"/>
                <a:cs typeface="Arial"/>
              </a:rPr>
              <a:t>Trình</a:t>
            </a:r>
            <a:r>
              <a:rPr sz="2800" b="1" spc="9" dirty="0" smtClean="0">
                <a:latin typeface="Arial"/>
                <a:cs typeface="Arial"/>
              </a:rPr>
              <a:t> </a:t>
            </a:r>
            <a:r>
              <a:rPr sz="2800" b="1" spc="0" dirty="0" smtClean="0">
                <a:latin typeface="Arial"/>
                <a:cs typeface="Arial"/>
              </a:rPr>
              <a:t>bày</a:t>
            </a:r>
            <a:r>
              <a:rPr sz="2800" b="1" spc="-23" dirty="0" smtClean="0">
                <a:latin typeface="Arial"/>
                <a:cs typeface="Arial"/>
              </a:rPr>
              <a:t> </a:t>
            </a:r>
            <a:r>
              <a:rPr sz="2800" b="1" spc="0" dirty="0" smtClean="0">
                <a:latin typeface="Arial"/>
                <a:cs typeface="Arial"/>
              </a:rPr>
              <a:t>ti</a:t>
            </a:r>
            <a:r>
              <a:rPr sz="2800" b="1" spc="9" dirty="0" smtClean="0">
                <a:latin typeface="Arial"/>
                <a:cs typeface="Arial"/>
              </a:rPr>
              <a:t>ê</a:t>
            </a:r>
            <a:r>
              <a:rPr sz="2800" b="1" spc="0" dirty="0" smtClean="0">
                <a:latin typeface="Arial"/>
                <a:cs typeface="Arial"/>
              </a:rPr>
              <a:t>u</a:t>
            </a:r>
            <a:r>
              <a:rPr sz="2800" b="1" spc="-32" dirty="0" smtClean="0">
                <a:latin typeface="Arial"/>
                <a:cs typeface="Arial"/>
              </a:rPr>
              <a:t> </a:t>
            </a:r>
            <a:r>
              <a:rPr sz="2800" b="1" spc="0" dirty="0" smtClean="0">
                <a:latin typeface="Arial"/>
                <a:cs typeface="Arial"/>
              </a:rPr>
              <a:t>chuẩn</a:t>
            </a:r>
            <a:endParaRPr sz="2800">
              <a:latin typeface="Arial"/>
              <a:cs typeface="Arial"/>
            </a:endParaRPr>
          </a:p>
          <a:p>
            <a:pPr marL="12700" marR="38476">
              <a:lnSpc>
                <a:spcPct val="95825"/>
              </a:lnSpc>
            </a:pPr>
            <a:r>
              <a:rPr sz="2800" b="1" spc="-4" dirty="0" smtClean="0">
                <a:latin typeface="Arial"/>
                <a:cs typeface="Arial"/>
              </a:rPr>
              <a:t>đ</a:t>
            </a:r>
            <a:r>
              <a:rPr sz="2800" b="1" spc="0" dirty="0" smtClean="0">
                <a:latin typeface="Arial"/>
                <a:cs typeface="Arial"/>
              </a:rPr>
              <a:t>ể</a:t>
            </a:r>
            <a:r>
              <a:rPr sz="2800" b="1" spc="-22" dirty="0" smtClean="0">
                <a:latin typeface="Arial"/>
                <a:cs typeface="Arial"/>
              </a:rPr>
              <a:t> </a:t>
            </a:r>
            <a:r>
              <a:rPr sz="2800" b="1" spc="4" dirty="0" smtClean="0">
                <a:latin typeface="Arial"/>
                <a:cs typeface="Arial"/>
              </a:rPr>
              <a:t>xá</a:t>
            </a:r>
            <a:r>
              <a:rPr sz="2800" b="1" spc="0" dirty="0" smtClean="0">
                <a:latin typeface="Arial"/>
                <a:cs typeface="Arial"/>
              </a:rPr>
              <a:t>c</a:t>
            </a:r>
            <a:r>
              <a:rPr sz="2800" b="1" spc="-26" dirty="0" smtClean="0">
                <a:latin typeface="Arial"/>
                <a:cs typeface="Arial"/>
              </a:rPr>
              <a:t> </a:t>
            </a:r>
            <a:r>
              <a:rPr sz="2800" b="1" spc="0" dirty="0" smtClean="0">
                <a:latin typeface="Arial"/>
                <a:cs typeface="Arial"/>
              </a:rPr>
              <a:t>định</a:t>
            </a:r>
            <a:r>
              <a:rPr sz="2800" b="1" spc="9" dirty="0" smtClean="0">
                <a:latin typeface="Arial"/>
                <a:cs typeface="Arial"/>
              </a:rPr>
              <a:t> </a:t>
            </a:r>
            <a:r>
              <a:rPr sz="2800" b="1" spc="0" dirty="0" smtClean="0">
                <a:latin typeface="Arial"/>
                <a:cs typeface="Arial"/>
              </a:rPr>
              <a:t>chẩn</a:t>
            </a:r>
            <a:r>
              <a:rPr sz="2800" b="1" spc="-45" dirty="0" smtClean="0">
                <a:latin typeface="Arial"/>
                <a:cs typeface="Arial"/>
              </a:rPr>
              <a:t> </a:t>
            </a:r>
            <a:r>
              <a:rPr sz="2800" b="1" spc="0" dirty="0" smtClean="0">
                <a:latin typeface="Arial"/>
                <a:cs typeface="Arial"/>
              </a:rPr>
              <a:t>đ</a:t>
            </a:r>
            <a:r>
              <a:rPr sz="2800" b="1" spc="-9" dirty="0" smtClean="0">
                <a:latin typeface="Arial"/>
                <a:cs typeface="Arial"/>
              </a:rPr>
              <a:t>ó</a:t>
            </a:r>
            <a:r>
              <a:rPr sz="2800" b="1" spc="0" dirty="0" smtClean="0">
                <a:latin typeface="Arial"/>
                <a:cs typeface="Arial"/>
              </a:rPr>
              <a:t>an</a:t>
            </a:r>
            <a:endParaRPr sz="2800">
              <a:latin typeface="Arial"/>
              <a:cs typeface="Arial"/>
            </a:endParaRPr>
          </a:p>
        </p:txBody>
      </p:sp>
      <p:sp>
        <p:nvSpPr>
          <p:cNvPr id="7" name="object 7"/>
          <p:cNvSpPr txBox="1"/>
          <p:nvPr/>
        </p:nvSpPr>
        <p:spPr>
          <a:xfrm>
            <a:off x="4877027" y="3771691"/>
            <a:ext cx="4470609" cy="380491"/>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lâm</a:t>
            </a:r>
            <a:r>
              <a:rPr sz="2800" b="1" spc="-38" dirty="0" smtClean="0">
                <a:latin typeface="Arial"/>
                <a:cs typeface="Arial"/>
              </a:rPr>
              <a:t> </a:t>
            </a:r>
            <a:r>
              <a:rPr sz="2800" b="1" spc="0" dirty="0" smtClean="0">
                <a:latin typeface="Arial"/>
                <a:cs typeface="Arial"/>
              </a:rPr>
              <a:t>s</a:t>
            </a:r>
            <a:r>
              <a:rPr sz="2800" b="1" spc="9" dirty="0" smtClean="0">
                <a:latin typeface="Arial"/>
                <a:cs typeface="Arial"/>
              </a:rPr>
              <a:t>à</a:t>
            </a:r>
            <a:r>
              <a:rPr sz="2800" b="1" spc="0" dirty="0" smtClean="0">
                <a:latin typeface="Arial"/>
                <a:cs typeface="Arial"/>
              </a:rPr>
              <a:t>ng</a:t>
            </a:r>
            <a:r>
              <a:rPr sz="2800" b="1" spc="-21" dirty="0" smtClean="0">
                <a:latin typeface="Arial"/>
                <a:cs typeface="Arial"/>
              </a:rPr>
              <a:t> </a:t>
            </a:r>
            <a:r>
              <a:rPr sz="2800" b="1" spc="4" dirty="0" smtClean="0">
                <a:latin typeface="Arial"/>
                <a:cs typeface="Arial"/>
              </a:rPr>
              <a:t>v</a:t>
            </a:r>
            <a:r>
              <a:rPr sz="2800" b="1" spc="0" dirty="0" smtClean="0">
                <a:latin typeface="Arial"/>
                <a:cs typeface="Arial"/>
              </a:rPr>
              <a:t>à</a:t>
            </a:r>
            <a:r>
              <a:rPr sz="2800" b="1" spc="-21" dirty="0" smtClean="0">
                <a:latin typeface="Arial"/>
                <a:cs typeface="Arial"/>
              </a:rPr>
              <a:t> </a:t>
            </a:r>
            <a:r>
              <a:rPr sz="2800" b="1" spc="4" dirty="0" smtClean="0">
                <a:latin typeface="Arial"/>
                <a:cs typeface="Arial"/>
              </a:rPr>
              <a:t>cậ</a:t>
            </a:r>
            <a:r>
              <a:rPr sz="2800" b="1" spc="0" dirty="0" smtClean="0">
                <a:latin typeface="Arial"/>
                <a:cs typeface="Arial"/>
              </a:rPr>
              <a:t>n</a:t>
            </a:r>
            <a:r>
              <a:rPr sz="2800" b="1" spc="-33" dirty="0" smtClean="0">
                <a:latin typeface="Arial"/>
                <a:cs typeface="Arial"/>
              </a:rPr>
              <a:t> </a:t>
            </a:r>
            <a:r>
              <a:rPr sz="2800" b="1" spc="0" dirty="0" smtClean="0">
                <a:latin typeface="Arial"/>
                <a:cs typeface="Arial"/>
              </a:rPr>
              <a:t>lâm</a:t>
            </a:r>
            <a:r>
              <a:rPr sz="2800" b="1" spc="-38" dirty="0" smtClean="0">
                <a:latin typeface="Arial"/>
                <a:cs typeface="Arial"/>
              </a:rPr>
              <a:t> </a:t>
            </a:r>
            <a:r>
              <a:rPr sz="2800" b="1" spc="0" dirty="0" smtClean="0">
                <a:latin typeface="Arial"/>
                <a:cs typeface="Arial"/>
              </a:rPr>
              <a:t>s</a:t>
            </a:r>
            <a:r>
              <a:rPr sz="2800" b="1" spc="9" dirty="0" smtClean="0">
                <a:latin typeface="Arial"/>
                <a:cs typeface="Arial"/>
              </a:rPr>
              <a:t>à</a:t>
            </a:r>
            <a:r>
              <a:rPr sz="2800" b="1" spc="0" dirty="0" smtClean="0">
                <a:latin typeface="Arial"/>
                <a:cs typeface="Arial"/>
              </a:rPr>
              <a:t>ng</a:t>
            </a:r>
            <a:endParaRPr sz="2800">
              <a:latin typeface="Arial"/>
              <a:cs typeface="Arial"/>
            </a:endParaRPr>
          </a:p>
        </p:txBody>
      </p:sp>
      <p:sp>
        <p:nvSpPr>
          <p:cNvPr id="6" name="object 6"/>
          <p:cNvSpPr txBox="1"/>
          <p:nvPr/>
        </p:nvSpPr>
        <p:spPr>
          <a:xfrm>
            <a:off x="4838927" y="4198665"/>
            <a:ext cx="1161883" cy="380491"/>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HC</a:t>
            </a:r>
            <a:r>
              <a:rPr sz="2800" b="1" spc="-9" dirty="0" smtClean="0">
                <a:latin typeface="Arial"/>
                <a:cs typeface="Arial"/>
              </a:rPr>
              <a:t>T</a:t>
            </a:r>
            <a:r>
              <a:rPr sz="2800" b="1" spc="-4" dirty="0" smtClean="0">
                <a:latin typeface="Arial"/>
                <a:cs typeface="Arial"/>
              </a:rPr>
              <a:t>H</a:t>
            </a:r>
            <a:r>
              <a:rPr sz="2800" b="1" spc="0" dirty="0" smtClean="0">
                <a:latin typeface="Arial"/>
                <a:cs typeface="Arial"/>
              </a:rPr>
              <a:t>.</a:t>
            </a:r>
            <a:endParaRPr sz="2800">
              <a:latin typeface="Arial"/>
              <a:cs typeface="Arial"/>
            </a:endParaRPr>
          </a:p>
        </p:txBody>
      </p:sp>
      <p:sp>
        <p:nvSpPr>
          <p:cNvPr id="5" name="object 5"/>
          <p:cNvSpPr txBox="1"/>
          <p:nvPr/>
        </p:nvSpPr>
        <p:spPr>
          <a:xfrm>
            <a:off x="901774" y="5052105"/>
            <a:ext cx="3917615"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6.</a:t>
            </a:r>
            <a:r>
              <a:rPr sz="2800" b="1" spc="-23" dirty="0" smtClean="0">
                <a:latin typeface="Arial"/>
                <a:cs typeface="Arial"/>
              </a:rPr>
              <a:t> </a:t>
            </a:r>
            <a:r>
              <a:rPr sz="2800" b="1" spc="0" dirty="0" smtClean="0">
                <a:latin typeface="Arial"/>
                <a:cs typeface="Arial"/>
              </a:rPr>
              <a:t>Biết</a:t>
            </a:r>
            <a:r>
              <a:rPr sz="2800" b="1" spc="-27" dirty="0" smtClean="0">
                <a:latin typeface="Arial"/>
                <a:cs typeface="Arial"/>
              </a:rPr>
              <a:t> </a:t>
            </a:r>
            <a:r>
              <a:rPr sz="2800" b="1" spc="-4" dirty="0" smtClean="0">
                <a:latin typeface="Arial"/>
                <a:cs typeface="Arial"/>
              </a:rPr>
              <a:t>đ</a:t>
            </a:r>
            <a:r>
              <a:rPr sz="2800" b="1" spc="0" dirty="0" smtClean="0">
                <a:latin typeface="Arial"/>
                <a:cs typeface="Arial"/>
              </a:rPr>
              <a:t>ề</a:t>
            </a:r>
            <a:r>
              <a:rPr sz="2800" b="1" spc="-22" dirty="0" smtClean="0">
                <a:latin typeface="Arial"/>
                <a:cs typeface="Arial"/>
              </a:rPr>
              <a:t> </a:t>
            </a:r>
            <a:r>
              <a:rPr sz="2800" b="1" spc="-4" dirty="0" smtClean="0">
                <a:latin typeface="Arial"/>
                <a:cs typeface="Arial"/>
              </a:rPr>
              <a:t>ngh</a:t>
            </a:r>
            <a:r>
              <a:rPr sz="2800" b="1" spc="0" dirty="0" smtClean="0">
                <a:latin typeface="Arial"/>
                <a:cs typeface="Arial"/>
              </a:rPr>
              <a:t>ị</a:t>
            </a:r>
            <a:r>
              <a:rPr sz="2800" b="1" spc="19" dirty="0" smtClean="0">
                <a:latin typeface="Arial"/>
                <a:cs typeface="Arial"/>
              </a:rPr>
              <a:t> </a:t>
            </a:r>
            <a:r>
              <a:rPr sz="2800" b="1" spc="4" dirty="0" smtClean="0">
                <a:latin typeface="Arial"/>
                <a:cs typeface="Arial"/>
              </a:rPr>
              <a:t>cá</a:t>
            </a:r>
            <a:r>
              <a:rPr sz="2800" b="1" spc="0" dirty="0" smtClean="0">
                <a:latin typeface="Arial"/>
                <a:cs typeface="Arial"/>
              </a:rPr>
              <a:t>c</a:t>
            </a:r>
            <a:r>
              <a:rPr sz="2800" b="1" spc="-26" dirty="0" smtClean="0">
                <a:latin typeface="Arial"/>
                <a:cs typeface="Arial"/>
              </a:rPr>
              <a:t> </a:t>
            </a:r>
            <a:r>
              <a:rPr sz="2800" b="1" spc="4" dirty="0" smtClean="0">
                <a:latin typeface="Arial"/>
                <a:cs typeface="Arial"/>
              </a:rPr>
              <a:t>cận</a:t>
            </a:r>
            <a:endParaRPr sz="2800">
              <a:latin typeface="Arial"/>
              <a:cs typeface="Arial"/>
            </a:endParaRPr>
          </a:p>
        </p:txBody>
      </p:sp>
      <p:sp>
        <p:nvSpPr>
          <p:cNvPr id="4" name="object 4"/>
          <p:cNvSpPr txBox="1"/>
          <p:nvPr/>
        </p:nvSpPr>
        <p:spPr>
          <a:xfrm>
            <a:off x="4838927" y="5052105"/>
            <a:ext cx="3699089"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lâm</a:t>
            </a:r>
            <a:r>
              <a:rPr sz="2800" b="1" spc="-38" dirty="0" smtClean="0">
                <a:latin typeface="Arial"/>
                <a:cs typeface="Arial"/>
              </a:rPr>
              <a:t> </a:t>
            </a:r>
            <a:r>
              <a:rPr sz="2800" b="1" spc="0" dirty="0" smtClean="0">
                <a:latin typeface="Arial"/>
                <a:cs typeface="Arial"/>
              </a:rPr>
              <a:t>s</a:t>
            </a:r>
            <a:r>
              <a:rPr sz="2800" b="1" spc="9" dirty="0" smtClean="0">
                <a:latin typeface="Arial"/>
                <a:cs typeface="Arial"/>
              </a:rPr>
              <a:t>à</a:t>
            </a:r>
            <a:r>
              <a:rPr sz="2800" b="1" spc="0" dirty="0" smtClean="0">
                <a:latin typeface="Arial"/>
                <a:cs typeface="Arial"/>
              </a:rPr>
              <a:t>ng</a:t>
            </a:r>
            <a:r>
              <a:rPr sz="2800" b="1" spc="-21" dirty="0" smtClean="0">
                <a:latin typeface="Arial"/>
                <a:cs typeface="Arial"/>
              </a:rPr>
              <a:t> </a:t>
            </a:r>
            <a:r>
              <a:rPr sz="2800" b="1" spc="0" dirty="0" smtClean="0">
                <a:latin typeface="Arial"/>
                <a:cs typeface="Arial"/>
              </a:rPr>
              <a:t>chu</a:t>
            </a:r>
            <a:r>
              <a:rPr sz="2800" b="1" spc="-34" dirty="0" smtClean="0">
                <a:latin typeface="Arial"/>
                <a:cs typeface="Arial"/>
              </a:rPr>
              <a:t>y</a:t>
            </a:r>
            <a:r>
              <a:rPr sz="2800" b="1" spc="14" dirty="0" smtClean="0">
                <a:latin typeface="Arial"/>
                <a:cs typeface="Arial"/>
              </a:rPr>
              <a:t>ê</a:t>
            </a:r>
            <a:r>
              <a:rPr sz="2800" b="1" spc="0" dirty="0" smtClean="0">
                <a:latin typeface="Arial"/>
                <a:cs typeface="Arial"/>
              </a:rPr>
              <a:t>n</a:t>
            </a:r>
            <a:r>
              <a:rPr sz="2800" b="1" spc="-15" dirty="0" smtClean="0">
                <a:latin typeface="Arial"/>
                <a:cs typeface="Arial"/>
              </a:rPr>
              <a:t> </a:t>
            </a:r>
            <a:r>
              <a:rPr sz="2800" b="1" spc="0" dirty="0" smtClean="0">
                <a:latin typeface="Arial"/>
                <a:cs typeface="Arial"/>
              </a:rPr>
              <a:t>biệt</a:t>
            </a:r>
            <a:endParaRPr sz="2800">
              <a:latin typeface="Arial"/>
              <a:cs typeface="Arial"/>
            </a:endParaRPr>
          </a:p>
        </p:txBody>
      </p:sp>
      <p:sp>
        <p:nvSpPr>
          <p:cNvPr id="3" name="object 3"/>
          <p:cNvSpPr txBox="1"/>
          <p:nvPr/>
        </p:nvSpPr>
        <p:spPr>
          <a:xfrm>
            <a:off x="901774" y="5478934"/>
            <a:ext cx="6365864" cy="380796"/>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trong chẩn</a:t>
            </a:r>
            <a:r>
              <a:rPr sz="2800" b="1" spc="25" dirty="0" smtClean="0">
                <a:latin typeface="Arial"/>
                <a:cs typeface="Arial"/>
              </a:rPr>
              <a:t> </a:t>
            </a:r>
            <a:r>
              <a:rPr sz="2800" b="1" spc="0" dirty="0" smtClean="0">
                <a:latin typeface="Arial"/>
                <a:cs typeface="Arial"/>
              </a:rPr>
              <a:t>đ</a:t>
            </a:r>
            <a:r>
              <a:rPr sz="2800" b="1" spc="-9" dirty="0" smtClean="0">
                <a:latin typeface="Arial"/>
                <a:cs typeface="Arial"/>
              </a:rPr>
              <a:t>ó</a:t>
            </a:r>
            <a:r>
              <a:rPr sz="2800" b="1" spc="0" dirty="0" smtClean="0">
                <a:latin typeface="Arial"/>
                <a:cs typeface="Arial"/>
              </a:rPr>
              <a:t>an</a:t>
            </a:r>
            <a:r>
              <a:rPr sz="2800" b="1" spc="25" dirty="0" smtClean="0">
                <a:latin typeface="Arial"/>
                <a:cs typeface="Arial"/>
              </a:rPr>
              <a:t> </a:t>
            </a:r>
            <a:r>
              <a:rPr sz="2800" b="1" spc="0" dirty="0" smtClean="0">
                <a:latin typeface="Arial"/>
                <a:cs typeface="Arial"/>
              </a:rPr>
              <a:t>n</a:t>
            </a:r>
            <a:r>
              <a:rPr sz="2800" b="1" spc="-9" dirty="0" smtClean="0">
                <a:latin typeface="Arial"/>
                <a:cs typeface="Arial"/>
              </a:rPr>
              <a:t>g</a:t>
            </a:r>
            <a:r>
              <a:rPr sz="2800" b="1" spc="0" dirty="0" smtClean="0">
                <a:latin typeface="Arial"/>
                <a:cs typeface="Arial"/>
              </a:rPr>
              <a:t>u</a:t>
            </a:r>
            <a:r>
              <a:rPr sz="2800" b="1" spc="-34" dirty="0" smtClean="0">
                <a:latin typeface="Arial"/>
                <a:cs typeface="Arial"/>
              </a:rPr>
              <a:t>y</a:t>
            </a:r>
            <a:r>
              <a:rPr sz="2800" b="1" spc="14" dirty="0" smtClean="0">
                <a:latin typeface="Arial"/>
                <a:cs typeface="Arial"/>
              </a:rPr>
              <a:t>ê</a:t>
            </a:r>
            <a:r>
              <a:rPr sz="2800" b="1" spc="0" dirty="0" smtClean="0">
                <a:latin typeface="Arial"/>
                <a:cs typeface="Arial"/>
              </a:rPr>
              <a:t>n</a:t>
            </a:r>
            <a:r>
              <a:rPr sz="2800" b="1" spc="44" dirty="0" smtClean="0">
                <a:latin typeface="Arial"/>
                <a:cs typeface="Arial"/>
              </a:rPr>
              <a:t> </a:t>
            </a:r>
            <a:r>
              <a:rPr sz="2800" b="1" spc="0" dirty="0" smtClean="0">
                <a:latin typeface="Arial"/>
                <a:cs typeface="Arial"/>
              </a:rPr>
              <a:t>n</a:t>
            </a:r>
            <a:r>
              <a:rPr sz="2800" b="1" spc="-9" dirty="0" smtClean="0">
                <a:latin typeface="Arial"/>
                <a:cs typeface="Arial"/>
              </a:rPr>
              <a:t>h</a:t>
            </a:r>
            <a:r>
              <a:rPr sz="2800" b="1" spc="0" dirty="0" smtClean="0">
                <a:latin typeface="Arial"/>
                <a:cs typeface="Arial"/>
              </a:rPr>
              <a:t>ân</a:t>
            </a:r>
            <a:r>
              <a:rPr sz="2800" b="1" spc="29" dirty="0" smtClean="0">
                <a:latin typeface="Arial"/>
                <a:cs typeface="Arial"/>
              </a:rPr>
              <a:t> </a:t>
            </a:r>
            <a:r>
              <a:rPr sz="2800" b="1" spc="0" dirty="0" smtClean="0">
                <a:latin typeface="Arial"/>
                <a:cs typeface="Arial"/>
              </a:rPr>
              <a:t>H</a:t>
            </a:r>
            <a:r>
              <a:rPr sz="2800" b="1" spc="-9" dirty="0" smtClean="0">
                <a:latin typeface="Arial"/>
                <a:cs typeface="Arial"/>
              </a:rPr>
              <a:t>C</a:t>
            </a:r>
            <a:r>
              <a:rPr sz="2800" b="1" spc="0" dirty="0" smtClean="0">
                <a:latin typeface="Arial"/>
                <a:cs typeface="Arial"/>
              </a:rPr>
              <a:t>T</a:t>
            </a:r>
            <a:r>
              <a:rPr sz="2800" b="1" spc="-9" dirty="0" smtClean="0">
                <a:latin typeface="Arial"/>
                <a:cs typeface="Arial"/>
              </a:rPr>
              <a:t>H</a:t>
            </a:r>
            <a:r>
              <a:rPr sz="2800" b="1" spc="0" dirty="0" smtClean="0">
                <a:latin typeface="Arial"/>
                <a:cs typeface="Arial"/>
              </a:rPr>
              <a:t>.</a:t>
            </a:r>
            <a:endParaRPr sz="2800">
              <a:latin typeface="Arial"/>
              <a:cs typeface="Arial"/>
            </a:endParaRPr>
          </a:p>
        </p:txBody>
      </p:sp>
      <p:sp>
        <p:nvSpPr>
          <p:cNvPr id="2" name="object 2"/>
          <p:cNvSpPr txBox="1"/>
          <p:nvPr/>
        </p:nvSpPr>
        <p:spPr>
          <a:xfrm>
            <a:off x="901774" y="6332621"/>
            <a:ext cx="5909145"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7.</a:t>
            </a:r>
            <a:r>
              <a:rPr sz="2800" b="1" spc="-23" dirty="0" smtClean="0">
                <a:latin typeface="Arial"/>
                <a:cs typeface="Arial"/>
              </a:rPr>
              <a:t> </a:t>
            </a:r>
            <a:r>
              <a:rPr sz="2800" b="1" spc="0" dirty="0" smtClean="0">
                <a:latin typeface="Arial"/>
                <a:cs typeface="Arial"/>
              </a:rPr>
              <a:t>Trình</a:t>
            </a:r>
            <a:r>
              <a:rPr sz="2800" b="1" spc="9" dirty="0" smtClean="0">
                <a:latin typeface="Arial"/>
                <a:cs typeface="Arial"/>
              </a:rPr>
              <a:t> </a:t>
            </a:r>
            <a:r>
              <a:rPr sz="2800" b="1" spc="0" dirty="0" smtClean="0">
                <a:latin typeface="Arial"/>
                <a:cs typeface="Arial"/>
              </a:rPr>
              <a:t>bày</a:t>
            </a:r>
            <a:r>
              <a:rPr sz="2800" b="1" spc="-23" dirty="0" smtClean="0">
                <a:latin typeface="Arial"/>
                <a:cs typeface="Arial"/>
              </a:rPr>
              <a:t> </a:t>
            </a:r>
            <a:r>
              <a:rPr sz="2800" b="1" spc="0" dirty="0" smtClean="0">
                <a:latin typeface="Arial"/>
                <a:cs typeface="Arial"/>
              </a:rPr>
              <a:t>biến</a:t>
            </a:r>
            <a:r>
              <a:rPr sz="2800" b="1" spc="14" dirty="0" smtClean="0">
                <a:latin typeface="Arial"/>
                <a:cs typeface="Arial"/>
              </a:rPr>
              <a:t> </a:t>
            </a:r>
            <a:r>
              <a:rPr sz="2800" b="1" spc="0" dirty="0" smtClean="0">
                <a:latin typeface="Arial"/>
                <a:cs typeface="Arial"/>
              </a:rPr>
              <a:t>chứng</a:t>
            </a:r>
            <a:r>
              <a:rPr sz="2800" b="1" spc="-72" dirty="0" smtClean="0">
                <a:latin typeface="Arial"/>
                <a:cs typeface="Arial"/>
              </a:rPr>
              <a:t> </a:t>
            </a:r>
            <a:r>
              <a:rPr sz="2800" b="1" spc="0" dirty="0" smtClean="0">
                <a:latin typeface="Arial"/>
                <a:cs typeface="Arial"/>
              </a:rPr>
              <a:t>của</a:t>
            </a:r>
            <a:r>
              <a:rPr sz="2800" b="1" spc="-23" dirty="0" smtClean="0">
                <a:latin typeface="Arial"/>
                <a:cs typeface="Arial"/>
              </a:rPr>
              <a:t> </a:t>
            </a:r>
            <a:r>
              <a:rPr sz="2800" b="1" spc="0" dirty="0" smtClean="0">
                <a:latin typeface="Arial"/>
                <a:cs typeface="Arial"/>
              </a:rPr>
              <a:t>HC</a:t>
            </a:r>
            <a:r>
              <a:rPr sz="2800" b="1" spc="-9" dirty="0" smtClean="0">
                <a:latin typeface="Arial"/>
                <a:cs typeface="Arial"/>
              </a:rPr>
              <a:t>T</a:t>
            </a:r>
            <a:r>
              <a:rPr sz="2800" b="1" spc="0" dirty="0" smtClean="0">
                <a:latin typeface="Arial"/>
                <a:cs typeface="Arial"/>
              </a:rPr>
              <a:t>H</a:t>
            </a:r>
            <a:endParaRPr sz="2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3531870" y="695166"/>
            <a:ext cx="2141321" cy="432307"/>
          </a:xfrm>
          <a:prstGeom prst="rect">
            <a:avLst/>
          </a:prstGeom>
        </p:spPr>
        <p:txBody>
          <a:bodyPr wrap="square" lIns="0" tIns="0" rIns="0" bIns="0" rtlCol="0">
            <a:noAutofit/>
          </a:bodyPr>
          <a:lstStyle/>
          <a:p>
            <a:pPr marL="12700">
              <a:lnSpc>
                <a:spcPts val="3375"/>
              </a:lnSpc>
              <a:spcBef>
                <a:spcPts val="168"/>
              </a:spcBef>
            </a:pPr>
            <a:r>
              <a:rPr sz="3200" b="1" spc="0" dirty="0" smtClean="0">
                <a:solidFill>
                  <a:schemeClr val="accent6">
                    <a:lumMod val="50000"/>
                  </a:schemeClr>
                </a:solidFill>
                <a:latin typeface="Arial"/>
                <a:cs typeface="Arial"/>
              </a:rPr>
              <a:t>KẾT</a:t>
            </a:r>
            <a:r>
              <a:rPr sz="3200" b="1" spc="-9" dirty="0" smtClean="0">
                <a:solidFill>
                  <a:schemeClr val="accent6">
                    <a:lumMod val="50000"/>
                  </a:schemeClr>
                </a:solidFill>
                <a:latin typeface="Arial"/>
                <a:cs typeface="Arial"/>
              </a:rPr>
              <a:t> </a:t>
            </a:r>
            <a:r>
              <a:rPr sz="3200" b="1" spc="0" dirty="0" smtClean="0">
                <a:solidFill>
                  <a:schemeClr val="accent6">
                    <a:lumMod val="50000"/>
                  </a:schemeClr>
                </a:solidFill>
                <a:latin typeface="Arial"/>
                <a:cs typeface="Arial"/>
              </a:rPr>
              <a:t>LUẬN</a:t>
            </a:r>
            <a:endParaRPr sz="3200" dirty="0">
              <a:solidFill>
                <a:schemeClr val="accent6">
                  <a:lumMod val="50000"/>
                </a:schemeClr>
              </a:solidFill>
              <a:latin typeface="Arial"/>
              <a:cs typeface="Arial"/>
            </a:endParaRPr>
          </a:p>
        </p:txBody>
      </p:sp>
      <p:sp>
        <p:nvSpPr>
          <p:cNvPr id="7" name="object 7"/>
          <p:cNvSpPr txBox="1"/>
          <p:nvPr/>
        </p:nvSpPr>
        <p:spPr>
          <a:xfrm>
            <a:off x="624941" y="1604112"/>
            <a:ext cx="229006" cy="1244846"/>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a:t>
            </a:r>
            <a:endParaRPr sz="3200">
              <a:latin typeface="Arial"/>
              <a:cs typeface="Arial"/>
            </a:endParaRPr>
          </a:p>
          <a:p>
            <a:pPr marL="12700" marR="152">
              <a:lnSpc>
                <a:spcPct val="95825"/>
              </a:lnSpc>
              <a:spcBef>
                <a:spcPts val="2547"/>
              </a:spcBef>
            </a:pPr>
            <a:r>
              <a:rPr sz="3200" spc="0" dirty="0" smtClean="0">
                <a:latin typeface="Arial"/>
                <a:cs typeface="Arial"/>
              </a:rPr>
              <a:t>•</a:t>
            </a:r>
            <a:endParaRPr sz="3200">
              <a:latin typeface="Arial"/>
              <a:cs typeface="Arial"/>
            </a:endParaRPr>
          </a:p>
        </p:txBody>
      </p:sp>
      <p:sp>
        <p:nvSpPr>
          <p:cNvPr id="6" name="object 6"/>
          <p:cNvSpPr txBox="1"/>
          <p:nvPr/>
        </p:nvSpPr>
        <p:spPr>
          <a:xfrm>
            <a:off x="1082141" y="1814604"/>
            <a:ext cx="6434851" cy="296976"/>
          </a:xfrm>
          <a:prstGeom prst="rect">
            <a:avLst/>
          </a:prstGeom>
        </p:spPr>
        <p:txBody>
          <a:bodyPr wrap="square" lIns="0" tIns="0" rIns="0" bIns="0" rtlCol="0">
            <a:noAutofit/>
          </a:bodyPr>
          <a:lstStyle/>
          <a:p>
            <a:pPr marL="12700">
              <a:lnSpc>
                <a:spcPts val="2280"/>
              </a:lnSpc>
              <a:spcBef>
                <a:spcPts val="114"/>
              </a:spcBef>
            </a:pPr>
            <a:r>
              <a:rPr sz="2100" b="1" spc="0" dirty="0" smtClean="0">
                <a:latin typeface="Arial"/>
                <a:cs typeface="Arial"/>
              </a:rPr>
              <a:t>H</a:t>
            </a:r>
            <a:r>
              <a:rPr sz="2100" b="1" spc="4" dirty="0" smtClean="0">
                <a:latin typeface="Arial"/>
                <a:cs typeface="Arial"/>
              </a:rPr>
              <a:t>C</a:t>
            </a:r>
            <a:r>
              <a:rPr sz="2100" b="1" spc="0" dirty="0" smtClean="0">
                <a:latin typeface="Arial"/>
                <a:cs typeface="Arial"/>
              </a:rPr>
              <a:t>TH</a:t>
            </a:r>
            <a:r>
              <a:rPr sz="2100" b="1" spc="38" dirty="0" smtClean="0">
                <a:latin typeface="Arial"/>
                <a:cs typeface="Arial"/>
              </a:rPr>
              <a:t> </a:t>
            </a:r>
            <a:r>
              <a:rPr sz="2100" b="1" spc="-4" dirty="0" smtClean="0">
                <a:latin typeface="Arial"/>
                <a:cs typeface="Arial"/>
              </a:rPr>
              <a:t>l</a:t>
            </a:r>
            <a:r>
              <a:rPr sz="2100" b="1" spc="0" dirty="0" smtClean="0">
                <a:latin typeface="Arial"/>
                <a:cs typeface="Arial"/>
              </a:rPr>
              <a:t>à</a:t>
            </a:r>
            <a:r>
              <a:rPr sz="2100" b="1" spc="17" dirty="0" smtClean="0">
                <a:latin typeface="Arial"/>
                <a:cs typeface="Arial"/>
              </a:rPr>
              <a:t> </a:t>
            </a:r>
            <a:r>
              <a:rPr sz="2100" b="1" spc="0" dirty="0" smtClean="0">
                <a:latin typeface="Arial"/>
                <a:cs typeface="Arial"/>
              </a:rPr>
              <a:t>biểu</a:t>
            </a:r>
            <a:r>
              <a:rPr sz="2100" b="1" spc="23" dirty="0" smtClean="0">
                <a:latin typeface="Arial"/>
                <a:cs typeface="Arial"/>
              </a:rPr>
              <a:t> </a:t>
            </a:r>
            <a:r>
              <a:rPr sz="2100" b="1" spc="0" dirty="0" smtClean="0">
                <a:latin typeface="Arial"/>
                <a:cs typeface="Arial"/>
              </a:rPr>
              <a:t>hiện</a:t>
            </a:r>
            <a:r>
              <a:rPr sz="2100" b="1" spc="38" dirty="0" smtClean="0">
                <a:latin typeface="Arial"/>
                <a:cs typeface="Arial"/>
              </a:rPr>
              <a:t> </a:t>
            </a:r>
            <a:r>
              <a:rPr sz="2100" b="1" spc="0" dirty="0" smtClean="0">
                <a:latin typeface="Arial"/>
                <a:cs typeface="Arial"/>
              </a:rPr>
              <a:t>thường</a:t>
            </a:r>
            <a:r>
              <a:rPr sz="2100" b="1" spc="50" dirty="0" smtClean="0">
                <a:latin typeface="Arial"/>
                <a:cs typeface="Arial"/>
              </a:rPr>
              <a:t> </a:t>
            </a:r>
            <a:r>
              <a:rPr sz="2100" b="1" spc="0" dirty="0" smtClean="0">
                <a:latin typeface="Arial"/>
                <a:cs typeface="Arial"/>
              </a:rPr>
              <a:t>gặp</a:t>
            </a:r>
            <a:r>
              <a:rPr sz="2100" b="1" spc="37" dirty="0" smtClean="0">
                <a:latin typeface="Arial"/>
                <a:cs typeface="Arial"/>
              </a:rPr>
              <a:t> </a:t>
            </a:r>
            <a:r>
              <a:rPr sz="2100" b="1" spc="0" dirty="0" smtClean="0">
                <a:latin typeface="Arial"/>
                <a:cs typeface="Arial"/>
              </a:rPr>
              <a:t>của</a:t>
            </a:r>
            <a:r>
              <a:rPr sz="2100" b="1" spc="31" dirty="0" smtClean="0">
                <a:latin typeface="Arial"/>
                <a:cs typeface="Arial"/>
              </a:rPr>
              <a:t> </a:t>
            </a:r>
            <a:r>
              <a:rPr sz="2100" b="1" spc="0" dirty="0" smtClean="0">
                <a:latin typeface="Arial"/>
                <a:cs typeface="Arial"/>
              </a:rPr>
              <a:t>bệnh</a:t>
            </a:r>
            <a:r>
              <a:rPr sz="2100" b="1" spc="35" dirty="0" smtClean="0">
                <a:latin typeface="Arial"/>
                <a:cs typeface="Arial"/>
              </a:rPr>
              <a:t> </a:t>
            </a:r>
            <a:r>
              <a:rPr sz="2100" b="1" spc="0" dirty="0" smtClean="0">
                <a:latin typeface="Arial"/>
                <a:cs typeface="Arial"/>
              </a:rPr>
              <a:t>cầu</a:t>
            </a:r>
            <a:r>
              <a:rPr sz="2100" b="1" spc="36" dirty="0" smtClean="0">
                <a:latin typeface="Arial"/>
                <a:cs typeface="Arial"/>
              </a:rPr>
              <a:t> </a:t>
            </a:r>
            <a:r>
              <a:rPr sz="2100" b="1" spc="0" dirty="0" smtClean="0">
                <a:latin typeface="Arial"/>
                <a:cs typeface="Arial"/>
              </a:rPr>
              <a:t>thận</a:t>
            </a:r>
            <a:endParaRPr sz="2100">
              <a:latin typeface="Arial"/>
              <a:cs typeface="Arial"/>
            </a:endParaRPr>
          </a:p>
        </p:txBody>
      </p:sp>
      <p:sp>
        <p:nvSpPr>
          <p:cNvPr id="5" name="object 5"/>
          <p:cNvSpPr txBox="1"/>
          <p:nvPr/>
        </p:nvSpPr>
        <p:spPr>
          <a:xfrm>
            <a:off x="1082141" y="2627143"/>
            <a:ext cx="7066671" cy="296672"/>
          </a:xfrm>
          <a:prstGeom prst="rect">
            <a:avLst/>
          </a:prstGeom>
        </p:spPr>
        <p:txBody>
          <a:bodyPr wrap="square" lIns="0" tIns="0" rIns="0" bIns="0" rtlCol="0">
            <a:noAutofit/>
          </a:bodyPr>
          <a:lstStyle/>
          <a:p>
            <a:pPr marL="12700">
              <a:lnSpc>
                <a:spcPts val="2275"/>
              </a:lnSpc>
              <a:spcBef>
                <a:spcPts val="113"/>
              </a:spcBef>
            </a:pPr>
            <a:r>
              <a:rPr sz="2100" b="1" spc="-29" dirty="0" smtClean="0">
                <a:latin typeface="Arial"/>
                <a:cs typeface="Arial"/>
              </a:rPr>
              <a:t>V</a:t>
            </a:r>
            <a:r>
              <a:rPr sz="2100" b="1" spc="0" dirty="0" smtClean="0">
                <a:latin typeface="Arial"/>
                <a:cs typeface="Arial"/>
              </a:rPr>
              <a:t>iệc</a:t>
            </a:r>
            <a:r>
              <a:rPr sz="2100" b="1" spc="33" dirty="0" smtClean="0">
                <a:latin typeface="Arial"/>
                <a:cs typeface="Arial"/>
              </a:rPr>
              <a:t> </a:t>
            </a:r>
            <a:r>
              <a:rPr sz="2100" b="1" spc="0" dirty="0" smtClean="0">
                <a:latin typeface="Arial"/>
                <a:cs typeface="Arial"/>
              </a:rPr>
              <a:t>điều</a:t>
            </a:r>
            <a:r>
              <a:rPr sz="2100" b="1" spc="43" dirty="0" smtClean="0">
                <a:latin typeface="Arial"/>
                <a:cs typeface="Arial"/>
              </a:rPr>
              <a:t> </a:t>
            </a:r>
            <a:r>
              <a:rPr sz="2100" b="1" spc="-4" dirty="0" smtClean="0">
                <a:latin typeface="Arial"/>
                <a:cs typeface="Arial"/>
              </a:rPr>
              <a:t>tr</a:t>
            </a:r>
            <a:r>
              <a:rPr sz="2100" b="1" spc="0" dirty="0" smtClean="0">
                <a:latin typeface="Arial"/>
                <a:cs typeface="Arial"/>
              </a:rPr>
              <a:t>ị</a:t>
            </a:r>
            <a:r>
              <a:rPr sz="2100" b="1" spc="20" dirty="0" smtClean="0">
                <a:latin typeface="Arial"/>
                <a:cs typeface="Arial"/>
              </a:rPr>
              <a:t> </a:t>
            </a:r>
            <a:r>
              <a:rPr sz="2100" b="1" spc="0" dirty="0" smtClean="0">
                <a:latin typeface="Arial"/>
                <a:cs typeface="Arial"/>
              </a:rPr>
              <a:t>chủ</a:t>
            </a:r>
            <a:r>
              <a:rPr sz="2100" b="1" spc="37" dirty="0" smtClean="0">
                <a:latin typeface="Arial"/>
                <a:cs typeface="Arial"/>
              </a:rPr>
              <a:t> </a:t>
            </a:r>
            <a:r>
              <a:rPr sz="2100" b="1" spc="-9" dirty="0" smtClean="0">
                <a:latin typeface="Arial"/>
                <a:cs typeface="Arial"/>
              </a:rPr>
              <a:t>y</a:t>
            </a:r>
            <a:r>
              <a:rPr sz="2100" b="1" spc="0" dirty="0" smtClean="0">
                <a:latin typeface="Arial"/>
                <a:cs typeface="Arial"/>
              </a:rPr>
              <a:t>ếu</a:t>
            </a:r>
            <a:r>
              <a:rPr sz="2100" b="1" spc="46" dirty="0" smtClean="0">
                <a:latin typeface="Arial"/>
                <a:cs typeface="Arial"/>
              </a:rPr>
              <a:t> </a:t>
            </a:r>
            <a:r>
              <a:rPr sz="2100" b="1" spc="0" dirty="0" smtClean="0">
                <a:latin typeface="Arial"/>
                <a:cs typeface="Arial"/>
              </a:rPr>
              <a:t>dựa</a:t>
            </a:r>
            <a:r>
              <a:rPr sz="2100" b="1" spc="39" dirty="0" smtClean="0">
                <a:latin typeface="Arial"/>
                <a:cs typeface="Arial"/>
              </a:rPr>
              <a:t> </a:t>
            </a:r>
            <a:r>
              <a:rPr sz="2100" b="1" spc="0" dirty="0" smtClean="0">
                <a:latin typeface="Arial"/>
                <a:cs typeface="Arial"/>
              </a:rPr>
              <a:t>vào</a:t>
            </a:r>
            <a:r>
              <a:rPr sz="2100" b="1" spc="36" dirty="0" smtClean="0">
                <a:latin typeface="Arial"/>
                <a:cs typeface="Arial"/>
              </a:rPr>
              <a:t> </a:t>
            </a:r>
            <a:r>
              <a:rPr sz="2100" b="1" spc="0" dirty="0" smtClean="0">
                <a:latin typeface="Arial"/>
                <a:cs typeface="Arial"/>
              </a:rPr>
              <a:t>chẩn</a:t>
            </a:r>
            <a:r>
              <a:rPr sz="2100" b="1" spc="48" dirty="0" smtClean="0">
                <a:latin typeface="Arial"/>
                <a:cs typeface="Arial"/>
              </a:rPr>
              <a:t> </a:t>
            </a:r>
            <a:r>
              <a:rPr sz="2100" b="1" spc="0" dirty="0" smtClean="0">
                <a:latin typeface="Arial"/>
                <a:cs typeface="Arial"/>
              </a:rPr>
              <a:t>đóan</a:t>
            </a:r>
            <a:r>
              <a:rPr sz="2100" b="1" spc="40" dirty="0" smtClean="0">
                <a:latin typeface="Arial"/>
                <a:cs typeface="Arial"/>
              </a:rPr>
              <a:t> </a:t>
            </a:r>
            <a:r>
              <a:rPr sz="2100" b="1" spc="0" dirty="0" smtClean="0">
                <a:latin typeface="Arial"/>
                <a:cs typeface="Arial"/>
              </a:rPr>
              <a:t>chính</a:t>
            </a:r>
            <a:r>
              <a:rPr sz="2100" b="1" spc="45" dirty="0" smtClean="0">
                <a:latin typeface="Arial"/>
                <a:cs typeface="Arial"/>
              </a:rPr>
              <a:t> </a:t>
            </a:r>
            <a:r>
              <a:rPr sz="2100" b="1" spc="0" dirty="0" smtClean="0">
                <a:latin typeface="Arial"/>
                <a:cs typeface="Arial"/>
              </a:rPr>
              <a:t>xác</a:t>
            </a:r>
            <a:r>
              <a:rPr sz="2100" b="1" spc="39" dirty="0" smtClean="0">
                <a:latin typeface="Arial"/>
                <a:cs typeface="Arial"/>
              </a:rPr>
              <a:t> </a:t>
            </a:r>
            <a:r>
              <a:rPr sz="2100" b="1" spc="0" dirty="0" smtClean="0">
                <a:latin typeface="Arial"/>
                <a:cs typeface="Arial"/>
              </a:rPr>
              <a:t>tổn</a:t>
            </a:r>
            <a:endParaRPr sz="2100">
              <a:latin typeface="Arial"/>
              <a:cs typeface="Arial"/>
            </a:endParaRPr>
          </a:p>
        </p:txBody>
      </p:sp>
      <p:sp>
        <p:nvSpPr>
          <p:cNvPr id="4" name="object 4"/>
          <p:cNvSpPr txBox="1"/>
          <p:nvPr/>
        </p:nvSpPr>
        <p:spPr>
          <a:xfrm>
            <a:off x="1082141" y="3521738"/>
            <a:ext cx="7496805" cy="296976"/>
          </a:xfrm>
          <a:prstGeom prst="rect">
            <a:avLst/>
          </a:prstGeom>
        </p:spPr>
        <p:txBody>
          <a:bodyPr wrap="square" lIns="0" tIns="0" rIns="0" bIns="0" rtlCol="0">
            <a:noAutofit/>
          </a:bodyPr>
          <a:lstStyle/>
          <a:p>
            <a:pPr marL="12700">
              <a:lnSpc>
                <a:spcPts val="2280"/>
              </a:lnSpc>
              <a:spcBef>
                <a:spcPts val="114"/>
              </a:spcBef>
            </a:pPr>
            <a:r>
              <a:rPr sz="2100" b="1" spc="0" dirty="0" smtClean="0">
                <a:latin typeface="Arial"/>
                <a:cs typeface="Arial"/>
              </a:rPr>
              <a:t>thươn</a:t>
            </a:r>
            <a:r>
              <a:rPr sz="2100" b="1" spc="4" dirty="0" smtClean="0">
                <a:latin typeface="Arial"/>
                <a:cs typeface="Arial"/>
              </a:rPr>
              <a:t>g</a:t>
            </a:r>
            <a:r>
              <a:rPr sz="2100" b="1" spc="0" dirty="0" smtClean="0">
                <a:latin typeface="Arial"/>
                <a:cs typeface="Arial"/>
              </a:rPr>
              <a:t>,</a:t>
            </a:r>
            <a:r>
              <a:rPr sz="2100" b="1" spc="52" dirty="0" smtClean="0">
                <a:latin typeface="Arial"/>
                <a:cs typeface="Arial"/>
              </a:rPr>
              <a:t> </a:t>
            </a:r>
            <a:r>
              <a:rPr sz="2100" b="1" spc="-4" dirty="0" smtClean="0">
                <a:latin typeface="Arial"/>
                <a:cs typeface="Arial"/>
              </a:rPr>
              <a:t>l</a:t>
            </a:r>
            <a:r>
              <a:rPr sz="2100" b="1" spc="0" dirty="0" smtClean="0">
                <a:latin typeface="Arial"/>
                <a:cs typeface="Arial"/>
              </a:rPr>
              <a:t>oại</a:t>
            </a:r>
            <a:r>
              <a:rPr sz="2100" b="1" spc="41" dirty="0" smtClean="0">
                <a:latin typeface="Arial"/>
                <a:cs typeface="Arial"/>
              </a:rPr>
              <a:t> </a:t>
            </a:r>
            <a:r>
              <a:rPr sz="2100" b="1" spc="-4" dirty="0" smtClean="0">
                <a:latin typeface="Arial"/>
                <a:cs typeface="Arial"/>
              </a:rPr>
              <a:t>tr</a:t>
            </a:r>
            <a:r>
              <a:rPr sz="2100" b="1" spc="0" dirty="0" smtClean="0">
                <a:latin typeface="Arial"/>
                <a:cs typeface="Arial"/>
              </a:rPr>
              <a:t>ừ</a:t>
            </a:r>
            <a:r>
              <a:rPr sz="2100" b="1" spc="40" dirty="0" smtClean="0">
                <a:latin typeface="Arial"/>
                <a:cs typeface="Arial"/>
              </a:rPr>
              <a:t> </a:t>
            </a:r>
            <a:r>
              <a:rPr sz="2100" b="1" spc="0" dirty="0" smtClean="0">
                <a:latin typeface="Arial"/>
                <a:cs typeface="Arial"/>
              </a:rPr>
              <a:t>ngu</a:t>
            </a:r>
            <a:r>
              <a:rPr sz="2100" b="1" spc="-9" dirty="0" smtClean="0">
                <a:latin typeface="Arial"/>
                <a:cs typeface="Arial"/>
              </a:rPr>
              <a:t>y</a:t>
            </a:r>
            <a:r>
              <a:rPr sz="2100" b="1" spc="0" dirty="0" smtClean="0">
                <a:latin typeface="Arial"/>
                <a:cs typeface="Arial"/>
              </a:rPr>
              <a:t>ên</a:t>
            </a:r>
            <a:r>
              <a:rPr sz="2100" b="1" spc="59" dirty="0" smtClean="0">
                <a:latin typeface="Arial"/>
                <a:cs typeface="Arial"/>
              </a:rPr>
              <a:t> </a:t>
            </a:r>
            <a:r>
              <a:rPr sz="2100" b="1" spc="0" dirty="0" smtClean="0">
                <a:latin typeface="Arial"/>
                <a:cs typeface="Arial"/>
              </a:rPr>
              <a:t>nhân</a:t>
            </a:r>
            <a:r>
              <a:rPr sz="2100" b="1" spc="40" dirty="0" smtClean="0">
                <a:latin typeface="Arial"/>
                <a:cs typeface="Arial"/>
              </a:rPr>
              <a:t> </a:t>
            </a:r>
            <a:r>
              <a:rPr sz="2100" b="1" spc="0" dirty="0" smtClean="0">
                <a:latin typeface="Arial"/>
                <a:cs typeface="Arial"/>
              </a:rPr>
              <a:t>thứ</a:t>
            </a:r>
            <a:r>
              <a:rPr sz="2100" b="1" spc="34" dirty="0" smtClean="0">
                <a:latin typeface="Arial"/>
                <a:cs typeface="Arial"/>
              </a:rPr>
              <a:t> </a:t>
            </a:r>
            <a:r>
              <a:rPr sz="2100" b="1" spc="0" dirty="0" smtClean="0">
                <a:latin typeface="Arial"/>
                <a:cs typeface="Arial"/>
              </a:rPr>
              <a:t>phát,</a:t>
            </a:r>
            <a:r>
              <a:rPr sz="2100" b="1" spc="45" dirty="0" smtClean="0">
                <a:latin typeface="Arial"/>
                <a:cs typeface="Arial"/>
              </a:rPr>
              <a:t> </a:t>
            </a:r>
            <a:r>
              <a:rPr sz="2100" b="1" spc="0" dirty="0" smtClean="0">
                <a:latin typeface="Arial"/>
                <a:cs typeface="Arial"/>
              </a:rPr>
              <a:t>chọn</a:t>
            </a:r>
            <a:r>
              <a:rPr sz="2100" b="1" spc="40" dirty="0" smtClean="0">
                <a:latin typeface="Arial"/>
                <a:cs typeface="Arial"/>
              </a:rPr>
              <a:t> </a:t>
            </a:r>
            <a:r>
              <a:rPr sz="2100" b="1" spc="-4" dirty="0" smtClean="0">
                <a:latin typeface="Arial"/>
                <a:cs typeface="Arial"/>
              </a:rPr>
              <a:t>l</a:t>
            </a:r>
            <a:r>
              <a:rPr sz="2100" b="1" spc="0" dirty="0" smtClean="0">
                <a:latin typeface="Arial"/>
                <a:cs typeface="Arial"/>
              </a:rPr>
              <a:t>ựa</a:t>
            </a:r>
            <a:r>
              <a:rPr sz="2100" b="1" spc="38" dirty="0" smtClean="0">
                <a:latin typeface="Arial"/>
                <a:cs typeface="Arial"/>
              </a:rPr>
              <a:t> </a:t>
            </a:r>
            <a:r>
              <a:rPr sz="2100" b="1" spc="0" dirty="0" smtClean="0">
                <a:latin typeface="Arial"/>
                <a:cs typeface="Arial"/>
              </a:rPr>
              <a:t>phác</a:t>
            </a:r>
            <a:r>
              <a:rPr sz="2100" b="1" spc="333" dirty="0" smtClean="0">
                <a:latin typeface="Arial"/>
                <a:cs typeface="Arial"/>
              </a:rPr>
              <a:t> </a:t>
            </a:r>
            <a:r>
              <a:rPr sz="2100" b="1" spc="0" dirty="0" smtClean="0">
                <a:latin typeface="Arial"/>
                <a:cs typeface="Arial"/>
              </a:rPr>
              <a:t>đồ</a:t>
            </a:r>
            <a:endParaRPr sz="2100">
              <a:latin typeface="Arial"/>
              <a:cs typeface="Arial"/>
            </a:endParaRPr>
          </a:p>
        </p:txBody>
      </p:sp>
      <p:sp>
        <p:nvSpPr>
          <p:cNvPr id="3" name="object 3"/>
          <p:cNvSpPr txBox="1"/>
          <p:nvPr/>
        </p:nvSpPr>
        <p:spPr>
          <a:xfrm>
            <a:off x="1082141" y="4253886"/>
            <a:ext cx="7530878"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ức</a:t>
            </a:r>
            <a:r>
              <a:rPr sz="2100" b="1" spc="36" dirty="0" smtClean="0">
                <a:latin typeface="Arial"/>
                <a:cs typeface="Arial"/>
              </a:rPr>
              <a:t> </a:t>
            </a:r>
            <a:r>
              <a:rPr sz="2100" b="1" spc="0" dirty="0" smtClean="0">
                <a:latin typeface="Arial"/>
                <a:cs typeface="Arial"/>
              </a:rPr>
              <a:t>chế</a:t>
            </a:r>
            <a:r>
              <a:rPr sz="2100" b="1" spc="36" dirty="0" smtClean="0">
                <a:latin typeface="Arial"/>
                <a:cs typeface="Arial"/>
              </a:rPr>
              <a:t> </a:t>
            </a:r>
            <a:r>
              <a:rPr sz="2100" b="1" spc="0" dirty="0" smtClean="0">
                <a:latin typeface="Arial"/>
                <a:cs typeface="Arial"/>
              </a:rPr>
              <a:t>m</a:t>
            </a:r>
            <a:r>
              <a:rPr sz="2100" b="1" spc="-9" dirty="0" smtClean="0">
                <a:latin typeface="Arial"/>
                <a:cs typeface="Arial"/>
              </a:rPr>
              <a:t>i</a:t>
            </a:r>
            <a:r>
              <a:rPr sz="2100" b="1" spc="0" dirty="0" smtClean="0">
                <a:latin typeface="Arial"/>
                <a:cs typeface="Arial"/>
              </a:rPr>
              <a:t>ễn</a:t>
            </a:r>
            <a:r>
              <a:rPr sz="2100" b="1" spc="58" dirty="0" smtClean="0">
                <a:latin typeface="Arial"/>
                <a:cs typeface="Arial"/>
              </a:rPr>
              <a:t> </a:t>
            </a:r>
            <a:r>
              <a:rPr sz="2100" b="1" spc="0" dirty="0" smtClean="0">
                <a:latin typeface="Arial"/>
                <a:cs typeface="Arial"/>
              </a:rPr>
              <a:t>dịch</a:t>
            </a:r>
            <a:r>
              <a:rPr sz="2100" b="1" spc="28" dirty="0" smtClean="0">
                <a:latin typeface="Arial"/>
                <a:cs typeface="Arial"/>
              </a:rPr>
              <a:t> </a:t>
            </a:r>
            <a:r>
              <a:rPr sz="2100" b="1" spc="0" dirty="0" smtClean="0">
                <a:latin typeface="Arial"/>
                <a:cs typeface="Arial"/>
              </a:rPr>
              <a:t>thích</a:t>
            </a:r>
            <a:r>
              <a:rPr sz="2100" b="1" spc="40" dirty="0" smtClean="0">
                <a:latin typeface="Arial"/>
                <a:cs typeface="Arial"/>
              </a:rPr>
              <a:t> </a:t>
            </a:r>
            <a:r>
              <a:rPr sz="2100" b="1" spc="0" dirty="0" smtClean="0">
                <a:latin typeface="Arial"/>
                <a:cs typeface="Arial"/>
              </a:rPr>
              <a:t>h</a:t>
            </a:r>
            <a:r>
              <a:rPr sz="2100" b="1" spc="4" dirty="0" smtClean="0">
                <a:latin typeface="Arial"/>
                <a:cs typeface="Arial"/>
              </a:rPr>
              <a:t>ợp</a:t>
            </a:r>
            <a:r>
              <a:rPr sz="2100" b="1" spc="0" dirty="0" smtClean="0">
                <a:latin typeface="Arial"/>
                <a:cs typeface="Arial"/>
              </a:rPr>
              <a:t>,</a:t>
            </a:r>
            <a:r>
              <a:rPr sz="2100" b="1" spc="27" dirty="0" smtClean="0">
                <a:latin typeface="Arial"/>
                <a:cs typeface="Arial"/>
              </a:rPr>
              <a:t> </a:t>
            </a:r>
            <a:r>
              <a:rPr sz="2100" b="1" spc="0" dirty="0" smtClean="0">
                <a:latin typeface="Arial"/>
                <a:cs typeface="Arial"/>
              </a:rPr>
              <a:t>theo</a:t>
            </a:r>
            <a:r>
              <a:rPr sz="2100" b="1" spc="44" dirty="0" smtClean="0">
                <a:latin typeface="Arial"/>
                <a:cs typeface="Arial"/>
              </a:rPr>
              <a:t> </a:t>
            </a:r>
            <a:r>
              <a:rPr sz="2100" b="1" spc="4" dirty="0" smtClean="0">
                <a:latin typeface="Arial"/>
                <a:cs typeface="Arial"/>
              </a:rPr>
              <a:t>dõ</a:t>
            </a:r>
            <a:r>
              <a:rPr sz="2100" b="1" spc="0" dirty="0" smtClean="0">
                <a:latin typeface="Arial"/>
                <a:cs typeface="Arial"/>
              </a:rPr>
              <a:t>i</a:t>
            </a:r>
            <a:r>
              <a:rPr sz="2100" b="1" spc="6" dirty="0" smtClean="0">
                <a:latin typeface="Arial"/>
                <a:cs typeface="Arial"/>
              </a:rPr>
              <a:t> </a:t>
            </a:r>
            <a:r>
              <a:rPr sz="2100" b="1" spc="0" dirty="0" smtClean="0">
                <a:latin typeface="Arial"/>
                <a:cs typeface="Arial"/>
              </a:rPr>
              <a:t>và</a:t>
            </a:r>
            <a:r>
              <a:rPr sz="2100" b="1" spc="28" dirty="0" smtClean="0">
                <a:latin typeface="Arial"/>
                <a:cs typeface="Arial"/>
              </a:rPr>
              <a:t> </a:t>
            </a:r>
            <a:r>
              <a:rPr sz="2100" b="1" spc="0" dirty="0" smtClean="0">
                <a:latin typeface="Arial"/>
                <a:cs typeface="Arial"/>
              </a:rPr>
              <a:t>đánh</a:t>
            </a:r>
            <a:r>
              <a:rPr sz="2100" b="1" spc="45" dirty="0" smtClean="0">
                <a:latin typeface="Arial"/>
                <a:cs typeface="Arial"/>
              </a:rPr>
              <a:t> </a:t>
            </a:r>
            <a:r>
              <a:rPr sz="2100" b="1" spc="0" dirty="0" smtClean="0">
                <a:latin typeface="Arial"/>
                <a:cs typeface="Arial"/>
              </a:rPr>
              <a:t>giá</a:t>
            </a:r>
            <a:r>
              <a:rPr sz="2100" b="1" spc="20" dirty="0" smtClean="0">
                <a:latin typeface="Arial"/>
                <a:cs typeface="Arial"/>
              </a:rPr>
              <a:t> </a:t>
            </a:r>
            <a:r>
              <a:rPr sz="2100" b="1" spc="0" dirty="0" smtClean="0">
                <a:latin typeface="Arial"/>
                <a:cs typeface="Arial"/>
              </a:rPr>
              <a:t>đáp</a:t>
            </a:r>
            <a:r>
              <a:rPr sz="2100" b="1" spc="37" dirty="0" smtClean="0">
                <a:latin typeface="Arial"/>
                <a:cs typeface="Arial"/>
              </a:rPr>
              <a:t> </a:t>
            </a:r>
            <a:r>
              <a:rPr sz="2100" b="1" spc="0" dirty="0" smtClean="0">
                <a:latin typeface="Arial"/>
                <a:cs typeface="Arial"/>
              </a:rPr>
              <a:t>ứng</a:t>
            </a:r>
            <a:endParaRPr sz="2100">
              <a:latin typeface="Arial"/>
              <a:cs typeface="Arial"/>
            </a:endParaRPr>
          </a:p>
        </p:txBody>
      </p:sp>
      <p:sp>
        <p:nvSpPr>
          <p:cNvPr id="2" name="object 2"/>
          <p:cNvSpPr txBox="1"/>
          <p:nvPr/>
        </p:nvSpPr>
        <p:spPr>
          <a:xfrm>
            <a:off x="1082141" y="4904634"/>
            <a:ext cx="6915328" cy="296671"/>
          </a:xfrm>
          <a:prstGeom prst="rect">
            <a:avLst/>
          </a:prstGeom>
        </p:spPr>
        <p:txBody>
          <a:bodyPr wrap="square" lIns="0" tIns="0" rIns="0" bIns="0" rtlCol="0">
            <a:noAutofit/>
          </a:bodyPr>
          <a:lstStyle/>
          <a:p>
            <a:pPr marL="12700">
              <a:lnSpc>
                <a:spcPts val="2275"/>
              </a:lnSpc>
              <a:spcBef>
                <a:spcPts val="113"/>
              </a:spcBef>
            </a:pPr>
            <a:r>
              <a:rPr sz="2100" b="1" spc="0" dirty="0" smtClean="0">
                <a:latin typeface="Arial"/>
                <a:cs typeface="Arial"/>
              </a:rPr>
              <a:t>điều</a:t>
            </a:r>
            <a:r>
              <a:rPr sz="2100" b="1" spc="43" dirty="0" smtClean="0">
                <a:latin typeface="Arial"/>
                <a:cs typeface="Arial"/>
              </a:rPr>
              <a:t> </a:t>
            </a:r>
            <a:r>
              <a:rPr sz="2100" b="1" spc="-4" dirty="0" smtClean="0">
                <a:latin typeface="Arial"/>
                <a:cs typeface="Arial"/>
              </a:rPr>
              <a:t>tr</a:t>
            </a:r>
            <a:r>
              <a:rPr sz="2100" b="1" spc="0" dirty="0" smtClean="0">
                <a:latin typeface="Arial"/>
                <a:cs typeface="Arial"/>
              </a:rPr>
              <a:t>ị</a:t>
            </a:r>
            <a:r>
              <a:rPr sz="2100" b="1" spc="20" dirty="0" smtClean="0">
                <a:latin typeface="Arial"/>
                <a:cs typeface="Arial"/>
              </a:rPr>
              <a:t> </a:t>
            </a:r>
            <a:r>
              <a:rPr sz="2100" b="1" spc="0" dirty="0" smtClean="0">
                <a:latin typeface="Arial"/>
                <a:cs typeface="Arial"/>
              </a:rPr>
              <a:t>và</a:t>
            </a:r>
            <a:r>
              <a:rPr sz="2100" b="1" spc="23" dirty="0" smtClean="0">
                <a:latin typeface="Arial"/>
                <a:cs typeface="Arial"/>
              </a:rPr>
              <a:t> </a:t>
            </a:r>
            <a:r>
              <a:rPr sz="2100" b="1" spc="0" dirty="0" smtClean="0">
                <a:latin typeface="Arial"/>
                <a:cs typeface="Arial"/>
              </a:rPr>
              <a:t>kết</a:t>
            </a:r>
            <a:r>
              <a:rPr sz="2100" b="1" spc="45" dirty="0" smtClean="0">
                <a:latin typeface="Arial"/>
                <a:cs typeface="Arial"/>
              </a:rPr>
              <a:t> </a:t>
            </a:r>
            <a:r>
              <a:rPr sz="2100" b="1" spc="0" dirty="0" smtClean="0">
                <a:latin typeface="Arial"/>
                <a:cs typeface="Arial"/>
              </a:rPr>
              <a:t>h</a:t>
            </a:r>
            <a:r>
              <a:rPr sz="2100" b="1" spc="4" dirty="0" smtClean="0">
                <a:latin typeface="Arial"/>
                <a:cs typeface="Arial"/>
              </a:rPr>
              <a:t>ợ</a:t>
            </a:r>
            <a:r>
              <a:rPr sz="2100" b="1" spc="0" dirty="0" smtClean="0">
                <a:latin typeface="Arial"/>
                <a:cs typeface="Arial"/>
              </a:rPr>
              <a:t>p</a:t>
            </a:r>
            <a:r>
              <a:rPr sz="2100" b="1" spc="20" dirty="0" smtClean="0">
                <a:latin typeface="Arial"/>
                <a:cs typeface="Arial"/>
              </a:rPr>
              <a:t> </a:t>
            </a:r>
            <a:r>
              <a:rPr sz="2100" b="1" spc="0" dirty="0" smtClean="0">
                <a:latin typeface="Arial"/>
                <a:cs typeface="Arial"/>
              </a:rPr>
              <a:t>với</a:t>
            </a:r>
            <a:r>
              <a:rPr sz="2100" b="1" spc="27" dirty="0" smtClean="0">
                <a:latin typeface="Arial"/>
                <a:cs typeface="Arial"/>
              </a:rPr>
              <a:t> </a:t>
            </a:r>
            <a:r>
              <a:rPr sz="2100" b="1" spc="0" dirty="0" smtClean="0">
                <a:latin typeface="Arial"/>
                <a:cs typeface="Arial"/>
              </a:rPr>
              <a:t>ĐT</a:t>
            </a:r>
            <a:r>
              <a:rPr sz="2100" b="1" spc="27" dirty="0" smtClean="0">
                <a:latin typeface="Arial"/>
                <a:cs typeface="Arial"/>
              </a:rPr>
              <a:t> </a:t>
            </a:r>
            <a:r>
              <a:rPr sz="2100" b="1" spc="0" dirty="0" smtClean="0">
                <a:latin typeface="Arial"/>
                <a:cs typeface="Arial"/>
              </a:rPr>
              <a:t>tr</a:t>
            </a:r>
            <a:r>
              <a:rPr sz="2100" b="1" spc="-14" dirty="0" smtClean="0">
                <a:latin typeface="Arial"/>
                <a:cs typeface="Arial"/>
              </a:rPr>
              <a:t>i</a:t>
            </a:r>
            <a:r>
              <a:rPr sz="2100" b="1" spc="0" dirty="0" smtClean="0">
                <a:latin typeface="Arial"/>
                <a:cs typeface="Arial"/>
              </a:rPr>
              <a:t>ệu</a:t>
            </a:r>
            <a:r>
              <a:rPr sz="2100" b="1" spc="45" dirty="0" smtClean="0">
                <a:latin typeface="Arial"/>
                <a:cs typeface="Arial"/>
              </a:rPr>
              <a:t> </a:t>
            </a:r>
            <a:r>
              <a:rPr sz="2100" b="1" spc="0" dirty="0" smtClean="0">
                <a:latin typeface="Arial"/>
                <a:cs typeface="Arial"/>
              </a:rPr>
              <a:t>chứ</a:t>
            </a:r>
            <a:r>
              <a:rPr sz="2100" b="1" spc="4" dirty="0" smtClean="0">
                <a:latin typeface="Arial"/>
                <a:cs typeface="Arial"/>
              </a:rPr>
              <a:t>n</a:t>
            </a:r>
            <a:r>
              <a:rPr sz="2100" b="1" spc="0" dirty="0" smtClean="0">
                <a:latin typeface="Arial"/>
                <a:cs typeface="Arial"/>
              </a:rPr>
              <a:t>g</a:t>
            </a:r>
            <a:r>
              <a:rPr sz="2100" b="1" spc="50" dirty="0" smtClean="0">
                <a:latin typeface="Arial"/>
                <a:cs typeface="Arial"/>
              </a:rPr>
              <a:t> </a:t>
            </a:r>
            <a:r>
              <a:rPr sz="2100" b="1" spc="0" dirty="0" smtClean="0">
                <a:latin typeface="Arial"/>
                <a:cs typeface="Arial"/>
              </a:rPr>
              <a:t>và</a:t>
            </a:r>
            <a:r>
              <a:rPr sz="2100" b="1" spc="28" dirty="0" smtClean="0">
                <a:latin typeface="Arial"/>
                <a:cs typeface="Arial"/>
              </a:rPr>
              <a:t> </a:t>
            </a:r>
            <a:r>
              <a:rPr sz="2100" b="1" spc="0" dirty="0" smtClean="0">
                <a:latin typeface="Arial"/>
                <a:cs typeface="Arial"/>
              </a:rPr>
              <a:t>biến</a:t>
            </a:r>
            <a:r>
              <a:rPr sz="2100" b="1" spc="43" dirty="0" smtClean="0">
                <a:latin typeface="Arial"/>
                <a:cs typeface="Arial"/>
              </a:rPr>
              <a:t> </a:t>
            </a:r>
            <a:r>
              <a:rPr sz="2100" b="1" spc="0" dirty="0" smtClean="0">
                <a:latin typeface="Arial"/>
                <a:cs typeface="Arial"/>
              </a:rPr>
              <a:t>chứ</a:t>
            </a:r>
            <a:r>
              <a:rPr sz="2100" b="1" spc="4" dirty="0" smtClean="0">
                <a:latin typeface="Arial"/>
                <a:cs typeface="Arial"/>
              </a:rPr>
              <a:t>ng</a:t>
            </a:r>
            <a:r>
              <a:rPr sz="2100" b="1" spc="0" dirty="0" smtClean="0">
                <a:latin typeface="Arial"/>
                <a:cs typeface="Arial"/>
              </a:rPr>
              <a:t>.</a:t>
            </a:r>
            <a:endParaRPr sz="21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357753" y="695166"/>
            <a:ext cx="2505097" cy="4323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oAutofit/>
          </a:bodyPr>
          <a:lstStyle/>
          <a:p>
            <a:pPr marL="12700">
              <a:lnSpc>
                <a:spcPts val="3375"/>
              </a:lnSpc>
              <a:spcBef>
                <a:spcPts val="168"/>
              </a:spcBef>
            </a:pPr>
            <a:r>
              <a:rPr sz="3200" b="1" spc="0" dirty="0" smtClean="0">
                <a:latin typeface="Arial"/>
                <a:cs typeface="Arial"/>
              </a:rPr>
              <a:t>ĐỊNH NGHĨA</a:t>
            </a:r>
            <a:endParaRPr sz="3200" dirty="0">
              <a:latin typeface="Arial"/>
              <a:cs typeface="Arial"/>
            </a:endParaRPr>
          </a:p>
        </p:txBody>
      </p:sp>
      <p:sp>
        <p:nvSpPr>
          <p:cNvPr id="4" name="object 4"/>
          <p:cNvSpPr txBox="1"/>
          <p:nvPr/>
        </p:nvSpPr>
        <p:spPr>
          <a:xfrm>
            <a:off x="618540" y="1723428"/>
            <a:ext cx="1816099" cy="1427980"/>
          </a:xfrm>
          <a:prstGeom prst="rect">
            <a:avLst/>
          </a:prstGeom>
        </p:spPr>
        <p:txBody>
          <a:bodyPr wrap="square" lIns="0" tIns="0" rIns="0" bIns="0" rtlCol="0">
            <a:noAutofit/>
          </a:bodyPr>
          <a:lstStyle/>
          <a:p>
            <a:pPr marL="12700" marR="17454">
              <a:lnSpc>
                <a:spcPts val="2555"/>
              </a:lnSpc>
              <a:spcBef>
                <a:spcPts val="127"/>
              </a:spcBef>
            </a:pPr>
            <a:r>
              <a:rPr sz="2400" b="1" spc="0" dirty="0" smtClean="0">
                <a:latin typeface="Arial"/>
                <a:cs typeface="Arial"/>
              </a:rPr>
              <a:t>H</a:t>
            </a:r>
            <a:r>
              <a:rPr sz="2400" b="1" spc="-9" dirty="0" smtClean="0">
                <a:latin typeface="Arial"/>
                <a:cs typeface="Arial"/>
              </a:rPr>
              <a:t>C</a:t>
            </a:r>
            <a:r>
              <a:rPr sz="2400" b="1" spc="0" dirty="0" smtClean="0">
                <a:latin typeface="Arial"/>
                <a:cs typeface="Arial"/>
              </a:rPr>
              <a:t>TH</a:t>
            </a:r>
            <a:r>
              <a:rPr sz="2400" b="1" spc="9" dirty="0" smtClean="0">
                <a:latin typeface="Arial"/>
                <a:cs typeface="Arial"/>
              </a:rPr>
              <a:t> </a:t>
            </a:r>
            <a:r>
              <a:rPr sz="2400" b="1" spc="4" dirty="0" smtClean="0">
                <a:latin typeface="Arial"/>
                <a:cs typeface="Arial"/>
              </a:rPr>
              <a:t>l</a:t>
            </a:r>
            <a:r>
              <a:rPr sz="2400" b="1" spc="0" dirty="0" smtClean="0">
                <a:latin typeface="Arial"/>
                <a:cs typeface="Arial"/>
              </a:rPr>
              <a:t>à</a:t>
            </a:r>
            <a:r>
              <a:rPr sz="2400" b="1" spc="-9" dirty="0" smtClean="0">
                <a:latin typeface="Arial"/>
                <a:cs typeface="Arial"/>
              </a:rPr>
              <a:t> </a:t>
            </a:r>
            <a:r>
              <a:rPr sz="2400" b="1" spc="0" dirty="0" smtClean="0">
                <a:latin typeface="Arial"/>
                <a:cs typeface="Arial"/>
              </a:rPr>
              <a:t>tập</a:t>
            </a:r>
            <a:endParaRPr sz="2400">
              <a:latin typeface="Arial"/>
              <a:cs typeface="Arial"/>
            </a:endParaRPr>
          </a:p>
          <a:p>
            <a:pPr marL="469899" marR="16128">
              <a:lnSpc>
                <a:spcPct val="95825"/>
              </a:lnSpc>
              <a:spcBef>
                <a:spcPts val="1432"/>
              </a:spcBef>
            </a:pPr>
            <a:r>
              <a:rPr sz="2400" b="1" spc="0" dirty="0" smtClean="0">
                <a:latin typeface="Arial"/>
                <a:cs typeface="Arial"/>
              </a:rPr>
              <a:t>mạn</a:t>
            </a:r>
            <a:r>
              <a:rPr sz="2400" b="1" spc="4" dirty="0" smtClean="0">
                <a:latin typeface="Arial"/>
                <a:cs typeface="Arial"/>
              </a:rPr>
              <a:t> </a:t>
            </a:r>
            <a:r>
              <a:rPr sz="2400" b="1" spc="0" dirty="0" smtClean="0">
                <a:latin typeface="Arial"/>
                <a:cs typeface="Arial"/>
              </a:rPr>
              <a:t>t</a:t>
            </a:r>
            <a:r>
              <a:rPr sz="2400" b="1" spc="4" dirty="0" smtClean="0">
                <a:latin typeface="Arial"/>
                <a:cs typeface="Arial"/>
              </a:rPr>
              <a:t>í</a:t>
            </a:r>
            <a:r>
              <a:rPr sz="2400" b="1" spc="0" dirty="0" smtClean="0">
                <a:latin typeface="Arial"/>
                <a:cs typeface="Arial"/>
              </a:rPr>
              <a:t>nh</a:t>
            </a:r>
            <a:endParaRPr sz="2400">
              <a:latin typeface="Arial"/>
              <a:cs typeface="Arial"/>
            </a:endParaRPr>
          </a:p>
          <a:p>
            <a:pPr marL="469899">
              <a:lnSpc>
                <a:spcPct val="95825"/>
              </a:lnSpc>
              <a:spcBef>
                <a:spcPts val="1562"/>
              </a:spcBef>
            </a:pPr>
            <a:r>
              <a:rPr sz="2400" b="1" spc="0" dirty="0" smtClean="0">
                <a:latin typeface="Arial"/>
                <a:cs typeface="Arial"/>
              </a:rPr>
              <a:t>3,5g/1,73</a:t>
            </a:r>
            <a:endParaRPr sz="2400">
              <a:latin typeface="Arial"/>
              <a:cs typeface="Arial"/>
            </a:endParaRPr>
          </a:p>
        </p:txBody>
      </p:sp>
      <p:sp>
        <p:nvSpPr>
          <p:cNvPr id="3" name="object 3"/>
          <p:cNvSpPr txBox="1"/>
          <p:nvPr/>
        </p:nvSpPr>
        <p:spPr>
          <a:xfrm>
            <a:off x="2427859" y="1723428"/>
            <a:ext cx="5792574" cy="1427980"/>
          </a:xfrm>
          <a:prstGeom prst="rect">
            <a:avLst/>
          </a:prstGeom>
        </p:spPr>
        <p:txBody>
          <a:bodyPr wrap="square" lIns="0" tIns="0" rIns="0" bIns="0" rtlCol="0">
            <a:noAutofit/>
          </a:bodyPr>
          <a:lstStyle/>
          <a:p>
            <a:pPr marL="15748">
              <a:lnSpc>
                <a:spcPts val="2555"/>
              </a:lnSpc>
              <a:spcBef>
                <a:spcPts val="127"/>
              </a:spcBef>
            </a:pPr>
            <a:r>
              <a:rPr sz="2400" b="1" spc="-4" dirty="0" smtClean="0">
                <a:latin typeface="Arial"/>
                <a:cs typeface="Arial"/>
              </a:rPr>
              <a:t>hợ</a:t>
            </a:r>
            <a:r>
              <a:rPr sz="2400" b="1" spc="0" dirty="0" smtClean="0">
                <a:latin typeface="Arial"/>
                <a:cs typeface="Arial"/>
              </a:rPr>
              <a:t>p</a:t>
            </a:r>
            <a:r>
              <a:rPr sz="2400" b="1" spc="-4" dirty="0" smtClean="0">
                <a:latin typeface="Arial"/>
                <a:cs typeface="Arial"/>
              </a:rPr>
              <a:t> cá</a:t>
            </a:r>
            <a:r>
              <a:rPr sz="2400" b="1" spc="0" dirty="0" smtClean="0">
                <a:latin typeface="Arial"/>
                <a:cs typeface="Arial"/>
              </a:rPr>
              <a:t>c</a:t>
            </a:r>
            <a:r>
              <a:rPr sz="2400" b="1" spc="14" dirty="0" smtClean="0">
                <a:latin typeface="Arial"/>
                <a:cs typeface="Arial"/>
              </a:rPr>
              <a:t> </a:t>
            </a:r>
            <a:r>
              <a:rPr sz="2400" b="1" spc="0" dirty="0" smtClean="0">
                <a:latin typeface="Arial"/>
                <a:cs typeface="Arial"/>
              </a:rPr>
              <a:t>tr</a:t>
            </a:r>
            <a:r>
              <a:rPr sz="2400" b="1" spc="4" dirty="0" smtClean="0">
                <a:latin typeface="Arial"/>
                <a:cs typeface="Arial"/>
              </a:rPr>
              <a:t>i</a:t>
            </a:r>
            <a:r>
              <a:rPr sz="2400" b="1" spc="0" dirty="0" smtClean="0">
                <a:latin typeface="Arial"/>
                <a:cs typeface="Arial"/>
              </a:rPr>
              <a:t>ệu</a:t>
            </a:r>
            <a:r>
              <a:rPr sz="2400" b="1" spc="-19" dirty="0" smtClean="0">
                <a:latin typeface="Arial"/>
                <a:cs typeface="Arial"/>
              </a:rPr>
              <a:t> </a:t>
            </a:r>
            <a:r>
              <a:rPr sz="2400" b="1" spc="0" dirty="0" smtClean="0">
                <a:latin typeface="Arial"/>
                <a:cs typeface="Arial"/>
              </a:rPr>
              <a:t>c</a:t>
            </a:r>
            <a:r>
              <a:rPr sz="2400" b="1" spc="-4" dirty="0" smtClean="0">
                <a:latin typeface="Arial"/>
                <a:cs typeface="Arial"/>
              </a:rPr>
              <a:t>h</a:t>
            </a:r>
            <a:r>
              <a:rPr sz="2400" b="1" spc="0" dirty="0" smtClean="0">
                <a:latin typeface="Arial"/>
                <a:cs typeface="Arial"/>
              </a:rPr>
              <a:t>ứng</a:t>
            </a:r>
            <a:r>
              <a:rPr sz="2400" b="1" spc="-9" dirty="0" smtClean="0">
                <a:latin typeface="Arial"/>
                <a:cs typeface="Arial"/>
              </a:rPr>
              <a:t> </a:t>
            </a:r>
            <a:r>
              <a:rPr sz="2400" b="1" spc="-4" dirty="0" smtClean="0">
                <a:latin typeface="Arial"/>
                <a:cs typeface="Arial"/>
              </a:rPr>
              <a:t>củ</a:t>
            </a:r>
            <a:r>
              <a:rPr sz="2400" b="1" spc="0" dirty="0" smtClean="0">
                <a:latin typeface="Arial"/>
                <a:cs typeface="Arial"/>
              </a:rPr>
              <a:t>a </a:t>
            </a:r>
            <a:r>
              <a:rPr sz="2400" b="1" spc="-4" dirty="0" smtClean="0">
                <a:latin typeface="Arial"/>
                <a:cs typeface="Arial"/>
              </a:rPr>
              <a:t>bện</a:t>
            </a:r>
            <a:r>
              <a:rPr sz="2400" b="1" spc="0" dirty="0" smtClean="0">
                <a:latin typeface="Arial"/>
                <a:cs typeface="Arial"/>
              </a:rPr>
              <a:t>h </a:t>
            </a:r>
            <a:r>
              <a:rPr sz="2400" b="1" spc="-4" dirty="0" smtClean="0">
                <a:latin typeface="Arial"/>
                <a:cs typeface="Arial"/>
              </a:rPr>
              <a:t>cầ</a:t>
            </a:r>
            <a:r>
              <a:rPr sz="2400" b="1" spc="0" dirty="0" smtClean="0">
                <a:latin typeface="Arial"/>
                <a:cs typeface="Arial"/>
              </a:rPr>
              <a:t>u thận</a:t>
            </a:r>
            <a:endParaRPr sz="2400" dirty="0">
              <a:latin typeface="Arial"/>
              <a:cs typeface="Arial"/>
            </a:endParaRPr>
          </a:p>
          <a:p>
            <a:pPr marL="12700" marR="45765">
              <a:lnSpc>
                <a:spcPct val="95825"/>
              </a:lnSpc>
              <a:spcBef>
                <a:spcPts val="1432"/>
              </a:spcBef>
            </a:pPr>
            <a:r>
              <a:rPr sz="2400" b="1" spc="0" dirty="0" smtClean="0">
                <a:latin typeface="Arial"/>
                <a:cs typeface="Arial"/>
              </a:rPr>
              <a:t>đặc</a:t>
            </a:r>
            <a:r>
              <a:rPr sz="2400" b="1" spc="19" dirty="0" smtClean="0">
                <a:latin typeface="Arial"/>
                <a:cs typeface="Arial"/>
              </a:rPr>
              <a:t> </a:t>
            </a:r>
            <a:r>
              <a:rPr sz="2400" b="1" spc="0" dirty="0" smtClean="0">
                <a:latin typeface="Arial"/>
                <a:cs typeface="Arial"/>
              </a:rPr>
              <a:t>t</a:t>
            </a:r>
            <a:r>
              <a:rPr sz="2400" b="1" spc="4" dirty="0" smtClean="0">
                <a:latin typeface="Arial"/>
                <a:cs typeface="Arial"/>
              </a:rPr>
              <a:t>r</a:t>
            </a:r>
            <a:r>
              <a:rPr sz="2400" b="1" spc="0" dirty="0" smtClean="0">
                <a:latin typeface="Arial"/>
                <a:cs typeface="Arial"/>
              </a:rPr>
              <a:t>ưng</a:t>
            </a:r>
            <a:r>
              <a:rPr sz="2400" b="1" spc="-14" dirty="0" smtClean="0">
                <a:latin typeface="Arial"/>
                <a:cs typeface="Arial"/>
              </a:rPr>
              <a:t> </a:t>
            </a:r>
            <a:r>
              <a:rPr sz="2400" b="1" spc="0" dirty="0" smtClean="0">
                <a:latin typeface="Arial"/>
                <a:cs typeface="Arial"/>
              </a:rPr>
              <a:t>bởi t</a:t>
            </a:r>
            <a:r>
              <a:rPr sz="2400" b="1" spc="4" dirty="0" smtClean="0">
                <a:latin typeface="Arial"/>
                <a:cs typeface="Arial"/>
              </a:rPr>
              <a:t>i</a:t>
            </a:r>
            <a:r>
              <a:rPr sz="2400" b="1" spc="0" dirty="0" smtClean="0">
                <a:latin typeface="Arial"/>
                <a:cs typeface="Arial"/>
              </a:rPr>
              <a:t>ểu</a:t>
            </a:r>
            <a:r>
              <a:rPr sz="2400" b="1" spc="-14" dirty="0" smtClean="0">
                <a:latin typeface="Arial"/>
                <a:cs typeface="Arial"/>
              </a:rPr>
              <a:t> </a:t>
            </a:r>
            <a:r>
              <a:rPr sz="2400" b="1" spc="0" dirty="0" smtClean="0">
                <a:latin typeface="Arial"/>
                <a:cs typeface="Arial"/>
              </a:rPr>
              <a:t>đạm</a:t>
            </a:r>
            <a:r>
              <a:rPr sz="2400" b="1" spc="9" dirty="0" smtClean="0">
                <a:latin typeface="Arial"/>
                <a:cs typeface="Arial"/>
              </a:rPr>
              <a:t> </a:t>
            </a:r>
            <a:r>
              <a:rPr sz="2400" b="1" spc="0" dirty="0" smtClean="0">
                <a:latin typeface="Arial"/>
                <a:cs typeface="Arial"/>
              </a:rPr>
              <a:t>l</a:t>
            </a:r>
            <a:r>
              <a:rPr sz="2400" b="1" spc="4" dirty="0" smtClean="0">
                <a:latin typeface="Arial"/>
                <a:cs typeface="Arial"/>
              </a:rPr>
              <a:t>ư</a:t>
            </a:r>
            <a:r>
              <a:rPr sz="2400" b="1" spc="0" dirty="0" smtClean="0">
                <a:latin typeface="Arial"/>
                <a:cs typeface="Arial"/>
              </a:rPr>
              <a:t>ợng</a:t>
            </a:r>
            <a:r>
              <a:rPr sz="2400" b="1" spc="-9" dirty="0" smtClean="0">
                <a:latin typeface="Arial"/>
                <a:cs typeface="Arial"/>
              </a:rPr>
              <a:t> </a:t>
            </a:r>
            <a:r>
              <a:rPr sz="2400" b="1" spc="0" dirty="0" smtClean="0">
                <a:latin typeface="Arial"/>
                <a:cs typeface="Arial"/>
              </a:rPr>
              <a:t>nhiều</a:t>
            </a:r>
            <a:r>
              <a:rPr sz="2400" b="1" spc="-19" dirty="0" smtClean="0">
                <a:latin typeface="Arial"/>
                <a:cs typeface="Arial"/>
              </a:rPr>
              <a:t> </a:t>
            </a:r>
            <a:r>
              <a:rPr sz="2400" b="1" spc="0" dirty="0" smtClean="0">
                <a:latin typeface="Arial"/>
                <a:cs typeface="Arial"/>
              </a:rPr>
              <a:t>≥</a:t>
            </a:r>
            <a:endParaRPr sz="2400" dirty="0">
              <a:latin typeface="Arial"/>
              <a:cs typeface="Arial"/>
            </a:endParaRPr>
          </a:p>
          <a:p>
            <a:pPr marL="33096" marR="45765">
              <a:lnSpc>
                <a:spcPct val="95825"/>
              </a:lnSpc>
              <a:spcBef>
                <a:spcPts val="1562"/>
              </a:spcBef>
            </a:pPr>
            <a:r>
              <a:rPr sz="2400" b="1" spc="0" dirty="0" smtClean="0">
                <a:latin typeface="Arial"/>
                <a:cs typeface="Arial"/>
              </a:rPr>
              <a:t>m2 da t</a:t>
            </a:r>
            <a:r>
              <a:rPr sz="2400" b="1" spc="4" dirty="0" smtClean="0">
                <a:latin typeface="Arial"/>
                <a:cs typeface="Arial"/>
              </a:rPr>
              <a:t>r</a:t>
            </a:r>
            <a:r>
              <a:rPr sz="2400" b="1" spc="0" dirty="0" smtClean="0">
                <a:latin typeface="Arial"/>
                <a:cs typeface="Arial"/>
              </a:rPr>
              <a:t>ong</a:t>
            </a:r>
            <a:r>
              <a:rPr sz="2400" b="1" spc="-9" dirty="0" smtClean="0">
                <a:latin typeface="Arial"/>
                <a:cs typeface="Arial"/>
              </a:rPr>
              <a:t> </a:t>
            </a:r>
            <a:r>
              <a:rPr sz="2400" b="1" spc="0" dirty="0" smtClean="0">
                <a:latin typeface="Arial"/>
                <a:cs typeface="Arial"/>
              </a:rPr>
              <a:t>24</a:t>
            </a:r>
            <a:r>
              <a:rPr sz="2400" b="1" spc="9" dirty="0" smtClean="0">
                <a:latin typeface="Arial"/>
                <a:cs typeface="Arial"/>
              </a:rPr>
              <a:t> </a:t>
            </a:r>
            <a:r>
              <a:rPr sz="2400" b="1" spc="0" dirty="0" smtClean="0">
                <a:latin typeface="Arial"/>
                <a:cs typeface="Arial"/>
              </a:rPr>
              <a:t>giờ,</a:t>
            </a:r>
            <a:r>
              <a:rPr sz="2400" b="1" spc="-9" dirty="0" smtClean="0">
                <a:latin typeface="Arial"/>
                <a:cs typeface="Arial"/>
              </a:rPr>
              <a:t> </a:t>
            </a:r>
            <a:r>
              <a:rPr sz="2400" b="1" spc="0" dirty="0" smtClean="0">
                <a:latin typeface="Arial"/>
                <a:cs typeface="Arial"/>
              </a:rPr>
              <a:t>giảm albumin</a:t>
            </a:r>
            <a:r>
              <a:rPr sz="2400" b="1" spc="-9" dirty="0" smtClean="0">
                <a:latin typeface="Arial"/>
                <a:cs typeface="Arial"/>
              </a:rPr>
              <a:t> </a:t>
            </a:r>
            <a:r>
              <a:rPr sz="2400" b="1" spc="0" dirty="0" smtClean="0">
                <a:latin typeface="Arial"/>
                <a:cs typeface="Arial"/>
              </a:rPr>
              <a:t>máu,</a:t>
            </a:r>
            <a:endParaRPr sz="2400" dirty="0">
              <a:latin typeface="Arial"/>
              <a:cs typeface="Arial"/>
            </a:endParaRPr>
          </a:p>
        </p:txBody>
      </p:sp>
      <p:sp>
        <p:nvSpPr>
          <p:cNvPr id="2" name="object 2"/>
          <p:cNvSpPr txBox="1"/>
          <p:nvPr/>
        </p:nvSpPr>
        <p:spPr>
          <a:xfrm>
            <a:off x="1075740" y="3369849"/>
            <a:ext cx="7290003" cy="878840"/>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phù,</a:t>
            </a:r>
            <a:r>
              <a:rPr sz="2400" b="1" spc="-9" dirty="0" smtClean="0">
                <a:latin typeface="Arial"/>
                <a:cs typeface="Arial"/>
              </a:rPr>
              <a:t> </a:t>
            </a:r>
            <a:r>
              <a:rPr sz="2400" b="1" spc="0" dirty="0" smtClean="0">
                <a:latin typeface="Arial"/>
                <a:cs typeface="Arial"/>
              </a:rPr>
              <a:t>tăng</a:t>
            </a:r>
            <a:r>
              <a:rPr sz="2400" b="1" spc="-4" dirty="0" smtClean="0">
                <a:latin typeface="Arial"/>
                <a:cs typeface="Arial"/>
              </a:rPr>
              <a:t> </a:t>
            </a:r>
            <a:r>
              <a:rPr sz="2400" b="1" spc="0" dirty="0" smtClean="0">
                <a:latin typeface="Arial"/>
                <a:cs typeface="Arial"/>
              </a:rPr>
              <a:t>l</a:t>
            </a:r>
            <a:r>
              <a:rPr sz="2400" b="1" spc="4" dirty="0" smtClean="0">
                <a:latin typeface="Arial"/>
                <a:cs typeface="Arial"/>
              </a:rPr>
              <a:t>i</a:t>
            </a:r>
            <a:r>
              <a:rPr sz="2400" b="1" spc="0" dirty="0" smtClean="0">
                <a:latin typeface="Arial"/>
                <a:cs typeface="Arial"/>
              </a:rPr>
              <a:t>pid</a:t>
            </a:r>
            <a:r>
              <a:rPr sz="2400" b="1" spc="-25" dirty="0" smtClean="0">
                <a:latin typeface="Arial"/>
                <a:cs typeface="Arial"/>
              </a:rPr>
              <a:t> </a:t>
            </a:r>
            <a:r>
              <a:rPr sz="2400" b="1" spc="0" dirty="0" smtClean="0">
                <a:latin typeface="Arial"/>
                <a:cs typeface="Arial"/>
              </a:rPr>
              <a:t>máu</a:t>
            </a:r>
            <a:r>
              <a:rPr sz="2400" b="1" spc="-4" dirty="0" smtClean="0">
                <a:latin typeface="Arial"/>
                <a:cs typeface="Arial"/>
              </a:rPr>
              <a:t> </a:t>
            </a:r>
            <a:r>
              <a:rPr sz="2400" b="1" spc="0" dirty="0" smtClean="0">
                <a:latin typeface="Arial"/>
                <a:cs typeface="Arial"/>
              </a:rPr>
              <a:t>và</a:t>
            </a:r>
            <a:r>
              <a:rPr sz="2400" b="1" spc="14" dirty="0" smtClean="0">
                <a:latin typeface="Arial"/>
                <a:cs typeface="Arial"/>
              </a:rPr>
              <a:t> </a:t>
            </a:r>
            <a:r>
              <a:rPr sz="2400" b="1" spc="0" dirty="0" smtClean="0">
                <a:latin typeface="Arial"/>
                <a:cs typeface="Arial"/>
              </a:rPr>
              <a:t>những</a:t>
            </a:r>
            <a:r>
              <a:rPr sz="2400" b="1" spc="-19" dirty="0" smtClean="0">
                <a:latin typeface="Arial"/>
                <a:cs typeface="Arial"/>
              </a:rPr>
              <a:t> </a:t>
            </a:r>
            <a:r>
              <a:rPr sz="2400" b="1" spc="0" dirty="0" smtClean="0">
                <a:latin typeface="Arial"/>
                <a:cs typeface="Arial"/>
              </a:rPr>
              <a:t>rối</a:t>
            </a:r>
            <a:r>
              <a:rPr sz="2400" b="1" spc="-9" dirty="0" smtClean="0">
                <a:latin typeface="Arial"/>
                <a:cs typeface="Arial"/>
              </a:rPr>
              <a:t> </a:t>
            </a:r>
            <a:r>
              <a:rPr sz="2400" b="1" spc="0" dirty="0" smtClean="0">
                <a:latin typeface="Arial"/>
                <a:cs typeface="Arial"/>
              </a:rPr>
              <a:t>lọan ch</a:t>
            </a:r>
            <a:r>
              <a:rPr sz="2400" b="1" spc="-4" dirty="0" smtClean="0">
                <a:latin typeface="Arial"/>
                <a:cs typeface="Arial"/>
              </a:rPr>
              <a:t>u</a:t>
            </a:r>
            <a:r>
              <a:rPr sz="2400" b="1" spc="-25" dirty="0" smtClean="0">
                <a:latin typeface="Arial"/>
                <a:cs typeface="Arial"/>
              </a:rPr>
              <a:t>y</a:t>
            </a:r>
            <a:r>
              <a:rPr sz="2400" b="1" spc="0" dirty="0" smtClean="0">
                <a:latin typeface="Arial"/>
                <a:cs typeface="Arial"/>
              </a:rPr>
              <a:t>ển</a:t>
            </a:r>
            <a:r>
              <a:rPr sz="2400" b="1" spc="25" dirty="0" smtClean="0">
                <a:latin typeface="Arial"/>
                <a:cs typeface="Arial"/>
              </a:rPr>
              <a:t> </a:t>
            </a:r>
            <a:r>
              <a:rPr sz="2400" b="1" spc="0" dirty="0" smtClean="0">
                <a:latin typeface="Arial"/>
                <a:cs typeface="Arial"/>
              </a:rPr>
              <a:t>hóa</a:t>
            </a:r>
            <a:endParaRPr sz="2400">
              <a:latin typeface="Arial"/>
              <a:cs typeface="Arial"/>
            </a:endParaRPr>
          </a:p>
          <a:p>
            <a:pPr marL="12700" marR="45720">
              <a:lnSpc>
                <a:spcPct val="95825"/>
              </a:lnSpc>
              <a:spcBef>
                <a:spcPts val="1432"/>
              </a:spcBef>
            </a:pPr>
            <a:r>
              <a:rPr sz="2400" b="1" spc="0" dirty="0" smtClean="0">
                <a:latin typeface="Arial"/>
                <a:cs typeface="Arial"/>
              </a:rPr>
              <a:t>khác.</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357753" y="695166"/>
            <a:ext cx="2505097" cy="4323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oAutofit/>
          </a:bodyPr>
          <a:lstStyle/>
          <a:p>
            <a:pPr marL="12700">
              <a:lnSpc>
                <a:spcPts val="3375"/>
              </a:lnSpc>
              <a:spcBef>
                <a:spcPts val="168"/>
              </a:spcBef>
            </a:pPr>
            <a:r>
              <a:rPr sz="3200" b="1" spc="0" dirty="0" smtClean="0">
                <a:latin typeface="Arial"/>
                <a:cs typeface="Arial"/>
              </a:rPr>
              <a:t>ĐỊNH NGHĨA</a:t>
            </a:r>
            <a:endParaRPr sz="3200" dirty="0">
              <a:latin typeface="Arial"/>
              <a:cs typeface="Arial"/>
            </a:endParaRPr>
          </a:p>
        </p:txBody>
      </p:sp>
      <p:sp>
        <p:nvSpPr>
          <p:cNvPr id="5" name="object 5"/>
          <p:cNvSpPr txBox="1"/>
          <p:nvPr/>
        </p:nvSpPr>
        <p:spPr>
          <a:xfrm>
            <a:off x="618540" y="2569495"/>
            <a:ext cx="5588355" cy="330200"/>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H</a:t>
            </a:r>
            <a:r>
              <a:rPr sz="2400" b="1" spc="-9" dirty="0" smtClean="0">
                <a:latin typeface="Arial"/>
                <a:cs typeface="Arial"/>
              </a:rPr>
              <a:t>C</a:t>
            </a:r>
            <a:r>
              <a:rPr sz="2400" b="1" spc="0" dirty="0" smtClean="0">
                <a:latin typeface="Arial"/>
                <a:cs typeface="Arial"/>
              </a:rPr>
              <a:t>TH</a:t>
            </a:r>
            <a:r>
              <a:rPr sz="2400" b="1" spc="14" dirty="0" smtClean="0">
                <a:latin typeface="Arial"/>
                <a:cs typeface="Arial"/>
              </a:rPr>
              <a:t> </a:t>
            </a:r>
            <a:r>
              <a:rPr sz="2400" b="1" spc="0" dirty="0" smtClean="0">
                <a:latin typeface="Arial"/>
                <a:cs typeface="Arial"/>
              </a:rPr>
              <a:t>thuần</a:t>
            </a:r>
            <a:r>
              <a:rPr sz="2400" b="1" spc="-9" dirty="0" smtClean="0">
                <a:latin typeface="Arial"/>
                <a:cs typeface="Arial"/>
              </a:rPr>
              <a:t> </a:t>
            </a:r>
            <a:r>
              <a:rPr sz="2400" b="1" spc="0" dirty="0" smtClean="0">
                <a:latin typeface="Arial"/>
                <a:cs typeface="Arial"/>
              </a:rPr>
              <a:t>tú</a:t>
            </a:r>
            <a:r>
              <a:rPr sz="2400" b="1" spc="-19" dirty="0" smtClean="0">
                <a:latin typeface="Arial"/>
                <a:cs typeface="Arial"/>
              </a:rPr>
              <a:t>y</a:t>
            </a:r>
            <a:r>
              <a:rPr sz="2400" b="1" spc="0" dirty="0" smtClean="0">
                <a:latin typeface="Arial"/>
                <a:cs typeface="Arial"/>
              </a:rPr>
              <a:t>:</a:t>
            </a:r>
            <a:r>
              <a:rPr sz="2400" b="1" spc="24" dirty="0" smtClean="0">
                <a:latin typeface="Arial"/>
                <a:cs typeface="Arial"/>
              </a:rPr>
              <a:t> </a:t>
            </a:r>
            <a:r>
              <a:rPr sz="2400" b="1" spc="0" dirty="0" smtClean="0">
                <a:latin typeface="Arial"/>
                <a:cs typeface="Arial"/>
              </a:rPr>
              <a:t>không</a:t>
            </a:r>
            <a:r>
              <a:rPr sz="2400" b="1" spc="-4" dirty="0" smtClean="0">
                <a:latin typeface="Arial"/>
                <a:cs typeface="Arial"/>
              </a:rPr>
              <a:t> </a:t>
            </a:r>
            <a:r>
              <a:rPr sz="2400" b="1" spc="0" dirty="0" smtClean="0">
                <a:latin typeface="Arial"/>
                <a:cs typeface="Arial"/>
              </a:rPr>
              <a:t>kèm</a:t>
            </a:r>
            <a:r>
              <a:rPr sz="2400" b="1" spc="25" dirty="0" smtClean="0">
                <a:latin typeface="Arial"/>
                <a:cs typeface="Arial"/>
              </a:rPr>
              <a:t> </a:t>
            </a:r>
            <a:r>
              <a:rPr sz="2400" b="1" spc="0" dirty="0" smtClean="0">
                <a:latin typeface="Arial"/>
                <a:cs typeface="Arial"/>
              </a:rPr>
              <a:t>t</a:t>
            </a:r>
            <a:r>
              <a:rPr sz="2400" b="1" spc="4" dirty="0" smtClean="0">
                <a:latin typeface="Arial"/>
                <a:cs typeface="Arial"/>
              </a:rPr>
              <a:t>i</a:t>
            </a:r>
            <a:r>
              <a:rPr sz="2400" b="1" spc="0" dirty="0" smtClean="0">
                <a:latin typeface="Arial"/>
                <a:cs typeface="Arial"/>
              </a:rPr>
              <a:t>ểu</a:t>
            </a:r>
            <a:r>
              <a:rPr sz="2400" b="1" spc="-19" dirty="0" smtClean="0">
                <a:latin typeface="Arial"/>
                <a:cs typeface="Arial"/>
              </a:rPr>
              <a:t> </a:t>
            </a:r>
            <a:r>
              <a:rPr sz="2400" b="1" spc="0" dirty="0" smtClean="0">
                <a:latin typeface="Arial"/>
                <a:cs typeface="Arial"/>
              </a:rPr>
              <a:t>máu,</a:t>
            </a:r>
            <a:endParaRPr sz="2400">
              <a:latin typeface="Arial"/>
              <a:cs typeface="Arial"/>
            </a:endParaRPr>
          </a:p>
        </p:txBody>
      </p:sp>
      <p:sp>
        <p:nvSpPr>
          <p:cNvPr id="4" name="object 4"/>
          <p:cNvSpPr txBox="1"/>
          <p:nvPr/>
        </p:nvSpPr>
        <p:spPr>
          <a:xfrm>
            <a:off x="6220206" y="2569495"/>
            <a:ext cx="1754174" cy="330200"/>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không</a:t>
            </a:r>
            <a:r>
              <a:rPr sz="2400" b="1" spc="329" dirty="0" smtClean="0">
                <a:latin typeface="Arial"/>
                <a:cs typeface="Arial"/>
              </a:rPr>
              <a:t> </a:t>
            </a:r>
            <a:r>
              <a:rPr sz="2400" b="1" spc="0" dirty="0" smtClean="0">
                <a:latin typeface="Arial"/>
                <a:cs typeface="Arial"/>
              </a:rPr>
              <a:t>tăng</a:t>
            </a:r>
            <a:endParaRPr sz="2400">
              <a:latin typeface="Arial"/>
              <a:cs typeface="Arial"/>
            </a:endParaRPr>
          </a:p>
        </p:txBody>
      </p:sp>
      <p:sp>
        <p:nvSpPr>
          <p:cNvPr id="3" name="object 3"/>
          <p:cNvSpPr txBox="1"/>
          <p:nvPr/>
        </p:nvSpPr>
        <p:spPr>
          <a:xfrm>
            <a:off x="1075740" y="3392462"/>
            <a:ext cx="6669256" cy="330504"/>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h</a:t>
            </a:r>
            <a:r>
              <a:rPr sz="2400" b="1" spc="-4" dirty="0" smtClean="0">
                <a:latin typeface="Arial"/>
                <a:cs typeface="Arial"/>
              </a:rPr>
              <a:t>u</a:t>
            </a:r>
            <a:r>
              <a:rPr sz="2400" b="1" spc="-29" dirty="0" smtClean="0">
                <a:latin typeface="Arial"/>
                <a:cs typeface="Arial"/>
              </a:rPr>
              <a:t>y</a:t>
            </a:r>
            <a:r>
              <a:rPr sz="2400" b="1" spc="0" dirty="0" smtClean="0">
                <a:latin typeface="Arial"/>
                <a:cs typeface="Arial"/>
              </a:rPr>
              <a:t>ết</a:t>
            </a:r>
            <a:r>
              <a:rPr sz="2400" b="1" spc="34" dirty="0" smtClean="0">
                <a:latin typeface="Arial"/>
                <a:cs typeface="Arial"/>
              </a:rPr>
              <a:t> </a:t>
            </a:r>
            <a:r>
              <a:rPr sz="2400" b="1" spc="-4" dirty="0" smtClean="0">
                <a:latin typeface="Arial"/>
                <a:cs typeface="Arial"/>
              </a:rPr>
              <a:t>áp</a:t>
            </a:r>
            <a:r>
              <a:rPr sz="2400" b="1" spc="0" dirty="0" smtClean="0">
                <a:latin typeface="Arial"/>
                <a:cs typeface="Arial"/>
              </a:rPr>
              <a:t>,</a:t>
            </a:r>
            <a:r>
              <a:rPr sz="2400" b="1" spc="324" dirty="0" smtClean="0">
                <a:latin typeface="Arial"/>
                <a:cs typeface="Arial"/>
              </a:rPr>
              <a:t> </a:t>
            </a:r>
            <a:r>
              <a:rPr sz="2400" b="1" spc="-4" dirty="0" smtClean="0">
                <a:latin typeface="Arial"/>
                <a:cs typeface="Arial"/>
              </a:rPr>
              <a:t>khôn</a:t>
            </a:r>
            <a:r>
              <a:rPr sz="2400" b="1" spc="0" dirty="0" smtClean="0">
                <a:latin typeface="Arial"/>
                <a:cs typeface="Arial"/>
              </a:rPr>
              <a:t>g</a:t>
            </a:r>
            <a:r>
              <a:rPr sz="2400" b="1" spc="339" dirty="0" smtClean="0">
                <a:latin typeface="Arial"/>
                <a:cs typeface="Arial"/>
              </a:rPr>
              <a:t> </a:t>
            </a:r>
            <a:r>
              <a:rPr sz="2400" b="1" spc="-4" dirty="0" smtClean="0">
                <a:latin typeface="Arial"/>
                <a:cs typeface="Arial"/>
              </a:rPr>
              <a:t>su</a:t>
            </a:r>
            <a:r>
              <a:rPr sz="2400" b="1" spc="0" dirty="0" smtClean="0">
                <a:latin typeface="Arial"/>
                <a:cs typeface="Arial"/>
              </a:rPr>
              <a:t>y thậ</a:t>
            </a:r>
            <a:r>
              <a:rPr sz="2400" b="1" spc="-4" dirty="0" smtClean="0">
                <a:latin typeface="Arial"/>
                <a:cs typeface="Arial"/>
              </a:rPr>
              <a:t>n</a:t>
            </a:r>
            <a:r>
              <a:rPr sz="2400" b="1" spc="0" dirty="0" smtClean="0">
                <a:latin typeface="Arial"/>
                <a:cs typeface="Arial"/>
              </a:rPr>
              <a:t>,</a:t>
            </a:r>
            <a:r>
              <a:rPr sz="2400" b="1" spc="-14" dirty="0" smtClean="0">
                <a:latin typeface="Arial"/>
                <a:cs typeface="Arial"/>
              </a:rPr>
              <a:t> </a:t>
            </a:r>
            <a:r>
              <a:rPr sz="2400" b="1" spc="0" dirty="0" smtClean="0">
                <a:latin typeface="Arial"/>
                <a:cs typeface="Arial"/>
              </a:rPr>
              <a:t>t</a:t>
            </a:r>
            <a:r>
              <a:rPr sz="2400" b="1" spc="4" dirty="0" smtClean="0">
                <a:latin typeface="Arial"/>
                <a:cs typeface="Arial"/>
              </a:rPr>
              <a:t>i</a:t>
            </a:r>
            <a:r>
              <a:rPr sz="2400" b="1" spc="0" dirty="0" smtClean="0">
                <a:latin typeface="Arial"/>
                <a:cs typeface="Arial"/>
              </a:rPr>
              <a:t>ểu</a:t>
            </a:r>
            <a:r>
              <a:rPr sz="2400" b="1" spc="-19" dirty="0" smtClean="0">
                <a:latin typeface="Arial"/>
                <a:cs typeface="Arial"/>
              </a:rPr>
              <a:t> </a:t>
            </a:r>
            <a:r>
              <a:rPr sz="2400" b="1" spc="-4" dirty="0" smtClean="0">
                <a:latin typeface="Arial"/>
                <a:cs typeface="Arial"/>
              </a:rPr>
              <a:t>đạ</a:t>
            </a:r>
            <a:r>
              <a:rPr sz="2400" b="1" spc="0" dirty="0" smtClean="0">
                <a:latin typeface="Arial"/>
                <a:cs typeface="Arial"/>
              </a:rPr>
              <a:t>m</a:t>
            </a:r>
            <a:r>
              <a:rPr sz="2400" b="1" spc="9" dirty="0" smtClean="0">
                <a:latin typeface="Arial"/>
                <a:cs typeface="Arial"/>
              </a:rPr>
              <a:t> </a:t>
            </a:r>
            <a:r>
              <a:rPr sz="2400" b="1" spc="-4" dirty="0" smtClean="0">
                <a:latin typeface="Arial"/>
                <a:cs typeface="Arial"/>
              </a:rPr>
              <a:t>chọ</a:t>
            </a:r>
            <a:r>
              <a:rPr sz="2400" b="1" spc="0" dirty="0" smtClean="0">
                <a:latin typeface="Arial"/>
                <a:cs typeface="Arial"/>
              </a:rPr>
              <a:t>n</a:t>
            </a:r>
            <a:r>
              <a:rPr sz="2400" b="1" spc="-4" dirty="0" smtClean="0">
                <a:latin typeface="Arial"/>
                <a:cs typeface="Arial"/>
              </a:rPr>
              <a:t> </a:t>
            </a:r>
            <a:r>
              <a:rPr sz="2400" b="1" spc="0" dirty="0" smtClean="0">
                <a:latin typeface="Arial"/>
                <a:cs typeface="Arial"/>
              </a:rPr>
              <a:t>lọ</a:t>
            </a:r>
            <a:r>
              <a:rPr sz="2400" b="1" spc="-4" dirty="0" smtClean="0">
                <a:latin typeface="Arial"/>
                <a:cs typeface="Arial"/>
              </a:rPr>
              <a:t>c</a:t>
            </a:r>
            <a:r>
              <a:rPr sz="2400" b="1" spc="0" dirty="0" smtClean="0">
                <a:latin typeface="Arial"/>
                <a:cs typeface="Arial"/>
              </a:rPr>
              <a:t>.</a:t>
            </a:r>
            <a:endParaRPr sz="2400">
              <a:latin typeface="Arial"/>
              <a:cs typeface="Arial"/>
            </a:endParaRPr>
          </a:p>
        </p:txBody>
      </p:sp>
      <p:sp>
        <p:nvSpPr>
          <p:cNvPr id="2" name="object 2"/>
          <p:cNvSpPr txBox="1"/>
          <p:nvPr/>
        </p:nvSpPr>
        <p:spPr>
          <a:xfrm>
            <a:off x="618540" y="4924710"/>
            <a:ext cx="7604704" cy="1427791"/>
          </a:xfrm>
          <a:prstGeom prst="rect">
            <a:avLst/>
          </a:prstGeom>
        </p:spPr>
        <p:txBody>
          <a:bodyPr wrap="square" lIns="0" tIns="0" rIns="0" bIns="0" rtlCol="0">
            <a:noAutofit/>
          </a:bodyPr>
          <a:lstStyle/>
          <a:p>
            <a:pPr marL="12700" marR="4415">
              <a:lnSpc>
                <a:spcPts val="2555"/>
              </a:lnSpc>
              <a:spcBef>
                <a:spcPts val="127"/>
              </a:spcBef>
            </a:pPr>
            <a:r>
              <a:rPr sz="2400" b="1" spc="0" dirty="0" smtClean="0">
                <a:latin typeface="Arial"/>
                <a:cs typeface="Arial"/>
              </a:rPr>
              <a:t>H</a:t>
            </a:r>
            <a:r>
              <a:rPr sz="2400" b="1" spc="-9" dirty="0" smtClean="0">
                <a:latin typeface="Arial"/>
                <a:cs typeface="Arial"/>
              </a:rPr>
              <a:t>C</a:t>
            </a:r>
            <a:r>
              <a:rPr sz="2400" b="1" spc="0" dirty="0" smtClean="0">
                <a:latin typeface="Arial"/>
                <a:cs typeface="Arial"/>
              </a:rPr>
              <a:t>TH</a:t>
            </a:r>
            <a:r>
              <a:rPr sz="2400" b="1" spc="14" dirty="0" smtClean="0">
                <a:latin typeface="Arial"/>
                <a:cs typeface="Arial"/>
              </a:rPr>
              <a:t> </a:t>
            </a:r>
            <a:r>
              <a:rPr sz="2400" b="1" spc="0" dirty="0" smtClean="0">
                <a:latin typeface="Arial"/>
                <a:cs typeface="Arial"/>
              </a:rPr>
              <a:t>không thuần</a:t>
            </a:r>
            <a:r>
              <a:rPr sz="2400" b="1" spc="-9" dirty="0" smtClean="0">
                <a:latin typeface="Arial"/>
                <a:cs typeface="Arial"/>
              </a:rPr>
              <a:t> </a:t>
            </a:r>
            <a:r>
              <a:rPr sz="2400" b="1" spc="0" dirty="0" smtClean="0">
                <a:latin typeface="Arial"/>
                <a:cs typeface="Arial"/>
              </a:rPr>
              <a:t>tú</a:t>
            </a:r>
            <a:r>
              <a:rPr sz="2400" b="1" spc="-25" dirty="0" smtClean="0">
                <a:latin typeface="Arial"/>
                <a:cs typeface="Arial"/>
              </a:rPr>
              <a:t>y</a:t>
            </a:r>
            <a:r>
              <a:rPr sz="2400" b="1" spc="0" dirty="0" smtClean="0">
                <a:latin typeface="Arial"/>
                <a:cs typeface="Arial"/>
              </a:rPr>
              <a:t>:</a:t>
            </a:r>
            <a:r>
              <a:rPr sz="2400" b="1" spc="9" dirty="0" smtClean="0">
                <a:latin typeface="Arial"/>
                <a:cs typeface="Arial"/>
              </a:rPr>
              <a:t> </a:t>
            </a:r>
            <a:r>
              <a:rPr sz="2400" b="1" spc="0" dirty="0" smtClean="0">
                <a:latin typeface="Arial"/>
                <a:cs typeface="Arial"/>
              </a:rPr>
              <a:t>nếu</a:t>
            </a:r>
            <a:r>
              <a:rPr sz="2400" b="1" spc="9" dirty="0" smtClean="0">
                <a:latin typeface="Arial"/>
                <a:cs typeface="Arial"/>
              </a:rPr>
              <a:t> </a:t>
            </a:r>
            <a:r>
              <a:rPr sz="2400" b="1" spc="0" dirty="0" smtClean="0">
                <a:latin typeface="Arial"/>
                <a:cs typeface="Arial"/>
              </a:rPr>
              <a:t>có</a:t>
            </a:r>
            <a:r>
              <a:rPr sz="2400" b="1" spc="-4" dirty="0" smtClean="0">
                <a:latin typeface="Arial"/>
                <a:cs typeface="Arial"/>
              </a:rPr>
              <a:t> </a:t>
            </a:r>
            <a:r>
              <a:rPr sz="2400" b="1" spc="0" dirty="0" smtClean="0">
                <a:latin typeface="Arial"/>
                <a:cs typeface="Arial"/>
              </a:rPr>
              <a:t>kèm</a:t>
            </a:r>
            <a:r>
              <a:rPr sz="2400" b="1" spc="19" dirty="0" smtClean="0">
                <a:latin typeface="Arial"/>
                <a:cs typeface="Arial"/>
              </a:rPr>
              <a:t> </a:t>
            </a:r>
            <a:r>
              <a:rPr sz="2400" b="1" spc="0" dirty="0" smtClean="0">
                <a:latin typeface="Arial"/>
                <a:cs typeface="Arial"/>
              </a:rPr>
              <a:t>theo </a:t>
            </a:r>
            <a:r>
              <a:rPr sz="2400" b="1" spc="4" dirty="0" smtClean="0">
                <a:latin typeface="Arial"/>
                <a:cs typeface="Arial"/>
              </a:rPr>
              <a:t>í</a:t>
            </a:r>
            <a:r>
              <a:rPr sz="2400" b="1" spc="0" dirty="0" smtClean="0">
                <a:latin typeface="Arial"/>
                <a:cs typeface="Arial"/>
              </a:rPr>
              <a:t>t</a:t>
            </a:r>
            <a:r>
              <a:rPr sz="2400" b="1" spc="-9" dirty="0" smtClean="0">
                <a:latin typeface="Arial"/>
                <a:cs typeface="Arial"/>
              </a:rPr>
              <a:t> </a:t>
            </a:r>
            <a:r>
              <a:rPr sz="2400" b="1" spc="0" dirty="0" smtClean="0">
                <a:latin typeface="Arial"/>
                <a:cs typeface="Arial"/>
              </a:rPr>
              <a:t>nhất một</a:t>
            </a:r>
            <a:endParaRPr sz="2400">
              <a:latin typeface="Arial"/>
              <a:cs typeface="Arial"/>
            </a:endParaRPr>
          </a:p>
          <a:p>
            <a:pPr marL="469899">
              <a:lnSpc>
                <a:spcPct val="95825"/>
              </a:lnSpc>
              <a:spcBef>
                <a:spcPts val="1432"/>
              </a:spcBef>
            </a:pPr>
            <a:r>
              <a:rPr sz="2400" b="1" spc="0" dirty="0" smtClean="0">
                <a:latin typeface="Arial"/>
                <a:cs typeface="Arial"/>
              </a:rPr>
              <a:t>t</a:t>
            </a:r>
            <a:r>
              <a:rPr sz="2400" b="1" spc="4" dirty="0" smtClean="0">
                <a:latin typeface="Arial"/>
                <a:cs typeface="Arial"/>
              </a:rPr>
              <a:t>r</a:t>
            </a:r>
            <a:r>
              <a:rPr sz="2400" b="1" spc="0" dirty="0" smtClean="0">
                <a:latin typeface="Arial"/>
                <a:cs typeface="Arial"/>
              </a:rPr>
              <a:t>ong</a:t>
            </a:r>
            <a:r>
              <a:rPr sz="2400" b="1" spc="-4" dirty="0" smtClean="0">
                <a:latin typeface="Arial"/>
                <a:cs typeface="Arial"/>
              </a:rPr>
              <a:t> </a:t>
            </a:r>
            <a:r>
              <a:rPr sz="2400" b="1" spc="0" dirty="0" smtClean="0">
                <a:latin typeface="Arial"/>
                <a:cs typeface="Arial"/>
              </a:rPr>
              <a:t>3</a:t>
            </a:r>
            <a:r>
              <a:rPr sz="2400" b="1" spc="-4" dirty="0" smtClean="0">
                <a:latin typeface="Arial"/>
                <a:cs typeface="Arial"/>
              </a:rPr>
              <a:t> </a:t>
            </a:r>
            <a:r>
              <a:rPr sz="2400" b="1" spc="0" dirty="0" smtClean="0">
                <a:latin typeface="Arial"/>
                <a:cs typeface="Arial"/>
              </a:rPr>
              <a:t>t</a:t>
            </a:r>
            <a:r>
              <a:rPr sz="2400" b="1" spc="4" dirty="0" smtClean="0">
                <a:latin typeface="Arial"/>
                <a:cs typeface="Arial"/>
              </a:rPr>
              <a:t>r</a:t>
            </a:r>
            <a:r>
              <a:rPr sz="2400" b="1" spc="0" dirty="0" smtClean="0">
                <a:latin typeface="Arial"/>
                <a:cs typeface="Arial"/>
              </a:rPr>
              <a:t>iệu chứng</a:t>
            </a:r>
            <a:r>
              <a:rPr sz="2400" b="1" spc="-9" dirty="0" smtClean="0">
                <a:latin typeface="Arial"/>
                <a:cs typeface="Arial"/>
              </a:rPr>
              <a:t> </a:t>
            </a:r>
            <a:r>
              <a:rPr sz="2400" b="1" spc="0" dirty="0" smtClean="0">
                <a:latin typeface="Arial"/>
                <a:cs typeface="Arial"/>
              </a:rPr>
              <a:t>t</a:t>
            </a:r>
            <a:r>
              <a:rPr sz="2400" b="1" spc="4" dirty="0" smtClean="0">
                <a:latin typeface="Arial"/>
                <a:cs typeface="Arial"/>
              </a:rPr>
              <a:t>r</a:t>
            </a:r>
            <a:r>
              <a:rPr sz="2400" b="1" spc="0" dirty="0" smtClean="0">
                <a:latin typeface="Arial"/>
                <a:cs typeface="Arial"/>
              </a:rPr>
              <a:t>ên,</a:t>
            </a:r>
            <a:r>
              <a:rPr sz="2400" b="1" spc="-9" dirty="0" smtClean="0">
                <a:latin typeface="Arial"/>
                <a:cs typeface="Arial"/>
              </a:rPr>
              <a:t> </a:t>
            </a:r>
            <a:r>
              <a:rPr sz="2400" b="1" spc="0" dirty="0" smtClean="0">
                <a:latin typeface="Arial"/>
                <a:cs typeface="Arial"/>
              </a:rPr>
              <a:t>thường</a:t>
            </a:r>
            <a:r>
              <a:rPr sz="2400" b="1" spc="-4" dirty="0" smtClean="0">
                <a:latin typeface="Arial"/>
                <a:cs typeface="Arial"/>
              </a:rPr>
              <a:t> </a:t>
            </a:r>
            <a:r>
              <a:rPr sz="2400" b="1" spc="0" dirty="0" smtClean="0">
                <a:latin typeface="Arial"/>
                <a:cs typeface="Arial"/>
              </a:rPr>
              <a:t>t</a:t>
            </a:r>
            <a:r>
              <a:rPr sz="2400" b="1" spc="4" dirty="0" smtClean="0">
                <a:latin typeface="Arial"/>
                <a:cs typeface="Arial"/>
              </a:rPr>
              <a:t>i</a:t>
            </a:r>
            <a:r>
              <a:rPr sz="2400" b="1" spc="0" dirty="0" smtClean="0">
                <a:latin typeface="Arial"/>
                <a:cs typeface="Arial"/>
              </a:rPr>
              <a:t>ểu đạm</a:t>
            </a:r>
            <a:r>
              <a:rPr sz="2400" b="1" spc="9" dirty="0" smtClean="0">
                <a:latin typeface="Arial"/>
                <a:cs typeface="Arial"/>
              </a:rPr>
              <a:t> </a:t>
            </a:r>
            <a:r>
              <a:rPr sz="2400" b="1" spc="0" dirty="0" smtClean="0">
                <a:latin typeface="Arial"/>
                <a:cs typeface="Arial"/>
              </a:rPr>
              <a:t>không</a:t>
            </a:r>
            <a:endParaRPr sz="2400">
              <a:latin typeface="Arial"/>
              <a:cs typeface="Arial"/>
            </a:endParaRPr>
          </a:p>
          <a:p>
            <a:pPr marL="469899" marR="50135">
              <a:lnSpc>
                <a:spcPct val="95825"/>
              </a:lnSpc>
              <a:spcBef>
                <a:spcPts val="1562"/>
              </a:spcBef>
            </a:pPr>
            <a:r>
              <a:rPr sz="2400" b="1" spc="-4" dirty="0" smtClean="0">
                <a:latin typeface="Arial"/>
                <a:cs typeface="Arial"/>
              </a:rPr>
              <a:t>chọ</a:t>
            </a:r>
            <a:r>
              <a:rPr sz="2400" b="1" spc="0" dirty="0" smtClean="0">
                <a:latin typeface="Arial"/>
                <a:cs typeface="Arial"/>
              </a:rPr>
              <a:t>n lọ</a:t>
            </a:r>
            <a:r>
              <a:rPr sz="2400" b="1" spc="-4" dirty="0" smtClean="0">
                <a:latin typeface="Arial"/>
                <a:cs typeface="Arial"/>
              </a:rPr>
              <a:t>c</a:t>
            </a:r>
            <a:r>
              <a:rPr sz="2400" b="1" spc="0" dirty="0" smtClean="0">
                <a:latin typeface="Arial"/>
                <a:cs typeface="Arial"/>
              </a:rPr>
              <a:t>.</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3319452" y="729802"/>
            <a:ext cx="2505097" cy="4323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oAutofit/>
          </a:bodyPr>
          <a:lstStyle/>
          <a:p>
            <a:pPr marL="12700">
              <a:lnSpc>
                <a:spcPts val="3375"/>
              </a:lnSpc>
              <a:spcBef>
                <a:spcPts val="168"/>
              </a:spcBef>
            </a:pPr>
            <a:r>
              <a:rPr sz="3200" b="1" spc="0" dirty="0" smtClean="0">
                <a:latin typeface="Arial"/>
                <a:cs typeface="Arial"/>
              </a:rPr>
              <a:t>ĐỊNH NGHĨA</a:t>
            </a:r>
            <a:endParaRPr sz="3200" dirty="0">
              <a:latin typeface="Arial"/>
              <a:cs typeface="Arial"/>
            </a:endParaRPr>
          </a:p>
        </p:txBody>
      </p:sp>
      <p:sp>
        <p:nvSpPr>
          <p:cNvPr id="6" name="object 6"/>
          <p:cNvSpPr txBox="1"/>
          <p:nvPr/>
        </p:nvSpPr>
        <p:spPr>
          <a:xfrm>
            <a:off x="580239" y="1642437"/>
            <a:ext cx="3434693" cy="330504"/>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TI</a:t>
            </a:r>
            <a:r>
              <a:rPr sz="2400" b="1" spc="-9" dirty="0" smtClean="0">
                <a:latin typeface="Times New Roman"/>
                <a:cs typeface="Times New Roman"/>
              </a:rPr>
              <a:t>Ể</a:t>
            </a:r>
            <a:r>
              <a:rPr sz="2400" b="1" spc="0" dirty="0" smtClean="0">
                <a:latin typeface="Times New Roman"/>
                <a:cs typeface="Times New Roman"/>
              </a:rPr>
              <a:t>U</a:t>
            </a:r>
            <a:r>
              <a:rPr sz="2400" b="1" spc="14" dirty="0" smtClean="0">
                <a:latin typeface="Times New Roman"/>
                <a:cs typeface="Times New Roman"/>
              </a:rPr>
              <a:t> </a:t>
            </a:r>
            <a:r>
              <a:rPr sz="2400" b="1" spc="0" dirty="0" smtClean="0">
                <a:latin typeface="Times New Roman"/>
                <a:cs typeface="Times New Roman"/>
              </a:rPr>
              <a:t>Đ</a:t>
            </a:r>
            <a:r>
              <a:rPr sz="2400" b="1" spc="-9" dirty="0" smtClean="0">
                <a:latin typeface="Times New Roman"/>
                <a:cs typeface="Times New Roman"/>
              </a:rPr>
              <a:t>Ạ</a:t>
            </a:r>
            <a:r>
              <a:rPr sz="2400" b="1" spc="0" dirty="0" smtClean="0">
                <a:latin typeface="Times New Roman"/>
                <a:cs typeface="Times New Roman"/>
              </a:rPr>
              <a:t>M</a:t>
            </a:r>
            <a:r>
              <a:rPr sz="2400" b="1" spc="9" dirty="0" smtClean="0">
                <a:latin typeface="Times New Roman"/>
                <a:cs typeface="Times New Roman"/>
              </a:rPr>
              <a:t> </a:t>
            </a:r>
            <a:r>
              <a:rPr sz="2400" b="1" spc="0" dirty="0" smtClean="0">
                <a:latin typeface="Times New Roman"/>
                <a:cs typeface="Times New Roman"/>
              </a:rPr>
              <a:t>CHỌN</a:t>
            </a:r>
            <a:r>
              <a:rPr sz="2400" b="1" spc="-4" dirty="0" smtClean="0">
                <a:latin typeface="Times New Roman"/>
                <a:cs typeface="Times New Roman"/>
              </a:rPr>
              <a:t> </a:t>
            </a:r>
            <a:r>
              <a:rPr sz="2400" b="1" spc="0" dirty="0" smtClean="0">
                <a:latin typeface="Times New Roman"/>
                <a:cs typeface="Times New Roman"/>
              </a:rPr>
              <a:t>LỌC</a:t>
            </a:r>
            <a:r>
              <a:rPr sz="2400" spc="0" dirty="0" smtClean="0">
                <a:latin typeface="Times New Roman"/>
                <a:cs typeface="Times New Roman"/>
              </a:rPr>
              <a:t>:</a:t>
            </a:r>
            <a:endParaRPr sz="2400">
              <a:latin typeface="Times New Roman"/>
              <a:cs typeface="Times New Roman"/>
            </a:endParaRPr>
          </a:p>
        </p:txBody>
      </p:sp>
      <p:sp>
        <p:nvSpPr>
          <p:cNvPr id="5" name="object 5"/>
          <p:cNvSpPr txBox="1"/>
          <p:nvPr/>
        </p:nvSpPr>
        <p:spPr>
          <a:xfrm>
            <a:off x="1037439" y="2306951"/>
            <a:ext cx="4809286" cy="879093"/>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 Thành</a:t>
            </a:r>
            <a:r>
              <a:rPr sz="2400" b="1" spc="-4" dirty="0" smtClean="0">
                <a:latin typeface="Arial"/>
                <a:cs typeface="Arial"/>
              </a:rPr>
              <a:t> </a:t>
            </a:r>
            <a:r>
              <a:rPr sz="2400" b="1" spc="0" dirty="0" smtClean="0">
                <a:latin typeface="Arial"/>
                <a:cs typeface="Arial"/>
              </a:rPr>
              <a:t>Ph</a:t>
            </a:r>
            <a:r>
              <a:rPr sz="2400" b="1" spc="-9" dirty="0" smtClean="0">
                <a:latin typeface="Arial"/>
                <a:cs typeface="Arial"/>
              </a:rPr>
              <a:t>ầ</a:t>
            </a:r>
            <a:r>
              <a:rPr sz="2400" b="1" spc="0" dirty="0" smtClean="0">
                <a:latin typeface="Arial"/>
                <a:cs typeface="Arial"/>
              </a:rPr>
              <a:t>n</a:t>
            </a:r>
            <a:r>
              <a:rPr sz="2400" b="1" spc="4" dirty="0" smtClean="0">
                <a:latin typeface="Arial"/>
                <a:cs typeface="Arial"/>
              </a:rPr>
              <a:t> </a:t>
            </a:r>
            <a:r>
              <a:rPr sz="2400" b="1" spc="0" dirty="0" smtClean="0">
                <a:latin typeface="Arial"/>
                <a:cs typeface="Arial"/>
              </a:rPr>
              <a:t>đạm chủ </a:t>
            </a:r>
            <a:r>
              <a:rPr sz="2400" b="1" spc="-25" dirty="0" smtClean="0">
                <a:latin typeface="Arial"/>
                <a:cs typeface="Arial"/>
              </a:rPr>
              <a:t>y</a:t>
            </a:r>
            <a:r>
              <a:rPr sz="2400" b="1" spc="0" dirty="0" smtClean="0">
                <a:latin typeface="Arial"/>
                <a:cs typeface="Arial"/>
              </a:rPr>
              <a:t>ếu</a:t>
            </a:r>
            <a:r>
              <a:rPr sz="2400" b="1" spc="29" dirty="0" smtClean="0">
                <a:latin typeface="Arial"/>
                <a:cs typeface="Arial"/>
              </a:rPr>
              <a:t> </a:t>
            </a:r>
            <a:r>
              <a:rPr sz="2400" b="1" spc="0" dirty="0" smtClean="0">
                <a:latin typeface="Arial"/>
                <a:cs typeface="Arial"/>
              </a:rPr>
              <a:t>t</a:t>
            </a:r>
            <a:r>
              <a:rPr sz="2400" b="1" spc="4" dirty="0" smtClean="0">
                <a:latin typeface="Arial"/>
                <a:cs typeface="Arial"/>
              </a:rPr>
              <a:t>r</a:t>
            </a:r>
            <a:r>
              <a:rPr sz="2400" b="1" spc="0" dirty="0" smtClean="0">
                <a:latin typeface="Arial"/>
                <a:cs typeface="Arial"/>
              </a:rPr>
              <a:t>ong</a:t>
            </a:r>
            <a:endParaRPr sz="2400">
              <a:latin typeface="Arial"/>
              <a:cs typeface="Arial"/>
            </a:endParaRPr>
          </a:p>
          <a:p>
            <a:pPr marL="12700" marR="45720">
              <a:lnSpc>
                <a:spcPct val="95825"/>
              </a:lnSpc>
              <a:spcBef>
                <a:spcPts val="1434"/>
              </a:spcBef>
            </a:pPr>
            <a:r>
              <a:rPr sz="2400" b="1" spc="0" dirty="0" smtClean="0">
                <a:latin typeface="Arial"/>
                <a:cs typeface="Arial"/>
              </a:rPr>
              <a:t>(</a:t>
            </a:r>
            <a:r>
              <a:rPr sz="2400" b="1" spc="4" dirty="0" smtClean="0">
                <a:latin typeface="Arial"/>
                <a:cs typeface="Arial"/>
              </a:rPr>
              <a:t>&gt;</a:t>
            </a:r>
            <a:r>
              <a:rPr sz="2400" b="1" spc="0" dirty="0" smtClean="0">
                <a:latin typeface="Arial"/>
                <a:cs typeface="Arial"/>
              </a:rPr>
              <a:t>85</a:t>
            </a:r>
            <a:r>
              <a:rPr sz="2400" b="1" spc="-44" dirty="0" smtClean="0">
                <a:latin typeface="Arial"/>
                <a:cs typeface="Arial"/>
              </a:rPr>
              <a:t>%</a:t>
            </a:r>
            <a:r>
              <a:rPr sz="2400" b="1" spc="0" dirty="0" smtClean="0">
                <a:latin typeface="Arial"/>
                <a:cs typeface="Arial"/>
              </a:rPr>
              <a:t>),</a:t>
            </a:r>
            <a:r>
              <a:rPr sz="2400" b="1" spc="34" dirty="0" smtClean="0">
                <a:latin typeface="Arial"/>
                <a:cs typeface="Arial"/>
              </a:rPr>
              <a:t> </a:t>
            </a:r>
            <a:r>
              <a:rPr sz="2400" b="1" spc="0" dirty="0" smtClean="0">
                <a:latin typeface="Arial"/>
                <a:cs typeface="Arial"/>
              </a:rPr>
              <a:t>Ig</a:t>
            </a:r>
            <a:r>
              <a:rPr sz="2400" b="1" spc="9" dirty="0" smtClean="0">
                <a:latin typeface="Arial"/>
                <a:cs typeface="Arial"/>
              </a:rPr>
              <a:t>G</a:t>
            </a:r>
            <a:r>
              <a:rPr sz="2400" b="1" spc="0" dirty="0" smtClean="0">
                <a:latin typeface="Arial"/>
                <a:cs typeface="Arial"/>
              </a:rPr>
              <a:t>,</a:t>
            </a:r>
            <a:r>
              <a:rPr sz="2400" b="1" spc="-19" dirty="0" smtClean="0">
                <a:latin typeface="Arial"/>
                <a:cs typeface="Arial"/>
              </a:rPr>
              <a:t> </a:t>
            </a:r>
            <a:r>
              <a:rPr sz="2400" b="1" spc="0" dirty="0" smtClean="0">
                <a:latin typeface="Arial"/>
                <a:cs typeface="Arial"/>
              </a:rPr>
              <a:t>α2, Globulin.</a:t>
            </a:r>
            <a:endParaRPr sz="2400">
              <a:latin typeface="Arial"/>
              <a:cs typeface="Arial"/>
            </a:endParaRPr>
          </a:p>
        </p:txBody>
      </p:sp>
      <p:sp>
        <p:nvSpPr>
          <p:cNvPr id="4" name="object 4"/>
          <p:cNvSpPr txBox="1"/>
          <p:nvPr/>
        </p:nvSpPr>
        <p:spPr>
          <a:xfrm>
            <a:off x="5858817" y="2306951"/>
            <a:ext cx="2107438" cy="330200"/>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NT</a:t>
            </a:r>
            <a:r>
              <a:rPr sz="2400" b="1" spc="-9" dirty="0" smtClean="0">
                <a:latin typeface="Arial"/>
                <a:cs typeface="Arial"/>
              </a:rPr>
              <a:t> </a:t>
            </a:r>
            <a:r>
              <a:rPr sz="2400" b="1" spc="4" dirty="0" smtClean="0">
                <a:latin typeface="Arial"/>
                <a:cs typeface="Arial"/>
              </a:rPr>
              <a:t>l</a:t>
            </a:r>
            <a:r>
              <a:rPr sz="2400" b="1" spc="0" dirty="0" smtClean="0">
                <a:latin typeface="Arial"/>
                <a:cs typeface="Arial"/>
              </a:rPr>
              <a:t>à</a:t>
            </a:r>
            <a:r>
              <a:rPr sz="2400" b="1" spc="-89" dirty="0" smtClean="0">
                <a:latin typeface="Arial"/>
                <a:cs typeface="Arial"/>
              </a:rPr>
              <a:t> </a:t>
            </a:r>
            <a:r>
              <a:rPr sz="2400" b="1" spc="0" dirty="0" smtClean="0">
                <a:latin typeface="Arial"/>
                <a:cs typeface="Arial"/>
              </a:rPr>
              <a:t>Albumin</a:t>
            </a:r>
            <a:endParaRPr sz="2400">
              <a:latin typeface="Arial"/>
              <a:cs typeface="Arial"/>
            </a:endParaRPr>
          </a:p>
        </p:txBody>
      </p:sp>
      <p:sp>
        <p:nvSpPr>
          <p:cNvPr id="3" name="object 3"/>
          <p:cNvSpPr txBox="1"/>
          <p:nvPr/>
        </p:nvSpPr>
        <p:spPr>
          <a:xfrm>
            <a:off x="1037439" y="3587365"/>
            <a:ext cx="7272020" cy="878839"/>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 Do tổn</a:t>
            </a:r>
            <a:r>
              <a:rPr sz="2400" b="1" spc="-14" dirty="0" smtClean="0">
                <a:latin typeface="Arial"/>
                <a:cs typeface="Arial"/>
              </a:rPr>
              <a:t> </a:t>
            </a:r>
            <a:r>
              <a:rPr sz="2400" b="1" spc="0" dirty="0" smtClean="0">
                <a:latin typeface="Arial"/>
                <a:cs typeface="Arial"/>
              </a:rPr>
              <a:t>thương </a:t>
            </a:r>
            <a:r>
              <a:rPr sz="2400" b="1" spc="4" dirty="0" smtClean="0">
                <a:latin typeface="Arial"/>
                <a:cs typeface="Arial"/>
              </a:rPr>
              <a:t>t</a:t>
            </a:r>
            <a:r>
              <a:rPr sz="2400" b="1" spc="0" dirty="0" smtClean="0">
                <a:latin typeface="Arial"/>
                <a:cs typeface="Arial"/>
              </a:rPr>
              <a:t>ế bào</a:t>
            </a:r>
            <a:r>
              <a:rPr sz="2400" b="1" spc="-4" dirty="0" smtClean="0">
                <a:latin typeface="Arial"/>
                <a:cs typeface="Arial"/>
              </a:rPr>
              <a:t> </a:t>
            </a:r>
            <a:r>
              <a:rPr sz="2400" b="1" spc="0" dirty="0" smtClean="0">
                <a:latin typeface="Arial"/>
                <a:cs typeface="Arial"/>
              </a:rPr>
              <a:t>biểu mô</a:t>
            </a:r>
            <a:r>
              <a:rPr sz="2400" b="1" spc="-4" dirty="0" smtClean="0">
                <a:latin typeface="Arial"/>
                <a:cs typeface="Arial"/>
              </a:rPr>
              <a:t> </a:t>
            </a:r>
            <a:r>
              <a:rPr sz="2400" b="1" spc="0" dirty="0" smtClean="0">
                <a:latin typeface="Arial"/>
                <a:cs typeface="Arial"/>
              </a:rPr>
              <a:t>tạng mất</a:t>
            </a:r>
            <a:r>
              <a:rPr sz="2400" b="1" spc="9" dirty="0" smtClean="0">
                <a:latin typeface="Arial"/>
                <a:cs typeface="Arial"/>
              </a:rPr>
              <a:t> </a:t>
            </a:r>
            <a:r>
              <a:rPr sz="2400" b="1" spc="0" dirty="0" smtClean="0">
                <a:latin typeface="Arial"/>
                <a:cs typeface="Arial"/>
              </a:rPr>
              <a:t>lớp điện</a:t>
            </a:r>
            <a:endParaRPr sz="2400">
              <a:latin typeface="Arial"/>
              <a:cs typeface="Arial"/>
            </a:endParaRPr>
          </a:p>
          <a:p>
            <a:pPr marL="12700" marR="45720">
              <a:lnSpc>
                <a:spcPct val="95825"/>
              </a:lnSpc>
              <a:spcBef>
                <a:spcPts val="1432"/>
              </a:spcBef>
            </a:pPr>
            <a:r>
              <a:rPr sz="2400" b="1" spc="0" dirty="0" smtClean="0">
                <a:latin typeface="Arial"/>
                <a:cs typeface="Arial"/>
              </a:rPr>
              <a:t>t</a:t>
            </a:r>
            <a:r>
              <a:rPr sz="2400" b="1" spc="4" dirty="0" smtClean="0">
                <a:latin typeface="Arial"/>
                <a:cs typeface="Arial"/>
              </a:rPr>
              <a:t>í</a:t>
            </a:r>
            <a:r>
              <a:rPr sz="2400" b="1" spc="0" dirty="0" smtClean="0">
                <a:latin typeface="Arial"/>
                <a:cs typeface="Arial"/>
              </a:rPr>
              <a:t>ch</a:t>
            </a:r>
            <a:r>
              <a:rPr sz="2400" b="1" spc="-14" dirty="0" smtClean="0">
                <a:latin typeface="Arial"/>
                <a:cs typeface="Arial"/>
              </a:rPr>
              <a:t> </a:t>
            </a:r>
            <a:r>
              <a:rPr sz="2400" b="1" spc="0" dirty="0" smtClean="0">
                <a:latin typeface="Arial"/>
                <a:cs typeface="Arial"/>
              </a:rPr>
              <a:t>âm</a:t>
            </a:r>
            <a:r>
              <a:rPr sz="2400" b="1" spc="9" dirty="0" smtClean="0">
                <a:latin typeface="Arial"/>
                <a:cs typeface="Arial"/>
              </a:rPr>
              <a:t> </a:t>
            </a:r>
            <a:r>
              <a:rPr sz="2400" b="1" spc="0" dirty="0" smtClean="0">
                <a:latin typeface="Arial"/>
                <a:cs typeface="Arial"/>
              </a:rPr>
              <a:t>tại màng</a:t>
            </a:r>
            <a:r>
              <a:rPr sz="2400" b="1" spc="-9" dirty="0" smtClean="0">
                <a:latin typeface="Arial"/>
                <a:cs typeface="Arial"/>
              </a:rPr>
              <a:t> </a:t>
            </a:r>
            <a:r>
              <a:rPr sz="2400" b="1" spc="0" dirty="0" smtClean="0">
                <a:latin typeface="Arial"/>
                <a:cs typeface="Arial"/>
              </a:rPr>
              <a:t>đáy cầu</a:t>
            </a:r>
            <a:r>
              <a:rPr sz="2400" b="1" spc="9" dirty="0" smtClean="0">
                <a:latin typeface="Arial"/>
                <a:cs typeface="Arial"/>
              </a:rPr>
              <a:t> </a:t>
            </a:r>
            <a:r>
              <a:rPr sz="2400" b="1" spc="0" dirty="0" smtClean="0">
                <a:latin typeface="Arial"/>
                <a:cs typeface="Arial"/>
              </a:rPr>
              <a:t>thận.</a:t>
            </a:r>
            <a:endParaRPr sz="2400">
              <a:latin typeface="Arial"/>
              <a:cs typeface="Arial"/>
            </a:endParaRPr>
          </a:p>
        </p:txBody>
      </p:sp>
      <p:sp>
        <p:nvSpPr>
          <p:cNvPr id="2" name="object 2"/>
          <p:cNvSpPr txBox="1"/>
          <p:nvPr/>
        </p:nvSpPr>
        <p:spPr>
          <a:xfrm>
            <a:off x="580239" y="4867659"/>
            <a:ext cx="7339422" cy="1862320"/>
          </a:xfrm>
          <a:prstGeom prst="rect">
            <a:avLst/>
          </a:prstGeom>
        </p:spPr>
        <p:txBody>
          <a:bodyPr wrap="square" lIns="0" tIns="0" rIns="0" bIns="0" rtlCol="0">
            <a:noAutofit/>
          </a:bodyPr>
          <a:lstStyle/>
          <a:p>
            <a:pPr marL="469899" marR="52573">
              <a:lnSpc>
                <a:spcPts val="2555"/>
              </a:lnSpc>
              <a:spcBef>
                <a:spcPts val="127"/>
              </a:spcBef>
            </a:pPr>
            <a:r>
              <a:rPr sz="2400" b="1" spc="0" dirty="0" smtClean="0">
                <a:latin typeface="Arial"/>
                <a:cs typeface="Arial"/>
              </a:rPr>
              <a:t>- T</a:t>
            </a:r>
            <a:r>
              <a:rPr sz="2400" b="1" spc="-4" dirty="0" smtClean="0">
                <a:latin typeface="Arial"/>
                <a:cs typeface="Arial"/>
              </a:rPr>
              <a:t>h</a:t>
            </a:r>
            <a:r>
              <a:rPr sz="2400" b="1" spc="0" dirty="0" smtClean="0">
                <a:latin typeface="Arial"/>
                <a:cs typeface="Arial"/>
              </a:rPr>
              <a:t>ườ</a:t>
            </a:r>
            <a:r>
              <a:rPr sz="2400" b="1" spc="-4" dirty="0" smtClean="0">
                <a:latin typeface="Arial"/>
                <a:cs typeface="Arial"/>
              </a:rPr>
              <a:t>n</a:t>
            </a:r>
            <a:r>
              <a:rPr sz="2400" b="1" spc="0" dirty="0" smtClean="0">
                <a:latin typeface="Arial"/>
                <a:cs typeface="Arial"/>
              </a:rPr>
              <a:t>g</a:t>
            </a:r>
            <a:r>
              <a:rPr sz="2400" b="1" spc="-9" dirty="0" smtClean="0">
                <a:latin typeface="Arial"/>
                <a:cs typeface="Arial"/>
              </a:rPr>
              <a:t> </a:t>
            </a:r>
            <a:r>
              <a:rPr sz="2400" b="1" spc="-4" dirty="0" smtClean="0">
                <a:latin typeface="Arial"/>
                <a:cs typeface="Arial"/>
              </a:rPr>
              <a:t>gặ</a:t>
            </a:r>
            <a:r>
              <a:rPr sz="2400" b="1" spc="0" dirty="0" smtClean="0">
                <a:latin typeface="Arial"/>
                <a:cs typeface="Arial"/>
              </a:rPr>
              <a:t>p ở</a:t>
            </a:r>
            <a:r>
              <a:rPr sz="2400" b="1" spc="-9" dirty="0" smtClean="0">
                <a:latin typeface="Arial"/>
                <a:cs typeface="Arial"/>
              </a:rPr>
              <a:t> </a:t>
            </a:r>
            <a:r>
              <a:rPr sz="2400" b="1" spc="0" dirty="0" smtClean="0">
                <a:latin typeface="Arial"/>
                <a:cs typeface="Arial"/>
              </a:rPr>
              <a:t>H</a:t>
            </a:r>
            <a:r>
              <a:rPr sz="2400" b="1" spc="-9" dirty="0" smtClean="0">
                <a:latin typeface="Arial"/>
                <a:cs typeface="Arial"/>
              </a:rPr>
              <a:t>C</a:t>
            </a:r>
            <a:r>
              <a:rPr sz="2400" b="1" spc="0" dirty="0" smtClean="0">
                <a:latin typeface="Arial"/>
                <a:cs typeface="Arial"/>
              </a:rPr>
              <a:t>TH</a:t>
            </a:r>
            <a:r>
              <a:rPr sz="2400" b="1" spc="19" dirty="0" smtClean="0">
                <a:latin typeface="Arial"/>
                <a:cs typeface="Arial"/>
              </a:rPr>
              <a:t> </a:t>
            </a:r>
            <a:r>
              <a:rPr sz="2400" b="1" spc="0" dirty="0" smtClean="0">
                <a:latin typeface="Arial"/>
                <a:cs typeface="Arial"/>
              </a:rPr>
              <a:t>s</a:t>
            </a:r>
            <a:r>
              <a:rPr sz="2400" b="1" spc="-4" dirty="0" smtClean="0">
                <a:latin typeface="Arial"/>
                <a:cs typeface="Arial"/>
              </a:rPr>
              <a:t>a</a:t>
            </a:r>
            <a:r>
              <a:rPr sz="2400" b="1" spc="0" dirty="0" smtClean="0">
                <a:latin typeface="Arial"/>
                <a:cs typeface="Arial"/>
              </a:rPr>
              <a:t>ng thương</a:t>
            </a:r>
            <a:r>
              <a:rPr sz="2400" b="1" spc="-14" dirty="0" smtClean="0">
                <a:latin typeface="Arial"/>
                <a:cs typeface="Arial"/>
              </a:rPr>
              <a:t> </a:t>
            </a:r>
            <a:r>
              <a:rPr sz="2400" b="1" spc="0" dirty="0" smtClean="0">
                <a:latin typeface="Arial"/>
                <a:cs typeface="Arial"/>
              </a:rPr>
              <a:t>tối</a:t>
            </a:r>
            <a:r>
              <a:rPr sz="2400" b="1" spc="-14" dirty="0" smtClean="0">
                <a:latin typeface="Arial"/>
                <a:cs typeface="Arial"/>
              </a:rPr>
              <a:t> </a:t>
            </a:r>
            <a:r>
              <a:rPr sz="2400" b="1" spc="0" dirty="0" smtClean="0">
                <a:latin typeface="Arial"/>
                <a:cs typeface="Arial"/>
              </a:rPr>
              <a:t>thiể</a:t>
            </a:r>
            <a:r>
              <a:rPr sz="2400" b="1" spc="-4" dirty="0" smtClean="0">
                <a:latin typeface="Arial"/>
                <a:cs typeface="Arial"/>
              </a:rPr>
              <a:t>u</a:t>
            </a:r>
            <a:r>
              <a:rPr sz="2400" b="1" spc="0" dirty="0" smtClean="0">
                <a:latin typeface="Arial"/>
                <a:cs typeface="Arial"/>
              </a:rPr>
              <a:t>.</a:t>
            </a:r>
            <a:endParaRPr sz="2400">
              <a:latin typeface="Arial"/>
              <a:cs typeface="Arial"/>
            </a:endParaRPr>
          </a:p>
          <a:p>
            <a:pPr marL="12700" marR="52573">
              <a:lnSpc>
                <a:spcPct val="95825"/>
              </a:lnSpc>
              <a:spcBef>
                <a:spcPts val="1958"/>
              </a:spcBef>
            </a:pPr>
            <a:r>
              <a:rPr sz="2400" b="1" spc="0" dirty="0" smtClean="0">
                <a:latin typeface="Times New Roman"/>
                <a:cs typeface="Times New Roman"/>
              </a:rPr>
              <a:t>TI</a:t>
            </a:r>
            <a:r>
              <a:rPr sz="2400" b="1" spc="-4" dirty="0" smtClean="0">
                <a:latin typeface="Times New Roman"/>
                <a:cs typeface="Times New Roman"/>
              </a:rPr>
              <a:t>Ể</a:t>
            </a:r>
            <a:r>
              <a:rPr sz="2400" b="1" spc="0" dirty="0" smtClean="0">
                <a:latin typeface="Times New Roman"/>
                <a:cs typeface="Times New Roman"/>
              </a:rPr>
              <a:t>U</a:t>
            </a:r>
            <a:r>
              <a:rPr sz="2400" b="1" spc="14" dirty="0" smtClean="0">
                <a:latin typeface="Times New Roman"/>
                <a:cs typeface="Times New Roman"/>
              </a:rPr>
              <a:t> </a:t>
            </a:r>
            <a:r>
              <a:rPr sz="2400" b="1" spc="0" dirty="0" smtClean="0">
                <a:latin typeface="Times New Roman"/>
                <a:cs typeface="Times New Roman"/>
              </a:rPr>
              <a:t>Đ</a:t>
            </a:r>
            <a:r>
              <a:rPr sz="2400" b="1" spc="-9" dirty="0" smtClean="0">
                <a:latin typeface="Times New Roman"/>
                <a:cs typeface="Times New Roman"/>
              </a:rPr>
              <a:t>Ạ</a:t>
            </a:r>
            <a:r>
              <a:rPr sz="2400" b="1" spc="0" dirty="0" smtClean="0">
                <a:latin typeface="Times New Roman"/>
                <a:cs typeface="Times New Roman"/>
              </a:rPr>
              <a:t>M</a:t>
            </a:r>
            <a:r>
              <a:rPr sz="2400" b="1" spc="9" dirty="0" smtClean="0">
                <a:latin typeface="Times New Roman"/>
                <a:cs typeface="Times New Roman"/>
              </a:rPr>
              <a:t> </a:t>
            </a:r>
            <a:r>
              <a:rPr sz="2400" b="1" spc="0" dirty="0" smtClean="0">
                <a:latin typeface="Times New Roman"/>
                <a:cs typeface="Times New Roman"/>
              </a:rPr>
              <a:t>K</a:t>
            </a:r>
            <a:r>
              <a:rPr sz="2400" b="1" spc="4" dirty="0" smtClean="0">
                <a:latin typeface="Times New Roman"/>
                <a:cs typeface="Times New Roman"/>
              </a:rPr>
              <a:t>H</a:t>
            </a:r>
            <a:r>
              <a:rPr sz="2400" b="1" spc="0" dirty="0" smtClean="0">
                <a:latin typeface="Times New Roman"/>
                <a:cs typeface="Times New Roman"/>
              </a:rPr>
              <a:t>ÔNG</a:t>
            </a:r>
            <a:r>
              <a:rPr sz="2400" b="1" spc="-29" dirty="0" smtClean="0">
                <a:latin typeface="Times New Roman"/>
                <a:cs typeface="Times New Roman"/>
              </a:rPr>
              <a:t> </a:t>
            </a:r>
            <a:r>
              <a:rPr sz="2400" b="1" spc="0" dirty="0" smtClean="0">
                <a:latin typeface="Times New Roman"/>
                <a:cs typeface="Times New Roman"/>
              </a:rPr>
              <a:t>CHỌN LỌC:.</a:t>
            </a:r>
            <a:endParaRPr sz="2400">
              <a:latin typeface="Times New Roman"/>
              <a:cs typeface="Times New Roman"/>
            </a:endParaRPr>
          </a:p>
          <a:p>
            <a:pPr marL="469899">
              <a:lnSpc>
                <a:spcPct val="95825"/>
              </a:lnSpc>
              <a:spcBef>
                <a:spcPts val="1552"/>
              </a:spcBef>
            </a:pPr>
            <a:r>
              <a:rPr sz="2400" b="1" spc="0" dirty="0" smtClean="0">
                <a:latin typeface="Arial"/>
                <a:cs typeface="Arial"/>
              </a:rPr>
              <a:t>- TP</a:t>
            </a:r>
            <a:r>
              <a:rPr sz="2400" b="1" spc="-49" dirty="0" smtClean="0">
                <a:latin typeface="Arial"/>
                <a:cs typeface="Arial"/>
              </a:rPr>
              <a:t> </a:t>
            </a:r>
            <a:r>
              <a:rPr sz="2400" b="1" spc="-4" dirty="0" smtClean="0">
                <a:latin typeface="Arial"/>
                <a:cs typeface="Arial"/>
              </a:rPr>
              <a:t>đạ</a:t>
            </a:r>
            <a:r>
              <a:rPr sz="2400" b="1" spc="0" dirty="0" smtClean="0">
                <a:latin typeface="Arial"/>
                <a:cs typeface="Arial"/>
              </a:rPr>
              <a:t>m trong</a:t>
            </a:r>
            <a:r>
              <a:rPr sz="2400" b="1" spc="-9" dirty="0" smtClean="0">
                <a:latin typeface="Arial"/>
                <a:cs typeface="Arial"/>
              </a:rPr>
              <a:t> </a:t>
            </a:r>
            <a:r>
              <a:rPr sz="2400" b="1" spc="0" dirty="0" smtClean="0">
                <a:latin typeface="Arial"/>
                <a:cs typeface="Arial"/>
              </a:rPr>
              <a:t>nư</a:t>
            </a:r>
            <a:r>
              <a:rPr sz="2400" b="1" spc="-4" dirty="0" smtClean="0">
                <a:latin typeface="Arial"/>
                <a:cs typeface="Arial"/>
              </a:rPr>
              <a:t>ớ</a:t>
            </a:r>
            <a:r>
              <a:rPr sz="2400" b="1" spc="0" dirty="0" smtClean="0">
                <a:latin typeface="Arial"/>
                <a:cs typeface="Arial"/>
              </a:rPr>
              <a:t>c t</a:t>
            </a:r>
            <a:r>
              <a:rPr sz="2400" b="1" spc="4" dirty="0" smtClean="0">
                <a:latin typeface="Arial"/>
                <a:cs typeface="Arial"/>
              </a:rPr>
              <a:t>i</a:t>
            </a:r>
            <a:r>
              <a:rPr sz="2400" b="1" spc="0" dirty="0" smtClean="0">
                <a:latin typeface="Arial"/>
                <a:cs typeface="Arial"/>
              </a:rPr>
              <a:t>ểu</a:t>
            </a:r>
            <a:r>
              <a:rPr sz="2400" b="1" spc="-19" dirty="0" smtClean="0">
                <a:latin typeface="Arial"/>
                <a:cs typeface="Arial"/>
              </a:rPr>
              <a:t> </a:t>
            </a:r>
            <a:r>
              <a:rPr sz="2400" b="1" spc="0" dirty="0" smtClean="0">
                <a:latin typeface="Arial"/>
                <a:cs typeface="Arial"/>
              </a:rPr>
              <a:t>tương </a:t>
            </a:r>
            <a:r>
              <a:rPr sz="2400" b="1" spc="4" dirty="0" smtClean="0">
                <a:latin typeface="Arial"/>
                <a:cs typeface="Arial"/>
              </a:rPr>
              <a:t>t</a:t>
            </a:r>
            <a:r>
              <a:rPr sz="2400" b="1" spc="0" dirty="0" smtClean="0">
                <a:latin typeface="Arial"/>
                <a:cs typeface="Arial"/>
              </a:rPr>
              <a:t>ự</a:t>
            </a:r>
            <a:r>
              <a:rPr sz="2400" b="1" spc="-14" dirty="0" smtClean="0">
                <a:latin typeface="Arial"/>
                <a:cs typeface="Arial"/>
              </a:rPr>
              <a:t> </a:t>
            </a:r>
            <a:r>
              <a:rPr sz="2400" b="1" spc="0" dirty="0" smtClean="0">
                <a:latin typeface="Arial"/>
                <a:cs typeface="Arial"/>
              </a:rPr>
              <a:t>trong</a:t>
            </a:r>
            <a:r>
              <a:rPr sz="2400" b="1" spc="-9" dirty="0" smtClean="0">
                <a:latin typeface="Arial"/>
                <a:cs typeface="Arial"/>
              </a:rPr>
              <a:t> </a:t>
            </a:r>
            <a:r>
              <a:rPr sz="2400" b="1" spc="0" dirty="0" smtClean="0">
                <a:latin typeface="Arial"/>
                <a:cs typeface="Arial"/>
              </a:rPr>
              <a:t>h</a:t>
            </a:r>
            <a:r>
              <a:rPr sz="2400" b="1" spc="-4" dirty="0" smtClean="0">
                <a:latin typeface="Arial"/>
                <a:cs typeface="Arial"/>
              </a:rPr>
              <a:t>u</a:t>
            </a:r>
            <a:r>
              <a:rPr sz="2400" b="1" spc="-29" dirty="0" smtClean="0">
                <a:latin typeface="Arial"/>
                <a:cs typeface="Arial"/>
              </a:rPr>
              <a:t>y</a:t>
            </a:r>
            <a:r>
              <a:rPr sz="2400" b="1" spc="0" dirty="0" smtClean="0">
                <a:latin typeface="Arial"/>
                <a:cs typeface="Arial"/>
              </a:rPr>
              <a:t>ết</a:t>
            </a:r>
            <a:endParaRPr sz="2400">
              <a:latin typeface="Arial"/>
              <a:cs typeface="Arial"/>
            </a:endParaRPr>
          </a:p>
          <a:p>
            <a:pPr marL="469899" marR="52573">
              <a:lnSpc>
                <a:spcPct val="95825"/>
              </a:lnSpc>
              <a:spcBef>
                <a:spcPts val="145"/>
              </a:spcBef>
            </a:pPr>
            <a:r>
              <a:rPr sz="2400" b="1" spc="0" dirty="0" smtClean="0">
                <a:latin typeface="Arial"/>
                <a:cs typeface="Arial"/>
              </a:rPr>
              <a:t>t</a:t>
            </a:r>
            <a:r>
              <a:rPr sz="2400" b="1" spc="4" dirty="0" smtClean="0">
                <a:latin typeface="Arial"/>
                <a:cs typeface="Arial"/>
              </a:rPr>
              <a:t>ư</a:t>
            </a:r>
            <a:r>
              <a:rPr sz="2400" b="1" spc="0" dirty="0" smtClean="0">
                <a:latin typeface="Arial"/>
                <a:cs typeface="Arial"/>
              </a:rPr>
              <a:t>ơng.</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ieutri.vn/upload/slthan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4953000" cy="4795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2259076" y="436468"/>
            <a:ext cx="2971800" cy="481329"/>
          </a:xfrm>
          <a:custGeom>
            <a:avLst/>
            <a:gdLst/>
            <a:ahLst/>
            <a:cxnLst/>
            <a:rect l="l" t="t" r="r" b="b"/>
            <a:pathLst>
              <a:path w="2971800" h="313016">
                <a:moveTo>
                  <a:pt x="0" y="313016"/>
                </a:moveTo>
                <a:lnTo>
                  <a:pt x="2971800" y="313016"/>
                </a:lnTo>
                <a:lnTo>
                  <a:pt x="2971800" y="0"/>
                </a:lnTo>
                <a:lnTo>
                  <a:pt x="0" y="0"/>
                </a:lnTo>
                <a:lnTo>
                  <a:pt x="0" y="313016"/>
                </a:lnTo>
                <a:close/>
              </a:path>
            </a:pathLst>
          </a:custGeom>
          <a:ln w="9525">
            <a:solidFill>
              <a:srgbClr val="000000"/>
            </a:solidFill>
          </a:ln>
        </p:spPr>
        <p:txBody>
          <a:bodyPr wrap="square" lIns="0" tIns="0" rIns="0" bIns="0" rtlCol="0">
            <a:noAutofit/>
          </a:bodyPr>
          <a:lstStyle/>
          <a:p>
            <a:endParaRPr/>
          </a:p>
        </p:txBody>
      </p:sp>
      <p:sp>
        <p:nvSpPr>
          <p:cNvPr id="29" name="object 29"/>
          <p:cNvSpPr/>
          <p:nvPr/>
        </p:nvSpPr>
        <p:spPr>
          <a:xfrm>
            <a:off x="2601976" y="108833"/>
            <a:ext cx="2400300" cy="267309"/>
          </a:xfrm>
          <a:custGeom>
            <a:avLst/>
            <a:gdLst/>
            <a:ahLst/>
            <a:cxnLst/>
            <a:rect l="l" t="t" r="r" b="b"/>
            <a:pathLst>
              <a:path w="2400300" h="267309">
                <a:moveTo>
                  <a:pt x="0" y="267309"/>
                </a:moveTo>
                <a:lnTo>
                  <a:pt x="2400300" y="267309"/>
                </a:lnTo>
                <a:lnTo>
                  <a:pt x="2400300" y="0"/>
                </a:lnTo>
                <a:lnTo>
                  <a:pt x="0" y="0"/>
                </a:lnTo>
                <a:lnTo>
                  <a:pt x="0" y="267309"/>
                </a:lnTo>
                <a:close/>
              </a:path>
            </a:pathLst>
          </a:custGeom>
          <a:ln w="9525">
            <a:solidFill>
              <a:srgbClr val="000000"/>
            </a:solidFill>
          </a:ln>
        </p:spPr>
        <p:txBody>
          <a:bodyPr wrap="square" lIns="0" tIns="0" rIns="0" bIns="0" rtlCol="0">
            <a:noAutofit/>
          </a:bodyPr>
          <a:lstStyle/>
          <a:p>
            <a:endParaRPr/>
          </a:p>
        </p:txBody>
      </p:sp>
      <p:sp>
        <p:nvSpPr>
          <p:cNvPr id="30" name="object 30"/>
          <p:cNvSpPr/>
          <p:nvPr/>
        </p:nvSpPr>
        <p:spPr>
          <a:xfrm>
            <a:off x="3821176" y="412972"/>
            <a:ext cx="76200" cy="191770"/>
          </a:xfrm>
          <a:custGeom>
            <a:avLst/>
            <a:gdLst/>
            <a:ahLst/>
            <a:cxnLst/>
            <a:rect l="l" t="t" r="r" b="b"/>
            <a:pathLst>
              <a:path w="76200" h="191770">
                <a:moveTo>
                  <a:pt x="33274" y="115569"/>
                </a:moveTo>
                <a:lnTo>
                  <a:pt x="0" y="115570"/>
                </a:lnTo>
                <a:lnTo>
                  <a:pt x="38100" y="191770"/>
                </a:lnTo>
                <a:lnTo>
                  <a:pt x="76200" y="115570"/>
                </a:lnTo>
                <a:lnTo>
                  <a:pt x="42799" y="115569"/>
                </a:lnTo>
                <a:lnTo>
                  <a:pt x="42799" y="128270"/>
                </a:lnTo>
                <a:lnTo>
                  <a:pt x="33274" y="128270"/>
                </a:lnTo>
                <a:lnTo>
                  <a:pt x="33274" y="115569"/>
                </a:lnTo>
                <a:close/>
              </a:path>
              <a:path w="76200" h="191770">
                <a:moveTo>
                  <a:pt x="33274" y="128270"/>
                </a:moveTo>
                <a:lnTo>
                  <a:pt x="42799" y="128270"/>
                </a:lnTo>
                <a:lnTo>
                  <a:pt x="42799" y="0"/>
                </a:lnTo>
                <a:lnTo>
                  <a:pt x="33274" y="0"/>
                </a:lnTo>
                <a:lnTo>
                  <a:pt x="33274" y="128270"/>
                </a:lnTo>
                <a:close/>
              </a:path>
            </a:pathLst>
          </a:custGeom>
          <a:solidFill>
            <a:srgbClr val="000000"/>
          </a:solidFill>
        </p:spPr>
        <p:txBody>
          <a:bodyPr wrap="square" lIns="0" tIns="0" rIns="0" bIns="0" rtlCol="0">
            <a:noAutofit/>
          </a:bodyPr>
          <a:lstStyle/>
          <a:p>
            <a:endParaRPr/>
          </a:p>
        </p:txBody>
      </p:sp>
      <p:sp>
        <p:nvSpPr>
          <p:cNvPr id="32" name="object 32"/>
          <p:cNvSpPr/>
          <p:nvPr/>
        </p:nvSpPr>
        <p:spPr>
          <a:xfrm>
            <a:off x="3821049" y="946372"/>
            <a:ext cx="76200" cy="114300"/>
          </a:xfrm>
          <a:custGeom>
            <a:avLst/>
            <a:gdLst/>
            <a:ahLst/>
            <a:cxnLst/>
            <a:rect l="l" t="t" r="r" b="b"/>
            <a:pathLst>
              <a:path w="76200" h="114300">
                <a:moveTo>
                  <a:pt x="33400" y="38100"/>
                </a:moveTo>
                <a:lnTo>
                  <a:pt x="0" y="38100"/>
                </a:lnTo>
                <a:lnTo>
                  <a:pt x="38226" y="114300"/>
                </a:lnTo>
                <a:lnTo>
                  <a:pt x="76200" y="38100"/>
                </a:lnTo>
                <a:lnTo>
                  <a:pt x="42925" y="38100"/>
                </a:lnTo>
                <a:lnTo>
                  <a:pt x="42925" y="50800"/>
                </a:lnTo>
                <a:lnTo>
                  <a:pt x="33400" y="50800"/>
                </a:lnTo>
                <a:lnTo>
                  <a:pt x="33400" y="38100"/>
                </a:lnTo>
                <a:close/>
              </a:path>
              <a:path w="76200" h="114300">
                <a:moveTo>
                  <a:pt x="33400" y="50800"/>
                </a:moveTo>
                <a:lnTo>
                  <a:pt x="42925" y="50800"/>
                </a:lnTo>
                <a:lnTo>
                  <a:pt x="42925" y="0"/>
                </a:lnTo>
                <a:lnTo>
                  <a:pt x="33400" y="0"/>
                </a:lnTo>
                <a:lnTo>
                  <a:pt x="33400" y="50800"/>
                </a:lnTo>
                <a:close/>
              </a:path>
            </a:pathLst>
          </a:custGeom>
          <a:solidFill>
            <a:srgbClr val="000000"/>
          </a:solidFill>
        </p:spPr>
        <p:txBody>
          <a:bodyPr wrap="square" lIns="0" tIns="0" rIns="0" bIns="0" rtlCol="0">
            <a:noAutofit/>
          </a:bodyPr>
          <a:lstStyle/>
          <a:p>
            <a:endParaRPr dirty="0"/>
          </a:p>
        </p:txBody>
      </p:sp>
      <p:sp>
        <p:nvSpPr>
          <p:cNvPr id="33" name="object 33"/>
          <p:cNvSpPr/>
          <p:nvPr/>
        </p:nvSpPr>
        <p:spPr>
          <a:xfrm>
            <a:off x="2487676" y="1633354"/>
            <a:ext cx="2628900" cy="351751"/>
          </a:xfrm>
          <a:custGeom>
            <a:avLst/>
            <a:gdLst/>
            <a:ahLst/>
            <a:cxnLst/>
            <a:rect l="l" t="t" r="r" b="b"/>
            <a:pathLst>
              <a:path w="2628900" h="351751">
                <a:moveTo>
                  <a:pt x="0" y="351751"/>
                </a:moveTo>
                <a:lnTo>
                  <a:pt x="2628900" y="351751"/>
                </a:lnTo>
                <a:lnTo>
                  <a:pt x="2628900" y="0"/>
                </a:lnTo>
                <a:lnTo>
                  <a:pt x="0" y="0"/>
                </a:lnTo>
                <a:lnTo>
                  <a:pt x="0" y="351751"/>
                </a:lnTo>
                <a:close/>
              </a:path>
            </a:pathLst>
          </a:custGeom>
          <a:ln w="9525">
            <a:solidFill>
              <a:srgbClr val="000000"/>
            </a:solidFill>
          </a:ln>
        </p:spPr>
        <p:txBody>
          <a:bodyPr wrap="square" lIns="0" tIns="0" rIns="0" bIns="0" rtlCol="0">
            <a:noAutofit/>
          </a:bodyPr>
          <a:lstStyle/>
          <a:p>
            <a:endParaRPr/>
          </a:p>
        </p:txBody>
      </p:sp>
      <p:sp>
        <p:nvSpPr>
          <p:cNvPr id="34" name="object 34"/>
          <p:cNvSpPr/>
          <p:nvPr/>
        </p:nvSpPr>
        <p:spPr>
          <a:xfrm>
            <a:off x="3821176" y="1403446"/>
            <a:ext cx="76200" cy="228600"/>
          </a:xfrm>
          <a:custGeom>
            <a:avLst/>
            <a:gdLst/>
            <a:ahLst/>
            <a:cxnLst/>
            <a:rect l="l" t="t" r="r" b="b"/>
            <a:pathLst>
              <a:path w="76200" h="228600">
                <a:moveTo>
                  <a:pt x="33274" y="152399"/>
                </a:moveTo>
                <a:lnTo>
                  <a:pt x="0" y="152400"/>
                </a:lnTo>
                <a:lnTo>
                  <a:pt x="38100" y="228600"/>
                </a:lnTo>
                <a:lnTo>
                  <a:pt x="76200" y="152400"/>
                </a:lnTo>
                <a:lnTo>
                  <a:pt x="42799" y="152399"/>
                </a:lnTo>
                <a:lnTo>
                  <a:pt x="42799" y="165100"/>
                </a:lnTo>
                <a:lnTo>
                  <a:pt x="33274" y="165100"/>
                </a:lnTo>
                <a:lnTo>
                  <a:pt x="33274" y="152399"/>
                </a:lnTo>
                <a:close/>
              </a:path>
              <a:path w="76200" h="228600">
                <a:moveTo>
                  <a:pt x="33274" y="165100"/>
                </a:moveTo>
                <a:lnTo>
                  <a:pt x="42799" y="165100"/>
                </a:lnTo>
                <a:lnTo>
                  <a:pt x="42799" y="0"/>
                </a:lnTo>
                <a:lnTo>
                  <a:pt x="33274" y="0"/>
                </a:lnTo>
                <a:lnTo>
                  <a:pt x="33274" y="165100"/>
                </a:lnTo>
                <a:close/>
              </a:path>
            </a:pathLst>
          </a:custGeom>
          <a:solidFill>
            <a:srgbClr val="000000"/>
          </a:solidFill>
        </p:spPr>
        <p:txBody>
          <a:bodyPr wrap="square" lIns="0" tIns="0" rIns="0" bIns="0" rtlCol="0">
            <a:noAutofit/>
          </a:bodyPr>
          <a:lstStyle/>
          <a:p>
            <a:endParaRPr/>
          </a:p>
        </p:txBody>
      </p:sp>
      <p:sp>
        <p:nvSpPr>
          <p:cNvPr id="35" name="object 35"/>
          <p:cNvSpPr/>
          <p:nvPr/>
        </p:nvSpPr>
        <p:spPr>
          <a:xfrm>
            <a:off x="2716276" y="2119764"/>
            <a:ext cx="2171700" cy="313651"/>
          </a:xfrm>
          <a:custGeom>
            <a:avLst/>
            <a:gdLst/>
            <a:ahLst/>
            <a:cxnLst/>
            <a:rect l="l" t="t" r="r" b="b"/>
            <a:pathLst>
              <a:path w="2171700" h="313651">
                <a:moveTo>
                  <a:pt x="0" y="313651"/>
                </a:moveTo>
                <a:lnTo>
                  <a:pt x="2171700" y="313651"/>
                </a:lnTo>
                <a:lnTo>
                  <a:pt x="2171700" y="0"/>
                </a:lnTo>
                <a:lnTo>
                  <a:pt x="0" y="0"/>
                </a:lnTo>
                <a:lnTo>
                  <a:pt x="0" y="313651"/>
                </a:lnTo>
                <a:close/>
              </a:path>
            </a:pathLst>
          </a:custGeom>
          <a:ln w="9525">
            <a:solidFill>
              <a:srgbClr val="000000"/>
            </a:solidFill>
          </a:ln>
        </p:spPr>
        <p:txBody>
          <a:bodyPr wrap="square" lIns="0" tIns="0" rIns="0" bIns="0" rtlCol="0">
            <a:noAutofit/>
          </a:bodyPr>
          <a:lstStyle/>
          <a:p>
            <a:endParaRPr/>
          </a:p>
        </p:txBody>
      </p:sp>
      <p:sp>
        <p:nvSpPr>
          <p:cNvPr id="36" name="object 36"/>
          <p:cNvSpPr/>
          <p:nvPr/>
        </p:nvSpPr>
        <p:spPr>
          <a:xfrm>
            <a:off x="3821176" y="1914621"/>
            <a:ext cx="76200" cy="228600"/>
          </a:xfrm>
          <a:custGeom>
            <a:avLst/>
            <a:gdLst/>
            <a:ahLst/>
            <a:cxnLst/>
            <a:rect l="l" t="t" r="r" b="b"/>
            <a:pathLst>
              <a:path w="76200" h="228600">
                <a:moveTo>
                  <a:pt x="33274" y="152399"/>
                </a:moveTo>
                <a:lnTo>
                  <a:pt x="0" y="152400"/>
                </a:lnTo>
                <a:lnTo>
                  <a:pt x="38100" y="228600"/>
                </a:lnTo>
                <a:lnTo>
                  <a:pt x="76200" y="152400"/>
                </a:lnTo>
                <a:lnTo>
                  <a:pt x="42799" y="152399"/>
                </a:lnTo>
                <a:lnTo>
                  <a:pt x="42799" y="165100"/>
                </a:lnTo>
                <a:lnTo>
                  <a:pt x="33274" y="165100"/>
                </a:lnTo>
                <a:lnTo>
                  <a:pt x="33274" y="152399"/>
                </a:lnTo>
                <a:close/>
              </a:path>
              <a:path w="76200" h="228600">
                <a:moveTo>
                  <a:pt x="33274" y="165100"/>
                </a:moveTo>
                <a:lnTo>
                  <a:pt x="42799" y="165100"/>
                </a:lnTo>
                <a:lnTo>
                  <a:pt x="42799" y="0"/>
                </a:lnTo>
                <a:lnTo>
                  <a:pt x="33274" y="0"/>
                </a:lnTo>
                <a:lnTo>
                  <a:pt x="33274" y="165100"/>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5230876" y="2090566"/>
            <a:ext cx="1371600" cy="457149"/>
          </a:xfrm>
          <a:custGeom>
            <a:avLst/>
            <a:gdLst/>
            <a:ahLst/>
            <a:cxnLst/>
            <a:rect l="l" t="t" r="r" b="b"/>
            <a:pathLst>
              <a:path w="1371600" h="457149">
                <a:moveTo>
                  <a:pt x="0" y="457149"/>
                </a:moveTo>
                <a:lnTo>
                  <a:pt x="1371600" y="457149"/>
                </a:lnTo>
                <a:lnTo>
                  <a:pt x="1371600" y="0"/>
                </a:lnTo>
                <a:lnTo>
                  <a:pt x="0" y="0"/>
                </a:lnTo>
                <a:lnTo>
                  <a:pt x="0" y="457149"/>
                </a:lnTo>
                <a:close/>
              </a:path>
            </a:pathLst>
          </a:custGeom>
          <a:ln w="9525">
            <a:solidFill>
              <a:srgbClr val="000000"/>
            </a:solidFill>
          </a:ln>
        </p:spPr>
        <p:txBody>
          <a:bodyPr wrap="square" lIns="0" tIns="0" rIns="0" bIns="0" rtlCol="0">
            <a:noAutofit/>
          </a:bodyPr>
          <a:lstStyle/>
          <a:p>
            <a:endParaRPr/>
          </a:p>
        </p:txBody>
      </p:sp>
      <p:sp>
        <p:nvSpPr>
          <p:cNvPr id="38" name="object 38"/>
          <p:cNvSpPr/>
          <p:nvPr/>
        </p:nvSpPr>
        <p:spPr>
          <a:xfrm>
            <a:off x="4998212" y="1972913"/>
            <a:ext cx="232537" cy="345567"/>
          </a:xfrm>
          <a:custGeom>
            <a:avLst/>
            <a:gdLst/>
            <a:ahLst/>
            <a:cxnLst/>
            <a:rect l="l" t="t" r="r" b="b"/>
            <a:pathLst>
              <a:path w="232537" h="345567">
                <a:moveTo>
                  <a:pt x="193421" y="295402"/>
                </a:moveTo>
                <a:lnTo>
                  <a:pt x="186338" y="284780"/>
                </a:lnTo>
                <a:lnTo>
                  <a:pt x="158623" y="303275"/>
                </a:lnTo>
                <a:lnTo>
                  <a:pt x="232537" y="345567"/>
                </a:lnTo>
                <a:lnTo>
                  <a:pt x="193421" y="295402"/>
                </a:lnTo>
                <a:close/>
              </a:path>
              <a:path w="232537" h="345567">
                <a:moveTo>
                  <a:pt x="221996" y="260985"/>
                </a:moveTo>
                <a:lnTo>
                  <a:pt x="194252" y="279499"/>
                </a:lnTo>
                <a:lnTo>
                  <a:pt x="201295" y="290068"/>
                </a:lnTo>
                <a:lnTo>
                  <a:pt x="221996" y="260985"/>
                </a:lnTo>
                <a:close/>
              </a:path>
              <a:path w="232537" h="345567">
                <a:moveTo>
                  <a:pt x="8000" y="0"/>
                </a:moveTo>
                <a:lnTo>
                  <a:pt x="0" y="5334"/>
                </a:lnTo>
                <a:lnTo>
                  <a:pt x="186338" y="284780"/>
                </a:lnTo>
                <a:lnTo>
                  <a:pt x="193421" y="295402"/>
                </a:lnTo>
                <a:lnTo>
                  <a:pt x="232537" y="345567"/>
                </a:lnTo>
                <a:lnTo>
                  <a:pt x="221996" y="260985"/>
                </a:lnTo>
                <a:lnTo>
                  <a:pt x="201295" y="290068"/>
                </a:lnTo>
                <a:lnTo>
                  <a:pt x="194252" y="279499"/>
                </a:lnTo>
                <a:lnTo>
                  <a:pt x="8000" y="0"/>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5572252" y="2534888"/>
            <a:ext cx="344297" cy="130810"/>
          </a:xfrm>
          <a:custGeom>
            <a:avLst/>
            <a:gdLst/>
            <a:ahLst/>
            <a:cxnLst/>
            <a:rect l="l" t="t" r="r" b="b"/>
            <a:pathLst>
              <a:path w="344297" h="130810">
                <a:moveTo>
                  <a:pt x="282575" y="103250"/>
                </a:moveTo>
                <a:lnTo>
                  <a:pt x="270514" y="99229"/>
                </a:lnTo>
                <a:lnTo>
                  <a:pt x="259969" y="130810"/>
                </a:lnTo>
                <a:lnTo>
                  <a:pt x="344297" y="118745"/>
                </a:lnTo>
                <a:lnTo>
                  <a:pt x="282575" y="103250"/>
                </a:lnTo>
                <a:close/>
              </a:path>
              <a:path w="344297" h="130810">
                <a:moveTo>
                  <a:pt x="285623" y="94234"/>
                </a:moveTo>
                <a:lnTo>
                  <a:pt x="284099" y="58547"/>
                </a:lnTo>
                <a:lnTo>
                  <a:pt x="273528" y="90202"/>
                </a:lnTo>
                <a:lnTo>
                  <a:pt x="285623" y="94234"/>
                </a:lnTo>
                <a:close/>
              </a:path>
              <a:path w="344297" h="130810">
                <a:moveTo>
                  <a:pt x="2921" y="0"/>
                </a:moveTo>
                <a:lnTo>
                  <a:pt x="0" y="9017"/>
                </a:lnTo>
                <a:lnTo>
                  <a:pt x="270514" y="99229"/>
                </a:lnTo>
                <a:lnTo>
                  <a:pt x="282575" y="103250"/>
                </a:lnTo>
                <a:lnTo>
                  <a:pt x="344297" y="118745"/>
                </a:lnTo>
                <a:lnTo>
                  <a:pt x="284099" y="58547"/>
                </a:lnTo>
                <a:lnTo>
                  <a:pt x="285623" y="94234"/>
                </a:lnTo>
                <a:lnTo>
                  <a:pt x="273528" y="90202"/>
                </a:lnTo>
                <a:lnTo>
                  <a:pt x="2921" y="0"/>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5802376" y="436468"/>
            <a:ext cx="914400" cy="1196848"/>
          </a:xfrm>
          <a:custGeom>
            <a:avLst/>
            <a:gdLst/>
            <a:ahLst/>
            <a:cxnLst/>
            <a:rect l="l" t="t" r="r" b="b"/>
            <a:pathLst>
              <a:path w="914400" h="1196848">
                <a:moveTo>
                  <a:pt x="0" y="1196848"/>
                </a:moveTo>
                <a:lnTo>
                  <a:pt x="914400" y="1196848"/>
                </a:lnTo>
                <a:lnTo>
                  <a:pt x="914400" y="0"/>
                </a:lnTo>
                <a:lnTo>
                  <a:pt x="0" y="0"/>
                </a:lnTo>
                <a:lnTo>
                  <a:pt x="0" y="1196848"/>
                </a:lnTo>
                <a:close/>
              </a:path>
            </a:pathLst>
          </a:custGeom>
          <a:ln w="9525">
            <a:solidFill>
              <a:srgbClr val="000000"/>
            </a:solidFill>
          </a:ln>
        </p:spPr>
        <p:txBody>
          <a:bodyPr wrap="square" lIns="0" tIns="0" rIns="0" bIns="0" rtlCol="0">
            <a:noAutofit/>
          </a:bodyPr>
          <a:lstStyle/>
          <a:p>
            <a:endParaRPr/>
          </a:p>
        </p:txBody>
      </p:sp>
      <p:sp>
        <p:nvSpPr>
          <p:cNvPr id="41" name="object 41"/>
          <p:cNvSpPr/>
          <p:nvPr/>
        </p:nvSpPr>
        <p:spPr>
          <a:xfrm>
            <a:off x="5113147" y="596487"/>
            <a:ext cx="689101" cy="689101"/>
          </a:xfrm>
          <a:custGeom>
            <a:avLst/>
            <a:gdLst/>
            <a:ahLst/>
            <a:cxnLst/>
            <a:rect l="l" t="t" r="r" b="b"/>
            <a:pathLst>
              <a:path w="689101" h="689101">
                <a:moveTo>
                  <a:pt x="0" y="682371"/>
                </a:moveTo>
                <a:lnTo>
                  <a:pt x="6730" y="689101"/>
                </a:lnTo>
                <a:lnTo>
                  <a:pt x="638619" y="57213"/>
                </a:lnTo>
                <a:lnTo>
                  <a:pt x="647573" y="48260"/>
                </a:lnTo>
                <a:lnTo>
                  <a:pt x="662177" y="80772"/>
                </a:lnTo>
                <a:lnTo>
                  <a:pt x="689101" y="0"/>
                </a:lnTo>
                <a:lnTo>
                  <a:pt x="640841" y="41529"/>
                </a:lnTo>
                <a:lnTo>
                  <a:pt x="631888" y="50482"/>
                </a:lnTo>
                <a:lnTo>
                  <a:pt x="0" y="682371"/>
                </a:lnTo>
                <a:close/>
              </a:path>
              <a:path w="689101" h="689101">
                <a:moveTo>
                  <a:pt x="640841" y="41529"/>
                </a:moveTo>
                <a:lnTo>
                  <a:pt x="689101" y="0"/>
                </a:lnTo>
                <a:lnTo>
                  <a:pt x="608329" y="26924"/>
                </a:lnTo>
                <a:lnTo>
                  <a:pt x="631888" y="50482"/>
                </a:lnTo>
                <a:lnTo>
                  <a:pt x="640841" y="41529"/>
                </a:lnTo>
                <a:close/>
              </a:path>
              <a:path w="689101" h="689101">
                <a:moveTo>
                  <a:pt x="662177" y="80772"/>
                </a:moveTo>
                <a:lnTo>
                  <a:pt x="647573" y="48260"/>
                </a:lnTo>
                <a:lnTo>
                  <a:pt x="638619" y="57213"/>
                </a:lnTo>
                <a:lnTo>
                  <a:pt x="662177" y="80772"/>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5114417" y="962247"/>
            <a:ext cx="687832" cy="347090"/>
          </a:xfrm>
          <a:custGeom>
            <a:avLst/>
            <a:gdLst/>
            <a:ahLst/>
            <a:cxnLst/>
            <a:rect l="l" t="t" r="r" b="b"/>
            <a:pathLst>
              <a:path w="687832" h="347090">
                <a:moveTo>
                  <a:pt x="0" y="338582"/>
                </a:moveTo>
                <a:lnTo>
                  <a:pt x="4191" y="347090"/>
                </a:lnTo>
                <a:lnTo>
                  <a:pt x="621893" y="38302"/>
                </a:lnTo>
                <a:lnTo>
                  <a:pt x="633222" y="32638"/>
                </a:lnTo>
                <a:lnTo>
                  <a:pt x="636778" y="68072"/>
                </a:lnTo>
                <a:lnTo>
                  <a:pt x="687832" y="0"/>
                </a:lnTo>
                <a:lnTo>
                  <a:pt x="629031" y="24130"/>
                </a:lnTo>
                <a:lnTo>
                  <a:pt x="617651" y="29818"/>
                </a:lnTo>
                <a:lnTo>
                  <a:pt x="0" y="338582"/>
                </a:lnTo>
                <a:close/>
              </a:path>
              <a:path w="687832" h="347090">
                <a:moveTo>
                  <a:pt x="629031" y="24130"/>
                </a:moveTo>
                <a:lnTo>
                  <a:pt x="687832" y="0"/>
                </a:lnTo>
                <a:lnTo>
                  <a:pt x="602742" y="0"/>
                </a:lnTo>
                <a:lnTo>
                  <a:pt x="617651" y="29818"/>
                </a:lnTo>
                <a:lnTo>
                  <a:pt x="629031" y="24130"/>
                </a:lnTo>
                <a:close/>
              </a:path>
              <a:path w="687832" h="347090">
                <a:moveTo>
                  <a:pt x="636778" y="68072"/>
                </a:moveTo>
                <a:lnTo>
                  <a:pt x="633222" y="32638"/>
                </a:lnTo>
                <a:lnTo>
                  <a:pt x="621893" y="38302"/>
                </a:lnTo>
                <a:lnTo>
                  <a:pt x="636778" y="68072"/>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5115687" y="1285844"/>
            <a:ext cx="686562" cy="144017"/>
          </a:xfrm>
          <a:custGeom>
            <a:avLst/>
            <a:gdLst/>
            <a:ahLst/>
            <a:cxnLst/>
            <a:rect l="l" t="t" r="r" b="b"/>
            <a:pathLst>
              <a:path w="686562" h="144017">
                <a:moveTo>
                  <a:pt x="623188" y="113156"/>
                </a:moveTo>
                <a:lnTo>
                  <a:pt x="610664" y="111071"/>
                </a:lnTo>
                <a:lnTo>
                  <a:pt x="605154" y="144017"/>
                </a:lnTo>
                <a:lnTo>
                  <a:pt x="686562" y="118872"/>
                </a:lnTo>
                <a:lnTo>
                  <a:pt x="623188" y="113156"/>
                </a:lnTo>
                <a:close/>
              </a:path>
              <a:path w="686562" h="144017">
                <a:moveTo>
                  <a:pt x="624713" y="103759"/>
                </a:moveTo>
                <a:lnTo>
                  <a:pt x="617727" y="68834"/>
                </a:lnTo>
                <a:lnTo>
                  <a:pt x="612234" y="101681"/>
                </a:lnTo>
                <a:lnTo>
                  <a:pt x="624713" y="103759"/>
                </a:lnTo>
                <a:close/>
              </a:path>
              <a:path w="686562" h="144017">
                <a:moveTo>
                  <a:pt x="1650" y="0"/>
                </a:moveTo>
                <a:lnTo>
                  <a:pt x="0" y="9398"/>
                </a:lnTo>
                <a:lnTo>
                  <a:pt x="610664" y="111071"/>
                </a:lnTo>
                <a:lnTo>
                  <a:pt x="623188" y="113156"/>
                </a:lnTo>
                <a:lnTo>
                  <a:pt x="686562" y="118872"/>
                </a:lnTo>
                <a:lnTo>
                  <a:pt x="617727" y="68834"/>
                </a:lnTo>
                <a:lnTo>
                  <a:pt x="624713" y="103759"/>
                </a:lnTo>
                <a:lnTo>
                  <a:pt x="612234" y="101681"/>
                </a:lnTo>
                <a:lnTo>
                  <a:pt x="1650" y="0"/>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1458976" y="223108"/>
            <a:ext cx="1143000" cy="0"/>
          </a:xfrm>
          <a:custGeom>
            <a:avLst/>
            <a:gdLst/>
            <a:ahLst/>
            <a:cxnLst/>
            <a:rect l="l" t="t" r="r" b="b"/>
            <a:pathLst>
              <a:path w="1143000">
                <a:moveTo>
                  <a:pt x="1143000" y="0"/>
                </a:moveTo>
                <a:lnTo>
                  <a:pt x="0" y="0"/>
                </a:lnTo>
              </a:path>
            </a:pathLst>
          </a:custGeom>
          <a:ln w="9525">
            <a:solidFill>
              <a:srgbClr val="000000"/>
            </a:solidFill>
          </a:ln>
        </p:spPr>
        <p:txBody>
          <a:bodyPr wrap="square" lIns="0" tIns="0" rIns="0" bIns="0" rtlCol="0">
            <a:noAutofit/>
          </a:bodyPr>
          <a:lstStyle/>
          <a:p>
            <a:endParaRPr/>
          </a:p>
        </p:txBody>
      </p:sp>
      <p:sp>
        <p:nvSpPr>
          <p:cNvPr id="45" name="object 45"/>
          <p:cNvSpPr/>
          <p:nvPr/>
        </p:nvSpPr>
        <p:spPr>
          <a:xfrm>
            <a:off x="1116012" y="1693717"/>
            <a:ext cx="800100" cy="739698"/>
          </a:xfrm>
          <a:custGeom>
            <a:avLst/>
            <a:gdLst/>
            <a:ahLst/>
            <a:cxnLst/>
            <a:rect l="l" t="t" r="r" b="b"/>
            <a:pathLst>
              <a:path w="800100" h="739698">
                <a:moveTo>
                  <a:pt x="0" y="739698"/>
                </a:moveTo>
                <a:lnTo>
                  <a:pt x="800100" y="739698"/>
                </a:lnTo>
                <a:lnTo>
                  <a:pt x="800100" y="0"/>
                </a:lnTo>
                <a:lnTo>
                  <a:pt x="0" y="0"/>
                </a:lnTo>
                <a:lnTo>
                  <a:pt x="0" y="739698"/>
                </a:lnTo>
                <a:close/>
              </a:path>
            </a:pathLst>
          </a:custGeom>
          <a:ln w="9525">
            <a:solidFill>
              <a:srgbClr val="000000"/>
            </a:solidFill>
          </a:ln>
        </p:spPr>
        <p:txBody>
          <a:bodyPr wrap="square" lIns="0" tIns="0" rIns="0" bIns="0" rtlCol="0">
            <a:noAutofit/>
          </a:bodyPr>
          <a:lstStyle/>
          <a:p>
            <a:endParaRPr/>
          </a:p>
        </p:txBody>
      </p:sp>
      <p:sp>
        <p:nvSpPr>
          <p:cNvPr id="46" name="object 46"/>
          <p:cNvSpPr/>
          <p:nvPr/>
        </p:nvSpPr>
        <p:spPr>
          <a:xfrm>
            <a:off x="1458976" y="200248"/>
            <a:ext cx="0" cy="1485772"/>
          </a:xfrm>
          <a:custGeom>
            <a:avLst/>
            <a:gdLst/>
            <a:ahLst/>
            <a:cxnLst/>
            <a:rect l="l" t="t" r="r" b="b"/>
            <a:pathLst>
              <a:path h="1485772">
                <a:moveTo>
                  <a:pt x="0" y="0"/>
                </a:moveTo>
                <a:lnTo>
                  <a:pt x="0" y="1485772"/>
                </a:lnTo>
              </a:path>
            </a:pathLst>
          </a:custGeom>
          <a:ln w="9525">
            <a:solidFill>
              <a:srgbClr val="000000"/>
            </a:solidFill>
          </a:ln>
        </p:spPr>
        <p:txBody>
          <a:bodyPr wrap="square" lIns="0" tIns="0" rIns="0" bIns="0" rtlCol="0">
            <a:noAutofit/>
          </a:bodyPr>
          <a:lstStyle/>
          <a:p>
            <a:endParaRPr/>
          </a:p>
        </p:txBody>
      </p:sp>
      <p:sp>
        <p:nvSpPr>
          <p:cNvPr id="47" name="object 47"/>
          <p:cNvSpPr/>
          <p:nvPr/>
        </p:nvSpPr>
        <p:spPr>
          <a:xfrm>
            <a:off x="1458976" y="2470246"/>
            <a:ext cx="0" cy="3428593"/>
          </a:xfrm>
          <a:custGeom>
            <a:avLst/>
            <a:gdLst/>
            <a:ahLst/>
            <a:cxnLst/>
            <a:rect l="l" t="t" r="r" b="b"/>
            <a:pathLst>
              <a:path h="3428593">
                <a:moveTo>
                  <a:pt x="0" y="0"/>
                </a:moveTo>
                <a:lnTo>
                  <a:pt x="0" y="3428593"/>
                </a:lnTo>
              </a:path>
            </a:pathLst>
          </a:custGeom>
          <a:ln w="9525">
            <a:solidFill>
              <a:srgbClr val="000000"/>
            </a:solidFill>
          </a:ln>
        </p:spPr>
        <p:txBody>
          <a:bodyPr wrap="square" lIns="0" tIns="0" rIns="0" bIns="0" rtlCol="0">
            <a:noAutofit/>
          </a:bodyPr>
          <a:lstStyle/>
          <a:p>
            <a:endParaRPr/>
          </a:p>
        </p:txBody>
      </p:sp>
      <p:sp>
        <p:nvSpPr>
          <p:cNvPr id="48" name="object 48"/>
          <p:cNvSpPr/>
          <p:nvPr/>
        </p:nvSpPr>
        <p:spPr>
          <a:xfrm>
            <a:off x="2944876" y="2607939"/>
            <a:ext cx="1714500" cy="282549"/>
          </a:xfrm>
          <a:custGeom>
            <a:avLst/>
            <a:gdLst/>
            <a:ahLst/>
            <a:cxnLst/>
            <a:rect l="l" t="t" r="r" b="b"/>
            <a:pathLst>
              <a:path w="1714500" h="282549">
                <a:moveTo>
                  <a:pt x="0" y="282549"/>
                </a:moveTo>
                <a:lnTo>
                  <a:pt x="1714500" y="282549"/>
                </a:lnTo>
                <a:lnTo>
                  <a:pt x="1714500" y="0"/>
                </a:lnTo>
                <a:lnTo>
                  <a:pt x="0" y="0"/>
                </a:lnTo>
                <a:lnTo>
                  <a:pt x="0" y="282549"/>
                </a:lnTo>
                <a:close/>
              </a:path>
            </a:pathLst>
          </a:custGeom>
          <a:ln w="9524">
            <a:solidFill>
              <a:srgbClr val="000000"/>
            </a:solidFill>
          </a:ln>
        </p:spPr>
        <p:txBody>
          <a:bodyPr wrap="square" lIns="0" tIns="0" rIns="0" bIns="0" rtlCol="0">
            <a:noAutofit/>
          </a:bodyPr>
          <a:lstStyle/>
          <a:p>
            <a:endParaRPr/>
          </a:p>
        </p:txBody>
      </p:sp>
      <p:sp>
        <p:nvSpPr>
          <p:cNvPr id="49" name="object 49"/>
          <p:cNvSpPr/>
          <p:nvPr/>
        </p:nvSpPr>
        <p:spPr>
          <a:xfrm>
            <a:off x="3821049" y="2478500"/>
            <a:ext cx="76200" cy="114173"/>
          </a:xfrm>
          <a:custGeom>
            <a:avLst/>
            <a:gdLst/>
            <a:ahLst/>
            <a:cxnLst/>
            <a:rect l="l" t="t" r="r" b="b"/>
            <a:pathLst>
              <a:path w="76200" h="114173">
                <a:moveTo>
                  <a:pt x="33400" y="38044"/>
                </a:moveTo>
                <a:lnTo>
                  <a:pt x="0" y="38100"/>
                </a:lnTo>
                <a:lnTo>
                  <a:pt x="38226" y="114173"/>
                </a:lnTo>
                <a:lnTo>
                  <a:pt x="76200" y="37973"/>
                </a:lnTo>
                <a:lnTo>
                  <a:pt x="42925" y="38028"/>
                </a:lnTo>
                <a:lnTo>
                  <a:pt x="42925" y="50673"/>
                </a:lnTo>
                <a:lnTo>
                  <a:pt x="33400" y="50673"/>
                </a:lnTo>
                <a:lnTo>
                  <a:pt x="33400" y="38044"/>
                </a:lnTo>
                <a:close/>
              </a:path>
              <a:path w="76200" h="114173">
                <a:moveTo>
                  <a:pt x="33400" y="50673"/>
                </a:moveTo>
                <a:lnTo>
                  <a:pt x="42925" y="50673"/>
                </a:lnTo>
                <a:lnTo>
                  <a:pt x="42925" y="0"/>
                </a:lnTo>
                <a:lnTo>
                  <a:pt x="33400" y="0"/>
                </a:lnTo>
                <a:lnTo>
                  <a:pt x="33400" y="50673"/>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2730315" y="2995899"/>
            <a:ext cx="2286000" cy="342861"/>
          </a:xfrm>
          <a:custGeom>
            <a:avLst/>
            <a:gdLst/>
            <a:ahLst/>
            <a:cxnLst/>
            <a:rect l="l" t="t" r="r" b="b"/>
            <a:pathLst>
              <a:path w="2286000" h="342861">
                <a:moveTo>
                  <a:pt x="0" y="342861"/>
                </a:moveTo>
                <a:lnTo>
                  <a:pt x="2286000" y="342861"/>
                </a:lnTo>
                <a:lnTo>
                  <a:pt x="2286000" y="0"/>
                </a:lnTo>
                <a:lnTo>
                  <a:pt x="0" y="0"/>
                </a:lnTo>
                <a:lnTo>
                  <a:pt x="0" y="342861"/>
                </a:lnTo>
                <a:close/>
              </a:path>
            </a:pathLst>
          </a:custGeom>
          <a:ln w="9525">
            <a:solidFill>
              <a:srgbClr val="000000"/>
            </a:solidFill>
          </a:ln>
        </p:spPr>
        <p:txBody>
          <a:bodyPr wrap="square" lIns="0" tIns="0" rIns="0" bIns="0" rtlCol="0">
            <a:noAutofit/>
          </a:bodyPr>
          <a:lstStyle/>
          <a:p>
            <a:endParaRPr/>
          </a:p>
        </p:txBody>
      </p:sp>
      <p:sp>
        <p:nvSpPr>
          <p:cNvPr id="51" name="object 51"/>
          <p:cNvSpPr/>
          <p:nvPr/>
        </p:nvSpPr>
        <p:spPr>
          <a:xfrm>
            <a:off x="3821176" y="2881599"/>
            <a:ext cx="76200" cy="228600"/>
          </a:xfrm>
          <a:custGeom>
            <a:avLst/>
            <a:gdLst/>
            <a:ahLst/>
            <a:cxnLst/>
            <a:rect l="l" t="t" r="r" b="b"/>
            <a:pathLst>
              <a:path w="76200" h="228600">
                <a:moveTo>
                  <a:pt x="33274" y="152399"/>
                </a:moveTo>
                <a:lnTo>
                  <a:pt x="0" y="152400"/>
                </a:lnTo>
                <a:lnTo>
                  <a:pt x="38100" y="228600"/>
                </a:lnTo>
                <a:lnTo>
                  <a:pt x="76200" y="152400"/>
                </a:lnTo>
                <a:lnTo>
                  <a:pt x="42799" y="152399"/>
                </a:lnTo>
                <a:lnTo>
                  <a:pt x="42799" y="165100"/>
                </a:lnTo>
                <a:lnTo>
                  <a:pt x="33274" y="165100"/>
                </a:lnTo>
                <a:lnTo>
                  <a:pt x="33274" y="152399"/>
                </a:lnTo>
                <a:close/>
              </a:path>
              <a:path w="76200" h="228600">
                <a:moveTo>
                  <a:pt x="33274" y="165100"/>
                </a:moveTo>
                <a:lnTo>
                  <a:pt x="42799" y="165100"/>
                </a:lnTo>
                <a:lnTo>
                  <a:pt x="42799" y="0"/>
                </a:lnTo>
                <a:lnTo>
                  <a:pt x="33274" y="0"/>
                </a:lnTo>
                <a:lnTo>
                  <a:pt x="33274" y="165100"/>
                </a:lnTo>
                <a:close/>
              </a:path>
            </a:pathLst>
          </a:custGeom>
          <a:solidFill>
            <a:srgbClr val="000000"/>
          </a:solidFill>
        </p:spPr>
        <p:txBody>
          <a:bodyPr wrap="square" lIns="0" tIns="0" rIns="0" bIns="0" rtlCol="0">
            <a:noAutofit/>
          </a:bodyPr>
          <a:lstStyle/>
          <a:p>
            <a:endParaRPr/>
          </a:p>
        </p:txBody>
      </p:sp>
      <p:sp>
        <p:nvSpPr>
          <p:cNvPr id="52" name="object 52"/>
          <p:cNvSpPr/>
          <p:nvPr/>
        </p:nvSpPr>
        <p:spPr>
          <a:xfrm>
            <a:off x="2296160" y="3386481"/>
            <a:ext cx="1601089" cy="368808"/>
          </a:xfrm>
          <a:custGeom>
            <a:avLst/>
            <a:gdLst/>
            <a:ahLst/>
            <a:cxnLst/>
            <a:rect l="l" t="t" r="r" b="b"/>
            <a:pathLst>
              <a:path w="1601089" h="368808">
                <a:moveTo>
                  <a:pt x="62992" y="338836"/>
                </a:moveTo>
                <a:lnTo>
                  <a:pt x="61087" y="329565"/>
                </a:lnTo>
                <a:lnTo>
                  <a:pt x="0" y="347599"/>
                </a:lnTo>
                <a:lnTo>
                  <a:pt x="82423" y="368808"/>
                </a:lnTo>
                <a:lnTo>
                  <a:pt x="62992" y="338836"/>
                </a:lnTo>
                <a:close/>
              </a:path>
              <a:path w="1601089" h="368808">
                <a:moveTo>
                  <a:pt x="82423" y="368808"/>
                </a:moveTo>
                <a:lnTo>
                  <a:pt x="75406" y="336176"/>
                </a:lnTo>
                <a:lnTo>
                  <a:pt x="1601089" y="9398"/>
                </a:lnTo>
                <a:lnTo>
                  <a:pt x="1599184" y="0"/>
                </a:lnTo>
                <a:lnTo>
                  <a:pt x="73417" y="326923"/>
                </a:lnTo>
                <a:lnTo>
                  <a:pt x="66421" y="294386"/>
                </a:lnTo>
                <a:lnTo>
                  <a:pt x="0" y="347599"/>
                </a:lnTo>
                <a:lnTo>
                  <a:pt x="61087" y="329565"/>
                </a:lnTo>
                <a:lnTo>
                  <a:pt x="62992" y="338836"/>
                </a:lnTo>
                <a:lnTo>
                  <a:pt x="82423" y="368808"/>
                </a:lnTo>
                <a:close/>
              </a:path>
            </a:pathLst>
          </a:custGeom>
          <a:solidFill>
            <a:srgbClr val="000000"/>
          </a:solidFill>
        </p:spPr>
        <p:txBody>
          <a:bodyPr wrap="square" lIns="0" tIns="0" rIns="0" bIns="0" rtlCol="0">
            <a:noAutofit/>
          </a:bodyPr>
          <a:lstStyle/>
          <a:p>
            <a:endParaRPr/>
          </a:p>
        </p:txBody>
      </p:sp>
      <p:sp>
        <p:nvSpPr>
          <p:cNvPr id="53" name="object 53"/>
          <p:cNvSpPr/>
          <p:nvPr/>
        </p:nvSpPr>
        <p:spPr>
          <a:xfrm>
            <a:off x="2830576" y="3804838"/>
            <a:ext cx="1371600" cy="800023"/>
          </a:xfrm>
          <a:custGeom>
            <a:avLst/>
            <a:gdLst/>
            <a:ahLst/>
            <a:cxnLst/>
            <a:rect l="l" t="t" r="r" b="b"/>
            <a:pathLst>
              <a:path w="1371600" h="800023">
                <a:moveTo>
                  <a:pt x="0" y="800023"/>
                </a:moveTo>
                <a:lnTo>
                  <a:pt x="1371600" y="800023"/>
                </a:lnTo>
                <a:lnTo>
                  <a:pt x="1371600" y="0"/>
                </a:lnTo>
                <a:lnTo>
                  <a:pt x="0" y="0"/>
                </a:lnTo>
                <a:lnTo>
                  <a:pt x="0" y="800023"/>
                </a:lnTo>
                <a:close/>
              </a:path>
            </a:pathLst>
          </a:custGeom>
          <a:ln w="9525">
            <a:solidFill>
              <a:srgbClr val="000000"/>
            </a:solidFill>
          </a:ln>
        </p:spPr>
        <p:txBody>
          <a:bodyPr wrap="square" lIns="0" tIns="0" rIns="0" bIns="0" rtlCol="0">
            <a:noAutofit/>
          </a:bodyPr>
          <a:lstStyle/>
          <a:p>
            <a:endParaRPr/>
          </a:p>
        </p:txBody>
      </p:sp>
      <p:sp>
        <p:nvSpPr>
          <p:cNvPr id="54" name="object 54"/>
          <p:cNvSpPr/>
          <p:nvPr/>
        </p:nvSpPr>
        <p:spPr>
          <a:xfrm>
            <a:off x="3516376" y="3434430"/>
            <a:ext cx="346201" cy="346328"/>
          </a:xfrm>
          <a:custGeom>
            <a:avLst/>
            <a:gdLst/>
            <a:ahLst/>
            <a:cxnLst/>
            <a:rect l="l" t="t" r="r" b="b"/>
            <a:pathLst>
              <a:path w="346201" h="346328">
                <a:moveTo>
                  <a:pt x="50482" y="288988"/>
                </a:moveTo>
                <a:lnTo>
                  <a:pt x="26924" y="265429"/>
                </a:lnTo>
                <a:lnTo>
                  <a:pt x="0" y="346328"/>
                </a:lnTo>
                <a:lnTo>
                  <a:pt x="80772" y="319277"/>
                </a:lnTo>
                <a:lnTo>
                  <a:pt x="57275" y="295781"/>
                </a:lnTo>
                <a:lnTo>
                  <a:pt x="48260" y="304799"/>
                </a:lnTo>
                <a:lnTo>
                  <a:pt x="41528" y="297941"/>
                </a:lnTo>
                <a:lnTo>
                  <a:pt x="50482" y="288988"/>
                </a:lnTo>
                <a:close/>
              </a:path>
              <a:path w="346201" h="346328">
                <a:moveTo>
                  <a:pt x="41528" y="297941"/>
                </a:moveTo>
                <a:lnTo>
                  <a:pt x="48260" y="304799"/>
                </a:lnTo>
                <a:lnTo>
                  <a:pt x="57275" y="295781"/>
                </a:lnTo>
                <a:lnTo>
                  <a:pt x="346201" y="6730"/>
                </a:lnTo>
                <a:lnTo>
                  <a:pt x="339471" y="0"/>
                </a:lnTo>
                <a:lnTo>
                  <a:pt x="50482" y="288988"/>
                </a:lnTo>
                <a:lnTo>
                  <a:pt x="41528" y="297941"/>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3857498" y="3365469"/>
            <a:ext cx="916051" cy="356234"/>
          </a:xfrm>
          <a:custGeom>
            <a:avLst/>
            <a:gdLst/>
            <a:ahLst/>
            <a:cxnLst/>
            <a:rect l="l" t="t" r="r" b="b"/>
            <a:pathLst>
              <a:path w="916051" h="356235">
                <a:moveTo>
                  <a:pt x="854963" y="329438"/>
                </a:moveTo>
                <a:lnTo>
                  <a:pt x="843076" y="324980"/>
                </a:lnTo>
                <a:lnTo>
                  <a:pt x="831341" y="356234"/>
                </a:lnTo>
                <a:lnTo>
                  <a:pt x="916051" y="347344"/>
                </a:lnTo>
                <a:lnTo>
                  <a:pt x="854963" y="329438"/>
                </a:lnTo>
                <a:close/>
              </a:path>
              <a:path w="916051" h="356235">
                <a:moveTo>
                  <a:pt x="858265" y="320547"/>
                </a:moveTo>
                <a:lnTo>
                  <a:pt x="858138" y="284860"/>
                </a:lnTo>
                <a:lnTo>
                  <a:pt x="846409" y="316102"/>
                </a:lnTo>
                <a:lnTo>
                  <a:pt x="858265" y="320547"/>
                </a:lnTo>
                <a:close/>
              </a:path>
              <a:path w="916051" h="356235">
                <a:moveTo>
                  <a:pt x="3428" y="0"/>
                </a:moveTo>
                <a:lnTo>
                  <a:pt x="0" y="8889"/>
                </a:lnTo>
                <a:lnTo>
                  <a:pt x="843076" y="324980"/>
                </a:lnTo>
                <a:lnTo>
                  <a:pt x="854963" y="329438"/>
                </a:lnTo>
                <a:lnTo>
                  <a:pt x="916051" y="347344"/>
                </a:lnTo>
                <a:lnTo>
                  <a:pt x="858138" y="284860"/>
                </a:lnTo>
                <a:lnTo>
                  <a:pt x="858265" y="320547"/>
                </a:lnTo>
                <a:lnTo>
                  <a:pt x="846409" y="316102"/>
                </a:lnTo>
                <a:lnTo>
                  <a:pt x="3428" y="0"/>
                </a:lnTo>
                <a:close/>
              </a:path>
            </a:pathLst>
          </a:custGeom>
          <a:solidFill>
            <a:srgbClr val="000000"/>
          </a:solidFill>
        </p:spPr>
        <p:txBody>
          <a:bodyPr wrap="square" lIns="0" tIns="0" rIns="0" bIns="0" rtlCol="0">
            <a:noAutofit/>
          </a:bodyPr>
          <a:lstStyle/>
          <a:p>
            <a:endParaRPr/>
          </a:p>
        </p:txBody>
      </p:sp>
      <p:sp>
        <p:nvSpPr>
          <p:cNvPr id="56" name="object 56"/>
          <p:cNvSpPr/>
          <p:nvPr/>
        </p:nvSpPr>
        <p:spPr>
          <a:xfrm>
            <a:off x="4316476" y="3804838"/>
            <a:ext cx="914400" cy="800023"/>
          </a:xfrm>
          <a:custGeom>
            <a:avLst/>
            <a:gdLst/>
            <a:ahLst/>
            <a:cxnLst/>
            <a:rect l="l" t="t" r="r" b="b"/>
            <a:pathLst>
              <a:path w="914400" h="800023">
                <a:moveTo>
                  <a:pt x="0" y="800023"/>
                </a:moveTo>
                <a:lnTo>
                  <a:pt x="914400" y="800023"/>
                </a:lnTo>
                <a:lnTo>
                  <a:pt x="914400" y="0"/>
                </a:lnTo>
                <a:lnTo>
                  <a:pt x="0" y="0"/>
                </a:lnTo>
                <a:lnTo>
                  <a:pt x="0" y="800023"/>
                </a:lnTo>
                <a:close/>
              </a:path>
            </a:pathLst>
          </a:custGeom>
          <a:ln w="9525">
            <a:solidFill>
              <a:srgbClr val="000000"/>
            </a:solidFill>
          </a:ln>
        </p:spPr>
        <p:txBody>
          <a:bodyPr wrap="square" lIns="0" tIns="0" rIns="0" bIns="0" rtlCol="0">
            <a:noAutofit/>
          </a:bodyPr>
          <a:lstStyle/>
          <a:p>
            <a:endParaRPr/>
          </a:p>
        </p:txBody>
      </p:sp>
      <p:sp>
        <p:nvSpPr>
          <p:cNvPr id="57" name="object 57"/>
          <p:cNvSpPr/>
          <p:nvPr/>
        </p:nvSpPr>
        <p:spPr>
          <a:xfrm>
            <a:off x="5345176" y="3804838"/>
            <a:ext cx="1257300" cy="800023"/>
          </a:xfrm>
          <a:custGeom>
            <a:avLst/>
            <a:gdLst/>
            <a:ahLst/>
            <a:cxnLst/>
            <a:rect l="l" t="t" r="r" b="b"/>
            <a:pathLst>
              <a:path w="1257300" h="800023">
                <a:moveTo>
                  <a:pt x="0" y="800023"/>
                </a:moveTo>
                <a:lnTo>
                  <a:pt x="1257300" y="800023"/>
                </a:lnTo>
                <a:lnTo>
                  <a:pt x="1257300" y="0"/>
                </a:lnTo>
                <a:lnTo>
                  <a:pt x="0" y="0"/>
                </a:lnTo>
                <a:lnTo>
                  <a:pt x="0" y="800023"/>
                </a:lnTo>
                <a:close/>
              </a:path>
            </a:pathLst>
          </a:custGeom>
          <a:ln w="9525">
            <a:solidFill>
              <a:srgbClr val="000000"/>
            </a:solidFill>
          </a:ln>
        </p:spPr>
        <p:txBody>
          <a:bodyPr wrap="square" lIns="0" tIns="0" rIns="0" bIns="0" rtlCol="0">
            <a:noAutofit/>
          </a:bodyPr>
          <a:lstStyle/>
          <a:p>
            <a:endParaRPr/>
          </a:p>
        </p:txBody>
      </p:sp>
      <p:sp>
        <p:nvSpPr>
          <p:cNvPr id="58" name="object 58"/>
          <p:cNvSpPr/>
          <p:nvPr/>
        </p:nvSpPr>
        <p:spPr>
          <a:xfrm>
            <a:off x="3872172" y="3365469"/>
            <a:ext cx="1943862" cy="371856"/>
          </a:xfrm>
          <a:custGeom>
            <a:avLst/>
            <a:gdLst/>
            <a:ahLst/>
            <a:cxnLst/>
            <a:rect l="l" t="t" r="r" b="b"/>
            <a:pathLst>
              <a:path w="1943862" h="371856">
                <a:moveTo>
                  <a:pt x="1880615" y="341249"/>
                </a:moveTo>
                <a:lnTo>
                  <a:pt x="1868033" y="339028"/>
                </a:lnTo>
                <a:lnTo>
                  <a:pt x="1862201" y="371856"/>
                </a:lnTo>
                <a:lnTo>
                  <a:pt x="1943862" y="347599"/>
                </a:lnTo>
                <a:lnTo>
                  <a:pt x="1880615" y="341249"/>
                </a:lnTo>
                <a:close/>
              </a:path>
              <a:path w="1943862" h="371856">
                <a:moveTo>
                  <a:pt x="1882266" y="331851"/>
                </a:moveTo>
                <a:lnTo>
                  <a:pt x="1875536" y="296799"/>
                </a:lnTo>
                <a:lnTo>
                  <a:pt x="1869702" y="329633"/>
                </a:lnTo>
                <a:lnTo>
                  <a:pt x="1882266" y="331851"/>
                </a:lnTo>
                <a:close/>
              </a:path>
              <a:path w="1943862" h="371856">
                <a:moveTo>
                  <a:pt x="1650" y="0"/>
                </a:moveTo>
                <a:lnTo>
                  <a:pt x="0" y="9398"/>
                </a:lnTo>
                <a:lnTo>
                  <a:pt x="1868033" y="339028"/>
                </a:lnTo>
                <a:lnTo>
                  <a:pt x="1880615" y="341249"/>
                </a:lnTo>
                <a:lnTo>
                  <a:pt x="1943862" y="347599"/>
                </a:lnTo>
                <a:lnTo>
                  <a:pt x="1875536" y="296799"/>
                </a:lnTo>
                <a:lnTo>
                  <a:pt x="1882266" y="331851"/>
                </a:lnTo>
                <a:lnTo>
                  <a:pt x="1869702" y="329633"/>
                </a:lnTo>
                <a:lnTo>
                  <a:pt x="1650" y="0"/>
                </a:lnTo>
                <a:close/>
              </a:path>
            </a:pathLst>
          </a:custGeom>
          <a:solidFill>
            <a:srgbClr val="000000"/>
          </a:solidFill>
        </p:spPr>
        <p:txBody>
          <a:bodyPr wrap="square" lIns="0" tIns="0" rIns="0" bIns="0" rtlCol="0">
            <a:noAutofit/>
          </a:bodyPr>
          <a:lstStyle/>
          <a:p>
            <a:endParaRPr/>
          </a:p>
        </p:txBody>
      </p:sp>
      <p:sp>
        <p:nvSpPr>
          <p:cNvPr id="59" name="object 59"/>
          <p:cNvSpPr/>
          <p:nvPr/>
        </p:nvSpPr>
        <p:spPr>
          <a:xfrm>
            <a:off x="1573276" y="3804838"/>
            <a:ext cx="1143000" cy="800023"/>
          </a:xfrm>
          <a:custGeom>
            <a:avLst/>
            <a:gdLst/>
            <a:ahLst/>
            <a:cxnLst/>
            <a:rect l="l" t="t" r="r" b="b"/>
            <a:pathLst>
              <a:path w="1143000" h="800023">
                <a:moveTo>
                  <a:pt x="0" y="800023"/>
                </a:moveTo>
                <a:lnTo>
                  <a:pt x="1143000" y="800023"/>
                </a:lnTo>
                <a:lnTo>
                  <a:pt x="1143000" y="0"/>
                </a:lnTo>
                <a:lnTo>
                  <a:pt x="0" y="0"/>
                </a:lnTo>
                <a:lnTo>
                  <a:pt x="0" y="800023"/>
                </a:lnTo>
                <a:close/>
              </a:path>
            </a:pathLst>
          </a:custGeom>
          <a:ln w="9525">
            <a:solidFill>
              <a:srgbClr val="000000"/>
            </a:solidFill>
          </a:ln>
        </p:spPr>
        <p:txBody>
          <a:bodyPr wrap="square" lIns="0" tIns="0" rIns="0" bIns="0" rtlCol="0">
            <a:noAutofit/>
          </a:bodyPr>
          <a:lstStyle/>
          <a:p>
            <a:endParaRPr/>
          </a:p>
        </p:txBody>
      </p:sp>
      <p:sp>
        <p:nvSpPr>
          <p:cNvPr id="60" name="object 60"/>
          <p:cNvSpPr/>
          <p:nvPr/>
        </p:nvSpPr>
        <p:spPr>
          <a:xfrm>
            <a:off x="3059176" y="5007985"/>
            <a:ext cx="1828800" cy="282549"/>
          </a:xfrm>
          <a:custGeom>
            <a:avLst/>
            <a:gdLst/>
            <a:ahLst/>
            <a:cxnLst/>
            <a:rect l="l" t="t" r="r" b="b"/>
            <a:pathLst>
              <a:path w="1828800" h="282549">
                <a:moveTo>
                  <a:pt x="0" y="282549"/>
                </a:moveTo>
                <a:lnTo>
                  <a:pt x="1828800" y="282549"/>
                </a:lnTo>
                <a:lnTo>
                  <a:pt x="1828800" y="0"/>
                </a:lnTo>
                <a:lnTo>
                  <a:pt x="0" y="0"/>
                </a:lnTo>
                <a:lnTo>
                  <a:pt x="0" y="282549"/>
                </a:lnTo>
                <a:close/>
              </a:path>
            </a:pathLst>
          </a:custGeom>
          <a:ln w="9524">
            <a:solidFill>
              <a:srgbClr val="000000"/>
            </a:solidFill>
          </a:ln>
        </p:spPr>
        <p:txBody>
          <a:bodyPr wrap="square" lIns="0" tIns="0" rIns="0" bIns="0" rtlCol="0">
            <a:noAutofit/>
          </a:bodyPr>
          <a:lstStyle/>
          <a:p>
            <a:endParaRPr/>
          </a:p>
        </p:txBody>
      </p:sp>
      <p:sp>
        <p:nvSpPr>
          <p:cNvPr id="61" name="object 61"/>
          <p:cNvSpPr/>
          <p:nvPr/>
        </p:nvSpPr>
        <p:spPr>
          <a:xfrm>
            <a:off x="2143887" y="4599528"/>
            <a:ext cx="1829562" cy="370967"/>
          </a:xfrm>
          <a:custGeom>
            <a:avLst/>
            <a:gdLst/>
            <a:ahLst/>
            <a:cxnLst/>
            <a:rect l="l" t="t" r="r" b="b"/>
            <a:pathLst>
              <a:path w="1829562" h="370967">
                <a:moveTo>
                  <a:pt x="1766315" y="340486"/>
                </a:moveTo>
                <a:lnTo>
                  <a:pt x="1753821" y="338145"/>
                </a:lnTo>
                <a:lnTo>
                  <a:pt x="1747647" y="370966"/>
                </a:lnTo>
                <a:lnTo>
                  <a:pt x="1829562" y="347598"/>
                </a:lnTo>
                <a:lnTo>
                  <a:pt x="1766315" y="340486"/>
                </a:lnTo>
                <a:close/>
              </a:path>
              <a:path w="1829562" h="370967">
                <a:moveTo>
                  <a:pt x="1768093" y="331215"/>
                </a:moveTo>
                <a:lnTo>
                  <a:pt x="1761743" y="296036"/>
                </a:lnTo>
                <a:lnTo>
                  <a:pt x="1755567" y="328867"/>
                </a:lnTo>
                <a:lnTo>
                  <a:pt x="1768093" y="331215"/>
                </a:lnTo>
                <a:close/>
              </a:path>
              <a:path w="1829562" h="370967">
                <a:moveTo>
                  <a:pt x="1650" y="0"/>
                </a:moveTo>
                <a:lnTo>
                  <a:pt x="0" y="9397"/>
                </a:lnTo>
                <a:lnTo>
                  <a:pt x="1753821" y="338145"/>
                </a:lnTo>
                <a:lnTo>
                  <a:pt x="1766315" y="340486"/>
                </a:lnTo>
                <a:lnTo>
                  <a:pt x="1829562" y="347598"/>
                </a:lnTo>
                <a:lnTo>
                  <a:pt x="1761743" y="296036"/>
                </a:lnTo>
                <a:lnTo>
                  <a:pt x="1768093" y="331215"/>
                </a:lnTo>
                <a:lnTo>
                  <a:pt x="1755567" y="328867"/>
                </a:lnTo>
                <a:lnTo>
                  <a:pt x="1650" y="0"/>
                </a:lnTo>
                <a:close/>
              </a:path>
            </a:pathLst>
          </a:custGeom>
          <a:solidFill>
            <a:srgbClr val="000000"/>
          </a:solidFill>
        </p:spPr>
        <p:txBody>
          <a:bodyPr wrap="square" lIns="0" tIns="0" rIns="0" bIns="0" rtlCol="0">
            <a:noAutofit/>
          </a:bodyPr>
          <a:lstStyle/>
          <a:p>
            <a:endParaRPr/>
          </a:p>
        </p:txBody>
      </p:sp>
      <p:sp>
        <p:nvSpPr>
          <p:cNvPr id="62" name="object 62"/>
          <p:cNvSpPr/>
          <p:nvPr/>
        </p:nvSpPr>
        <p:spPr>
          <a:xfrm>
            <a:off x="3512947" y="4547458"/>
            <a:ext cx="460501" cy="460628"/>
          </a:xfrm>
          <a:custGeom>
            <a:avLst/>
            <a:gdLst/>
            <a:ahLst/>
            <a:cxnLst/>
            <a:rect l="l" t="t" r="r" b="b"/>
            <a:pathLst>
              <a:path w="460501" h="460628">
                <a:moveTo>
                  <a:pt x="412241" y="419100"/>
                </a:moveTo>
                <a:lnTo>
                  <a:pt x="403226" y="410081"/>
                </a:lnTo>
                <a:lnTo>
                  <a:pt x="379729" y="433577"/>
                </a:lnTo>
                <a:lnTo>
                  <a:pt x="460501" y="460628"/>
                </a:lnTo>
                <a:lnTo>
                  <a:pt x="412241" y="419100"/>
                </a:lnTo>
                <a:close/>
              </a:path>
              <a:path w="460501" h="460628">
                <a:moveTo>
                  <a:pt x="433577" y="379730"/>
                </a:moveTo>
                <a:lnTo>
                  <a:pt x="410019" y="403288"/>
                </a:lnTo>
                <a:lnTo>
                  <a:pt x="418973" y="412242"/>
                </a:lnTo>
                <a:lnTo>
                  <a:pt x="433577" y="379730"/>
                </a:lnTo>
                <a:close/>
              </a:path>
              <a:path w="460501" h="460628">
                <a:moveTo>
                  <a:pt x="6730" y="0"/>
                </a:moveTo>
                <a:lnTo>
                  <a:pt x="0" y="6731"/>
                </a:lnTo>
                <a:lnTo>
                  <a:pt x="403226" y="410081"/>
                </a:lnTo>
                <a:lnTo>
                  <a:pt x="412241" y="419100"/>
                </a:lnTo>
                <a:lnTo>
                  <a:pt x="460501" y="460628"/>
                </a:lnTo>
                <a:lnTo>
                  <a:pt x="433577" y="379730"/>
                </a:lnTo>
                <a:lnTo>
                  <a:pt x="418973" y="412242"/>
                </a:lnTo>
                <a:lnTo>
                  <a:pt x="410019" y="403288"/>
                </a:lnTo>
                <a:lnTo>
                  <a:pt x="6730" y="0"/>
                </a:lnTo>
                <a:close/>
              </a:path>
            </a:pathLst>
          </a:custGeom>
          <a:solidFill>
            <a:srgbClr val="000000"/>
          </a:solidFill>
        </p:spPr>
        <p:txBody>
          <a:bodyPr wrap="square" lIns="0" tIns="0" rIns="0" bIns="0" rtlCol="0">
            <a:noAutofit/>
          </a:bodyPr>
          <a:lstStyle/>
          <a:p>
            <a:endParaRPr/>
          </a:p>
        </p:txBody>
      </p:sp>
      <p:sp>
        <p:nvSpPr>
          <p:cNvPr id="63" name="object 63"/>
          <p:cNvSpPr/>
          <p:nvPr/>
        </p:nvSpPr>
        <p:spPr>
          <a:xfrm>
            <a:off x="3973576" y="4591527"/>
            <a:ext cx="801877" cy="352298"/>
          </a:xfrm>
          <a:custGeom>
            <a:avLst/>
            <a:gdLst/>
            <a:ahLst/>
            <a:cxnLst/>
            <a:rect l="l" t="t" r="r" b="b"/>
            <a:pathLst>
              <a:path w="801877" h="352298">
                <a:moveTo>
                  <a:pt x="68076" y="312872"/>
                </a:moveTo>
                <a:lnTo>
                  <a:pt x="54990" y="282320"/>
                </a:lnTo>
                <a:lnTo>
                  <a:pt x="0" y="347344"/>
                </a:lnTo>
                <a:lnTo>
                  <a:pt x="84962" y="352297"/>
                </a:lnTo>
                <a:lnTo>
                  <a:pt x="71838" y="321655"/>
                </a:lnTo>
                <a:lnTo>
                  <a:pt x="60198" y="326643"/>
                </a:lnTo>
                <a:lnTo>
                  <a:pt x="56387" y="317880"/>
                </a:lnTo>
                <a:lnTo>
                  <a:pt x="68076" y="312872"/>
                </a:lnTo>
                <a:close/>
              </a:path>
              <a:path w="801877" h="352298">
                <a:moveTo>
                  <a:pt x="56387" y="317880"/>
                </a:moveTo>
                <a:lnTo>
                  <a:pt x="60198" y="326643"/>
                </a:lnTo>
                <a:lnTo>
                  <a:pt x="71838" y="321655"/>
                </a:lnTo>
                <a:lnTo>
                  <a:pt x="801877" y="8762"/>
                </a:lnTo>
                <a:lnTo>
                  <a:pt x="798195" y="0"/>
                </a:lnTo>
                <a:lnTo>
                  <a:pt x="68076" y="312872"/>
                </a:lnTo>
                <a:lnTo>
                  <a:pt x="56387" y="317880"/>
                </a:lnTo>
                <a:close/>
              </a:path>
            </a:pathLst>
          </a:custGeom>
          <a:solidFill>
            <a:srgbClr val="000000"/>
          </a:solidFill>
        </p:spPr>
        <p:txBody>
          <a:bodyPr wrap="square" lIns="0" tIns="0" rIns="0" bIns="0" rtlCol="0">
            <a:noAutofit/>
          </a:bodyPr>
          <a:lstStyle/>
          <a:p>
            <a:endParaRPr/>
          </a:p>
        </p:txBody>
      </p:sp>
      <p:sp>
        <p:nvSpPr>
          <p:cNvPr id="64" name="object 64"/>
          <p:cNvSpPr/>
          <p:nvPr/>
        </p:nvSpPr>
        <p:spPr>
          <a:xfrm>
            <a:off x="4087749" y="4636992"/>
            <a:ext cx="1829689" cy="370967"/>
          </a:xfrm>
          <a:custGeom>
            <a:avLst/>
            <a:gdLst/>
            <a:ahLst/>
            <a:cxnLst/>
            <a:rect l="l" t="t" r="r" b="b"/>
            <a:pathLst>
              <a:path w="1829689" h="370967">
                <a:moveTo>
                  <a:pt x="63373" y="340487"/>
                </a:moveTo>
                <a:lnTo>
                  <a:pt x="61595" y="331216"/>
                </a:lnTo>
                <a:lnTo>
                  <a:pt x="0" y="347599"/>
                </a:lnTo>
                <a:lnTo>
                  <a:pt x="82041" y="370967"/>
                </a:lnTo>
                <a:lnTo>
                  <a:pt x="63373" y="340487"/>
                </a:lnTo>
                <a:close/>
              </a:path>
              <a:path w="1829689" h="370967">
                <a:moveTo>
                  <a:pt x="82041" y="370967"/>
                </a:moveTo>
                <a:lnTo>
                  <a:pt x="75867" y="338145"/>
                </a:lnTo>
                <a:lnTo>
                  <a:pt x="1829689" y="9398"/>
                </a:lnTo>
                <a:lnTo>
                  <a:pt x="1828038" y="0"/>
                </a:lnTo>
                <a:lnTo>
                  <a:pt x="74121" y="328867"/>
                </a:lnTo>
                <a:lnTo>
                  <a:pt x="67945" y="296037"/>
                </a:lnTo>
                <a:lnTo>
                  <a:pt x="0" y="347599"/>
                </a:lnTo>
                <a:lnTo>
                  <a:pt x="61595" y="331216"/>
                </a:lnTo>
                <a:lnTo>
                  <a:pt x="63373" y="340487"/>
                </a:lnTo>
                <a:lnTo>
                  <a:pt x="82041" y="370967"/>
                </a:lnTo>
                <a:close/>
              </a:path>
            </a:pathLst>
          </a:custGeom>
          <a:solidFill>
            <a:srgbClr val="000000"/>
          </a:solidFill>
        </p:spPr>
        <p:txBody>
          <a:bodyPr wrap="square" lIns="0" tIns="0" rIns="0" bIns="0" rtlCol="0">
            <a:noAutofit/>
          </a:bodyPr>
          <a:lstStyle/>
          <a:p>
            <a:endParaRPr/>
          </a:p>
        </p:txBody>
      </p:sp>
      <p:sp>
        <p:nvSpPr>
          <p:cNvPr id="65" name="object 65"/>
          <p:cNvSpPr/>
          <p:nvPr/>
        </p:nvSpPr>
        <p:spPr>
          <a:xfrm>
            <a:off x="3402076" y="5693760"/>
            <a:ext cx="1143000" cy="282549"/>
          </a:xfrm>
          <a:custGeom>
            <a:avLst/>
            <a:gdLst/>
            <a:ahLst/>
            <a:cxnLst/>
            <a:rect l="l" t="t" r="r" b="b"/>
            <a:pathLst>
              <a:path w="1143000" h="282549">
                <a:moveTo>
                  <a:pt x="0" y="282549"/>
                </a:moveTo>
                <a:lnTo>
                  <a:pt x="1143000" y="282549"/>
                </a:lnTo>
                <a:lnTo>
                  <a:pt x="1143000" y="0"/>
                </a:lnTo>
                <a:lnTo>
                  <a:pt x="0" y="0"/>
                </a:lnTo>
                <a:lnTo>
                  <a:pt x="0" y="282549"/>
                </a:lnTo>
                <a:close/>
              </a:path>
            </a:pathLst>
          </a:custGeom>
          <a:ln w="9525">
            <a:solidFill>
              <a:srgbClr val="000000"/>
            </a:solidFill>
          </a:ln>
        </p:spPr>
        <p:txBody>
          <a:bodyPr wrap="square" lIns="0" tIns="0" rIns="0" bIns="0" rtlCol="0">
            <a:noAutofit/>
          </a:bodyPr>
          <a:lstStyle/>
          <a:p>
            <a:endParaRPr/>
          </a:p>
        </p:txBody>
      </p:sp>
      <p:sp>
        <p:nvSpPr>
          <p:cNvPr id="66" name="object 66"/>
          <p:cNvSpPr/>
          <p:nvPr/>
        </p:nvSpPr>
        <p:spPr>
          <a:xfrm>
            <a:off x="3935476" y="5312760"/>
            <a:ext cx="76200" cy="342900"/>
          </a:xfrm>
          <a:custGeom>
            <a:avLst/>
            <a:gdLst/>
            <a:ahLst/>
            <a:cxnLst/>
            <a:rect l="l" t="t" r="r" b="b"/>
            <a:pathLst>
              <a:path w="76200" h="342900">
                <a:moveTo>
                  <a:pt x="33273" y="266700"/>
                </a:moveTo>
                <a:lnTo>
                  <a:pt x="0" y="266700"/>
                </a:lnTo>
                <a:lnTo>
                  <a:pt x="38100" y="342900"/>
                </a:lnTo>
                <a:lnTo>
                  <a:pt x="76200" y="266700"/>
                </a:lnTo>
                <a:lnTo>
                  <a:pt x="42798" y="266700"/>
                </a:lnTo>
                <a:lnTo>
                  <a:pt x="42799" y="279400"/>
                </a:lnTo>
                <a:lnTo>
                  <a:pt x="33274" y="279400"/>
                </a:lnTo>
                <a:lnTo>
                  <a:pt x="33273" y="266700"/>
                </a:lnTo>
                <a:close/>
              </a:path>
              <a:path w="76200" h="342900">
                <a:moveTo>
                  <a:pt x="33274" y="279400"/>
                </a:moveTo>
                <a:lnTo>
                  <a:pt x="42799" y="279400"/>
                </a:lnTo>
                <a:lnTo>
                  <a:pt x="42799" y="0"/>
                </a:lnTo>
                <a:lnTo>
                  <a:pt x="33274" y="0"/>
                </a:lnTo>
                <a:lnTo>
                  <a:pt x="33274" y="279400"/>
                </a:lnTo>
                <a:close/>
              </a:path>
            </a:pathLst>
          </a:custGeom>
          <a:solidFill>
            <a:srgbClr val="000000"/>
          </a:solidFill>
        </p:spPr>
        <p:txBody>
          <a:bodyPr wrap="square" lIns="0" tIns="0" rIns="0" bIns="0" rtlCol="0">
            <a:noAutofit/>
          </a:bodyPr>
          <a:lstStyle/>
          <a:p>
            <a:endParaRPr/>
          </a:p>
        </p:txBody>
      </p:sp>
      <p:sp>
        <p:nvSpPr>
          <p:cNvPr id="67" name="object 67"/>
          <p:cNvSpPr/>
          <p:nvPr/>
        </p:nvSpPr>
        <p:spPr>
          <a:xfrm>
            <a:off x="1458976" y="5823922"/>
            <a:ext cx="1942973" cy="76200"/>
          </a:xfrm>
          <a:custGeom>
            <a:avLst/>
            <a:gdLst/>
            <a:ahLst/>
            <a:cxnLst/>
            <a:rect l="l" t="t" r="r" b="b"/>
            <a:pathLst>
              <a:path w="1942973" h="76200">
                <a:moveTo>
                  <a:pt x="1879600" y="42862"/>
                </a:moveTo>
                <a:lnTo>
                  <a:pt x="1866773" y="42862"/>
                </a:lnTo>
                <a:lnTo>
                  <a:pt x="1866773" y="76199"/>
                </a:lnTo>
                <a:lnTo>
                  <a:pt x="1942973" y="38099"/>
                </a:lnTo>
                <a:lnTo>
                  <a:pt x="1879600" y="42862"/>
                </a:lnTo>
                <a:close/>
              </a:path>
              <a:path w="1942973" h="76200">
                <a:moveTo>
                  <a:pt x="1879600" y="33337"/>
                </a:moveTo>
                <a:lnTo>
                  <a:pt x="1866773" y="0"/>
                </a:lnTo>
                <a:lnTo>
                  <a:pt x="1866773" y="33337"/>
                </a:lnTo>
                <a:lnTo>
                  <a:pt x="1879600" y="33337"/>
                </a:lnTo>
                <a:close/>
              </a:path>
              <a:path w="1942973" h="76200">
                <a:moveTo>
                  <a:pt x="0" y="33337"/>
                </a:moveTo>
                <a:lnTo>
                  <a:pt x="0" y="42862"/>
                </a:lnTo>
                <a:lnTo>
                  <a:pt x="1879600" y="42862"/>
                </a:lnTo>
                <a:lnTo>
                  <a:pt x="1942973" y="38099"/>
                </a:lnTo>
                <a:lnTo>
                  <a:pt x="1866773" y="0"/>
                </a:lnTo>
                <a:lnTo>
                  <a:pt x="1879600" y="33337"/>
                </a:lnTo>
                <a:lnTo>
                  <a:pt x="0" y="33337"/>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5573776" y="2776227"/>
            <a:ext cx="1257300" cy="342861"/>
          </a:xfrm>
          <a:custGeom>
            <a:avLst/>
            <a:gdLst/>
            <a:ahLst/>
            <a:cxnLst/>
            <a:rect l="l" t="t" r="r" b="b"/>
            <a:pathLst>
              <a:path w="1257300" h="342861">
                <a:moveTo>
                  <a:pt x="0" y="342861"/>
                </a:moveTo>
                <a:lnTo>
                  <a:pt x="1257300" y="342861"/>
                </a:lnTo>
                <a:lnTo>
                  <a:pt x="1257300" y="0"/>
                </a:lnTo>
                <a:lnTo>
                  <a:pt x="0" y="0"/>
                </a:lnTo>
                <a:lnTo>
                  <a:pt x="0" y="342861"/>
                </a:lnTo>
                <a:close/>
              </a:path>
            </a:pathLst>
          </a:custGeom>
          <a:ln w="9525">
            <a:solidFill>
              <a:srgbClr val="000000"/>
            </a:solidFill>
          </a:ln>
        </p:spPr>
        <p:txBody>
          <a:bodyPr wrap="square" lIns="0" tIns="0" rIns="0" bIns="0" rtlCol="0">
            <a:noAutofit/>
          </a:bodyPr>
          <a:lstStyle/>
          <a:p>
            <a:endParaRPr/>
          </a:p>
        </p:txBody>
      </p:sp>
      <p:sp>
        <p:nvSpPr>
          <p:cNvPr id="26" name="object 26"/>
          <p:cNvSpPr txBox="1"/>
          <p:nvPr/>
        </p:nvSpPr>
        <p:spPr>
          <a:xfrm>
            <a:off x="5882132" y="1163243"/>
            <a:ext cx="686340" cy="165607"/>
          </a:xfrm>
          <a:prstGeom prst="rect">
            <a:avLst/>
          </a:prstGeom>
        </p:spPr>
        <p:txBody>
          <a:bodyPr wrap="square" lIns="0" tIns="0" rIns="0" bIns="0" rtlCol="0">
            <a:noAutofit/>
          </a:bodyPr>
          <a:lstStyle/>
          <a:p>
            <a:pPr marL="12700">
              <a:lnSpc>
                <a:spcPts val="1225"/>
              </a:lnSpc>
              <a:spcBef>
                <a:spcPts val="61"/>
              </a:spcBef>
            </a:pPr>
            <a:r>
              <a:rPr sz="1100" spc="0" dirty="0" smtClean="0">
                <a:latin typeface="Times New Roman"/>
                <a:cs typeface="Times New Roman"/>
              </a:rPr>
              <a:t>chu</a:t>
            </a:r>
            <a:r>
              <a:rPr sz="1100" spc="-9" dirty="0" smtClean="0">
                <a:latin typeface="Times New Roman"/>
                <a:cs typeface="Times New Roman"/>
              </a:rPr>
              <a:t>y</a:t>
            </a:r>
            <a:r>
              <a:rPr sz="1100" spc="0" dirty="0" smtClean="0">
                <a:latin typeface="Times New Roman"/>
                <a:cs typeface="Times New Roman"/>
              </a:rPr>
              <a:t>ển</a:t>
            </a:r>
            <a:r>
              <a:rPr sz="1100" spc="-9" dirty="0" smtClean="0">
                <a:latin typeface="Times New Roman"/>
                <a:cs typeface="Times New Roman"/>
              </a:rPr>
              <a:t> </a:t>
            </a:r>
            <a:r>
              <a:rPr sz="1100" spc="0" dirty="0" smtClean="0">
                <a:latin typeface="Times New Roman"/>
                <a:cs typeface="Times New Roman"/>
              </a:rPr>
              <a:t>hóa</a:t>
            </a:r>
            <a:endParaRPr sz="1100">
              <a:latin typeface="Times New Roman"/>
              <a:cs typeface="Times New Roman"/>
            </a:endParaRPr>
          </a:p>
        </p:txBody>
      </p:sp>
      <p:sp>
        <p:nvSpPr>
          <p:cNvPr id="25" name="object 25"/>
          <p:cNvSpPr txBox="1"/>
          <p:nvPr/>
        </p:nvSpPr>
        <p:spPr>
          <a:xfrm>
            <a:off x="5651119" y="2314498"/>
            <a:ext cx="552063" cy="165607"/>
          </a:xfrm>
          <a:prstGeom prst="rect">
            <a:avLst/>
          </a:prstGeom>
        </p:spPr>
        <p:txBody>
          <a:bodyPr wrap="square" lIns="0" tIns="0" rIns="0" bIns="0" rtlCol="0">
            <a:noAutofit/>
          </a:bodyPr>
          <a:lstStyle/>
          <a:p>
            <a:pPr marL="12700">
              <a:lnSpc>
                <a:spcPts val="1225"/>
              </a:lnSpc>
              <a:spcBef>
                <a:spcPts val="61"/>
              </a:spcBef>
            </a:pPr>
            <a:r>
              <a:rPr sz="1100" spc="4" dirty="0" smtClean="0">
                <a:latin typeface="Times New Roman"/>
                <a:cs typeface="Times New Roman"/>
              </a:rPr>
              <a:t>tr</a:t>
            </a:r>
            <a:r>
              <a:rPr sz="1100" spc="0" dirty="0" smtClean="0">
                <a:latin typeface="Times New Roman"/>
                <a:cs typeface="Times New Roman"/>
              </a:rPr>
              <a:t>ừ</a:t>
            </a:r>
            <a:r>
              <a:rPr sz="1100" spc="-19" dirty="0" smtClean="0">
                <a:latin typeface="Times New Roman"/>
                <a:cs typeface="Times New Roman"/>
              </a:rPr>
              <a:t> </a:t>
            </a:r>
            <a:r>
              <a:rPr sz="1100" spc="0" dirty="0" smtClean="0">
                <a:latin typeface="Times New Roman"/>
                <a:cs typeface="Times New Roman"/>
              </a:rPr>
              <a:t>ở</a:t>
            </a:r>
            <a:r>
              <a:rPr sz="1100" spc="4" dirty="0" smtClean="0">
                <a:latin typeface="Times New Roman"/>
                <a:cs typeface="Times New Roman"/>
              </a:rPr>
              <a:t> </a:t>
            </a:r>
            <a:r>
              <a:rPr sz="1100" spc="-9" dirty="0" smtClean="0">
                <a:latin typeface="Times New Roman"/>
                <a:cs typeface="Times New Roman"/>
              </a:rPr>
              <a:t>g</a:t>
            </a:r>
            <a:r>
              <a:rPr sz="1100" spc="0" dirty="0" smtClean="0">
                <a:latin typeface="Times New Roman"/>
                <a:cs typeface="Times New Roman"/>
              </a:rPr>
              <a:t>an</a:t>
            </a:r>
            <a:endParaRPr sz="1100" dirty="0">
              <a:latin typeface="Times New Roman"/>
              <a:cs typeface="Times New Roman"/>
            </a:endParaRPr>
          </a:p>
        </p:txBody>
      </p:sp>
      <p:sp>
        <p:nvSpPr>
          <p:cNvPr id="24" name="object 24"/>
          <p:cNvSpPr txBox="1"/>
          <p:nvPr/>
        </p:nvSpPr>
        <p:spPr>
          <a:xfrm>
            <a:off x="2248916" y="6035769"/>
            <a:ext cx="3014726" cy="177800"/>
          </a:xfrm>
          <a:prstGeom prst="rect">
            <a:avLst/>
          </a:prstGeom>
        </p:spPr>
        <p:txBody>
          <a:bodyPr wrap="square" lIns="0" tIns="0" rIns="0" bIns="0" rtlCol="0">
            <a:noAutofit/>
          </a:bodyPr>
          <a:lstStyle/>
          <a:p>
            <a:pPr marL="12700">
              <a:lnSpc>
                <a:spcPts val="1325"/>
              </a:lnSpc>
              <a:spcBef>
                <a:spcPts val="66"/>
              </a:spcBef>
            </a:pPr>
            <a:r>
              <a:rPr sz="1200" b="1" spc="4" dirty="0" smtClean="0">
                <a:latin typeface="Times New Roman"/>
                <a:cs typeface="Times New Roman"/>
              </a:rPr>
              <a:t>S</a:t>
            </a:r>
            <a:r>
              <a:rPr sz="1200" b="1" spc="0" dirty="0" smtClean="0">
                <a:latin typeface="Times New Roman"/>
                <a:cs typeface="Times New Roman"/>
              </a:rPr>
              <a:t>ơ</a:t>
            </a:r>
            <a:r>
              <a:rPr sz="1200" b="1" spc="-14" dirty="0" smtClean="0">
                <a:latin typeface="Times New Roman"/>
                <a:cs typeface="Times New Roman"/>
              </a:rPr>
              <a:t> </a:t>
            </a:r>
            <a:r>
              <a:rPr sz="1200" b="1" spc="4" dirty="0" smtClean="0">
                <a:latin typeface="Times New Roman"/>
                <a:cs typeface="Times New Roman"/>
              </a:rPr>
              <a:t>đ</a:t>
            </a:r>
            <a:r>
              <a:rPr sz="1200" b="1" spc="0" dirty="0" smtClean="0">
                <a:latin typeface="Times New Roman"/>
                <a:cs typeface="Times New Roman"/>
              </a:rPr>
              <a:t>ồ 1 </a:t>
            </a:r>
            <a:r>
              <a:rPr sz="1200" spc="0" dirty="0" smtClean="0">
                <a:latin typeface="Times New Roman"/>
                <a:cs typeface="Times New Roman"/>
              </a:rPr>
              <a:t>: </a:t>
            </a:r>
            <a:r>
              <a:rPr sz="1200" spc="4" dirty="0" smtClean="0">
                <a:latin typeface="Times New Roman"/>
                <a:cs typeface="Times New Roman"/>
              </a:rPr>
              <a:t>C</a:t>
            </a:r>
            <a:r>
              <a:rPr sz="1200" spc="0" dirty="0" smtClean="0">
                <a:latin typeface="Times New Roman"/>
                <a:cs typeface="Times New Roman"/>
              </a:rPr>
              <a:t>ơ </a:t>
            </a:r>
            <a:r>
              <a:rPr sz="1200" spc="-4" dirty="0" smtClean="0">
                <a:latin typeface="Times New Roman"/>
                <a:cs typeface="Times New Roman"/>
              </a:rPr>
              <a:t>c</a:t>
            </a:r>
            <a:r>
              <a:rPr sz="1200" spc="0" dirty="0" smtClean="0">
                <a:latin typeface="Times New Roman"/>
                <a:cs typeface="Times New Roman"/>
              </a:rPr>
              <a:t>hế</a:t>
            </a:r>
            <a:r>
              <a:rPr sz="1200" spc="4" dirty="0" smtClean="0">
                <a:latin typeface="Times New Roman"/>
                <a:cs typeface="Times New Roman"/>
              </a:rPr>
              <a:t> </a:t>
            </a:r>
            <a:r>
              <a:rPr sz="1200" spc="0" dirty="0" smtClean="0">
                <a:latin typeface="Times New Roman"/>
                <a:cs typeface="Times New Roman"/>
              </a:rPr>
              <a:t>sinh </a:t>
            </a:r>
            <a:r>
              <a:rPr sz="1200" spc="4" dirty="0" smtClean="0">
                <a:latin typeface="Times New Roman"/>
                <a:cs typeface="Times New Roman"/>
              </a:rPr>
              <a:t>l</a:t>
            </a:r>
            <a:r>
              <a:rPr sz="1200" spc="0" dirty="0" smtClean="0">
                <a:latin typeface="Times New Roman"/>
                <a:cs typeface="Times New Roman"/>
              </a:rPr>
              <a:t>ý b</a:t>
            </a:r>
            <a:r>
              <a:rPr sz="1200" spc="-4" dirty="0" smtClean="0">
                <a:latin typeface="Times New Roman"/>
                <a:cs typeface="Times New Roman"/>
              </a:rPr>
              <a:t>ệ</a:t>
            </a:r>
            <a:r>
              <a:rPr sz="1200" spc="0" dirty="0" smtClean="0">
                <a:latin typeface="Times New Roman"/>
                <a:cs typeface="Times New Roman"/>
              </a:rPr>
              <a:t>nh</a:t>
            </a:r>
            <a:r>
              <a:rPr sz="1200" spc="9" dirty="0" smtClean="0">
                <a:latin typeface="Times New Roman"/>
                <a:cs typeface="Times New Roman"/>
              </a:rPr>
              <a:t> </a:t>
            </a:r>
            <a:r>
              <a:rPr sz="1200" spc="0" dirty="0" smtClean="0">
                <a:latin typeface="Times New Roman"/>
                <a:cs typeface="Times New Roman"/>
              </a:rPr>
              <a:t>hội ch</a:t>
            </a:r>
            <a:r>
              <a:rPr sz="1200" spc="-4" dirty="0" smtClean="0">
                <a:latin typeface="Times New Roman"/>
                <a:cs typeface="Times New Roman"/>
              </a:rPr>
              <a:t>ứ</a:t>
            </a:r>
            <a:r>
              <a:rPr sz="1200" spc="0" dirty="0" smtClean="0">
                <a:latin typeface="Times New Roman"/>
                <a:cs typeface="Times New Roman"/>
              </a:rPr>
              <a:t>ng</a:t>
            </a:r>
            <a:r>
              <a:rPr sz="1200" spc="9" dirty="0" smtClean="0">
                <a:latin typeface="Times New Roman"/>
                <a:cs typeface="Times New Roman"/>
              </a:rPr>
              <a:t> </a:t>
            </a:r>
            <a:r>
              <a:rPr sz="1200" spc="0" dirty="0" smtClean="0">
                <a:latin typeface="Times New Roman"/>
                <a:cs typeface="Times New Roman"/>
              </a:rPr>
              <a:t>thận</a:t>
            </a:r>
            <a:r>
              <a:rPr sz="1200" spc="9" dirty="0" smtClean="0">
                <a:latin typeface="Times New Roman"/>
                <a:cs typeface="Times New Roman"/>
              </a:rPr>
              <a:t> </a:t>
            </a:r>
            <a:r>
              <a:rPr sz="1200" spc="0" dirty="0" smtClean="0">
                <a:latin typeface="Times New Roman"/>
                <a:cs typeface="Times New Roman"/>
              </a:rPr>
              <a:t>hư</a:t>
            </a:r>
            <a:endParaRPr sz="1200">
              <a:latin typeface="Times New Roman"/>
              <a:cs typeface="Times New Roman"/>
            </a:endParaRPr>
          </a:p>
        </p:txBody>
      </p:sp>
      <p:sp>
        <p:nvSpPr>
          <p:cNvPr id="23" name="object 23"/>
          <p:cNvSpPr txBox="1"/>
          <p:nvPr/>
        </p:nvSpPr>
        <p:spPr>
          <a:xfrm>
            <a:off x="3402076" y="5693760"/>
            <a:ext cx="1143000" cy="282549"/>
          </a:xfrm>
          <a:prstGeom prst="rect">
            <a:avLst/>
          </a:prstGeom>
        </p:spPr>
        <p:txBody>
          <a:bodyPr wrap="square" lIns="0" tIns="0" rIns="0" bIns="0" rtlCol="0">
            <a:noAutofit/>
          </a:bodyPr>
          <a:lstStyle/>
          <a:p>
            <a:pPr marL="357720" marR="357437" algn="ctr">
              <a:lnSpc>
                <a:spcPct val="95825"/>
              </a:lnSpc>
              <a:spcBef>
                <a:spcPts val="415"/>
              </a:spcBef>
            </a:pPr>
            <a:r>
              <a:rPr sz="1400" b="1" spc="-4" dirty="0" smtClean="0">
                <a:latin typeface="Times New Roman"/>
                <a:cs typeface="Times New Roman"/>
              </a:rPr>
              <a:t>P</a:t>
            </a:r>
            <a:r>
              <a:rPr sz="1400" b="1" spc="0" dirty="0" smtClean="0">
                <a:latin typeface="Times New Roman"/>
                <a:cs typeface="Times New Roman"/>
              </a:rPr>
              <a:t>HÙ</a:t>
            </a:r>
            <a:endParaRPr sz="1400">
              <a:latin typeface="Times New Roman"/>
              <a:cs typeface="Times New Roman"/>
            </a:endParaRPr>
          </a:p>
        </p:txBody>
      </p:sp>
      <p:sp>
        <p:nvSpPr>
          <p:cNvPr id="22" name="object 22"/>
          <p:cNvSpPr txBox="1"/>
          <p:nvPr/>
        </p:nvSpPr>
        <p:spPr>
          <a:xfrm>
            <a:off x="3059176" y="5007985"/>
            <a:ext cx="1828800" cy="282549"/>
          </a:xfrm>
          <a:prstGeom prst="rect">
            <a:avLst/>
          </a:prstGeom>
        </p:spPr>
        <p:txBody>
          <a:bodyPr wrap="square" lIns="0" tIns="0" rIns="0" bIns="0" rtlCol="0">
            <a:noAutofit/>
          </a:bodyPr>
          <a:lstStyle/>
          <a:p>
            <a:pPr marL="427989">
              <a:lnSpc>
                <a:spcPct val="95825"/>
              </a:lnSpc>
              <a:spcBef>
                <a:spcPts val="405"/>
              </a:spcBef>
            </a:pPr>
            <a:r>
              <a:rPr sz="1200" b="1" spc="0" dirty="0" smtClean="0">
                <a:latin typeface="Arial"/>
                <a:cs typeface="Arial"/>
              </a:rPr>
              <a:t>Ứ</a:t>
            </a:r>
            <a:r>
              <a:rPr sz="1200" b="1" spc="4" dirty="0" smtClean="0">
                <a:latin typeface="Arial"/>
                <a:cs typeface="Arial"/>
              </a:rPr>
              <a:t> </a:t>
            </a:r>
            <a:r>
              <a:rPr sz="1200" b="1" spc="0" dirty="0" smtClean="0">
                <a:latin typeface="Arial"/>
                <a:cs typeface="Arial"/>
              </a:rPr>
              <a:t>muối</a:t>
            </a:r>
            <a:r>
              <a:rPr sz="1200" b="1" spc="14" dirty="0" smtClean="0">
                <a:latin typeface="Arial"/>
                <a:cs typeface="Arial"/>
              </a:rPr>
              <a:t> </a:t>
            </a:r>
            <a:r>
              <a:rPr sz="1200" b="1" spc="0" dirty="0" smtClean="0">
                <a:latin typeface="Arial"/>
                <a:cs typeface="Arial"/>
              </a:rPr>
              <a:t>n</a:t>
            </a:r>
            <a:r>
              <a:rPr sz="1200" b="1" spc="-4" dirty="0" smtClean="0">
                <a:latin typeface="Arial"/>
                <a:cs typeface="Arial"/>
              </a:rPr>
              <a:t>ư</a:t>
            </a:r>
            <a:r>
              <a:rPr sz="1200" b="1" spc="0" dirty="0" smtClean="0">
                <a:latin typeface="Arial"/>
                <a:cs typeface="Arial"/>
              </a:rPr>
              <a:t>ớc</a:t>
            </a:r>
            <a:endParaRPr sz="1200">
              <a:latin typeface="Arial"/>
              <a:cs typeface="Arial"/>
            </a:endParaRPr>
          </a:p>
        </p:txBody>
      </p:sp>
      <p:sp>
        <p:nvSpPr>
          <p:cNvPr id="21" name="object 21"/>
          <p:cNvSpPr txBox="1"/>
          <p:nvPr/>
        </p:nvSpPr>
        <p:spPr>
          <a:xfrm>
            <a:off x="1573276" y="3804838"/>
            <a:ext cx="1143000" cy="800023"/>
          </a:xfrm>
          <a:prstGeom prst="rect">
            <a:avLst/>
          </a:prstGeom>
        </p:spPr>
        <p:txBody>
          <a:bodyPr wrap="square" lIns="0" tIns="0" rIns="0" bIns="0" rtlCol="0">
            <a:noAutofit/>
          </a:bodyPr>
          <a:lstStyle/>
          <a:p>
            <a:pPr marL="139843" marR="140950" indent="0" algn="ctr">
              <a:lnSpc>
                <a:spcPct val="100041"/>
              </a:lnSpc>
              <a:spcBef>
                <a:spcPts val="400"/>
              </a:spcBef>
            </a:pPr>
            <a:r>
              <a:rPr sz="1100" b="1" spc="-4" dirty="0" smtClean="0">
                <a:latin typeface="Arial"/>
                <a:cs typeface="Arial"/>
              </a:rPr>
              <a:t>K</a:t>
            </a:r>
            <a:r>
              <a:rPr sz="1100" b="1" spc="4" dirty="0" smtClean="0">
                <a:latin typeface="Arial"/>
                <a:cs typeface="Arial"/>
              </a:rPr>
              <a:t>í</a:t>
            </a:r>
            <a:r>
              <a:rPr sz="1100" b="1" spc="0" dirty="0" smtClean="0">
                <a:latin typeface="Arial"/>
                <a:cs typeface="Arial"/>
              </a:rPr>
              <a:t>ch</a:t>
            </a:r>
            <a:r>
              <a:rPr sz="1100" b="1" spc="-9" dirty="0" smtClean="0">
                <a:latin typeface="Arial"/>
                <a:cs typeface="Arial"/>
              </a:rPr>
              <a:t> </a:t>
            </a:r>
            <a:r>
              <a:rPr sz="1100" b="1" spc="-4" dirty="0" smtClean="0">
                <a:latin typeface="Arial"/>
                <a:cs typeface="Arial"/>
              </a:rPr>
              <a:t>họa</a:t>
            </a:r>
            <a:r>
              <a:rPr sz="1100" b="1" spc="0" dirty="0" smtClean="0">
                <a:latin typeface="Arial"/>
                <a:cs typeface="Arial"/>
              </a:rPr>
              <a:t>t </a:t>
            </a:r>
            <a:r>
              <a:rPr sz="1100" b="1" spc="-4" dirty="0" smtClean="0">
                <a:latin typeface="Arial"/>
                <a:cs typeface="Arial"/>
              </a:rPr>
              <a:t>hệ R</a:t>
            </a:r>
            <a:r>
              <a:rPr sz="1100" b="1" spc="0" dirty="0" smtClean="0">
                <a:latin typeface="Arial"/>
                <a:cs typeface="Arial"/>
              </a:rPr>
              <a:t>e</a:t>
            </a:r>
            <a:r>
              <a:rPr sz="1100" b="1" spc="-4" dirty="0" smtClean="0">
                <a:latin typeface="Arial"/>
                <a:cs typeface="Arial"/>
              </a:rPr>
              <a:t>n</a:t>
            </a:r>
            <a:r>
              <a:rPr sz="1100" b="1" spc="4" dirty="0" smtClean="0">
                <a:latin typeface="Arial"/>
                <a:cs typeface="Arial"/>
              </a:rPr>
              <a:t>i</a:t>
            </a:r>
            <a:r>
              <a:rPr sz="1100" b="1" spc="0" dirty="0" smtClean="0">
                <a:latin typeface="Arial"/>
                <a:cs typeface="Arial"/>
              </a:rPr>
              <a:t>n </a:t>
            </a:r>
            <a:r>
              <a:rPr sz="1100" b="1" spc="-39" dirty="0" smtClean="0">
                <a:latin typeface="Arial"/>
                <a:cs typeface="Arial"/>
              </a:rPr>
              <a:t>A</a:t>
            </a:r>
            <a:r>
              <a:rPr sz="1100" b="1" spc="0" dirty="0" smtClean="0">
                <a:latin typeface="Arial"/>
                <a:cs typeface="Arial"/>
              </a:rPr>
              <a:t>n</a:t>
            </a:r>
            <a:r>
              <a:rPr sz="1100" b="1" spc="-4" dirty="0" smtClean="0">
                <a:latin typeface="Arial"/>
                <a:cs typeface="Arial"/>
              </a:rPr>
              <a:t>g</a:t>
            </a:r>
            <a:r>
              <a:rPr sz="1100" b="1" spc="4" dirty="0" smtClean="0">
                <a:latin typeface="Arial"/>
                <a:cs typeface="Arial"/>
              </a:rPr>
              <a:t>i</a:t>
            </a:r>
            <a:r>
              <a:rPr sz="1100" b="1" spc="0" dirty="0" smtClean="0">
                <a:latin typeface="Arial"/>
                <a:cs typeface="Arial"/>
              </a:rPr>
              <a:t>oten</a:t>
            </a:r>
            <a:r>
              <a:rPr sz="1100" b="1" spc="-4" dirty="0" smtClean="0">
                <a:latin typeface="Arial"/>
                <a:cs typeface="Arial"/>
              </a:rPr>
              <a:t>s</a:t>
            </a:r>
            <a:r>
              <a:rPr sz="1100" b="1" spc="4" dirty="0" smtClean="0">
                <a:latin typeface="Arial"/>
                <a:cs typeface="Arial"/>
              </a:rPr>
              <a:t>i</a:t>
            </a:r>
            <a:r>
              <a:rPr sz="1100" b="1" spc="0" dirty="0" smtClean="0">
                <a:latin typeface="Arial"/>
                <a:cs typeface="Arial"/>
              </a:rPr>
              <a:t>n </a:t>
            </a:r>
            <a:r>
              <a:rPr sz="1100" b="1" spc="-39" dirty="0" smtClean="0">
                <a:latin typeface="Arial"/>
                <a:cs typeface="Arial"/>
              </a:rPr>
              <a:t>A</a:t>
            </a:r>
            <a:r>
              <a:rPr sz="1100" b="1" spc="4" dirty="0" smtClean="0">
                <a:latin typeface="Arial"/>
                <a:cs typeface="Arial"/>
              </a:rPr>
              <a:t>l</a:t>
            </a:r>
            <a:r>
              <a:rPr sz="1100" b="1" spc="0" dirty="0" smtClean="0">
                <a:latin typeface="Arial"/>
                <a:cs typeface="Arial"/>
              </a:rPr>
              <a:t>d</a:t>
            </a:r>
            <a:r>
              <a:rPr sz="1100" b="1" spc="-4" dirty="0" smtClean="0">
                <a:latin typeface="Arial"/>
                <a:cs typeface="Arial"/>
              </a:rPr>
              <a:t>o</a:t>
            </a:r>
            <a:r>
              <a:rPr sz="1100" b="1" spc="0" dirty="0" smtClean="0">
                <a:latin typeface="Arial"/>
                <a:cs typeface="Arial"/>
              </a:rPr>
              <a:t>sterone</a:t>
            </a:r>
            <a:endParaRPr sz="1100">
              <a:latin typeface="Arial"/>
              <a:cs typeface="Arial"/>
            </a:endParaRPr>
          </a:p>
        </p:txBody>
      </p:sp>
      <p:sp>
        <p:nvSpPr>
          <p:cNvPr id="20" name="object 20"/>
          <p:cNvSpPr txBox="1"/>
          <p:nvPr/>
        </p:nvSpPr>
        <p:spPr>
          <a:xfrm>
            <a:off x="2850411" y="3790802"/>
            <a:ext cx="1371600" cy="800023"/>
          </a:xfrm>
          <a:prstGeom prst="rect">
            <a:avLst/>
          </a:prstGeom>
        </p:spPr>
        <p:txBody>
          <a:bodyPr wrap="square" lIns="0" tIns="0" rIns="0" bIns="0" rtlCol="0">
            <a:noAutofit/>
          </a:bodyPr>
          <a:lstStyle/>
          <a:p>
            <a:pPr marL="75327" marR="74383" algn="ctr">
              <a:lnSpc>
                <a:spcPct val="95825"/>
              </a:lnSpc>
              <a:spcBef>
                <a:spcPts val="400"/>
              </a:spcBef>
            </a:pPr>
            <a:r>
              <a:rPr sz="1100" b="1" spc="-4" dirty="0" smtClean="0">
                <a:latin typeface="Arial"/>
                <a:cs typeface="Arial"/>
              </a:rPr>
              <a:t>K</a:t>
            </a:r>
            <a:r>
              <a:rPr sz="1100" b="1" spc="4" dirty="0" smtClean="0">
                <a:latin typeface="Arial"/>
                <a:cs typeface="Arial"/>
              </a:rPr>
              <a:t>í</a:t>
            </a:r>
            <a:r>
              <a:rPr sz="1100" b="1" spc="0" dirty="0" smtClean="0">
                <a:latin typeface="Arial"/>
                <a:cs typeface="Arial"/>
              </a:rPr>
              <a:t>ch</a:t>
            </a:r>
            <a:r>
              <a:rPr sz="1100" b="1" spc="-9" dirty="0" smtClean="0">
                <a:latin typeface="Arial"/>
                <a:cs typeface="Arial"/>
              </a:rPr>
              <a:t> </a:t>
            </a:r>
            <a:r>
              <a:rPr sz="1100" b="1" spc="-4" dirty="0" smtClean="0">
                <a:latin typeface="Arial"/>
                <a:cs typeface="Arial"/>
              </a:rPr>
              <a:t>họa</a:t>
            </a:r>
            <a:r>
              <a:rPr sz="1100" b="1" spc="0" dirty="0" smtClean="0">
                <a:latin typeface="Arial"/>
                <a:cs typeface="Arial"/>
              </a:rPr>
              <a:t>t </a:t>
            </a:r>
            <a:r>
              <a:rPr sz="1100" b="1" spc="-4" dirty="0" smtClean="0">
                <a:latin typeface="Arial"/>
                <a:cs typeface="Arial"/>
              </a:rPr>
              <a:t>h</a:t>
            </a:r>
            <a:r>
              <a:rPr sz="1100" b="1" spc="0" dirty="0" smtClean="0">
                <a:latin typeface="Arial"/>
                <a:cs typeface="Arial"/>
              </a:rPr>
              <a:t>ệ</a:t>
            </a:r>
            <a:r>
              <a:rPr sz="1100" b="1" spc="-4" dirty="0" smtClean="0">
                <a:latin typeface="Arial"/>
                <a:cs typeface="Arial"/>
              </a:rPr>
              <a:t> </a:t>
            </a:r>
            <a:r>
              <a:rPr sz="1100" b="1" spc="4" dirty="0" smtClean="0">
                <a:latin typeface="Arial"/>
                <a:cs typeface="Arial"/>
              </a:rPr>
              <a:t>t</a:t>
            </a:r>
            <a:r>
              <a:rPr sz="1100" b="1" spc="0" dirty="0" smtClean="0">
                <a:latin typeface="Arial"/>
                <a:cs typeface="Arial"/>
              </a:rPr>
              <a:t>h</a:t>
            </a:r>
            <a:r>
              <a:rPr sz="1100" b="1" spc="-4" dirty="0" smtClean="0">
                <a:latin typeface="Arial"/>
                <a:cs typeface="Arial"/>
              </a:rPr>
              <a:t>ầ</a:t>
            </a:r>
            <a:r>
              <a:rPr sz="1100" b="1" spc="0" dirty="0" smtClean="0">
                <a:latin typeface="Arial"/>
                <a:cs typeface="Arial"/>
              </a:rPr>
              <a:t>n</a:t>
            </a:r>
            <a:endParaRPr sz="1100" dirty="0">
              <a:latin typeface="Arial"/>
              <a:cs typeface="Arial"/>
            </a:endParaRPr>
          </a:p>
          <a:p>
            <a:pPr marL="197233" marR="196925" algn="ctr">
              <a:lnSpc>
                <a:spcPct val="95825"/>
              </a:lnSpc>
              <a:spcBef>
                <a:spcPts val="55"/>
              </a:spcBef>
            </a:pPr>
            <a:r>
              <a:rPr sz="1100" b="1" spc="0" dirty="0" smtClean="0">
                <a:latin typeface="Arial"/>
                <a:cs typeface="Arial"/>
              </a:rPr>
              <a:t>kinh</a:t>
            </a:r>
            <a:r>
              <a:rPr sz="1100" b="1" spc="-9" dirty="0" smtClean="0">
                <a:latin typeface="Arial"/>
                <a:cs typeface="Arial"/>
              </a:rPr>
              <a:t> </a:t>
            </a:r>
            <a:r>
              <a:rPr sz="1100" b="1" spc="-4" dirty="0" smtClean="0">
                <a:latin typeface="Arial"/>
                <a:cs typeface="Arial"/>
              </a:rPr>
              <a:t>g</a:t>
            </a:r>
            <a:r>
              <a:rPr sz="1100" b="1" spc="4" dirty="0" smtClean="0">
                <a:latin typeface="Arial"/>
                <a:cs typeface="Arial"/>
              </a:rPr>
              <a:t>i</a:t>
            </a:r>
            <a:r>
              <a:rPr sz="1100" b="1" spc="0" dirty="0" smtClean="0">
                <a:latin typeface="Arial"/>
                <a:cs typeface="Arial"/>
              </a:rPr>
              <a:t>ao</a:t>
            </a:r>
            <a:r>
              <a:rPr sz="1100" b="1" spc="-19" dirty="0" smtClean="0">
                <a:latin typeface="Arial"/>
                <a:cs typeface="Arial"/>
              </a:rPr>
              <a:t> </a:t>
            </a:r>
            <a:r>
              <a:rPr sz="1100" b="1" spc="-4" dirty="0" smtClean="0">
                <a:latin typeface="Arial"/>
                <a:cs typeface="Arial"/>
              </a:rPr>
              <a:t>cảm</a:t>
            </a:r>
            <a:endParaRPr sz="1100" dirty="0">
              <a:latin typeface="Arial"/>
              <a:cs typeface="Arial"/>
            </a:endParaRPr>
          </a:p>
        </p:txBody>
      </p:sp>
      <p:sp>
        <p:nvSpPr>
          <p:cNvPr id="19" name="object 19"/>
          <p:cNvSpPr txBox="1"/>
          <p:nvPr/>
        </p:nvSpPr>
        <p:spPr>
          <a:xfrm>
            <a:off x="4316476" y="3804838"/>
            <a:ext cx="914400" cy="800023"/>
          </a:xfrm>
          <a:prstGeom prst="rect">
            <a:avLst/>
          </a:prstGeom>
        </p:spPr>
        <p:txBody>
          <a:bodyPr wrap="square" lIns="0" tIns="0" rIns="0" bIns="0" rtlCol="0">
            <a:noAutofit/>
          </a:bodyPr>
          <a:lstStyle/>
          <a:p>
            <a:pPr marL="111141" marR="109504" indent="-1804" algn="ctr">
              <a:lnSpc>
                <a:spcPct val="100137"/>
              </a:lnSpc>
              <a:spcBef>
                <a:spcPts val="400"/>
              </a:spcBef>
            </a:pPr>
            <a:r>
              <a:rPr sz="1100" b="1" spc="-14" dirty="0" smtClean="0">
                <a:latin typeface="Arial"/>
                <a:cs typeface="Arial"/>
              </a:rPr>
              <a:t>T</a:t>
            </a:r>
            <a:r>
              <a:rPr sz="1100" b="1" spc="0" dirty="0" smtClean="0">
                <a:latin typeface="Arial"/>
                <a:cs typeface="Arial"/>
              </a:rPr>
              <a:t>ă</a:t>
            </a:r>
            <a:r>
              <a:rPr sz="1100" b="1" spc="-4" dirty="0" smtClean="0">
                <a:latin typeface="Arial"/>
                <a:cs typeface="Arial"/>
              </a:rPr>
              <a:t>n</a:t>
            </a:r>
            <a:r>
              <a:rPr sz="1100" b="1" spc="0" dirty="0" smtClean="0">
                <a:latin typeface="Arial"/>
                <a:cs typeface="Arial"/>
              </a:rPr>
              <a:t>g </a:t>
            </a:r>
            <a:r>
              <a:rPr sz="1100" b="1" spc="-4" dirty="0" smtClean="0">
                <a:latin typeface="Arial"/>
                <a:cs typeface="Arial"/>
              </a:rPr>
              <a:t>phóng </a:t>
            </a:r>
            <a:r>
              <a:rPr sz="1100" b="1" spc="4" dirty="0" smtClean="0">
                <a:latin typeface="Arial"/>
                <a:cs typeface="Arial"/>
              </a:rPr>
              <a:t>t</a:t>
            </a:r>
            <a:r>
              <a:rPr sz="1100" b="1" spc="0" dirty="0" smtClean="0">
                <a:latin typeface="Arial"/>
                <a:cs typeface="Arial"/>
              </a:rPr>
              <a:t>hích</a:t>
            </a:r>
            <a:r>
              <a:rPr sz="1100" b="1" spc="-14" dirty="0" smtClean="0">
                <a:latin typeface="Arial"/>
                <a:cs typeface="Arial"/>
              </a:rPr>
              <a:t> </a:t>
            </a:r>
            <a:r>
              <a:rPr sz="1100" b="1" spc="-39" dirty="0" smtClean="0">
                <a:latin typeface="Arial"/>
                <a:cs typeface="Arial"/>
              </a:rPr>
              <a:t>A</a:t>
            </a:r>
            <a:r>
              <a:rPr sz="1100" b="1" spc="-4" dirty="0" smtClean="0">
                <a:latin typeface="Arial"/>
                <a:cs typeface="Arial"/>
              </a:rPr>
              <a:t>D</a:t>
            </a:r>
            <a:r>
              <a:rPr sz="1100" b="1" spc="0" dirty="0" smtClean="0">
                <a:latin typeface="Arial"/>
                <a:cs typeface="Arial"/>
              </a:rPr>
              <a:t>H</a:t>
            </a:r>
            <a:endParaRPr sz="1100">
              <a:latin typeface="Arial"/>
              <a:cs typeface="Arial"/>
            </a:endParaRPr>
          </a:p>
        </p:txBody>
      </p:sp>
      <p:sp>
        <p:nvSpPr>
          <p:cNvPr id="18" name="object 18"/>
          <p:cNvSpPr txBox="1"/>
          <p:nvPr/>
        </p:nvSpPr>
        <p:spPr>
          <a:xfrm>
            <a:off x="5456797" y="3804838"/>
            <a:ext cx="1257300" cy="800023"/>
          </a:xfrm>
          <a:prstGeom prst="rect">
            <a:avLst/>
          </a:prstGeom>
        </p:spPr>
        <p:txBody>
          <a:bodyPr wrap="square" lIns="0" tIns="0" rIns="0" bIns="0" rtlCol="0">
            <a:noAutofit/>
          </a:bodyPr>
          <a:lstStyle/>
          <a:p>
            <a:pPr marL="135906" marR="134671" algn="ctr">
              <a:lnSpc>
                <a:spcPct val="100137"/>
              </a:lnSpc>
              <a:spcBef>
                <a:spcPts val="400"/>
              </a:spcBef>
            </a:pPr>
            <a:r>
              <a:rPr sz="1100" b="1" spc="-4" dirty="0" smtClean="0">
                <a:latin typeface="Arial"/>
                <a:cs typeface="Arial"/>
              </a:rPr>
              <a:t>Ứ</a:t>
            </a:r>
            <a:r>
              <a:rPr sz="1100" b="1" spc="0" dirty="0" smtClean="0">
                <a:latin typeface="Arial"/>
                <a:cs typeface="Arial"/>
              </a:rPr>
              <a:t>c</a:t>
            </a:r>
            <a:r>
              <a:rPr sz="1100" b="1" spc="-4" dirty="0" smtClean="0">
                <a:latin typeface="Arial"/>
                <a:cs typeface="Arial"/>
              </a:rPr>
              <a:t> </a:t>
            </a:r>
            <a:r>
              <a:rPr sz="1100" b="1" spc="0" dirty="0" smtClean="0">
                <a:latin typeface="Arial"/>
                <a:cs typeface="Arial"/>
              </a:rPr>
              <a:t>chế</a:t>
            </a:r>
            <a:r>
              <a:rPr sz="1100" b="1" spc="-4" dirty="0" smtClean="0">
                <a:latin typeface="Arial"/>
                <a:cs typeface="Arial"/>
              </a:rPr>
              <a:t> bà</a:t>
            </a:r>
            <a:r>
              <a:rPr sz="1100" b="1" spc="0" dirty="0" smtClean="0">
                <a:latin typeface="Arial"/>
                <a:cs typeface="Arial"/>
              </a:rPr>
              <a:t>i </a:t>
            </a:r>
            <a:r>
              <a:rPr sz="1100" b="1" spc="4" dirty="0" smtClean="0">
                <a:latin typeface="Arial"/>
                <a:cs typeface="Arial"/>
              </a:rPr>
              <a:t>ti</a:t>
            </a:r>
            <a:r>
              <a:rPr sz="1100" b="1" spc="0" dirty="0" smtClean="0">
                <a:latin typeface="Arial"/>
                <a:cs typeface="Arial"/>
              </a:rPr>
              <a:t>ết </a:t>
            </a:r>
            <a:r>
              <a:rPr sz="1100" b="1" spc="-4" dirty="0" smtClean="0">
                <a:latin typeface="Arial"/>
                <a:cs typeface="Arial"/>
              </a:rPr>
              <a:t>N</a:t>
            </a:r>
            <a:r>
              <a:rPr sz="1100" b="1" spc="0" dirty="0" smtClean="0">
                <a:latin typeface="Arial"/>
                <a:cs typeface="Arial"/>
              </a:rPr>
              <a:t>atr</a:t>
            </a:r>
            <a:r>
              <a:rPr sz="1100" b="1" spc="4" dirty="0" smtClean="0">
                <a:latin typeface="Arial"/>
                <a:cs typeface="Arial"/>
              </a:rPr>
              <a:t>i</a:t>
            </a:r>
            <a:r>
              <a:rPr sz="1100" b="1" spc="-4" dirty="0" smtClean="0">
                <a:latin typeface="Arial"/>
                <a:cs typeface="Arial"/>
              </a:rPr>
              <a:t>u</a:t>
            </a:r>
            <a:r>
              <a:rPr sz="1100" b="1" spc="0" dirty="0" smtClean="0">
                <a:latin typeface="Arial"/>
                <a:cs typeface="Arial"/>
              </a:rPr>
              <a:t>ret</a:t>
            </a:r>
            <a:r>
              <a:rPr sz="1100" b="1" spc="-4" dirty="0" smtClean="0">
                <a:latin typeface="Arial"/>
                <a:cs typeface="Arial"/>
              </a:rPr>
              <a:t>i</a:t>
            </a:r>
            <a:r>
              <a:rPr sz="1100" b="1" spc="0" dirty="0" smtClean="0">
                <a:latin typeface="Arial"/>
                <a:cs typeface="Arial"/>
              </a:rPr>
              <a:t>c p</a:t>
            </a:r>
            <a:r>
              <a:rPr sz="1100" b="1" spc="-4" dirty="0" smtClean="0">
                <a:latin typeface="Arial"/>
                <a:cs typeface="Arial"/>
              </a:rPr>
              <a:t>e</a:t>
            </a:r>
            <a:r>
              <a:rPr sz="1100" b="1" spc="0" dirty="0" smtClean="0">
                <a:latin typeface="Arial"/>
                <a:cs typeface="Arial"/>
              </a:rPr>
              <a:t>pt</a:t>
            </a:r>
            <a:r>
              <a:rPr sz="1100" b="1" spc="4" dirty="0" smtClean="0">
                <a:latin typeface="Arial"/>
                <a:cs typeface="Arial"/>
              </a:rPr>
              <a:t>i</a:t>
            </a:r>
            <a:r>
              <a:rPr sz="1100" b="1" spc="0" dirty="0" smtClean="0">
                <a:latin typeface="Arial"/>
                <a:cs typeface="Arial"/>
              </a:rPr>
              <a:t>de</a:t>
            </a:r>
            <a:endParaRPr sz="1100" dirty="0">
              <a:latin typeface="Arial"/>
              <a:cs typeface="Arial"/>
            </a:endParaRPr>
          </a:p>
        </p:txBody>
      </p:sp>
      <p:sp>
        <p:nvSpPr>
          <p:cNvPr id="17" name="object 17"/>
          <p:cNvSpPr txBox="1"/>
          <p:nvPr/>
        </p:nvSpPr>
        <p:spPr>
          <a:xfrm>
            <a:off x="2678176" y="3022608"/>
            <a:ext cx="2286000" cy="342861"/>
          </a:xfrm>
          <a:prstGeom prst="rect">
            <a:avLst/>
          </a:prstGeom>
        </p:spPr>
        <p:txBody>
          <a:bodyPr wrap="square" lIns="0" tIns="0" rIns="0" bIns="0" rtlCol="0">
            <a:noAutofit/>
          </a:bodyPr>
          <a:lstStyle/>
          <a:p>
            <a:pPr marL="150003" marR="150583" algn="ctr">
              <a:lnSpc>
                <a:spcPct val="95825"/>
              </a:lnSpc>
              <a:spcBef>
                <a:spcPts val="400"/>
              </a:spcBef>
            </a:pPr>
            <a:r>
              <a:rPr sz="1100" b="1" spc="4" dirty="0" smtClean="0">
                <a:latin typeface="Arial"/>
                <a:cs typeface="Arial"/>
              </a:rPr>
              <a:t>Gi</a:t>
            </a:r>
            <a:r>
              <a:rPr sz="1100" b="1" spc="0" dirty="0" smtClean="0">
                <a:latin typeface="Arial"/>
                <a:cs typeface="Arial"/>
              </a:rPr>
              <a:t>ảm</a:t>
            </a:r>
            <a:r>
              <a:rPr sz="1100" b="1" spc="-34" dirty="0" smtClean="0">
                <a:latin typeface="Arial"/>
                <a:cs typeface="Arial"/>
              </a:rPr>
              <a:t> </a:t>
            </a:r>
            <a:r>
              <a:rPr sz="1100" b="1" spc="4" dirty="0" smtClean="0">
                <a:latin typeface="Arial"/>
                <a:cs typeface="Arial"/>
              </a:rPr>
              <a:t>t</a:t>
            </a:r>
            <a:r>
              <a:rPr sz="1100" b="1" spc="0" dirty="0" smtClean="0">
                <a:latin typeface="Arial"/>
                <a:cs typeface="Arial"/>
              </a:rPr>
              <a:t>hể</a:t>
            </a:r>
            <a:r>
              <a:rPr sz="1100" b="1" spc="-9" dirty="0" smtClean="0">
                <a:latin typeface="Arial"/>
                <a:cs typeface="Arial"/>
              </a:rPr>
              <a:t> </a:t>
            </a:r>
            <a:r>
              <a:rPr sz="1100" b="1" spc="4" dirty="0" smtClean="0">
                <a:latin typeface="Arial"/>
                <a:cs typeface="Arial"/>
              </a:rPr>
              <a:t>tí</a:t>
            </a:r>
            <a:r>
              <a:rPr sz="1100" b="1" spc="0" dirty="0" smtClean="0">
                <a:latin typeface="Arial"/>
                <a:cs typeface="Arial"/>
              </a:rPr>
              <a:t>ch</a:t>
            </a:r>
            <a:r>
              <a:rPr sz="1100" b="1" spc="-29" dirty="0" smtClean="0">
                <a:latin typeface="Arial"/>
                <a:cs typeface="Arial"/>
              </a:rPr>
              <a:t> </a:t>
            </a:r>
            <a:r>
              <a:rPr sz="1100" b="1" spc="0" dirty="0" smtClean="0">
                <a:latin typeface="Arial"/>
                <a:cs typeface="Arial"/>
              </a:rPr>
              <a:t>dịch</a:t>
            </a:r>
            <a:r>
              <a:rPr sz="1100" b="1" spc="-4" dirty="0" smtClean="0">
                <a:latin typeface="Arial"/>
                <a:cs typeface="Arial"/>
              </a:rPr>
              <a:t> </a:t>
            </a:r>
            <a:r>
              <a:rPr sz="1100" b="1" spc="4" dirty="0" smtClean="0">
                <a:latin typeface="Arial"/>
                <a:cs typeface="Arial"/>
              </a:rPr>
              <a:t>t</a:t>
            </a:r>
            <a:r>
              <a:rPr sz="1100" b="1" spc="0" dirty="0" smtClean="0">
                <a:latin typeface="Arial"/>
                <a:cs typeface="Arial"/>
              </a:rPr>
              <a:t>rong</a:t>
            </a:r>
            <a:r>
              <a:rPr sz="1100" b="1" spc="-19" dirty="0" smtClean="0">
                <a:latin typeface="Arial"/>
                <a:cs typeface="Arial"/>
              </a:rPr>
              <a:t> </a:t>
            </a:r>
            <a:r>
              <a:rPr sz="1100" b="1" spc="4" dirty="0" smtClean="0">
                <a:latin typeface="Arial"/>
                <a:cs typeface="Arial"/>
              </a:rPr>
              <a:t>l</a:t>
            </a:r>
            <a:r>
              <a:rPr sz="1100" b="1" spc="0" dirty="0" smtClean="0">
                <a:latin typeface="Arial"/>
                <a:cs typeface="Arial"/>
              </a:rPr>
              <a:t>ò</a:t>
            </a:r>
            <a:r>
              <a:rPr sz="1100" b="1" spc="-4" dirty="0" smtClean="0">
                <a:latin typeface="Arial"/>
                <a:cs typeface="Arial"/>
              </a:rPr>
              <a:t>n</a:t>
            </a:r>
            <a:r>
              <a:rPr sz="1100" b="1" spc="0" dirty="0" smtClean="0">
                <a:latin typeface="Arial"/>
                <a:cs typeface="Arial"/>
              </a:rPr>
              <a:t>g</a:t>
            </a:r>
            <a:endParaRPr sz="1100" dirty="0">
              <a:latin typeface="Arial"/>
              <a:cs typeface="Arial"/>
            </a:endParaRPr>
          </a:p>
          <a:p>
            <a:pPr marL="936650" marR="936695" algn="ctr">
              <a:lnSpc>
                <a:spcPts val="980"/>
              </a:lnSpc>
              <a:spcBef>
                <a:spcPts val="104"/>
              </a:spcBef>
            </a:pPr>
            <a:r>
              <a:rPr sz="1650" b="1" spc="0" baseline="-13176" dirty="0" smtClean="0">
                <a:latin typeface="Arial"/>
                <a:cs typeface="Arial"/>
              </a:rPr>
              <a:t>mạch</a:t>
            </a:r>
            <a:endParaRPr sz="1100" dirty="0">
              <a:latin typeface="Arial"/>
              <a:cs typeface="Arial"/>
            </a:endParaRPr>
          </a:p>
        </p:txBody>
      </p:sp>
      <p:sp>
        <p:nvSpPr>
          <p:cNvPr id="16" name="object 16"/>
          <p:cNvSpPr txBox="1"/>
          <p:nvPr/>
        </p:nvSpPr>
        <p:spPr>
          <a:xfrm>
            <a:off x="5573776" y="2776227"/>
            <a:ext cx="1257300" cy="342861"/>
          </a:xfrm>
          <a:prstGeom prst="rect">
            <a:avLst/>
          </a:prstGeom>
        </p:spPr>
        <p:txBody>
          <a:bodyPr wrap="square" lIns="0" tIns="0" rIns="0" bIns="0" rtlCol="0">
            <a:noAutofit/>
          </a:bodyPr>
          <a:lstStyle/>
          <a:p>
            <a:pPr marL="179959">
              <a:lnSpc>
                <a:spcPct val="95825"/>
              </a:lnSpc>
              <a:spcBef>
                <a:spcPts val="405"/>
              </a:spcBef>
            </a:pPr>
            <a:r>
              <a:rPr sz="1100" spc="9" dirty="0" smtClean="0">
                <a:latin typeface="Times New Roman"/>
                <a:cs typeface="Times New Roman"/>
              </a:rPr>
              <a:t>T</a:t>
            </a:r>
            <a:r>
              <a:rPr sz="1100" spc="0" dirty="0" smtClean="0">
                <a:latin typeface="Times New Roman"/>
                <a:cs typeface="Times New Roman"/>
              </a:rPr>
              <a:t>ăng</a:t>
            </a:r>
            <a:r>
              <a:rPr sz="1100" spc="-19" dirty="0" smtClean="0">
                <a:latin typeface="Times New Roman"/>
                <a:cs typeface="Times New Roman"/>
              </a:rPr>
              <a:t> </a:t>
            </a:r>
            <a:r>
              <a:rPr sz="1100" spc="0" dirty="0" smtClean="0">
                <a:latin typeface="Times New Roman"/>
                <a:cs typeface="Times New Roman"/>
              </a:rPr>
              <a:t>Lip</a:t>
            </a:r>
            <a:r>
              <a:rPr sz="1100" spc="4" dirty="0" smtClean="0">
                <a:latin typeface="Times New Roman"/>
                <a:cs typeface="Times New Roman"/>
              </a:rPr>
              <a:t>i</a:t>
            </a:r>
            <a:r>
              <a:rPr sz="1100" spc="0" dirty="0" smtClean="0">
                <a:latin typeface="Times New Roman"/>
                <a:cs typeface="Times New Roman"/>
              </a:rPr>
              <a:t>d</a:t>
            </a:r>
            <a:r>
              <a:rPr sz="1100" spc="-25" dirty="0" smtClean="0">
                <a:latin typeface="Times New Roman"/>
                <a:cs typeface="Times New Roman"/>
              </a:rPr>
              <a:t> </a:t>
            </a:r>
            <a:r>
              <a:rPr sz="1100" spc="-19" dirty="0" smtClean="0">
                <a:latin typeface="Times New Roman"/>
                <a:cs typeface="Times New Roman"/>
              </a:rPr>
              <a:t>m</a:t>
            </a:r>
            <a:r>
              <a:rPr sz="1100" spc="0" dirty="0" smtClean="0">
                <a:latin typeface="Times New Roman"/>
                <a:cs typeface="Times New Roman"/>
              </a:rPr>
              <a:t>áu</a:t>
            </a:r>
            <a:endParaRPr sz="1100" dirty="0">
              <a:latin typeface="Times New Roman"/>
              <a:cs typeface="Times New Roman"/>
            </a:endParaRPr>
          </a:p>
        </p:txBody>
      </p:sp>
      <p:sp>
        <p:nvSpPr>
          <p:cNvPr id="15" name="object 15"/>
          <p:cNvSpPr txBox="1"/>
          <p:nvPr/>
        </p:nvSpPr>
        <p:spPr>
          <a:xfrm>
            <a:off x="2944876" y="2607939"/>
            <a:ext cx="1714500" cy="282549"/>
          </a:xfrm>
          <a:prstGeom prst="rect">
            <a:avLst/>
          </a:prstGeom>
        </p:spPr>
        <p:txBody>
          <a:bodyPr wrap="square" lIns="0" tIns="0" rIns="0" bIns="0" rtlCol="0">
            <a:noAutofit/>
          </a:bodyPr>
          <a:lstStyle/>
          <a:p>
            <a:pPr marL="209804">
              <a:lnSpc>
                <a:spcPct val="95825"/>
              </a:lnSpc>
              <a:spcBef>
                <a:spcPts val="400"/>
              </a:spcBef>
            </a:pPr>
            <a:r>
              <a:rPr sz="1100" b="1" spc="-4" dirty="0" smtClean="0">
                <a:latin typeface="Arial"/>
                <a:cs typeface="Arial"/>
              </a:rPr>
              <a:t>D</a:t>
            </a:r>
            <a:r>
              <a:rPr sz="1100" b="1" spc="4" dirty="0" smtClean="0">
                <a:latin typeface="Arial"/>
                <a:cs typeface="Arial"/>
              </a:rPr>
              <a:t>ị</a:t>
            </a:r>
            <a:r>
              <a:rPr sz="1100" b="1" spc="0" dirty="0" smtClean="0">
                <a:latin typeface="Arial"/>
                <a:cs typeface="Arial"/>
              </a:rPr>
              <a:t>ch</a:t>
            </a:r>
            <a:r>
              <a:rPr sz="1100" b="1" spc="-4" dirty="0" smtClean="0">
                <a:latin typeface="Arial"/>
                <a:cs typeface="Arial"/>
              </a:rPr>
              <a:t> </a:t>
            </a:r>
            <a:r>
              <a:rPr sz="1100" b="1" spc="4" dirty="0" smtClean="0">
                <a:latin typeface="Arial"/>
                <a:cs typeface="Arial"/>
              </a:rPr>
              <a:t>t</a:t>
            </a:r>
            <a:r>
              <a:rPr sz="1100" b="1" spc="0" dirty="0" smtClean="0">
                <a:latin typeface="Arial"/>
                <a:cs typeface="Arial"/>
              </a:rPr>
              <a:t>h</a:t>
            </a:r>
            <a:r>
              <a:rPr sz="1100" b="1" spc="-4" dirty="0" smtClean="0">
                <a:latin typeface="Arial"/>
                <a:cs typeface="Arial"/>
              </a:rPr>
              <a:t>ó</a:t>
            </a:r>
            <a:r>
              <a:rPr sz="1100" b="1" spc="0" dirty="0" smtClean="0">
                <a:latin typeface="Arial"/>
                <a:cs typeface="Arial"/>
              </a:rPr>
              <a:t>at</a:t>
            </a:r>
            <a:r>
              <a:rPr sz="1100" b="1" spc="-14" dirty="0" smtClean="0">
                <a:latin typeface="Arial"/>
                <a:cs typeface="Arial"/>
              </a:rPr>
              <a:t> </a:t>
            </a:r>
            <a:r>
              <a:rPr sz="1100" b="1" spc="0" dirty="0" smtClean="0">
                <a:latin typeface="Arial"/>
                <a:cs typeface="Arial"/>
              </a:rPr>
              <a:t>ra</a:t>
            </a:r>
            <a:r>
              <a:rPr sz="1100" b="1" spc="-14" dirty="0" smtClean="0">
                <a:latin typeface="Arial"/>
                <a:cs typeface="Arial"/>
              </a:rPr>
              <a:t> </a:t>
            </a:r>
            <a:r>
              <a:rPr sz="1100" b="1" spc="4" dirty="0" smtClean="0">
                <a:latin typeface="Arial"/>
                <a:cs typeface="Arial"/>
              </a:rPr>
              <a:t>m</a:t>
            </a:r>
            <a:r>
              <a:rPr sz="1100" b="1" spc="0" dirty="0" smtClean="0">
                <a:latin typeface="Arial"/>
                <a:cs typeface="Arial"/>
              </a:rPr>
              <a:t>ô</a:t>
            </a:r>
            <a:r>
              <a:rPr sz="1100" b="1" spc="-4" dirty="0" smtClean="0">
                <a:latin typeface="Arial"/>
                <a:cs typeface="Arial"/>
              </a:rPr>
              <a:t> </a:t>
            </a:r>
            <a:r>
              <a:rPr sz="1100" b="1" spc="0" dirty="0" smtClean="0">
                <a:latin typeface="Arial"/>
                <a:cs typeface="Arial"/>
              </a:rPr>
              <a:t>kẽ</a:t>
            </a:r>
            <a:endParaRPr sz="1100">
              <a:latin typeface="Arial"/>
              <a:cs typeface="Arial"/>
            </a:endParaRPr>
          </a:p>
        </p:txBody>
      </p:sp>
      <p:sp>
        <p:nvSpPr>
          <p:cNvPr id="14" name="object 14"/>
          <p:cNvSpPr txBox="1"/>
          <p:nvPr/>
        </p:nvSpPr>
        <p:spPr>
          <a:xfrm>
            <a:off x="5230876" y="2090566"/>
            <a:ext cx="1371600" cy="457149"/>
          </a:xfrm>
          <a:prstGeom prst="rect">
            <a:avLst/>
          </a:prstGeom>
        </p:spPr>
        <p:txBody>
          <a:bodyPr wrap="square" lIns="0" tIns="0" rIns="0" bIns="0" rtlCol="0">
            <a:noAutofit/>
          </a:bodyPr>
          <a:lstStyle/>
          <a:p>
            <a:pPr marL="111378">
              <a:lnSpc>
                <a:spcPct val="95825"/>
              </a:lnSpc>
              <a:spcBef>
                <a:spcPts val="405"/>
              </a:spcBef>
            </a:pPr>
            <a:r>
              <a:rPr sz="1100" spc="0" dirty="0" smtClean="0">
                <a:latin typeface="Times New Roman"/>
                <a:cs typeface="Times New Roman"/>
              </a:rPr>
              <a:t>Sự </a:t>
            </a:r>
            <a:r>
              <a:rPr sz="1100" spc="4" dirty="0" smtClean="0">
                <a:latin typeface="Times New Roman"/>
                <a:cs typeface="Times New Roman"/>
              </a:rPr>
              <a:t>t</a:t>
            </a:r>
            <a:r>
              <a:rPr sz="1100" spc="0" dirty="0" smtClean="0">
                <a:latin typeface="Times New Roman"/>
                <a:cs typeface="Times New Roman"/>
              </a:rPr>
              <a:t>ổng</a:t>
            </a:r>
            <a:r>
              <a:rPr sz="1100" spc="-19" dirty="0" smtClean="0">
                <a:latin typeface="Times New Roman"/>
                <a:cs typeface="Times New Roman"/>
              </a:rPr>
              <a:t> </a:t>
            </a:r>
            <a:r>
              <a:rPr sz="1100" spc="0" dirty="0" smtClean="0">
                <a:latin typeface="Times New Roman"/>
                <a:cs typeface="Times New Roman"/>
              </a:rPr>
              <a:t>h</a:t>
            </a:r>
            <a:r>
              <a:rPr sz="1100" spc="4" dirty="0" smtClean="0">
                <a:latin typeface="Times New Roman"/>
                <a:cs typeface="Times New Roman"/>
              </a:rPr>
              <a:t>ợ</a:t>
            </a:r>
            <a:r>
              <a:rPr sz="1100" spc="0" dirty="0" smtClean="0">
                <a:latin typeface="Times New Roman"/>
                <a:cs typeface="Times New Roman"/>
              </a:rPr>
              <a:t>p </a:t>
            </a:r>
            <a:r>
              <a:rPr sz="1100" spc="4" dirty="0" smtClean="0">
                <a:latin typeface="Times New Roman"/>
                <a:cs typeface="Times New Roman"/>
              </a:rPr>
              <a:t>li</a:t>
            </a:r>
            <a:r>
              <a:rPr sz="1100" spc="0" dirty="0" smtClean="0">
                <a:latin typeface="Times New Roman"/>
                <a:cs typeface="Times New Roman"/>
              </a:rPr>
              <a:t>p</a:t>
            </a:r>
            <a:r>
              <a:rPr sz="1100" spc="4" dirty="0" smtClean="0">
                <a:latin typeface="Times New Roman"/>
                <a:cs typeface="Times New Roman"/>
              </a:rPr>
              <a:t>i</a:t>
            </a:r>
            <a:r>
              <a:rPr sz="1100" spc="0" dirty="0" smtClean="0">
                <a:latin typeface="Times New Roman"/>
                <a:cs typeface="Times New Roman"/>
              </a:rPr>
              <a:t>d</a:t>
            </a:r>
            <a:r>
              <a:rPr sz="1100" spc="-44" dirty="0" smtClean="0">
                <a:latin typeface="Times New Roman"/>
                <a:cs typeface="Times New Roman"/>
              </a:rPr>
              <a:t> </a:t>
            </a:r>
            <a:r>
              <a:rPr sz="1100" spc="0" dirty="0" smtClean="0">
                <a:latin typeface="Times New Roman"/>
                <a:cs typeface="Times New Roman"/>
              </a:rPr>
              <a:t>bù</a:t>
            </a:r>
            <a:endParaRPr sz="1100">
              <a:latin typeface="Times New Roman"/>
              <a:cs typeface="Times New Roman"/>
            </a:endParaRPr>
          </a:p>
        </p:txBody>
      </p:sp>
      <p:sp>
        <p:nvSpPr>
          <p:cNvPr id="13" name="object 13"/>
          <p:cNvSpPr txBox="1"/>
          <p:nvPr/>
        </p:nvSpPr>
        <p:spPr>
          <a:xfrm>
            <a:off x="2716276" y="2119764"/>
            <a:ext cx="2171700" cy="313651"/>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2487676" y="1633354"/>
            <a:ext cx="2628900" cy="351751"/>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2487676" y="1061854"/>
            <a:ext cx="2628900" cy="366991"/>
          </a:xfrm>
          <a:prstGeom prst="rect">
            <a:avLst/>
          </a:prstGeom>
        </p:spPr>
        <p:txBody>
          <a:bodyPr wrap="square" lIns="0" tIns="0" rIns="0" bIns="0" rtlCol="0">
            <a:noAutofit/>
          </a:bodyPr>
          <a:lstStyle/>
          <a:p>
            <a:pPr marL="25400">
              <a:lnSpc>
                <a:spcPts val="1000"/>
              </a:lnSpc>
            </a:pPr>
            <a:endParaRPr sz="1000" dirty="0"/>
          </a:p>
        </p:txBody>
      </p:sp>
      <p:sp>
        <p:nvSpPr>
          <p:cNvPr id="10" name="object 10"/>
          <p:cNvSpPr txBox="1"/>
          <p:nvPr/>
        </p:nvSpPr>
        <p:spPr>
          <a:xfrm>
            <a:off x="2259076" y="596487"/>
            <a:ext cx="2971800" cy="313016"/>
          </a:xfrm>
          <a:prstGeom prst="rect">
            <a:avLst/>
          </a:prstGeom>
        </p:spPr>
        <p:txBody>
          <a:bodyPr wrap="square" lIns="0" tIns="0" rIns="0" bIns="0" rtlCol="0">
            <a:noAutofit/>
          </a:bodyPr>
          <a:lstStyle/>
          <a:p>
            <a:pPr marL="208280">
              <a:lnSpc>
                <a:spcPct val="95825"/>
              </a:lnSpc>
              <a:spcBef>
                <a:spcPts val="395"/>
              </a:spcBef>
            </a:pPr>
            <a:r>
              <a:rPr sz="1100" b="1" spc="-14" dirty="0" smtClean="0">
                <a:latin typeface="Arial"/>
                <a:cs typeface="Arial"/>
              </a:rPr>
              <a:t>T</a:t>
            </a:r>
            <a:r>
              <a:rPr sz="1100" b="1" spc="0" dirty="0" smtClean="0">
                <a:latin typeface="Arial"/>
                <a:cs typeface="Arial"/>
              </a:rPr>
              <a:t>ă</a:t>
            </a:r>
            <a:r>
              <a:rPr sz="1100" b="1" spc="-4" dirty="0" smtClean="0">
                <a:latin typeface="Arial"/>
                <a:cs typeface="Arial"/>
              </a:rPr>
              <a:t>n</a:t>
            </a:r>
            <a:r>
              <a:rPr sz="1100" b="1" spc="0" dirty="0" smtClean="0">
                <a:latin typeface="Arial"/>
                <a:cs typeface="Arial"/>
              </a:rPr>
              <a:t>g</a:t>
            </a:r>
            <a:r>
              <a:rPr sz="1100" b="1" spc="14" dirty="0" smtClean="0">
                <a:latin typeface="Arial"/>
                <a:cs typeface="Arial"/>
              </a:rPr>
              <a:t> </a:t>
            </a:r>
            <a:r>
              <a:rPr sz="1100" b="1" spc="4" dirty="0" smtClean="0">
                <a:latin typeface="Arial"/>
                <a:cs typeface="Arial"/>
              </a:rPr>
              <a:t>tí</a:t>
            </a:r>
            <a:r>
              <a:rPr sz="1100" b="1" spc="0" dirty="0" smtClean="0">
                <a:latin typeface="Arial"/>
                <a:cs typeface="Arial"/>
              </a:rPr>
              <a:t>nh</a:t>
            </a:r>
            <a:r>
              <a:rPr sz="1100" b="1" spc="-29" dirty="0" smtClean="0">
                <a:latin typeface="Arial"/>
                <a:cs typeface="Arial"/>
              </a:rPr>
              <a:t> </a:t>
            </a:r>
            <a:r>
              <a:rPr sz="1100" b="1" spc="4" dirty="0" smtClean="0">
                <a:latin typeface="Arial"/>
                <a:cs typeface="Arial"/>
              </a:rPr>
              <a:t>t</a:t>
            </a:r>
            <a:r>
              <a:rPr sz="1100" b="1" spc="0" dirty="0" smtClean="0">
                <a:latin typeface="Arial"/>
                <a:cs typeface="Arial"/>
              </a:rPr>
              <a:t>h</a:t>
            </a:r>
            <a:r>
              <a:rPr sz="1100" b="1" spc="-4" dirty="0" smtClean="0">
                <a:latin typeface="Arial"/>
                <a:cs typeface="Arial"/>
              </a:rPr>
              <a:t>ấ</a:t>
            </a:r>
            <a:r>
              <a:rPr sz="1100" b="1" spc="0" dirty="0" smtClean="0">
                <a:latin typeface="Arial"/>
                <a:cs typeface="Arial"/>
              </a:rPr>
              <a:t>m</a:t>
            </a:r>
            <a:r>
              <a:rPr sz="1100" b="1" spc="-9" dirty="0" smtClean="0">
                <a:latin typeface="Arial"/>
                <a:cs typeface="Arial"/>
              </a:rPr>
              <a:t> </a:t>
            </a:r>
            <a:r>
              <a:rPr sz="1100" b="1" spc="0" dirty="0" smtClean="0">
                <a:latin typeface="Arial"/>
                <a:cs typeface="Arial"/>
              </a:rPr>
              <a:t>màng</a:t>
            </a:r>
            <a:r>
              <a:rPr sz="1100" b="1" spc="-9" dirty="0" smtClean="0">
                <a:latin typeface="Arial"/>
                <a:cs typeface="Arial"/>
              </a:rPr>
              <a:t> </a:t>
            </a:r>
            <a:r>
              <a:rPr sz="1100" b="1" spc="-4" dirty="0" smtClean="0">
                <a:latin typeface="Arial"/>
                <a:cs typeface="Arial"/>
              </a:rPr>
              <a:t>đá</a:t>
            </a:r>
            <a:r>
              <a:rPr sz="1100" b="1" spc="0" dirty="0" smtClean="0">
                <a:latin typeface="Arial"/>
                <a:cs typeface="Arial"/>
              </a:rPr>
              <a:t>y</a:t>
            </a:r>
            <a:r>
              <a:rPr sz="1100" b="1" spc="-4" dirty="0" smtClean="0">
                <a:latin typeface="Arial"/>
                <a:cs typeface="Arial"/>
              </a:rPr>
              <a:t> </a:t>
            </a:r>
            <a:r>
              <a:rPr sz="1100" b="1" spc="0" dirty="0" smtClean="0">
                <a:latin typeface="Arial"/>
                <a:cs typeface="Arial"/>
              </a:rPr>
              <a:t>cầu</a:t>
            </a:r>
            <a:r>
              <a:rPr sz="1100" b="1" spc="4" dirty="0" smtClean="0">
                <a:latin typeface="Arial"/>
                <a:cs typeface="Arial"/>
              </a:rPr>
              <a:t> t</a:t>
            </a:r>
            <a:r>
              <a:rPr sz="1100" b="1" spc="0" dirty="0" smtClean="0">
                <a:latin typeface="Arial"/>
                <a:cs typeface="Arial"/>
              </a:rPr>
              <a:t>h</a:t>
            </a:r>
            <a:r>
              <a:rPr sz="1100" b="1" spc="-4" dirty="0" smtClean="0">
                <a:latin typeface="Arial"/>
                <a:cs typeface="Arial"/>
              </a:rPr>
              <a:t>ậ</a:t>
            </a:r>
            <a:r>
              <a:rPr sz="1100" b="1" spc="0" dirty="0" smtClean="0">
                <a:latin typeface="Arial"/>
                <a:cs typeface="Arial"/>
              </a:rPr>
              <a:t>n</a:t>
            </a:r>
            <a:r>
              <a:rPr sz="1100" b="1" spc="-19" dirty="0" smtClean="0">
                <a:latin typeface="Arial"/>
                <a:cs typeface="Arial"/>
              </a:rPr>
              <a:t> </a:t>
            </a:r>
            <a:r>
              <a:rPr sz="1100" b="1" spc="-14" dirty="0" smtClean="0">
                <a:latin typeface="Arial"/>
                <a:cs typeface="Arial"/>
              </a:rPr>
              <a:t>v</a:t>
            </a:r>
            <a:r>
              <a:rPr sz="1100" b="1" spc="-4" dirty="0" smtClean="0">
                <a:latin typeface="Arial"/>
                <a:cs typeface="Arial"/>
              </a:rPr>
              <a:t>ớ</a:t>
            </a:r>
            <a:r>
              <a:rPr sz="1100" b="1" spc="0" dirty="0" smtClean="0">
                <a:latin typeface="Arial"/>
                <a:cs typeface="Arial"/>
              </a:rPr>
              <a:t>i</a:t>
            </a:r>
            <a:endParaRPr sz="1100" dirty="0">
              <a:latin typeface="Arial"/>
              <a:cs typeface="Arial"/>
            </a:endParaRPr>
          </a:p>
        </p:txBody>
      </p:sp>
      <p:sp>
        <p:nvSpPr>
          <p:cNvPr id="9" name="object 9"/>
          <p:cNvSpPr txBox="1"/>
          <p:nvPr/>
        </p:nvSpPr>
        <p:spPr>
          <a:xfrm>
            <a:off x="5802376" y="436468"/>
            <a:ext cx="914400" cy="1196848"/>
          </a:xfrm>
          <a:prstGeom prst="rect">
            <a:avLst/>
          </a:prstGeom>
        </p:spPr>
        <p:txBody>
          <a:bodyPr wrap="square" lIns="0" tIns="0" rIns="0" bIns="0" rtlCol="0">
            <a:noAutofit/>
          </a:bodyPr>
          <a:lstStyle/>
          <a:p>
            <a:pPr marL="92456">
              <a:lnSpc>
                <a:spcPct val="95825"/>
              </a:lnSpc>
              <a:spcBef>
                <a:spcPts val="400"/>
              </a:spcBef>
            </a:pPr>
            <a:r>
              <a:rPr sz="1100" spc="0" dirty="0" smtClean="0">
                <a:latin typeface="Times New Roman"/>
                <a:cs typeface="Times New Roman"/>
              </a:rPr>
              <a:t>-</a:t>
            </a:r>
            <a:r>
              <a:rPr sz="1100" spc="-4" dirty="0" smtClean="0">
                <a:latin typeface="Times New Roman"/>
                <a:cs typeface="Times New Roman"/>
              </a:rPr>
              <a:t> </a:t>
            </a:r>
            <a:r>
              <a:rPr sz="1100" spc="9" dirty="0" smtClean="0">
                <a:latin typeface="Times New Roman"/>
                <a:cs typeface="Times New Roman"/>
              </a:rPr>
              <a:t>T</a:t>
            </a:r>
            <a:r>
              <a:rPr sz="1100" spc="0" dirty="0" smtClean="0">
                <a:latin typeface="Times New Roman"/>
                <a:cs typeface="Times New Roman"/>
              </a:rPr>
              <a:t>ăng</a:t>
            </a:r>
            <a:r>
              <a:rPr sz="1100" spc="-9" dirty="0" smtClean="0">
                <a:latin typeface="Times New Roman"/>
                <a:cs typeface="Times New Roman"/>
              </a:rPr>
              <a:t> </a:t>
            </a:r>
            <a:r>
              <a:rPr sz="1100" spc="0" dirty="0" smtClean="0">
                <a:latin typeface="Times New Roman"/>
                <a:cs typeface="Times New Roman"/>
              </a:rPr>
              <a:t>đông</a:t>
            </a:r>
            <a:endParaRPr sz="1100" dirty="0">
              <a:latin typeface="Times New Roman"/>
              <a:cs typeface="Times New Roman"/>
            </a:endParaRPr>
          </a:p>
          <a:p>
            <a:pPr marL="92456">
              <a:lnSpc>
                <a:spcPct val="95825"/>
              </a:lnSpc>
              <a:spcBef>
                <a:spcPts val="55"/>
              </a:spcBef>
            </a:pPr>
            <a:r>
              <a:rPr sz="1100" spc="0" dirty="0" smtClean="0">
                <a:latin typeface="Times New Roman"/>
                <a:cs typeface="Times New Roman"/>
              </a:rPr>
              <a:t>-</a:t>
            </a:r>
            <a:r>
              <a:rPr sz="1100" spc="-4" dirty="0" smtClean="0">
                <a:latin typeface="Times New Roman"/>
                <a:cs typeface="Times New Roman"/>
              </a:rPr>
              <a:t> N</a:t>
            </a:r>
            <a:r>
              <a:rPr sz="1100" spc="0" dirty="0" smtClean="0">
                <a:latin typeface="Times New Roman"/>
                <a:cs typeface="Times New Roman"/>
              </a:rPr>
              <a:t>h</a:t>
            </a:r>
            <a:r>
              <a:rPr sz="1100" spc="4" dirty="0" smtClean="0">
                <a:latin typeface="Times New Roman"/>
                <a:cs typeface="Times New Roman"/>
              </a:rPr>
              <a:t>i</a:t>
            </a:r>
            <a:r>
              <a:rPr sz="1100" spc="0" dirty="0" smtClean="0">
                <a:latin typeface="Times New Roman"/>
                <a:cs typeface="Times New Roman"/>
              </a:rPr>
              <a:t>ễm</a:t>
            </a:r>
            <a:endParaRPr sz="1100" dirty="0">
              <a:latin typeface="Times New Roman"/>
              <a:cs typeface="Times New Roman"/>
            </a:endParaRPr>
          </a:p>
          <a:p>
            <a:pPr marL="92456">
              <a:lnSpc>
                <a:spcPct val="95825"/>
              </a:lnSpc>
              <a:spcBef>
                <a:spcPts val="55"/>
              </a:spcBef>
            </a:pPr>
            <a:r>
              <a:rPr sz="1100" spc="4" dirty="0" smtClean="0">
                <a:latin typeface="Times New Roman"/>
                <a:cs typeface="Times New Roman"/>
              </a:rPr>
              <a:t>tr</a:t>
            </a:r>
            <a:r>
              <a:rPr sz="1100" spc="0" dirty="0" smtClean="0">
                <a:latin typeface="Times New Roman"/>
                <a:cs typeface="Times New Roman"/>
              </a:rPr>
              <a:t>ùng</a:t>
            </a:r>
            <a:endParaRPr sz="1100" dirty="0">
              <a:latin typeface="Times New Roman"/>
              <a:cs typeface="Times New Roman"/>
            </a:endParaRPr>
          </a:p>
          <a:p>
            <a:pPr marL="92456">
              <a:lnSpc>
                <a:spcPct val="95825"/>
              </a:lnSpc>
              <a:spcBef>
                <a:spcPts val="55"/>
              </a:spcBef>
            </a:pPr>
            <a:r>
              <a:rPr sz="1100" spc="0" dirty="0" smtClean="0">
                <a:latin typeface="Times New Roman"/>
                <a:cs typeface="Times New Roman"/>
              </a:rPr>
              <a:t>-</a:t>
            </a:r>
            <a:r>
              <a:rPr sz="1100" spc="-4" dirty="0" smtClean="0">
                <a:latin typeface="Times New Roman"/>
                <a:cs typeface="Times New Roman"/>
              </a:rPr>
              <a:t> C</a:t>
            </a:r>
            <a:r>
              <a:rPr sz="1100" spc="0" dirty="0" smtClean="0">
                <a:latin typeface="Times New Roman"/>
                <a:cs typeface="Times New Roman"/>
              </a:rPr>
              <a:t>ác </a:t>
            </a:r>
            <a:r>
              <a:rPr sz="1100" spc="-4" dirty="0" smtClean="0">
                <a:latin typeface="Times New Roman"/>
                <a:cs typeface="Times New Roman"/>
              </a:rPr>
              <a:t>R</a:t>
            </a:r>
            <a:r>
              <a:rPr sz="1100" spc="0" dirty="0" smtClean="0">
                <a:latin typeface="Times New Roman"/>
                <a:cs typeface="Times New Roman"/>
              </a:rPr>
              <a:t>L</a:t>
            </a:r>
            <a:endParaRPr sz="1100" dirty="0">
              <a:latin typeface="Times New Roman"/>
              <a:cs typeface="Times New Roman"/>
            </a:endParaRPr>
          </a:p>
          <a:p>
            <a:pPr marL="92456">
              <a:lnSpc>
                <a:spcPct val="95825"/>
              </a:lnSpc>
              <a:spcBef>
                <a:spcPts val="1375"/>
              </a:spcBef>
            </a:pPr>
            <a:r>
              <a:rPr sz="1100" spc="-9" dirty="0" smtClean="0">
                <a:latin typeface="Times New Roman"/>
                <a:cs typeface="Times New Roman"/>
              </a:rPr>
              <a:t>k</a:t>
            </a:r>
            <a:r>
              <a:rPr sz="1100" spc="0" dirty="0" smtClean="0">
                <a:latin typeface="Times New Roman"/>
                <a:cs typeface="Times New Roman"/>
              </a:rPr>
              <a:t>hác…</a:t>
            </a:r>
            <a:endParaRPr sz="1100" dirty="0">
              <a:latin typeface="Times New Roman"/>
              <a:cs typeface="Times New Roman"/>
            </a:endParaRPr>
          </a:p>
        </p:txBody>
      </p:sp>
      <p:sp>
        <p:nvSpPr>
          <p:cNvPr id="8" name="object 8"/>
          <p:cNvSpPr txBox="1"/>
          <p:nvPr/>
        </p:nvSpPr>
        <p:spPr>
          <a:xfrm>
            <a:off x="1116012" y="108833"/>
            <a:ext cx="1485963" cy="114274"/>
          </a:xfrm>
          <a:prstGeom prst="rect">
            <a:avLst/>
          </a:prstGeom>
        </p:spPr>
        <p:txBody>
          <a:bodyPr wrap="square" lIns="0" tIns="0" rIns="0" bIns="0" rtlCol="0">
            <a:noAutofit/>
          </a:bodyPr>
          <a:lstStyle/>
          <a:p>
            <a:pPr marL="25400">
              <a:lnSpc>
                <a:spcPts val="850"/>
              </a:lnSpc>
              <a:spcBef>
                <a:spcPts val="49"/>
              </a:spcBef>
            </a:pPr>
            <a:endParaRPr sz="850"/>
          </a:p>
        </p:txBody>
      </p:sp>
      <p:sp>
        <p:nvSpPr>
          <p:cNvPr id="7" name="object 7"/>
          <p:cNvSpPr txBox="1"/>
          <p:nvPr/>
        </p:nvSpPr>
        <p:spPr>
          <a:xfrm>
            <a:off x="2601976" y="108833"/>
            <a:ext cx="2400300" cy="267309"/>
          </a:xfrm>
          <a:prstGeom prst="rect">
            <a:avLst/>
          </a:prstGeom>
        </p:spPr>
        <p:txBody>
          <a:bodyPr wrap="square" lIns="0" tIns="0" rIns="0" bIns="0" rtlCol="0">
            <a:noAutofit/>
          </a:bodyPr>
          <a:lstStyle/>
          <a:p>
            <a:pPr marL="511556">
              <a:lnSpc>
                <a:spcPct val="95825"/>
              </a:lnSpc>
              <a:spcBef>
                <a:spcPts val="400"/>
              </a:spcBef>
            </a:pPr>
            <a:r>
              <a:rPr sz="1200" b="1" spc="0" dirty="0" smtClean="0">
                <a:latin typeface="Arial"/>
                <a:cs typeface="Arial"/>
              </a:rPr>
              <a:t>Hội</a:t>
            </a:r>
            <a:r>
              <a:rPr sz="1200" b="1" spc="14" dirty="0" smtClean="0">
                <a:latin typeface="Arial"/>
                <a:cs typeface="Arial"/>
              </a:rPr>
              <a:t> </a:t>
            </a:r>
            <a:r>
              <a:rPr sz="1200" b="1" spc="4" dirty="0" smtClean="0">
                <a:latin typeface="Arial"/>
                <a:cs typeface="Arial"/>
              </a:rPr>
              <a:t>c</a:t>
            </a:r>
            <a:r>
              <a:rPr sz="1200" b="1" spc="0" dirty="0" smtClean="0">
                <a:latin typeface="Arial"/>
                <a:cs typeface="Arial"/>
              </a:rPr>
              <a:t>h</a:t>
            </a:r>
            <a:r>
              <a:rPr sz="1200" b="1" spc="-4" dirty="0" smtClean="0">
                <a:latin typeface="Arial"/>
                <a:cs typeface="Arial"/>
              </a:rPr>
              <a:t>ứ</a:t>
            </a:r>
            <a:r>
              <a:rPr sz="1200" b="1" spc="0" dirty="0" smtClean="0">
                <a:latin typeface="Arial"/>
                <a:cs typeface="Arial"/>
              </a:rPr>
              <a:t>ng</a:t>
            </a:r>
            <a:r>
              <a:rPr sz="1200" b="1" spc="14" dirty="0" smtClean="0">
                <a:latin typeface="Arial"/>
                <a:cs typeface="Arial"/>
              </a:rPr>
              <a:t> </a:t>
            </a:r>
            <a:r>
              <a:rPr sz="1200" b="1" spc="0" dirty="0" smtClean="0">
                <a:latin typeface="Arial"/>
                <a:cs typeface="Arial"/>
              </a:rPr>
              <a:t>t</a:t>
            </a:r>
            <a:r>
              <a:rPr sz="1200" b="1" spc="-4" dirty="0" smtClean="0">
                <a:latin typeface="Arial"/>
                <a:cs typeface="Arial"/>
              </a:rPr>
              <a:t>h</a:t>
            </a:r>
            <a:r>
              <a:rPr sz="1200" b="1" spc="4" dirty="0" smtClean="0">
                <a:latin typeface="Arial"/>
                <a:cs typeface="Arial"/>
              </a:rPr>
              <a:t>ậ</a:t>
            </a:r>
            <a:r>
              <a:rPr sz="1200" b="1" spc="0" dirty="0" smtClean="0">
                <a:latin typeface="Arial"/>
                <a:cs typeface="Arial"/>
              </a:rPr>
              <a:t>n</a:t>
            </a:r>
            <a:r>
              <a:rPr sz="1200" b="1" spc="14" dirty="0" smtClean="0">
                <a:latin typeface="Arial"/>
                <a:cs typeface="Arial"/>
              </a:rPr>
              <a:t> </a:t>
            </a:r>
            <a:r>
              <a:rPr sz="1200" b="1" spc="0" dirty="0" smtClean="0">
                <a:latin typeface="Arial"/>
                <a:cs typeface="Arial"/>
              </a:rPr>
              <a:t>hư</a:t>
            </a:r>
            <a:endParaRPr sz="1200">
              <a:latin typeface="Arial"/>
              <a:cs typeface="Arial"/>
            </a:endParaRPr>
          </a:p>
        </p:txBody>
      </p:sp>
      <p:sp>
        <p:nvSpPr>
          <p:cNvPr id="6" name="object 6"/>
          <p:cNvSpPr txBox="1"/>
          <p:nvPr/>
        </p:nvSpPr>
        <p:spPr>
          <a:xfrm>
            <a:off x="1116012" y="223108"/>
            <a:ext cx="342963" cy="1470609"/>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458976" y="223108"/>
            <a:ext cx="1143000" cy="15303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714097" y="2598708"/>
            <a:ext cx="3550066" cy="1317574"/>
          </a:xfrm>
          <a:prstGeom prst="rect">
            <a:avLst/>
          </a:prstGeom>
        </p:spPr>
        <p:txBody>
          <a:bodyPr wrap="square" lIns="0" tIns="0" rIns="0" bIns="0" rtlCol="0">
            <a:noAutofit/>
          </a:bodyPr>
          <a:lstStyle/>
          <a:p>
            <a:pPr marR="6766">
              <a:lnSpc>
                <a:spcPts val="1000"/>
              </a:lnSpc>
            </a:pPr>
            <a:endParaRPr sz="1000" dirty="0" smtClean="0"/>
          </a:p>
        </p:txBody>
      </p:sp>
      <p:sp>
        <p:nvSpPr>
          <p:cNvPr id="3" name="object 3"/>
          <p:cNvSpPr txBox="1"/>
          <p:nvPr/>
        </p:nvSpPr>
        <p:spPr>
          <a:xfrm>
            <a:off x="1116012" y="1693717"/>
            <a:ext cx="800100" cy="739698"/>
          </a:xfrm>
          <a:prstGeom prst="rect">
            <a:avLst/>
          </a:prstGeom>
        </p:spPr>
        <p:txBody>
          <a:bodyPr wrap="square" lIns="0" tIns="0" rIns="0" bIns="0" rtlCol="0">
            <a:noAutofit/>
          </a:bodyPr>
          <a:lstStyle/>
          <a:p>
            <a:pPr marL="91605" marR="255222">
              <a:lnSpc>
                <a:spcPct val="100041"/>
              </a:lnSpc>
              <a:spcBef>
                <a:spcPts val="405"/>
              </a:spcBef>
            </a:pPr>
            <a:r>
              <a:rPr sz="1100" spc="0" dirty="0" smtClean="0">
                <a:latin typeface="Times New Roman"/>
                <a:cs typeface="Times New Roman"/>
              </a:rPr>
              <a:t>Ứ</a:t>
            </a:r>
            <a:r>
              <a:rPr sz="1100" spc="-4" dirty="0" smtClean="0">
                <a:latin typeface="Times New Roman"/>
                <a:cs typeface="Times New Roman"/>
              </a:rPr>
              <a:t> </a:t>
            </a:r>
            <a:r>
              <a:rPr sz="1100" spc="-19" dirty="0" smtClean="0">
                <a:latin typeface="Times New Roman"/>
                <a:cs typeface="Times New Roman"/>
              </a:rPr>
              <a:t>m</a:t>
            </a:r>
            <a:r>
              <a:rPr sz="1100" spc="0" dirty="0" smtClean="0">
                <a:latin typeface="Times New Roman"/>
                <a:cs typeface="Times New Roman"/>
              </a:rPr>
              <a:t>uối nư</a:t>
            </a:r>
            <a:r>
              <a:rPr sz="1100" spc="4" dirty="0" smtClean="0">
                <a:latin typeface="Times New Roman"/>
                <a:cs typeface="Times New Roman"/>
              </a:rPr>
              <a:t>ớ</a:t>
            </a:r>
            <a:r>
              <a:rPr sz="1100" spc="0" dirty="0" smtClean="0">
                <a:latin typeface="Times New Roman"/>
                <a:cs typeface="Times New Roman"/>
              </a:rPr>
              <a:t>c n</a:t>
            </a:r>
            <a:r>
              <a:rPr sz="1100" spc="-9" dirty="0" smtClean="0">
                <a:latin typeface="Times New Roman"/>
                <a:cs typeface="Times New Roman"/>
              </a:rPr>
              <a:t>g</a:t>
            </a:r>
            <a:r>
              <a:rPr sz="1100" spc="0" dirty="0" smtClean="0">
                <a:latin typeface="Times New Roman"/>
                <a:cs typeface="Times New Roman"/>
              </a:rPr>
              <a:t>u</a:t>
            </a:r>
            <a:r>
              <a:rPr sz="1100" spc="-9" dirty="0" smtClean="0">
                <a:latin typeface="Times New Roman"/>
                <a:cs typeface="Times New Roman"/>
              </a:rPr>
              <a:t>y</a:t>
            </a:r>
            <a:r>
              <a:rPr sz="1100" spc="0" dirty="0" smtClean="0">
                <a:latin typeface="Times New Roman"/>
                <a:cs typeface="Times New Roman"/>
              </a:rPr>
              <a:t>ên phát</a:t>
            </a:r>
            <a:endParaRPr sz="1100">
              <a:latin typeface="Times New Roman"/>
              <a:cs typeface="Times New Roman"/>
            </a:endParaRPr>
          </a:p>
        </p:txBody>
      </p:sp>
      <p:sp>
        <p:nvSpPr>
          <p:cNvPr id="2" name="object 2"/>
          <p:cNvSpPr txBox="1"/>
          <p:nvPr/>
        </p:nvSpPr>
        <p:spPr>
          <a:xfrm>
            <a:off x="1916112" y="1693717"/>
            <a:ext cx="3086163" cy="739698"/>
          </a:xfrm>
          <a:prstGeom prst="rect">
            <a:avLst/>
          </a:prstGeom>
        </p:spPr>
        <p:txBody>
          <a:bodyPr wrap="square" lIns="0" tIns="0" rIns="0" bIns="0" rtlCol="0">
            <a:noAutofit/>
          </a:bodyPr>
          <a:lstStyle/>
          <a:p>
            <a:pPr marL="820624" marR="133919" algn="ctr">
              <a:lnSpc>
                <a:spcPts val="1190"/>
              </a:lnSpc>
              <a:spcBef>
                <a:spcPts val="59"/>
              </a:spcBef>
            </a:pPr>
            <a:r>
              <a:rPr sz="1100" b="1" spc="4" dirty="0" smtClean="0">
                <a:latin typeface="Arial"/>
                <a:cs typeface="Arial"/>
              </a:rPr>
              <a:t>Gi</a:t>
            </a:r>
            <a:r>
              <a:rPr sz="1100" b="1" spc="0" dirty="0" smtClean="0">
                <a:latin typeface="Arial"/>
                <a:cs typeface="Arial"/>
              </a:rPr>
              <a:t>ảm</a:t>
            </a:r>
            <a:r>
              <a:rPr sz="1100" b="1" spc="-39" dirty="0" smtClean="0">
                <a:latin typeface="Arial"/>
                <a:cs typeface="Arial"/>
              </a:rPr>
              <a:t> A</a:t>
            </a:r>
            <a:r>
              <a:rPr sz="1100" b="1" spc="4" dirty="0" smtClean="0">
                <a:latin typeface="Arial"/>
                <a:cs typeface="Arial"/>
              </a:rPr>
              <a:t>l</a:t>
            </a:r>
            <a:r>
              <a:rPr sz="1100" b="1" spc="0" dirty="0" smtClean="0">
                <a:latin typeface="Arial"/>
                <a:cs typeface="Arial"/>
              </a:rPr>
              <a:t>b</a:t>
            </a:r>
            <a:r>
              <a:rPr sz="1100" b="1" spc="-4" dirty="0" smtClean="0">
                <a:latin typeface="Arial"/>
                <a:cs typeface="Arial"/>
              </a:rPr>
              <a:t>u</a:t>
            </a:r>
            <a:r>
              <a:rPr sz="1100" b="1" spc="0" dirty="0" smtClean="0">
                <a:latin typeface="Arial"/>
                <a:cs typeface="Arial"/>
              </a:rPr>
              <a:t>m</a:t>
            </a:r>
            <a:r>
              <a:rPr sz="1100" b="1" spc="4" dirty="0" smtClean="0">
                <a:latin typeface="Arial"/>
                <a:cs typeface="Arial"/>
              </a:rPr>
              <a:t>i</a:t>
            </a:r>
            <a:r>
              <a:rPr sz="1100" b="1" spc="0" dirty="0" smtClean="0">
                <a:latin typeface="Arial"/>
                <a:cs typeface="Arial"/>
              </a:rPr>
              <a:t>n</a:t>
            </a:r>
            <a:r>
              <a:rPr sz="1100" b="1" spc="19" dirty="0" smtClean="0">
                <a:latin typeface="Arial"/>
                <a:cs typeface="Arial"/>
              </a:rPr>
              <a:t> </a:t>
            </a:r>
            <a:r>
              <a:rPr sz="1100" b="1" spc="0" dirty="0" smtClean="0">
                <a:latin typeface="Arial"/>
                <a:cs typeface="Arial"/>
              </a:rPr>
              <a:t>máu</a:t>
            </a:r>
            <a:r>
              <a:rPr sz="1100" b="1" spc="-19" dirty="0" smtClean="0">
                <a:latin typeface="Arial"/>
                <a:cs typeface="Arial"/>
              </a:rPr>
              <a:t> </a:t>
            </a:r>
            <a:r>
              <a:rPr sz="1100" b="1" spc="0" dirty="0" smtClean="0">
                <a:latin typeface="Arial"/>
                <a:cs typeface="Arial"/>
              </a:rPr>
              <a:t>dưới 30</a:t>
            </a:r>
            <a:r>
              <a:rPr sz="1100" b="1" spc="-9" dirty="0" smtClean="0">
                <a:latin typeface="Arial"/>
                <a:cs typeface="Arial"/>
              </a:rPr>
              <a:t> </a:t>
            </a:r>
            <a:r>
              <a:rPr sz="1100" b="1" spc="0" dirty="0" smtClean="0">
                <a:latin typeface="Arial"/>
                <a:cs typeface="Arial"/>
              </a:rPr>
              <a:t>g/L</a:t>
            </a:r>
            <a:endParaRPr sz="1100" dirty="0">
              <a:latin typeface="Arial"/>
              <a:cs typeface="Arial"/>
            </a:endParaRPr>
          </a:p>
          <a:p>
            <a:pPr marL="1320761" marR="635313" algn="ctr">
              <a:lnSpc>
                <a:spcPct val="95825"/>
              </a:lnSpc>
              <a:spcBef>
                <a:spcPts val="2506"/>
              </a:spcBef>
            </a:pPr>
            <a:r>
              <a:rPr sz="1100" b="1" spc="4" dirty="0" smtClean="0">
                <a:latin typeface="Arial"/>
                <a:cs typeface="Arial"/>
              </a:rPr>
              <a:t>Gi</a:t>
            </a:r>
            <a:r>
              <a:rPr sz="1100" b="1" spc="0" dirty="0" smtClean="0">
                <a:latin typeface="Arial"/>
                <a:cs typeface="Arial"/>
              </a:rPr>
              <a:t>ảm</a:t>
            </a:r>
            <a:r>
              <a:rPr sz="1100" b="1" spc="-39" dirty="0" smtClean="0">
                <a:latin typeface="Arial"/>
                <a:cs typeface="Arial"/>
              </a:rPr>
              <a:t> </a:t>
            </a:r>
            <a:r>
              <a:rPr sz="1100" b="1" spc="0" dirty="0" smtClean="0">
                <a:latin typeface="Arial"/>
                <a:cs typeface="Arial"/>
              </a:rPr>
              <a:t>áp</a:t>
            </a:r>
            <a:r>
              <a:rPr sz="1100" b="1" spc="-4" dirty="0" smtClean="0">
                <a:latin typeface="Arial"/>
                <a:cs typeface="Arial"/>
              </a:rPr>
              <a:t> </a:t>
            </a:r>
            <a:r>
              <a:rPr sz="1100" b="1" spc="4" dirty="0" smtClean="0">
                <a:latin typeface="Arial"/>
                <a:cs typeface="Arial"/>
              </a:rPr>
              <a:t>lự</a:t>
            </a:r>
            <a:r>
              <a:rPr sz="1100" b="1" spc="0" dirty="0" smtClean="0">
                <a:latin typeface="Arial"/>
                <a:cs typeface="Arial"/>
              </a:rPr>
              <a:t>c</a:t>
            </a:r>
            <a:r>
              <a:rPr sz="1100" b="1" spc="-19" dirty="0" smtClean="0">
                <a:latin typeface="Arial"/>
                <a:cs typeface="Arial"/>
              </a:rPr>
              <a:t> </a:t>
            </a:r>
            <a:r>
              <a:rPr sz="1100" b="1" spc="0" dirty="0" smtClean="0">
                <a:latin typeface="Arial"/>
                <a:cs typeface="Arial"/>
              </a:rPr>
              <a:t>keo</a:t>
            </a:r>
            <a:endParaRPr sz="1100" dirty="0">
              <a:latin typeface="Arial"/>
              <a:cs typeface="Arial"/>
            </a:endParaRPr>
          </a:p>
        </p:txBody>
      </p:sp>
      <p:sp>
        <p:nvSpPr>
          <p:cNvPr id="69" name="Rectangle 68"/>
          <p:cNvSpPr/>
          <p:nvPr/>
        </p:nvSpPr>
        <p:spPr>
          <a:xfrm>
            <a:off x="2468626" y="987910"/>
            <a:ext cx="2667000" cy="514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200" b="1" spc="-14" dirty="0">
                <a:cs typeface="Arial"/>
              </a:rPr>
              <a:t>T</a:t>
            </a:r>
            <a:r>
              <a:rPr lang="vi-VN" sz="1200" b="1" spc="4" dirty="0">
                <a:cs typeface="Arial"/>
              </a:rPr>
              <a:t>i</a:t>
            </a:r>
            <a:r>
              <a:rPr lang="vi-VN" sz="1200" b="1" dirty="0">
                <a:cs typeface="Arial"/>
              </a:rPr>
              <a:t>ểu</a:t>
            </a:r>
            <a:r>
              <a:rPr lang="vi-VN" sz="1200" b="1" spc="4" dirty="0">
                <a:cs typeface="Arial"/>
              </a:rPr>
              <a:t> </a:t>
            </a:r>
            <a:r>
              <a:rPr lang="vi-VN" sz="1200" b="1" spc="-4" dirty="0">
                <a:cs typeface="Arial"/>
              </a:rPr>
              <a:t>đạ</a:t>
            </a:r>
            <a:r>
              <a:rPr lang="vi-VN" sz="1200" b="1" dirty="0">
                <a:cs typeface="Arial"/>
              </a:rPr>
              <a:t>m</a:t>
            </a:r>
            <a:r>
              <a:rPr lang="vi-VN" sz="1200" b="1" spc="-14" dirty="0">
                <a:cs typeface="Arial"/>
              </a:rPr>
              <a:t> </a:t>
            </a:r>
            <a:r>
              <a:rPr lang="vi-VN" sz="1200" b="1" dirty="0">
                <a:cs typeface="Arial"/>
              </a:rPr>
              <a:t>≥</a:t>
            </a:r>
            <a:r>
              <a:rPr lang="vi-VN" sz="1200" b="1" spc="-9" dirty="0">
                <a:cs typeface="Arial"/>
              </a:rPr>
              <a:t> </a:t>
            </a:r>
            <a:r>
              <a:rPr lang="vi-VN" sz="1200" b="1" dirty="0">
                <a:cs typeface="Arial"/>
              </a:rPr>
              <a:t>3,5</a:t>
            </a:r>
            <a:r>
              <a:rPr lang="vi-VN" sz="1200" b="1" spc="-14" dirty="0">
                <a:cs typeface="Arial"/>
              </a:rPr>
              <a:t> </a:t>
            </a:r>
            <a:r>
              <a:rPr lang="vi-VN" sz="1200" b="1" dirty="0">
                <a:cs typeface="Arial"/>
              </a:rPr>
              <a:t>g/1</a:t>
            </a:r>
            <a:r>
              <a:rPr lang="vi-VN" sz="1200" b="1" spc="4" dirty="0">
                <a:cs typeface="Arial"/>
              </a:rPr>
              <a:t>,</a:t>
            </a:r>
            <a:r>
              <a:rPr lang="vi-VN" sz="1200" b="1" dirty="0">
                <a:cs typeface="Arial"/>
              </a:rPr>
              <a:t>73</a:t>
            </a:r>
            <a:r>
              <a:rPr lang="vi-VN" sz="1200" b="1" spc="-19" dirty="0">
                <a:cs typeface="Arial"/>
              </a:rPr>
              <a:t> </a:t>
            </a:r>
            <a:r>
              <a:rPr lang="vi-VN" sz="1200" b="1" spc="4" dirty="0">
                <a:cs typeface="Arial"/>
              </a:rPr>
              <a:t>m</a:t>
            </a:r>
            <a:r>
              <a:rPr lang="vi-VN" sz="1200" b="1" baseline="28987" dirty="0">
                <a:cs typeface="Arial"/>
              </a:rPr>
              <a:t>2</a:t>
            </a:r>
            <a:r>
              <a:rPr lang="vi-VN" sz="1200" b="1" spc="110" baseline="28987" dirty="0">
                <a:cs typeface="Arial"/>
              </a:rPr>
              <a:t> </a:t>
            </a:r>
            <a:r>
              <a:rPr lang="vi-VN" sz="1200" b="1" dirty="0">
                <a:cs typeface="Arial"/>
              </a:rPr>
              <a:t>d</a:t>
            </a:r>
            <a:r>
              <a:rPr lang="vi-VN" sz="1200" b="1" spc="-4" dirty="0">
                <a:cs typeface="Arial"/>
              </a:rPr>
              <a:t>a</a:t>
            </a:r>
            <a:r>
              <a:rPr lang="vi-VN" sz="1200" b="1" spc="4" dirty="0">
                <a:cs typeface="Arial"/>
              </a:rPr>
              <a:t>/</a:t>
            </a:r>
            <a:r>
              <a:rPr lang="vi-VN" sz="1200" b="1" dirty="0">
                <a:cs typeface="Arial"/>
              </a:rPr>
              <a:t>24</a:t>
            </a:r>
            <a:r>
              <a:rPr lang="vi-VN" sz="1200" b="1" spc="-9" dirty="0">
                <a:cs typeface="Arial"/>
              </a:rPr>
              <a:t> </a:t>
            </a:r>
            <a:r>
              <a:rPr lang="vi-VN" sz="1200" b="1" dirty="0">
                <a:cs typeface="Arial"/>
              </a:rPr>
              <a:t>giờ</a:t>
            </a:r>
            <a:endParaRPr lang="vi-VN" sz="1200" dirty="0">
              <a:cs typeface="Arial"/>
            </a:endParaRPr>
          </a:p>
          <a:p>
            <a:pPr algn="ct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2018</Words>
  <Application>Microsoft Office PowerPoint</Application>
  <PresentationFormat>On-screen Show (4:3)</PresentationFormat>
  <Paragraphs>386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ĐÔI LỜI TÁC GIẢ</vt:lpstr>
      <vt:lpstr>NGUỒN THAM KHẢO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HT</cp:lastModifiedBy>
  <cp:revision>24</cp:revision>
  <dcterms:modified xsi:type="dcterms:W3CDTF">2017-08-03T16:13:05Z</dcterms:modified>
</cp:coreProperties>
</file>