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61"/>
  </p:notesMasterIdLst>
  <p:sldIdLst>
    <p:sldId id="256" r:id="rId2"/>
    <p:sldId id="257" r:id="rId3"/>
    <p:sldId id="258" r:id="rId4"/>
    <p:sldId id="260" r:id="rId5"/>
    <p:sldId id="259" r:id="rId6"/>
    <p:sldId id="262" r:id="rId7"/>
    <p:sldId id="263" r:id="rId8"/>
    <p:sldId id="261" r:id="rId9"/>
    <p:sldId id="265" r:id="rId10"/>
    <p:sldId id="266" r:id="rId11"/>
    <p:sldId id="268" r:id="rId12"/>
    <p:sldId id="269" r:id="rId13"/>
    <p:sldId id="267" r:id="rId14"/>
    <p:sldId id="270" r:id="rId15"/>
    <p:sldId id="271" r:id="rId16"/>
    <p:sldId id="264" r:id="rId17"/>
    <p:sldId id="312" r:id="rId18"/>
    <p:sldId id="318" r:id="rId19"/>
    <p:sldId id="319" r:id="rId20"/>
    <p:sldId id="317" r:id="rId21"/>
    <p:sldId id="316" r:id="rId22"/>
    <p:sldId id="315" r:id="rId23"/>
    <p:sldId id="313" r:id="rId24"/>
    <p:sldId id="276" r:id="rId25"/>
    <p:sldId id="277" r:id="rId26"/>
    <p:sldId id="278" r:id="rId27"/>
    <p:sldId id="279" r:id="rId28"/>
    <p:sldId id="280" r:id="rId29"/>
    <p:sldId id="282" r:id="rId30"/>
    <p:sldId id="275" r:id="rId31"/>
    <p:sldId id="274" r:id="rId32"/>
    <p:sldId id="284" r:id="rId33"/>
    <p:sldId id="285" r:id="rId34"/>
    <p:sldId id="283" r:id="rId35"/>
    <p:sldId id="286" r:id="rId36"/>
    <p:sldId id="290" r:id="rId37"/>
    <p:sldId id="287" r:id="rId38"/>
    <p:sldId id="294" r:id="rId39"/>
    <p:sldId id="293" r:id="rId40"/>
    <p:sldId id="288" r:id="rId41"/>
    <p:sldId id="289" r:id="rId42"/>
    <p:sldId id="295" r:id="rId43"/>
    <p:sldId id="297" r:id="rId44"/>
    <p:sldId id="298" r:id="rId45"/>
    <p:sldId id="296" r:id="rId46"/>
    <p:sldId id="301" r:id="rId47"/>
    <p:sldId id="302" r:id="rId48"/>
    <p:sldId id="273" r:id="rId49"/>
    <p:sldId id="272" r:id="rId50"/>
    <p:sldId id="310" r:id="rId51"/>
    <p:sldId id="309" r:id="rId52"/>
    <p:sldId id="311" r:id="rId53"/>
    <p:sldId id="320" r:id="rId54"/>
    <p:sldId id="303" r:id="rId55"/>
    <p:sldId id="304" r:id="rId56"/>
    <p:sldId id="305" r:id="rId57"/>
    <p:sldId id="306" r:id="rId58"/>
    <p:sldId id="308" r:id="rId59"/>
    <p:sldId id="307" r:id="rId60"/>
  </p:sldIdLst>
  <p:sldSz cx="12192000" cy="6858000"/>
  <p:notesSz cx="6858000" cy="981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ABE71C-E849-FD13-08D2-0FB1DB110AAF}" v="32" dt="2020-05-04T07:28:16.640"/>
    <p1510:client id="{A3D4E4A5-EE89-4CE5-BC69-251ABFBB6FE9}" v="1156" dt="2020-05-04T05:49:21.023"/>
    <p1510:client id="{CF6294D0-92FB-3D5A-87BA-F909EF9BF2C3}" v="525" dt="2020-05-04T09:30:08.937"/>
    <p1510:client id="{F15D4F67-D957-6748-4B88-A5A26F946ED8}" v="57" dt="2020-05-04T08:42:11.6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uong Thi Minh Thu" userId="S::ttminhthuy15@ump.edu.vn::f3866341-afde-477b-9888-e795caeb26b7" providerId="AD" clId="Web-{CF6294D0-92FB-3D5A-87BA-F909EF9BF2C3}"/>
    <pc:docChg chg="addSld delSld modSld sldOrd">
      <pc:chgData name="Truong Thi Minh Thu" userId="S::ttminhthuy15@ump.edu.vn::f3866341-afde-477b-9888-e795caeb26b7" providerId="AD" clId="Web-{CF6294D0-92FB-3D5A-87BA-F909EF9BF2C3}" dt="2020-05-04T09:30:08.937" v="527" actId="1076"/>
      <pc:docMkLst>
        <pc:docMk/>
      </pc:docMkLst>
      <pc:sldChg chg="modSp">
        <pc:chgData name="Truong Thi Minh Thu" userId="S::ttminhthuy15@ump.edu.vn::f3866341-afde-477b-9888-e795caeb26b7" providerId="AD" clId="Web-{CF6294D0-92FB-3D5A-87BA-F909EF9BF2C3}" dt="2020-05-04T09:19:50.047" v="393" actId="20577"/>
        <pc:sldMkLst>
          <pc:docMk/>
          <pc:sldMk cId="4166560925" sldId="259"/>
        </pc:sldMkLst>
        <pc:spChg chg="mod">
          <ac:chgData name="Truong Thi Minh Thu" userId="S::ttminhthuy15@ump.edu.vn::f3866341-afde-477b-9888-e795caeb26b7" providerId="AD" clId="Web-{CF6294D0-92FB-3D5A-87BA-F909EF9BF2C3}" dt="2020-05-04T09:19:50.047" v="393" actId="20577"/>
          <ac:spMkLst>
            <pc:docMk/>
            <pc:sldMk cId="4166560925" sldId="259"/>
            <ac:spMk id="3" creationId="{DD90A5B3-C81B-43B6-BE04-60CA5C90BF54}"/>
          </ac:spMkLst>
        </pc:spChg>
      </pc:sldChg>
      <pc:sldChg chg="modSp modNotes">
        <pc:chgData name="Truong Thi Minh Thu" userId="S::ttminhthuy15@ump.edu.vn::f3866341-afde-477b-9888-e795caeb26b7" providerId="AD" clId="Web-{CF6294D0-92FB-3D5A-87BA-F909EF9BF2C3}" dt="2020-05-04T09:23:57.452" v="413" actId="1076"/>
        <pc:sldMkLst>
          <pc:docMk/>
          <pc:sldMk cId="728754650" sldId="260"/>
        </pc:sldMkLst>
        <pc:graphicFrameChg chg="mod modGraphic">
          <ac:chgData name="Truong Thi Minh Thu" userId="S::ttminhthuy15@ump.edu.vn::f3866341-afde-477b-9888-e795caeb26b7" providerId="AD" clId="Web-{CF6294D0-92FB-3D5A-87BA-F909EF9BF2C3}" dt="2020-05-04T09:23:57.452" v="413" actId="1076"/>
          <ac:graphicFrameMkLst>
            <pc:docMk/>
            <pc:sldMk cId="728754650" sldId="260"/>
            <ac:graphicFrameMk id="5" creationId="{2446EBB6-2D76-4D1D-91D4-3C34227649D4}"/>
          </ac:graphicFrameMkLst>
        </pc:graphicFrameChg>
      </pc:sldChg>
      <pc:sldChg chg="modSp">
        <pc:chgData name="Truong Thi Minh Thu" userId="S::ttminhthuy15@ump.edu.vn::f3866341-afde-477b-9888-e795caeb26b7" providerId="AD" clId="Web-{CF6294D0-92FB-3D5A-87BA-F909EF9BF2C3}" dt="2020-05-04T09:20:44.781" v="401" actId="20577"/>
        <pc:sldMkLst>
          <pc:docMk/>
          <pc:sldMk cId="3041713013" sldId="261"/>
        </pc:sldMkLst>
        <pc:spChg chg="mod">
          <ac:chgData name="Truong Thi Minh Thu" userId="S::ttminhthuy15@ump.edu.vn::f3866341-afde-477b-9888-e795caeb26b7" providerId="AD" clId="Web-{CF6294D0-92FB-3D5A-87BA-F909EF9BF2C3}" dt="2020-05-04T09:20:44.781" v="401" actId="20577"/>
          <ac:spMkLst>
            <pc:docMk/>
            <pc:sldMk cId="3041713013" sldId="261"/>
            <ac:spMk id="3" creationId="{DD90A5B3-C81B-43B6-BE04-60CA5C90BF54}"/>
          </ac:spMkLst>
        </pc:spChg>
      </pc:sldChg>
      <pc:sldChg chg="modSp">
        <pc:chgData name="Truong Thi Minh Thu" userId="S::ttminhthuy15@ump.edu.vn::f3866341-afde-477b-9888-e795caeb26b7" providerId="AD" clId="Web-{CF6294D0-92FB-3D5A-87BA-F909EF9BF2C3}" dt="2020-05-04T09:20:29.687" v="398" actId="20577"/>
        <pc:sldMkLst>
          <pc:docMk/>
          <pc:sldMk cId="2440474585" sldId="263"/>
        </pc:sldMkLst>
        <pc:spChg chg="mod">
          <ac:chgData name="Truong Thi Minh Thu" userId="S::ttminhthuy15@ump.edu.vn::f3866341-afde-477b-9888-e795caeb26b7" providerId="AD" clId="Web-{CF6294D0-92FB-3D5A-87BA-F909EF9BF2C3}" dt="2020-05-04T09:20:29.687" v="398" actId="20577"/>
          <ac:spMkLst>
            <pc:docMk/>
            <pc:sldMk cId="2440474585" sldId="263"/>
            <ac:spMk id="3" creationId="{DD90A5B3-C81B-43B6-BE04-60CA5C90BF54}"/>
          </ac:spMkLst>
        </pc:spChg>
      </pc:sldChg>
      <pc:sldChg chg="modSp">
        <pc:chgData name="Truong Thi Minh Thu" userId="S::ttminhthuy15@ump.edu.vn::f3866341-afde-477b-9888-e795caeb26b7" providerId="AD" clId="Web-{CF6294D0-92FB-3D5A-87BA-F909EF9BF2C3}" dt="2020-05-04T09:08:36.078" v="265" actId="20577"/>
        <pc:sldMkLst>
          <pc:docMk/>
          <pc:sldMk cId="3952616695" sldId="264"/>
        </pc:sldMkLst>
        <pc:spChg chg="mod">
          <ac:chgData name="Truong Thi Minh Thu" userId="S::ttminhthuy15@ump.edu.vn::f3866341-afde-477b-9888-e795caeb26b7" providerId="AD" clId="Web-{CF6294D0-92FB-3D5A-87BA-F909EF9BF2C3}" dt="2020-05-04T09:08:36.078" v="265" actId="20577"/>
          <ac:spMkLst>
            <pc:docMk/>
            <pc:sldMk cId="3952616695" sldId="264"/>
            <ac:spMk id="3" creationId="{DD90A5B3-C81B-43B6-BE04-60CA5C90BF54}"/>
          </ac:spMkLst>
        </pc:spChg>
      </pc:sldChg>
      <pc:sldChg chg="modSp">
        <pc:chgData name="Truong Thi Minh Thu" userId="S::ttminhthuy15@ump.edu.vn::f3866341-afde-477b-9888-e795caeb26b7" providerId="AD" clId="Web-{CF6294D0-92FB-3D5A-87BA-F909EF9BF2C3}" dt="2020-05-04T09:21:15.046" v="404" actId="20577"/>
        <pc:sldMkLst>
          <pc:docMk/>
          <pc:sldMk cId="4204057877" sldId="265"/>
        </pc:sldMkLst>
        <pc:spChg chg="mod">
          <ac:chgData name="Truong Thi Minh Thu" userId="S::ttminhthuy15@ump.edu.vn::f3866341-afde-477b-9888-e795caeb26b7" providerId="AD" clId="Web-{CF6294D0-92FB-3D5A-87BA-F909EF9BF2C3}" dt="2020-05-04T09:21:15.046" v="404" actId="20577"/>
          <ac:spMkLst>
            <pc:docMk/>
            <pc:sldMk cId="4204057877" sldId="265"/>
            <ac:spMk id="3" creationId="{DD90A5B3-C81B-43B6-BE04-60CA5C90BF54}"/>
          </ac:spMkLst>
        </pc:spChg>
      </pc:sldChg>
      <pc:sldChg chg="modSp">
        <pc:chgData name="Truong Thi Minh Thu" userId="S::ttminhthuy15@ump.edu.vn::f3866341-afde-477b-9888-e795caeb26b7" providerId="AD" clId="Web-{CF6294D0-92FB-3D5A-87BA-F909EF9BF2C3}" dt="2020-05-04T08:51:40.422" v="25" actId="20577"/>
        <pc:sldMkLst>
          <pc:docMk/>
          <pc:sldMk cId="3200501127" sldId="272"/>
        </pc:sldMkLst>
        <pc:spChg chg="mod">
          <ac:chgData name="Truong Thi Minh Thu" userId="S::ttminhthuy15@ump.edu.vn::f3866341-afde-477b-9888-e795caeb26b7" providerId="AD" clId="Web-{CF6294D0-92FB-3D5A-87BA-F909EF9BF2C3}" dt="2020-05-04T08:51:40.422" v="25" actId="20577"/>
          <ac:spMkLst>
            <pc:docMk/>
            <pc:sldMk cId="3200501127" sldId="272"/>
            <ac:spMk id="3" creationId="{DD90A5B3-C81B-43B6-BE04-60CA5C90BF54}"/>
          </ac:spMkLst>
        </pc:spChg>
      </pc:sldChg>
      <pc:sldChg chg="addSp delSp modSp new ord">
        <pc:chgData name="Truong Thi Minh Thu" userId="S::ttminhthuy15@ump.edu.vn::f3866341-afde-477b-9888-e795caeb26b7" providerId="AD" clId="Web-{CF6294D0-92FB-3D5A-87BA-F909EF9BF2C3}" dt="2020-05-04T09:25:20.827" v="424" actId="14100"/>
        <pc:sldMkLst>
          <pc:docMk/>
          <pc:sldMk cId="756973006" sldId="312"/>
        </pc:sldMkLst>
        <pc:spChg chg="del mod">
          <ac:chgData name="Truong Thi Minh Thu" userId="S::ttminhthuy15@ump.edu.vn::f3866341-afde-477b-9888-e795caeb26b7" providerId="AD" clId="Web-{CF6294D0-92FB-3D5A-87BA-F909EF9BF2C3}" dt="2020-05-04T08:58:56.562" v="51"/>
          <ac:spMkLst>
            <pc:docMk/>
            <pc:sldMk cId="756973006" sldId="312"/>
            <ac:spMk id="2" creationId="{A98914B3-4177-4119-AE67-6FA05F71CA65}"/>
          </ac:spMkLst>
        </pc:spChg>
        <pc:spChg chg="del mod">
          <ac:chgData name="Truong Thi Minh Thu" userId="S::ttminhthuy15@ump.edu.vn::f3866341-afde-477b-9888-e795caeb26b7" providerId="AD" clId="Web-{CF6294D0-92FB-3D5A-87BA-F909EF9BF2C3}" dt="2020-05-04T08:57:45.128" v="36"/>
          <ac:spMkLst>
            <pc:docMk/>
            <pc:sldMk cId="756973006" sldId="312"/>
            <ac:spMk id="3" creationId="{9E831D96-18E5-4805-A989-58F9DF42554D}"/>
          </ac:spMkLst>
        </pc:spChg>
        <pc:picChg chg="add mod ord modCrop">
          <ac:chgData name="Truong Thi Minh Thu" userId="S::ttminhthuy15@ump.edu.vn::f3866341-afde-477b-9888-e795caeb26b7" providerId="AD" clId="Web-{CF6294D0-92FB-3D5A-87BA-F909EF9BF2C3}" dt="2020-05-04T09:24:08.749" v="414" actId="1076"/>
          <ac:picMkLst>
            <pc:docMk/>
            <pc:sldMk cId="756973006" sldId="312"/>
            <ac:picMk id="4" creationId="{4D6E875A-75C4-4179-A0B5-F5DD215A0765}"/>
          </ac:picMkLst>
        </pc:picChg>
        <pc:picChg chg="add del mod modCrop">
          <ac:chgData name="Truong Thi Minh Thu" userId="S::ttminhthuy15@ump.edu.vn::f3866341-afde-477b-9888-e795caeb26b7" providerId="AD" clId="Web-{CF6294D0-92FB-3D5A-87BA-F909EF9BF2C3}" dt="2020-05-04T09:15:56.952" v="373"/>
          <ac:picMkLst>
            <pc:docMk/>
            <pc:sldMk cId="756973006" sldId="312"/>
            <ac:picMk id="6" creationId="{59C518CC-CE38-421F-B4C4-ECF98617BA5A}"/>
          </ac:picMkLst>
        </pc:picChg>
        <pc:picChg chg="add mod modCrop">
          <ac:chgData name="Truong Thi Minh Thu" userId="S::ttminhthuy15@ump.edu.vn::f3866341-afde-477b-9888-e795caeb26b7" providerId="AD" clId="Web-{CF6294D0-92FB-3D5A-87BA-F909EF9BF2C3}" dt="2020-05-04T09:25:20.827" v="424" actId="14100"/>
          <ac:picMkLst>
            <pc:docMk/>
            <pc:sldMk cId="756973006" sldId="312"/>
            <ac:picMk id="8" creationId="{273B52F0-EF2B-4867-8A72-90C948C9882E}"/>
          </ac:picMkLst>
        </pc:picChg>
      </pc:sldChg>
      <pc:sldChg chg="modSp add replId">
        <pc:chgData name="Truong Thi Minh Thu" userId="S::ttminhthuy15@ump.edu.vn::f3866341-afde-477b-9888-e795caeb26b7" providerId="AD" clId="Web-{CF6294D0-92FB-3D5A-87BA-F909EF9BF2C3}" dt="2020-05-04T09:27:03.765" v="512" actId="20577"/>
        <pc:sldMkLst>
          <pc:docMk/>
          <pc:sldMk cId="208248679" sldId="313"/>
        </pc:sldMkLst>
        <pc:spChg chg="mod">
          <ac:chgData name="Truong Thi Minh Thu" userId="S::ttminhthuy15@ump.edu.vn::f3866341-afde-477b-9888-e795caeb26b7" providerId="AD" clId="Web-{CF6294D0-92FB-3D5A-87BA-F909EF9BF2C3}" dt="2020-05-04T09:27:03.765" v="512" actId="20577"/>
          <ac:spMkLst>
            <pc:docMk/>
            <pc:sldMk cId="208248679" sldId="313"/>
            <ac:spMk id="3" creationId="{DD90A5B3-C81B-43B6-BE04-60CA5C90BF54}"/>
          </ac:spMkLst>
        </pc:spChg>
      </pc:sldChg>
      <pc:sldChg chg="new del">
        <pc:chgData name="Truong Thi Minh Thu" userId="S::ttminhthuy15@ump.edu.vn::f3866341-afde-477b-9888-e795caeb26b7" providerId="AD" clId="Web-{CF6294D0-92FB-3D5A-87BA-F909EF9BF2C3}" dt="2020-05-04T09:07:38.109" v="254"/>
        <pc:sldMkLst>
          <pc:docMk/>
          <pc:sldMk cId="3331903121" sldId="314"/>
        </pc:sldMkLst>
      </pc:sldChg>
      <pc:sldChg chg="modSp add ord replId">
        <pc:chgData name="Truong Thi Minh Thu" userId="S::ttminhthuy15@ump.edu.vn::f3866341-afde-477b-9888-e795caeb26b7" providerId="AD" clId="Web-{CF6294D0-92FB-3D5A-87BA-F909EF9BF2C3}" dt="2020-05-04T09:08:06.343" v="256" actId="1076"/>
        <pc:sldMkLst>
          <pc:docMk/>
          <pc:sldMk cId="2503608325" sldId="315"/>
        </pc:sldMkLst>
        <pc:spChg chg="mod">
          <ac:chgData name="Truong Thi Minh Thu" userId="S::ttminhthuy15@ump.edu.vn::f3866341-afde-477b-9888-e795caeb26b7" providerId="AD" clId="Web-{CF6294D0-92FB-3D5A-87BA-F909EF9BF2C3}" dt="2020-05-04T09:07:56.250" v="255" actId="1076"/>
          <ac:spMkLst>
            <pc:docMk/>
            <pc:sldMk cId="2503608325" sldId="315"/>
            <ac:spMk id="7" creationId="{1C5536CB-0B34-4D89-A7D8-A30C33A2D18B}"/>
          </ac:spMkLst>
        </pc:spChg>
        <pc:picChg chg="mod">
          <ac:chgData name="Truong Thi Minh Thu" userId="S::ttminhthuy15@ump.edu.vn::f3866341-afde-477b-9888-e795caeb26b7" providerId="AD" clId="Web-{CF6294D0-92FB-3D5A-87BA-F909EF9BF2C3}" dt="2020-05-04T09:08:06.343" v="256" actId="1076"/>
          <ac:picMkLst>
            <pc:docMk/>
            <pc:sldMk cId="2503608325" sldId="315"/>
            <ac:picMk id="2" creationId="{31ABEAA8-DFB0-45D7-977E-CC6AA3712AB7}"/>
          </ac:picMkLst>
        </pc:picChg>
      </pc:sldChg>
      <pc:sldChg chg="add ord replId">
        <pc:chgData name="Truong Thi Minh Thu" userId="S::ttminhthuy15@ump.edu.vn::f3866341-afde-477b-9888-e795caeb26b7" providerId="AD" clId="Web-{CF6294D0-92FB-3D5A-87BA-F909EF9BF2C3}" dt="2020-05-04T09:07:35.562" v="252"/>
        <pc:sldMkLst>
          <pc:docMk/>
          <pc:sldMk cId="1546508091" sldId="316"/>
        </pc:sldMkLst>
      </pc:sldChg>
      <pc:sldChg chg="add ord replId">
        <pc:chgData name="Truong Thi Minh Thu" userId="S::ttminhthuy15@ump.edu.vn::f3866341-afde-477b-9888-e795caeb26b7" providerId="AD" clId="Web-{CF6294D0-92FB-3D5A-87BA-F909EF9BF2C3}" dt="2020-05-04T09:07:35.562" v="253"/>
        <pc:sldMkLst>
          <pc:docMk/>
          <pc:sldMk cId="216544056" sldId="317"/>
        </pc:sldMkLst>
      </pc:sldChg>
      <pc:sldChg chg="addSp delSp modSp new">
        <pc:chgData name="Truong Thi Minh Thu" userId="S::ttminhthuy15@ump.edu.vn::f3866341-afde-477b-9888-e795caeb26b7" providerId="AD" clId="Web-{CF6294D0-92FB-3D5A-87BA-F909EF9BF2C3}" dt="2020-05-04T09:15:48.343" v="372" actId="14100"/>
        <pc:sldMkLst>
          <pc:docMk/>
          <pc:sldMk cId="4003696079" sldId="318"/>
        </pc:sldMkLst>
        <pc:spChg chg="del">
          <ac:chgData name="Truong Thi Minh Thu" userId="S::ttminhthuy15@ump.edu.vn::f3866341-afde-477b-9888-e795caeb26b7" providerId="AD" clId="Web-{CF6294D0-92FB-3D5A-87BA-F909EF9BF2C3}" dt="2020-05-04T09:14:44.546" v="368"/>
          <ac:spMkLst>
            <pc:docMk/>
            <pc:sldMk cId="4003696079" sldId="318"/>
            <ac:spMk id="2" creationId="{9AA3937F-54C9-4219-9F79-7869E9D36D98}"/>
          </ac:spMkLst>
        </pc:spChg>
        <pc:spChg chg="del">
          <ac:chgData name="Truong Thi Minh Thu" userId="S::ttminhthuy15@ump.edu.vn::f3866341-afde-477b-9888-e795caeb26b7" providerId="AD" clId="Web-{CF6294D0-92FB-3D5A-87BA-F909EF9BF2C3}" dt="2020-05-04T09:14:42.671" v="367"/>
          <ac:spMkLst>
            <pc:docMk/>
            <pc:sldMk cId="4003696079" sldId="318"/>
            <ac:spMk id="3" creationId="{064D3C64-B061-4B4B-B60F-9AD5BDCADD2F}"/>
          </ac:spMkLst>
        </pc:spChg>
        <pc:picChg chg="add mod ord modCrop">
          <ac:chgData name="Truong Thi Minh Thu" userId="S::ttminhthuy15@ump.edu.vn::f3866341-afde-477b-9888-e795caeb26b7" providerId="AD" clId="Web-{CF6294D0-92FB-3D5A-87BA-F909EF9BF2C3}" dt="2020-05-04T09:15:48.343" v="372" actId="14100"/>
          <ac:picMkLst>
            <pc:docMk/>
            <pc:sldMk cId="4003696079" sldId="318"/>
            <ac:picMk id="4" creationId="{47B6D77E-2B94-437A-8F12-7F0404A4AA98}"/>
          </ac:picMkLst>
        </pc:picChg>
      </pc:sldChg>
      <pc:sldChg chg="addSp delSp modSp add replId">
        <pc:chgData name="Truong Thi Minh Thu" userId="S::ttminhthuy15@ump.edu.vn::f3866341-afde-477b-9888-e795caeb26b7" providerId="AD" clId="Web-{CF6294D0-92FB-3D5A-87BA-F909EF9BF2C3}" dt="2020-05-04T09:16:20.609" v="380" actId="14100"/>
        <pc:sldMkLst>
          <pc:docMk/>
          <pc:sldMk cId="625474563" sldId="319"/>
        </pc:sldMkLst>
        <pc:spChg chg="add del mod">
          <ac:chgData name="Truong Thi Minh Thu" userId="S::ttminhthuy15@ump.edu.vn::f3866341-afde-477b-9888-e795caeb26b7" providerId="AD" clId="Web-{CF6294D0-92FB-3D5A-87BA-F909EF9BF2C3}" dt="2020-05-04T09:16:06.499" v="377"/>
          <ac:spMkLst>
            <pc:docMk/>
            <pc:sldMk cId="625474563" sldId="319"/>
            <ac:spMk id="3" creationId="{108096D8-39AE-423E-A973-69BD9D52BDFA}"/>
          </ac:spMkLst>
        </pc:spChg>
        <pc:picChg chg="del">
          <ac:chgData name="Truong Thi Minh Thu" userId="S::ttminhthuy15@ump.edu.vn::f3866341-afde-477b-9888-e795caeb26b7" providerId="AD" clId="Web-{CF6294D0-92FB-3D5A-87BA-F909EF9BF2C3}" dt="2020-05-04T09:16:05.281" v="376"/>
          <ac:picMkLst>
            <pc:docMk/>
            <pc:sldMk cId="625474563" sldId="319"/>
            <ac:picMk id="4" creationId="{47B6D77E-2B94-437A-8F12-7F0404A4AA98}"/>
          </ac:picMkLst>
        </pc:picChg>
        <pc:picChg chg="add mod ord">
          <ac:chgData name="Truong Thi Minh Thu" userId="S::ttminhthuy15@ump.edu.vn::f3866341-afde-477b-9888-e795caeb26b7" providerId="AD" clId="Web-{CF6294D0-92FB-3D5A-87BA-F909EF9BF2C3}" dt="2020-05-04T09:16:20.609" v="380" actId="14100"/>
          <ac:picMkLst>
            <pc:docMk/>
            <pc:sldMk cId="625474563" sldId="319"/>
            <ac:picMk id="5" creationId="{9D893E80-3DE8-419A-BC9A-221548600430}"/>
          </ac:picMkLst>
        </pc:picChg>
      </pc:sldChg>
      <pc:sldChg chg="addSp modSp new">
        <pc:chgData name="Truong Thi Minh Thu" userId="S::ttminhthuy15@ump.edu.vn::f3866341-afde-477b-9888-e795caeb26b7" providerId="AD" clId="Web-{CF6294D0-92FB-3D5A-87BA-F909EF9BF2C3}" dt="2020-05-04T09:30:08.937" v="527" actId="1076"/>
        <pc:sldMkLst>
          <pc:docMk/>
          <pc:sldMk cId="2555095934" sldId="320"/>
        </pc:sldMkLst>
        <pc:picChg chg="add mod modCrop">
          <ac:chgData name="Truong Thi Minh Thu" userId="S::ttminhthuy15@ump.edu.vn::f3866341-afde-477b-9888-e795caeb26b7" providerId="AD" clId="Web-{CF6294D0-92FB-3D5A-87BA-F909EF9BF2C3}" dt="2020-05-04T09:30:08.937" v="527" actId="1076"/>
          <ac:picMkLst>
            <pc:docMk/>
            <pc:sldMk cId="2555095934" sldId="320"/>
            <ac:picMk id="2" creationId="{D0AE836B-A398-42E3-94C4-6E8A99587301}"/>
          </ac:picMkLst>
        </pc:picChg>
      </pc:sldChg>
      <pc:sldChg chg="addSp delSp modSp add del replId">
        <pc:chgData name="Truong Thi Minh Thu" userId="S::ttminhthuy15@ump.edu.vn::f3866341-afde-477b-9888-e795caeb26b7" providerId="AD" clId="Web-{CF6294D0-92FB-3D5A-87BA-F909EF9BF2C3}" dt="2020-05-04T09:29:03.140" v="517"/>
        <pc:sldMkLst>
          <pc:docMk/>
          <pc:sldMk cId="2989418119" sldId="320"/>
        </pc:sldMkLst>
        <pc:spChg chg="add mod">
          <ac:chgData name="Truong Thi Minh Thu" userId="S::ttminhthuy15@ump.edu.vn::f3866341-afde-477b-9888-e795caeb26b7" providerId="AD" clId="Web-{CF6294D0-92FB-3D5A-87BA-F909EF9BF2C3}" dt="2020-05-04T09:28:52.671" v="516"/>
          <ac:spMkLst>
            <pc:docMk/>
            <pc:sldMk cId="2989418119" sldId="320"/>
            <ac:spMk id="9" creationId="{E1EA29FD-DA62-47AF-BB79-FCEDF34CA8D6}"/>
          </ac:spMkLst>
        </pc:spChg>
        <pc:picChg chg="add mod">
          <ac:chgData name="Truong Thi Minh Thu" userId="S::ttminhthuy15@ump.edu.vn::f3866341-afde-477b-9888-e795caeb26b7" providerId="AD" clId="Web-{CF6294D0-92FB-3D5A-87BA-F909EF9BF2C3}" dt="2020-05-04T09:28:50.406" v="515"/>
          <ac:picMkLst>
            <pc:docMk/>
            <pc:sldMk cId="2989418119" sldId="320"/>
            <ac:picMk id="3" creationId="{4A3D5A9F-6F7C-4226-A0C6-1BA67B93DE9F}"/>
          </ac:picMkLst>
        </pc:picChg>
        <pc:picChg chg="del">
          <ac:chgData name="Truong Thi Minh Thu" userId="S::ttminhthuy15@ump.edu.vn::f3866341-afde-477b-9888-e795caeb26b7" providerId="AD" clId="Web-{CF6294D0-92FB-3D5A-87BA-F909EF9BF2C3}" dt="2020-05-04T09:28:52.671" v="516"/>
          <ac:picMkLst>
            <pc:docMk/>
            <pc:sldMk cId="2989418119" sldId="320"/>
            <ac:picMk id="4" creationId="{646E91DC-8191-4FDD-A487-F8992E3649E3}"/>
          </ac:picMkLst>
        </pc:picChg>
      </pc:sldChg>
    </pc:docChg>
  </pc:docChgLst>
  <pc:docChgLst>
    <pc:chgData name="Truong Thi Minh Thu" userId="S::ttminhthuy15@ump.edu.vn::f3866341-afde-477b-9888-e795caeb26b7" providerId="AD" clId="Web-{A3D4E4A5-EE89-4CE5-BC69-251ABFBB6FE9}"/>
    <pc:docChg chg="addSld delSld modSld sldOrd addMainMaster delMainMaster">
      <pc:chgData name="Truong Thi Minh Thu" userId="S::ttminhthuy15@ump.edu.vn::f3866341-afde-477b-9888-e795caeb26b7" providerId="AD" clId="Web-{A3D4E4A5-EE89-4CE5-BC69-251ABFBB6FE9}" dt="2020-05-04T05:49:21.023" v="1734" actId="20577"/>
      <pc:docMkLst>
        <pc:docMk/>
      </pc:docMkLst>
      <pc:sldChg chg="addSp modSp mod setBg modClrScheme chgLayout">
        <pc:chgData name="Truong Thi Minh Thu" userId="S::ttminhthuy15@ump.edu.vn::f3866341-afde-477b-9888-e795caeb26b7" providerId="AD" clId="Web-{A3D4E4A5-EE89-4CE5-BC69-251ABFBB6FE9}" dt="2020-05-04T05:49:21.023" v="1733" actId="20577"/>
        <pc:sldMkLst>
          <pc:docMk/>
          <pc:sldMk cId="109857222" sldId="256"/>
        </pc:sldMkLst>
        <pc:spChg chg="mod">
          <ac:chgData name="Truong Thi Minh Thu" userId="S::ttminhthuy15@ump.edu.vn::f3866341-afde-477b-9888-e795caeb26b7" providerId="AD" clId="Web-{A3D4E4A5-EE89-4CE5-BC69-251ABFBB6FE9}" dt="2020-05-04T05:49:21.023" v="1733" actId="20577"/>
          <ac:spMkLst>
            <pc:docMk/>
            <pc:sldMk cId="109857222" sldId="256"/>
            <ac:spMk id="2" creationId="{00000000-0000-0000-0000-000000000000}"/>
          </ac:spMkLst>
        </pc:spChg>
        <pc:spChg chg="mod">
          <ac:chgData name="Truong Thi Minh Thu" userId="S::ttminhthuy15@ump.edu.vn::f3866341-afde-477b-9888-e795caeb26b7" providerId="AD" clId="Web-{A3D4E4A5-EE89-4CE5-BC69-251ABFBB6FE9}" dt="2020-05-04T03:39:17.230" v="119"/>
          <ac:spMkLst>
            <pc:docMk/>
            <pc:sldMk cId="109857222" sldId="256"/>
            <ac:spMk id="3" creationId="{00000000-0000-0000-0000-000000000000}"/>
          </ac:spMkLst>
        </pc:spChg>
        <pc:spChg chg="add">
          <ac:chgData name="Truong Thi Minh Thu" userId="S::ttminhthuy15@ump.edu.vn::f3866341-afde-477b-9888-e795caeb26b7" providerId="AD" clId="Web-{A3D4E4A5-EE89-4CE5-BC69-251ABFBB6FE9}" dt="2020-05-04T03:39:17.230" v="119"/>
          <ac:spMkLst>
            <pc:docMk/>
            <pc:sldMk cId="109857222" sldId="256"/>
            <ac:spMk id="9" creationId="{CE3C5560-7A9C-489F-9148-18C5E1D0F0B2}"/>
          </ac:spMkLst>
        </pc:spChg>
        <pc:spChg chg="add">
          <ac:chgData name="Truong Thi Minh Thu" userId="S::ttminhthuy15@ump.edu.vn::f3866341-afde-477b-9888-e795caeb26b7" providerId="AD" clId="Web-{A3D4E4A5-EE89-4CE5-BC69-251ABFBB6FE9}" dt="2020-05-04T03:39:17.230" v="119"/>
          <ac:spMkLst>
            <pc:docMk/>
            <pc:sldMk cId="109857222" sldId="256"/>
            <ac:spMk id="11" creationId="{C5CB530E-515E-412C-9DF1-5F8FFBD6F383}"/>
          </ac:spMkLst>
        </pc:spChg>
        <pc:spChg chg="add">
          <ac:chgData name="Truong Thi Minh Thu" userId="S::ttminhthuy15@ump.edu.vn::f3866341-afde-477b-9888-e795caeb26b7" providerId="AD" clId="Web-{A3D4E4A5-EE89-4CE5-BC69-251ABFBB6FE9}" dt="2020-05-04T03:39:17.230" v="119"/>
          <ac:spMkLst>
            <pc:docMk/>
            <pc:sldMk cId="109857222" sldId="256"/>
            <ac:spMk id="13" creationId="{712D4376-A578-4FF1-94FC-245E7A6A489F}"/>
          </ac:spMkLst>
        </pc:spChg>
        <pc:spChg chg="add">
          <ac:chgData name="Truong Thi Minh Thu" userId="S::ttminhthuy15@ump.edu.vn::f3866341-afde-477b-9888-e795caeb26b7" providerId="AD" clId="Web-{A3D4E4A5-EE89-4CE5-BC69-251ABFBB6FE9}" dt="2020-05-04T03:39:17.230" v="119"/>
          <ac:spMkLst>
            <pc:docMk/>
            <pc:sldMk cId="109857222" sldId="256"/>
            <ac:spMk id="15" creationId="{AEA7509D-F04F-40CB-A0B3-EEF16499CC9F}"/>
          </ac:spMkLst>
        </pc:spChg>
        <pc:picChg chg="add">
          <ac:chgData name="Truong Thi Minh Thu" userId="S::ttminhthuy15@ump.edu.vn::f3866341-afde-477b-9888-e795caeb26b7" providerId="AD" clId="Web-{A3D4E4A5-EE89-4CE5-BC69-251ABFBB6FE9}" dt="2020-05-04T03:39:17.230" v="119"/>
          <ac:picMkLst>
            <pc:docMk/>
            <pc:sldMk cId="109857222" sldId="256"/>
            <ac:picMk id="4" creationId="{0CE6F74A-06CA-4FCF-80CF-3045A1A35D36}"/>
          </ac:picMkLst>
        </pc:picChg>
        <pc:picChg chg="add">
          <ac:chgData name="Truong Thi Minh Thu" userId="S::ttminhthuy15@ump.edu.vn::f3866341-afde-477b-9888-e795caeb26b7" providerId="AD" clId="Web-{A3D4E4A5-EE89-4CE5-BC69-251ABFBB6FE9}" dt="2020-05-04T03:39:17.230" v="119"/>
          <ac:picMkLst>
            <pc:docMk/>
            <pc:sldMk cId="109857222" sldId="256"/>
            <ac:picMk id="19" creationId="{508BEF50-7B1E-49A4-BC19-5F4F1D755E64}"/>
          </ac:picMkLst>
        </pc:picChg>
        <pc:picChg chg="add">
          <ac:chgData name="Truong Thi Minh Thu" userId="S::ttminhthuy15@ump.edu.vn::f3866341-afde-477b-9888-e795caeb26b7" providerId="AD" clId="Web-{A3D4E4A5-EE89-4CE5-BC69-251ABFBB6FE9}" dt="2020-05-04T03:39:17.230" v="119"/>
          <ac:picMkLst>
            <pc:docMk/>
            <pc:sldMk cId="109857222" sldId="256"/>
            <ac:picMk id="21" creationId="{3FBAD350-5664-4811-A208-657FB882D350}"/>
          </ac:picMkLst>
        </pc:picChg>
        <pc:picChg chg="add">
          <ac:chgData name="Truong Thi Minh Thu" userId="S::ttminhthuy15@ump.edu.vn::f3866341-afde-477b-9888-e795caeb26b7" providerId="AD" clId="Web-{A3D4E4A5-EE89-4CE5-BC69-251ABFBB6FE9}" dt="2020-05-04T03:39:17.230" v="119"/>
          <ac:picMkLst>
            <pc:docMk/>
            <pc:sldMk cId="109857222" sldId="256"/>
            <ac:picMk id="23" creationId="{C39ADB8F-D187-49D7-BDCF-C1B6DC727068}"/>
          </ac:picMkLst>
        </pc:picChg>
        <pc:cxnChg chg="add">
          <ac:chgData name="Truong Thi Minh Thu" userId="S::ttminhthuy15@ump.edu.vn::f3866341-afde-477b-9888-e795caeb26b7" providerId="AD" clId="Web-{A3D4E4A5-EE89-4CE5-BC69-251ABFBB6FE9}" dt="2020-05-04T03:39:17.230" v="119"/>
          <ac:cxnSpMkLst>
            <pc:docMk/>
            <pc:sldMk cId="109857222" sldId="256"/>
            <ac:cxnSpMk id="17" creationId="{56020367-4FD5-4596-8E10-C5F095CD8DBF}"/>
          </ac:cxnSpMkLst>
        </pc:cxnChg>
      </pc:sldChg>
      <pc:sldChg chg="addSp delSp modSp new mod setBg">
        <pc:chgData name="Truong Thi Minh Thu" userId="S::ttminhthuy15@ump.edu.vn::f3866341-afde-477b-9888-e795caeb26b7" providerId="AD" clId="Web-{A3D4E4A5-EE89-4CE5-BC69-251ABFBB6FE9}" dt="2020-05-04T03:48:46.051" v="186"/>
        <pc:sldMkLst>
          <pc:docMk/>
          <pc:sldMk cId="4244434939" sldId="257"/>
        </pc:sldMkLst>
        <pc:spChg chg="mod">
          <ac:chgData name="Truong Thi Minh Thu" userId="S::ttminhthuy15@ump.edu.vn::f3866341-afde-477b-9888-e795caeb26b7" providerId="AD" clId="Web-{A3D4E4A5-EE89-4CE5-BC69-251ABFBB6FE9}" dt="2020-05-04T03:48:46.051" v="186"/>
          <ac:spMkLst>
            <pc:docMk/>
            <pc:sldMk cId="4244434939" sldId="257"/>
            <ac:spMk id="2" creationId="{48B51CA9-5B9B-4FB6-9C19-125CF697C832}"/>
          </ac:spMkLst>
        </pc:spChg>
        <pc:spChg chg="mod">
          <ac:chgData name="Truong Thi Minh Thu" userId="S::ttminhthuy15@ump.edu.vn::f3866341-afde-477b-9888-e795caeb26b7" providerId="AD" clId="Web-{A3D4E4A5-EE89-4CE5-BC69-251ABFBB6FE9}" dt="2020-05-04T03:48:46.051" v="186"/>
          <ac:spMkLst>
            <pc:docMk/>
            <pc:sldMk cId="4244434939" sldId="257"/>
            <ac:spMk id="3" creationId="{26C3AAE1-8F04-41FA-A5F5-86F560FE12E7}"/>
          </ac:spMkLst>
        </pc:spChg>
        <pc:spChg chg="add del">
          <ac:chgData name="Truong Thi Minh Thu" userId="S::ttminhthuy15@ump.edu.vn::f3866341-afde-477b-9888-e795caeb26b7" providerId="AD" clId="Web-{A3D4E4A5-EE89-4CE5-BC69-251ABFBB6FE9}" dt="2020-05-04T03:48:46.051" v="186"/>
          <ac:spMkLst>
            <pc:docMk/>
            <pc:sldMk cId="4244434939" sldId="257"/>
            <ac:spMk id="10" creationId="{F4155C20-3F0E-4576-8A0B-C345B62312DA}"/>
          </ac:spMkLst>
        </pc:spChg>
        <pc:spChg chg="add del">
          <ac:chgData name="Truong Thi Minh Thu" userId="S::ttminhthuy15@ump.edu.vn::f3866341-afde-477b-9888-e795caeb26b7" providerId="AD" clId="Web-{A3D4E4A5-EE89-4CE5-BC69-251ABFBB6FE9}" dt="2020-05-04T03:48:46.051" v="186"/>
          <ac:spMkLst>
            <pc:docMk/>
            <pc:sldMk cId="4244434939" sldId="257"/>
            <ac:spMk id="14" creationId="{0BAEB82B-9A6B-4982-B56B-7529C6EA9A95}"/>
          </ac:spMkLst>
        </pc:spChg>
        <pc:spChg chg="add del">
          <ac:chgData name="Truong Thi Minh Thu" userId="S::ttminhthuy15@ump.edu.vn::f3866341-afde-477b-9888-e795caeb26b7" providerId="AD" clId="Web-{A3D4E4A5-EE89-4CE5-BC69-251ABFBB6FE9}" dt="2020-05-04T03:48:46.051" v="186"/>
          <ac:spMkLst>
            <pc:docMk/>
            <pc:sldMk cId="4244434939" sldId="257"/>
            <ac:spMk id="16" creationId="{FC71CE45-EECF-4555-AD4B-1B3D0D5D1540}"/>
          </ac:spMkLst>
        </pc:spChg>
        <pc:spChg chg="add del">
          <ac:chgData name="Truong Thi Minh Thu" userId="S::ttminhthuy15@ump.edu.vn::f3866341-afde-477b-9888-e795caeb26b7" providerId="AD" clId="Web-{A3D4E4A5-EE89-4CE5-BC69-251ABFBB6FE9}" dt="2020-05-04T03:48:46.051" v="186"/>
          <ac:spMkLst>
            <pc:docMk/>
            <pc:sldMk cId="4244434939" sldId="257"/>
            <ac:spMk id="18" creationId="{53AA89D1-0C70-46BB-8E35-5722A4B18A78}"/>
          </ac:spMkLst>
        </pc:spChg>
        <pc:spChg chg="add">
          <ac:chgData name="Truong Thi Minh Thu" userId="S::ttminhthuy15@ump.edu.vn::f3866341-afde-477b-9888-e795caeb26b7" providerId="AD" clId="Web-{A3D4E4A5-EE89-4CE5-BC69-251ABFBB6FE9}" dt="2020-05-04T03:48:46.051" v="186"/>
          <ac:spMkLst>
            <pc:docMk/>
            <pc:sldMk cId="4244434939" sldId="257"/>
            <ac:spMk id="23" creationId="{8D1AA55E-40D5-461B-A5A8-4AE8AAB71B08}"/>
          </ac:spMkLst>
        </pc:spChg>
        <pc:spChg chg="add">
          <ac:chgData name="Truong Thi Minh Thu" userId="S::ttminhthuy15@ump.edu.vn::f3866341-afde-477b-9888-e795caeb26b7" providerId="AD" clId="Web-{A3D4E4A5-EE89-4CE5-BC69-251ABFBB6FE9}" dt="2020-05-04T03:48:46.051" v="186"/>
          <ac:spMkLst>
            <pc:docMk/>
            <pc:sldMk cId="4244434939" sldId="257"/>
            <ac:spMk id="27" creationId="{6CB927A4-E432-4310-9CD5-E89FF5063179}"/>
          </ac:spMkLst>
        </pc:spChg>
        <pc:spChg chg="add">
          <ac:chgData name="Truong Thi Minh Thu" userId="S::ttminhthuy15@ump.edu.vn::f3866341-afde-477b-9888-e795caeb26b7" providerId="AD" clId="Web-{A3D4E4A5-EE89-4CE5-BC69-251ABFBB6FE9}" dt="2020-05-04T03:48:46.051" v="186"/>
          <ac:spMkLst>
            <pc:docMk/>
            <pc:sldMk cId="4244434939" sldId="257"/>
            <ac:spMk id="29" creationId="{E3020543-B24B-4EC4-8FFC-8DD88EEA91A8}"/>
          </ac:spMkLst>
        </pc:spChg>
        <pc:spChg chg="add">
          <ac:chgData name="Truong Thi Minh Thu" userId="S::ttminhthuy15@ump.edu.vn::f3866341-afde-477b-9888-e795caeb26b7" providerId="AD" clId="Web-{A3D4E4A5-EE89-4CE5-BC69-251ABFBB6FE9}" dt="2020-05-04T03:48:46.051" v="186"/>
          <ac:spMkLst>
            <pc:docMk/>
            <pc:sldMk cId="4244434939" sldId="257"/>
            <ac:spMk id="31" creationId="{1453BF6C-B012-48B7-B4E8-6D7AC7C27D02}"/>
          </ac:spMkLst>
        </pc:spChg>
        <pc:cxnChg chg="add del">
          <ac:chgData name="Truong Thi Minh Thu" userId="S::ttminhthuy15@ump.edu.vn::f3866341-afde-477b-9888-e795caeb26b7" providerId="AD" clId="Web-{A3D4E4A5-EE89-4CE5-BC69-251ABFBB6FE9}" dt="2020-05-04T03:48:46.051" v="186"/>
          <ac:cxnSpMkLst>
            <pc:docMk/>
            <pc:sldMk cId="4244434939" sldId="257"/>
            <ac:cxnSpMk id="8" creationId="{D1B787A8-0D67-4B7E-9B48-86BD906AB6B5}"/>
          </ac:cxnSpMkLst>
        </pc:cxnChg>
        <pc:cxnChg chg="add del">
          <ac:chgData name="Truong Thi Minh Thu" userId="S::ttminhthuy15@ump.edu.vn::f3866341-afde-477b-9888-e795caeb26b7" providerId="AD" clId="Web-{A3D4E4A5-EE89-4CE5-BC69-251ABFBB6FE9}" dt="2020-05-04T03:48:46.051" v="186"/>
          <ac:cxnSpMkLst>
            <pc:docMk/>
            <pc:sldMk cId="4244434939" sldId="257"/>
            <ac:cxnSpMk id="12" creationId="{56020367-4FD5-4596-8E10-C5F095CD8DBF}"/>
          </ac:cxnSpMkLst>
        </pc:cxnChg>
        <pc:cxnChg chg="add">
          <ac:chgData name="Truong Thi Minh Thu" userId="S::ttminhthuy15@ump.edu.vn::f3866341-afde-477b-9888-e795caeb26b7" providerId="AD" clId="Web-{A3D4E4A5-EE89-4CE5-BC69-251ABFBB6FE9}" dt="2020-05-04T03:48:46.051" v="186"/>
          <ac:cxnSpMkLst>
            <pc:docMk/>
            <pc:sldMk cId="4244434939" sldId="257"/>
            <ac:cxnSpMk id="25" creationId="{7EB498BD-8089-4626-91EA-4978EBEF535E}"/>
          </ac:cxnSpMkLst>
        </pc:cxnChg>
      </pc:sldChg>
      <pc:sldChg chg="addSp delSp modSp new mod setBg">
        <pc:chgData name="Truong Thi Minh Thu" userId="S::ttminhthuy15@ump.edu.vn::f3866341-afde-477b-9888-e795caeb26b7" providerId="AD" clId="Web-{A3D4E4A5-EE89-4CE5-BC69-251ABFBB6FE9}" dt="2020-05-04T03:53:08.414" v="215" actId="14100"/>
        <pc:sldMkLst>
          <pc:docMk/>
          <pc:sldMk cId="3040463980" sldId="258"/>
        </pc:sldMkLst>
        <pc:spChg chg="mod">
          <ac:chgData name="Truong Thi Minh Thu" userId="S::ttminhthuy15@ump.edu.vn::f3866341-afde-477b-9888-e795caeb26b7" providerId="AD" clId="Web-{A3D4E4A5-EE89-4CE5-BC69-251ABFBB6FE9}" dt="2020-05-04T03:50:56.123" v="195"/>
          <ac:spMkLst>
            <pc:docMk/>
            <pc:sldMk cId="3040463980" sldId="258"/>
            <ac:spMk id="2" creationId="{D9227412-8E1E-4AD9-9368-0C4675469F7B}"/>
          </ac:spMkLst>
        </pc:spChg>
        <pc:spChg chg="del mod">
          <ac:chgData name="Truong Thi Minh Thu" userId="S::ttminhthuy15@ump.edu.vn::f3866341-afde-477b-9888-e795caeb26b7" providerId="AD" clId="Web-{A3D4E4A5-EE89-4CE5-BC69-251ABFBB6FE9}" dt="2020-05-04T03:44:33.159" v="150"/>
          <ac:spMkLst>
            <pc:docMk/>
            <pc:sldMk cId="3040463980" sldId="258"/>
            <ac:spMk id="3" creationId="{941F3002-1E52-4102-805C-F328C1BE565E}"/>
          </ac:spMkLst>
        </pc:spChg>
        <pc:spChg chg="add del">
          <ac:chgData name="Truong Thi Minh Thu" userId="S::ttminhthuy15@ump.edu.vn::f3866341-afde-477b-9888-e795caeb26b7" providerId="AD" clId="Web-{A3D4E4A5-EE89-4CE5-BC69-251ABFBB6FE9}" dt="2020-05-04T03:49:24.382" v="189"/>
          <ac:spMkLst>
            <pc:docMk/>
            <pc:sldMk cId="3040463980" sldId="258"/>
            <ac:spMk id="10" creationId="{16AC3602-3348-4F31-9E43-076B03514ECB}"/>
          </ac:spMkLst>
        </pc:spChg>
        <pc:spChg chg="add del">
          <ac:chgData name="Truong Thi Minh Thu" userId="S::ttminhthuy15@ump.edu.vn::f3866341-afde-477b-9888-e795caeb26b7" providerId="AD" clId="Web-{A3D4E4A5-EE89-4CE5-BC69-251ABFBB6FE9}" dt="2020-05-04T03:49:24.382" v="189"/>
          <ac:spMkLst>
            <pc:docMk/>
            <pc:sldMk cId="3040463980" sldId="258"/>
            <ac:spMk id="12" creationId="{394094B0-A6C9-44BE-9042-66EF0612F625}"/>
          </ac:spMkLst>
        </pc:spChg>
        <pc:spChg chg="add del">
          <ac:chgData name="Truong Thi Minh Thu" userId="S::ttminhthuy15@ump.edu.vn::f3866341-afde-477b-9888-e795caeb26b7" providerId="AD" clId="Web-{A3D4E4A5-EE89-4CE5-BC69-251ABFBB6FE9}" dt="2020-05-04T03:49:24.382" v="189"/>
          <ac:spMkLst>
            <pc:docMk/>
            <pc:sldMk cId="3040463980" sldId="258"/>
            <ac:spMk id="14" creationId="{64C2CA96-0B16-4AA7-B340-33044D238597}"/>
          </ac:spMkLst>
        </pc:spChg>
        <pc:spChg chg="add del">
          <ac:chgData name="Truong Thi Minh Thu" userId="S::ttminhthuy15@ump.edu.vn::f3866341-afde-477b-9888-e795caeb26b7" providerId="AD" clId="Web-{A3D4E4A5-EE89-4CE5-BC69-251ABFBB6FE9}" dt="2020-05-04T03:49:24.382" v="189"/>
          <ac:spMkLst>
            <pc:docMk/>
            <pc:sldMk cId="3040463980" sldId="258"/>
            <ac:spMk id="18" creationId="{1D50D7A8-F1D5-4306-8A9B-DD7A73EB8BCE}"/>
          </ac:spMkLst>
        </pc:spChg>
        <pc:spChg chg="add del">
          <ac:chgData name="Truong Thi Minh Thu" userId="S::ttminhthuy15@ump.edu.vn::f3866341-afde-477b-9888-e795caeb26b7" providerId="AD" clId="Web-{A3D4E4A5-EE89-4CE5-BC69-251ABFBB6FE9}" dt="2020-05-04T03:49:24.367" v="188"/>
          <ac:spMkLst>
            <pc:docMk/>
            <pc:sldMk cId="3040463980" sldId="258"/>
            <ac:spMk id="20" creationId="{16AC3602-3348-4F31-9E43-076B03514ECB}"/>
          </ac:spMkLst>
        </pc:spChg>
        <pc:spChg chg="add del">
          <ac:chgData name="Truong Thi Minh Thu" userId="S::ttminhthuy15@ump.edu.vn::f3866341-afde-477b-9888-e795caeb26b7" providerId="AD" clId="Web-{A3D4E4A5-EE89-4CE5-BC69-251ABFBB6FE9}" dt="2020-05-04T03:49:24.367" v="188"/>
          <ac:spMkLst>
            <pc:docMk/>
            <pc:sldMk cId="3040463980" sldId="258"/>
            <ac:spMk id="21" creationId="{394094B0-A6C9-44BE-9042-66EF0612F625}"/>
          </ac:spMkLst>
        </pc:spChg>
        <pc:spChg chg="add del">
          <ac:chgData name="Truong Thi Minh Thu" userId="S::ttminhthuy15@ump.edu.vn::f3866341-afde-477b-9888-e795caeb26b7" providerId="AD" clId="Web-{A3D4E4A5-EE89-4CE5-BC69-251ABFBB6FE9}" dt="2020-05-04T03:49:24.367" v="188"/>
          <ac:spMkLst>
            <pc:docMk/>
            <pc:sldMk cId="3040463980" sldId="258"/>
            <ac:spMk id="22" creationId="{64C2CA96-0B16-4AA7-B340-33044D238597}"/>
          </ac:spMkLst>
        </pc:spChg>
        <pc:spChg chg="add del">
          <ac:chgData name="Truong Thi Minh Thu" userId="S::ttminhthuy15@ump.edu.vn::f3866341-afde-477b-9888-e795caeb26b7" providerId="AD" clId="Web-{A3D4E4A5-EE89-4CE5-BC69-251ABFBB6FE9}" dt="2020-05-04T03:46:04.946" v="154"/>
          <ac:spMkLst>
            <pc:docMk/>
            <pc:sldMk cId="3040463980" sldId="258"/>
            <ac:spMk id="23" creationId="{16AC3602-3348-4F31-9E43-076B03514ECB}"/>
          </ac:spMkLst>
        </pc:spChg>
        <pc:spChg chg="add del">
          <ac:chgData name="Truong Thi Minh Thu" userId="S::ttminhthuy15@ump.edu.vn::f3866341-afde-477b-9888-e795caeb26b7" providerId="AD" clId="Web-{A3D4E4A5-EE89-4CE5-BC69-251ABFBB6FE9}" dt="2020-05-04T03:49:24.367" v="188"/>
          <ac:spMkLst>
            <pc:docMk/>
            <pc:sldMk cId="3040463980" sldId="258"/>
            <ac:spMk id="26" creationId="{1D50D7A8-F1D5-4306-8A9B-DD7A73EB8BCE}"/>
          </ac:spMkLst>
        </pc:spChg>
        <pc:spChg chg="add del">
          <ac:chgData name="Truong Thi Minh Thu" userId="S::ttminhthuy15@ump.edu.vn::f3866341-afde-477b-9888-e795caeb26b7" providerId="AD" clId="Web-{A3D4E4A5-EE89-4CE5-BC69-251ABFBB6FE9}" dt="2020-05-04T03:46:04.946" v="154"/>
          <ac:spMkLst>
            <pc:docMk/>
            <pc:sldMk cId="3040463980" sldId="258"/>
            <ac:spMk id="27" creationId="{394094B0-A6C9-44BE-9042-66EF0612F625}"/>
          </ac:spMkLst>
        </pc:spChg>
        <pc:spChg chg="add del">
          <ac:chgData name="Truong Thi Minh Thu" userId="S::ttminhthuy15@ump.edu.vn::f3866341-afde-477b-9888-e795caeb26b7" providerId="AD" clId="Web-{A3D4E4A5-EE89-4CE5-BC69-251ABFBB6FE9}" dt="2020-05-04T03:50:36.497" v="194"/>
          <ac:spMkLst>
            <pc:docMk/>
            <pc:sldMk cId="3040463980" sldId="258"/>
            <ac:spMk id="28" creationId="{16AC3602-3348-4F31-9E43-076B03514ECB}"/>
          </ac:spMkLst>
        </pc:spChg>
        <pc:spChg chg="add del">
          <ac:chgData name="Truong Thi Minh Thu" userId="S::ttminhthuy15@ump.edu.vn::f3866341-afde-477b-9888-e795caeb26b7" providerId="AD" clId="Web-{A3D4E4A5-EE89-4CE5-BC69-251ABFBB6FE9}" dt="2020-05-04T03:46:04.946" v="154"/>
          <ac:spMkLst>
            <pc:docMk/>
            <pc:sldMk cId="3040463980" sldId="258"/>
            <ac:spMk id="29" creationId="{64C2CA96-0B16-4AA7-B340-33044D238597}"/>
          </ac:spMkLst>
        </pc:spChg>
        <pc:spChg chg="add del">
          <ac:chgData name="Truong Thi Minh Thu" userId="S::ttminhthuy15@ump.edu.vn::f3866341-afde-477b-9888-e795caeb26b7" providerId="AD" clId="Web-{A3D4E4A5-EE89-4CE5-BC69-251ABFBB6FE9}" dt="2020-05-04T03:50:36.497" v="194"/>
          <ac:spMkLst>
            <pc:docMk/>
            <pc:sldMk cId="3040463980" sldId="258"/>
            <ac:spMk id="30" creationId="{394094B0-A6C9-44BE-9042-66EF0612F625}"/>
          </ac:spMkLst>
        </pc:spChg>
        <pc:spChg chg="add del">
          <ac:chgData name="Truong Thi Minh Thu" userId="S::ttminhthuy15@ump.edu.vn::f3866341-afde-477b-9888-e795caeb26b7" providerId="AD" clId="Web-{A3D4E4A5-EE89-4CE5-BC69-251ABFBB6FE9}" dt="2020-05-04T03:46:04.946" v="154"/>
          <ac:spMkLst>
            <pc:docMk/>
            <pc:sldMk cId="3040463980" sldId="258"/>
            <ac:spMk id="31" creationId="{1D50D7A8-F1D5-4306-8A9B-DD7A73EB8BCE}"/>
          </ac:spMkLst>
        </pc:spChg>
        <pc:spChg chg="add del">
          <ac:chgData name="Truong Thi Minh Thu" userId="S::ttminhthuy15@ump.edu.vn::f3866341-afde-477b-9888-e795caeb26b7" providerId="AD" clId="Web-{A3D4E4A5-EE89-4CE5-BC69-251ABFBB6FE9}" dt="2020-05-04T03:50:36.497" v="194"/>
          <ac:spMkLst>
            <pc:docMk/>
            <pc:sldMk cId="3040463980" sldId="258"/>
            <ac:spMk id="32" creationId="{64C2CA96-0B16-4AA7-B340-33044D238597}"/>
          </ac:spMkLst>
        </pc:spChg>
        <pc:spChg chg="add del">
          <ac:chgData name="Truong Thi Minh Thu" userId="S::ttminhthuy15@ump.edu.vn::f3866341-afde-477b-9888-e795caeb26b7" providerId="AD" clId="Web-{A3D4E4A5-EE89-4CE5-BC69-251ABFBB6FE9}" dt="2020-05-04T03:50:36.497" v="194"/>
          <ac:spMkLst>
            <pc:docMk/>
            <pc:sldMk cId="3040463980" sldId="258"/>
            <ac:spMk id="34" creationId="{1D50D7A8-F1D5-4306-8A9B-DD7A73EB8BCE}"/>
          </ac:spMkLst>
        </pc:spChg>
        <pc:spChg chg="add del">
          <ac:chgData name="Truong Thi Minh Thu" userId="S::ttminhthuy15@ump.edu.vn::f3866341-afde-477b-9888-e795caeb26b7" providerId="AD" clId="Web-{A3D4E4A5-EE89-4CE5-BC69-251ABFBB6FE9}" dt="2020-05-04T03:50:27.387" v="193"/>
          <ac:spMkLst>
            <pc:docMk/>
            <pc:sldMk cId="3040463980" sldId="258"/>
            <ac:spMk id="36" creationId="{2659FDB4-FCBE-4A89-B46D-43D4FA54464D}"/>
          </ac:spMkLst>
        </pc:spChg>
        <pc:spChg chg="add del">
          <ac:chgData name="Truong Thi Minh Thu" userId="S::ttminhthuy15@ump.edu.vn::f3866341-afde-477b-9888-e795caeb26b7" providerId="AD" clId="Web-{A3D4E4A5-EE89-4CE5-BC69-251ABFBB6FE9}" dt="2020-05-04T03:50:56.123" v="195"/>
          <ac:spMkLst>
            <pc:docMk/>
            <pc:sldMk cId="3040463980" sldId="258"/>
            <ac:spMk id="38" creationId="{16AC3602-3348-4F31-9E43-076B03514ECB}"/>
          </ac:spMkLst>
        </pc:spChg>
        <pc:spChg chg="add del">
          <ac:chgData name="Truong Thi Minh Thu" userId="S::ttminhthuy15@ump.edu.vn::f3866341-afde-477b-9888-e795caeb26b7" providerId="AD" clId="Web-{A3D4E4A5-EE89-4CE5-BC69-251ABFBB6FE9}" dt="2020-05-04T03:50:21.777" v="191"/>
          <ac:spMkLst>
            <pc:docMk/>
            <pc:sldMk cId="3040463980" sldId="258"/>
            <ac:spMk id="39" creationId="{2659FDB4-FCBE-4A89-B46D-43D4FA54464D}"/>
          </ac:spMkLst>
        </pc:spChg>
        <pc:spChg chg="add del">
          <ac:chgData name="Truong Thi Minh Thu" userId="S::ttminhthuy15@ump.edu.vn::f3866341-afde-477b-9888-e795caeb26b7" providerId="AD" clId="Web-{A3D4E4A5-EE89-4CE5-BC69-251ABFBB6FE9}" dt="2020-05-04T03:50:56.123" v="195"/>
          <ac:spMkLst>
            <pc:docMk/>
            <pc:sldMk cId="3040463980" sldId="258"/>
            <ac:spMk id="40" creationId="{394094B0-A6C9-44BE-9042-66EF0612F625}"/>
          </ac:spMkLst>
        </pc:spChg>
        <pc:spChg chg="add del">
          <ac:chgData name="Truong Thi Minh Thu" userId="S::ttminhthuy15@ump.edu.vn::f3866341-afde-477b-9888-e795caeb26b7" providerId="AD" clId="Web-{A3D4E4A5-EE89-4CE5-BC69-251ABFBB6FE9}" dt="2020-05-04T03:50:56.123" v="195"/>
          <ac:spMkLst>
            <pc:docMk/>
            <pc:sldMk cId="3040463980" sldId="258"/>
            <ac:spMk id="42" creationId="{64C2CA96-0B16-4AA7-B340-33044D238597}"/>
          </ac:spMkLst>
        </pc:spChg>
        <pc:spChg chg="add del">
          <ac:chgData name="Truong Thi Minh Thu" userId="S::ttminhthuy15@ump.edu.vn::f3866341-afde-477b-9888-e795caeb26b7" providerId="AD" clId="Web-{A3D4E4A5-EE89-4CE5-BC69-251ABFBB6FE9}" dt="2020-05-04T03:50:27.387" v="193"/>
          <ac:spMkLst>
            <pc:docMk/>
            <pc:sldMk cId="3040463980" sldId="258"/>
            <ac:spMk id="43" creationId="{58BDB0EE-D238-415B-9ED8-62AA6AB2AAD1}"/>
          </ac:spMkLst>
        </pc:spChg>
        <pc:spChg chg="add del">
          <ac:chgData name="Truong Thi Minh Thu" userId="S::ttminhthuy15@ump.edu.vn::f3866341-afde-477b-9888-e795caeb26b7" providerId="AD" clId="Web-{A3D4E4A5-EE89-4CE5-BC69-251ABFBB6FE9}" dt="2020-05-04T03:50:27.387" v="193"/>
          <ac:spMkLst>
            <pc:docMk/>
            <pc:sldMk cId="3040463980" sldId="258"/>
            <ac:spMk id="45" creationId="{C5B55FC3-961D-4325-82F1-DE92B0D04E03}"/>
          </ac:spMkLst>
        </pc:spChg>
        <pc:spChg chg="add del">
          <ac:chgData name="Truong Thi Minh Thu" userId="S::ttminhthuy15@ump.edu.vn::f3866341-afde-477b-9888-e795caeb26b7" providerId="AD" clId="Web-{A3D4E4A5-EE89-4CE5-BC69-251ABFBB6FE9}" dt="2020-05-04T03:50:56.123" v="195"/>
          <ac:spMkLst>
            <pc:docMk/>
            <pc:sldMk cId="3040463980" sldId="258"/>
            <ac:spMk id="46" creationId="{1D50D7A8-F1D5-4306-8A9B-DD7A73EB8BCE}"/>
          </ac:spMkLst>
        </pc:spChg>
        <pc:spChg chg="add del">
          <ac:chgData name="Truong Thi Minh Thu" userId="S::ttminhthuy15@ump.edu.vn::f3866341-afde-477b-9888-e795caeb26b7" providerId="AD" clId="Web-{A3D4E4A5-EE89-4CE5-BC69-251ABFBB6FE9}" dt="2020-05-04T03:50:27.387" v="193"/>
          <ac:spMkLst>
            <pc:docMk/>
            <pc:sldMk cId="3040463980" sldId="258"/>
            <ac:spMk id="47" creationId="{4C8AB332-D09E-4F28-943C-DABDD4716A3C}"/>
          </ac:spMkLst>
        </pc:spChg>
        <pc:spChg chg="add">
          <ac:chgData name="Truong Thi Minh Thu" userId="S::ttminhthuy15@ump.edu.vn::f3866341-afde-477b-9888-e795caeb26b7" providerId="AD" clId="Web-{A3D4E4A5-EE89-4CE5-BC69-251ABFBB6FE9}" dt="2020-05-04T03:50:56.123" v="195"/>
          <ac:spMkLst>
            <pc:docMk/>
            <pc:sldMk cId="3040463980" sldId="258"/>
            <ac:spMk id="51" creationId="{16AC3602-3348-4F31-9E43-076B03514ECB}"/>
          </ac:spMkLst>
        </pc:spChg>
        <pc:spChg chg="add">
          <ac:chgData name="Truong Thi Minh Thu" userId="S::ttminhthuy15@ump.edu.vn::f3866341-afde-477b-9888-e795caeb26b7" providerId="AD" clId="Web-{A3D4E4A5-EE89-4CE5-BC69-251ABFBB6FE9}" dt="2020-05-04T03:50:56.123" v="195"/>
          <ac:spMkLst>
            <pc:docMk/>
            <pc:sldMk cId="3040463980" sldId="258"/>
            <ac:spMk id="53" creationId="{394094B0-A6C9-44BE-9042-66EF0612F625}"/>
          </ac:spMkLst>
        </pc:spChg>
        <pc:spChg chg="add">
          <ac:chgData name="Truong Thi Minh Thu" userId="S::ttminhthuy15@ump.edu.vn::f3866341-afde-477b-9888-e795caeb26b7" providerId="AD" clId="Web-{A3D4E4A5-EE89-4CE5-BC69-251ABFBB6FE9}" dt="2020-05-04T03:50:56.123" v="195"/>
          <ac:spMkLst>
            <pc:docMk/>
            <pc:sldMk cId="3040463980" sldId="258"/>
            <ac:spMk id="55" creationId="{64C2CA96-0B16-4AA7-B340-33044D238597}"/>
          </ac:spMkLst>
        </pc:spChg>
        <pc:spChg chg="add">
          <ac:chgData name="Truong Thi Minh Thu" userId="S::ttminhthuy15@ump.edu.vn::f3866341-afde-477b-9888-e795caeb26b7" providerId="AD" clId="Web-{A3D4E4A5-EE89-4CE5-BC69-251ABFBB6FE9}" dt="2020-05-04T03:50:56.123" v="195"/>
          <ac:spMkLst>
            <pc:docMk/>
            <pc:sldMk cId="3040463980" sldId="258"/>
            <ac:spMk id="59" creationId="{1D50D7A8-F1D5-4306-8A9B-DD7A73EB8BCE}"/>
          </ac:spMkLst>
        </pc:spChg>
        <pc:graphicFrameChg chg="add mod modGraphic">
          <ac:chgData name="Truong Thi Minh Thu" userId="S::ttminhthuy15@ump.edu.vn::f3866341-afde-477b-9888-e795caeb26b7" providerId="AD" clId="Web-{A3D4E4A5-EE89-4CE5-BC69-251ABFBB6FE9}" dt="2020-05-04T03:53:08.414" v="215" actId="14100"/>
          <ac:graphicFrameMkLst>
            <pc:docMk/>
            <pc:sldMk cId="3040463980" sldId="258"/>
            <ac:graphicFrameMk id="5" creationId="{FDB507A0-5F4C-46C7-AC2B-0913710782D4}"/>
          </ac:graphicFrameMkLst>
        </pc:graphicFrameChg>
        <pc:cxnChg chg="add del">
          <ac:chgData name="Truong Thi Minh Thu" userId="S::ttminhthuy15@ump.edu.vn::f3866341-afde-477b-9888-e795caeb26b7" providerId="AD" clId="Web-{A3D4E4A5-EE89-4CE5-BC69-251ABFBB6FE9}" dt="2020-05-04T03:49:24.382" v="189"/>
          <ac:cxnSpMkLst>
            <pc:docMk/>
            <pc:sldMk cId="3040463980" sldId="258"/>
            <ac:cxnSpMk id="16" creationId="{94169334-264D-4176-8BDE-037249A61B4E}"/>
          </ac:cxnSpMkLst>
        </pc:cxnChg>
        <pc:cxnChg chg="add del">
          <ac:chgData name="Truong Thi Minh Thu" userId="S::ttminhthuy15@ump.edu.vn::f3866341-afde-477b-9888-e795caeb26b7" providerId="AD" clId="Web-{A3D4E4A5-EE89-4CE5-BC69-251ABFBB6FE9}" dt="2020-05-04T03:49:24.367" v="188"/>
          <ac:cxnSpMkLst>
            <pc:docMk/>
            <pc:sldMk cId="3040463980" sldId="258"/>
            <ac:cxnSpMk id="24" creationId="{94169334-264D-4176-8BDE-037249A61B4E}"/>
          </ac:cxnSpMkLst>
        </pc:cxnChg>
        <pc:cxnChg chg="add del">
          <ac:chgData name="Truong Thi Minh Thu" userId="S::ttminhthuy15@ump.edu.vn::f3866341-afde-477b-9888-e795caeb26b7" providerId="AD" clId="Web-{A3D4E4A5-EE89-4CE5-BC69-251ABFBB6FE9}" dt="2020-05-04T03:46:04.946" v="154"/>
          <ac:cxnSpMkLst>
            <pc:docMk/>
            <pc:sldMk cId="3040463980" sldId="258"/>
            <ac:cxnSpMk id="25" creationId="{94169334-264D-4176-8BDE-037249A61B4E}"/>
          </ac:cxnSpMkLst>
        </pc:cxnChg>
        <pc:cxnChg chg="add del">
          <ac:chgData name="Truong Thi Minh Thu" userId="S::ttminhthuy15@ump.edu.vn::f3866341-afde-477b-9888-e795caeb26b7" providerId="AD" clId="Web-{A3D4E4A5-EE89-4CE5-BC69-251ABFBB6FE9}" dt="2020-05-04T03:50:36.497" v="194"/>
          <ac:cxnSpMkLst>
            <pc:docMk/>
            <pc:sldMk cId="3040463980" sldId="258"/>
            <ac:cxnSpMk id="33" creationId="{94169334-264D-4176-8BDE-037249A61B4E}"/>
          </ac:cxnSpMkLst>
        </pc:cxnChg>
        <pc:cxnChg chg="add del">
          <ac:chgData name="Truong Thi Minh Thu" userId="S::ttminhthuy15@ump.edu.vn::f3866341-afde-477b-9888-e795caeb26b7" providerId="AD" clId="Web-{A3D4E4A5-EE89-4CE5-BC69-251ABFBB6FE9}" dt="2020-05-04T03:50:27.387" v="193"/>
          <ac:cxnSpMkLst>
            <pc:docMk/>
            <pc:sldMk cId="3040463980" sldId="258"/>
            <ac:cxnSpMk id="37" creationId="{C8F51B3F-8331-4E4A-AE96-D47B1006EEAD}"/>
          </ac:cxnSpMkLst>
        </pc:cxnChg>
        <pc:cxnChg chg="add del">
          <ac:chgData name="Truong Thi Minh Thu" userId="S::ttminhthuy15@ump.edu.vn::f3866341-afde-477b-9888-e795caeb26b7" providerId="AD" clId="Web-{A3D4E4A5-EE89-4CE5-BC69-251ABFBB6FE9}" dt="2020-05-04T03:50:21.777" v="191"/>
          <ac:cxnSpMkLst>
            <pc:docMk/>
            <pc:sldMk cId="3040463980" sldId="258"/>
            <ac:cxnSpMk id="41" creationId="{C8F51B3F-8331-4E4A-AE96-D47B1006EEAD}"/>
          </ac:cxnSpMkLst>
        </pc:cxnChg>
        <pc:cxnChg chg="add del">
          <ac:chgData name="Truong Thi Minh Thu" userId="S::ttminhthuy15@ump.edu.vn::f3866341-afde-477b-9888-e795caeb26b7" providerId="AD" clId="Web-{A3D4E4A5-EE89-4CE5-BC69-251ABFBB6FE9}" dt="2020-05-04T03:50:56.123" v="195"/>
          <ac:cxnSpMkLst>
            <pc:docMk/>
            <pc:sldMk cId="3040463980" sldId="258"/>
            <ac:cxnSpMk id="44" creationId="{94169334-264D-4176-8BDE-037249A61B4E}"/>
          </ac:cxnSpMkLst>
        </pc:cxnChg>
        <pc:cxnChg chg="add">
          <ac:chgData name="Truong Thi Minh Thu" userId="S::ttminhthuy15@ump.edu.vn::f3866341-afde-477b-9888-e795caeb26b7" providerId="AD" clId="Web-{A3D4E4A5-EE89-4CE5-BC69-251ABFBB6FE9}" dt="2020-05-04T03:50:56.123" v="195"/>
          <ac:cxnSpMkLst>
            <pc:docMk/>
            <pc:sldMk cId="3040463980" sldId="258"/>
            <ac:cxnSpMk id="57" creationId="{94169334-264D-4176-8BDE-037249A61B4E}"/>
          </ac:cxnSpMkLst>
        </pc:cxnChg>
      </pc:sldChg>
      <pc:sldChg chg="modSp new">
        <pc:chgData name="Truong Thi Minh Thu" userId="S::ttminhthuy15@ump.edu.vn::f3866341-afde-477b-9888-e795caeb26b7" providerId="AD" clId="Web-{A3D4E4A5-EE89-4CE5-BC69-251ABFBB6FE9}" dt="2020-05-04T03:48:36.348" v="184" actId="20577"/>
        <pc:sldMkLst>
          <pc:docMk/>
          <pc:sldMk cId="4166560925" sldId="259"/>
        </pc:sldMkLst>
        <pc:spChg chg="mod">
          <ac:chgData name="Truong Thi Minh Thu" userId="S::ttminhthuy15@ump.edu.vn::f3866341-afde-477b-9888-e795caeb26b7" providerId="AD" clId="Web-{A3D4E4A5-EE89-4CE5-BC69-251ABFBB6FE9}" dt="2020-05-04T03:47:52.313" v="178" actId="20577"/>
          <ac:spMkLst>
            <pc:docMk/>
            <pc:sldMk cId="4166560925" sldId="259"/>
            <ac:spMk id="2" creationId="{6F268B62-172F-4441-AFF4-3C25072C1C3B}"/>
          </ac:spMkLst>
        </pc:spChg>
        <pc:spChg chg="mod">
          <ac:chgData name="Truong Thi Minh Thu" userId="S::ttminhthuy15@ump.edu.vn::f3866341-afde-477b-9888-e795caeb26b7" providerId="AD" clId="Web-{A3D4E4A5-EE89-4CE5-BC69-251ABFBB6FE9}" dt="2020-05-04T03:48:36.348" v="184" actId="20577"/>
          <ac:spMkLst>
            <pc:docMk/>
            <pc:sldMk cId="4166560925" sldId="259"/>
            <ac:spMk id="3" creationId="{DD90A5B3-C81B-43B6-BE04-60CA5C90BF54}"/>
          </ac:spMkLst>
        </pc:spChg>
      </pc:sldChg>
      <pc:sldChg chg="addSp delSp modSp add mod replId setBg">
        <pc:chgData name="Truong Thi Minh Thu" userId="S::ttminhthuy15@ump.edu.vn::f3866341-afde-477b-9888-e795caeb26b7" providerId="AD" clId="Web-{A3D4E4A5-EE89-4CE5-BC69-251ABFBB6FE9}" dt="2020-05-04T03:53:33.243" v="216" actId="14100"/>
        <pc:sldMkLst>
          <pc:docMk/>
          <pc:sldMk cId="728754650" sldId="260"/>
        </pc:sldMkLst>
        <pc:spChg chg="mod">
          <ac:chgData name="Truong Thi Minh Thu" userId="S::ttminhthuy15@ump.edu.vn::f3866341-afde-477b-9888-e795caeb26b7" providerId="AD" clId="Web-{A3D4E4A5-EE89-4CE5-BC69-251ABFBB6FE9}" dt="2020-05-04T03:51:23.203" v="196"/>
          <ac:spMkLst>
            <pc:docMk/>
            <pc:sldMk cId="728754650" sldId="260"/>
            <ac:spMk id="2" creationId="{D9227412-8E1E-4AD9-9368-0C4675469F7B}"/>
          </ac:spMkLst>
        </pc:spChg>
        <pc:spChg chg="del mod">
          <ac:chgData name="Truong Thi Minh Thu" userId="S::ttminhthuy15@ump.edu.vn::f3866341-afde-477b-9888-e795caeb26b7" providerId="AD" clId="Web-{A3D4E4A5-EE89-4CE5-BC69-251ABFBB6FE9}" dt="2020-05-04T03:44:02.047" v="149"/>
          <ac:spMkLst>
            <pc:docMk/>
            <pc:sldMk cId="728754650" sldId="260"/>
            <ac:spMk id="3" creationId="{941F3002-1E52-4102-805C-F328C1BE565E}"/>
          </ac:spMkLst>
        </pc:spChg>
        <pc:spChg chg="add del">
          <ac:chgData name="Truong Thi Minh Thu" userId="S::ttminhthuy15@ump.edu.vn::f3866341-afde-477b-9888-e795caeb26b7" providerId="AD" clId="Web-{A3D4E4A5-EE89-4CE5-BC69-251ABFBB6FE9}" dt="2020-05-04T03:46:16.650" v="156"/>
          <ac:spMkLst>
            <pc:docMk/>
            <pc:sldMk cId="728754650" sldId="260"/>
            <ac:spMk id="10" creationId="{16AC3602-3348-4F31-9E43-076B03514ECB}"/>
          </ac:spMkLst>
        </pc:spChg>
        <pc:spChg chg="add del">
          <ac:chgData name="Truong Thi Minh Thu" userId="S::ttminhthuy15@ump.edu.vn::f3866341-afde-477b-9888-e795caeb26b7" providerId="AD" clId="Web-{A3D4E4A5-EE89-4CE5-BC69-251ABFBB6FE9}" dt="2020-05-04T03:46:16.650" v="156"/>
          <ac:spMkLst>
            <pc:docMk/>
            <pc:sldMk cId="728754650" sldId="260"/>
            <ac:spMk id="14" creationId="{394094B0-A6C9-44BE-9042-66EF0612F625}"/>
          </ac:spMkLst>
        </pc:spChg>
        <pc:spChg chg="add del">
          <ac:chgData name="Truong Thi Minh Thu" userId="S::ttminhthuy15@ump.edu.vn::f3866341-afde-477b-9888-e795caeb26b7" providerId="AD" clId="Web-{A3D4E4A5-EE89-4CE5-BC69-251ABFBB6FE9}" dt="2020-05-04T03:46:16.650" v="156"/>
          <ac:spMkLst>
            <pc:docMk/>
            <pc:sldMk cId="728754650" sldId="260"/>
            <ac:spMk id="16" creationId="{64C2CA96-0B16-4AA7-B340-33044D238597}"/>
          </ac:spMkLst>
        </pc:spChg>
        <pc:spChg chg="add del">
          <ac:chgData name="Truong Thi Minh Thu" userId="S::ttminhthuy15@ump.edu.vn::f3866341-afde-477b-9888-e795caeb26b7" providerId="AD" clId="Web-{A3D4E4A5-EE89-4CE5-BC69-251ABFBB6FE9}" dt="2020-05-04T03:46:16.650" v="156"/>
          <ac:spMkLst>
            <pc:docMk/>
            <pc:sldMk cId="728754650" sldId="260"/>
            <ac:spMk id="18" creationId="{1D50D7A8-F1D5-4306-8A9B-DD7A73EB8BCE}"/>
          </ac:spMkLst>
        </pc:spChg>
        <pc:spChg chg="add del">
          <ac:chgData name="Truong Thi Minh Thu" userId="S::ttminhthuy15@ump.edu.vn::f3866341-afde-477b-9888-e795caeb26b7" providerId="AD" clId="Web-{A3D4E4A5-EE89-4CE5-BC69-251ABFBB6FE9}" dt="2020-05-04T03:51:23.203" v="196"/>
          <ac:spMkLst>
            <pc:docMk/>
            <pc:sldMk cId="728754650" sldId="260"/>
            <ac:spMk id="23" creationId="{16AC3602-3348-4F31-9E43-076B03514ECB}"/>
          </ac:spMkLst>
        </pc:spChg>
        <pc:spChg chg="add del">
          <ac:chgData name="Truong Thi Minh Thu" userId="S::ttminhthuy15@ump.edu.vn::f3866341-afde-477b-9888-e795caeb26b7" providerId="AD" clId="Web-{A3D4E4A5-EE89-4CE5-BC69-251ABFBB6FE9}" dt="2020-05-04T03:51:23.203" v="196"/>
          <ac:spMkLst>
            <pc:docMk/>
            <pc:sldMk cId="728754650" sldId="260"/>
            <ac:spMk id="25" creationId="{394094B0-A6C9-44BE-9042-66EF0612F625}"/>
          </ac:spMkLst>
        </pc:spChg>
        <pc:spChg chg="add del">
          <ac:chgData name="Truong Thi Minh Thu" userId="S::ttminhthuy15@ump.edu.vn::f3866341-afde-477b-9888-e795caeb26b7" providerId="AD" clId="Web-{A3D4E4A5-EE89-4CE5-BC69-251ABFBB6FE9}" dt="2020-05-04T03:51:23.203" v="196"/>
          <ac:spMkLst>
            <pc:docMk/>
            <pc:sldMk cId="728754650" sldId="260"/>
            <ac:spMk id="27" creationId="{64C2CA96-0B16-4AA7-B340-33044D238597}"/>
          </ac:spMkLst>
        </pc:spChg>
        <pc:spChg chg="add del">
          <ac:chgData name="Truong Thi Minh Thu" userId="S::ttminhthuy15@ump.edu.vn::f3866341-afde-477b-9888-e795caeb26b7" providerId="AD" clId="Web-{A3D4E4A5-EE89-4CE5-BC69-251ABFBB6FE9}" dt="2020-05-04T03:51:23.203" v="196"/>
          <ac:spMkLst>
            <pc:docMk/>
            <pc:sldMk cId="728754650" sldId="260"/>
            <ac:spMk id="31" creationId="{1D50D7A8-F1D5-4306-8A9B-DD7A73EB8BCE}"/>
          </ac:spMkLst>
        </pc:spChg>
        <pc:spChg chg="add">
          <ac:chgData name="Truong Thi Minh Thu" userId="S::ttminhthuy15@ump.edu.vn::f3866341-afde-477b-9888-e795caeb26b7" providerId="AD" clId="Web-{A3D4E4A5-EE89-4CE5-BC69-251ABFBB6FE9}" dt="2020-05-04T03:51:23.203" v="196"/>
          <ac:spMkLst>
            <pc:docMk/>
            <pc:sldMk cId="728754650" sldId="260"/>
            <ac:spMk id="36" creationId="{2659FDB4-FCBE-4A89-B46D-43D4FA54464D}"/>
          </ac:spMkLst>
        </pc:spChg>
        <pc:spChg chg="add">
          <ac:chgData name="Truong Thi Minh Thu" userId="S::ttminhthuy15@ump.edu.vn::f3866341-afde-477b-9888-e795caeb26b7" providerId="AD" clId="Web-{A3D4E4A5-EE89-4CE5-BC69-251ABFBB6FE9}" dt="2020-05-04T03:51:23.203" v="196"/>
          <ac:spMkLst>
            <pc:docMk/>
            <pc:sldMk cId="728754650" sldId="260"/>
            <ac:spMk id="40" creationId="{58BDB0EE-D238-415B-9ED8-62AA6AB2AAD1}"/>
          </ac:spMkLst>
        </pc:spChg>
        <pc:spChg chg="add">
          <ac:chgData name="Truong Thi Minh Thu" userId="S::ttminhthuy15@ump.edu.vn::f3866341-afde-477b-9888-e795caeb26b7" providerId="AD" clId="Web-{A3D4E4A5-EE89-4CE5-BC69-251ABFBB6FE9}" dt="2020-05-04T03:51:23.203" v="196"/>
          <ac:spMkLst>
            <pc:docMk/>
            <pc:sldMk cId="728754650" sldId="260"/>
            <ac:spMk id="42" creationId="{C5B55FC3-961D-4325-82F1-DE92B0D04E03}"/>
          </ac:spMkLst>
        </pc:spChg>
        <pc:spChg chg="add">
          <ac:chgData name="Truong Thi Minh Thu" userId="S::ttminhthuy15@ump.edu.vn::f3866341-afde-477b-9888-e795caeb26b7" providerId="AD" clId="Web-{A3D4E4A5-EE89-4CE5-BC69-251ABFBB6FE9}" dt="2020-05-04T03:51:23.203" v="196"/>
          <ac:spMkLst>
            <pc:docMk/>
            <pc:sldMk cId="728754650" sldId="260"/>
            <ac:spMk id="44" creationId="{4C8AB332-D09E-4F28-943C-DABDD4716A3C}"/>
          </ac:spMkLst>
        </pc:spChg>
        <pc:graphicFrameChg chg="add mod modGraphic">
          <ac:chgData name="Truong Thi Minh Thu" userId="S::ttminhthuy15@ump.edu.vn::f3866341-afde-477b-9888-e795caeb26b7" providerId="AD" clId="Web-{A3D4E4A5-EE89-4CE5-BC69-251ABFBB6FE9}" dt="2020-05-04T03:53:33.243" v="216" actId="14100"/>
          <ac:graphicFrameMkLst>
            <pc:docMk/>
            <pc:sldMk cId="728754650" sldId="260"/>
            <ac:graphicFrameMk id="5" creationId="{2446EBB6-2D76-4D1D-91D4-3C34227649D4}"/>
          </ac:graphicFrameMkLst>
        </pc:graphicFrameChg>
        <pc:cxnChg chg="add del">
          <ac:chgData name="Truong Thi Minh Thu" userId="S::ttminhthuy15@ump.edu.vn::f3866341-afde-477b-9888-e795caeb26b7" providerId="AD" clId="Web-{A3D4E4A5-EE89-4CE5-BC69-251ABFBB6FE9}" dt="2020-05-04T03:46:16.650" v="156"/>
          <ac:cxnSpMkLst>
            <pc:docMk/>
            <pc:sldMk cId="728754650" sldId="260"/>
            <ac:cxnSpMk id="12" creationId="{94169334-264D-4176-8BDE-037249A61B4E}"/>
          </ac:cxnSpMkLst>
        </pc:cxnChg>
        <pc:cxnChg chg="add del">
          <ac:chgData name="Truong Thi Minh Thu" userId="S::ttminhthuy15@ump.edu.vn::f3866341-afde-477b-9888-e795caeb26b7" providerId="AD" clId="Web-{A3D4E4A5-EE89-4CE5-BC69-251ABFBB6FE9}" dt="2020-05-04T03:51:23.203" v="196"/>
          <ac:cxnSpMkLst>
            <pc:docMk/>
            <pc:sldMk cId="728754650" sldId="260"/>
            <ac:cxnSpMk id="29" creationId="{94169334-264D-4176-8BDE-037249A61B4E}"/>
          </ac:cxnSpMkLst>
        </pc:cxnChg>
        <pc:cxnChg chg="add">
          <ac:chgData name="Truong Thi Minh Thu" userId="S::ttminhthuy15@ump.edu.vn::f3866341-afde-477b-9888-e795caeb26b7" providerId="AD" clId="Web-{A3D4E4A5-EE89-4CE5-BC69-251ABFBB6FE9}" dt="2020-05-04T03:51:23.203" v="196"/>
          <ac:cxnSpMkLst>
            <pc:docMk/>
            <pc:sldMk cId="728754650" sldId="260"/>
            <ac:cxnSpMk id="38" creationId="{C8F51B3F-8331-4E4A-AE96-D47B1006EEAD}"/>
          </ac:cxnSpMkLst>
        </pc:cxnChg>
      </pc:sldChg>
      <pc:sldChg chg="modSp add replId modNotes">
        <pc:chgData name="Truong Thi Minh Thu" userId="S::ttminhthuy15@ump.edu.vn::f3866341-afde-477b-9888-e795caeb26b7" providerId="AD" clId="Web-{A3D4E4A5-EE89-4CE5-BC69-251ABFBB6FE9}" dt="2020-05-04T03:58:24.780" v="314"/>
        <pc:sldMkLst>
          <pc:docMk/>
          <pc:sldMk cId="3041713013" sldId="261"/>
        </pc:sldMkLst>
        <pc:spChg chg="mod">
          <ac:chgData name="Truong Thi Minh Thu" userId="S::ttminhthuy15@ump.edu.vn::f3866341-afde-477b-9888-e795caeb26b7" providerId="AD" clId="Web-{A3D4E4A5-EE89-4CE5-BC69-251ABFBB6FE9}" dt="2020-05-04T03:55:22.970" v="241" actId="20577"/>
          <ac:spMkLst>
            <pc:docMk/>
            <pc:sldMk cId="3041713013" sldId="261"/>
            <ac:spMk id="2" creationId="{6F268B62-172F-4441-AFF4-3C25072C1C3B}"/>
          </ac:spMkLst>
        </pc:spChg>
        <pc:spChg chg="mod">
          <ac:chgData name="Truong Thi Minh Thu" userId="S::ttminhthuy15@ump.edu.vn::f3866341-afde-477b-9888-e795caeb26b7" providerId="AD" clId="Web-{A3D4E4A5-EE89-4CE5-BC69-251ABFBB6FE9}" dt="2020-05-04T03:57:22.432" v="302" actId="20577"/>
          <ac:spMkLst>
            <pc:docMk/>
            <pc:sldMk cId="3041713013" sldId="261"/>
            <ac:spMk id="3" creationId="{DD90A5B3-C81B-43B6-BE04-60CA5C90BF54}"/>
          </ac:spMkLst>
        </pc:spChg>
      </pc:sldChg>
      <pc:sldChg chg="modSp add replId">
        <pc:chgData name="Truong Thi Minh Thu" userId="S::ttminhthuy15@ump.edu.vn::f3866341-afde-477b-9888-e795caeb26b7" providerId="AD" clId="Web-{A3D4E4A5-EE89-4CE5-BC69-251ABFBB6FE9}" dt="2020-05-04T03:52:17.676" v="211" actId="20577"/>
        <pc:sldMkLst>
          <pc:docMk/>
          <pc:sldMk cId="23601643" sldId="262"/>
        </pc:sldMkLst>
        <pc:spChg chg="mod">
          <ac:chgData name="Truong Thi Minh Thu" userId="S::ttminhthuy15@ump.edu.vn::f3866341-afde-477b-9888-e795caeb26b7" providerId="AD" clId="Web-{A3D4E4A5-EE89-4CE5-BC69-251ABFBB6FE9}" dt="2020-05-04T03:52:03.518" v="205" actId="20577"/>
          <ac:spMkLst>
            <pc:docMk/>
            <pc:sldMk cId="23601643" sldId="262"/>
            <ac:spMk id="2" creationId="{6F268B62-172F-4441-AFF4-3C25072C1C3B}"/>
          </ac:spMkLst>
        </pc:spChg>
        <pc:spChg chg="mod">
          <ac:chgData name="Truong Thi Minh Thu" userId="S::ttminhthuy15@ump.edu.vn::f3866341-afde-477b-9888-e795caeb26b7" providerId="AD" clId="Web-{A3D4E4A5-EE89-4CE5-BC69-251ABFBB6FE9}" dt="2020-05-04T03:52:17.676" v="211" actId="20577"/>
          <ac:spMkLst>
            <pc:docMk/>
            <pc:sldMk cId="23601643" sldId="262"/>
            <ac:spMk id="3" creationId="{DD90A5B3-C81B-43B6-BE04-60CA5C90BF54}"/>
          </ac:spMkLst>
        </pc:spChg>
      </pc:sldChg>
      <pc:sldChg chg="modSp add replId">
        <pc:chgData name="Truong Thi Minh Thu" userId="S::ttminhthuy15@ump.edu.vn::f3866341-afde-477b-9888-e795caeb26b7" providerId="AD" clId="Web-{A3D4E4A5-EE89-4CE5-BC69-251ABFBB6FE9}" dt="2020-05-04T03:54:15.028" v="231" actId="20577"/>
        <pc:sldMkLst>
          <pc:docMk/>
          <pc:sldMk cId="2440474585" sldId="263"/>
        </pc:sldMkLst>
        <pc:spChg chg="mod">
          <ac:chgData name="Truong Thi Minh Thu" userId="S::ttminhthuy15@ump.edu.vn::f3866341-afde-477b-9888-e795caeb26b7" providerId="AD" clId="Web-{A3D4E4A5-EE89-4CE5-BC69-251ABFBB6FE9}" dt="2020-05-04T03:54:01.214" v="225" actId="20577"/>
          <ac:spMkLst>
            <pc:docMk/>
            <pc:sldMk cId="2440474585" sldId="263"/>
            <ac:spMk id="2" creationId="{6F268B62-172F-4441-AFF4-3C25072C1C3B}"/>
          </ac:spMkLst>
        </pc:spChg>
        <pc:spChg chg="mod">
          <ac:chgData name="Truong Thi Minh Thu" userId="S::ttminhthuy15@ump.edu.vn::f3866341-afde-477b-9888-e795caeb26b7" providerId="AD" clId="Web-{A3D4E4A5-EE89-4CE5-BC69-251ABFBB6FE9}" dt="2020-05-04T03:54:15.028" v="231" actId="20577"/>
          <ac:spMkLst>
            <pc:docMk/>
            <pc:sldMk cId="2440474585" sldId="263"/>
            <ac:spMk id="3" creationId="{DD90A5B3-C81B-43B6-BE04-60CA5C90BF54}"/>
          </ac:spMkLst>
        </pc:spChg>
      </pc:sldChg>
      <pc:sldChg chg="modSp add replId">
        <pc:chgData name="Truong Thi Minh Thu" userId="S::ttminhthuy15@ump.edu.vn::f3866341-afde-477b-9888-e795caeb26b7" providerId="AD" clId="Web-{A3D4E4A5-EE89-4CE5-BC69-251ABFBB6FE9}" dt="2020-05-04T05:15:09.988" v="1346" actId="20577"/>
        <pc:sldMkLst>
          <pc:docMk/>
          <pc:sldMk cId="3952616695" sldId="264"/>
        </pc:sldMkLst>
        <pc:spChg chg="mod">
          <ac:chgData name="Truong Thi Minh Thu" userId="S::ttminhthuy15@ump.edu.vn::f3866341-afde-477b-9888-e795caeb26b7" providerId="AD" clId="Web-{A3D4E4A5-EE89-4CE5-BC69-251ABFBB6FE9}" dt="2020-05-04T04:53:06.104" v="1078" actId="20577"/>
          <ac:spMkLst>
            <pc:docMk/>
            <pc:sldMk cId="3952616695" sldId="264"/>
            <ac:spMk id="2" creationId="{6F268B62-172F-4441-AFF4-3C25072C1C3B}"/>
          </ac:spMkLst>
        </pc:spChg>
        <pc:spChg chg="mod">
          <ac:chgData name="Truong Thi Minh Thu" userId="S::ttminhthuy15@ump.edu.vn::f3866341-afde-477b-9888-e795caeb26b7" providerId="AD" clId="Web-{A3D4E4A5-EE89-4CE5-BC69-251ABFBB6FE9}" dt="2020-05-04T05:15:09.988" v="1346" actId="20577"/>
          <ac:spMkLst>
            <pc:docMk/>
            <pc:sldMk cId="3952616695" sldId="264"/>
            <ac:spMk id="3" creationId="{DD90A5B3-C81B-43B6-BE04-60CA5C90BF54}"/>
          </ac:spMkLst>
        </pc:spChg>
      </pc:sldChg>
      <pc:sldChg chg="modSp add replId">
        <pc:chgData name="Truong Thi Minh Thu" userId="S::ttminhthuy15@ump.edu.vn::f3866341-afde-477b-9888-e795caeb26b7" providerId="AD" clId="Web-{A3D4E4A5-EE89-4CE5-BC69-251ABFBB6FE9}" dt="2020-05-04T03:59:15.815" v="335" actId="20577"/>
        <pc:sldMkLst>
          <pc:docMk/>
          <pc:sldMk cId="4204057877" sldId="265"/>
        </pc:sldMkLst>
        <pc:spChg chg="mod">
          <ac:chgData name="Truong Thi Minh Thu" userId="S::ttminhthuy15@ump.edu.vn::f3866341-afde-477b-9888-e795caeb26b7" providerId="AD" clId="Web-{A3D4E4A5-EE89-4CE5-BC69-251ABFBB6FE9}" dt="2020-05-04T03:59:15.815" v="335" actId="20577"/>
          <ac:spMkLst>
            <pc:docMk/>
            <pc:sldMk cId="4204057877" sldId="265"/>
            <ac:spMk id="3" creationId="{DD90A5B3-C81B-43B6-BE04-60CA5C90BF54}"/>
          </ac:spMkLst>
        </pc:spChg>
      </pc:sldChg>
      <pc:sldChg chg="modSp add replId modNotes">
        <pc:chgData name="Truong Thi Minh Thu" userId="S::ttminhthuy15@ump.edu.vn::f3866341-afde-477b-9888-e795caeb26b7" providerId="AD" clId="Web-{A3D4E4A5-EE89-4CE5-BC69-251ABFBB6FE9}" dt="2020-05-04T04:24:41.719" v="573"/>
        <pc:sldMkLst>
          <pc:docMk/>
          <pc:sldMk cId="2373069790" sldId="266"/>
        </pc:sldMkLst>
        <pc:spChg chg="mod">
          <ac:chgData name="Truong Thi Minh Thu" userId="S::ttminhthuy15@ump.edu.vn::f3866341-afde-477b-9888-e795caeb26b7" providerId="AD" clId="Web-{A3D4E4A5-EE89-4CE5-BC69-251ABFBB6FE9}" dt="2020-05-04T04:19:46.510" v="521" actId="20577"/>
          <ac:spMkLst>
            <pc:docMk/>
            <pc:sldMk cId="2373069790" sldId="266"/>
            <ac:spMk id="3" creationId="{DD90A5B3-C81B-43B6-BE04-60CA5C90BF54}"/>
          </ac:spMkLst>
        </pc:spChg>
      </pc:sldChg>
      <pc:sldChg chg="modSp add replId modNotes">
        <pc:chgData name="Truong Thi Minh Thu" userId="S::ttminhthuy15@ump.edu.vn::f3866341-afde-477b-9888-e795caeb26b7" providerId="AD" clId="Web-{A3D4E4A5-EE89-4CE5-BC69-251ABFBB6FE9}" dt="2020-05-04T04:47:55.832" v="941"/>
        <pc:sldMkLst>
          <pc:docMk/>
          <pc:sldMk cId="316066610" sldId="267"/>
        </pc:sldMkLst>
        <pc:spChg chg="mod">
          <ac:chgData name="Truong Thi Minh Thu" userId="S::ttminhthuy15@ump.edu.vn::f3866341-afde-477b-9888-e795caeb26b7" providerId="AD" clId="Web-{A3D4E4A5-EE89-4CE5-BC69-251ABFBB6FE9}" dt="2020-05-04T04:47:38.612" v="922" actId="20577"/>
          <ac:spMkLst>
            <pc:docMk/>
            <pc:sldMk cId="316066610" sldId="267"/>
            <ac:spMk id="3" creationId="{DD90A5B3-C81B-43B6-BE04-60CA5C90BF54}"/>
          </ac:spMkLst>
        </pc:spChg>
      </pc:sldChg>
      <pc:sldChg chg="modSp add replId modNotes">
        <pc:chgData name="Truong Thi Minh Thu" userId="S::ttminhthuy15@ump.edu.vn::f3866341-afde-477b-9888-e795caeb26b7" providerId="AD" clId="Web-{A3D4E4A5-EE89-4CE5-BC69-251ABFBB6FE9}" dt="2020-05-04T04:30:20.274" v="714"/>
        <pc:sldMkLst>
          <pc:docMk/>
          <pc:sldMk cId="693135576" sldId="268"/>
        </pc:sldMkLst>
        <pc:spChg chg="mod">
          <ac:chgData name="Truong Thi Minh Thu" userId="S::ttminhthuy15@ump.edu.vn::f3866341-afde-477b-9888-e795caeb26b7" providerId="AD" clId="Web-{A3D4E4A5-EE89-4CE5-BC69-251ABFBB6FE9}" dt="2020-05-04T04:26:55.978" v="607" actId="20577"/>
          <ac:spMkLst>
            <pc:docMk/>
            <pc:sldMk cId="693135576" sldId="268"/>
            <ac:spMk id="3" creationId="{DD90A5B3-C81B-43B6-BE04-60CA5C90BF54}"/>
          </ac:spMkLst>
        </pc:spChg>
      </pc:sldChg>
      <pc:sldChg chg="modSp add replId modNotes">
        <pc:chgData name="Truong Thi Minh Thu" userId="S::ttminhthuy15@ump.edu.vn::f3866341-afde-477b-9888-e795caeb26b7" providerId="AD" clId="Web-{A3D4E4A5-EE89-4CE5-BC69-251ABFBB6FE9}" dt="2020-05-04T04:41:24.774" v="858"/>
        <pc:sldMkLst>
          <pc:docMk/>
          <pc:sldMk cId="3874212042" sldId="269"/>
        </pc:sldMkLst>
        <pc:spChg chg="mod">
          <ac:chgData name="Truong Thi Minh Thu" userId="S::ttminhthuy15@ump.edu.vn::f3866341-afde-477b-9888-e795caeb26b7" providerId="AD" clId="Web-{A3D4E4A5-EE89-4CE5-BC69-251ABFBB6FE9}" dt="2020-05-04T04:32:09.250" v="801" actId="20577"/>
          <ac:spMkLst>
            <pc:docMk/>
            <pc:sldMk cId="3874212042" sldId="269"/>
            <ac:spMk id="3" creationId="{DD90A5B3-C81B-43B6-BE04-60CA5C90BF54}"/>
          </ac:spMkLst>
        </pc:spChg>
      </pc:sldChg>
      <pc:sldChg chg="modSp add replId modNotes">
        <pc:chgData name="Truong Thi Minh Thu" userId="S::ttminhthuy15@ump.edu.vn::f3866341-afde-477b-9888-e795caeb26b7" providerId="AD" clId="Web-{A3D4E4A5-EE89-4CE5-BC69-251ABFBB6FE9}" dt="2020-05-04T04:50:10.170" v="1039"/>
        <pc:sldMkLst>
          <pc:docMk/>
          <pc:sldMk cId="840754245" sldId="270"/>
        </pc:sldMkLst>
        <pc:spChg chg="mod">
          <ac:chgData name="Truong Thi Minh Thu" userId="S::ttminhthuy15@ump.edu.vn::f3866341-afde-477b-9888-e795caeb26b7" providerId="AD" clId="Web-{A3D4E4A5-EE89-4CE5-BC69-251ABFBB6FE9}" dt="2020-05-04T04:49:10.009" v="952" actId="20577"/>
          <ac:spMkLst>
            <pc:docMk/>
            <pc:sldMk cId="840754245" sldId="270"/>
            <ac:spMk id="3" creationId="{DD90A5B3-C81B-43B6-BE04-60CA5C90BF54}"/>
          </ac:spMkLst>
        </pc:spChg>
      </pc:sldChg>
      <pc:sldChg chg="modSp add replId">
        <pc:chgData name="Truong Thi Minh Thu" userId="S::ttminhthuy15@ump.edu.vn::f3866341-afde-477b-9888-e795caeb26b7" providerId="AD" clId="Web-{A3D4E4A5-EE89-4CE5-BC69-251ABFBB6FE9}" dt="2020-05-04T04:50:41.328" v="1066" actId="20577"/>
        <pc:sldMkLst>
          <pc:docMk/>
          <pc:sldMk cId="2537780408" sldId="271"/>
        </pc:sldMkLst>
        <pc:spChg chg="mod">
          <ac:chgData name="Truong Thi Minh Thu" userId="S::ttminhthuy15@ump.edu.vn::f3866341-afde-477b-9888-e795caeb26b7" providerId="AD" clId="Web-{A3D4E4A5-EE89-4CE5-BC69-251ABFBB6FE9}" dt="2020-05-04T04:50:41.328" v="1066" actId="20577"/>
          <ac:spMkLst>
            <pc:docMk/>
            <pc:sldMk cId="2537780408" sldId="271"/>
            <ac:spMk id="3" creationId="{DD90A5B3-C81B-43B6-BE04-60CA5C90BF54}"/>
          </ac:spMkLst>
        </pc:spChg>
      </pc:sldChg>
      <pc:sldChg chg="modSp add replId">
        <pc:chgData name="Truong Thi Minh Thu" userId="S::ttminhthuy15@ump.edu.vn::f3866341-afde-477b-9888-e795caeb26b7" providerId="AD" clId="Web-{A3D4E4A5-EE89-4CE5-BC69-251ABFBB6FE9}" dt="2020-05-04T05:30:20.911" v="1630" actId="20577"/>
        <pc:sldMkLst>
          <pc:docMk/>
          <pc:sldMk cId="3200501127" sldId="272"/>
        </pc:sldMkLst>
        <pc:spChg chg="mod">
          <ac:chgData name="Truong Thi Minh Thu" userId="S::ttminhthuy15@ump.edu.vn::f3866341-afde-477b-9888-e795caeb26b7" providerId="AD" clId="Web-{A3D4E4A5-EE89-4CE5-BC69-251ABFBB6FE9}" dt="2020-05-04T05:29:29.845" v="1605" actId="20577"/>
          <ac:spMkLst>
            <pc:docMk/>
            <pc:sldMk cId="3200501127" sldId="272"/>
            <ac:spMk id="2" creationId="{6F268B62-172F-4441-AFF4-3C25072C1C3B}"/>
          </ac:spMkLst>
        </pc:spChg>
        <pc:spChg chg="mod">
          <ac:chgData name="Truong Thi Minh Thu" userId="S::ttminhthuy15@ump.edu.vn::f3866341-afde-477b-9888-e795caeb26b7" providerId="AD" clId="Web-{A3D4E4A5-EE89-4CE5-BC69-251ABFBB6FE9}" dt="2020-05-04T05:30:20.911" v="1630" actId="20577"/>
          <ac:spMkLst>
            <pc:docMk/>
            <pc:sldMk cId="3200501127" sldId="272"/>
            <ac:spMk id="3" creationId="{DD90A5B3-C81B-43B6-BE04-60CA5C90BF54}"/>
          </ac:spMkLst>
        </pc:spChg>
      </pc:sldChg>
      <pc:sldChg chg="modSp add replId">
        <pc:chgData name="Truong Thi Minh Thu" userId="S::ttminhthuy15@ump.edu.vn::f3866341-afde-477b-9888-e795caeb26b7" providerId="AD" clId="Web-{A3D4E4A5-EE89-4CE5-BC69-251ABFBB6FE9}" dt="2020-05-04T05:29:17.641" v="1601" actId="20577"/>
        <pc:sldMkLst>
          <pc:docMk/>
          <pc:sldMk cId="2938805219" sldId="273"/>
        </pc:sldMkLst>
        <pc:spChg chg="mod">
          <ac:chgData name="Truong Thi Minh Thu" userId="S::ttminhthuy15@ump.edu.vn::f3866341-afde-477b-9888-e795caeb26b7" providerId="AD" clId="Web-{A3D4E4A5-EE89-4CE5-BC69-251ABFBB6FE9}" dt="2020-05-04T05:28:55.030" v="1596" actId="20577"/>
          <ac:spMkLst>
            <pc:docMk/>
            <pc:sldMk cId="2938805219" sldId="273"/>
            <ac:spMk id="2" creationId="{6F268B62-172F-4441-AFF4-3C25072C1C3B}"/>
          </ac:spMkLst>
        </pc:spChg>
        <pc:spChg chg="mod">
          <ac:chgData name="Truong Thi Minh Thu" userId="S::ttminhthuy15@ump.edu.vn::f3866341-afde-477b-9888-e795caeb26b7" providerId="AD" clId="Web-{A3D4E4A5-EE89-4CE5-BC69-251ABFBB6FE9}" dt="2020-05-04T05:29:17.641" v="1601" actId="20577"/>
          <ac:spMkLst>
            <pc:docMk/>
            <pc:sldMk cId="2938805219" sldId="273"/>
            <ac:spMk id="3" creationId="{DD90A5B3-C81B-43B6-BE04-60CA5C90BF54}"/>
          </ac:spMkLst>
        </pc:spChg>
      </pc:sldChg>
      <pc:sldChg chg="modSp add replId">
        <pc:chgData name="Truong Thi Minh Thu" userId="S::ttminhthuy15@ump.edu.vn::f3866341-afde-477b-9888-e795caeb26b7" providerId="AD" clId="Web-{A3D4E4A5-EE89-4CE5-BC69-251ABFBB6FE9}" dt="2020-05-04T05:13:53.279" v="1325" actId="20577"/>
        <pc:sldMkLst>
          <pc:docMk/>
          <pc:sldMk cId="1001084261" sldId="274"/>
        </pc:sldMkLst>
        <pc:spChg chg="mod">
          <ac:chgData name="Truong Thi Minh Thu" userId="S::ttminhthuy15@ump.edu.vn::f3866341-afde-477b-9888-e795caeb26b7" providerId="AD" clId="Web-{A3D4E4A5-EE89-4CE5-BC69-251ABFBB6FE9}" dt="2020-05-04T05:13:29.574" v="1311" actId="20577"/>
          <ac:spMkLst>
            <pc:docMk/>
            <pc:sldMk cId="1001084261" sldId="274"/>
            <ac:spMk id="2" creationId="{6F268B62-172F-4441-AFF4-3C25072C1C3B}"/>
          </ac:spMkLst>
        </pc:spChg>
        <pc:spChg chg="mod">
          <ac:chgData name="Truong Thi Minh Thu" userId="S::ttminhthuy15@ump.edu.vn::f3866341-afde-477b-9888-e795caeb26b7" providerId="AD" clId="Web-{A3D4E4A5-EE89-4CE5-BC69-251ABFBB6FE9}" dt="2020-05-04T05:13:53.279" v="1325" actId="20577"/>
          <ac:spMkLst>
            <pc:docMk/>
            <pc:sldMk cId="1001084261" sldId="274"/>
            <ac:spMk id="3" creationId="{DD90A5B3-C81B-43B6-BE04-60CA5C90BF54}"/>
          </ac:spMkLst>
        </pc:spChg>
      </pc:sldChg>
      <pc:sldChg chg="modSp add replId">
        <pc:chgData name="Truong Thi Minh Thu" userId="S::ttminhthuy15@ump.edu.vn::f3866341-afde-477b-9888-e795caeb26b7" providerId="AD" clId="Web-{A3D4E4A5-EE89-4CE5-BC69-251ABFBB6FE9}" dt="2020-05-04T05:12:17.991" v="1276" actId="20577"/>
        <pc:sldMkLst>
          <pc:docMk/>
          <pc:sldMk cId="2627230846" sldId="275"/>
        </pc:sldMkLst>
        <pc:spChg chg="mod">
          <ac:chgData name="Truong Thi Minh Thu" userId="S::ttminhthuy15@ump.edu.vn::f3866341-afde-477b-9888-e795caeb26b7" providerId="AD" clId="Web-{A3D4E4A5-EE89-4CE5-BC69-251ABFBB6FE9}" dt="2020-05-04T05:11:40.410" v="1262" actId="20577"/>
          <ac:spMkLst>
            <pc:docMk/>
            <pc:sldMk cId="2627230846" sldId="275"/>
            <ac:spMk id="2" creationId="{6F268B62-172F-4441-AFF4-3C25072C1C3B}"/>
          </ac:spMkLst>
        </pc:spChg>
        <pc:spChg chg="mod">
          <ac:chgData name="Truong Thi Minh Thu" userId="S::ttminhthuy15@ump.edu.vn::f3866341-afde-477b-9888-e795caeb26b7" providerId="AD" clId="Web-{A3D4E4A5-EE89-4CE5-BC69-251ABFBB6FE9}" dt="2020-05-04T05:12:17.991" v="1276" actId="20577"/>
          <ac:spMkLst>
            <pc:docMk/>
            <pc:sldMk cId="2627230846" sldId="275"/>
            <ac:spMk id="3" creationId="{DD90A5B3-C81B-43B6-BE04-60CA5C90BF54}"/>
          </ac:spMkLst>
        </pc:spChg>
      </pc:sldChg>
      <pc:sldChg chg="modSp add replId">
        <pc:chgData name="Truong Thi Minh Thu" userId="S::ttminhthuy15@ump.edu.vn::f3866341-afde-477b-9888-e795caeb26b7" providerId="AD" clId="Web-{A3D4E4A5-EE89-4CE5-BC69-251ABFBB6FE9}" dt="2020-05-04T05:15:14.582" v="1351" actId="20577"/>
        <pc:sldMkLst>
          <pc:docMk/>
          <pc:sldMk cId="1972920447" sldId="276"/>
        </pc:sldMkLst>
        <pc:spChg chg="mod">
          <ac:chgData name="Truong Thi Minh Thu" userId="S::ttminhthuy15@ump.edu.vn::f3866341-afde-477b-9888-e795caeb26b7" providerId="AD" clId="Web-{A3D4E4A5-EE89-4CE5-BC69-251ABFBB6FE9}" dt="2020-05-04T05:15:14.582" v="1351" actId="20577"/>
          <ac:spMkLst>
            <pc:docMk/>
            <pc:sldMk cId="1972920447" sldId="276"/>
            <ac:spMk id="3" creationId="{DD90A5B3-C81B-43B6-BE04-60CA5C90BF54}"/>
          </ac:spMkLst>
        </pc:spChg>
      </pc:sldChg>
      <pc:sldChg chg="modSp add replId">
        <pc:chgData name="Truong Thi Minh Thu" userId="S::ttminhthuy15@ump.edu.vn::f3866341-afde-477b-9888-e795caeb26b7" providerId="AD" clId="Web-{A3D4E4A5-EE89-4CE5-BC69-251ABFBB6FE9}" dt="2020-05-04T05:15:29.817" v="1356" actId="20577"/>
        <pc:sldMkLst>
          <pc:docMk/>
          <pc:sldMk cId="1958074277" sldId="277"/>
        </pc:sldMkLst>
        <pc:spChg chg="mod">
          <ac:chgData name="Truong Thi Minh Thu" userId="S::ttminhthuy15@ump.edu.vn::f3866341-afde-477b-9888-e795caeb26b7" providerId="AD" clId="Web-{A3D4E4A5-EE89-4CE5-BC69-251ABFBB6FE9}" dt="2020-05-04T05:15:29.817" v="1356" actId="20577"/>
          <ac:spMkLst>
            <pc:docMk/>
            <pc:sldMk cId="1958074277" sldId="277"/>
            <ac:spMk id="3" creationId="{DD90A5B3-C81B-43B6-BE04-60CA5C90BF54}"/>
          </ac:spMkLst>
        </pc:spChg>
      </pc:sldChg>
      <pc:sldChg chg="modSp add ord replId">
        <pc:chgData name="Truong Thi Minh Thu" userId="S::ttminhthuy15@ump.edu.vn::f3866341-afde-477b-9888-e795caeb26b7" providerId="AD" clId="Web-{A3D4E4A5-EE89-4CE5-BC69-251ABFBB6FE9}" dt="2020-05-04T05:15:43.115" v="1363" actId="20577"/>
        <pc:sldMkLst>
          <pc:docMk/>
          <pc:sldMk cId="4082545756" sldId="278"/>
        </pc:sldMkLst>
        <pc:spChg chg="mod">
          <ac:chgData name="Truong Thi Minh Thu" userId="S::ttminhthuy15@ump.edu.vn::f3866341-afde-477b-9888-e795caeb26b7" providerId="AD" clId="Web-{A3D4E4A5-EE89-4CE5-BC69-251ABFBB6FE9}" dt="2020-05-04T05:15:43.115" v="1363" actId="20577"/>
          <ac:spMkLst>
            <pc:docMk/>
            <pc:sldMk cId="4082545756" sldId="278"/>
            <ac:spMk id="3" creationId="{DD90A5B3-C81B-43B6-BE04-60CA5C90BF54}"/>
          </ac:spMkLst>
        </pc:spChg>
      </pc:sldChg>
      <pc:sldChg chg="modSp add replId">
        <pc:chgData name="Truong Thi Minh Thu" userId="S::ttminhthuy15@ump.edu.vn::f3866341-afde-477b-9888-e795caeb26b7" providerId="AD" clId="Web-{A3D4E4A5-EE89-4CE5-BC69-251ABFBB6FE9}" dt="2020-05-04T05:15:56.694" v="1369" actId="20577"/>
        <pc:sldMkLst>
          <pc:docMk/>
          <pc:sldMk cId="1467479000" sldId="279"/>
        </pc:sldMkLst>
        <pc:spChg chg="mod">
          <ac:chgData name="Truong Thi Minh Thu" userId="S::ttminhthuy15@ump.edu.vn::f3866341-afde-477b-9888-e795caeb26b7" providerId="AD" clId="Web-{A3D4E4A5-EE89-4CE5-BC69-251ABFBB6FE9}" dt="2020-05-04T05:15:56.694" v="1369" actId="20577"/>
          <ac:spMkLst>
            <pc:docMk/>
            <pc:sldMk cId="1467479000" sldId="279"/>
            <ac:spMk id="3" creationId="{DD90A5B3-C81B-43B6-BE04-60CA5C90BF54}"/>
          </ac:spMkLst>
        </pc:spChg>
      </pc:sldChg>
      <pc:sldChg chg="modSp add ord replId">
        <pc:chgData name="Truong Thi Minh Thu" userId="S::ttminhthuy15@ump.edu.vn::f3866341-afde-477b-9888-e795caeb26b7" providerId="AD" clId="Web-{A3D4E4A5-EE89-4CE5-BC69-251ABFBB6FE9}" dt="2020-05-04T05:16:08.007" v="1377" actId="20577"/>
        <pc:sldMkLst>
          <pc:docMk/>
          <pc:sldMk cId="3358423988" sldId="280"/>
        </pc:sldMkLst>
        <pc:spChg chg="mod">
          <ac:chgData name="Truong Thi Minh Thu" userId="S::ttminhthuy15@ump.edu.vn::f3866341-afde-477b-9888-e795caeb26b7" providerId="AD" clId="Web-{A3D4E4A5-EE89-4CE5-BC69-251ABFBB6FE9}" dt="2020-05-04T05:16:08.007" v="1377" actId="20577"/>
          <ac:spMkLst>
            <pc:docMk/>
            <pc:sldMk cId="3358423988" sldId="280"/>
            <ac:spMk id="3" creationId="{DD90A5B3-C81B-43B6-BE04-60CA5C90BF54}"/>
          </ac:spMkLst>
        </pc:spChg>
      </pc:sldChg>
      <pc:sldChg chg="add del replId">
        <pc:chgData name="Truong Thi Minh Thu" userId="S::ttminhthuy15@ump.edu.vn::f3866341-afde-477b-9888-e795caeb26b7" providerId="AD" clId="Web-{A3D4E4A5-EE89-4CE5-BC69-251ABFBB6FE9}" dt="2020-05-04T05:11:18.143" v="1259"/>
        <pc:sldMkLst>
          <pc:docMk/>
          <pc:sldMk cId="1841101636" sldId="281"/>
        </pc:sldMkLst>
      </pc:sldChg>
      <pc:sldChg chg="modSp add replId">
        <pc:chgData name="Truong Thi Minh Thu" userId="S::ttminhthuy15@ump.edu.vn::f3866341-afde-477b-9888-e795caeb26b7" providerId="AD" clId="Web-{A3D4E4A5-EE89-4CE5-BC69-251ABFBB6FE9}" dt="2020-05-04T05:16:19.680" v="1386" actId="20577"/>
        <pc:sldMkLst>
          <pc:docMk/>
          <pc:sldMk cId="4002032122" sldId="282"/>
        </pc:sldMkLst>
        <pc:spChg chg="mod">
          <ac:chgData name="Truong Thi Minh Thu" userId="S::ttminhthuy15@ump.edu.vn::f3866341-afde-477b-9888-e795caeb26b7" providerId="AD" clId="Web-{A3D4E4A5-EE89-4CE5-BC69-251ABFBB6FE9}" dt="2020-05-04T05:16:19.680" v="1386" actId="20577"/>
          <ac:spMkLst>
            <pc:docMk/>
            <pc:sldMk cId="4002032122" sldId="282"/>
            <ac:spMk id="3" creationId="{DD90A5B3-C81B-43B6-BE04-60CA5C90BF54}"/>
          </ac:spMkLst>
        </pc:spChg>
      </pc:sldChg>
      <pc:sldChg chg="modSp new">
        <pc:chgData name="Truong Thi Minh Thu" userId="S::ttminhthuy15@ump.edu.vn::f3866341-afde-477b-9888-e795caeb26b7" providerId="AD" clId="Web-{A3D4E4A5-EE89-4CE5-BC69-251ABFBB6FE9}" dt="2020-05-04T05:22:46.239" v="1512" actId="20577"/>
        <pc:sldMkLst>
          <pc:docMk/>
          <pc:sldMk cId="1307412631" sldId="283"/>
        </pc:sldMkLst>
        <pc:spChg chg="mod">
          <ac:chgData name="Truong Thi Minh Thu" userId="S::ttminhthuy15@ump.edu.vn::f3866341-afde-477b-9888-e795caeb26b7" providerId="AD" clId="Web-{A3D4E4A5-EE89-4CE5-BC69-251ABFBB6FE9}" dt="2020-05-04T05:17:24.513" v="1395" actId="14100"/>
          <ac:spMkLst>
            <pc:docMk/>
            <pc:sldMk cId="1307412631" sldId="283"/>
            <ac:spMk id="2" creationId="{3150BA6F-9C2D-4340-92CA-E18130997AE4}"/>
          </ac:spMkLst>
        </pc:spChg>
        <pc:spChg chg="mod">
          <ac:chgData name="Truong Thi Minh Thu" userId="S::ttminhthuy15@ump.edu.vn::f3866341-afde-477b-9888-e795caeb26b7" providerId="AD" clId="Web-{A3D4E4A5-EE89-4CE5-BC69-251ABFBB6FE9}" dt="2020-05-04T05:22:46.239" v="1512" actId="20577"/>
          <ac:spMkLst>
            <pc:docMk/>
            <pc:sldMk cId="1307412631" sldId="283"/>
            <ac:spMk id="3" creationId="{92A9A013-505C-40EE-9C7D-F05807303827}"/>
          </ac:spMkLst>
        </pc:spChg>
      </pc:sldChg>
      <pc:sldChg chg="modSp add del replId">
        <pc:chgData name="Truong Thi Minh Thu" userId="S::ttminhthuy15@ump.edu.vn::f3866341-afde-477b-9888-e795caeb26b7" providerId="AD" clId="Web-{A3D4E4A5-EE89-4CE5-BC69-251ABFBB6FE9}" dt="2020-05-04T05:13:03.682" v="1297"/>
        <pc:sldMkLst>
          <pc:docMk/>
          <pc:sldMk cId="1860054620" sldId="283"/>
        </pc:sldMkLst>
        <pc:spChg chg="mod">
          <ac:chgData name="Truong Thi Minh Thu" userId="S::ttminhthuy15@ump.edu.vn::f3866341-afde-477b-9888-e795caeb26b7" providerId="AD" clId="Web-{A3D4E4A5-EE89-4CE5-BC69-251ABFBB6FE9}" dt="2020-05-04T05:13:01.229" v="1295" actId="20577"/>
          <ac:spMkLst>
            <pc:docMk/>
            <pc:sldMk cId="1860054620" sldId="283"/>
            <ac:spMk id="3" creationId="{DD90A5B3-C81B-43B6-BE04-60CA5C90BF54}"/>
          </ac:spMkLst>
        </pc:spChg>
      </pc:sldChg>
      <pc:sldChg chg="modSp add replId">
        <pc:chgData name="Truong Thi Minh Thu" userId="S::ttminhthuy15@ump.edu.vn::f3866341-afde-477b-9888-e795caeb26b7" providerId="AD" clId="Web-{A3D4E4A5-EE89-4CE5-BC69-251ABFBB6FE9}" dt="2020-05-04T05:14:22.656" v="1334" actId="20577"/>
        <pc:sldMkLst>
          <pc:docMk/>
          <pc:sldMk cId="933469926" sldId="284"/>
        </pc:sldMkLst>
        <pc:spChg chg="mod">
          <ac:chgData name="Truong Thi Minh Thu" userId="S::ttminhthuy15@ump.edu.vn::f3866341-afde-477b-9888-e795caeb26b7" providerId="AD" clId="Web-{A3D4E4A5-EE89-4CE5-BC69-251ABFBB6FE9}" dt="2020-05-04T05:14:22.656" v="1334" actId="20577"/>
          <ac:spMkLst>
            <pc:docMk/>
            <pc:sldMk cId="933469926" sldId="284"/>
            <ac:spMk id="3" creationId="{DD90A5B3-C81B-43B6-BE04-60CA5C90BF54}"/>
          </ac:spMkLst>
        </pc:spChg>
      </pc:sldChg>
      <pc:sldChg chg="add del replId">
        <pc:chgData name="Truong Thi Minh Thu" userId="S::ttminhthuy15@ump.edu.vn::f3866341-afde-477b-9888-e795caeb26b7" providerId="AD" clId="Web-{A3D4E4A5-EE89-4CE5-BC69-251ABFBB6FE9}" dt="2020-05-04T05:13:07.870" v="1298"/>
        <pc:sldMkLst>
          <pc:docMk/>
          <pc:sldMk cId="3548583692" sldId="284"/>
        </pc:sldMkLst>
      </pc:sldChg>
      <pc:sldChg chg="modSp add replId">
        <pc:chgData name="Truong Thi Minh Thu" userId="S::ttminhthuy15@ump.edu.vn::f3866341-afde-477b-9888-e795caeb26b7" providerId="AD" clId="Web-{A3D4E4A5-EE89-4CE5-BC69-251ABFBB6FE9}" dt="2020-05-04T05:14:39.954" v="1342" actId="20577"/>
        <pc:sldMkLst>
          <pc:docMk/>
          <pc:sldMk cId="4017981155" sldId="285"/>
        </pc:sldMkLst>
        <pc:spChg chg="mod">
          <ac:chgData name="Truong Thi Minh Thu" userId="S::ttminhthuy15@ump.edu.vn::f3866341-afde-477b-9888-e795caeb26b7" providerId="AD" clId="Web-{A3D4E4A5-EE89-4CE5-BC69-251ABFBB6FE9}" dt="2020-05-04T05:14:39.954" v="1342" actId="20577"/>
          <ac:spMkLst>
            <pc:docMk/>
            <pc:sldMk cId="4017981155" sldId="285"/>
            <ac:spMk id="3" creationId="{DD90A5B3-C81B-43B6-BE04-60CA5C90BF54}"/>
          </ac:spMkLst>
        </pc:spChg>
      </pc:sldChg>
      <pc:sldChg chg="addSp delSp modSp add replId">
        <pc:chgData name="Truong Thi Minh Thu" userId="S::ttminhthuy15@ump.edu.vn::f3866341-afde-477b-9888-e795caeb26b7" providerId="AD" clId="Web-{A3D4E4A5-EE89-4CE5-BC69-251ABFBB6FE9}" dt="2020-05-04T05:19:36.100" v="1446" actId="20577"/>
        <pc:sldMkLst>
          <pc:docMk/>
          <pc:sldMk cId="3422210704" sldId="286"/>
        </pc:sldMkLst>
        <pc:spChg chg="del">
          <ac:chgData name="Truong Thi Minh Thu" userId="S::ttminhthuy15@ump.edu.vn::f3866341-afde-477b-9888-e795caeb26b7" providerId="AD" clId="Web-{A3D4E4A5-EE89-4CE5-BC69-251ABFBB6FE9}" dt="2020-05-04T05:19:07.786" v="1423"/>
          <ac:spMkLst>
            <pc:docMk/>
            <pc:sldMk cId="3422210704" sldId="286"/>
            <ac:spMk id="2" creationId="{3150BA6F-9C2D-4340-92CA-E18130997AE4}"/>
          </ac:spMkLst>
        </pc:spChg>
        <pc:spChg chg="mod">
          <ac:chgData name="Truong Thi Minh Thu" userId="S::ttminhthuy15@ump.edu.vn::f3866341-afde-477b-9888-e795caeb26b7" providerId="AD" clId="Web-{A3D4E4A5-EE89-4CE5-BC69-251ABFBB6FE9}" dt="2020-05-04T05:19:36.100" v="1446" actId="20577"/>
          <ac:spMkLst>
            <pc:docMk/>
            <pc:sldMk cId="3422210704" sldId="286"/>
            <ac:spMk id="3" creationId="{92A9A013-505C-40EE-9C7D-F05807303827}"/>
          </ac:spMkLst>
        </pc:spChg>
        <pc:spChg chg="add del mod">
          <ac:chgData name="Truong Thi Minh Thu" userId="S::ttminhthuy15@ump.edu.vn::f3866341-afde-477b-9888-e795caeb26b7" providerId="AD" clId="Web-{A3D4E4A5-EE89-4CE5-BC69-251ABFBB6FE9}" dt="2020-05-04T05:19:13.911" v="1424"/>
          <ac:spMkLst>
            <pc:docMk/>
            <pc:sldMk cId="3422210704" sldId="286"/>
            <ac:spMk id="5" creationId="{F1E0EAF6-251A-48D8-8EEE-82323301E5CB}"/>
          </ac:spMkLst>
        </pc:spChg>
      </pc:sldChg>
      <pc:sldChg chg="modSp add replId">
        <pc:chgData name="Truong Thi Minh Thu" userId="S::ttminhthuy15@ump.edu.vn::f3866341-afde-477b-9888-e795caeb26b7" providerId="AD" clId="Web-{A3D4E4A5-EE89-4CE5-BC69-251ABFBB6FE9}" dt="2020-05-04T05:22:36.910" v="1509" actId="20577"/>
        <pc:sldMkLst>
          <pc:docMk/>
          <pc:sldMk cId="1439657282" sldId="287"/>
        </pc:sldMkLst>
        <pc:spChg chg="mod">
          <ac:chgData name="Truong Thi Minh Thu" userId="S::ttminhthuy15@ump.edu.vn::f3866341-afde-477b-9888-e795caeb26b7" providerId="AD" clId="Web-{A3D4E4A5-EE89-4CE5-BC69-251ABFBB6FE9}" dt="2020-05-04T05:22:36.910" v="1509" actId="20577"/>
          <ac:spMkLst>
            <pc:docMk/>
            <pc:sldMk cId="1439657282" sldId="287"/>
            <ac:spMk id="3" creationId="{92A9A013-505C-40EE-9C7D-F05807303827}"/>
          </ac:spMkLst>
        </pc:spChg>
      </pc:sldChg>
      <pc:sldChg chg="modSp add replId">
        <pc:chgData name="Truong Thi Minh Thu" userId="S::ttminhthuy15@ump.edu.vn::f3866341-afde-477b-9888-e795caeb26b7" providerId="AD" clId="Web-{A3D4E4A5-EE89-4CE5-BC69-251ABFBB6FE9}" dt="2020-05-04T05:22:30.019" v="1507" actId="20577"/>
        <pc:sldMkLst>
          <pc:docMk/>
          <pc:sldMk cId="2761356344" sldId="288"/>
        </pc:sldMkLst>
        <pc:spChg chg="mod">
          <ac:chgData name="Truong Thi Minh Thu" userId="S::ttminhthuy15@ump.edu.vn::f3866341-afde-477b-9888-e795caeb26b7" providerId="AD" clId="Web-{A3D4E4A5-EE89-4CE5-BC69-251ABFBB6FE9}" dt="2020-05-04T05:22:30.019" v="1507" actId="20577"/>
          <ac:spMkLst>
            <pc:docMk/>
            <pc:sldMk cId="2761356344" sldId="288"/>
            <ac:spMk id="3" creationId="{92A9A013-505C-40EE-9C7D-F05807303827}"/>
          </ac:spMkLst>
        </pc:spChg>
      </pc:sldChg>
      <pc:sldChg chg="modSp add replId">
        <pc:chgData name="Truong Thi Minh Thu" userId="S::ttminhthuy15@ump.edu.vn::f3866341-afde-477b-9888-e795caeb26b7" providerId="AD" clId="Web-{A3D4E4A5-EE89-4CE5-BC69-251ABFBB6FE9}" dt="2020-05-04T05:23:27.179" v="1522" actId="20577"/>
        <pc:sldMkLst>
          <pc:docMk/>
          <pc:sldMk cId="2696140001" sldId="289"/>
        </pc:sldMkLst>
        <pc:spChg chg="mod">
          <ac:chgData name="Truong Thi Minh Thu" userId="S::ttminhthuy15@ump.edu.vn::f3866341-afde-477b-9888-e795caeb26b7" providerId="AD" clId="Web-{A3D4E4A5-EE89-4CE5-BC69-251ABFBB6FE9}" dt="2020-05-04T05:23:27.179" v="1522" actId="20577"/>
          <ac:spMkLst>
            <pc:docMk/>
            <pc:sldMk cId="2696140001" sldId="289"/>
            <ac:spMk id="3" creationId="{92A9A013-505C-40EE-9C7D-F05807303827}"/>
          </ac:spMkLst>
        </pc:spChg>
      </pc:sldChg>
      <pc:sldChg chg="modSp add ord replId">
        <pc:chgData name="Truong Thi Minh Thu" userId="S::ttminhthuy15@ump.edu.vn::f3866341-afde-477b-9888-e795caeb26b7" providerId="AD" clId="Web-{A3D4E4A5-EE89-4CE5-BC69-251ABFBB6FE9}" dt="2020-05-04T05:20:06.180" v="1452" actId="20577"/>
        <pc:sldMkLst>
          <pc:docMk/>
          <pc:sldMk cId="612905389" sldId="290"/>
        </pc:sldMkLst>
        <pc:spChg chg="mod">
          <ac:chgData name="Truong Thi Minh Thu" userId="S::ttminhthuy15@ump.edu.vn::f3866341-afde-477b-9888-e795caeb26b7" providerId="AD" clId="Web-{A3D4E4A5-EE89-4CE5-BC69-251ABFBB6FE9}" dt="2020-05-04T05:20:06.180" v="1452" actId="20577"/>
          <ac:spMkLst>
            <pc:docMk/>
            <pc:sldMk cId="612905389" sldId="290"/>
            <ac:spMk id="3" creationId="{92A9A013-505C-40EE-9C7D-F05807303827}"/>
          </ac:spMkLst>
        </pc:spChg>
      </pc:sldChg>
      <pc:sldChg chg="delSp new del">
        <pc:chgData name="Truong Thi Minh Thu" userId="S::ttminhthuy15@ump.edu.vn::f3866341-afde-477b-9888-e795caeb26b7" providerId="AD" clId="Web-{A3D4E4A5-EE89-4CE5-BC69-251ABFBB6FE9}" dt="2020-05-04T05:20:54.996" v="1466"/>
        <pc:sldMkLst>
          <pc:docMk/>
          <pc:sldMk cId="2506909589" sldId="291"/>
        </pc:sldMkLst>
        <pc:spChg chg="del">
          <ac:chgData name="Truong Thi Minh Thu" userId="S::ttminhthuy15@ump.edu.vn::f3866341-afde-477b-9888-e795caeb26b7" providerId="AD" clId="Web-{A3D4E4A5-EE89-4CE5-BC69-251ABFBB6FE9}" dt="2020-05-04T05:20:42.589" v="1463"/>
          <ac:spMkLst>
            <pc:docMk/>
            <pc:sldMk cId="2506909589" sldId="291"/>
            <ac:spMk id="2" creationId="{44989ACA-3925-4898-8A04-08BA26F58E7A}"/>
          </ac:spMkLst>
        </pc:spChg>
      </pc:sldChg>
      <pc:sldChg chg="modSp add del ord replId">
        <pc:chgData name="Truong Thi Minh Thu" userId="S::ttminhthuy15@ump.edu.vn::f3866341-afde-477b-9888-e795caeb26b7" providerId="AD" clId="Web-{A3D4E4A5-EE89-4CE5-BC69-251ABFBB6FE9}" dt="2020-05-04T05:21:46.500" v="1485"/>
        <pc:sldMkLst>
          <pc:docMk/>
          <pc:sldMk cId="2457189377" sldId="292"/>
        </pc:sldMkLst>
        <pc:spChg chg="mod">
          <ac:chgData name="Truong Thi Minh Thu" userId="S::ttminhthuy15@ump.edu.vn::f3866341-afde-477b-9888-e795caeb26b7" providerId="AD" clId="Web-{A3D4E4A5-EE89-4CE5-BC69-251ABFBB6FE9}" dt="2020-05-04T05:21:43.453" v="1482" actId="20577"/>
          <ac:spMkLst>
            <pc:docMk/>
            <pc:sldMk cId="2457189377" sldId="292"/>
            <ac:spMk id="3" creationId="{92A9A013-505C-40EE-9C7D-F05807303827}"/>
          </ac:spMkLst>
        </pc:spChg>
      </pc:sldChg>
      <pc:sldChg chg="modSp add ord replId">
        <pc:chgData name="Truong Thi Minh Thu" userId="S::ttminhthuy15@ump.edu.vn::f3866341-afde-477b-9888-e795caeb26b7" providerId="AD" clId="Web-{A3D4E4A5-EE89-4CE5-BC69-251ABFBB6FE9}" dt="2020-05-04T05:21:35.593" v="1479" actId="20577"/>
        <pc:sldMkLst>
          <pc:docMk/>
          <pc:sldMk cId="2195381371" sldId="293"/>
        </pc:sldMkLst>
        <pc:spChg chg="mod">
          <ac:chgData name="Truong Thi Minh Thu" userId="S::ttminhthuy15@ump.edu.vn::f3866341-afde-477b-9888-e795caeb26b7" providerId="AD" clId="Web-{A3D4E4A5-EE89-4CE5-BC69-251ABFBB6FE9}" dt="2020-05-04T05:21:35.593" v="1479" actId="20577"/>
          <ac:spMkLst>
            <pc:docMk/>
            <pc:sldMk cId="2195381371" sldId="293"/>
            <ac:spMk id="3" creationId="{92A9A013-505C-40EE-9C7D-F05807303827}"/>
          </ac:spMkLst>
        </pc:spChg>
      </pc:sldChg>
      <pc:sldChg chg="modSp add replId">
        <pc:chgData name="Truong Thi Minh Thu" userId="S::ttminhthuy15@ump.edu.vn::f3866341-afde-477b-9888-e795caeb26b7" providerId="AD" clId="Web-{A3D4E4A5-EE89-4CE5-BC69-251ABFBB6FE9}" dt="2020-05-04T05:21:54.376" v="1492" actId="20577"/>
        <pc:sldMkLst>
          <pc:docMk/>
          <pc:sldMk cId="2985645462" sldId="294"/>
        </pc:sldMkLst>
        <pc:spChg chg="mod">
          <ac:chgData name="Truong Thi Minh Thu" userId="S::ttminhthuy15@ump.edu.vn::f3866341-afde-477b-9888-e795caeb26b7" providerId="AD" clId="Web-{A3D4E4A5-EE89-4CE5-BC69-251ABFBB6FE9}" dt="2020-05-04T05:21:54.376" v="1492" actId="20577"/>
          <ac:spMkLst>
            <pc:docMk/>
            <pc:sldMk cId="2985645462" sldId="294"/>
            <ac:spMk id="3" creationId="{92A9A013-505C-40EE-9C7D-F05807303827}"/>
          </ac:spMkLst>
        </pc:spChg>
      </pc:sldChg>
      <pc:sldChg chg="modSp add replId">
        <pc:chgData name="Truong Thi Minh Thu" userId="S::ttminhthuy15@ump.edu.vn::f3866341-afde-477b-9888-e795caeb26b7" providerId="AD" clId="Web-{A3D4E4A5-EE89-4CE5-BC69-251ABFBB6FE9}" dt="2020-05-04T05:23:52.618" v="1535" actId="20577"/>
        <pc:sldMkLst>
          <pc:docMk/>
          <pc:sldMk cId="323169233" sldId="295"/>
        </pc:sldMkLst>
        <pc:spChg chg="mod">
          <ac:chgData name="Truong Thi Minh Thu" userId="S::ttminhthuy15@ump.edu.vn::f3866341-afde-477b-9888-e795caeb26b7" providerId="AD" clId="Web-{A3D4E4A5-EE89-4CE5-BC69-251ABFBB6FE9}" dt="2020-05-04T05:23:52.618" v="1535" actId="20577"/>
          <ac:spMkLst>
            <pc:docMk/>
            <pc:sldMk cId="323169233" sldId="295"/>
            <ac:spMk id="3" creationId="{92A9A013-505C-40EE-9C7D-F05807303827}"/>
          </ac:spMkLst>
        </pc:spChg>
      </pc:sldChg>
      <pc:sldChg chg="modSp add replId">
        <pc:chgData name="Truong Thi Minh Thu" userId="S::ttminhthuy15@ump.edu.vn::f3866341-afde-477b-9888-e795caeb26b7" providerId="AD" clId="Web-{A3D4E4A5-EE89-4CE5-BC69-251ABFBB6FE9}" dt="2020-05-04T05:25:09.733" v="1563" actId="20577"/>
        <pc:sldMkLst>
          <pc:docMk/>
          <pc:sldMk cId="3396080025" sldId="296"/>
        </pc:sldMkLst>
        <pc:spChg chg="mod">
          <ac:chgData name="Truong Thi Minh Thu" userId="S::ttminhthuy15@ump.edu.vn::f3866341-afde-477b-9888-e795caeb26b7" providerId="AD" clId="Web-{A3D4E4A5-EE89-4CE5-BC69-251ABFBB6FE9}" dt="2020-05-04T05:25:09.733" v="1563" actId="20577"/>
          <ac:spMkLst>
            <pc:docMk/>
            <pc:sldMk cId="3396080025" sldId="296"/>
            <ac:spMk id="3" creationId="{92A9A013-505C-40EE-9C7D-F05807303827}"/>
          </ac:spMkLst>
        </pc:spChg>
      </pc:sldChg>
      <pc:sldChg chg="modSp add replId">
        <pc:chgData name="Truong Thi Minh Thu" userId="S::ttminhthuy15@ump.edu.vn::f3866341-afde-477b-9888-e795caeb26b7" providerId="AD" clId="Web-{A3D4E4A5-EE89-4CE5-BC69-251ABFBB6FE9}" dt="2020-05-04T05:24:27.574" v="1552" actId="20577"/>
        <pc:sldMkLst>
          <pc:docMk/>
          <pc:sldMk cId="113325030" sldId="297"/>
        </pc:sldMkLst>
        <pc:spChg chg="mod">
          <ac:chgData name="Truong Thi Minh Thu" userId="S::ttminhthuy15@ump.edu.vn::f3866341-afde-477b-9888-e795caeb26b7" providerId="AD" clId="Web-{A3D4E4A5-EE89-4CE5-BC69-251ABFBB6FE9}" dt="2020-05-04T05:24:27.574" v="1552" actId="20577"/>
          <ac:spMkLst>
            <pc:docMk/>
            <pc:sldMk cId="113325030" sldId="297"/>
            <ac:spMk id="3" creationId="{92A9A013-505C-40EE-9C7D-F05807303827}"/>
          </ac:spMkLst>
        </pc:spChg>
      </pc:sldChg>
      <pc:sldChg chg="modSp add replId">
        <pc:chgData name="Truong Thi Minh Thu" userId="S::ttminhthuy15@ump.edu.vn::f3866341-afde-477b-9888-e795caeb26b7" providerId="AD" clId="Web-{A3D4E4A5-EE89-4CE5-BC69-251ABFBB6FE9}" dt="2020-05-04T05:24:40.372" v="1554" actId="20577"/>
        <pc:sldMkLst>
          <pc:docMk/>
          <pc:sldMk cId="3857748458" sldId="298"/>
        </pc:sldMkLst>
        <pc:spChg chg="mod">
          <ac:chgData name="Truong Thi Minh Thu" userId="S::ttminhthuy15@ump.edu.vn::f3866341-afde-477b-9888-e795caeb26b7" providerId="AD" clId="Web-{A3D4E4A5-EE89-4CE5-BC69-251ABFBB6FE9}" dt="2020-05-04T05:24:40.372" v="1554" actId="20577"/>
          <ac:spMkLst>
            <pc:docMk/>
            <pc:sldMk cId="3857748458" sldId="298"/>
            <ac:spMk id="3" creationId="{92A9A013-505C-40EE-9C7D-F05807303827}"/>
          </ac:spMkLst>
        </pc:spChg>
      </pc:sldChg>
      <pc:sldChg chg="modSp add del replId">
        <pc:chgData name="Truong Thi Minh Thu" userId="S::ttminhthuy15@ump.edu.vn::f3866341-afde-477b-9888-e795caeb26b7" providerId="AD" clId="Web-{A3D4E4A5-EE89-4CE5-BC69-251ABFBB6FE9}" dt="2020-05-04T05:25:57.549" v="1583"/>
        <pc:sldMkLst>
          <pc:docMk/>
          <pc:sldMk cId="4263459358" sldId="299"/>
        </pc:sldMkLst>
        <pc:spChg chg="mod">
          <ac:chgData name="Truong Thi Minh Thu" userId="S::ttminhthuy15@ump.edu.vn::f3866341-afde-477b-9888-e795caeb26b7" providerId="AD" clId="Web-{A3D4E4A5-EE89-4CE5-BC69-251ABFBB6FE9}" dt="2020-05-04T05:25:14.780" v="1566" actId="20577"/>
          <ac:spMkLst>
            <pc:docMk/>
            <pc:sldMk cId="4263459358" sldId="299"/>
            <ac:spMk id="3" creationId="{92A9A013-505C-40EE-9C7D-F05807303827}"/>
          </ac:spMkLst>
        </pc:spChg>
      </pc:sldChg>
      <pc:sldChg chg="modSp add del replId">
        <pc:chgData name="Truong Thi Minh Thu" userId="S::ttminhthuy15@ump.edu.vn::f3866341-afde-477b-9888-e795caeb26b7" providerId="AD" clId="Web-{A3D4E4A5-EE89-4CE5-BC69-251ABFBB6FE9}" dt="2020-05-04T05:26:00.112" v="1584"/>
        <pc:sldMkLst>
          <pc:docMk/>
          <pc:sldMk cId="3543906889" sldId="300"/>
        </pc:sldMkLst>
        <pc:spChg chg="mod">
          <ac:chgData name="Truong Thi Minh Thu" userId="S::ttminhthuy15@ump.edu.vn::f3866341-afde-477b-9888-e795caeb26b7" providerId="AD" clId="Web-{A3D4E4A5-EE89-4CE5-BC69-251ABFBB6FE9}" dt="2020-05-04T05:25:35.547" v="1576" actId="20577"/>
          <ac:spMkLst>
            <pc:docMk/>
            <pc:sldMk cId="3543906889" sldId="300"/>
            <ac:spMk id="3" creationId="{92A9A013-505C-40EE-9C7D-F05807303827}"/>
          </ac:spMkLst>
        </pc:spChg>
      </pc:sldChg>
      <pc:sldChg chg="modSp add replId">
        <pc:chgData name="Truong Thi Minh Thu" userId="S::ttminhthuy15@ump.edu.vn::f3866341-afde-477b-9888-e795caeb26b7" providerId="AD" clId="Web-{A3D4E4A5-EE89-4CE5-BC69-251ABFBB6FE9}" dt="2020-05-04T05:25:54.392" v="1581" actId="20577"/>
        <pc:sldMkLst>
          <pc:docMk/>
          <pc:sldMk cId="2645600543" sldId="301"/>
        </pc:sldMkLst>
        <pc:spChg chg="mod">
          <ac:chgData name="Truong Thi Minh Thu" userId="S::ttminhthuy15@ump.edu.vn::f3866341-afde-477b-9888-e795caeb26b7" providerId="AD" clId="Web-{A3D4E4A5-EE89-4CE5-BC69-251ABFBB6FE9}" dt="2020-05-04T05:25:54.392" v="1581" actId="20577"/>
          <ac:spMkLst>
            <pc:docMk/>
            <pc:sldMk cId="2645600543" sldId="301"/>
            <ac:spMk id="3" creationId="{92A9A013-505C-40EE-9C7D-F05807303827}"/>
          </ac:spMkLst>
        </pc:spChg>
      </pc:sldChg>
      <pc:sldChg chg="modSp add replId">
        <pc:chgData name="Truong Thi Minh Thu" userId="S::ttminhthuy15@ump.edu.vn::f3866341-afde-477b-9888-e795caeb26b7" providerId="AD" clId="Web-{A3D4E4A5-EE89-4CE5-BC69-251ABFBB6FE9}" dt="2020-05-04T05:26:29.426" v="1588" actId="20577"/>
        <pc:sldMkLst>
          <pc:docMk/>
          <pc:sldMk cId="1859471017" sldId="302"/>
        </pc:sldMkLst>
        <pc:spChg chg="mod">
          <ac:chgData name="Truong Thi Minh Thu" userId="S::ttminhthuy15@ump.edu.vn::f3866341-afde-477b-9888-e795caeb26b7" providerId="AD" clId="Web-{A3D4E4A5-EE89-4CE5-BC69-251ABFBB6FE9}" dt="2020-05-04T05:26:29.426" v="1588" actId="20577"/>
          <ac:spMkLst>
            <pc:docMk/>
            <pc:sldMk cId="1859471017" sldId="302"/>
            <ac:spMk id="3" creationId="{92A9A013-505C-40EE-9C7D-F05807303827}"/>
          </ac:spMkLst>
        </pc:spChg>
      </pc:sldChg>
      <pc:sldChg chg="modSp new">
        <pc:chgData name="Truong Thi Minh Thu" userId="S::ttminhthuy15@ump.edu.vn::f3866341-afde-477b-9888-e795caeb26b7" providerId="AD" clId="Web-{A3D4E4A5-EE89-4CE5-BC69-251ABFBB6FE9}" dt="2020-05-04T05:31:27.760" v="1653" actId="20577"/>
        <pc:sldMkLst>
          <pc:docMk/>
          <pc:sldMk cId="508069413" sldId="303"/>
        </pc:sldMkLst>
        <pc:spChg chg="mod">
          <ac:chgData name="Truong Thi Minh Thu" userId="S::ttminhthuy15@ump.edu.vn::f3866341-afde-477b-9888-e795caeb26b7" providerId="AD" clId="Web-{A3D4E4A5-EE89-4CE5-BC69-251ABFBB6FE9}" dt="2020-05-04T05:31:04.899" v="1637" actId="20577"/>
          <ac:spMkLst>
            <pc:docMk/>
            <pc:sldMk cId="508069413" sldId="303"/>
            <ac:spMk id="2" creationId="{10BEC92D-8089-4FC0-A041-62A8390E69AA}"/>
          </ac:spMkLst>
        </pc:spChg>
        <pc:spChg chg="mod">
          <ac:chgData name="Truong Thi Minh Thu" userId="S::ttminhthuy15@ump.edu.vn::f3866341-afde-477b-9888-e795caeb26b7" providerId="AD" clId="Web-{A3D4E4A5-EE89-4CE5-BC69-251ABFBB6FE9}" dt="2020-05-04T05:31:27.760" v="1653" actId="20577"/>
          <ac:spMkLst>
            <pc:docMk/>
            <pc:sldMk cId="508069413" sldId="303"/>
            <ac:spMk id="3" creationId="{12590D9B-B3EB-42B1-9426-D7318F25ACD9}"/>
          </ac:spMkLst>
        </pc:spChg>
      </pc:sldChg>
      <pc:sldChg chg="modSp new ord">
        <pc:chgData name="Truong Thi Minh Thu" userId="S::ttminhthuy15@ump.edu.vn::f3866341-afde-477b-9888-e795caeb26b7" providerId="AD" clId="Web-{A3D4E4A5-EE89-4CE5-BC69-251ABFBB6FE9}" dt="2020-05-04T05:33:11.439" v="1666"/>
        <pc:sldMkLst>
          <pc:docMk/>
          <pc:sldMk cId="1493357179" sldId="304"/>
        </pc:sldMkLst>
        <pc:spChg chg="mod">
          <ac:chgData name="Truong Thi Minh Thu" userId="S::ttminhthuy15@ump.edu.vn::f3866341-afde-477b-9888-e795caeb26b7" providerId="AD" clId="Web-{A3D4E4A5-EE89-4CE5-BC69-251ABFBB6FE9}" dt="2020-05-04T05:32:33.936" v="1660" actId="20577"/>
          <ac:spMkLst>
            <pc:docMk/>
            <pc:sldMk cId="1493357179" sldId="304"/>
            <ac:spMk id="2" creationId="{862E74B1-3012-4584-BD73-6023CF7BABF2}"/>
          </ac:spMkLst>
        </pc:spChg>
        <pc:spChg chg="mod">
          <ac:chgData name="Truong Thi Minh Thu" userId="S::ttminhthuy15@ump.edu.vn::f3866341-afde-477b-9888-e795caeb26b7" providerId="AD" clId="Web-{A3D4E4A5-EE89-4CE5-BC69-251ABFBB6FE9}" dt="2020-05-04T05:33:11.017" v="1664" actId="20577"/>
          <ac:spMkLst>
            <pc:docMk/>
            <pc:sldMk cId="1493357179" sldId="304"/>
            <ac:spMk id="3" creationId="{17385751-8FEB-4A19-A8C9-2C6E4C3337FF}"/>
          </ac:spMkLst>
        </pc:spChg>
      </pc:sldChg>
      <pc:sldChg chg="modSp add replId">
        <pc:chgData name="Truong Thi Minh Thu" userId="S::ttminhthuy15@ump.edu.vn::f3866341-afde-477b-9888-e795caeb26b7" providerId="AD" clId="Web-{A3D4E4A5-EE89-4CE5-BC69-251ABFBB6FE9}" dt="2020-05-04T05:33:25.768" v="1672" actId="20577"/>
        <pc:sldMkLst>
          <pc:docMk/>
          <pc:sldMk cId="1103980670" sldId="305"/>
        </pc:sldMkLst>
        <pc:spChg chg="mod">
          <ac:chgData name="Truong Thi Minh Thu" userId="S::ttminhthuy15@ump.edu.vn::f3866341-afde-477b-9888-e795caeb26b7" providerId="AD" clId="Web-{A3D4E4A5-EE89-4CE5-BC69-251ABFBB6FE9}" dt="2020-05-04T05:33:25.768" v="1672" actId="20577"/>
          <ac:spMkLst>
            <pc:docMk/>
            <pc:sldMk cId="1103980670" sldId="305"/>
            <ac:spMk id="3" creationId="{17385751-8FEB-4A19-A8C9-2C6E4C3337FF}"/>
          </ac:spMkLst>
        </pc:spChg>
      </pc:sldChg>
      <pc:sldChg chg="modSp new">
        <pc:chgData name="Truong Thi Minh Thu" userId="S::ttminhthuy15@ump.edu.vn::f3866341-afde-477b-9888-e795caeb26b7" providerId="AD" clId="Web-{A3D4E4A5-EE89-4CE5-BC69-251ABFBB6FE9}" dt="2020-05-04T05:34:05.146" v="1689" actId="20577"/>
        <pc:sldMkLst>
          <pc:docMk/>
          <pc:sldMk cId="547899560" sldId="306"/>
        </pc:sldMkLst>
        <pc:spChg chg="mod">
          <ac:chgData name="Truong Thi Minh Thu" userId="S::ttminhthuy15@ump.edu.vn::f3866341-afde-477b-9888-e795caeb26b7" providerId="AD" clId="Web-{A3D4E4A5-EE89-4CE5-BC69-251ABFBB6FE9}" dt="2020-05-04T05:33:50.738" v="1679" actId="20577"/>
          <ac:spMkLst>
            <pc:docMk/>
            <pc:sldMk cId="547899560" sldId="306"/>
            <ac:spMk id="2" creationId="{3398378B-0684-4013-88C5-FB7376EE0149}"/>
          </ac:spMkLst>
        </pc:spChg>
        <pc:spChg chg="mod">
          <ac:chgData name="Truong Thi Minh Thu" userId="S::ttminhthuy15@ump.edu.vn::f3866341-afde-477b-9888-e795caeb26b7" providerId="AD" clId="Web-{A3D4E4A5-EE89-4CE5-BC69-251ABFBB6FE9}" dt="2020-05-04T05:34:05.146" v="1689" actId="20577"/>
          <ac:spMkLst>
            <pc:docMk/>
            <pc:sldMk cId="547899560" sldId="306"/>
            <ac:spMk id="3" creationId="{87DB6E99-D753-427E-BA6C-EE95DBE37E84}"/>
          </ac:spMkLst>
        </pc:spChg>
      </pc:sldChg>
      <pc:sldChg chg="modSp add replId">
        <pc:chgData name="Truong Thi Minh Thu" userId="S::ttminhthuy15@ump.edu.vn::f3866341-afde-477b-9888-e795caeb26b7" providerId="AD" clId="Web-{A3D4E4A5-EE89-4CE5-BC69-251ABFBB6FE9}" dt="2020-05-04T05:35:17.979" v="1723" actId="20577"/>
        <pc:sldMkLst>
          <pc:docMk/>
          <pc:sldMk cId="3165319361" sldId="307"/>
        </pc:sldMkLst>
        <pc:spChg chg="mod">
          <ac:chgData name="Truong Thi Minh Thu" userId="S::ttminhthuy15@ump.edu.vn::f3866341-afde-477b-9888-e795caeb26b7" providerId="AD" clId="Web-{A3D4E4A5-EE89-4CE5-BC69-251ABFBB6FE9}" dt="2020-05-04T05:35:17.979" v="1723" actId="20577"/>
          <ac:spMkLst>
            <pc:docMk/>
            <pc:sldMk cId="3165319361" sldId="307"/>
            <ac:spMk id="3" creationId="{87DB6E99-D753-427E-BA6C-EE95DBE37E84}"/>
          </ac:spMkLst>
        </pc:spChg>
      </pc:sldChg>
      <pc:sldChg chg="modSp add replId">
        <pc:chgData name="Truong Thi Minh Thu" userId="S::ttminhthuy15@ump.edu.vn::f3866341-afde-477b-9888-e795caeb26b7" providerId="AD" clId="Web-{A3D4E4A5-EE89-4CE5-BC69-251ABFBB6FE9}" dt="2020-05-04T05:34:18.209" v="1697" actId="20577"/>
        <pc:sldMkLst>
          <pc:docMk/>
          <pc:sldMk cId="513092610" sldId="308"/>
        </pc:sldMkLst>
        <pc:spChg chg="mod">
          <ac:chgData name="Truong Thi Minh Thu" userId="S::ttminhthuy15@ump.edu.vn::f3866341-afde-477b-9888-e795caeb26b7" providerId="AD" clId="Web-{A3D4E4A5-EE89-4CE5-BC69-251ABFBB6FE9}" dt="2020-05-04T05:34:18.209" v="1697" actId="20577"/>
          <ac:spMkLst>
            <pc:docMk/>
            <pc:sldMk cId="513092610" sldId="308"/>
            <ac:spMk id="3" creationId="{87DB6E99-D753-427E-BA6C-EE95DBE37E84}"/>
          </ac:spMkLst>
        </pc:spChg>
      </pc:sldChg>
      <pc:sldMasterChg chg="del delSldLayout">
        <pc:chgData name="Truong Thi Minh Thu" userId="S::ttminhthuy15@ump.edu.vn::f3866341-afde-477b-9888-e795caeb26b7" providerId="AD" clId="Web-{A3D4E4A5-EE89-4CE5-BC69-251ABFBB6FE9}" dt="2020-05-04T03:39:17.230" v="119"/>
        <pc:sldMasterMkLst>
          <pc:docMk/>
          <pc:sldMasterMk cId="2460954070" sldId="2147483660"/>
        </pc:sldMasterMkLst>
        <pc:sldLayoutChg chg="del">
          <pc:chgData name="Truong Thi Minh Thu" userId="S::ttminhthuy15@ump.edu.vn::f3866341-afde-477b-9888-e795caeb26b7" providerId="AD" clId="Web-{A3D4E4A5-EE89-4CE5-BC69-251ABFBB6FE9}" dt="2020-05-04T03:39:17.230" v="119"/>
          <pc:sldLayoutMkLst>
            <pc:docMk/>
            <pc:sldMasterMk cId="2460954070" sldId="2147483660"/>
            <pc:sldLayoutMk cId="2385387890" sldId="2147483661"/>
          </pc:sldLayoutMkLst>
        </pc:sldLayoutChg>
        <pc:sldLayoutChg chg="del">
          <pc:chgData name="Truong Thi Minh Thu" userId="S::ttminhthuy15@ump.edu.vn::f3866341-afde-477b-9888-e795caeb26b7" providerId="AD" clId="Web-{A3D4E4A5-EE89-4CE5-BC69-251ABFBB6FE9}" dt="2020-05-04T03:39:17.230" v="119"/>
          <pc:sldLayoutMkLst>
            <pc:docMk/>
            <pc:sldMasterMk cId="2460954070" sldId="2147483660"/>
            <pc:sldLayoutMk cId="949138452" sldId="2147483662"/>
          </pc:sldLayoutMkLst>
        </pc:sldLayoutChg>
        <pc:sldLayoutChg chg="del">
          <pc:chgData name="Truong Thi Minh Thu" userId="S::ttminhthuy15@ump.edu.vn::f3866341-afde-477b-9888-e795caeb26b7" providerId="AD" clId="Web-{A3D4E4A5-EE89-4CE5-BC69-251ABFBB6FE9}" dt="2020-05-04T03:39:17.230" v="119"/>
          <pc:sldLayoutMkLst>
            <pc:docMk/>
            <pc:sldMasterMk cId="2460954070" sldId="2147483660"/>
            <pc:sldLayoutMk cId="2591524520" sldId="2147483663"/>
          </pc:sldLayoutMkLst>
        </pc:sldLayoutChg>
        <pc:sldLayoutChg chg="del">
          <pc:chgData name="Truong Thi Minh Thu" userId="S::ttminhthuy15@ump.edu.vn::f3866341-afde-477b-9888-e795caeb26b7" providerId="AD" clId="Web-{A3D4E4A5-EE89-4CE5-BC69-251ABFBB6FE9}" dt="2020-05-04T03:39:17.230" v="119"/>
          <pc:sldLayoutMkLst>
            <pc:docMk/>
            <pc:sldMasterMk cId="2460954070" sldId="2147483660"/>
            <pc:sldLayoutMk cId="1203092039" sldId="2147483664"/>
          </pc:sldLayoutMkLst>
        </pc:sldLayoutChg>
        <pc:sldLayoutChg chg="del">
          <pc:chgData name="Truong Thi Minh Thu" userId="S::ttminhthuy15@ump.edu.vn::f3866341-afde-477b-9888-e795caeb26b7" providerId="AD" clId="Web-{A3D4E4A5-EE89-4CE5-BC69-251ABFBB6FE9}" dt="2020-05-04T03:39:17.230" v="119"/>
          <pc:sldLayoutMkLst>
            <pc:docMk/>
            <pc:sldMasterMk cId="2460954070" sldId="2147483660"/>
            <pc:sldLayoutMk cId="3733172339" sldId="2147483665"/>
          </pc:sldLayoutMkLst>
        </pc:sldLayoutChg>
        <pc:sldLayoutChg chg="del">
          <pc:chgData name="Truong Thi Minh Thu" userId="S::ttminhthuy15@ump.edu.vn::f3866341-afde-477b-9888-e795caeb26b7" providerId="AD" clId="Web-{A3D4E4A5-EE89-4CE5-BC69-251ABFBB6FE9}" dt="2020-05-04T03:39:17.230" v="119"/>
          <pc:sldLayoutMkLst>
            <pc:docMk/>
            <pc:sldMasterMk cId="2460954070" sldId="2147483660"/>
            <pc:sldLayoutMk cId="3210312558" sldId="2147483666"/>
          </pc:sldLayoutMkLst>
        </pc:sldLayoutChg>
        <pc:sldLayoutChg chg="del">
          <pc:chgData name="Truong Thi Minh Thu" userId="S::ttminhthuy15@ump.edu.vn::f3866341-afde-477b-9888-e795caeb26b7" providerId="AD" clId="Web-{A3D4E4A5-EE89-4CE5-BC69-251ABFBB6FE9}" dt="2020-05-04T03:39:17.230" v="119"/>
          <pc:sldLayoutMkLst>
            <pc:docMk/>
            <pc:sldMasterMk cId="2460954070" sldId="2147483660"/>
            <pc:sldLayoutMk cId="3146388984" sldId="2147483667"/>
          </pc:sldLayoutMkLst>
        </pc:sldLayoutChg>
        <pc:sldLayoutChg chg="del">
          <pc:chgData name="Truong Thi Minh Thu" userId="S::ttminhthuy15@ump.edu.vn::f3866341-afde-477b-9888-e795caeb26b7" providerId="AD" clId="Web-{A3D4E4A5-EE89-4CE5-BC69-251ABFBB6FE9}" dt="2020-05-04T03:39:17.230" v="119"/>
          <pc:sldLayoutMkLst>
            <pc:docMk/>
            <pc:sldMasterMk cId="2460954070" sldId="2147483660"/>
            <pc:sldLayoutMk cId="3171841454" sldId="2147483668"/>
          </pc:sldLayoutMkLst>
        </pc:sldLayoutChg>
        <pc:sldLayoutChg chg="del">
          <pc:chgData name="Truong Thi Minh Thu" userId="S::ttminhthuy15@ump.edu.vn::f3866341-afde-477b-9888-e795caeb26b7" providerId="AD" clId="Web-{A3D4E4A5-EE89-4CE5-BC69-251ABFBB6FE9}" dt="2020-05-04T03:39:17.230" v="119"/>
          <pc:sldLayoutMkLst>
            <pc:docMk/>
            <pc:sldMasterMk cId="2460954070" sldId="2147483660"/>
            <pc:sldLayoutMk cId="1718958274" sldId="2147483669"/>
          </pc:sldLayoutMkLst>
        </pc:sldLayoutChg>
        <pc:sldLayoutChg chg="del">
          <pc:chgData name="Truong Thi Minh Thu" userId="S::ttminhthuy15@ump.edu.vn::f3866341-afde-477b-9888-e795caeb26b7" providerId="AD" clId="Web-{A3D4E4A5-EE89-4CE5-BC69-251ABFBB6FE9}" dt="2020-05-04T03:39:17.230" v="119"/>
          <pc:sldLayoutMkLst>
            <pc:docMk/>
            <pc:sldMasterMk cId="2460954070" sldId="2147483660"/>
            <pc:sldLayoutMk cId="2202905451" sldId="2147483670"/>
          </pc:sldLayoutMkLst>
        </pc:sldLayoutChg>
        <pc:sldLayoutChg chg="del">
          <pc:chgData name="Truong Thi Minh Thu" userId="S::ttminhthuy15@ump.edu.vn::f3866341-afde-477b-9888-e795caeb26b7" providerId="AD" clId="Web-{A3D4E4A5-EE89-4CE5-BC69-251ABFBB6FE9}" dt="2020-05-04T03:39:17.230" v="119"/>
          <pc:sldLayoutMkLst>
            <pc:docMk/>
            <pc:sldMasterMk cId="2460954070" sldId="2147483660"/>
            <pc:sldLayoutMk cId="3479445657" sldId="2147483671"/>
          </pc:sldLayoutMkLst>
        </pc:sldLayoutChg>
      </pc:sldMasterChg>
      <pc:sldMasterChg chg="add addSldLayout">
        <pc:chgData name="Truong Thi Minh Thu" userId="S::ttminhthuy15@ump.edu.vn::f3866341-afde-477b-9888-e795caeb26b7" providerId="AD" clId="Web-{A3D4E4A5-EE89-4CE5-BC69-251ABFBB6FE9}" dt="2020-05-04T03:39:17.230" v="119"/>
        <pc:sldMasterMkLst>
          <pc:docMk/>
          <pc:sldMasterMk cId="2802716179" sldId="2147483686"/>
        </pc:sldMasterMkLst>
        <pc:sldLayoutChg chg="add">
          <pc:chgData name="Truong Thi Minh Thu" userId="S::ttminhthuy15@ump.edu.vn::f3866341-afde-477b-9888-e795caeb26b7" providerId="AD" clId="Web-{A3D4E4A5-EE89-4CE5-BC69-251ABFBB6FE9}" dt="2020-05-04T03:39:17.230" v="119"/>
          <pc:sldLayoutMkLst>
            <pc:docMk/>
            <pc:sldMasterMk cId="2802716179" sldId="2147483686"/>
            <pc:sldLayoutMk cId="1513915077" sldId="2147483675"/>
          </pc:sldLayoutMkLst>
        </pc:sldLayoutChg>
        <pc:sldLayoutChg chg="add">
          <pc:chgData name="Truong Thi Minh Thu" userId="S::ttminhthuy15@ump.edu.vn::f3866341-afde-477b-9888-e795caeb26b7" providerId="AD" clId="Web-{A3D4E4A5-EE89-4CE5-BC69-251ABFBB6FE9}" dt="2020-05-04T03:39:17.230" v="119"/>
          <pc:sldLayoutMkLst>
            <pc:docMk/>
            <pc:sldMasterMk cId="2802716179" sldId="2147483686"/>
            <pc:sldLayoutMk cId="111536895" sldId="2147483676"/>
          </pc:sldLayoutMkLst>
        </pc:sldLayoutChg>
        <pc:sldLayoutChg chg="add">
          <pc:chgData name="Truong Thi Minh Thu" userId="S::ttminhthuy15@ump.edu.vn::f3866341-afde-477b-9888-e795caeb26b7" providerId="AD" clId="Web-{A3D4E4A5-EE89-4CE5-BC69-251ABFBB6FE9}" dt="2020-05-04T03:39:17.230" v="119"/>
          <pc:sldLayoutMkLst>
            <pc:docMk/>
            <pc:sldMasterMk cId="2802716179" sldId="2147483686"/>
            <pc:sldLayoutMk cId="2043442677" sldId="2147483677"/>
          </pc:sldLayoutMkLst>
        </pc:sldLayoutChg>
        <pc:sldLayoutChg chg="add">
          <pc:chgData name="Truong Thi Minh Thu" userId="S::ttminhthuy15@ump.edu.vn::f3866341-afde-477b-9888-e795caeb26b7" providerId="AD" clId="Web-{A3D4E4A5-EE89-4CE5-BC69-251ABFBB6FE9}" dt="2020-05-04T03:39:17.230" v="119"/>
          <pc:sldLayoutMkLst>
            <pc:docMk/>
            <pc:sldMasterMk cId="2802716179" sldId="2147483686"/>
            <pc:sldLayoutMk cId="335069808" sldId="2147483678"/>
          </pc:sldLayoutMkLst>
        </pc:sldLayoutChg>
        <pc:sldLayoutChg chg="add">
          <pc:chgData name="Truong Thi Minh Thu" userId="S::ttminhthuy15@ump.edu.vn::f3866341-afde-477b-9888-e795caeb26b7" providerId="AD" clId="Web-{A3D4E4A5-EE89-4CE5-BC69-251ABFBB6FE9}" dt="2020-05-04T03:39:17.230" v="119"/>
          <pc:sldLayoutMkLst>
            <pc:docMk/>
            <pc:sldMasterMk cId="2802716179" sldId="2147483686"/>
            <pc:sldLayoutMk cId="531032734" sldId="2147483679"/>
          </pc:sldLayoutMkLst>
        </pc:sldLayoutChg>
        <pc:sldLayoutChg chg="add">
          <pc:chgData name="Truong Thi Minh Thu" userId="S::ttminhthuy15@ump.edu.vn::f3866341-afde-477b-9888-e795caeb26b7" providerId="AD" clId="Web-{A3D4E4A5-EE89-4CE5-BC69-251ABFBB6FE9}" dt="2020-05-04T03:39:17.230" v="119"/>
          <pc:sldLayoutMkLst>
            <pc:docMk/>
            <pc:sldMasterMk cId="2802716179" sldId="2147483686"/>
            <pc:sldLayoutMk cId="4138061392" sldId="2147483680"/>
          </pc:sldLayoutMkLst>
        </pc:sldLayoutChg>
        <pc:sldLayoutChg chg="add">
          <pc:chgData name="Truong Thi Minh Thu" userId="S::ttminhthuy15@ump.edu.vn::f3866341-afde-477b-9888-e795caeb26b7" providerId="AD" clId="Web-{A3D4E4A5-EE89-4CE5-BC69-251ABFBB6FE9}" dt="2020-05-04T03:39:17.230" v="119"/>
          <pc:sldLayoutMkLst>
            <pc:docMk/>
            <pc:sldMasterMk cId="2802716179" sldId="2147483686"/>
            <pc:sldLayoutMk cId="3373828106" sldId="2147483681"/>
          </pc:sldLayoutMkLst>
        </pc:sldLayoutChg>
        <pc:sldLayoutChg chg="add">
          <pc:chgData name="Truong Thi Minh Thu" userId="S::ttminhthuy15@ump.edu.vn::f3866341-afde-477b-9888-e795caeb26b7" providerId="AD" clId="Web-{A3D4E4A5-EE89-4CE5-BC69-251ABFBB6FE9}" dt="2020-05-04T03:39:17.230" v="119"/>
          <pc:sldLayoutMkLst>
            <pc:docMk/>
            <pc:sldMasterMk cId="2802716179" sldId="2147483686"/>
            <pc:sldLayoutMk cId="4069127595" sldId="2147483682"/>
          </pc:sldLayoutMkLst>
        </pc:sldLayoutChg>
        <pc:sldLayoutChg chg="add">
          <pc:chgData name="Truong Thi Minh Thu" userId="S::ttminhthuy15@ump.edu.vn::f3866341-afde-477b-9888-e795caeb26b7" providerId="AD" clId="Web-{A3D4E4A5-EE89-4CE5-BC69-251ABFBB6FE9}" dt="2020-05-04T03:39:17.230" v="119"/>
          <pc:sldLayoutMkLst>
            <pc:docMk/>
            <pc:sldMasterMk cId="2802716179" sldId="2147483686"/>
            <pc:sldLayoutMk cId="2359212507" sldId="2147483683"/>
          </pc:sldLayoutMkLst>
        </pc:sldLayoutChg>
        <pc:sldLayoutChg chg="add">
          <pc:chgData name="Truong Thi Minh Thu" userId="S::ttminhthuy15@ump.edu.vn::f3866341-afde-477b-9888-e795caeb26b7" providerId="AD" clId="Web-{A3D4E4A5-EE89-4CE5-BC69-251ABFBB6FE9}" dt="2020-05-04T03:39:17.230" v="119"/>
          <pc:sldLayoutMkLst>
            <pc:docMk/>
            <pc:sldMasterMk cId="2802716179" sldId="2147483686"/>
            <pc:sldLayoutMk cId="364526702" sldId="2147483684"/>
          </pc:sldLayoutMkLst>
        </pc:sldLayoutChg>
        <pc:sldLayoutChg chg="add">
          <pc:chgData name="Truong Thi Minh Thu" userId="S::ttminhthuy15@ump.edu.vn::f3866341-afde-477b-9888-e795caeb26b7" providerId="AD" clId="Web-{A3D4E4A5-EE89-4CE5-BC69-251ABFBB6FE9}" dt="2020-05-04T03:39:17.230" v="119"/>
          <pc:sldLayoutMkLst>
            <pc:docMk/>
            <pc:sldMasterMk cId="2802716179" sldId="2147483686"/>
            <pc:sldLayoutMk cId="2443345792" sldId="2147483685"/>
          </pc:sldLayoutMkLst>
        </pc:sldLayoutChg>
      </pc:sldMasterChg>
    </pc:docChg>
  </pc:docChgLst>
  <pc:docChgLst>
    <pc:chgData name="Truong Thi Minh Thu" userId="S::ttminhthuy15@ump.edu.vn::f3866341-afde-477b-9888-e795caeb26b7" providerId="AD" clId="Web-{22ABE71C-E849-FD13-08D2-0FB1DB110AAF}"/>
    <pc:docChg chg="addSld modSld">
      <pc:chgData name="Truong Thi Minh Thu" userId="S::ttminhthuy15@ump.edu.vn::f3866341-afde-477b-9888-e795caeb26b7" providerId="AD" clId="Web-{22ABE71C-E849-FD13-08D2-0FB1DB110AAF}" dt="2020-05-04T07:28:16.640" v="31" actId="20577"/>
      <pc:docMkLst>
        <pc:docMk/>
      </pc:docMkLst>
      <pc:sldChg chg="modSp">
        <pc:chgData name="Truong Thi Minh Thu" userId="S::ttminhthuy15@ump.edu.vn::f3866341-afde-477b-9888-e795caeb26b7" providerId="AD" clId="Web-{22ABE71C-E849-FD13-08D2-0FB1DB110AAF}" dt="2020-05-04T07:22:16.074" v="9" actId="20577"/>
        <pc:sldMkLst>
          <pc:docMk/>
          <pc:sldMk cId="3040463980" sldId="258"/>
        </pc:sldMkLst>
        <pc:graphicFrameChg chg="modGraphic">
          <ac:chgData name="Truong Thi Minh Thu" userId="S::ttminhthuy15@ump.edu.vn::f3866341-afde-477b-9888-e795caeb26b7" providerId="AD" clId="Web-{22ABE71C-E849-FD13-08D2-0FB1DB110AAF}" dt="2020-05-04T07:22:16.074" v="9" actId="20577"/>
          <ac:graphicFrameMkLst>
            <pc:docMk/>
            <pc:sldMk cId="3040463980" sldId="258"/>
            <ac:graphicFrameMk id="5" creationId="{FDB507A0-5F4C-46C7-AC2B-0913710782D4}"/>
          </ac:graphicFrameMkLst>
        </pc:graphicFrameChg>
      </pc:sldChg>
      <pc:sldChg chg="modSp">
        <pc:chgData name="Truong Thi Minh Thu" userId="S::ttminhthuy15@ump.edu.vn::f3866341-afde-477b-9888-e795caeb26b7" providerId="AD" clId="Web-{22ABE71C-E849-FD13-08D2-0FB1DB110AAF}" dt="2020-05-04T07:24:40.263" v="18" actId="20577"/>
        <pc:sldMkLst>
          <pc:docMk/>
          <pc:sldMk cId="728754650" sldId="260"/>
        </pc:sldMkLst>
        <pc:graphicFrameChg chg="modGraphic">
          <ac:chgData name="Truong Thi Minh Thu" userId="S::ttminhthuy15@ump.edu.vn::f3866341-afde-477b-9888-e795caeb26b7" providerId="AD" clId="Web-{22ABE71C-E849-FD13-08D2-0FB1DB110AAF}" dt="2020-05-04T07:24:40.263" v="18" actId="20577"/>
          <ac:graphicFrameMkLst>
            <pc:docMk/>
            <pc:sldMk cId="728754650" sldId="260"/>
            <ac:graphicFrameMk id="5" creationId="{2446EBB6-2D76-4D1D-91D4-3C34227649D4}"/>
          </ac:graphicFrameMkLst>
        </pc:graphicFrameChg>
      </pc:sldChg>
      <pc:sldChg chg="modSp new">
        <pc:chgData name="Truong Thi Minh Thu" userId="S::ttminhthuy15@ump.edu.vn::f3866341-afde-477b-9888-e795caeb26b7" providerId="AD" clId="Web-{22ABE71C-E849-FD13-08D2-0FB1DB110AAF}" dt="2020-05-04T07:28:16.640" v="30" actId="20577"/>
        <pc:sldMkLst>
          <pc:docMk/>
          <pc:sldMk cId="3989736909" sldId="309"/>
        </pc:sldMkLst>
        <pc:spChg chg="mod">
          <ac:chgData name="Truong Thi Minh Thu" userId="S::ttminhthuy15@ump.edu.vn::f3866341-afde-477b-9888-e795caeb26b7" providerId="AD" clId="Web-{22ABE71C-E849-FD13-08D2-0FB1DB110AAF}" dt="2020-05-04T07:28:16.640" v="30" actId="20577"/>
          <ac:spMkLst>
            <pc:docMk/>
            <pc:sldMk cId="3989736909" sldId="309"/>
            <ac:spMk id="2" creationId="{77F5F215-8861-4772-B831-677C39C2DA76}"/>
          </ac:spMkLst>
        </pc:spChg>
      </pc:sldChg>
    </pc:docChg>
  </pc:docChgLst>
  <pc:docChgLst>
    <pc:chgData name="Truong Thi Minh Thu" userId="S::ttminhthuy15@ump.edu.vn::f3866341-afde-477b-9888-e795caeb26b7" providerId="AD" clId="Web-{F15D4F67-D957-6748-4B88-A5A26F946ED8}"/>
    <pc:docChg chg="addSld modSld sldOrd">
      <pc:chgData name="Truong Thi Minh Thu" userId="S::ttminhthuy15@ump.edu.vn::f3866341-afde-477b-9888-e795caeb26b7" providerId="AD" clId="Web-{F15D4F67-D957-6748-4B88-A5A26F946ED8}" dt="2020-05-04T08:42:11.643" v="55"/>
      <pc:docMkLst>
        <pc:docMk/>
      </pc:docMkLst>
      <pc:sldChg chg="addSp delSp modSp">
        <pc:chgData name="Truong Thi Minh Thu" userId="S::ttminhthuy15@ump.edu.vn::f3866341-afde-477b-9888-e795caeb26b7" providerId="AD" clId="Web-{F15D4F67-D957-6748-4B88-A5A26F946ED8}" dt="2020-05-04T08:42:11.643" v="55"/>
        <pc:sldMkLst>
          <pc:docMk/>
          <pc:sldMk cId="3200501127" sldId="272"/>
        </pc:sldMkLst>
        <pc:picChg chg="add del mod">
          <ac:chgData name="Truong Thi Minh Thu" userId="S::ttminhthuy15@ump.edu.vn::f3866341-afde-477b-9888-e795caeb26b7" providerId="AD" clId="Web-{F15D4F67-D957-6748-4B88-A5A26F946ED8}" dt="2020-05-04T08:42:11.643" v="55"/>
          <ac:picMkLst>
            <pc:docMk/>
            <pc:sldMk cId="3200501127" sldId="272"/>
            <ac:picMk id="4" creationId="{DE96BE5A-9254-4FAF-8840-6C38D75FE1E7}"/>
          </ac:picMkLst>
        </pc:picChg>
      </pc:sldChg>
      <pc:sldChg chg="addSp delSp modSp mod ord setBg">
        <pc:chgData name="Truong Thi Minh Thu" userId="S::ttminhthuy15@ump.edu.vn::f3866341-afde-477b-9888-e795caeb26b7" providerId="AD" clId="Web-{F15D4F67-D957-6748-4B88-A5A26F946ED8}" dt="2020-05-04T08:37:53.816" v="52"/>
        <pc:sldMkLst>
          <pc:docMk/>
          <pc:sldMk cId="3989736909" sldId="309"/>
        </pc:sldMkLst>
        <pc:spChg chg="del">
          <ac:chgData name="Truong Thi Minh Thu" userId="S::ttminhthuy15@ump.edu.vn::f3866341-afde-477b-9888-e795caeb26b7" providerId="AD" clId="Web-{F15D4F67-D957-6748-4B88-A5A26F946ED8}" dt="2020-05-04T08:27:13.943" v="0"/>
          <ac:spMkLst>
            <pc:docMk/>
            <pc:sldMk cId="3989736909" sldId="309"/>
            <ac:spMk id="2" creationId="{77F5F215-8861-4772-B831-677C39C2DA76}"/>
          </ac:spMkLst>
        </pc:spChg>
        <pc:spChg chg="del">
          <ac:chgData name="Truong Thi Minh Thu" userId="S::ttminhthuy15@ump.edu.vn::f3866341-afde-477b-9888-e795caeb26b7" providerId="AD" clId="Web-{F15D4F67-D957-6748-4B88-A5A26F946ED8}" dt="2020-05-04T08:27:18.318" v="1"/>
          <ac:spMkLst>
            <pc:docMk/>
            <pc:sldMk cId="3989736909" sldId="309"/>
            <ac:spMk id="3" creationId="{2AB9CFAD-26E0-49DC-8F65-3A7275BC3C50}"/>
          </ac:spMkLst>
        </pc:spChg>
        <pc:spChg chg="add del mod">
          <ac:chgData name="Truong Thi Minh Thu" userId="S::ttminhthuy15@ump.edu.vn::f3866341-afde-477b-9888-e795caeb26b7" providerId="AD" clId="Web-{F15D4F67-D957-6748-4B88-A5A26F946ED8}" dt="2020-05-04T08:33:56.848" v="38"/>
          <ac:spMkLst>
            <pc:docMk/>
            <pc:sldMk cId="3989736909" sldId="309"/>
            <ac:spMk id="6" creationId="{C0081953-8B6A-4237-8B72-7E108834F286}"/>
          </ac:spMkLst>
        </pc:spChg>
        <pc:spChg chg="add del mod">
          <ac:chgData name="Truong Thi Minh Thu" userId="S::ttminhthuy15@ump.edu.vn::f3866341-afde-477b-9888-e795caeb26b7" providerId="AD" clId="Web-{F15D4F67-D957-6748-4B88-A5A26F946ED8}" dt="2020-05-04T08:33:50.457" v="37"/>
          <ac:spMkLst>
            <pc:docMk/>
            <pc:sldMk cId="3989736909" sldId="309"/>
            <ac:spMk id="7" creationId="{1C5536CB-0B34-4D89-A7D8-A30C33A2D18B}"/>
          </ac:spMkLst>
        </pc:spChg>
        <pc:spChg chg="add del">
          <ac:chgData name="Truong Thi Minh Thu" userId="S::ttminhthuy15@ump.edu.vn::f3866341-afde-477b-9888-e795caeb26b7" providerId="AD" clId="Web-{F15D4F67-D957-6748-4B88-A5A26F946ED8}" dt="2020-05-04T08:28:15.427" v="10"/>
          <ac:spMkLst>
            <pc:docMk/>
            <pc:sldMk cId="3989736909" sldId="309"/>
            <ac:spMk id="11" creationId="{16B067B1-F4E5-4FDF-813D-C9E872E80075}"/>
          </ac:spMkLst>
        </pc:spChg>
        <pc:picChg chg="add mod ord modCrop">
          <ac:chgData name="Truong Thi Minh Thu" userId="S::ttminhthuy15@ump.edu.vn::f3866341-afde-477b-9888-e795caeb26b7" providerId="AD" clId="Web-{F15D4F67-D957-6748-4B88-A5A26F946ED8}" dt="2020-05-04T08:33:26.051" v="34" actId="1076"/>
          <ac:picMkLst>
            <pc:docMk/>
            <pc:sldMk cId="3989736909" sldId="309"/>
            <ac:picMk id="4" creationId="{646E91DC-8191-4FDD-A487-F8992E3649E3}"/>
          </ac:picMkLst>
        </pc:picChg>
        <pc:cxnChg chg="add del">
          <ac:chgData name="Truong Thi Minh Thu" userId="S::ttminhthuy15@ump.edu.vn::f3866341-afde-477b-9888-e795caeb26b7" providerId="AD" clId="Web-{F15D4F67-D957-6748-4B88-A5A26F946ED8}" dt="2020-05-04T08:28:15.427" v="10"/>
          <ac:cxnSpMkLst>
            <pc:docMk/>
            <pc:sldMk cId="3989736909" sldId="309"/>
            <ac:cxnSpMk id="9" creationId="{353C1207-D1C8-49E3-8837-E2B89D366FAE}"/>
          </ac:cxnSpMkLst>
        </pc:cxnChg>
      </pc:sldChg>
      <pc:sldChg chg="addSp delSp modSp new ord">
        <pc:chgData name="Truong Thi Minh Thu" userId="S::ttminhthuy15@ump.edu.vn::f3866341-afde-477b-9888-e795caeb26b7" providerId="AD" clId="Web-{F15D4F67-D957-6748-4B88-A5A26F946ED8}" dt="2020-05-04T08:37:53.816" v="53"/>
        <pc:sldMkLst>
          <pc:docMk/>
          <pc:sldMk cId="342872863" sldId="310"/>
        </pc:sldMkLst>
        <pc:spChg chg="del">
          <ac:chgData name="Truong Thi Minh Thu" userId="S::ttminhthuy15@ump.edu.vn::f3866341-afde-477b-9888-e795caeb26b7" providerId="AD" clId="Web-{F15D4F67-D957-6748-4B88-A5A26F946ED8}" dt="2020-05-04T08:30:42.270" v="20"/>
          <ac:spMkLst>
            <pc:docMk/>
            <pc:sldMk cId="342872863" sldId="310"/>
            <ac:spMk id="2" creationId="{F0AC47B3-91D3-46CF-9D07-1DD4AFB2C425}"/>
          </ac:spMkLst>
        </pc:spChg>
        <pc:spChg chg="del">
          <ac:chgData name="Truong Thi Minh Thu" userId="S::ttminhthuy15@ump.edu.vn::f3866341-afde-477b-9888-e795caeb26b7" providerId="AD" clId="Web-{F15D4F67-D957-6748-4B88-A5A26F946ED8}" dt="2020-05-04T08:30:45.395" v="21"/>
          <ac:spMkLst>
            <pc:docMk/>
            <pc:sldMk cId="342872863" sldId="310"/>
            <ac:spMk id="3" creationId="{2DE093F3-E5BD-474C-AD54-4E51F8118917}"/>
          </ac:spMkLst>
        </pc:spChg>
        <pc:picChg chg="add mod ord modCrop">
          <ac:chgData name="Truong Thi Minh Thu" userId="S::ttminhthuy15@ump.edu.vn::f3866341-afde-477b-9888-e795caeb26b7" providerId="AD" clId="Web-{F15D4F67-D957-6748-4B88-A5A26F946ED8}" dt="2020-05-04T08:31:22.723" v="27" actId="1076"/>
          <ac:picMkLst>
            <pc:docMk/>
            <pc:sldMk cId="342872863" sldId="310"/>
            <ac:picMk id="4" creationId="{FD34ACAC-1EB4-41C8-B064-A7BE884A7613}"/>
          </ac:picMkLst>
        </pc:picChg>
      </pc:sldChg>
      <pc:sldChg chg="addSp modSp add ord replId">
        <pc:chgData name="Truong Thi Minh Thu" userId="S::ttminhthuy15@ump.edu.vn::f3866341-afde-477b-9888-e795caeb26b7" providerId="AD" clId="Web-{F15D4F67-D957-6748-4B88-A5A26F946ED8}" dt="2020-05-04T08:37:53.816" v="51"/>
        <pc:sldMkLst>
          <pc:docMk/>
          <pc:sldMk cId="378417365" sldId="311"/>
        </pc:sldMkLst>
        <pc:spChg chg="mod">
          <ac:chgData name="Truong Thi Minh Thu" userId="S::ttminhthuy15@ump.edu.vn::f3866341-afde-477b-9888-e795caeb26b7" providerId="AD" clId="Web-{F15D4F67-D957-6748-4B88-A5A26F946ED8}" dt="2020-05-04T08:36:50.503" v="46" actId="1076"/>
          <ac:spMkLst>
            <pc:docMk/>
            <pc:sldMk cId="378417365" sldId="311"/>
            <ac:spMk id="7" creationId="{1C5536CB-0B34-4D89-A7D8-A30C33A2D18B}"/>
          </ac:spMkLst>
        </pc:spChg>
        <pc:picChg chg="add mod">
          <ac:chgData name="Truong Thi Minh Thu" userId="S::ttminhthuy15@ump.edu.vn::f3866341-afde-477b-9888-e795caeb26b7" providerId="AD" clId="Web-{F15D4F67-D957-6748-4B88-A5A26F946ED8}" dt="2020-05-04T08:36:59.363" v="47" actId="1076"/>
          <ac:picMkLst>
            <pc:docMk/>
            <pc:sldMk cId="378417365" sldId="311"/>
            <ac:picMk id="2" creationId="{31ABEAA8-DFB0-45D7-977E-CC6AA3712AB7}"/>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9D56DA-DE77-4420-BF7F-5A662EA0AEC7}"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47B3CE48-D844-4180-9176-88EE2C087E76}">
      <dgm:prSet/>
      <dgm:spPr/>
      <dgm:t>
        <a:bodyPr/>
        <a:lstStyle/>
        <a:p>
          <a:r>
            <a:rPr lang="en-US" err="1"/>
            <a:t>Mr</a:t>
          </a:r>
          <a:r>
            <a:rPr lang="en-US"/>
            <a:t> TLT is a chronic smoker for the past 40 years who has been smoking about twenty sticks of cigarettes a day. He had been diagnosed with hypertension for the past one year and is currently on T Amlodipine 5 mg od.</a:t>
          </a:r>
        </a:p>
      </dgm:t>
    </dgm:pt>
    <dgm:pt modelId="{8EA2DD15-BF1A-4EA7-A0C1-A1F6855DDD84}" type="parTrans" cxnId="{54769B6A-022B-49CA-B3FB-DFB0CF4BBB02}">
      <dgm:prSet/>
      <dgm:spPr/>
      <dgm:t>
        <a:bodyPr/>
        <a:lstStyle/>
        <a:p>
          <a:endParaRPr lang="en-US"/>
        </a:p>
      </dgm:t>
    </dgm:pt>
    <dgm:pt modelId="{DE82032F-288E-4465-B5A0-B2C334E4E9FF}" type="sibTrans" cxnId="{54769B6A-022B-49CA-B3FB-DFB0CF4BBB02}">
      <dgm:prSet/>
      <dgm:spPr/>
      <dgm:t>
        <a:bodyPr/>
        <a:lstStyle/>
        <a:p>
          <a:endParaRPr lang="en-US"/>
        </a:p>
      </dgm:t>
    </dgm:pt>
    <dgm:pt modelId="{38628E1C-9F01-4A85-A59D-E37480858DE1}">
      <dgm:prSet/>
      <dgm:spPr/>
      <dgm:t>
        <a:bodyPr/>
        <a:lstStyle/>
        <a:p>
          <a:r>
            <a:rPr lang="en-US" err="1"/>
            <a:t>Mr</a:t>
          </a:r>
          <a:r>
            <a:rPr lang="en-US"/>
            <a:t> TLT has been having</a:t>
          </a:r>
          <a:r>
            <a:rPr lang="en-US">
              <a:solidFill>
                <a:srgbClr val="FF0000"/>
              </a:solidFill>
            </a:rPr>
            <a:t> intermittent chronic cough</a:t>
          </a:r>
          <a:r>
            <a:rPr lang="en-US"/>
            <a:t> for the past </a:t>
          </a:r>
          <a:r>
            <a:rPr lang="en-US">
              <a:solidFill>
                <a:srgbClr val="FF0000"/>
              </a:solidFill>
            </a:rPr>
            <a:t>3 years</a:t>
          </a:r>
          <a:r>
            <a:rPr lang="en-US"/>
            <a:t>. The cough is </a:t>
          </a:r>
          <a:r>
            <a:rPr lang="en-US">
              <a:solidFill>
                <a:srgbClr val="FF0000"/>
              </a:solidFill>
            </a:rPr>
            <a:t>productive</a:t>
          </a:r>
          <a:r>
            <a:rPr lang="en-US"/>
            <a:t> at times. The sputum produced is mucoid in nature and about one tablespoonful in amount. There is no blood in the sputum. It is also not foul-smelling. </a:t>
          </a:r>
          <a:r>
            <a:rPr lang="en-US" err="1"/>
            <a:t>Mr</a:t>
          </a:r>
          <a:r>
            <a:rPr lang="en-US"/>
            <a:t> TLT then proceeded to have shortness of breath for the past </a:t>
          </a:r>
          <a:r>
            <a:rPr lang="en-US">
              <a:solidFill>
                <a:srgbClr val="FF0000"/>
              </a:solidFill>
            </a:rPr>
            <a:t>one year.</a:t>
          </a:r>
          <a:r>
            <a:rPr lang="en-US"/>
            <a:t> </a:t>
          </a:r>
          <a:r>
            <a:rPr lang="en-US">
              <a:solidFill>
                <a:srgbClr val="FF0000"/>
              </a:solidFill>
            </a:rPr>
            <a:t>The </a:t>
          </a:r>
          <a:r>
            <a:rPr lang="en-US" err="1">
              <a:solidFill>
                <a:srgbClr val="FF0000"/>
              </a:solidFill>
            </a:rPr>
            <a:t>dyspnoea</a:t>
          </a:r>
          <a:r>
            <a:rPr lang="en-US"/>
            <a:t> is persistently present and described as requiring increased effort to breathe. It is</a:t>
          </a:r>
          <a:r>
            <a:rPr lang="en-US">
              <a:solidFill>
                <a:srgbClr val="FF0000"/>
              </a:solidFill>
            </a:rPr>
            <a:t> worse on exertion</a:t>
          </a:r>
          <a:r>
            <a:rPr lang="en-US"/>
            <a:t> and </a:t>
          </a:r>
          <a:r>
            <a:rPr lang="en-US" err="1"/>
            <a:t>Mr</a:t>
          </a:r>
          <a:r>
            <a:rPr lang="en-US"/>
            <a:t> TLT </a:t>
          </a:r>
          <a:r>
            <a:rPr lang="en-US" err="1"/>
            <a:t>experinces</a:t>
          </a:r>
          <a:r>
            <a:rPr lang="en-US"/>
            <a:t> </a:t>
          </a:r>
          <a:r>
            <a:rPr lang="en-US">
              <a:solidFill>
                <a:srgbClr val="FF0000"/>
              </a:solidFill>
            </a:rPr>
            <a:t>reduced effort tolerance.</a:t>
          </a:r>
          <a:r>
            <a:rPr lang="en-US"/>
            <a:t> He is now able to climb </a:t>
          </a:r>
          <a:r>
            <a:rPr lang="en-US">
              <a:solidFill>
                <a:srgbClr val="FF0000"/>
              </a:solidFill>
            </a:rPr>
            <a:t>one and a half flights of stairs </a:t>
          </a:r>
          <a:r>
            <a:rPr lang="en-US"/>
            <a:t>before becoming breathless. He has not consulted any doctors for these symptoms prior to admission.</a:t>
          </a:r>
        </a:p>
      </dgm:t>
    </dgm:pt>
    <dgm:pt modelId="{7B5D409C-6D9D-41DE-8B7E-9E1F99A9B1BA}" type="parTrans" cxnId="{C0C7FBC5-BFFE-49F7-AD1D-37B4ABC5E44B}">
      <dgm:prSet/>
      <dgm:spPr/>
      <dgm:t>
        <a:bodyPr/>
        <a:lstStyle/>
        <a:p>
          <a:endParaRPr lang="en-US"/>
        </a:p>
      </dgm:t>
    </dgm:pt>
    <dgm:pt modelId="{500D6A2B-4C23-4E3A-B46C-0489AFD273AE}" type="sibTrans" cxnId="{C0C7FBC5-BFFE-49F7-AD1D-37B4ABC5E44B}">
      <dgm:prSet/>
      <dgm:spPr/>
      <dgm:t>
        <a:bodyPr/>
        <a:lstStyle/>
        <a:p>
          <a:endParaRPr lang="en-US"/>
        </a:p>
      </dgm:t>
    </dgm:pt>
    <dgm:pt modelId="{610EA1AB-9DE0-4950-9F79-24EF8FF8C600}" type="pres">
      <dgm:prSet presAssocID="{249D56DA-DE77-4420-BF7F-5A662EA0AEC7}" presName="root" presStyleCnt="0">
        <dgm:presLayoutVars>
          <dgm:dir/>
          <dgm:resizeHandles val="exact"/>
        </dgm:presLayoutVars>
      </dgm:prSet>
      <dgm:spPr/>
    </dgm:pt>
    <dgm:pt modelId="{24892012-B58E-489D-83DE-0EA14B6CFCD0}" type="pres">
      <dgm:prSet presAssocID="{47B3CE48-D844-4180-9176-88EE2C087E76}" presName="compNode" presStyleCnt="0"/>
      <dgm:spPr/>
    </dgm:pt>
    <dgm:pt modelId="{5C7050B7-C788-49EF-AB23-6002E0578724}" type="pres">
      <dgm:prSet presAssocID="{47B3CE48-D844-4180-9176-88EE2C087E76}" presName="bgRect" presStyleLbl="bgShp" presStyleIdx="0" presStyleCnt="2"/>
      <dgm:spPr/>
    </dgm:pt>
    <dgm:pt modelId="{9FE8C7CE-215D-4E22-8FFA-A3178A06EBA3}" type="pres">
      <dgm:prSet presAssocID="{47B3CE48-D844-4180-9176-88EE2C087E7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oking"/>
        </a:ext>
      </dgm:extLst>
    </dgm:pt>
    <dgm:pt modelId="{D1F5960C-D458-45AD-A551-DBA99D89E9F7}" type="pres">
      <dgm:prSet presAssocID="{47B3CE48-D844-4180-9176-88EE2C087E76}" presName="spaceRect" presStyleCnt="0"/>
      <dgm:spPr/>
    </dgm:pt>
    <dgm:pt modelId="{C11EC787-7FA5-4C08-B773-B408E60CB087}" type="pres">
      <dgm:prSet presAssocID="{47B3CE48-D844-4180-9176-88EE2C087E76}" presName="parTx" presStyleLbl="revTx" presStyleIdx="0" presStyleCnt="2">
        <dgm:presLayoutVars>
          <dgm:chMax val="0"/>
          <dgm:chPref val="0"/>
        </dgm:presLayoutVars>
      </dgm:prSet>
      <dgm:spPr/>
    </dgm:pt>
    <dgm:pt modelId="{F600CC90-B930-43B2-AC6E-0471E6A56F24}" type="pres">
      <dgm:prSet presAssocID="{DE82032F-288E-4465-B5A0-B2C334E4E9FF}" presName="sibTrans" presStyleCnt="0"/>
      <dgm:spPr/>
    </dgm:pt>
    <dgm:pt modelId="{5B1BA61C-C0DB-42D3-8776-A0192B667630}" type="pres">
      <dgm:prSet presAssocID="{38628E1C-9F01-4A85-A59D-E37480858DE1}" presName="compNode" presStyleCnt="0"/>
      <dgm:spPr/>
    </dgm:pt>
    <dgm:pt modelId="{9045C73A-B548-4D3A-AA75-6D6159394AB4}" type="pres">
      <dgm:prSet presAssocID="{38628E1C-9F01-4A85-A59D-E37480858DE1}" presName="bgRect" presStyleLbl="bgShp" presStyleIdx="1" presStyleCnt="2"/>
      <dgm:spPr/>
    </dgm:pt>
    <dgm:pt modelId="{7C61F2B1-EB23-4F28-B4A4-4A93918A142A}" type="pres">
      <dgm:prSet presAssocID="{38628E1C-9F01-4A85-A59D-E37480858DE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5B34C052-8FA9-4B1E-94B6-DA5AF32C18D8}" type="pres">
      <dgm:prSet presAssocID="{38628E1C-9F01-4A85-A59D-E37480858DE1}" presName="spaceRect" presStyleCnt="0"/>
      <dgm:spPr/>
    </dgm:pt>
    <dgm:pt modelId="{58E226F0-5D7C-4C24-9AFC-CA2669A44816}" type="pres">
      <dgm:prSet presAssocID="{38628E1C-9F01-4A85-A59D-E37480858DE1}" presName="parTx" presStyleLbl="revTx" presStyleIdx="1" presStyleCnt="2">
        <dgm:presLayoutVars>
          <dgm:chMax val="0"/>
          <dgm:chPref val="0"/>
        </dgm:presLayoutVars>
      </dgm:prSet>
      <dgm:spPr/>
    </dgm:pt>
  </dgm:ptLst>
  <dgm:cxnLst>
    <dgm:cxn modelId="{E96FAC15-F803-480E-97BE-EB81F56C8B4E}" type="presOf" srcId="{249D56DA-DE77-4420-BF7F-5A662EA0AEC7}" destId="{610EA1AB-9DE0-4950-9F79-24EF8FF8C600}" srcOrd="0" destOrd="0" presId="urn:microsoft.com/office/officeart/2018/2/layout/IconVerticalSolidList"/>
    <dgm:cxn modelId="{4E3B5D47-8281-490F-B477-DB4CE8A2203D}" type="presOf" srcId="{47B3CE48-D844-4180-9176-88EE2C087E76}" destId="{C11EC787-7FA5-4C08-B773-B408E60CB087}" srcOrd="0" destOrd="0" presId="urn:microsoft.com/office/officeart/2018/2/layout/IconVerticalSolidList"/>
    <dgm:cxn modelId="{54769B6A-022B-49CA-B3FB-DFB0CF4BBB02}" srcId="{249D56DA-DE77-4420-BF7F-5A662EA0AEC7}" destId="{47B3CE48-D844-4180-9176-88EE2C087E76}" srcOrd="0" destOrd="0" parTransId="{8EA2DD15-BF1A-4EA7-A0C1-A1F6855DDD84}" sibTransId="{DE82032F-288E-4465-B5A0-B2C334E4E9FF}"/>
    <dgm:cxn modelId="{0ED0A0A8-F198-476F-A352-9FAC3CDBDD7C}" type="presOf" srcId="{38628E1C-9F01-4A85-A59D-E37480858DE1}" destId="{58E226F0-5D7C-4C24-9AFC-CA2669A44816}" srcOrd="0" destOrd="0" presId="urn:microsoft.com/office/officeart/2018/2/layout/IconVerticalSolidList"/>
    <dgm:cxn modelId="{C0C7FBC5-BFFE-49F7-AD1D-37B4ABC5E44B}" srcId="{249D56DA-DE77-4420-BF7F-5A662EA0AEC7}" destId="{38628E1C-9F01-4A85-A59D-E37480858DE1}" srcOrd="1" destOrd="0" parTransId="{7B5D409C-6D9D-41DE-8B7E-9E1F99A9B1BA}" sibTransId="{500D6A2B-4C23-4E3A-B46C-0489AFD273AE}"/>
    <dgm:cxn modelId="{DA7E6B8F-0440-4CB2-BE96-EF06AA421AE2}" type="presParOf" srcId="{610EA1AB-9DE0-4950-9F79-24EF8FF8C600}" destId="{24892012-B58E-489D-83DE-0EA14B6CFCD0}" srcOrd="0" destOrd="0" presId="urn:microsoft.com/office/officeart/2018/2/layout/IconVerticalSolidList"/>
    <dgm:cxn modelId="{17DC8B7F-FA39-45CE-B3AA-8B1C79EDF3E2}" type="presParOf" srcId="{24892012-B58E-489D-83DE-0EA14B6CFCD0}" destId="{5C7050B7-C788-49EF-AB23-6002E0578724}" srcOrd="0" destOrd="0" presId="urn:microsoft.com/office/officeart/2018/2/layout/IconVerticalSolidList"/>
    <dgm:cxn modelId="{8600C9DD-016E-49B2-A619-15FA205ADD1E}" type="presParOf" srcId="{24892012-B58E-489D-83DE-0EA14B6CFCD0}" destId="{9FE8C7CE-215D-4E22-8FFA-A3178A06EBA3}" srcOrd="1" destOrd="0" presId="urn:microsoft.com/office/officeart/2018/2/layout/IconVerticalSolidList"/>
    <dgm:cxn modelId="{4611837F-9D5B-49A6-A882-B85454106BD8}" type="presParOf" srcId="{24892012-B58E-489D-83DE-0EA14B6CFCD0}" destId="{D1F5960C-D458-45AD-A551-DBA99D89E9F7}" srcOrd="2" destOrd="0" presId="urn:microsoft.com/office/officeart/2018/2/layout/IconVerticalSolidList"/>
    <dgm:cxn modelId="{908F9B75-CC78-45A9-B0B4-7B815AD5FEFF}" type="presParOf" srcId="{24892012-B58E-489D-83DE-0EA14B6CFCD0}" destId="{C11EC787-7FA5-4C08-B773-B408E60CB087}" srcOrd="3" destOrd="0" presId="urn:microsoft.com/office/officeart/2018/2/layout/IconVerticalSolidList"/>
    <dgm:cxn modelId="{26E9B99B-9C92-4A10-98A4-06637F1C6CFA}" type="presParOf" srcId="{610EA1AB-9DE0-4950-9F79-24EF8FF8C600}" destId="{F600CC90-B930-43B2-AC6E-0471E6A56F24}" srcOrd="1" destOrd="0" presId="urn:microsoft.com/office/officeart/2018/2/layout/IconVerticalSolidList"/>
    <dgm:cxn modelId="{6ADF8C3B-6A0A-4A58-B76A-0C6F32984F2E}" type="presParOf" srcId="{610EA1AB-9DE0-4950-9F79-24EF8FF8C600}" destId="{5B1BA61C-C0DB-42D3-8776-A0192B667630}" srcOrd="2" destOrd="0" presId="urn:microsoft.com/office/officeart/2018/2/layout/IconVerticalSolidList"/>
    <dgm:cxn modelId="{D4556BBD-E8CF-455B-9863-2A6A20899781}" type="presParOf" srcId="{5B1BA61C-C0DB-42D3-8776-A0192B667630}" destId="{9045C73A-B548-4D3A-AA75-6D6159394AB4}" srcOrd="0" destOrd="0" presId="urn:microsoft.com/office/officeart/2018/2/layout/IconVerticalSolidList"/>
    <dgm:cxn modelId="{3B8FC72E-5CB1-4588-8B4E-DBBF9F3EB406}" type="presParOf" srcId="{5B1BA61C-C0DB-42D3-8776-A0192B667630}" destId="{7C61F2B1-EB23-4F28-B4A4-4A93918A142A}" srcOrd="1" destOrd="0" presId="urn:microsoft.com/office/officeart/2018/2/layout/IconVerticalSolidList"/>
    <dgm:cxn modelId="{2B2FEC21-A72E-4874-AD18-B069D38350BD}" type="presParOf" srcId="{5B1BA61C-C0DB-42D3-8776-A0192B667630}" destId="{5B34C052-8FA9-4B1E-94B6-DA5AF32C18D8}" srcOrd="2" destOrd="0" presId="urn:microsoft.com/office/officeart/2018/2/layout/IconVerticalSolidList"/>
    <dgm:cxn modelId="{EF240AA7-00C3-44B5-8FEF-087168A63489}" type="presParOf" srcId="{5B1BA61C-C0DB-42D3-8776-A0192B667630}" destId="{58E226F0-5D7C-4C24-9AFC-CA2669A448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3E8E3A-D918-4DFF-A1CB-3A3775003B94}"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5E28265-8EC6-49C8-BE39-647E683B7A3C}">
      <dgm:prSet/>
      <dgm:spPr/>
      <dgm:t>
        <a:bodyPr/>
        <a:lstStyle/>
        <a:p>
          <a:r>
            <a:rPr lang="en-US" err="1"/>
            <a:t>Mr</a:t>
          </a:r>
          <a:r>
            <a:rPr lang="en-US"/>
            <a:t> TLT then developed symptoms of upper respiratory tract infection such as</a:t>
          </a:r>
          <a:r>
            <a:rPr lang="en-US">
              <a:solidFill>
                <a:srgbClr val="FF0000"/>
              </a:solidFill>
            </a:rPr>
            <a:t> rhinorrhea and sore throat </a:t>
          </a:r>
          <a:r>
            <a:rPr lang="en-US"/>
            <a:t>one week prior to admission. He had fever of </a:t>
          </a:r>
          <a:r>
            <a:rPr lang="en-US">
              <a:solidFill>
                <a:srgbClr val="FF0000"/>
              </a:solidFill>
            </a:rPr>
            <a:t>38 </a:t>
          </a:r>
          <a:r>
            <a:rPr lang="en-US" err="1">
              <a:solidFill>
                <a:srgbClr val="FF0000"/>
              </a:solidFill>
            </a:rPr>
            <a:t>degress</a:t>
          </a:r>
          <a:r>
            <a:rPr lang="en-US">
              <a:solidFill>
                <a:srgbClr val="FF0000"/>
              </a:solidFill>
            </a:rPr>
            <a:t> </a:t>
          </a:r>
          <a:r>
            <a:rPr lang="en-US" err="1">
              <a:solidFill>
                <a:srgbClr val="FF0000"/>
              </a:solidFill>
            </a:rPr>
            <a:t>celcius</a:t>
          </a:r>
          <a:r>
            <a:rPr lang="en-US"/>
            <a:t> at that time which resolved with paracetamol. He also had a </a:t>
          </a:r>
          <a:r>
            <a:rPr lang="en-US">
              <a:solidFill>
                <a:srgbClr val="FF0000"/>
              </a:solidFill>
            </a:rPr>
            <a:t>productive cough with mucoid sputum</a:t>
          </a:r>
          <a:r>
            <a:rPr lang="en-US"/>
            <a:t> at this time. </a:t>
          </a:r>
          <a:r>
            <a:rPr lang="en-US" err="1"/>
            <a:t>Mr</a:t>
          </a:r>
          <a:r>
            <a:rPr lang="en-US"/>
            <a:t> TLT then developed increasing shortness of breath 4 days prior to admission. The </a:t>
          </a:r>
          <a:r>
            <a:rPr lang="en-US">
              <a:solidFill>
                <a:srgbClr val="FF0000"/>
              </a:solidFill>
            </a:rPr>
            <a:t>shortness of breath worsened over the 4 days</a:t>
          </a:r>
          <a:r>
            <a:rPr lang="en-US"/>
            <a:t> and was associated with noisy breathing. He was</a:t>
          </a:r>
          <a:r>
            <a:rPr lang="en-US">
              <a:solidFill>
                <a:srgbClr val="FF0000"/>
              </a:solidFill>
            </a:rPr>
            <a:t> </a:t>
          </a:r>
          <a:r>
            <a:rPr lang="en-US" b="1" u="sng">
              <a:solidFill>
                <a:srgbClr val="FF0000"/>
              </a:solidFill>
            </a:rPr>
            <a:t>breathless even at rest</a:t>
          </a:r>
          <a:r>
            <a:rPr lang="en-US">
              <a:solidFill>
                <a:srgbClr val="FF0000"/>
              </a:solidFill>
            </a:rPr>
            <a:t> </a:t>
          </a:r>
          <a:r>
            <a:rPr lang="en-US"/>
            <a:t>but was still able to speak in sentences. There was also an</a:t>
          </a:r>
          <a:r>
            <a:rPr lang="en-US">
              <a:solidFill>
                <a:srgbClr val="FF0000"/>
              </a:solidFill>
            </a:rPr>
            <a:t> increase in cough as well as production of sputum</a:t>
          </a:r>
          <a:r>
            <a:rPr lang="en-US"/>
            <a:t>. The sputum was </a:t>
          </a:r>
          <a:r>
            <a:rPr lang="en-US">
              <a:solidFill>
                <a:srgbClr val="FF0000"/>
              </a:solidFill>
            </a:rPr>
            <a:t>mucoid and non purulent</a:t>
          </a:r>
          <a:r>
            <a:rPr lang="en-US"/>
            <a:t>. He also did not notice any </a:t>
          </a:r>
          <a:r>
            <a:rPr lang="en-US">
              <a:solidFill>
                <a:schemeClr val="tx1"/>
              </a:solidFill>
            </a:rPr>
            <a:t>blueness </a:t>
          </a:r>
          <a:r>
            <a:rPr lang="en-US"/>
            <a:t>around his lips or at his fingers.</a:t>
          </a:r>
        </a:p>
      </dgm:t>
    </dgm:pt>
    <dgm:pt modelId="{C480B020-5F11-4C11-8A88-FA68EC827533}" type="parTrans" cxnId="{E6C05825-2980-493F-8DF5-C472D8EDC6A7}">
      <dgm:prSet/>
      <dgm:spPr/>
      <dgm:t>
        <a:bodyPr/>
        <a:lstStyle/>
        <a:p>
          <a:endParaRPr lang="en-US"/>
        </a:p>
      </dgm:t>
    </dgm:pt>
    <dgm:pt modelId="{848796EA-14F0-4EF4-908D-E9F3569C42EB}" type="sibTrans" cxnId="{E6C05825-2980-493F-8DF5-C472D8EDC6A7}">
      <dgm:prSet/>
      <dgm:spPr/>
      <dgm:t>
        <a:bodyPr/>
        <a:lstStyle/>
        <a:p>
          <a:endParaRPr lang="en-US"/>
        </a:p>
      </dgm:t>
    </dgm:pt>
    <dgm:pt modelId="{2DB3BCA2-00F0-42D5-B815-41F47443E610}">
      <dgm:prSet/>
      <dgm:spPr/>
      <dgm:t>
        <a:bodyPr/>
        <a:lstStyle/>
        <a:p>
          <a:r>
            <a:rPr lang="en-US"/>
            <a:t>Systemic review: There was no loss of appetite or loss of weight. He had </a:t>
          </a:r>
          <a:r>
            <a:rPr lang="en-US">
              <a:solidFill>
                <a:srgbClr val="FF0000"/>
              </a:solidFill>
            </a:rPr>
            <a:t>mild ankle </a:t>
          </a:r>
          <a:r>
            <a:rPr lang="en-US" err="1">
              <a:solidFill>
                <a:srgbClr val="FF0000"/>
              </a:solidFill>
            </a:rPr>
            <a:t>oedema</a:t>
          </a:r>
          <a:r>
            <a:rPr lang="en-US"/>
            <a:t> but no other signs of heart failure such as </a:t>
          </a:r>
          <a:r>
            <a:rPr lang="en-US" err="1"/>
            <a:t>orthopnoea</a:t>
          </a:r>
          <a:r>
            <a:rPr lang="en-US"/>
            <a:t> or paroxysmal nocturnal </a:t>
          </a:r>
          <a:r>
            <a:rPr lang="en-US" err="1"/>
            <a:t>dyspnoea</a:t>
          </a:r>
          <a:r>
            <a:rPr lang="en-US"/>
            <a:t>.</a:t>
          </a:r>
        </a:p>
      </dgm:t>
    </dgm:pt>
    <dgm:pt modelId="{F03B89F5-9372-4278-84F5-87FE3695B9D1}" type="parTrans" cxnId="{909A626A-54A3-42BD-BB09-E43A75058661}">
      <dgm:prSet/>
      <dgm:spPr/>
      <dgm:t>
        <a:bodyPr/>
        <a:lstStyle/>
        <a:p>
          <a:endParaRPr lang="en-US"/>
        </a:p>
      </dgm:t>
    </dgm:pt>
    <dgm:pt modelId="{6874F0B8-97AA-4EEC-9E38-43C0DE3FFC33}" type="sibTrans" cxnId="{909A626A-54A3-42BD-BB09-E43A75058661}">
      <dgm:prSet/>
      <dgm:spPr/>
      <dgm:t>
        <a:bodyPr/>
        <a:lstStyle/>
        <a:p>
          <a:endParaRPr lang="en-US"/>
        </a:p>
      </dgm:t>
    </dgm:pt>
    <dgm:pt modelId="{B51E894C-4B26-493F-9579-B28933DE5DFE}" type="pres">
      <dgm:prSet presAssocID="{A43E8E3A-D918-4DFF-A1CB-3A3775003B94}" presName="root" presStyleCnt="0">
        <dgm:presLayoutVars>
          <dgm:dir/>
          <dgm:resizeHandles val="exact"/>
        </dgm:presLayoutVars>
      </dgm:prSet>
      <dgm:spPr/>
    </dgm:pt>
    <dgm:pt modelId="{98D47D54-7B2F-4E42-9BBF-50AC35513CA3}" type="pres">
      <dgm:prSet presAssocID="{A5E28265-8EC6-49C8-BE39-647E683B7A3C}" presName="compNode" presStyleCnt="0"/>
      <dgm:spPr/>
    </dgm:pt>
    <dgm:pt modelId="{5EF9AC33-16E5-471D-9CE3-D8388181A052}" type="pres">
      <dgm:prSet presAssocID="{A5E28265-8EC6-49C8-BE39-647E683B7A3C}" presName="bgRect" presStyleLbl="bgShp" presStyleIdx="0" presStyleCnt="2"/>
      <dgm:spPr/>
    </dgm:pt>
    <dgm:pt modelId="{3405ECAF-9D84-4A1D-9A77-036AE07CE897}" type="pres">
      <dgm:prSet presAssocID="{A5E28265-8EC6-49C8-BE39-647E683B7A3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455AAC39-7B3B-44B8-ACBC-20314787FB3D}" type="pres">
      <dgm:prSet presAssocID="{A5E28265-8EC6-49C8-BE39-647E683B7A3C}" presName="spaceRect" presStyleCnt="0"/>
      <dgm:spPr/>
    </dgm:pt>
    <dgm:pt modelId="{682427DD-D095-4D89-A3A3-1EF0F1722D9E}" type="pres">
      <dgm:prSet presAssocID="{A5E28265-8EC6-49C8-BE39-647E683B7A3C}" presName="parTx" presStyleLbl="revTx" presStyleIdx="0" presStyleCnt="2">
        <dgm:presLayoutVars>
          <dgm:chMax val="0"/>
          <dgm:chPref val="0"/>
        </dgm:presLayoutVars>
      </dgm:prSet>
      <dgm:spPr/>
    </dgm:pt>
    <dgm:pt modelId="{CB4F42CB-FDC2-4B7D-B5C9-C2F9C3206B42}" type="pres">
      <dgm:prSet presAssocID="{848796EA-14F0-4EF4-908D-E9F3569C42EB}" presName="sibTrans" presStyleCnt="0"/>
      <dgm:spPr/>
    </dgm:pt>
    <dgm:pt modelId="{DF52C209-52B6-4381-A3B3-96508EB2BDE3}" type="pres">
      <dgm:prSet presAssocID="{2DB3BCA2-00F0-42D5-B815-41F47443E610}" presName="compNode" presStyleCnt="0"/>
      <dgm:spPr/>
    </dgm:pt>
    <dgm:pt modelId="{10DD9958-5CB3-4505-89E4-CE523A7731A5}" type="pres">
      <dgm:prSet presAssocID="{2DB3BCA2-00F0-42D5-B815-41F47443E610}" presName="bgRect" presStyleLbl="bgShp" presStyleIdx="1" presStyleCnt="2"/>
      <dgm:spPr/>
    </dgm:pt>
    <dgm:pt modelId="{6B2EA8B5-B9F9-423F-9981-1ECA72CC65EC}" type="pres">
      <dgm:prSet presAssocID="{2DB3BCA2-00F0-42D5-B815-41F47443E6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AECC6233-DA4E-43F5-8FEF-CD2CE5F21B6F}" type="pres">
      <dgm:prSet presAssocID="{2DB3BCA2-00F0-42D5-B815-41F47443E610}" presName="spaceRect" presStyleCnt="0"/>
      <dgm:spPr/>
    </dgm:pt>
    <dgm:pt modelId="{E610D3A7-39DE-427C-9452-2B9B13D0EB13}" type="pres">
      <dgm:prSet presAssocID="{2DB3BCA2-00F0-42D5-B815-41F47443E610}" presName="parTx" presStyleLbl="revTx" presStyleIdx="1" presStyleCnt="2">
        <dgm:presLayoutVars>
          <dgm:chMax val="0"/>
          <dgm:chPref val="0"/>
        </dgm:presLayoutVars>
      </dgm:prSet>
      <dgm:spPr/>
    </dgm:pt>
  </dgm:ptLst>
  <dgm:cxnLst>
    <dgm:cxn modelId="{E6C05825-2980-493F-8DF5-C472D8EDC6A7}" srcId="{A43E8E3A-D918-4DFF-A1CB-3A3775003B94}" destId="{A5E28265-8EC6-49C8-BE39-647E683B7A3C}" srcOrd="0" destOrd="0" parTransId="{C480B020-5F11-4C11-8A88-FA68EC827533}" sibTransId="{848796EA-14F0-4EF4-908D-E9F3569C42EB}"/>
    <dgm:cxn modelId="{528AB746-A90A-458E-BD28-F18DF72E204D}" type="presOf" srcId="{A43E8E3A-D918-4DFF-A1CB-3A3775003B94}" destId="{B51E894C-4B26-493F-9579-B28933DE5DFE}" srcOrd="0" destOrd="0" presId="urn:microsoft.com/office/officeart/2018/2/layout/IconVerticalSolidList"/>
    <dgm:cxn modelId="{909A626A-54A3-42BD-BB09-E43A75058661}" srcId="{A43E8E3A-D918-4DFF-A1CB-3A3775003B94}" destId="{2DB3BCA2-00F0-42D5-B815-41F47443E610}" srcOrd="1" destOrd="0" parTransId="{F03B89F5-9372-4278-84F5-87FE3695B9D1}" sibTransId="{6874F0B8-97AA-4EEC-9E38-43C0DE3FFC33}"/>
    <dgm:cxn modelId="{23588C80-16BB-4D5D-A15C-667C722013C9}" type="presOf" srcId="{2DB3BCA2-00F0-42D5-B815-41F47443E610}" destId="{E610D3A7-39DE-427C-9452-2B9B13D0EB13}" srcOrd="0" destOrd="0" presId="urn:microsoft.com/office/officeart/2018/2/layout/IconVerticalSolidList"/>
    <dgm:cxn modelId="{B3B6A387-58A3-4FEC-950F-27810A9189BF}" type="presOf" srcId="{A5E28265-8EC6-49C8-BE39-647E683B7A3C}" destId="{682427DD-D095-4D89-A3A3-1EF0F1722D9E}" srcOrd="0" destOrd="0" presId="urn:microsoft.com/office/officeart/2018/2/layout/IconVerticalSolidList"/>
    <dgm:cxn modelId="{EA5CBAA8-CAF0-48F8-9C39-A7A99E476C3D}" type="presParOf" srcId="{B51E894C-4B26-493F-9579-B28933DE5DFE}" destId="{98D47D54-7B2F-4E42-9BBF-50AC35513CA3}" srcOrd="0" destOrd="0" presId="urn:microsoft.com/office/officeart/2018/2/layout/IconVerticalSolidList"/>
    <dgm:cxn modelId="{0699A735-656A-44FC-9885-4B36DC9C94A3}" type="presParOf" srcId="{98D47D54-7B2F-4E42-9BBF-50AC35513CA3}" destId="{5EF9AC33-16E5-471D-9CE3-D8388181A052}" srcOrd="0" destOrd="0" presId="urn:microsoft.com/office/officeart/2018/2/layout/IconVerticalSolidList"/>
    <dgm:cxn modelId="{8819966C-F90D-4393-B746-D1A271C5448E}" type="presParOf" srcId="{98D47D54-7B2F-4E42-9BBF-50AC35513CA3}" destId="{3405ECAF-9D84-4A1D-9A77-036AE07CE897}" srcOrd="1" destOrd="0" presId="urn:microsoft.com/office/officeart/2018/2/layout/IconVerticalSolidList"/>
    <dgm:cxn modelId="{2F77BA8D-D756-42B4-8AB9-707C6FB4C727}" type="presParOf" srcId="{98D47D54-7B2F-4E42-9BBF-50AC35513CA3}" destId="{455AAC39-7B3B-44B8-ACBC-20314787FB3D}" srcOrd="2" destOrd="0" presId="urn:microsoft.com/office/officeart/2018/2/layout/IconVerticalSolidList"/>
    <dgm:cxn modelId="{D3049EC6-4DFC-4FB3-99CC-5BE1A432D1D6}" type="presParOf" srcId="{98D47D54-7B2F-4E42-9BBF-50AC35513CA3}" destId="{682427DD-D095-4D89-A3A3-1EF0F1722D9E}" srcOrd="3" destOrd="0" presId="urn:microsoft.com/office/officeart/2018/2/layout/IconVerticalSolidList"/>
    <dgm:cxn modelId="{164F501B-18F2-4977-853B-8F74E0CDF068}" type="presParOf" srcId="{B51E894C-4B26-493F-9579-B28933DE5DFE}" destId="{CB4F42CB-FDC2-4B7D-B5C9-C2F9C3206B42}" srcOrd="1" destOrd="0" presId="urn:microsoft.com/office/officeart/2018/2/layout/IconVerticalSolidList"/>
    <dgm:cxn modelId="{5D80D6C6-D24D-46DB-B051-F0D562EB43B1}" type="presParOf" srcId="{B51E894C-4B26-493F-9579-B28933DE5DFE}" destId="{DF52C209-52B6-4381-A3B3-96508EB2BDE3}" srcOrd="2" destOrd="0" presId="urn:microsoft.com/office/officeart/2018/2/layout/IconVerticalSolidList"/>
    <dgm:cxn modelId="{FE432D11-E8B3-4EA6-AC2D-290939D7D538}" type="presParOf" srcId="{DF52C209-52B6-4381-A3B3-96508EB2BDE3}" destId="{10DD9958-5CB3-4505-89E4-CE523A7731A5}" srcOrd="0" destOrd="0" presId="urn:microsoft.com/office/officeart/2018/2/layout/IconVerticalSolidList"/>
    <dgm:cxn modelId="{E3994BB7-9EEA-4BCF-9174-8E3858364FFF}" type="presParOf" srcId="{DF52C209-52B6-4381-A3B3-96508EB2BDE3}" destId="{6B2EA8B5-B9F9-423F-9981-1ECA72CC65EC}" srcOrd="1" destOrd="0" presId="urn:microsoft.com/office/officeart/2018/2/layout/IconVerticalSolidList"/>
    <dgm:cxn modelId="{52F90CEB-56CC-4D5B-9441-48D97B9C4347}" type="presParOf" srcId="{DF52C209-52B6-4381-A3B3-96508EB2BDE3}" destId="{AECC6233-DA4E-43F5-8FEF-CD2CE5F21B6F}" srcOrd="2" destOrd="0" presId="urn:microsoft.com/office/officeart/2018/2/layout/IconVerticalSolidList"/>
    <dgm:cxn modelId="{90CAEA09-EA12-4FCE-83AA-B6FB42563830}" type="presParOf" srcId="{DF52C209-52B6-4381-A3B3-96508EB2BDE3}" destId="{E610D3A7-39DE-427C-9452-2B9B13D0EB1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050B7-C788-49EF-AB23-6002E0578724}">
      <dsp:nvSpPr>
        <dsp:cNvPr id="0" name=""/>
        <dsp:cNvSpPr/>
      </dsp:nvSpPr>
      <dsp:spPr>
        <a:xfrm>
          <a:off x="0" y="882316"/>
          <a:ext cx="11823939" cy="16288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E8C7CE-215D-4E22-8FFA-A3178A06EBA3}">
      <dsp:nvSpPr>
        <dsp:cNvPr id="0" name=""/>
        <dsp:cNvSpPr/>
      </dsp:nvSpPr>
      <dsp:spPr>
        <a:xfrm>
          <a:off x="492739" y="1248816"/>
          <a:ext cx="895890" cy="8958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1EC787-7FA5-4C08-B773-B408E60CB087}">
      <dsp:nvSpPr>
        <dsp:cNvPr id="0" name=""/>
        <dsp:cNvSpPr/>
      </dsp:nvSpPr>
      <dsp:spPr>
        <a:xfrm>
          <a:off x="1881369" y="882316"/>
          <a:ext cx="9942569" cy="162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391" tIns="172391" rIns="172391" bIns="172391" numCol="1" spcCol="1270" anchor="ctr" anchorCtr="0">
          <a:noAutofit/>
        </a:bodyPr>
        <a:lstStyle/>
        <a:p>
          <a:pPr marL="0" lvl="0" indent="0" algn="l" defTabSz="622300">
            <a:lnSpc>
              <a:spcPct val="90000"/>
            </a:lnSpc>
            <a:spcBef>
              <a:spcPct val="0"/>
            </a:spcBef>
            <a:spcAft>
              <a:spcPct val="35000"/>
            </a:spcAft>
            <a:buNone/>
          </a:pPr>
          <a:r>
            <a:rPr lang="en-US" sz="1400" kern="1200" err="1"/>
            <a:t>Mr</a:t>
          </a:r>
          <a:r>
            <a:rPr lang="en-US" sz="1400" kern="1200"/>
            <a:t> TLT is a chronic smoker for the past 40 years who has been smoking about twenty sticks of cigarettes a day. He had been diagnosed with hypertension for the past one year and is currently on T Amlodipine 5 mg od.</a:t>
          </a:r>
        </a:p>
      </dsp:txBody>
      <dsp:txXfrm>
        <a:off x="1881369" y="882316"/>
        <a:ext cx="9942569" cy="1628891"/>
      </dsp:txXfrm>
    </dsp:sp>
    <dsp:sp modelId="{9045C73A-B548-4D3A-AA75-6D6159394AB4}">
      <dsp:nvSpPr>
        <dsp:cNvPr id="0" name=""/>
        <dsp:cNvSpPr/>
      </dsp:nvSpPr>
      <dsp:spPr>
        <a:xfrm>
          <a:off x="0" y="2918430"/>
          <a:ext cx="11823939" cy="16288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1F2B1-EB23-4F28-B4A4-4A93918A142A}">
      <dsp:nvSpPr>
        <dsp:cNvPr id="0" name=""/>
        <dsp:cNvSpPr/>
      </dsp:nvSpPr>
      <dsp:spPr>
        <a:xfrm>
          <a:off x="492739" y="3284931"/>
          <a:ext cx="895890" cy="8958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E226F0-5D7C-4C24-9AFC-CA2669A44816}">
      <dsp:nvSpPr>
        <dsp:cNvPr id="0" name=""/>
        <dsp:cNvSpPr/>
      </dsp:nvSpPr>
      <dsp:spPr>
        <a:xfrm>
          <a:off x="1881369" y="2918430"/>
          <a:ext cx="9942569" cy="162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391" tIns="172391" rIns="172391" bIns="172391" numCol="1" spcCol="1270" anchor="ctr" anchorCtr="0">
          <a:noAutofit/>
        </a:bodyPr>
        <a:lstStyle/>
        <a:p>
          <a:pPr marL="0" lvl="0" indent="0" algn="l" defTabSz="622300">
            <a:lnSpc>
              <a:spcPct val="90000"/>
            </a:lnSpc>
            <a:spcBef>
              <a:spcPct val="0"/>
            </a:spcBef>
            <a:spcAft>
              <a:spcPct val="35000"/>
            </a:spcAft>
            <a:buNone/>
          </a:pPr>
          <a:r>
            <a:rPr lang="en-US" sz="1400" kern="1200" err="1"/>
            <a:t>Mr</a:t>
          </a:r>
          <a:r>
            <a:rPr lang="en-US" sz="1400" kern="1200"/>
            <a:t> TLT has been having</a:t>
          </a:r>
          <a:r>
            <a:rPr lang="en-US" sz="1400" kern="1200">
              <a:solidFill>
                <a:srgbClr val="FF0000"/>
              </a:solidFill>
            </a:rPr>
            <a:t> intermittent chronic cough</a:t>
          </a:r>
          <a:r>
            <a:rPr lang="en-US" sz="1400" kern="1200"/>
            <a:t> for the past </a:t>
          </a:r>
          <a:r>
            <a:rPr lang="en-US" sz="1400" kern="1200">
              <a:solidFill>
                <a:srgbClr val="FF0000"/>
              </a:solidFill>
            </a:rPr>
            <a:t>3 years</a:t>
          </a:r>
          <a:r>
            <a:rPr lang="en-US" sz="1400" kern="1200"/>
            <a:t>. The cough is </a:t>
          </a:r>
          <a:r>
            <a:rPr lang="en-US" sz="1400" kern="1200">
              <a:solidFill>
                <a:srgbClr val="FF0000"/>
              </a:solidFill>
            </a:rPr>
            <a:t>productive</a:t>
          </a:r>
          <a:r>
            <a:rPr lang="en-US" sz="1400" kern="1200"/>
            <a:t> at times. The sputum produced is mucoid in nature and about one tablespoonful in amount. There is no blood in the sputum. It is also not foul-smelling. </a:t>
          </a:r>
          <a:r>
            <a:rPr lang="en-US" sz="1400" kern="1200" err="1"/>
            <a:t>Mr</a:t>
          </a:r>
          <a:r>
            <a:rPr lang="en-US" sz="1400" kern="1200"/>
            <a:t> TLT then proceeded to have shortness of breath for the past </a:t>
          </a:r>
          <a:r>
            <a:rPr lang="en-US" sz="1400" kern="1200">
              <a:solidFill>
                <a:srgbClr val="FF0000"/>
              </a:solidFill>
            </a:rPr>
            <a:t>one year.</a:t>
          </a:r>
          <a:r>
            <a:rPr lang="en-US" sz="1400" kern="1200"/>
            <a:t> </a:t>
          </a:r>
          <a:r>
            <a:rPr lang="en-US" sz="1400" kern="1200">
              <a:solidFill>
                <a:srgbClr val="FF0000"/>
              </a:solidFill>
            </a:rPr>
            <a:t>The </a:t>
          </a:r>
          <a:r>
            <a:rPr lang="en-US" sz="1400" kern="1200" err="1">
              <a:solidFill>
                <a:srgbClr val="FF0000"/>
              </a:solidFill>
            </a:rPr>
            <a:t>dyspnoea</a:t>
          </a:r>
          <a:r>
            <a:rPr lang="en-US" sz="1400" kern="1200"/>
            <a:t> is persistently present and described as requiring increased effort to breathe. It is</a:t>
          </a:r>
          <a:r>
            <a:rPr lang="en-US" sz="1400" kern="1200">
              <a:solidFill>
                <a:srgbClr val="FF0000"/>
              </a:solidFill>
            </a:rPr>
            <a:t> worse on exertion</a:t>
          </a:r>
          <a:r>
            <a:rPr lang="en-US" sz="1400" kern="1200"/>
            <a:t> and </a:t>
          </a:r>
          <a:r>
            <a:rPr lang="en-US" sz="1400" kern="1200" err="1"/>
            <a:t>Mr</a:t>
          </a:r>
          <a:r>
            <a:rPr lang="en-US" sz="1400" kern="1200"/>
            <a:t> TLT </a:t>
          </a:r>
          <a:r>
            <a:rPr lang="en-US" sz="1400" kern="1200" err="1"/>
            <a:t>experinces</a:t>
          </a:r>
          <a:r>
            <a:rPr lang="en-US" sz="1400" kern="1200"/>
            <a:t> </a:t>
          </a:r>
          <a:r>
            <a:rPr lang="en-US" sz="1400" kern="1200">
              <a:solidFill>
                <a:srgbClr val="FF0000"/>
              </a:solidFill>
            </a:rPr>
            <a:t>reduced effort tolerance.</a:t>
          </a:r>
          <a:r>
            <a:rPr lang="en-US" sz="1400" kern="1200"/>
            <a:t> He is now able to climb </a:t>
          </a:r>
          <a:r>
            <a:rPr lang="en-US" sz="1400" kern="1200">
              <a:solidFill>
                <a:srgbClr val="FF0000"/>
              </a:solidFill>
            </a:rPr>
            <a:t>one and a half flights of stairs </a:t>
          </a:r>
          <a:r>
            <a:rPr lang="en-US" sz="1400" kern="1200"/>
            <a:t>before becoming breathless. He has not consulted any doctors for these symptoms prior to admission.</a:t>
          </a:r>
        </a:p>
      </dsp:txBody>
      <dsp:txXfrm>
        <a:off x="1881369" y="2918430"/>
        <a:ext cx="9942569" cy="16288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9AC33-16E5-471D-9CE3-D8388181A052}">
      <dsp:nvSpPr>
        <dsp:cNvPr id="0" name=""/>
        <dsp:cNvSpPr/>
      </dsp:nvSpPr>
      <dsp:spPr>
        <a:xfrm>
          <a:off x="0" y="477248"/>
          <a:ext cx="11277600" cy="1801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05ECAF-9D84-4A1D-9A77-036AE07CE897}">
      <dsp:nvSpPr>
        <dsp:cNvPr id="0" name=""/>
        <dsp:cNvSpPr/>
      </dsp:nvSpPr>
      <dsp:spPr>
        <a:xfrm>
          <a:off x="544871" y="882524"/>
          <a:ext cx="990674" cy="9906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2427DD-D095-4D89-A3A3-1EF0F1722D9E}">
      <dsp:nvSpPr>
        <dsp:cNvPr id="0" name=""/>
        <dsp:cNvSpPr/>
      </dsp:nvSpPr>
      <dsp:spPr>
        <a:xfrm>
          <a:off x="2080416" y="477248"/>
          <a:ext cx="9197183" cy="1801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630" tIns="190630" rIns="190630" bIns="190630" numCol="1" spcCol="1270" anchor="ctr" anchorCtr="0">
          <a:noAutofit/>
        </a:bodyPr>
        <a:lstStyle/>
        <a:p>
          <a:pPr marL="0" lvl="0" indent="0" algn="l" defTabSz="622300">
            <a:lnSpc>
              <a:spcPct val="90000"/>
            </a:lnSpc>
            <a:spcBef>
              <a:spcPct val="0"/>
            </a:spcBef>
            <a:spcAft>
              <a:spcPct val="35000"/>
            </a:spcAft>
            <a:buNone/>
          </a:pPr>
          <a:r>
            <a:rPr lang="en-US" sz="1400" kern="1200" err="1"/>
            <a:t>Mr</a:t>
          </a:r>
          <a:r>
            <a:rPr lang="en-US" sz="1400" kern="1200"/>
            <a:t> TLT then developed symptoms of upper respiratory tract infection such as</a:t>
          </a:r>
          <a:r>
            <a:rPr lang="en-US" sz="1400" kern="1200">
              <a:solidFill>
                <a:srgbClr val="FF0000"/>
              </a:solidFill>
            </a:rPr>
            <a:t> rhinorrhea and sore throat </a:t>
          </a:r>
          <a:r>
            <a:rPr lang="en-US" sz="1400" kern="1200"/>
            <a:t>one week prior to admission. He had fever of </a:t>
          </a:r>
          <a:r>
            <a:rPr lang="en-US" sz="1400" kern="1200">
              <a:solidFill>
                <a:srgbClr val="FF0000"/>
              </a:solidFill>
            </a:rPr>
            <a:t>38 </a:t>
          </a:r>
          <a:r>
            <a:rPr lang="en-US" sz="1400" kern="1200" err="1">
              <a:solidFill>
                <a:srgbClr val="FF0000"/>
              </a:solidFill>
            </a:rPr>
            <a:t>degress</a:t>
          </a:r>
          <a:r>
            <a:rPr lang="en-US" sz="1400" kern="1200">
              <a:solidFill>
                <a:srgbClr val="FF0000"/>
              </a:solidFill>
            </a:rPr>
            <a:t> </a:t>
          </a:r>
          <a:r>
            <a:rPr lang="en-US" sz="1400" kern="1200" err="1">
              <a:solidFill>
                <a:srgbClr val="FF0000"/>
              </a:solidFill>
            </a:rPr>
            <a:t>celcius</a:t>
          </a:r>
          <a:r>
            <a:rPr lang="en-US" sz="1400" kern="1200"/>
            <a:t> at that time which resolved with paracetamol. He also had a </a:t>
          </a:r>
          <a:r>
            <a:rPr lang="en-US" sz="1400" kern="1200">
              <a:solidFill>
                <a:srgbClr val="FF0000"/>
              </a:solidFill>
            </a:rPr>
            <a:t>productive cough with mucoid sputum</a:t>
          </a:r>
          <a:r>
            <a:rPr lang="en-US" sz="1400" kern="1200"/>
            <a:t> at this time. </a:t>
          </a:r>
          <a:r>
            <a:rPr lang="en-US" sz="1400" kern="1200" err="1"/>
            <a:t>Mr</a:t>
          </a:r>
          <a:r>
            <a:rPr lang="en-US" sz="1400" kern="1200"/>
            <a:t> TLT then developed increasing shortness of breath 4 days prior to admission. The </a:t>
          </a:r>
          <a:r>
            <a:rPr lang="en-US" sz="1400" kern="1200">
              <a:solidFill>
                <a:srgbClr val="FF0000"/>
              </a:solidFill>
            </a:rPr>
            <a:t>shortness of breath worsened over the 4 days</a:t>
          </a:r>
          <a:r>
            <a:rPr lang="en-US" sz="1400" kern="1200"/>
            <a:t> and was associated with noisy breathing. He was</a:t>
          </a:r>
          <a:r>
            <a:rPr lang="en-US" sz="1400" kern="1200">
              <a:solidFill>
                <a:srgbClr val="FF0000"/>
              </a:solidFill>
            </a:rPr>
            <a:t> </a:t>
          </a:r>
          <a:r>
            <a:rPr lang="en-US" sz="1400" b="1" u="sng" kern="1200">
              <a:solidFill>
                <a:srgbClr val="FF0000"/>
              </a:solidFill>
            </a:rPr>
            <a:t>breathless even at rest</a:t>
          </a:r>
          <a:r>
            <a:rPr lang="en-US" sz="1400" kern="1200">
              <a:solidFill>
                <a:srgbClr val="FF0000"/>
              </a:solidFill>
            </a:rPr>
            <a:t> </a:t>
          </a:r>
          <a:r>
            <a:rPr lang="en-US" sz="1400" kern="1200"/>
            <a:t>but was still able to speak in sentences. There was also an</a:t>
          </a:r>
          <a:r>
            <a:rPr lang="en-US" sz="1400" kern="1200">
              <a:solidFill>
                <a:srgbClr val="FF0000"/>
              </a:solidFill>
            </a:rPr>
            <a:t> increase in cough as well as production of sputum</a:t>
          </a:r>
          <a:r>
            <a:rPr lang="en-US" sz="1400" kern="1200"/>
            <a:t>. The sputum was </a:t>
          </a:r>
          <a:r>
            <a:rPr lang="en-US" sz="1400" kern="1200">
              <a:solidFill>
                <a:srgbClr val="FF0000"/>
              </a:solidFill>
            </a:rPr>
            <a:t>mucoid and non purulent</a:t>
          </a:r>
          <a:r>
            <a:rPr lang="en-US" sz="1400" kern="1200"/>
            <a:t>. He also did not notice any </a:t>
          </a:r>
          <a:r>
            <a:rPr lang="en-US" sz="1400" kern="1200">
              <a:solidFill>
                <a:schemeClr val="tx1"/>
              </a:solidFill>
            </a:rPr>
            <a:t>blueness </a:t>
          </a:r>
          <a:r>
            <a:rPr lang="en-US" sz="1400" kern="1200"/>
            <a:t>around his lips or at his fingers.</a:t>
          </a:r>
        </a:p>
      </dsp:txBody>
      <dsp:txXfrm>
        <a:off x="2080416" y="477248"/>
        <a:ext cx="9197183" cy="1801226"/>
      </dsp:txXfrm>
    </dsp:sp>
    <dsp:sp modelId="{10DD9958-5CB3-4505-89E4-CE523A7731A5}">
      <dsp:nvSpPr>
        <dsp:cNvPr id="0" name=""/>
        <dsp:cNvSpPr/>
      </dsp:nvSpPr>
      <dsp:spPr>
        <a:xfrm>
          <a:off x="0" y="2647957"/>
          <a:ext cx="11277600" cy="1801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2EA8B5-B9F9-423F-9981-1ECA72CC65EC}">
      <dsp:nvSpPr>
        <dsp:cNvPr id="0" name=""/>
        <dsp:cNvSpPr/>
      </dsp:nvSpPr>
      <dsp:spPr>
        <a:xfrm>
          <a:off x="544871" y="3053233"/>
          <a:ext cx="990674" cy="9906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10D3A7-39DE-427C-9452-2B9B13D0EB13}">
      <dsp:nvSpPr>
        <dsp:cNvPr id="0" name=""/>
        <dsp:cNvSpPr/>
      </dsp:nvSpPr>
      <dsp:spPr>
        <a:xfrm>
          <a:off x="2080416" y="2647957"/>
          <a:ext cx="9197183" cy="1801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630" tIns="190630" rIns="190630" bIns="190630" numCol="1" spcCol="1270" anchor="ctr" anchorCtr="0">
          <a:noAutofit/>
        </a:bodyPr>
        <a:lstStyle/>
        <a:p>
          <a:pPr marL="0" lvl="0" indent="0" algn="l" defTabSz="622300">
            <a:lnSpc>
              <a:spcPct val="90000"/>
            </a:lnSpc>
            <a:spcBef>
              <a:spcPct val="0"/>
            </a:spcBef>
            <a:spcAft>
              <a:spcPct val="35000"/>
            </a:spcAft>
            <a:buNone/>
          </a:pPr>
          <a:r>
            <a:rPr lang="en-US" sz="1400" kern="1200"/>
            <a:t>Systemic review: There was no loss of appetite or loss of weight. He had </a:t>
          </a:r>
          <a:r>
            <a:rPr lang="en-US" sz="1400" kern="1200">
              <a:solidFill>
                <a:srgbClr val="FF0000"/>
              </a:solidFill>
            </a:rPr>
            <a:t>mild ankle </a:t>
          </a:r>
          <a:r>
            <a:rPr lang="en-US" sz="1400" kern="1200" err="1">
              <a:solidFill>
                <a:srgbClr val="FF0000"/>
              </a:solidFill>
            </a:rPr>
            <a:t>oedema</a:t>
          </a:r>
          <a:r>
            <a:rPr lang="en-US" sz="1400" kern="1200"/>
            <a:t> but no other signs of heart failure such as </a:t>
          </a:r>
          <a:r>
            <a:rPr lang="en-US" sz="1400" kern="1200" err="1"/>
            <a:t>orthopnoea</a:t>
          </a:r>
          <a:r>
            <a:rPr lang="en-US" sz="1400" kern="1200"/>
            <a:t> or paroxysmal nocturnal </a:t>
          </a:r>
          <a:r>
            <a:rPr lang="en-US" sz="1400" kern="1200" err="1"/>
            <a:t>dyspnoea</a:t>
          </a:r>
          <a:r>
            <a:rPr lang="en-US" sz="1400" kern="1200"/>
            <a:t>.</a:t>
          </a:r>
        </a:p>
      </dsp:txBody>
      <dsp:txXfrm>
        <a:off x="2080416" y="2647957"/>
        <a:ext cx="9197183" cy="18012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8B2B0A-D3E0-4266-880A-FE20CA820513}" type="datetimeFigureOut">
              <a:rPr lang="en-US"/>
              <a:t>5/4/2020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29088E-6AB8-4F45-A42B-3DCAC3EFD9FF}" type="slidenum">
              <a:rPr lang="en-US"/>
              <a:t>‹#›</a:t>
            </a:fld>
            <a:endParaRPr lang="en-US"/>
          </a:p>
        </p:txBody>
      </p:sp>
    </p:spTree>
    <p:extLst>
      <p:ext uri="{BB962C8B-B14F-4D97-AF65-F5344CB8AC3E}">
        <p14:creationId xmlns:p14="http://schemas.microsoft.com/office/powerpoint/2010/main" val="1962748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orthopnoea</a:t>
            </a:r>
            <a:r>
              <a:rPr lang="en-US"/>
              <a:t> : khó </a:t>
            </a:r>
            <a:r>
              <a:rPr lang="en-US" err="1"/>
              <a:t>thở</a:t>
            </a:r>
            <a:r>
              <a:rPr lang="en-US"/>
              <a:t> </a:t>
            </a:r>
            <a:r>
              <a:rPr lang="en-US" err="1"/>
              <a:t>khi</a:t>
            </a:r>
            <a:r>
              <a:rPr lang="en-US"/>
              <a:t> </a:t>
            </a:r>
            <a:r>
              <a:rPr lang="en-US" err="1"/>
              <a:t>nằm</a:t>
            </a:r>
            <a:endParaRPr lang="en-US" err="1">
              <a:cs typeface="Calibri"/>
            </a:endParaRPr>
          </a:p>
        </p:txBody>
      </p:sp>
      <p:sp>
        <p:nvSpPr>
          <p:cNvPr id="4" name="Slide Number Placeholder 3"/>
          <p:cNvSpPr>
            <a:spLocks noGrp="1"/>
          </p:cNvSpPr>
          <p:nvPr>
            <p:ph type="sldNum" sz="quarter" idx="5"/>
          </p:nvPr>
        </p:nvSpPr>
        <p:spPr/>
        <p:txBody>
          <a:bodyPr/>
          <a:lstStyle/>
          <a:p>
            <a:fld id="{C829088E-6AB8-4F45-A42B-3DCAC3EFD9FF}" type="slidenum">
              <a:rPr lang="en-US"/>
              <a:t>4</a:t>
            </a:fld>
            <a:endParaRPr lang="en-US"/>
          </a:p>
        </p:txBody>
      </p:sp>
    </p:spTree>
    <p:extLst>
      <p:ext uri="{BB962C8B-B14F-4D97-AF65-F5344CB8AC3E}">
        <p14:creationId xmlns:p14="http://schemas.microsoft.com/office/powerpoint/2010/main" val="804803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tachypnoiec</a:t>
            </a:r>
            <a:r>
              <a:rPr lang="en-US"/>
              <a:t> </a:t>
            </a:r>
            <a:r>
              <a:rPr lang="en-US" err="1"/>
              <a:t>nhịp</a:t>
            </a:r>
            <a:r>
              <a:rPr lang="en-US"/>
              <a:t> </a:t>
            </a:r>
            <a:r>
              <a:rPr lang="en-US" err="1"/>
              <a:t>nhanh</a:t>
            </a:r>
            <a:r>
              <a:rPr lang="en-US"/>
              <a:t>. </a:t>
            </a:r>
          </a:p>
          <a:p>
            <a:r>
              <a:rPr lang="en-US"/>
              <a:t>accessory muscles: </a:t>
            </a:r>
            <a:r>
              <a:rPr lang="en-US" err="1"/>
              <a:t>cơ</a:t>
            </a:r>
            <a:r>
              <a:rPr lang="en-US"/>
              <a:t> </a:t>
            </a:r>
            <a:r>
              <a:rPr lang="en-US" err="1"/>
              <a:t>phụ</a:t>
            </a:r>
            <a:endParaRPr lang="en-US" err="1">
              <a:cs typeface="Calibri"/>
            </a:endParaRPr>
          </a:p>
        </p:txBody>
      </p:sp>
      <p:sp>
        <p:nvSpPr>
          <p:cNvPr id="4" name="Slide Number Placeholder 3"/>
          <p:cNvSpPr>
            <a:spLocks noGrp="1"/>
          </p:cNvSpPr>
          <p:nvPr>
            <p:ph type="sldNum" sz="quarter" idx="5"/>
          </p:nvPr>
        </p:nvSpPr>
        <p:spPr/>
        <p:txBody>
          <a:bodyPr/>
          <a:lstStyle/>
          <a:p>
            <a:fld id="{C829088E-6AB8-4F45-A42B-3DCAC3EFD9FF}" type="slidenum">
              <a:rPr lang="en-US"/>
              <a:t>8</a:t>
            </a:fld>
            <a:endParaRPr lang="en-US"/>
          </a:p>
        </p:txBody>
      </p:sp>
    </p:spTree>
    <p:extLst>
      <p:ext uri="{BB962C8B-B14F-4D97-AF65-F5344CB8AC3E}">
        <p14:creationId xmlns:p14="http://schemas.microsoft.com/office/powerpoint/2010/main" val="518603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Khám</a:t>
            </a:r>
            <a:r>
              <a:rPr lang="en-US">
                <a:cs typeface="Calibri"/>
              </a:rPr>
              <a:t> </a:t>
            </a:r>
            <a:r>
              <a:rPr lang="en-US" err="1">
                <a:cs typeface="Calibri"/>
              </a:rPr>
              <a:t>bàn</a:t>
            </a:r>
            <a:r>
              <a:rPr lang="en-US">
                <a:cs typeface="Calibri"/>
              </a:rPr>
              <a:t> </a:t>
            </a:r>
            <a:r>
              <a:rPr lang="en-US" err="1">
                <a:cs typeface="Calibri"/>
              </a:rPr>
              <a:t>tay</a:t>
            </a:r>
            <a:r>
              <a:rPr lang="en-US">
                <a:cs typeface="Calibri"/>
              </a:rPr>
              <a:t>: </a:t>
            </a:r>
            <a:r>
              <a:rPr lang="en-US" err="1">
                <a:cs typeface="Calibri"/>
              </a:rPr>
              <a:t>không</a:t>
            </a:r>
            <a:r>
              <a:rPr lang="en-US">
                <a:cs typeface="Calibri"/>
              </a:rPr>
              <a:t> </a:t>
            </a:r>
            <a:r>
              <a:rPr lang="en-US" err="1">
                <a:cs typeface="Calibri"/>
              </a:rPr>
              <a:t>tím</a:t>
            </a:r>
            <a:r>
              <a:rPr lang="en-US">
                <a:cs typeface="Calibri"/>
              </a:rPr>
              <a:t> </a:t>
            </a:r>
            <a:r>
              <a:rPr lang="en-US" err="1">
                <a:cs typeface="Calibri"/>
              </a:rPr>
              <a:t>ngoại</a:t>
            </a:r>
            <a:r>
              <a:rPr lang="en-US">
                <a:cs typeface="Calibri"/>
              </a:rPr>
              <a:t> </a:t>
            </a:r>
            <a:r>
              <a:rPr lang="en-US" err="1">
                <a:cs typeface="Calibri"/>
              </a:rPr>
              <a:t>biên</a:t>
            </a:r>
            <a:r>
              <a:rPr lang="en-US">
                <a:cs typeface="Calibri"/>
              </a:rPr>
              <a:t>, </a:t>
            </a:r>
            <a:r>
              <a:rPr lang="en-US" err="1">
                <a:cs typeface="Calibri"/>
              </a:rPr>
              <a:t>không</a:t>
            </a:r>
            <a:r>
              <a:rPr lang="en-US">
                <a:cs typeface="Calibri"/>
              </a:rPr>
              <a:t> run </a:t>
            </a:r>
            <a:r>
              <a:rPr lang="en-US" err="1">
                <a:cs typeface="Calibri"/>
              </a:rPr>
              <a:t>vẫy</a:t>
            </a:r>
            <a:r>
              <a:rPr lang="en-US">
                <a:cs typeface="Calibri"/>
              </a:rPr>
              <a:t>, </a:t>
            </a:r>
            <a:r>
              <a:rPr lang="en-US" err="1">
                <a:cs typeface="Calibri"/>
              </a:rPr>
              <a:t>không</a:t>
            </a:r>
            <a:r>
              <a:rPr lang="en-US">
                <a:cs typeface="Calibri"/>
              </a:rPr>
              <a:t> </a:t>
            </a:r>
            <a:r>
              <a:rPr lang="en-US" err="1">
                <a:cs typeface="Calibri"/>
              </a:rPr>
              <a:t>ngón</a:t>
            </a:r>
            <a:r>
              <a:rPr lang="en-US">
                <a:cs typeface="Calibri"/>
              </a:rPr>
              <a:t> </a:t>
            </a:r>
            <a:r>
              <a:rPr lang="en-US" err="1">
                <a:cs typeface="Calibri"/>
              </a:rPr>
              <a:t>tay</a:t>
            </a:r>
            <a:r>
              <a:rPr lang="en-US">
                <a:cs typeface="Calibri"/>
              </a:rPr>
              <a:t> </a:t>
            </a:r>
            <a:r>
              <a:rPr lang="en-US" err="1">
                <a:cs typeface="Calibri"/>
              </a:rPr>
              <a:t>dùi</a:t>
            </a:r>
            <a:r>
              <a:rPr lang="en-US">
                <a:cs typeface="Calibri"/>
              </a:rPr>
              <a:t> </a:t>
            </a:r>
            <a:r>
              <a:rPr lang="en-US" err="1">
                <a:cs typeface="Calibri"/>
              </a:rPr>
              <a:t>trống</a:t>
            </a:r>
            <a:r>
              <a:rPr lang="en-US">
                <a:cs typeface="Calibri"/>
              </a:rPr>
              <a:t>, </a:t>
            </a:r>
            <a:r>
              <a:rPr lang="en-US" err="1">
                <a:cs typeface="Calibri"/>
              </a:rPr>
              <a:t>không</a:t>
            </a:r>
            <a:r>
              <a:rPr lang="en-US">
                <a:cs typeface="Calibri"/>
              </a:rPr>
              <a:t> </a:t>
            </a:r>
            <a:r>
              <a:rPr lang="en-US" err="1">
                <a:cs typeface="Calibri"/>
              </a:rPr>
              <a:t>lòng</a:t>
            </a:r>
            <a:r>
              <a:rPr lang="en-US">
                <a:cs typeface="Calibri"/>
              </a:rPr>
              <a:t> </a:t>
            </a:r>
            <a:r>
              <a:rPr lang="en-US" err="1">
                <a:cs typeface="Calibri"/>
              </a:rPr>
              <a:t>bàn</a:t>
            </a:r>
            <a:r>
              <a:rPr lang="en-US">
                <a:cs typeface="Calibri"/>
              </a:rPr>
              <a:t> </a:t>
            </a:r>
            <a:r>
              <a:rPr lang="en-US" err="1">
                <a:cs typeface="Calibri"/>
              </a:rPr>
              <a:t>tay</a:t>
            </a:r>
            <a:r>
              <a:rPr lang="en-US">
                <a:cs typeface="Calibri"/>
              </a:rPr>
              <a:t> son, </a:t>
            </a:r>
            <a:r>
              <a:rPr lang="en-US" err="1">
                <a:cs typeface="Calibri"/>
              </a:rPr>
              <a:t>không</a:t>
            </a:r>
            <a:r>
              <a:rPr lang="en-US">
                <a:cs typeface="Calibri"/>
              </a:rPr>
              <a:t> </a:t>
            </a:r>
            <a:r>
              <a:rPr lang="en-US" err="1">
                <a:cs typeface="Calibri"/>
              </a:rPr>
              <a:t>teo</a:t>
            </a:r>
            <a:r>
              <a:rPr lang="en-US">
                <a:cs typeface="Calibri"/>
              </a:rPr>
              <a:t> </a:t>
            </a:r>
            <a:r>
              <a:rPr lang="en-US" err="1">
                <a:cs typeface="Calibri"/>
              </a:rPr>
              <a:t>cơ</a:t>
            </a:r>
            <a:r>
              <a:rPr lang="en-US">
                <a:cs typeface="Calibri"/>
              </a:rPr>
              <a:t>. </a:t>
            </a:r>
            <a:r>
              <a:rPr lang="en-US" err="1">
                <a:cs typeface="Calibri"/>
              </a:rPr>
              <a:t>Có</a:t>
            </a:r>
            <a:r>
              <a:rPr lang="en-US">
                <a:cs typeface="Calibri"/>
              </a:rPr>
              <a:t> </a:t>
            </a:r>
            <a:r>
              <a:rPr lang="en-US" err="1">
                <a:cs typeface="Calibri"/>
              </a:rPr>
              <a:t>vết</a:t>
            </a:r>
            <a:r>
              <a:rPr lang="en-US">
                <a:cs typeface="Calibri"/>
              </a:rPr>
              <a:t> </a:t>
            </a:r>
            <a:r>
              <a:rPr lang="en-US" err="1">
                <a:cs typeface="Calibri"/>
              </a:rPr>
              <a:t>nicotin</a:t>
            </a:r>
            <a:r>
              <a:rPr lang="en-US">
                <a:cs typeface="Calibri"/>
              </a:rPr>
              <a:t>.</a:t>
            </a:r>
          </a:p>
          <a:p>
            <a:r>
              <a:rPr lang="en-US">
                <a:cs typeface="Calibri"/>
              </a:rPr>
              <a:t>TMC </a:t>
            </a:r>
            <a:r>
              <a:rPr lang="en-US" err="1">
                <a:cs typeface="Calibri"/>
              </a:rPr>
              <a:t>nổi</a:t>
            </a:r>
            <a:r>
              <a:rPr lang="en-US">
                <a:cs typeface="Calibri"/>
              </a:rPr>
              <a:t> 3.5cm </a:t>
            </a:r>
            <a:r>
              <a:rPr lang="en-US" err="1">
                <a:cs typeface="Calibri"/>
              </a:rPr>
              <a:t>trên</a:t>
            </a:r>
            <a:r>
              <a:rPr lang="en-US">
                <a:cs typeface="Calibri"/>
              </a:rPr>
              <a:t> </a:t>
            </a:r>
            <a:r>
              <a:rPr lang="en-US" err="1">
                <a:cs typeface="Calibri"/>
              </a:rPr>
              <a:t>góc</a:t>
            </a:r>
            <a:r>
              <a:rPr lang="en-US">
                <a:cs typeface="Calibri"/>
              </a:rPr>
              <a:t> </a:t>
            </a:r>
            <a:r>
              <a:rPr lang="en-US" err="1">
                <a:cs typeface="Calibri"/>
              </a:rPr>
              <a:t>ức</a:t>
            </a:r>
            <a:r>
              <a:rPr lang="en-US">
                <a:cs typeface="Calibri"/>
              </a:rPr>
              <a:t>.</a:t>
            </a:r>
          </a:p>
          <a:p>
            <a:r>
              <a:rPr lang="en-US" err="1">
                <a:cs typeface="Calibri"/>
              </a:rPr>
              <a:t>Khí</a:t>
            </a:r>
            <a:r>
              <a:rPr lang="en-US">
                <a:cs typeface="Calibri"/>
              </a:rPr>
              <a:t> </a:t>
            </a:r>
            <a:r>
              <a:rPr lang="en-US" err="1">
                <a:cs typeface="Calibri"/>
              </a:rPr>
              <a:t>quản</a:t>
            </a:r>
            <a:r>
              <a:rPr lang="en-US">
                <a:cs typeface="Calibri"/>
              </a:rPr>
              <a:t> </a:t>
            </a:r>
            <a:r>
              <a:rPr lang="en-US" err="1">
                <a:cs typeface="Calibri"/>
              </a:rPr>
              <a:t>không</a:t>
            </a:r>
            <a:r>
              <a:rPr lang="en-US">
                <a:cs typeface="Calibri"/>
              </a:rPr>
              <a:t> </a:t>
            </a:r>
            <a:r>
              <a:rPr lang="en-US" err="1">
                <a:cs typeface="Calibri"/>
              </a:rPr>
              <a:t>lệch</a:t>
            </a:r>
            <a:r>
              <a:rPr lang="en-US">
                <a:cs typeface="Calibri"/>
              </a:rPr>
              <a:t>, </a:t>
            </a:r>
            <a:r>
              <a:rPr lang="en-US" err="1">
                <a:cs typeface="Calibri"/>
              </a:rPr>
              <a:t>khoảng</a:t>
            </a:r>
            <a:r>
              <a:rPr lang="en-US">
                <a:cs typeface="Calibri"/>
              </a:rPr>
              <a:t> </a:t>
            </a:r>
            <a:r>
              <a:rPr lang="en-US" err="1">
                <a:cs typeface="Calibri"/>
              </a:rPr>
              <a:t>cách</a:t>
            </a:r>
            <a:r>
              <a:rPr lang="en-US">
                <a:cs typeface="Calibri"/>
              </a:rPr>
              <a:t> </a:t>
            </a:r>
            <a:r>
              <a:rPr lang="en-US" err="1">
                <a:cs typeface="Calibri"/>
              </a:rPr>
              <a:t>ức-sụn</a:t>
            </a:r>
            <a:r>
              <a:rPr lang="en-US">
                <a:cs typeface="Calibri"/>
              </a:rPr>
              <a:t> </a:t>
            </a:r>
            <a:r>
              <a:rPr lang="en-US" err="1">
                <a:cs typeface="Calibri"/>
              </a:rPr>
              <a:t>nhẫn</a:t>
            </a:r>
            <a:r>
              <a:rPr lang="en-US">
                <a:cs typeface="Calibri"/>
              </a:rPr>
              <a:t> </a:t>
            </a:r>
            <a:r>
              <a:rPr lang="en-US" err="1">
                <a:cs typeface="Calibri"/>
              </a:rPr>
              <a:t>giảm</a:t>
            </a:r>
            <a:r>
              <a:rPr lang="en-US">
                <a:cs typeface="Calibri"/>
              </a:rPr>
              <a:t>, ~2 </a:t>
            </a:r>
            <a:r>
              <a:rPr lang="en-US" err="1">
                <a:cs typeface="Calibri"/>
              </a:rPr>
              <a:t>khoác</a:t>
            </a:r>
            <a:r>
              <a:rPr lang="en-US">
                <a:cs typeface="Calibri"/>
              </a:rPr>
              <a:t> </a:t>
            </a:r>
            <a:r>
              <a:rPr lang="en-US" err="1">
                <a:cs typeface="Calibri"/>
              </a:rPr>
              <a:t>ngón</a:t>
            </a:r>
            <a:r>
              <a:rPr lang="en-US">
                <a:cs typeface="Calibri"/>
              </a:rPr>
              <a:t> </a:t>
            </a:r>
            <a:r>
              <a:rPr lang="en-US" err="1">
                <a:cs typeface="Calibri"/>
              </a:rPr>
              <a:t>tay</a:t>
            </a:r>
            <a:endParaRPr lang="en-US">
              <a:cs typeface="Calibri"/>
            </a:endParaRPr>
          </a:p>
          <a:p>
            <a:endParaRPr lang="en-US">
              <a:cs typeface="Calibri"/>
            </a:endParaRPr>
          </a:p>
          <a:p>
            <a:endParaRPr lang="en-US"/>
          </a:p>
          <a:p>
            <a:r>
              <a:rPr lang="en-US" err="1"/>
              <a:t>cricosternal</a:t>
            </a:r>
            <a:r>
              <a:rPr lang="en-US"/>
              <a:t> distance: </a:t>
            </a:r>
            <a:r>
              <a:rPr lang="en-US" err="1"/>
              <a:t>khoảng</a:t>
            </a:r>
            <a:r>
              <a:rPr lang="en-US"/>
              <a:t> </a:t>
            </a:r>
            <a:r>
              <a:rPr lang="en-US" err="1"/>
              <a:t>cách</a:t>
            </a:r>
            <a:r>
              <a:rPr lang="en-US"/>
              <a:t> </a:t>
            </a:r>
            <a:r>
              <a:rPr lang="en-US" err="1"/>
              <a:t>từ</a:t>
            </a:r>
            <a:r>
              <a:rPr lang="en-US"/>
              <a:t> </a:t>
            </a:r>
            <a:r>
              <a:rPr lang="en-US" err="1"/>
              <a:t>bờ</a:t>
            </a:r>
            <a:r>
              <a:rPr lang="en-US"/>
              <a:t> </a:t>
            </a:r>
            <a:r>
              <a:rPr lang="en-US" err="1"/>
              <a:t>dưới</a:t>
            </a:r>
            <a:r>
              <a:rPr lang="en-US"/>
              <a:t> </a:t>
            </a:r>
            <a:r>
              <a:rPr lang="en-US" err="1"/>
              <a:t>sụn</a:t>
            </a:r>
            <a:r>
              <a:rPr lang="en-US"/>
              <a:t> </a:t>
            </a:r>
            <a:r>
              <a:rPr lang="en-US" err="1"/>
              <a:t>nhẫn</a:t>
            </a:r>
            <a:r>
              <a:rPr lang="en-US"/>
              <a:t> </a:t>
            </a:r>
            <a:r>
              <a:rPr lang="en-US" err="1"/>
              <a:t>đến</a:t>
            </a:r>
            <a:r>
              <a:rPr lang="en-US"/>
              <a:t> </a:t>
            </a:r>
            <a:r>
              <a:rPr lang="en-US" err="1"/>
              <a:t>xương</a:t>
            </a:r>
            <a:r>
              <a:rPr lang="en-US"/>
              <a:t> </a:t>
            </a:r>
            <a:r>
              <a:rPr lang="en-US" err="1"/>
              <a:t>ức</a:t>
            </a:r>
            <a:endParaRPr lang="en-US" err="1">
              <a:cs typeface="Calibri"/>
            </a:endParaRPr>
          </a:p>
          <a:p>
            <a:r>
              <a:rPr lang="en-US"/>
              <a:t>The </a:t>
            </a:r>
            <a:r>
              <a:rPr lang="en-US" err="1"/>
              <a:t>cricosternal</a:t>
            </a:r>
            <a:r>
              <a:rPr lang="en-US"/>
              <a:t> distance is the distance between the inferior border of the cricoid cartilage and the sternum.</a:t>
            </a:r>
            <a:endParaRPr lang="en-US">
              <a:cs typeface="Calibri"/>
            </a:endParaRPr>
          </a:p>
          <a:p>
            <a:r>
              <a:rPr lang="en-US"/>
              <a:t>To measure it, put the index finger of your right hand on the patient’s trachea against the inferior edge of the cricoid cartilage. Place subsequent fingers, in the vertical plane, below this into the sternal notch until the trachea is no longer palpable and the sternum is reached.</a:t>
            </a:r>
            <a:endParaRPr lang="en-US">
              <a:cs typeface="Calibri"/>
            </a:endParaRPr>
          </a:p>
          <a:p>
            <a:r>
              <a:rPr lang="en-US"/>
              <a:t>This is the </a:t>
            </a:r>
            <a:r>
              <a:rPr lang="en-US" err="1"/>
              <a:t>crico</a:t>
            </a:r>
            <a:r>
              <a:rPr lang="en-US"/>
              <a:t>-sternal distance and is normally three finger widths (5cm) or more. Note whether the trachea moves inferiorly, reducing the </a:t>
            </a:r>
            <a:r>
              <a:rPr lang="en-US" err="1"/>
              <a:t>crico</a:t>
            </a:r>
            <a:r>
              <a:rPr lang="en-US"/>
              <a:t>-sternal distance on inspiration, referred to as tracheal tug.</a:t>
            </a:r>
            <a:endParaRPr lang="en-US">
              <a:cs typeface="Calibri"/>
            </a:endParaRPr>
          </a:p>
          <a:p>
            <a:r>
              <a:rPr lang="en-US"/>
              <a:t>A reduction in the </a:t>
            </a:r>
            <a:r>
              <a:rPr lang="en-US" err="1"/>
              <a:t>crico</a:t>
            </a:r>
            <a:r>
              <a:rPr lang="en-US"/>
              <a:t>-sternal distance and tracheal tug signify marked chest </a:t>
            </a:r>
            <a:r>
              <a:rPr lang="en-US" err="1"/>
              <a:t>hyperexpansion</a:t>
            </a:r>
            <a:r>
              <a:rPr lang="en-US"/>
              <a:t>, usually COPD.</a:t>
            </a:r>
            <a:endParaRPr lang="en-US">
              <a:cs typeface="Calibri"/>
            </a:endParaRPr>
          </a:p>
          <a:p>
            <a:r>
              <a:rPr lang="en-US" err="1">
                <a:cs typeface="Calibri"/>
              </a:rPr>
              <a:t>Nguồn</a:t>
            </a:r>
            <a:r>
              <a:rPr lang="en-US">
                <a:cs typeface="Calibri"/>
              </a:rPr>
              <a:t>: </a:t>
            </a:r>
            <a:r>
              <a:rPr lang="en-US" err="1">
                <a:cs typeface="Calibri"/>
              </a:rPr>
              <a:t>oxfordmedicaleducation</a:t>
            </a: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829088E-6AB8-4F45-A42B-3DCAC3EFD9FF}" type="slidenum">
              <a:rPr lang="en-US"/>
              <a:t>10</a:t>
            </a:fld>
            <a:endParaRPr lang="en-US"/>
          </a:p>
        </p:txBody>
      </p:sp>
    </p:spTree>
    <p:extLst>
      <p:ext uri="{BB962C8B-B14F-4D97-AF65-F5344CB8AC3E}">
        <p14:creationId xmlns:p14="http://schemas.microsoft.com/office/powerpoint/2010/main" val="2220314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t>
            </a:r>
            <a:r>
              <a:rPr lang="en-US" err="1">
                <a:cs typeface="Calibri"/>
              </a:rPr>
              <a:t>Nhìn</a:t>
            </a:r>
            <a:r>
              <a:rPr lang="en-US">
                <a:cs typeface="Calibri"/>
              </a:rPr>
              <a:t>:</a:t>
            </a:r>
          </a:p>
          <a:p>
            <a:r>
              <a:rPr lang="en-US">
                <a:cs typeface="Calibri"/>
              </a:rPr>
              <a:t>- </a:t>
            </a:r>
            <a:r>
              <a:rPr lang="en-US" err="1">
                <a:cs typeface="Calibri"/>
              </a:rPr>
              <a:t>Tăng</a:t>
            </a:r>
            <a:r>
              <a:rPr lang="en-US">
                <a:cs typeface="Calibri"/>
              </a:rPr>
              <a:t> </a:t>
            </a:r>
            <a:r>
              <a:rPr lang="en-US" err="1">
                <a:cs typeface="Calibri"/>
              </a:rPr>
              <a:t>đường</a:t>
            </a:r>
            <a:r>
              <a:rPr lang="en-US">
                <a:cs typeface="Calibri"/>
              </a:rPr>
              <a:t> </a:t>
            </a:r>
            <a:r>
              <a:rPr lang="en-US" err="1">
                <a:cs typeface="Calibri"/>
              </a:rPr>
              <a:t>kính</a:t>
            </a:r>
            <a:r>
              <a:rPr lang="en-US">
                <a:cs typeface="Calibri"/>
              </a:rPr>
              <a:t> </a:t>
            </a:r>
            <a:r>
              <a:rPr lang="en-US" err="1">
                <a:cs typeface="Calibri"/>
              </a:rPr>
              <a:t>trước</a:t>
            </a:r>
            <a:r>
              <a:rPr lang="en-US">
                <a:cs typeface="Calibri"/>
              </a:rPr>
              <a:t> </a:t>
            </a:r>
            <a:r>
              <a:rPr lang="en-US" err="1">
                <a:cs typeface="Calibri"/>
              </a:rPr>
              <a:t>sau</a:t>
            </a:r>
            <a:r>
              <a:rPr lang="en-US">
                <a:cs typeface="Calibri"/>
              </a:rPr>
              <a:t>, </a:t>
            </a:r>
            <a:r>
              <a:rPr lang="en-US" err="1">
                <a:cs typeface="Calibri"/>
              </a:rPr>
              <a:t>lồng</a:t>
            </a:r>
            <a:r>
              <a:rPr lang="en-US">
                <a:cs typeface="Calibri"/>
              </a:rPr>
              <a:t> </a:t>
            </a:r>
            <a:r>
              <a:rPr lang="en-US" err="1">
                <a:cs typeface="Calibri"/>
              </a:rPr>
              <a:t>ngực</a:t>
            </a:r>
            <a:r>
              <a:rPr lang="en-US">
                <a:cs typeface="Calibri"/>
              </a:rPr>
              <a:t> </a:t>
            </a:r>
            <a:r>
              <a:rPr lang="en-US" err="1">
                <a:cs typeface="Calibri"/>
              </a:rPr>
              <a:t>hình</a:t>
            </a:r>
            <a:r>
              <a:rPr lang="en-US">
                <a:cs typeface="Calibri"/>
              </a:rPr>
              <a:t> </a:t>
            </a:r>
            <a:r>
              <a:rPr lang="en-US" err="1">
                <a:cs typeface="Calibri"/>
              </a:rPr>
              <a:t>thùng</a:t>
            </a:r>
            <a:endParaRPr lang="en-US"/>
          </a:p>
          <a:p>
            <a:r>
              <a:rPr lang="en-US">
                <a:cs typeface="Calibri"/>
              </a:rPr>
              <a:t>- </a:t>
            </a:r>
            <a:r>
              <a:rPr lang="en-US" err="1">
                <a:cs typeface="Calibri"/>
              </a:rPr>
              <a:t>Lồng</a:t>
            </a:r>
            <a:r>
              <a:rPr lang="en-US">
                <a:cs typeface="Calibri"/>
              </a:rPr>
              <a:t> </a:t>
            </a:r>
            <a:r>
              <a:rPr lang="en-US" err="1">
                <a:cs typeface="Calibri"/>
              </a:rPr>
              <a:t>ngực</a:t>
            </a:r>
            <a:r>
              <a:rPr lang="en-US">
                <a:cs typeface="Calibri"/>
              </a:rPr>
              <a:t> di </a:t>
            </a:r>
            <a:r>
              <a:rPr lang="en-US" err="1">
                <a:cs typeface="Calibri"/>
              </a:rPr>
              <a:t>động</a:t>
            </a:r>
            <a:r>
              <a:rPr lang="en-US">
                <a:cs typeface="Calibri"/>
              </a:rPr>
              <a:t> </a:t>
            </a:r>
            <a:r>
              <a:rPr lang="en-US" err="1">
                <a:cs typeface="Calibri"/>
              </a:rPr>
              <a:t>đều</a:t>
            </a:r>
            <a:r>
              <a:rPr lang="en-US">
                <a:cs typeface="Calibri"/>
              </a:rPr>
              <a:t> </a:t>
            </a:r>
            <a:r>
              <a:rPr lang="en-US" err="1">
                <a:cs typeface="Calibri"/>
              </a:rPr>
              <a:t>theo</a:t>
            </a:r>
            <a:r>
              <a:rPr lang="en-US">
                <a:cs typeface="Calibri"/>
              </a:rPr>
              <a:t> </a:t>
            </a:r>
            <a:r>
              <a:rPr lang="en-US" err="1">
                <a:cs typeface="Calibri"/>
              </a:rPr>
              <a:t>nhịp</a:t>
            </a:r>
            <a:r>
              <a:rPr lang="en-US">
                <a:cs typeface="Calibri"/>
              </a:rPr>
              <a:t> </a:t>
            </a:r>
            <a:r>
              <a:rPr lang="en-US" err="1">
                <a:cs typeface="Calibri"/>
              </a:rPr>
              <a:t>thở</a:t>
            </a:r>
            <a:endParaRPr lang="en-US">
              <a:cs typeface="Calibri"/>
            </a:endParaRPr>
          </a:p>
          <a:p>
            <a:r>
              <a:rPr lang="en-US">
                <a:cs typeface="Calibri"/>
              </a:rPr>
              <a:t>- </a:t>
            </a:r>
            <a:r>
              <a:rPr lang="en-US" err="1">
                <a:cs typeface="Calibri"/>
              </a:rPr>
              <a:t>Có</a:t>
            </a:r>
            <a:r>
              <a:rPr lang="en-US">
                <a:cs typeface="Calibri"/>
              </a:rPr>
              <a:t> </a:t>
            </a:r>
            <a:r>
              <a:rPr lang="en-US" err="1">
                <a:cs typeface="Calibri"/>
              </a:rPr>
              <a:t>sử</a:t>
            </a:r>
            <a:r>
              <a:rPr lang="en-US">
                <a:cs typeface="Calibri"/>
              </a:rPr>
              <a:t> </a:t>
            </a:r>
            <a:r>
              <a:rPr lang="en-US" err="1">
                <a:cs typeface="Calibri"/>
              </a:rPr>
              <a:t>dụng</a:t>
            </a:r>
            <a:r>
              <a:rPr lang="en-US">
                <a:cs typeface="Calibri"/>
              </a:rPr>
              <a:t> </a:t>
            </a:r>
            <a:r>
              <a:rPr lang="en-US" err="1">
                <a:cs typeface="Calibri"/>
              </a:rPr>
              <a:t>cơ</a:t>
            </a:r>
            <a:r>
              <a:rPr lang="en-US">
                <a:cs typeface="Calibri"/>
              </a:rPr>
              <a:t> </a:t>
            </a:r>
            <a:r>
              <a:rPr lang="en-US" err="1">
                <a:cs typeface="Calibri"/>
              </a:rPr>
              <a:t>hô</a:t>
            </a:r>
            <a:r>
              <a:rPr lang="en-US">
                <a:cs typeface="Calibri"/>
              </a:rPr>
              <a:t> </a:t>
            </a:r>
            <a:r>
              <a:rPr lang="en-US" err="1">
                <a:cs typeface="Calibri"/>
              </a:rPr>
              <a:t>hấp</a:t>
            </a:r>
            <a:r>
              <a:rPr lang="en-US">
                <a:cs typeface="Calibri"/>
              </a:rPr>
              <a:t> </a:t>
            </a:r>
            <a:r>
              <a:rPr lang="en-US" err="1">
                <a:cs typeface="Calibri"/>
              </a:rPr>
              <a:t>phụ</a:t>
            </a:r>
            <a:r>
              <a:rPr lang="en-US">
                <a:cs typeface="Calibri"/>
              </a:rPr>
              <a:t> (</a:t>
            </a:r>
            <a:r>
              <a:rPr lang="en-US" err="1">
                <a:cs typeface="Calibri"/>
              </a:rPr>
              <a:t>có</a:t>
            </a:r>
            <a:r>
              <a:rPr lang="en-US">
                <a:cs typeface="Calibri"/>
              </a:rPr>
              <a:t> </a:t>
            </a:r>
            <a:r>
              <a:rPr lang="en-US" err="1">
                <a:cs typeface="Calibri"/>
              </a:rPr>
              <a:t>sợ</a:t>
            </a:r>
            <a:r>
              <a:rPr lang="en-US">
                <a:cs typeface="Calibri"/>
              </a:rPr>
              <a:t> co </a:t>
            </a:r>
            <a:r>
              <a:rPr lang="en-US" err="1">
                <a:cs typeface="Calibri"/>
              </a:rPr>
              <a:t>cơ</a:t>
            </a:r>
            <a:r>
              <a:rPr lang="en-US">
                <a:cs typeface="Calibri"/>
              </a:rPr>
              <a:t> </a:t>
            </a:r>
            <a:r>
              <a:rPr lang="en-US" err="1">
                <a:cs typeface="Calibri"/>
              </a:rPr>
              <a:t>gian</a:t>
            </a:r>
            <a:r>
              <a:rPr lang="en-US">
                <a:cs typeface="Calibri"/>
              </a:rPr>
              <a:t> </a:t>
            </a:r>
            <a:r>
              <a:rPr lang="en-US" err="1">
                <a:cs typeface="Calibri"/>
              </a:rPr>
              <a:t>sườn</a:t>
            </a:r>
            <a:r>
              <a:rPr lang="en-US">
                <a:cs typeface="Calibri"/>
              </a:rPr>
              <a:t>, </a:t>
            </a:r>
            <a:r>
              <a:rPr lang="en-US" err="1">
                <a:cs typeface="Calibri"/>
              </a:rPr>
              <a:t>cơ</a:t>
            </a:r>
            <a:r>
              <a:rPr lang="en-US">
                <a:cs typeface="Calibri"/>
              </a:rPr>
              <a:t> </a:t>
            </a:r>
            <a:r>
              <a:rPr lang="en-US" err="1">
                <a:cs typeface="Calibri"/>
              </a:rPr>
              <a:t>dưới</a:t>
            </a:r>
            <a:r>
              <a:rPr lang="en-US">
                <a:cs typeface="Calibri"/>
              </a:rPr>
              <a:t> </a:t>
            </a:r>
            <a:r>
              <a:rPr lang="en-US" err="1">
                <a:cs typeface="Calibri"/>
              </a:rPr>
              <a:t>sườn</a:t>
            </a:r>
            <a:r>
              <a:rPr lang="en-US">
                <a:cs typeface="Calibri"/>
              </a:rPr>
              <a:t> </a:t>
            </a:r>
            <a:r>
              <a:rPr lang="en-US" err="1">
                <a:cs typeface="Calibri"/>
              </a:rPr>
              <a:t>và</a:t>
            </a:r>
            <a:r>
              <a:rPr lang="en-US">
                <a:cs typeface="Calibri"/>
              </a:rPr>
              <a:t> </a:t>
            </a:r>
            <a:r>
              <a:rPr lang="en-US" err="1">
                <a:cs typeface="Calibri"/>
              </a:rPr>
              <a:t>cơ</a:t>
            </a:r>
            <a:r>
              <a:rPr lang="en-US">
                <a:cs typeface="Calibri"/>
              </a:rPr>
              <a:t> </a:t>
            </a:r>
            <a:r>
              <a:rPr lang="en-US" err="1">
                <a:cs typeface="Calibri"/>
              </a:rPr>
              <a:t>trên</a:t>
            </a:r>
            <a:r>
              <a:rPr lang="en-US">
                <a:cs typeface="Calibri"/>
              </a:rPr>
              <a:t> </a:t>
            </a:r>
            <a:r>
              <a:rPr lang="en-US" err="1">
                <a:cs typeface="Calibri"/>
              </a:rPr>
              <a:t>ức</a:t>
            </a:r>
            <a:r>
              <a:rPr lang="en-US">
                <a:cs typeface="Calibri"/>
              </a:rPr>
              <a:t>)</a:t>
            </a:r>
          </a:p>
          <a:p>
            <a:r>
              <a:rPr lang="en-US">
                <a:cs typeface="Calibri"/>
              </a:rPr>
              <a:t>- </a:t>
            </a:r>
            <a:r>
              <a:rPr lang="en-US" err="1">
                <a:cs typeface="Calibri"/>
              </a:rPr>
              <a:t>Không</a:t>
            </a:r>
            <a:r>
              <a:rPr lang="en-US">
                <a:cs typeface="Calibri"/>
              </a:rPr>
              <a:t> </a:t>
            </a:r>
            <a:r>
              <a:rPr lang="en-US" err="1">
                <a:cs typeface="Calibri"/>
              </a:rPr>
              <a:t>có</a:t>
            </a:r>
            <a:r>
              <a:rPr lang="en-US">
                <a:cs typeface="Calibri"/>
              </a:rPr>
              <a:t> </a:t>
            </a:r>
            <a:r>
              <a:rPr lang="en-US" err="1">
                <a:cs typeface="Calibri"/>
              </a:rPr>
              <a:t>biến</a:t>
            </a:r>
            <a:r>
              <a:rPr lang="en-US">
                <a:cs typeface="Calibri"/>
              </a:rPr>
              <a:t> </a:t>
            </a:r>
            <a:r>
              <a:rPr lang="en-US" err="1">
                <a:cs typeface="Calibri"/>
              </a:rPr>
              <a:t>dạng</a:t>
            </a:r>
            <a:r>
              <a:rPr lang="en-US">
                <a:cs typeface="Calibri"/>
              </a:rPr>
              <a:t> </a:t>
            </a:r>
            <a:r>
              <a:rPr lang="en-US" err="1">
                <a:cs typeface="Calibri"/>
              </a:rPr>
              <a:t>thành</a:t>
            </a:r>
            <a:r>
              <a:rPr lang="en-US">
                <a:cs typeface="Calibri"/>
              </a:rPr>
              <a:t> </a:t>
            </a:r>
            <a:r>
              <a:rPr lang="en-US" err="1">
                <a:cs typeface="Calibri"/>
              </a:rPr>
              <a:t>ngực</a:t>
            </a:r>
            <a:endParaRPr lang="en-US">
              <a:cs typeface="Calibri"/>
            </a:endParaRPr>
          </a:p>
        </p:txBody>
      </p:sp>
      <p:sp>
        <p:nvSpPr>
          <p:cNvPr id="4" name="Slide Number Placeholder 3"/>
          <p:cNvSpPr>
            <a:spLocks noGrp="1"/>
          </p:cNvSpPr>
          <p:nvPr>
            <p:ph type="sldNum" sz="quarter" idx="5"/>
          </p:nvPr>
        </p:nvSpPr>
        <p:spPr/>
        <p:txBody>
          <a:bodyPr/>
          <a:lstStyle/>
          <a:p>
            <a:fld id="{C829088E-6AB8-4F45-A42B-3DCAC3EFD9FF}" type="slidenum">
              <a:rPr lang="en-US"/>
              <a:t>11</a:t>
            </a:fld>
            <a:endParaRPr lang="en-US"/>
          </a:p>
        </p:txBody>
      </p:sp>
    </p:spTree>
    <p:extLst>
      <p:ext uri="{BB962C8B-B14F-4D97-AF65-F5344CB8AC3E}">
        <p14:creationId xmlns:p14="http://schemas.microsoft.com/office/powerpoint/2010/main" val="1775079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t>
            </a:r>
            <a:r>
              <a:rPr lang="en-US" err="1">
                <a:cs typeface="Calibri"/>
              </a:rPr>
              <a:t>Sờ</a:t>
            </a:r>
            <a:r>
              <a:rPr lang="en-US">
                <a:cs typeface="Calibri"/>
              </a:rPr>
              <a:t>: </a:t>
            </a:r>
            <a:r>
              <a:rPr lang="en-US" err="1">
                <a:cs typeface="Calibri"/>
              </a:rPr>
              <a:t>Lồng</a:t>
            </a:r>
            <a:r>
              <a:rPr lang="en-US">
                <a:cs typeface="Calibri"/>
              </a:rPr>
              <a:t> </a:t>
            </a:r>
            <a:r>
              <a:rPr lang="en-US" err="1">
                <a:cs typeface="Calibri"/>
              </a:rPr>
              <a:t>ngực</a:t>
            </a:r>
            <a:r>
              <a:rPr lang="en-US">
                <a:cs typeface="Calibri"/>
              </a:rPr>
              <a:t> </a:t>
            </a:r>
            <a:r>
              <a:rPr lang="en-US" err="1">
                <a:cs typeface="Calibri"/>
              </a:rPr>
              <a:t>giảm</a:t>
            </a:r>
            <a:r>
              <a:rPr lang="en-US">
                <a:cs typeface="Calibri"/>
              </a:rPr>
              <a:t> </a:t>
            </a:r>
            <a:r>
              <a:rPr lang="en-US" err="1">
                <a:cs typeface="Calibri"/>
              </a:rPr>
              <a:t>dãn</a:t>
            </a:r>
            <a:r>
              <a:rPr lang="en-US">
                <a:cs typeface="Calibri"/>
              </a:rPr>
              <a:t> </a:t>
            </a:r>
            <a:r>
              <a:rPr lang="en-US" err="1">
                <a:cs typeface="Calibri"/>
              </a:rPr>
              <a:t>nở</a:t>
            </a:r>
            <a:r>
              <a:rPr lang="en-US">
                <a:cs typeface="Calibri"/>
              </a:rPr>
              <a:t> </a:t>
            </a:r>
            <a:r>
              <a:rPr lang="en-US" err="1">
                <a:cs typeface="Calibri"/>
              </a:rPr>
              <a:t>cả</a:t>
            </a:r>
            <a:r>
              <a:rPr lang="en-US">
                <a:cs typeface="Calibri"/>
              </a:rPr>
              <a:t> 2 </a:t>
            </a:r>
            <a:r>
              <a:rPr lang="en-US" err="1">
                <a:cs typeface="Calibri"/>
              </a:rPr>
              <a:t>bên</a:t>
            </a:r>
            <a:r>
              <a:rPr lang="en-US">
                <a:cs typeface="Calibri"/>
              </a:rPr>
              <a:t>. Rung </a:t>
            </a:r>
            <a:r>
              <a:rPr lang="en-US" err="1">
                <a:cs typeface="Calibri"/>
              </a:rPr>
              <a:t>thanh</a:t>
            </a:r>
            <a:r>
              <a:rPr lang="en-US">
                <a:cs typeface="Calibri"/>
              </a:rPr>
              <a:t> </a:t>
            </a:r>
            <a:r>
              <a:rPr lang="en-US" err="1">
                <a:cs typeface="Calibri"/>
              </a:rPr>
              <a:t>giảm</a:t>
            </a:r>
            <a:r>
              <a:rPr lang="en-US">
                <a:cs typeface="Calibri"/>
              </a:rPr>
              <a:t> </a:t>
            </a:r>
            <a:r>
              <a:rPr lang="en-US" err="1">
                <a:cs typeface="Calibri"/>
              </a:rPr>
              <a:t>đều</a:t>
            </a:r>
            <a:r>
              <a:rPr lang="en-US">
                <a:cs typeface="Calibri"/>
              </a:rPr>
              <a:t> 2 </a:t>
            </a:r>
            <a:r>
              <a:rPr lang="en-US" err="1">
                <a:cs typeface="Calibri"/>
              </a:rPr>
              <a:t>bên</a:t>
            </a:r>
            <a:r>
              <a:rPr lang="en-US">
                <a:cs typeface="Calibri"/>
              </a:rPr>
              <a:t>.</a:t>
            </a:r>
          </a:p>
          <a:p>
            <a:r>
              <a:rPr lang="en-US">
                <a:cs typeface="Calibri"/>
              </a:rPr>
              <a:t>* </a:t>
            </a:r>
            <a:r>
              <a:rPr lang="en-US" err="1">
                <a:cs typeface="Calibri"/>
              </a:rPr>
              <a:t>Gõ</a:t>
            </a:r>
            <a:r>
              <a:rPr lang="en-US">
                <a:cs typeface="Calibri"/>
              </a:rPr>
              <a:t>: </a:t>
            </a:r>
            <a:r>
              <a:rPr lang="en-US" err="1">
                <a:cs typeface="Calibri"/>
              </a:rPr>
              <a:t>Gõ</a:t>
            </a:r>
            <a:r>
              <a:rPr lang="en-US">
                <a:cs typeface="Calibri"/>
              </a:rPr>
              <a:t> </a:t>
            </a:r>
            <a:r>
              <a:rPr lang="en-US" err="1">
                <a:cs typeface="Calibri"/>
              </a:rPr>
              <a:t>vang</a:t>
            </a:r>
            <a:r>
              <a:rPr lang="en-US">
                <a:cs typeface="Calibri"/>
              </a:rPr>
              <a:t> 2 </a:t>
            </a:r>
            <a:r>
              <a:rPr lang="en-US" err="1">
                <a:cs typeface="Calibri"/>
              </a:rPr>
              <a:t>phế</a:t>
            </a:r>
            <a:r>
              <a:rPr lang="en-US">
                <a:cs typeface="Calibri"/>
              </a:rPr>
              <a:t> </a:t>
            </a:r>
            <a:r>
              <a:rPr lang="en-US" err="1">
                <a:cs typeface="Calibri"/>
              </a:rPr>
              <a:t>trường</a:t>
            </a:r>
            <a:r>
              <a:rPr lang="en-US">
                <a:cs typeface="Calibri"/>
              </a:rPr>
              <a:t>, </a:t>
            </a:r>
            <a:r>
              <a:rPr lang="en-US" err="1">
                <a:cs typeface="Calibri"/>
              </a:rPr>
              <a:t>mất</a:t>
            </a:r>
            <a:r>
              <a:rPr lang="en-US">
                <a:cs typeface="Calibri"/>
              </a:rPr>
              <a:t> </a:t>
            </a:r>
            <a:r>
              <a:rPr lang="en-US" err="1">
                <a:cs typeface="Calibri"/>
              </a:rPr>
              <a:t>vùng</a:t>
            </a:r>
            <a:r>
              <a:rPr lang="en-US">
                <a:cs typeface="Calibri"/>
              </a:rPr>
              <a:t> </a:t>
            </a:r>
            <a:r>
              <a:rPr lang="en-US" err="1">
                <a:cs typeface="Calibri"/>
              </a:rPr>
              <a:t>đục</a:t>
            </a:r>
            <a:r>
              <a:rPr lang="en-US">
                <a:cs typeface="Calibri"/>
              </a:rPr>
              <a:t> </a:t>
            </a:r>
            <a:r>
              <a:rPr lang="en-US" err="1">
                <a:cs typeface="Calibri"/>
              </a:rPr>
              <a:t>trước</a:t>
            </a:r>
            <a:r>
              <a:rPr lang="en-US">
                <a:cs typeface="Calibri"/>
              </a:rPr>
              <a:t> </a:t>
            </a:r>
            <a:r>
              <a:rPr lang="en-US" err="1">
                <a:cs typeface="Calibri"/>
              </a:rPr>
              <a:t>gan</a:t>
            </a:r>
            <a:r>
              <a:rPr lang="en-US">
                <a:cs typeface="Calibri"/>
              </a:rPr>
              <a:t> </a:t>
            </a:r>
            <a:r>
              <a:rPr lang="en-US" err="1">
                <a:cs typeface="Calibri"/>
              </a:rPr>
              <a:t>và</a:t>
            </a:r>
            <a:r>
              <a:rPr lang="en-US">
                <a:cs typeface="Calibri"/>
              </a:rPr>
              <a:t> </a:t>
            </a:r>
            <a:r>
              <a:rPr lang="en-US" err="1">
                <a:cs typeface="Calibri"/>
              </a:rPr>
              <a:t>vùng</a:t>
            </a:r>
            <a:r>
              <a:rPr lang="en-US">
                <a:cs typeface="Calibri"/>
              </a:rPr>
              <a:t> </a:t>
            </a:r>
            <a:r>
              <a:rPr lang="en-US" err="1">
                <a:cs typeface="Calibri"/>
              </a:rPr>
              <a:t>đục</a:t>
            </a:r>
            <a:r>
              <a:rPr lang="en-US">
                <a:cs typeface="Calibri"/>
              </a:rPr>
              <a:t> </a:t>
            </a:r>
            <a:r>
              <a:rPr lang="en-US" err="1">
                <a:cs typeface="Calibri"/>
              </a:rPr>
              <a:t>trước</a:t>
            </a:r>
            <a:r>
              <a:rPr lang="en-US">
                <a:cs typeface="Calibri"/>
              </a:rPr>
              <a:t> </a:t>
            </a:r>
            <a:r>
              <a:rPr lang="en-US" err="1">
                <a:cs typeface="Calibri"/>
              </a:rPr>
              <a:t>tim.</a:t>
            </a:r>
            <a:endParaRPr lang="en-US">
              <a:cs typeface="Calibri"/>
            </a:endParaRPr>
          </a:p>
          <a:p>
            <a:r>
              <a:rPr lang="en-US">
                <a:cs typeface="Calibri"/>
              </a:rPr>
              <a:t>* Nghe: </a:t>
            </a:r>
            <a:r>
              <a:rPr lang="en-US" err="1">
                <a:cs typeface="Calibri"/>
              </a:rPr>
              <a:t>Có</a:t>
            </a:r>
            <a:r>
              <a:rPr lang="en-US">
                <a:cs typeface="Calibri"/>
              </a:rPr>
              <a:t> </a:t>
            </a:r>
            <a:r>
              <a:rPr lang="en-US" err="1">
                <a:cs typeface="Calibri"/>
              </a:rPr>
              <a:t>rì</a:t>
            </a:r>
            <a:r>
              <a:rPr lang="en-US">
                <a:cs typeface="Calibri"/>
              </a:rPr>
              <a:t> </a:t>
            </a:r>
            <a:r>
              <a:rPr lang="en-US" err="1">
                <a:cs typeface="Calibri"/>
              </a:rPr>
              <a:t>rào</a:t>
            </a:r>
            <a:r>
              <a:rPr lang="en-US">
                <a:cs typeface="Calibri"/>
              </a:rPr>
              <a:t> </a:t>
            </a:r>
            <a:r>
              <a:rPr lang="en-US" err="1">
                <a:cs typeface="Calibri"/>
              </a:rPr>
              <a:t>phế</a:t>
            </a:r>
            <a:r>
              <a:rPr lang="en-US">
                <a:cs typeface="Calibri"/>
              </a:rPr>
              <a:t> </a:t>
            </a:r>
            <a:r>
              <a:rPr lang="en-US" err="1">
                <a:cs typeface="Calibri"/>
              </a:rPr>
              <a:t>nang</a:t>
            </a:r>
            <a:r>
              <a:rPr lang="en-US">
                <a:cs typeface="Calibri"/>
              </a:rPr>
              <a:t>, ran </a:t>
            </a:r>
            <a:r>
              <a:rPr lang="en-US" err="1">
                <a:cs typeface="Calibri"/>
              </a:rPr>
              <a:t>ngáy</a:t>
            </a:r>
            <a:r>
              <a:rPr lang="en-US">
                <a:cs typeface="Calibri"/>
              </a:rPr>
              <a:t> </a:t>
            </a:r>
            <a:r>
              <a:rPr lang="en-US" err="1">
                <a:cs typeface="Calibri"/>
              </a:rPr>
              <a:t>thì</a:t>
            </a:r>
            <a:r>
              <a:rPr lang="en-US">
                <a:cs typeface="Calibri"/>
              </a:rPr>
              <a:t> </a:t>
            </a:r>
            <a:r>
              <a:rPr lang="en-US" err="1">
                <a:cs typeface="Calibri"/>
              </a:rPr>
              <a:t>thở</a:t>
            </a:r>
            <a:r>
              <a:rPr lang="en-US">
                <a:cs typeface="Calibri"/>
              </a:rPr>
              <a:t> ra </a:t>
            </a:r>
            <a:r>
              <a:rPr lang="en-US" err="1">
                <a:cs typeface="Calibri"/>
              </a:rPr>
              <a:t>lan</a:t>
            </a:r>
            <a:r>
              <a:rPr lang="en-US">
                <a:cs typeface="Calibri"/>
              </a:rPr>
              <a:t> </a:t>
            </a:r>
            <a:r>
              <a:rPr lang="en-US" err="1">
                <a:cs typeface="Calibri"/>
              </a:rPr>
              <a:t>toả</a:t>
            </a:r>
            <a:r>
              <a:rPr lang="en-US">
                <a:cs typeface="Calibri"/>
              </a:rPr>
              <a:t> </a:t>
            </a:r>
            <a:r>
              <a:rPr lang="en-US" err="1">
                <a:cs typeface="Calibri"/>
              </a:rPr>
              <a:t>và</a:t>
            </a:r>
            <a:r>
              <a:rPr lang="en-US">
                <a:cs typeface="Calibri"/>
              </a:rPr>
              <a:t> ran </a:t>
            </a:r>
            <a:r>
              <a:rPr lang="en-US" err="1">
                <a:cs typeface="Calibri"/>
              </a:rPr>
              <a:t>nổ</a:t>
            </a:r>
            <a:r>
              <a:rPr lang="en-US">
                <a:cs typeface="Calibri"/>
              </a:rPr>
              <a:t> </a:t>
            </a:r>
            <a:r>
              <a:rPr lang="en-US" err="1">
                <a:cs typeface="Calibri"/>
              </a:rPr>
              <a:t>đầu</a:t>
            </a:r>
            <a:r>
              <a:rPr lang="en-US">
                <a:cs typeface="Calibri"/>
              </a:rPr>
              <a:t> </a:t>
            </a:r>
            <a:r>
              <a:rPr lang="en-US" err="1">
                <a:cs typeface="Calibri"/>
              </a:rPr>
              <a:t>thì</a:t>
            </a:r>
            <a:r>
              <a:rPr lang="en-US">
                <a:cs typeface="Calibri"/>
              </a:rPr>
              <a:t> </a:t>
            </a:r>
            <a:r>
              <a:rPr lang="en-US" err="1">
                <a:cs typeface="Calibri"/>
              </a:rPr>
              <a:t>hít</a:t>
            </a:r>
            <a:r>
              <a:rPr lang="en-US">
                <a:cs typeface="Calibri"/>
              </a:rPr>
              <a:t> </a:t>
            </a:r>
            <a:r>
              <a:rPr lang="en-US" err="1">
                <a:cs typeface="Calibri"/>
              </a:rPr>
              <a:t>vào</a:t>
            </a:r>
            <a:r>
              <a:rPr lang="en-US">
                <a:cs typeface="Calibri"/>
              </a:rPr>
              <a:t> ở 2 </a:t>
            </a:r>
            <a:r>
              <a:rPr lang="en-US" err="1">
                <a:cs typeface="Calibri"/>
              </a:rPr>
              <a:t>đáy</a:t>
            </a:r>
            <a:r>
              <a:rPr lang="en-US">
                <a:cs typeface="Calibri"/>
              </a:rPr>
              <a:t> </a:t>
            </a:r>
            <a:r>
              <a:rPr lang="en-US" err="1">
                <a:cs typeface="Calibri"/>
              </a:rPr>
              <a:t>phổi</a:t>
            </a:r>
            <a:endParaRPr lang="en-US">
              <a:cs typeface="Calibri"/>
            </a:endParaRPr>
          </a:p>
        </p:txBody>
      </p:sp>
      <p:sp>
        <p:nvSpPr>
          <p:cNvPr id="4" name="Slide Number Placeholder 3"/>
          <p:cNvSpPr>
            <a:spLocks noGrp="1"/>
          </p:cNvSpPr>
          <p:nvPr>
            <p:ph type="sldNum" sz="quarter" idx="5"/>
          </p:nvPr>
        </p:nvSpPr>
        <p:spPr/>
        <p:txBody>
          <a:bodyPr/>
          <a:lstStyle/>
          <a:p>
            <a:fld id="{C829088E-6AB8-4F45-A42B-3DCAC3EFD9FF}" type="slidenum">
              <a:rPr lang="en-US"/>
              <a:t>12</a:t>
            </a:fld>
            <a:endParaRPr lang="en-US"/>
          </a:p>
        </p:txBody>
      </p:sp>
    </p:spTree>
    <p:extLst>
      <p:ext uri="{BB962C8B-B14F-4D97-AF65-F5344CB8AC3E}">
        <p14:creationId xmlns:p14="http://schemas.microsoft.com/office/powerpoint/2010/main" val="1324702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Mỏm</a:t>
            </a:r>
            <a:r>
              <a:rPr lang="en-US">
                <a:cs typeface="Calibri"/>
              </a:rPr>
              <a:t> </a:t>
            </a:r>
            <a:r>
              <a:rPr lang="en-US" err="1">
                <a:cs typeface="Calibri"/>
              </a:rPr>
              <a:t>tim</a:t>
            </a:r>
            <a:r>
              <a:rPr lang="en-US">
                <a:cs typeface="Calibri"/>
              </a:rPr>
              <a:t> </a:t>
            </a:r>
            <a:r>
              <a:rPr lang="en-US" err="1">
                <a:cs typeface="Calibri"/>
              </a:rPr>
              <a:t>không</a:t>
            </a:r>
            <a:r>
              <a:rPr lang="en-US">
                <a:cs typeface="Calibri"/>
              </a:rPr>
              <a:t> </a:t>
            </a:r>
            <a:r>
              <a:rPr lang="en-US" err="1">
                <a:cs typeface="Calibri"/>
              </a:rPr>
              <a:t>sờ</a:t>
            </a:r>
            <a:r>
              <a:rPr lang="en-US">
                <a:cs typeface="Calibri"/>
              </a:rPr>
              <a:t> </a:t>
            </a:r>
            <a:r>
              <a:rPr lang="en-US" err="1">
                <a:cs typeface="Calibri"/>
              </a:rPr>
              <a:t>chạm</a:t>
            </a:r>
            <a:r>
              <a:rPr lang="en-US">
                <a:cs typeface="Calibri"/>
              </a:rPr>
              <a:t>, </a:t>
            </a:r>
            <a:r>
              <a:rPr lang="en-US" err="1">
                <a:cs typeface="Calibri"/>
              </a:rPr>
              <a:t>không</a:t>
            </a:r>
            <a:r>
              <a:rPr lang="en-US">
                <a:cs typeface="Calibri"/>
              </a:rPr>
              <a:t> ổ </a:t>
            </a:r>
            <a:r>
              <a:rPr lang="en-US" err="1">
                <a:cs typeface="Calibri"/>
              </a:rPr>
              <a:t>đập</a:t>
            </a:r>
            <a:r>
              <a:rPr lang="en-US">
                <a:cs typeface="Calibri"/>
              </a:rPr>
              <a:t> </a:t>
            </a:r>
            <a:r>
              <a:rPr lang="en-US" err="1">
                <a:cs typeface="Calibri"/>
              </a:rPr>
              <a:t>bất</a:t>
            </a:r>
            <a:r>
              <a:rPr lang="en-US">
                <a:cs typeface="Calibri"/>
              </a:rPr>
              <a:t> </a:t>
            </a:r>
            <a:r>
              <a:rPr lang="en-US" err="1">
                <a:cs typeface="Calibri"/>
              </a:rPr>
              <a:t>thường</a:t>
            </a:r>
            <a:r>
              <a:rPr lang="en-US">
                <a:cs typeface="Calibri"/>
              </a:rPr>
              <a:t>, </a:t>
            </a:r>
            <a:r>
              <a:rPr lang="en-US" err="1">
                <a:cs typeface="Calibri"/>
              </a:rPr>
              <a:t>không</a:t>
            </a:r>
            <a:r>
              <a:rPr lang="en-US">
                <a:cs typeface="Calibri"/>
              </a:rPr>
              <a:t> rung </a:t>
            </a:r>
            <a:r>
              <a:rPr lang="en-US" err="1">
                <a:cs typeface="Calibri"/>
              </a:rPr>
              <a:t>miêu</a:t>
            </a:r>
            <a:r>
              <a:rPr lang="en-US">
                <a:cs typeface="Calibri"/>
              </a:rPr>
              <a:t>.</a:t>
            </a:r>
          </a:p>
          <a:p>
            <a:r>
              <a:rPr lang="en-US">
                <a:cs typeface="Calibri"/>
              </a:rPr>
              <a:t>T1, T2 </a:t>
            </a:r>
            <a:r>
              <a:rPr lang="en-US" err="1">
                <a:cs typeface="Calibri"/>
              </a:rPr>
              <a:t>rõ</a:t>
            </a:r>
          </a:p>
          <a:p>
            <a:r>
              <a:rPr lang="en-US" err="1">
                <a:cs typeface="Calibri"/>
              </a:rPr>
              <a:t>Phù</a:t>
            </a:r>
            <a:r>
              <a:rPr lang="en-US">
                <a:cs typeface="Calibri"/>
              </a:rPr>
              <a:t> ấn </a:t>
            </a:r>
            <a:r>
              <a:rPr lang="en-US" err="1">
                <a:cs typeface="Calibri"/>
              </a:rPr>
              <a:t>lõm</a:t>
            </a:r>
            <a:r>
              <a:rPr lang="en-US">
                <a:cs typeface="Calibri"/>
              </a:rPr>
              <a:t> 2 </a:t>
            </a:r>
            <a:r>
              <a:rPr lang="en-US" err="1">
                <a:cs typeface="Calibri"/>
              </a:rPr>
              <a:t>bên</a:t>
            </a:r>
          </a:p>
        </p:txBody>
      </p:sp>
      <p:sp>
        <p:nvSpPr>
          <p:cNvPr id="4" name="Slide Number Placeholder 3"/>
          <p:cNvSpPr>
            <a:spLocks noGrp="1"/>
          </p:cNvSpPr>
          <p:nvPr>
            <p:ph type="sldNum" sz="quarter" idx="5"/>
          </p:nvPr>
        </p:nvSpPr>
        <p:spPr/>
        <p:txBody>
          <a:bodyPr/>
          <a:lstStyle/>
          <a:p>
            <a:fld id="{C829088E-6AB8-4F45-A42B-3DCAC3EFD9FF}" type="slidenum">
              <a:rPr lang="en-US"/>
              <a:t>13</a:t>
            </a:fld>
            <a:endParaRPr lang="en-US"/>
          </a:p>
        </p:txBody>
      </p:sp>
    </p:spTree>
    <p:extLst>
      <p:ext uri="{BB962C8B-B14F-4D97-AF65-F5344CB8AC3E}">
        <p14:creationId xmlns:p14="http://schemas.microsoft.com/office/powerpoint/2010/main" val="95598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Bụng</a:t>
            </a:r>
            <a:r>
              <a:rPr lang="en-US">
                <a:cs typeface="Calibri"/>
              </a:rPr>
              <a:t> </a:t>
            </a:r>
            <a:r>
              <a:rPr lang="en-US" err="1">
                <a:cs typeface="Calibri"/>
              </a:rPr>
              <a:t>phẳng</a:t>
            </a:r>
            <a:r>
              <a:rPr lang="en-US">
                <a:cs typeface="Calibri"/>
              </a:rPr>
              <a:t>, di </a:t>
            </a:r>
            <a:r>
              <a:rPr lang="en-US" err="1">
                <a:cs typeface="Calibri"/>
              </a:rPr>
              <a:t>động</a:t>
            </a:r>
            <a:r>
              <a:rPr lang="en-US">
                <a:cs typeface="Calibri"/>
              </a:rPr>
              <a:t> </a:t>
            </a:r>
            <a:r>
              <a:rPr lang="en-US" err="1">
                <a:cs typeface="Calibri"/>
              </a:rPr>
              <a:t>đều</a:t>
            </a:r>
            <a:r>
              <a:rPr lang="en-US">
                <a:cs typeface="Calibri"/>
              </a:rPr>
              <a:t> </a:t>
            </a:r>
            <a:r>
              <a:rPr lang="en-US" err="1">
                <a:cs typeface="Calibri"/>
              </a:rPr>
              <a:t>theo</a:t>
            </a:r>
            <a:r>
              <a:rPr lang="en-US">
                <a:cs typeface="Calibri"/>
              </a:rPr>
              <a:t> </a:t>
            </a:r>
            <a:r>
              <a:rPr lang="en-US" err="1">
                <a:cs typeface="Calibri"/>
              </a:rPr>
              <a:t>nhịp</a:t>
            </a:r>
            <a:r>
              <a:rPr lang="en-US">
                <a:cs typeface="Calibri"/>
              </a:rPr>
              <a:t> </a:t>
            </a:r>
            <a:r>
              <a:rPr lang="en-US" err="1">
                <a:cs typeface="Calibri"/>
              </a:rPr>
              <a:t>thở</a:t>
            </a:r>
            <a:r>
              <a:rPr lang="en-US">
                <a:cs typeface="Calibri"/>
              </a:rPr>
              <a:t>, </a:t>
            </a:r>
            <a:r>
              <a:rPr lang="en-US" err="1">
                <a:cs typeface="Calibri"/>
              </a:rPr>
              <a:t>không</a:t>
            </a:r>
            <a:r>
              <a:rPr lang="en-US">
                <a:cs typeface="Calibri"/>
              </a:rPr>
              <a:t> </a:t>
            </a:r>
            <a:r>
              <a:rPr lang="en-US" err="1">
                <a:cs typeface="Calibri"/>
              </a:rPr>
              <a:t>điểm</a:t>
            </a:r>
            <a:r>
              <a:rPr lang="en-US">
                <a:cs typeface="Calibri"/>
              </a:rPr>
              <a:t> </a:t>
            </a:r>
            <a:r>
              <a:rPr lang="en-US" err="1">
                <a:cs typeface="Calibri"/>
              </a:rPr>
              <a:t>đau</a:t>
            </a:r>
            <a:r>
              <a:rPr lang="en-US">
                <a:cs typeface="Calibri"/>
              </a:rPr>
              <a:t>, </a:t>
            </a:r>
            <a:r>
              <a:rPr lang="en-US" err="1">
                <a:cs typeface="Calibri"/>
              </a:rPr>
              <a:t>không</a:t>
            </a:r>
            <a:r>
              <a:rPr lang="en-US">
                <a:cs typeface="Calibri"/>
              </a:rPr>
              <a:t> </a:t>
            </a:r>
            <a:r>
              <a:rPr lang="en-US" err="1">
                <a:cs typeface="Calibri"/>
              </a:rPr>
              <a:t>đề</a:t>
            </a:r>
            <a:r>
              <a:rPr lang="en-US">
                <a:cs typeface="Calibri"/>
              </a:rPr>
              <a:t> </a:t>
            </a:r>
            <a:r>
              <a:rPr lang="en-US" err="1">
                <a:cs typeface="Calibri"/>
              </a:rPr>
              <a:t>kháng</a:t>
            </a:r>
            <a:r>
              <a:rPr lang="en-US">
                <a:cs typeface="Calibri"/>
              </a:rPr>
              <a:t>, </a:t>
            </a:r>
            <a:r>
              <a:rPr lang="en-US" err="1">
                <a:cs typeface="Calibri"/>
              </a:rPr>
              <a:t>gan</a:t>
            </a:r>
            <a:r>
              <a:rPr lang="en-US">
                <a:cs typeface="Calibri"/>
              </a:rPr>
              <a:t> </a:t>
            </a:r>
            <a:r>
              <a:rPr lang="en-US" err="1">
                <a:cs typeface="Calibri"/>
              </a:rPr>
              <a:t>lách</a:t>
            </a:r>
            <a:r>
              <a:rPr lang="en-US">
                <a:cs typeface="Calibri"/>
              </a:rPr>
              <a:t> </a:t>
            </a:r>
            <a:r>
              <a:rPr lang="en-US" err="1">
                <a:cs typeface="Calibri"/>
              </a:rPr>
              <a:t>không</a:t>
            </a:r>
            <a:r>
              <a:rPr lang="en-US">
                <a:cs typeface="Calibri"/>
              </a:rPr>
              <a:t> </a:t>
            </a:r>
            <a:r>
              <a:rPr lang="en-US" err="1">
                <a:cs typeface="Calibri"/>
              </a:rPr>
              <a:t>sờ</a:t>
            </a:r>
            <a:r>
              <a:rPr lang="en-US">
                <a:cs typeface="Calibri"/>
              </a:rPr>
              <a:t> </a:t>
            </a:r>
            <a:r>
              <a:rPr lang="en-US" err="1">
                <a:cs typeface="Calibri"/>
              </a:rPr>
              <a:t>chạm</a:t>
            </a:r>
            <a:r>
              <a:rPr lang="en-US">
                <a:cs typeface="Calibri"/>
              </a:rPr>
              <a:t>, </a:t>
            </a:r>
            <a:r>
              <a:rPr lang="en-US" err="1">
                <a:cs typeface="Calibri"/>
              </a:rPr>
              <a:t>không</a:t>
            </a:r>
            <a:r>
              <a:rPr lang="en-US">
                <a:cs typeface="Calibri"/>
              </a:rPr>
              <a:t> </a:t>
            </a:r>
            <a:r>
              <a:rPr lang="en-US" err="1">
                <a:cs typeface="Calibri"/>
              </a:rPr>
              <a:t>sờ</a:t>
            </a:r>
            <a:r>
              <a:rPr lang="en-US">
                <a:cs typeface="Calibri"/>
              </a:rPr>
              <a:t> </a:t>
            </a:r>
            <a:r>
              <a:rPr lang="en-US" err="1">
                <a:cs typeface="Calibri"/>
              </a:rPr>
              <a:t>thấy</a:t>
            </a:r>
            <a:r>
              <a:rPr lang="en-US">
                <a:cs typeface="Calibri"/>
              </a:rPr>
              <a:t> </a:t>
            </a:r>
            <a:r>
              <a:rPr lang="en-US" err="1">
                <a:cs typeface="Calibri"/>
              </a:rPr>
              <a:t>khối</a:t>
            </a:r>
            <a:r>
              <a:rPr lang="en-US">
                <a:cs typeface="Calibri"/>
              </a:rPr>
              <a:t> u.</a:t>
            </a:r>
          </a:p>
        </p:txBody>
      </p:sp>
      <p:sp>
        <p:nvSpPr>
          <p:cNvPr id="4" name="Slide Number Placeholder 3"/>
          <p:cNvSpPr>
            <a:spLocks noGrp="1"/>
          </p:cNvSpPr>
          <p:nvPr>
            <p:ph type="sldNum" sz="quarter" idx="5"/>
          </p:nvPr>
        </p:nvSpPr>
        <p:spPr/>
        <p:txBody>
          <a:bodyPr/>
          <a:lstStyle/>
          <a:p>
            <a:fld id="{C829088E-6AB8-4F45-A42B-3DCAC3EFD9FF}" type="slidenum">
              <a:rPr lang="en-US"/>
              <a:t>14</a:t>
            </a:fld>
            <a:endParaRPr lang="en-US"/>
          </a:p>
        </p:txBody>
      </p:sp>
    </p:spTree>
    <p:extLst>
      <p:ext uri="{BB962C8B-B14F-4D97-AF65-F5344CB8AC3E}">
        <p14:creationId xmlns:p14="http://schemas.microsoft.com/office/powerpoint/2010/main" val="2308924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C829088E-6AB8-4F45-A42B-3DCAC3EFD9FF}" type="slidenum">
              <a:rPr lang="en-US"/>
              <a:t>15</a:t>
            </a:fld>
            <a:endParaRPr lang="en-US"/>
          </a:p>
        </p:txBody>
      </p:sp>
    </p:spTree>
    <p:extLst>
      <p:ext uri="{BB962C8B-B14F-4D97-AF65-F5344CB8AC3E}">
        <p14:creationId xmlns:p14="http://schemas.microsoft.com/office/powerpoint/2010/main" val="4033321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5/4/2020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3915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5/4/2020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21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5/4/2020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2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5/4/2020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36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5/4/2020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442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5/4/2020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6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5/4/2020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03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5/4/2020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061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5/4/2020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34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5/4/2020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828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5/4/2020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12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5/4/2020</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80271617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5"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78043" y="590062"/>
            <a:ext cx="5309140" cy="2838938"/>
          </a:xfrm>
        </p:spPr>
        <p:txBody>
          <a:bodyPr>
            <a:normAutofit/>
          </a:bodyPr>
          <a:lstStyle/>
          <a:p>
            <a:r>
              <a:rPr lang="en-US" sz="5400">
                <a:solidFill>
                  <a:schemeClr val="bg1"/>
                </a:solidFill>
                <a:cs typeface="Calibri Light"/>
              </a:rPr>
              <a:t>COPD Case Study</a:t>
            </a:r>
            <a:endParaRPr lang="en-US" sz="5400">
              <a:solidFill>
                <a:schemeClr val="bg1"/>
              </a:solidFill>
            </a:endParaRPr>
          </a:p>
        </p:txBody>
      </p:sp>
      <p:sp>
        <p:nvSpPr>
          <p:cNvPr id="3" name="Subtitle 2"/>
          <p:cNvSpPr>
            <a:spLocks noGrp="1"/>
          </p:cNvSpPr>
          <p:nvPr>
            <p:ph type="subTitle" idx="1"/>
          </p:nvPr>
        </p:nvSpPr>
        <p:spPr>
          <a:xfrm>
            <a:off x="1578044" y="3739764"/>
            <a:ext cx="4517954" cy="1198120"/>
          </a:xfrm>
        </p:spPr>
        <p:txBody>
          <a:bodyPr vert="horz" lIns="91440" tIns="45720" rIns="91440" bIns="45720" rtlCol="0">
            <a:normAutofit/>
          </a:bodyPr>
          <a:lstStyle/>
          <a:p>
            <a:r>
              <a:rPr lang="en-US" sz="2000">
                <a:solidFill>
                  <a:schemeClr val="bg1"/>
                </a:solidFill>
                <a:cs typeface="Calibri"/>
              </a:rPr>
              <a:t>Truong Thi Minh Thu</a:t>
            </a:r>
          </a:p>
          <a:p>
            <a:r>
              <a:rPr lang="en-US" sz="2000">
                <a:solidFill>
                  <a:schemeClr val="bg1"/>
                </a:solidFill>
                <a:cs typeface="Calibri"/>
              </a:rPr>
              <a:t>Reference: </a:t>
            </a:r>
          </a:p>
          <a:p>
            <a:r>
              <a:rPr lang="en-US">
                <a:ea typeface="+mn-lt"/>
                <a:cs typeface="+mn-lt"/>
              </a:rPr>
              <a:t>ttps://bit.ly/2YvSnaD</a:t>
            </a:r>
          </a:p>
        </p:txBody>
      </p:sp>
      <p:sp>
        <p:nvSpPr>
          <p:cNvPr id="1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1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19" name="Graphic 18">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21" name="Graphic 20">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23" name="Graphic 22">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pic>
        <p:nvPicPr>
          <p:cNvPr id="4" name="Picture 3">
            <a:extLst>
              <a:ext uri="{FF2B5EF4-FFF2-40B4-BE49-F238E27FC236}">
                <a16:creationId xmlns:a16="http://schemas.microsoft.com/office/drawing/2014/main" id="{0CE6F74A-06CA-4FCF-80CF-3045A1A35D36}"/>
              </a:ext>
            </a:extLst>
          </p:cNvPr>
          <p:cNvPicPr>
            <a:picLocks noChangeAspect="1"/>
          </p:cNvPicPr>
          <p:nvPr/>
        </p:nvPicPr>
        <p:blipFill rotWithShape="1">
          <a:blip r:embed="rId8"/>
          <a:srcRect l="19030" r="24357" b="10"/>
          <a:stretch/>
        </p:blipFill>
        <p:spPr>
          <a:xfrm>
            <a:off x="6740358" y="1606411"/>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t>CLINICAL EXAMINATION:</a:t>
            </a:r>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a:bodyPr>
          <a:lstStyle/>
          <a:p>
            <a:r>
              <a:rPr lang="en-US">
                <a:ea typeface="+mn-lt"/>
                <a:cs typeface="+mn-lt"/>
              </a:rPr>
              <a:t>Respiratory system:</a:t>
            </a:r>
          </a:p>
          <a:p>
            <a:pPr lvl="1"/>
            <a:r>
              <a:rPr lang="en-US">
                <a:ea typeface="+mn-lt"/>
                <a:cs typeface="+mn-lt"/>
              </a:rPr>
              <a:t>On inspection of the hands, there was no peripheral cyanosis or flapping tremors seen. There was also no clubbing, muscle wasting or palmar erythema seen. There was presence of nicotine stains. </a:t>
            </a:r>
          </a:p>
          <a:p>
            <a:pPr lvl="1"/>
            <a:r>
              <a:rPr lang="en-US">
                <a:ea typeface="+mn-lt"/>
                <a:cs typeface="+mn-lt"/>
              </a:rPr>
              <a:t>The jugular venous pressure is mildly elevated at 3.5 cm above the sternal angle. </a:t>
            </a:r>
          </a:p>
          <a:p>
            <a:pPr lvl="1"/>
            <a:r>
              <a:rPr lang="en-US">
                <a:ea typeface="+mn-lt"/>
                <a:cs typeface="+mn-lt"/>
              </a:rPr>
              <a:t>On palpation of the trachea, the trachea is central but the </a:t>
            </a:r>
            <a:r>
              <a:rPr lang="en-US" err="1">
                <a:solidFill>
                  <a:srgbClr val="FF0000"/>
                </a:solidFill>
                <a:ea typeface="+mn-lt"/>
                <a:cs typeface="+mn-lt"/>
              </a:rPr>
              <a:t>cricosternal</a:t>
            </a:r>
            <a:r>
              <a:rPr lang="en-US">
                <a:solidFill>
                  <a:srgbClr val="FF0000"/>
                </a:solidFill>
                <a:ea typeface="+mn-lt"/>
                <a:cs typeface="+mn-lt"/>
              </a:rPr>
              <a:t> distance</a:t>
            </a:r>
            <a:r>
              <a:rPr lang="en-US">
                <a:ea typeface="+mn-lt"/>
                <a:cs typeface="+mn-lt"/>
              </a:rPr>
              <a:t> is 2 fingers which is reduced. </a:t>
            </a:r>
          </a:p>
          <a:p>
            <a:pPr lvl="1"/>
            <a:r>
              <a:rPr lang="en-US">
                <a:ea typeface="+mn-lt"/>
                <a:cs typeface="+mn-lt"/>
              </a:rPr>
              <a:t>The apex beat could not be palpated.</a:t>
            </a:r>
            <a:endParaRPr lang="en-US"/>
          </a:p>
          <a:p>
            <a:endParaRPr lang="en-US"/>
          </a:p>
        </p:txBody>
      </p:sp>
    </p:spTree>
    <p:extLst>
      <p:ext uri="{BB962C8B-B14F-4D97-AF65-F5344CB8AC3E}">
        <p14:creationId xmlns:p14="http://schemas.microsoft.com/office/powerpoint/2010/main" val="2373069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t>CLINICAL EXAMINATION:</a:t>
            </a:r>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a:bodyPr>
          <a:lstStyle/>
          <a:p>
            <a:r>
              <a:rPr lang="en-US">
                <a:ea typeface="+mn-lt"/>
                <a:cs typeface="+mn-lt"/>
              </a:rPr>
              <a:t>Respiratory system:</a:t>
            </a:r>
          </a:p>
          <a:p>
            <a:pPr lvl="1"/>
            <a:r>
              <a:rPr lang="en-US">
                <a:ea typeface="+mn-lt"/>
                <a:cs typeface="+mn-lt"/>
              </a:rPr>
              <a:t>On inspection of the chest, there is an increased anterior posterior diameter giving rise to a barrel shaped chest. </a:t>
            </a:r>
          </a:p>
          <a:p>
            <a:pPr lvl="1"/>
            <a:r>
              <a:rPr lang="en-US">
                <a:ea typeface="+mn-lt"/>
                <a:cs typeface="+mn-lt"/>
              </a:rPr>
              <a:t>The chest moves equally with respiration and there is use of accessory </a:t>
            </a:r>
            <a:r>
              <a:rPr lang="en-US" err="1">
                <a:ea typeface="+mn-lt"/>
                <a:cs typeface="+mn-lt"/>
              </a:rPr>
              <a:t>mucles</a:t>
            </a:r>
            <a:r>
              <a:rPr lang="en-US">
                <a:ea typeface="+mn-lt"/>
                <a:cs typeface="+mn-lt"/>
              </a:rPr>
              <a:t> with intercostal, subcostal and suprasternal retraction. </a:t>
            </a:r>
          </a:p>
          <a:p>
            <a:pPr lvl="1"/>
            <a:r>
              <a:rPr lang="en-US">
                <a:ea typeface="+mn-lt"/>
                <a:cs typeface="+mn-lt"/>
              </a:rPr>
              <a:t>There are no chest wall deformities. </a:t>
            </a:r>
          </a:p>
          <a:p>
            <a:pPr lvl="1"/>
            <a:endParaRPr lang="en-US"/>
          </a:p>
        </p:txBody>
      </p:sp>
    </p:spTree>
    <p:extLst>
      <p:ext uri="{BB962C8B-B14F-4D97-AF65-F5344CB8AC3E}">
        <p14:creationId xmlns:p14="http://schemas.microsoft.com/office/powerpoint/2010/main" val="693135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t>CLINICAL EXAMINATION:</a:t>
            </a:r>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a:bodyPr>
          <a:lstStyle/>
          <a:p>
            <a:r>
              <a:rPr lang="en-US">
                <a:ea typeface="+mn-lt"/>
                <a:cs typeface="+mn-lt"/>
              </a:rPr>
              <a:t>Respiratory system:</a:t>
            </a:r>
          </a:p>
          <a:p>
            <a:pPr lvl="1"/>
            <a:r>
              <a:rPr lang="en-US">
                <a:ea typeface="+mn-lt"/>
                <a:cs typeface="+mn-lt"/>
              </a:rPr>
              <a:t>On palpation, chest expansion is reduced on both sides. Tactile fremitus is equal on both sides. </a:t>
            </a:r>
          </a:p>
          <a:p>
            <a:pPr lvl="1"/>
            <a:r>
              <a:rPr lang="en-US">
                <a:ea typeface="+mn-lt"/>
                <a:cs typeface="+mn-lt"/>
              </a:rPr>
              <a:t>On percussion, there is hyperresonance over both lungs with loss of liver and cardiac dullness. </a:t>
            </a:r>
          </a:p>
          <a:p>
            <a:pPr lvl="1"/>
            <a:r>
              <a:rPr lang="en-US">
                <a:ea typeface="+mn-lt"/>
                <a:cs typeface="+mn-lt"/>
              </a:rPr>
              <a:t>On auscultation vesicular breathing is heard. There is </a:t>
            </a:r>
            <a:r>
              <a:rPr lang="en-US" err="1">
                <a:ea typeface="+mn-lt"/>
                <a:cs typeface="+mn-lt"/>
              </a:rPr>
              <a:t>generalised</a:t>
            </a:r>
            <a:r>
              <a:rPr lang="en-US">
                <a:ea typeface="+mn-lt"/>
                <a:cs typeface="+mn-lt"/>
              </a:rPr>
              <a:t> expiratory rhonchi. There is also fine early inspiratory crepitations heard at the lower zones of both lungs.</a:t>
            </a:r>
            <a:endParaRPr lang="en-US"/>
          </a:p>
          <a:p>
            <a:endParaRPr lang="en-US"/>
          </a:p>
        </p:txBody>
      </p:sp>
    </p:spTree>
    <p:extLst>
      <p:ext uri="{BB962C8B-B14F-4D97-AF65-F5344CB8AC3E}">
        <p14:creationId xmlns:p14="http://schemas.microsoft.com/office/powerpoint/2010/main" val="387421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t>CLINICAL EXAMINATION:</a:t>
            </a:r>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a:bodyPr>
          <a:lstStyle/>
          <a:p>
            <a:r>
              <a:rPr lang="en-US">
                <a:ea typeface="+mn-lt"/>
                <a:cs typeface="+mn-lt"/>
              </a:rPr>
              <a:t>Cardiovascular system:</a:t>
            </a:r>
          </a:p>
          <a:p>
            <a:pPr lvl="1"/>
            <a:r>
              <a:rPr lang="en-US">
                <a:ea typeface="+mn-lt"/>
                <a:cs typeface="+mn-lt"/>
              </a:rPr>
              <a:t>The apex beat could not be palpated. </a:t>
            </a:r>
          </a:p>
          <a:p>
            <a:pPr lvl="1"/>
            <a:r>
              <a:rPr lang="en-US">
                <a:ea typeface="+mn-lt"/>
                <a:cs typeface="+mn-lt"/>
              </a:rPr>
              <a:t>There were no parasternal heaves or thrills palpable. </a:t>
            </a:r>
          </a:p>
          <a:p>
            <a:pPr lvl="1"/>
            <a:r>
              <a:rPr lang="en-US">
                <a:ea typeface="+mn-lt"/>
                <a:cs typeface="+mn-lt"/>
              </a:rPr>
              <a:t>On auscultation, normal first and second heart sounds were heard. </a:t>
            </a:r>
          </a:p>
          <a:p>
            <a:pPr lvl="1"/>
            <a:r>
              <a:rPr lang="en-US">
                <a:ea typeface="+mn-lt"/>
                <a:cs typeface="+mn-lt"/>
              </a:rPr>
              <a:t>There was mild bilateral pitting </a:t>
            </a:r>
            <a:r>
              <a:rPr lang="en-US" err="1">
                <a:ea typeface="+mn-lt"/>
                <a:cs typeface="+mn-lt"/>
              </a:rPr>
              <a:t>oedema</a:t>
            </a:r>
            <a:r>
              <a:rPr lang="en-US">
                <a:ea typeface="+mn-lt"/>
                <a:cs typeface="+mn-lt"/>
              </a:rPr>
              <a:t>.</a:t>
            </a:r>
            <a:endParaRPr lang="en-US"/>
          </a:p>
        </p:txBody>
      </p:sp>
    </p:spTree>
    <p:extLst>
      <p:ext uri="{BB962C8B-B14F-4D97-AF65-F5344CB8AC3E}">
        <p14:creationId xmlns:p14="http://schemas.microsoft.com/office/powerpoint/2010/main" val="316066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t>CLINICAL EXAMINATION:</a:t>
            </a:r>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a:bodyPr>
          <a:lstStyle/>
          <a:p>
            <a:r>
              <a:rPr lang="en-US">
                <a:ea typeface="+mn-lt"/>
                <a:cs typeface="+mn-lt"/>
              </a:rPr>
              <a:t>Abdomen:</a:t>
            </a:r>
          </a:p>
          <a:p>
            <a:pPr lvl="1"/>
            <a:r>
              <a:rPr lang="en-US">
                <a:ea typeface="+mn-lt"/>
                <a:cs typeface="+mn-lt"/>
              </a:rPr>
              <a:t>On inspection, the abdomen is flat and moves with respiration. There was no guarding or tenderness. The liver and spleen were not palpable. There was no organomegaly.</a:t>
            </a:r>
            <a:endParaRPr lang="en-US"/>
          </a:p>
        </p:txBody>
      </p:sp>
    </p:spTree>
    <p:extLst>
      <p:ext uri="{BB962C8B-B14F-4D97-AF65-F5344CB8AC3E}">
        <p14:creationId xmlns:p14="http://schemas.microsoft.com/office/powerpoint/2010/main" val="840754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t>CLINICAL EXAMINATION:</a:t>
            </a:r>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a:bodyPr>
          <a:lstStyle/>
          <a:p>
            <a:r>
              <a:rPr lang="en-US">
                <a:ea typeface="+mn-lt"/>
                <a:cs typeface="+mn-lt"/>
              </a:rPr>
              <a:t>Neurological system:</a:t>
            </a:r>
          </a:p>
          <a:p>
            <a:pPr lvl="1"/>
            <a:r>
              <a:rPr lang="en-US"/>
              <a:t>Normal</a:t>
            </a:r>
          </a:p>
        </p:txBody>
      </p:sp>
    </p:spTree>
    <p:extLst>
      <p:ext uri="{BB962C8B-B14F-4D97-AF65-F5344CB8AC3E}">
        <p14:creationId xmlns:p14="http://schemas.microsoft.com/office/powerpoint/2010/main" val="2537780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t>PROVISIONAL AND DIFFERENTIAL DIAGNOSES WITH REASONING</a:t>
            </a:r>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a:bodyPr>
          <a:lstStyle/>
          <a:p>
            <a:r>
              <a:rPr lang="en-US" b="1" u="sng">
                <a:ea typeface="+mn-lt"/>
                <a:cs typeface="+mn-lt"/>
              </a:rPr>
              <a:t>Provisional diagnosis:</a:t>
            </a:r>
            <a:endParaRPr lang="en-US" b="1" u="sng"/>
          </a:p>
          <a:p>
            <a:pPr lvl="1"/>
            <a:r>
              <a:rPr lang="en-US">
                <a:ea typeface="+mn-lt"/>
                <a:cs typeface="+mn-lt"/>
              </a:rPr>
              <a:t>Acute exacerbation of newly diagnosed chronic obstructive airway disease due to upper respiratory tract infection.</a:t>
            </a:r>
            <a:endParaRPr lang="en-US"/>
          </a:p>
          <a:p>
            <a:r>
              <a:rPr lang="en-US" b="1" err="1"/>
              <a:t>Câu</a:t>
            </a:r>
            <a:r>
              <a:rPr lang="en-US" b="1"/>
              <a:t> </a:t>
            </a:r>
            <a:r>
              <a:rPr lang="en-US" b="1" err="1"/>
              <a:t>chẩn</a:t>
            </a:r>
            <a:r>
              <a:rPr lang="en-US" b="1"/>
              <a:t> </a:t>
            </a:r>
            <a:r>
              <a:rPr lang="en-US" b="1" err="1"/>
              <a:t>đoán</a:t>
            </a:r>
            <a:r>
              <a:rPr lang="en-US" b="1"/>
              <a:t>:</a:t>
            </a:r>
          </a:p>
          <a:p>
            <a:pPr lvl="1"/>
            <a:r>
              <a:rPr lang="en-US"/>
              <a:t>COPD </a:t>
            </a:r>
            <a:r>
              <a:rPr lang="en-US" err="1"/>
              <a:t>nhóm</a:t>
            </a:r>
            <a:r>
              <a:rPr lang="en-US"/>
              <a:t>?, </a:t>
            </a:r>
            <a:r>
              <a:rPr lang="en-US" err="1"/>
              <a:t>nguyên</a:t>
            </a:r>
            <a:r>
              <a:rPr lang="en-US"/>
              <a:t> </a:t>
            </a:r>
            <a:r>
              <a:rPr lang="en-US" err="1"/>
              <a:t>nhân</a:t>
            </a:r>
            <a:r>
              <a:rPr lang="en-US"/>
              <a:t>?, </a:t>
            </a:r>
            <a:r>
              <a:rPr lang="en-US" err="1"/>
              <a:t>biến</a:t>
            </a:r>
            <a:r>
              <a:rPr lang="en-US"/>
              <a:t> </a:t>
            </a:r>
            <a:r>
              <a:rPr lang="en-US" err="1"/>
              <a:t>chứng</a:t>
            </a:r>
            <a:r>
              <a:rPr lang="en-US"/>
              <a:t>? </a:t>
            </a:r>
            <a:r>
              <a:rPr lang="en-US" err="1"/>
              <a:t>Bệnh</a:t>
            </a:r>
            <a:r>
              <a:rPr lang="en-US"/>
              <a:t> </a:t>
            </a:r>
            <a:r>
              <a:rPr lang="en-US" err="1"/>
              <a:t>nền</a:t>
            </a:r>
            <a:r>
              <a:rPr lang="en-US"/>
              <a:t>? </a:t>
            </a:r>
            <a:r>
              <a:rPr lang="en-US" err="1"/>
              <a:t>Vào</a:t>
            </a:r>
            <a:r>
              <a:rPr lang="en-US"/>
              <a:t> </a:t>
            </a:r>
            <a:r>
              <a:rPr lang="en-US" err="1"/>
              <a:t>đợt</a:t>
            </a:r>
            <a:r>
              <a:rPr lang="en-US"/>
              <a:t> </a:t>
            </a:r>
            <a:r>
              <a:rPr lang="en-US" err="1"/>
              <a:t>cấp</a:t>
            </a:r>
            <a:r>
              <a:rPr lang="en-US"/>
              <a:t> </a:t>
            </a:r>
            <a:r>
              <a:rPr lang="en-US" err="1"/>
              <a:t>nhẹ</a:t>
            </a:r>
            <a:r>
              <a:rPr lang="en-US"/>
              <a:t>/TB/</a:t>
            </a:r>
            <a:r>
              <a:rPr lang="en-US" err="1"/>
              <a:t>nặng</a:t>
            </a:r>
            <a:r>
              <a:rPr lang="en-US"/>
              <a:t>?, </a:t>
            </a:r>
            <a:r>
              <a:rPr lang="en-US" err="1"/>
              <a:t>phức</a:t>
            </a:r>
            <a:r>
              <a:rPr lang="en-US"/>
              <a:t> </a:t>
            </a:r>
            <a:r>
              <a:rPr lang="en-US" err="1"/>
              <a:t>tạp</a:t>
            </a:r>
            <a:r>
              <a:rPr lang="en-US"/>
              <a:t>/</a:t>
            </a:r>
            <a:r>
              <a:rPr lang="en-US" err="1"/>
              <a:t>không</a:t>
            </a:r>
            <a:r>
              <a:rPr lang="en-US"/>
              <a:t> </a:t>
            </a:r>
            <a:r>
              <a:rPr lang="en-US" err="1"/>
              <a:t>phức</a:t>
            </a:r>
            <a:r>
              <a:rPr lang="en-US"/>
              <a:t> </a:t>
            </a:r>
            <a:r>
              <a:rPr lang="en-US" err="1"/>
              <a:t>tạp</a:t>
            </a:r>
            <a:r>
              <a:rPr lang="en-US"/>
              <a:t>? Do? </a:t>
            </a:r>
            <a:r>
              <a:rPr lang="en-US" err="1"/>
              <a:t>Biến</a:t>
            </a:r>
            <a:r>
              <a:rPr lang="en-US"/>
              <a:t> </a:t>
            </a:r>
            <a:r>
              <a:rPr lang="en-US" err="1"/>
              <a:t>chứng</a:t>
            </a:r>
            <a:r>
              <a:rPr lang="en-US"/>
              <a:t>?</a:t>
            </a:r>
          </a:p>
        </p:txBody>
      </p:sp>
    </p:spTree>
    <p:extLst>
      <p:ext uri="{BB962C8B-B14F-4D97-AF65-F5344CB8AC3E}">
        <p14:creationId xmlns:p14="http://schemas.microsoft.com/office/powerpoint/2010/main" val="3952616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4D6E875A-75C4-4179-A0B5-F5DD215A0765}"/>
              </a:ext>
            </a:extLst>
          </p:cNvPr>
          <p:cNvPicPr>
            <a:picLocks noGrp="1" noChangeAspect="1"/>
          </p:cNvPicPr>
          <p:nvPr>
            <p:ph idx="1"/>
          </p:nvPr>
        </p:nvPicPr>
        <p:blipFill rotWithShape="1">
          <a:blip r:embed="rId2"/>
          <a:srcRect l="24304" t="41254" r="20594" b="39274"/>
          <a:stretch/>
        </p:blipFill>
        <p:spPr>
          <a:xfrm>
            <a:off x="817274" y="100342"/>
            <a:ext cx="11065120" cy="2198765"/>
          </a:xfrm>
        </p:spPr>
      </p:pic>
      <p:pic>
        <p:nvPicPr>
          <p:cNvPr id="8" name="Picture 8" descr="A screenshot of a computer&#10;&#10;Description generated with very high confidence">
            <a:extLst>
              <a:ext uri="{FF2B5EF4-FFF2-40B4-BE49-F238E27FC236}">
                <a16:creationId xmlns:a16="http://schemas.microsoft.com/office/drawing/2014/main" id="{273B52F0-EF2B-4867-8A72-90C948C9882E}"/>
              </a:ext>
            </a:extLst>
          </p:cNvPr>
          <p:cNvPicPr>
            <a:picLocks noChangeAspect="1"/>
          </p:cNvPicPr>
          <p:nvPr/>
        </p:nvPicPr>
        <p:blipFill rotWithShape="1">
          <a:blip r:embed="rId3"/>
          <a:srcRect l="22055" t="41700" r="18980" b="22576"/>
          <a:stretch/>
        </p:blipFill>
        <p:spPr>
          <a:xfrm>
            <a:off x="762991" y="2729739"/>
            <a:ext cx="11426409" cy="3914277"/>
          </a:xfrm>
          <a:prstGeom prst="rect">
            <a:avLst/>
          </a:prstGeom>
        </p:spPr>
      </p:pic>
    </p:spTree>
    <p:extLst>
      <p:ext uri="{BB962C8B-B14F-4D97-AF65-F5344CB8AC3E}">
        <p14:creationId xmlns:p14="http://schemas.microsoft.com/office/powerpoint/2010/main" val="756973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omputer&#10;&#10;Description generated with very high confidence">
            <a:extLst>
              <a:ext uri="{FF2B5EF4-FFF2-40B4-BE49-F238E27FC236}">
                <a16:creationId xmlns:a16="http://schemas.microsoft.com/office/drawing/2014/main" id="{47B6D77E-2B94-437A-8F12-7F0404A4AA98}"/>
              </a:ext>
            </a:extLst>
          </p:cNvPr>
          <p:cNvPicPr>
            <a:picLocks noGrp="1" noChangeAspect="1"/>
          </p:cNvPicPr>
          <p:nvPr>
            <p:ph idx="1"/>
          </p:nvPr>
        </p:nvPicPr>
        <p:blipFill rotWithShape="1">
          <a:blip r:embed="rId2"/>
          <a:srcRect l="45640" t="29703" r="18924" b="15841"/>
          <a:stretch/>
        </p:blipFill>
        <p:spPr>
          <a:xfrm>
            <a:off x="2139991" y="100343"/>
            <a:ext cx="7745894" cy="6697133"/>
          </a:xfrm>
        </p:spPr>
      </p:pic>
    </p:spTree>
    <p:extLst>
      <p:ext uri="{BB962C8B-B14F-4D97-AF65-F5344CB8AC3E}">
        <p14:creationId xmlns:p14="http://schemas.microsoft.com/office/powerpoint/2010/main" val="4003696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screenshot of a cell phone&#10;&#10;Description generated with very high confidence">
            <a:extLst>
              <a:ext uri="{FF2B5EF4-FFF2-40B4-BE49-F238E27FC236}">
                <a16:creationId xmlns:a16="http://schemas.microsoft.com/office/drawing/2014/main" id="{9D893E80-3DE8-419A-BC9A-221548600430}"/>
              </a:ext>
            </a:extLst>
          </p:cNvPr>
          <p:cNvPicPr>
            <a:picLocks noGrp="1" noChangeAspect="1"/>
          </p:cNvPicPr>
          <p:nvPr>
            <p:ph idx="1"/>
          </p:nvPr>
        </p:nvPicPr>
        <p:blipFill>
          <a:blip r:embed="rId2"/>
          <a:stretch>
            <a:fillRect/>
          </a:stretch>
        </p:blipFill>
        <p:spPr>
          <a:xfrm>
            <a:off x="991943" y="57210"/>
            <a:ext cx="10984490" cy="6694846"/>
          </a:xfrm>
        </p:spPr>
      </p:pic>
    </p:spTree>
    <p:extLst>
      <p:ext uri="{BB962C8B-B14F-4D97-AF65-F5344CB8AC3E}">
        <p14:creationId xmlns:p14="http://schemas.microsoft.com/office/powerpoint/2010/main" val="62547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51CA9-5B9B-4FB6-9C19-125CF697C832}"/>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6600" b="1" i="0" kern="1200" cap="all" baseline="0">
                <a:latin typeface="+mj-lt"/>
                <a:ea typeface="+mj-ea"/>
                <a:cs typeface="+mj-cs"/>
              </a:rPr>
              <a:t>Chief complaint:</a:t>
            </a:r>
          </a:p>
        </p:txBody>
      </p:sp>
      <p:cxnSp>
        <p:nvCxnSpPr>
          <p:cNvPr id="25" name="Straight Connector 24">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26C3AAE1-8F04-41FA-A5F5-86F560FE12E7}"/>
              </a:ext>
            </a:extLst>
          </p:cNvPr>
          <p:cNvSpPr>
            <a:spLocks noGrp="1"/>
          </p:cNvSpPr>
          <p:nvPr>
            <p:ph idx="1"/>
          </p:nvPr>
        </p:nvSpPr>
        <p:spPr>
          <a:xfrm>
            <a:off x="803775" y="2598947"/>
            <a:ext cx="10550025" cy="3677348"/>
          </a:xfrm>
        </p:spPr>
        <p:txBody>
          <a:bodyPr vert="horz" lIns="91440" tIns="45720" rIns="91440" bIns="45720" rtlCol="0" anchor="t">
            <a:normAutofit/>
          </a:bodyPr>
          <a:lstStyle/>
          <a:p>
            <a:pPr marL="0" indent="0">
              <a:buNone/>
            </a:pPr>
            <a:r>
              <a:rPr lang="en-US" sz="1800" kern="1200">
                <a:latin typeface="+mn-lt"/>
                <a:ea typeface="+mn-ea"/>
                <a:cs typeface="+mn-cs"/>
              </a:rPr>
              <a:t>Mr TLT is a 58 year old taxi driver who presented with shortness of breath for the past four days.</a:t>
            </a:r>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4244434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FD34ACAC-1EB4-41C8-B064-A7BE884A7613}"/>
              </a:ext>
            </a:extLst>
          </p:cNvPr>
          <p:cNvPicPr>
            <a:picLocks noGrp="1" noChangeAspect="1"/>
          </p:cNvPicPr>
          <p:nvPr>
            <p:ph idx="1"/>
          </p:nvPr>
        </p:nvPicPr>
        <p:blipFill rotWithShape="1">
          <a:blip r:embed="rId2"/>
          <a:srcRect l="25417" t="27723" r="22820" b="13861"/>
          <a:stretch/>
        </p:blipFill>
        <p:spPr>
          <a:xfrm>
            <a:off x="1061689" y="-299"/>
            <a:ext cx="10777897" cy="6855085"/>
          </a:xfrm>
        </p:spPr>
      </p:pic>
    </p:spTree>
    <p:extLst>
      <p:ext uri="{BB962C8B-B14F-4D97-AF65-F5344CB8AC3E}">
        <p14:creationId xmlns:p14="http://schemas.microsoft.com/office/powerpoint/2010/main" val="216544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646E91DC-8191-4FDD-A487-F8992E3649E3}"/>
              </a:ext>
            </a:extLst>
          </p:cNvPr>
          <p:cNvPicPr>
            <a:picLocks noGrp="1" noChangeAspect="1"/>
          </p:cNvPicPr>
          <p:nvPr>
            <p:ph idx="1"/>
          </p:nvPr>
        </p:nvPicPr>
        <p:blipFill rotWithShape="1">
          <a:blip r:embed="rId2"/>
          <a:srcRect l="25124" t="19706" r="22810" b="10294"/>
          <a:stretch/>
        </p:blipFill>
        <p:spPr>
          <a:xfrm>
            <a:off x="1579274" y="-299"/>
            <a:ext cx="8951944" cy="6753862"/>
          </a:xfrm>
        </p:spPr>
      </p:pic>
    </p:spTree>
    <p:extLst>
      <p:ext uri="{BB962C8B-B14F-4D97-AF65-F5344CB8AC3E}">
        <p14:creationId xmlns:p14="http://schemas.microsoft.com/office/powerpoint/2010/main" val="1546508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646E91DC-8191-4FDD-A487-F8992E3649E3}"/>
              </a:ext>
            </a:extLst>
          </p:cNvPr>
          <p:cNvPicPr>
            <a:picLocks noGrp="1" noChangeAspect="1"/>
          </p:cNvPicPr>
          <p:nvPr>
            <p:ph idx="1"/>
          </p:nvPr>
        </p:nvPicPr>
        <p:blipFill rotWithShape="1">
          <a:blip r:embed="rId2"/>
          <a:srcRect l="25124" t="19706" r="22810" b="10294"/>
          <a:stretch/>
        </p:blipFill>
        <p:spPr>
          <a:xfrm>
            <a:off x="1579274" y="-299"/>
            <a:ext cx="8951944" cy="6753862"/>
          </a:xfrm>
        </p:spPr>
      </p:pic>
      <p:sp>
        <p:nvSpPr>
          <p:cNvPr id="6" name="Oval 5">
            <a:extLst>
              <a:ext uri="{FF2B5EF4-FFF2-40B4-BE49-F238E27FC236}">
                <a16:creationId xmlns:a16="http://schemas.microsoft.com/office/drawing/2014/main" id="{C0081953-8B6A-4237-8B72-7E108834F286}"/>
              </a:ext>
            </a:extLst>
          </p:cNvPr>
          <p:cNvSpPr/>
          <p:nvPr/>
        </p:nvSpPr>
        <p:spPr>
          <a:xfrm>
            <a:off x="8226725" y="5257800"/>
            <a:ext cx="1092678" cy="431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C5536CB-0B34-4D89-A7D8-A30C33A2D18B}"/>
              </a:ext>
            </a:extLst>
          </p:cNvPr>
          <p:cNvSpPr/>
          <p:nvPr/>
        </p:nvSpPr>
        <p:spPr>
          <a:xfrm>
            <a:off x="6731479" y="4323272"/>
            <a:ext cx="1049546" cy="13370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phic 2" descr="Checkmark">
            <a:extLst>
              <a:ext uri="{FF2B5EF4-FFF2-40B4-BE49-F238E27FC236}">
                <a16:creationId xmlns:a16="http://schemas.microsoft.com/office/drawing/2014/main" id="{31ABEAA8-DFB0-45D7-977E-CC6AA3712A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4876" y="4193876"/>
            <a:ext cx="914400" cy="914400"/>
          </a:xfrm>
          <a:prstGeom prst="rect">
            <a:avLst/>
          </a:prstGeom>
        </p:spPr>
      </p:pic>
    </p:spTree>
    <p:extLst>
      <p:ext uri="{BB962C8B-B14F-4D97-AF65-F5344CB8AC3E}">
        <p14:creationId xmlns:p14="http://schemas.microsoft.com/office/powerpoint/2010/main" val="2503608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t>PROVISIONAL AND DIFFERENTIAL DIAGNOSES WITH REASONING</a:t>
            </a:r>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a:bodyPr>
          <a:lstStyle/>
          <a:p>
            <a:r>
              <a:rPr lang="en-US" b="1" err="1"/>
              <a:t>Chẩn</a:t>
            </a:r>
            <a:r>
              <a:rPr lang="en-US" b="1"/>
              <a:t> </a:t>
            </a:r>
            <a:r>
              <a:rPr lang="en-US" b="1" err="1"/>
              <a:t>đoán</a:t>
            </a:r>
            <a:r>
              <a:rPr lang="en-US" b="1"/>
              <a:t> </a:t>
            </a:r>
            <a:r>
              <a:rPr lang="en-US" b="1" err="1"/>
              <a:t>sơ</a:t>
            </a:r>
            <a:r>
              <a:rPr lang="en-US" b="1"/>
              <a:t> </a:t>
            </a:r>
            <a:r>
              <a:rPr lang="en-US" b="1" err="1"/>
              <a:t>bộ</a:t>
            </a:r>
            <a:r>
              <a:rPr lang="en-US" b="1"/>
              <a:t>:</a:t>
            </a:r>
          </a:p>
          <a:p>
            <a:pPr lvl="1"/>
            <a:r>
              <a:rPr lang="en-US" err="1">
                <a:ea typeface="+mn-lt"/>
                <a:cs typeface="+mn-lt"/>
              </a:rPr>
              <a:t>Đợt</a:t>
            </a:r>
            <a:r>
              <a:rPr lang="en-US">
                <a:ea typeface="+mn-lt"/>
                <a:cs typeface="+mn-lt"/>
              </a:rPr>
              <a:t> </a:t>
            </a:r>
            <a:r>
              <a:rPr lang="en-US" err="1">
                <a:ea typeface="+mn-lt"/>
                <a:cs typeface="+mn-lt"/>
              </a:rPr>
              <a:t>cấp</a:t>
            </a:r>
            <a:r>
              <a:rPr lang="en-US">
                <a:ea typeface="+mn-lt"/>
                <a:cs typeface="+mn-lt"/>
              </a:rPr>
              <a:t> COPD </a:t>
            </a:r>
            <a:r>
              <a:rPr lang="en-US" err="1">
                <a:ea typeface="+mn-lt"/>
                <a:cs typeface="+mn-lt"/>
              </a:rPr>
              <a:t>nặng</a:t>
            </a:r>
            <a:r>
              <a:rPr lang="en-US">
                <a:ea typeface="+mn-lt"/>
                <a:cs typeface="+mn-lt"/>
              </a:rPr>
              <a:t>, </a:t>
            </a:r>
            <a:r>
              <a:rPr lang="en-US" err="1">
                <a:ea typeface="+mn-lt"/>
                <a:cs typeface="+mn-lt"/>
              </a:rPr>
              <a:t>phức</a:t>
            </a:r>
            <a:r>
              <a:rPr lang="en-US">
                <a:ea typeface="+mn-lt"/>
                <a:cs typeface="+mn-lt"/>
              </a:rPr>
              <a:t> </a:t>
            </a:r>
            <a:r>
              <a:rPr lang="en-US" err="1">
                <a:ea typeface="+mn-lt"/>
                <a:cs typeface="+mn-lt"/>
              </a:rPr>
              <a:t>tạp</a:t>
            </a:r>
            <a:r>
              <a:rPr lang="en-US">
                <a:ea typeface="+mn-lt"/>
                <a:cs typeface="+mn-lt"/>
              </a:rPr>
              <a:t> do </a:t>
            </a:r>
            <a:r>
              <a:rPr lang="en-US" err="1">
                <a:ea typeface="+mn-lt"/>
                <a:cs typeface="+mn-lt"/>
              </a:rPr>
              <a:t>nhiễm</a:t>
            </a:r>
            <a:r>
              <a:rPr lang="en-US">
                <a:ea typeface="+mn-lt"/>
                <a:cs typeface="+mn-lt"/>
              </a:rPr>
              <a:t> </a:t>
            </a:r>
            <a:r>
              <a:rPr lang="en-US" err="1">
                <a:ea typeface="+mn-lt"/>
                <a:cs typeface="+mn-lt"/>
              </a:rPr>
              <a:t>trùng</a:t>
            </a:r>
            <a:r>
              <a:rPr lang="en-US">
                <a:ea typeface="+mn-lt"/>
                <a:cs typeface="+mn-lt"/>
              </a:rPr>
              <a:t> </a:t>
            </a:r>
            <a:r>
              <a:rPr lang="en-US" err="1">
                <a:ea typeface="+mn-lt"/>
                <a:cs typeface="+mn-lt"/>
              </a:rPr>
              <a:t>hô</a:t>
            </a:r>
            <a:r>
              <a:rPr lang="en-US">
                <a:ea typeface="+mn-lt"/>
                <a:cs typeface="+mn-lt"/>
              </a:rPr>
              <a:t> </a:t>
            </a:r>
            <a:r>
              <a:rPr lang="en-US" err="1">
                <a:ea typeface="+mn-lt"/>
                <a:cs typeface="+mn-lt"/>
              </a:rPr>
              <a:t>hấp</a:t>
            </a:r>
            <a:r>
              <a:rPr lang="en-US">
                <a:ea typeface="+mn-lt"/>
                <a:cs typeface="+mn-lt"/>
              </a:rPr>
              <a:t> </a:t>
            </a:r>
            <a:r>
              <a:rPr lang="en-US" err="1">
                <a:ea typeface="+mn-lt"/>
                <a:cs typeface="+mn-lt"/>
              </a:rPr>
              <a:t>trên</a:t>
            </a:r>
            <a:r>
              <a:rPr lang="en-US">
                <a:ea typeface="+mn-lt"/>
                <a:cs typeface="+mn-lt"/>
              </a:rPr>
              <a:t> </a:t>
            </a:r>
            <a:r>
              <a:rPr lang="en-US" err="1">
                <a:ea typeface="+mn-lt"/>
                <a:cs typeface="+mn-lt"/>
              </a:rPr>
              <a:t>biến</a:t>
            </a:r>
            <a:r>
              <a:rPr lang="en-US">
                <a:ea typeface="+mn-lt"/>
                <a:cs typeface="+mn-lt"/>
              </a:rPr>
              <a:t> </a:t>
            </a:r>
            <a:r>
              <a:rPr lang="en-US" err="1">
                <a:ea typeface="+mn-lt"/>
                <a:cs typeface="+mn-lt"/>
              </a:rPr>
              <a:t>chứng</a:t>
            </a:r>
            <a:r>
              <a:rPr lang="en-US">
                <a:ea typeface="+mn-lt"/>
                <a:cs typeface="+mn-lt"/>
              </a:rPr>
              <a:t> SHH(?)/COPD</a:t>
            </a:r>
            <a:r>
              <a:rPr lang="en-US"/>
              <a:t> </a:t>
            </a:r>
            <a:r>
              <a:rPr lang="en-US" err="1"/>
              <a:t>nhóm</a:t>
            </a:r>
            <a:r>
              <a:rPr lang="en-US"/>
              <a:t> A, do </a:t>
            </a:r>
            <a:r>
              <a:rPr lang="en-US" err="1"/>
              <a:t>hút</a:t>
            </a:r>
            <a:r>
              <a:rPr lang="en-US"/>
              <a:t> </a:t>
            </a:r>
            <a:r>
              <a:rPr lang="en-US" err="1"/>
              <a:t>thuốc</a:t>
            </a:r>
            <a:r>
              <a:rPr lang="en-US"/>
              <a:t> </a:t>
            </a:r>
            <a:r>
              <a:rPr lang="en-US" err="1"/>
              <a:t>lá</a:t>
            </a:r>
            <a:r>
              <a:rPr lang="en-US"/>
              <a:t>, </a:t>
            </a:r>
            <a:r>
              <a:rPr lang="en-US" err="1"/>
              <a:t>chưa</a:t>
            </a:r>
            <a:r>
              <a:rPr lang="en-US"/>
              <a:t> </a:t>
            </a:r>
            <a:r>
              <a:rPr lang="en-US" err="1"/>
              <a:t>biến</a:t>
            </a:r>
            <a:r>
              <a:rPr lang="en-US"/>
              <a:t> </a:t>
            </a:r>
            <a:r>
              <a:rPr lang="en-US" err="1"/>
              <a:t>chứng</a:t>
            </a:r>
            <a:r>
              <a:rPr lang="en-US"/>
              <a:t>/THA.</a:t>
            </a:r>
          </a:p>
        </p:txBody>
      </p:sp>
    </p:spTree>
    <p:extLst>
      <p:ext uri="{BB962C8B-B14F-4D97-AF65-F5344CB8AC3E}">
        <p14:creationId xmlns:p14="http://schemas.microsoft.com/office/powerpoint/2010/main" val="208248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t>PROVISIONAL AND DIFFERENTIAL DIAGNOSES WITH REASONING</a:t>
            </a:r>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a:bodyPr>
          <a:lstStyle/>
          <a:p>
            <a:pPr algn="just"/>
            <a:r>
              <a:rPr lang="en-US" b="1" u="sng">
                <a:ea typeface="+mn-lt"/>
                <a:cs typeface="+mn-lt"/>
              </a:rPr>
              <a:t>Provisional diagnosis</a:t>
            </a:r>
            <a:endParaRPr lang="en-US" b="1" u="sng"/>
          </a:p>
          <a:p>
            <a:pPr algn="just"/>
            <a:r>
              <a:rPr lang="en-US">
                <a:ea typeface="+mn-lt"/>
                <a:cs typeface="+mn-lt"/>
              </a:rPr>
              <a:t>Evidence for:</a:t>
            </a:r>
            <a:endParaRPr lang="en-US"/>
          </a:p>
          <a:p>
            <a:pPr lvl="1" algn="just"/>
            <a:r>
              <a:rPr lang="en-US">
                <a:ea typeface="+mn-lt"/>
                <a:cs typeface="+mn-lt"/>
              </a:rPr>
              <a:t>Patients with chronic obstructive airway disease (COPD) usually present with a persistent </a:t>
            </a:r>
            <a:r>
              <a:rPr lang="en-US" err="1">
                <a:ea typeface="+mn-lt"/>
                <a:cs typeface="+mn-lt"/>
              </a:rPr>
              <a:t>dyspnoea</a:t>
            </a:r>
            <a:r>
              <a:rPr lang="en-US">
                <a:ea typeface="+mn-lt"/>
                <a:cs typeface="+mn-lt"/>
              </a:rPr>
              <a:t> and reduced effort tolerance which was present in the history given by </a:t>
            </a:r>
            <a:r>
              <a:rPr lang="en-US" err="1">
                <a:ea typeface="+mn-lt"/>
                <a:cs typeface="+mn-lt"/>
              </a:rPr>
              <a:t>Mr</a:t>
            </a:r>
            <a:r>
              <a:rPr lang="en-US">
                <a:ea typeface="+mn-lt"/>
                <a:cs typeface="+mn-lt"/>
              </a:rPr>
              <a:t> TLT. He is also at increased risk of developing COPD due to exposure to associated risk factors such as tobacco smoke. He has been a chronic smoker for the past 40 years. There is also the presence of chronic cough occasionally associated with mucoid sputum which further suggests COPD. Physical findings of a hyperinflated chest and vesicular breathing with </a:t>
            </a:r>
            <a:r>
              <a:rPr lang="en-US" err="1">
                <a:ea typeface="+mn-lt"/>
                <a:cs typeface="+mn-lt"/>
              </a:rPr>
              <a:t>generalised</a:t>
            </a:r>
            <a:r>
              <a:rPr lang="en-US">
                <a:ea typeface="+mn-lt"/>
                <a:cs typeface="+mn-lt"/>
              </a:rPr>
              <a:t> expiratory rhonchi also point to an obstructive airway disease.</a:t>
            </a:r>
            <a:endParaRPr lang="en-US"/>
          </a:p>
        </p:txBody>
      </p:sp>
    </p:spTree>
    <p:extLst>
      <p:ext uri="{BB962C8B-B14F-4D97-AF65-F5344CB8AC3E}">
        <p14:creationId xmlns:p14="http://schemas.microsoft.com/office/powerpoint/2010/main" val="1972920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t>PROVISIONAL AND DIFFERENTIAL DIAGNOSES WITH REASONING</a:t>
            </a:r>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a:bodyPr>
          <a:lstStyle/>
          <a:p>
            <a:pPr algn="just"/>
            <a:r>
              <a:rPr lang="en-US" b="1" u="sng">
                <a:ea typeface="+mn-lt"/>
                <a:cs typeface="+mn-lt"/>
              </a:rPr>
              <a:t>Provisional diagnosis</a:t>
            </a:r>
            <a:endParaRPr lang="en-US" b="1" u="sng"/>
          </a:p>
          <a:p>
            <a:pPr algn="just"/>
            <a:r>
              <a:rPr lang="en-US">
                <a:ea typeface="+mn-lt"/>
                <a:cs typeface="+mn-lt"/>
              </a:rPr>
              <a:t>Evidence for:</a:t>
            </a:r>
            <a:endParaRPr lang="en-US"/>
          </a:p>
          <a:p>
            <a:pPr lvl="1" algn="just"/>
            <a:r>
              <a:rPr lang="en-US">
                <a:ea typeface="+mn-lt"/>
                <a:cs typeface="+mn-lt"/>
              </a:rPr>
              <a:t>During this admission </a:t>
            </a:r>
            <a:r>
              <a:rPr lang="en-US" err="1">
                <a:ea typeface="+mn-lt"/>
                <a:cs typeface="+mn-lt"/>
              </a:rPr>
              <a:t>Mr</a:t>
            </a:r>
            <a:r>
              <a:rPr lang="en-US">
                <a:ea typeface="+mn-lt"/>
                <a:cs typeface="+mn-lt"/>
              </a:rPr>
              <a:t> TLT had increasing severity of shortness of breath even at rest. This was associated with a wheeze that was described as noisy breathing. Sudden worsening of symptoms suggest an episode of acute exacerbation. The history of upper respiratory tract infection symptoms suggest that it was the trigger for this episode of exacerbation.</a:t>
            </a:r>
            <a:endParaRPr lang="en-US"/>
          </a:p>
          <a:p>
            <a:pPr lvl="1" algn="just"/>
            <a:endParaRPr lang="en-US"/>
          </a:p>
          <a:p>
            <a:pPr algn="just"/>
            <a:endParaRPr lang="en-US"/>
          </a:p>
        </p:txBody>
      </p:sp>
    </p:spTree>
    <p:extLst>
      <p:ext uri="{BB962C8B-B14F-4D97-AF65-F5344CB8AC3E}">
        <p14:creationId xmlns:p14="http://schemas.microsoft.com/office/powerpoint/2010/main" val="1958074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t>PROVISIONAL AND DIFFERENTIAL DIAGNOSES WITH REASONING</a:t>
            </a:r>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a:bodyPr>
          <a:lstStyle/>
          <a:p>
            <a:r>
              <a:rPr lang="en-US" b="1" u="sng">
                <a:ea typeface="+mn-lt"/>
                <a:cs typeface="+mn-lt"/>
              </a:rPr>
              <a:t>Differential diagnosis:</a:t>
            </a:r>
            <a:endParaRPr lang="en-US" b="1" u="sng"/>
          </a:p>
          <a:p>
            <a:pPr marL="0" indent="0">
              <a:buNone/>
            </a:pPr>
            <a:r>
              <a:rPr lang="en-US" b="1">
                <a:ea typeface="+mn-lt"/>
                <a:cs typeface="+mn-lt"/>
              </a:rPr>
              <a:t>1) Congestive cardiac failure.</a:t>
            </a:r>
            <a:endParaRPr lang="en-US" b="1"/>
          </a:p>
          <a:p>
            <a:pPr algn="just"/>
            <a:r>
              <a:rPr lang="en-US" err="1">
                <a:ea typeface="+mn-lt"/>
                <a:cs typeface="+mn-lt"/>
              </a:rPr>
              <a:t>Mr</a:t>
            </a:r>
            <a:r>
              <a:rPr lang="en-US">
                <a:ea typeface="+mn-lt"/>
                <a:cs typeface="+mn-lt"/>
              </a:rPr>
              <a:t> TLT may have developed congestive cardiac failure as a primary event or as a complication of chronic lung disease. There is history of reduced effort tolerance. Patients with congestive cardiac failure may also present with a wheeze and sudden increase in </a:t>
            </a:r>
            <a:r>
              <a:rPr lang="en-US" err="1">
                <a:ea typeface="+mn-lt"/>
                <a:cs typeface="+mn-lt"/>
              </a:rPr>
              <a:t>dyspnoea</a:t>
            </a:r>
            <a:r>
              <a:rPr lang="en-US">
                <a:ea typeface="+mn-lt"/>
                <a:cs typeface="+mn-lt"/>
              </a:rPr>
              <a:t>. Physical examination of fine crepitations at both bases of the lungs may also indicate congestive cardiac failure. There is also evidence of mildly raised JVP as well as mild </a:t>
            </a:r>
            <a:r>
              <a:rPr lang="en-US" err="1">
                <a:ea typeface="+mn-lt"/>
                <a:cs typeface="+mn-lt"/>
              </a:rPr>
              <a:t>pittint</a:t>
            </a:r>
            <a:r>
              <a:rPr lang="en-US">
                <a:ea typeface="+mn-lt"/>
                <a:cs typeface="+mn-lt"/>
              </a:rPr>
              <a:t> ankle </a:t>
            </a:r>
            <a:r>
              <a:rPr lang="en-US" err="1">
                <a:ea typeface="+mn-lt"/>
                <a:cs typeface="+mn-lt"/>
              </a:rPr>
              <a:t>oedema</a:t>
            </a:r>
            <a:r>
              <a:rPr lang="en-US">
                <a:ea typeface="+mn-lt"/>
                <a:cs typeface="+mn-lt"/>
              </a:rPr>
              <a:t>.</a:t>
            </a:r>
            <a:endParaRPr lang="en-US"/>
          </a:p>
          <a:p>
            <a:endParaRPr lang="en-US"/>
          </a:p>
        </p:txBody>
      </p:sp>
    </p:spTree>
    <p:extLst>
      <p:ext uri="{BB962C8B-B14F-4D97-AF65-F5344CB8AC3E}">
        <p14:creationId xmlns:p14="http://schemas.microsoft.com/office/powerpoint/2010/main" val="4082545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t>PROVISIONAL AND DIFFERENTIAL DIAGNOSES WITH REASONING</a:t>
            </a:r>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lnSpcReduction="10000"/>
          </a:bodyPr>
          <a:lstStyle/>
          <a:p>
            <a:pPr algn="just"/>
            <a:r>
              <a:rPr lang="en-US" b="1" u="sng">
                <a:ea typeface="+mn-lt"/>
                <a:cs typeface="+mn-lt"/>
              </a:rPr>
              <a:t>Differential diagnosis:</a:t>
            </a:r>
            <a:endParaRPr lang="en-US" b="1" u="sng"/>
          </a:p>
          <a:p>
            <a:pPr marL="0" indent="0" algn="just">
              <a:buNone/>
            </a:pPr>
            <a:r>
              <a:rPr lang="en-US" b="1">
                <a:ea typeface="+mn-lt"/>
                <a:cs typeface="+mn-lt"/>
              </a:rPr>
              <a:t>1) Congestive cardiac failure.</a:t>
            </a:r>
            <a:endParaRPr lang="en-US" b="1"/>
          </a:p>
          <a:p>
            <a:pPr algn="just"/>
            <a:r>
              <a:rPr lang="en-US">
                <a:ea typeface="+mn-lt"/>
                <a:cs typeface="+mn-lt"/>
              </a:rPr>
              <a:t>Evidence against:</a:t>
            </a:r>
            <a:endParaRPr lang="en-US"/>
          </a:p>
          <a:p>
            <a:pPr lvl="1" algn="just"/>
            <a:r>
              <a:rPr lang="en-US">
                <a:ea typeface="+mn-lt"/>
                <a:cs typeface="+mn-lt"/>
              </a:rPr>
              <a:t>There is no history of any cause of heart failure such as </a:t>
            </a:r>
            <a:r>
              <a:rPr lang="en-US" err="1">
                <a:ea typeface="+mn-lt"/>
                <a:cs typeface="+mn-lt"/>
              </a:rPr>
              <a:t>ischaemic</a:t>
            </a:r>
            <a:r>
              <a:rPr lang="en-US">
                <a:ea typeface="+mn-lt"/>
                <a:cs typeface="+mn-lt"/>
              </a:rPr>
              <a:t> heart disease or cardiac valve defect. </a:t>
            </a:r>
            <a:r>
              <a:rPr lang="en-US" err="1">
                <a:ea typeface="+mn-lt"/>
                <a:cs typeface="+mn-lt"/>
              </a:rPr>
              <a:t>Mr</a:t>
            </a:r>
            <a:r>
              <a:rPr lang="en-US">
                <a:ea typeface="+mn-lt"/>
                <a:cs typeface="+mn-lt"/>
              </a:rPr>
              <a:t> TLT’s previous records during follow-up show well controlled blood pressure.</a:t>
            </a:r>
            <a:endParaRPr lang="en-US"/>
          </a:p>
          <a:p>
            <a:pPr lvl="1" algn="just"/>
            <a:r>
              <a:rPr lang="en-US">
                <a:ea typeface="+mn-lt"/>
                <a:cs typeface="+mn-lt"/>
              </a:rPr>
              <a:t>Additional investigations need to be carried out in order to rule out this condition. A chest plain radiograph may be done in order to look for evidence of heart failure such as cardiomegaly. An ECG may be done to look for right atrial hypertrophy. An echocardiogram should also be performed in order to assess the function of the ventricles.</a:t>
            </a:r>
            <a:endParaRPr lang="en-US"/>
          </a:p>
          <a:p>
            <a:pPr algn="just"/>
            <a:endParaRPr lang="en-US"/>
          </a:p>
        </p:txBody>
      </p:sp>
    </p:spTree>
    <p:extLst>
      <p:ext uri="{BB962C8B-B14F-4D97-AF65-F5344CB8AC3E}">
        <p14:creationId xmlns:p14="http://schemas.microsoft.com/office/powerpoint/2010/main" val="1467479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t>PROVISIONAL AND DIFFERENTIAL DIAGNOSES WITH REASONING</a:t>
            </a:r>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a:bodyPr>
          <a:lstStyle/>
          <a:p>
            <a:pPr algn="just"/>
            <a:r>
              <a:rPr lang="en-US" b="1" u="sng">
                <a:ea typeface="+mn-lt"/>
                <a:cs typeface="+mn-lt"/>
              </a:rPr>
              <a:t>Differential diagnosis:</a:t>
            </a:r>
            <a:endParaRPr lang="en-US" b="1" u="sng"/>
          </a:p>
          <a:p>
            <a:pPr marL="0" indent="0" algn="just">
              <a:buNone/>
            </a:pPr>
            <a:r>
              <a:rPr lang="en-US" b="1">
                <a:ea typeface="+mn-lt"/>
                <a:cs typeface="+mn-lt"/>
              </a:rPr>
              <a:t>2) Bronchiectasis:</a:t>
            </a:r>
          </a:p>
          <a:p>
            <a:pPr algn="just"/>
            <a:r>
              <a:rPr lang="en-US">
                <a:ea typeface="+mn-lt"/>
                <a:cs typeface="+mn-lt"/>
              </a:rPr>
              <a:t>Patients with bronchiectasis have a history of chronic cough as well as production of copious amounts of sputum. They may also have persistent shortness of breath, reduced effort tolerance and wheeze.</a:t>
            </a:r>
          </a:p>
          <a:p>
            <a:pPr algn="just"/>
            <a:endParaRPr lang="en-US"/>
          </a:p>
        </p:txBody>
      </p:sp>
    </p:spTree>
    <p:extLst>
      <p:ext uri="{BB962C8B-B14F-4D97-AF65-F5344CB8AC3E}">
        <p14:creationId xmlns:p14="http://schemas.microsoft.com/office/powerpoint/2010/main" val="3358423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t>PROVISIONAL AND DIFFERENTIAL DIAGNOSES WITH REASONING</a:t>
            </a:r>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lnSpcReduction="10000"/>
          </a:bodyPr>
          <a:lstStyle/>
          <a:p>
            <a:pPr algn="just"/>
            <a:r>
              <a:rPr lang="en-US" b="1" u="sng">
                <a:ea typeface="+mn-lt"/>
                <a:cs typeface="+mn-lt"/>
              </a:rPr>
              <a:t>Differential diagnosis:</a:t>
            </a:r>
            <a:endParaRPr lang="en-US" b="1" u="sng"/>
          </a:p>
          <a:p>
            <a:pPr marL="0" indent="0" algn="just">
              <a:buNone/>
            </a:pPr>
            <a:r>
              <a:rPr lang="en-US" b="1">
                <a:ea typeface="+mn-lt"/>
                <a:cs typeface="+mn-lt"/>
              </a:rPr>
              <a:t>2) Bronchiectasis:</a:t>
            </a:r>
          </a:p>
          <a:p>
            <a:pPr algn="just"/>
            <a:r>
              <a:rPr lang="en-US">
                <a:ea typeface="+mn-lt"/>
                <a:cs typeface="+mn-lt"/>
              </a:rPr>
              <a:t>Evidence against:</a:t>
            </a:r>
          </a:p>
          <a:p>
            <a:pPr lvl="1" algn="just"/>
            <a:r>
              <a:rPr lang="en-US">
                <a:ea typeface="+mn-lt"/>
                <a:cs typeface="+mn-lt"/>
              </a:rPr>
              <a:t>The sputum produced by </a:t>
            </a:r>
            <a:r>
              <a:rPr lang="en-US" err="1">
                <a:ea typeface="+mn-lt"/>
                <a:cs typeface="+mn-lt"/>
              </a:rPr>
              <a:t>Mr</a:t>
            </a:r>
            <a:r>
              <a:rPr lang="en-US">
                <a:ea typeface="+mn-lt"/>
                <a:cs typeface="+mn-lt"/>
              </a:rPr>
              <a:t> TLT is mucoid in nature and not purulent which is typical in bronchiectasis. It is also not copious and foul smelling in nature. On physical examination, coarse crepitations would be heard in bronchiectasis as opposed to the fine crepitations heard in </a:t>
            </a:r>
            <a:r>
              <a:rPr lang="en-US" err="1">
                <a:ea typeface="+mn-lt"/>
                <a:cs typeface="+mn-lt"/>
              </a:rPr>
              <a:t>Mr</a:t>
            </a:r>
            <a:r>
              <a:rPr lang="en-US">
                <a:ea typeface="+mn-lt"/>
                <a:cs typeface="+mn-lt"/>
              </a:rPr>
              <a:t> TLT. There is also no evidence of clubbing.</a:t>
            </a:r>
            <a:endParaRPr lang="en-US"/>
          </a:p>
          <a:p>
            <a:pPr algn="just"/>
            <a:r>
              <a:rPr lang="en-US">
                <a:ea typeface="+mn-lt"/>
                <a:cs typeface="+mn-lt"/>
              </a:rPr>
              <a:t>Chest plain radiograph should be done in order to look for thickened bronchial walls or cystic shadows.</a:t>
            </a:r>
            <a:endParaRPr lang="en-US"/>
          </a:p>
          <a:p>
            <a:pPr marL="0" indent="0" algn="just">
              <a:buNone/>
            </a:pPr>
            <a:endParaRPr lang="en-US"/>
          </a:p>
          <a:p>
            <a:pPr algn="just"/>
            <a:endParaRPr lang="en-US"/>
          </a:p>
        </p:txBody>
      </p:sp>
    </p:spTree>
    <p:extLst>
      <p:ext uri="{BB962C8B-B14F-4D97-AF65-F5344CB8AC3E}">
        <p14:creationId xmlns:p14="http://schemas.microsoft.com/office/powerpoint/2010/main" val="400203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D9227412-8E1E-4AD9-9368-0C4675469F7B}"/>
              </a:ext>
            </a:extLst>
          </p:cNvPr>
          <p:cNvSpPr>
            <a:spLocks noGrp="1"/>
          </p:cNvSpPr>
          <p:nvPr>
            <p:ph type="title"/>
          </p:nvPr>
        </p:nvSpPr>
        <p:spPr>
          <a:xfrm>
            <a:off x="3506755" y="365125"/>
            <a:ext cx="7161245" cy="1325563"/>
          </a:xfrm>
        </p:spPr>
        <p:txBody>
          <a:bodyPr>
            <a:normAutofit/>
          </a:bodyPr>
          <a:lstStyle/>
          <a:p>
            <a:r>
              <a:rPr lang="en-US" sz="3600">
                <a:ea typeface="+mj-lt"/>
                <a:cs typeface="+mj-lt"/>
              </a:rPr>
              <a:t>History of present illness (HPI):</a:t>
            </a:r>
            <a:endParaRPr lang="en-US" sz="3600"/>
          </a:p>
        </p:txBody>
      </p:sp>
      <p:sp>
        <p:nvSpPr>
          <p:cNvPr id="5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5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57" name="Straight Connector 56">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59"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FDB507A0-5F4C-46C7-AC2B-0913710782D4}"/>
              </a:ext>
            </a:extLst>
          </p:cNvPr>
          <p:cNvGraphicFramePr>
            <a:graphicFrameLocks noGrp="1"/>
          </p:cNvGraphicFramePr>
          <p:nvPr>
            <p:ph idx="1"/>
            <p:extLst>
              <p:ext uri="{D42A27DB-BD31-4B8C-83A1-F6EECF244321}">
                <p14:modId xmlns:p14="http://schemas.microsoft.com/office/powerpoint/2010/main" val="189782485"/>
              </p:ext>
            </p:extLst>
          </p:nvPr>
        </p:nvGraphicFramePr>
        <p:xfrm>
          <a:off x="176842" y="1538078"/>
          <a:ext cx="11823939" cy="5429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0463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t>IDENTIFY AND PRIORITISE THE PROBLEMS</a:t>
            </a:r>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fontScale="92500" lnSpcReduction="20000"/>
          </a:bodyPr>
          <a:lstStyle/>
          <a:p>
            <a:pPr marL="0" indent="0" algn="just">
              <a:buNone/>
            </a:pPr>
            <a:r>
              <a:rPr lang="en-US" b="1">
                <a:ea typeface="+mn-lt"/>
                <a:cs typeface="+mn-lt"/>
              </a:rPr>
              <a:t>1. Shortness of breath and reduced effort tolerance</a:t>
            </a:r>
            <a:endParaRPr lang="en-US" b="1"/>
          </a:p>
          <a:p>
            <a:pPr algn="just"/>
            <a:r>
              <a:rPr lang="en-US" err="1">
                <a:ea typeface="+mn-lt"/>
                <a:cs typeface="+mn-lt"/>
              </a:rPr>
              <a:t>Mr</a:t>
            </a:r>
            <a:r>
              <a:rPr lang="en-US">
                <a:ea typeface="+mn-lt"/>
                <a:cs typeface="+mn-lt"/>
              </a:rPr>
              <a:t> TLT’s chief complaint is shortness of breath. This may be attributed to the increase in number of goblet cells and later on fibrosis of the bronchial walls causing airway obstruction seen in chronic obstructive airway disease. The shortness of breath may be partially relieved with the use of nebulization of ipratropium bromide, salbutamol and normal saline or with the use of metered dose inhalers. Chest physiotherapy may also be useful.</a:t>
            </a:r>
            <a:endParaRPr lang="en-US"/>
          </a:p>
          <a:p>
            <a:pPr algn="just"/>
            <a:r>
              <a:rPr lang="en-US" err="1">
                <a:ea typeface="+mn-lt"/>
                <a:cs typeface="+mn-lt"/>
              </a:rPr>
              <a:t>Mr</a:t>
            </a:r>
            <a:r>
              <a:rPr lang="en-US">
                <a:ea typeface="+mn-lt"/>
                <a:cs typeface="+mn-lt"/>
              </a:rPr>
              <a:t> TLT also has had reduced effort tolerance and persistent </a:t>
            </a:r>
            <a:r>
              <a:rPr lang="en-US" err="1">
                <a:ea typeface="+mn-lt"/>
                <a:cs typeface="+mn-lt"/>
              </a:rPr>
              <a:t>dyspnoea</a:t>
            </a:r>
            <a:r>
              <a:rPr lang="en-US">
                <a:ea typeface="+mn-lt"/>
                <a:cs typeface="+mn-lt"/>
              </a:rPr>
              <a:t> for the past a year. As such he may require the use of ipratropium bromide in a metered dose inhaler upon discharge in order to feel less breathless due to the bronchodilator effect of the ipratropium bromide.</a:t>
            </a:r>
            <a:endParaRPr lang="en-US"/>
          </a:p>
        </p:txBody>
      </p:sp>
    </p:spTree>
    <p:extLst>
      <p:ext uri="{BB962C8B-B14F-4D97-AF65-F5344CB8AC3E}">
        <p14:creationId xmlns:p14="http://schemas.microsoft.com/office/powerpoint/2010/main" val="2627230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ea typeface="+mj-lt"/>
                <a:cs typeface="+mj-lt"/>
              </a:rPr>
              <a:t>IDENTIFY AND PRIORITISE THE PROBLEMS</a:t>
            </a:r>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lnSpcReduction="10000"/>
          </a:bodyPr>
          <a:lstStyle/>
          <a:p>
            <a:pPr marL="0" indent="0">
              <a:buNone/>
            </a:pPr>
            <a:r>
              <a:rPr lang="en-US" b="1">
                <a:ea typeface="+mn-lt"/>
                <a:cs typeface="+mn-lt"/>
              </a:rPr>
              <a:t>2. Upper respiratory tract infection</a:t>
            </a:r>
            <a:endParaRPr lang="en-US" b="1"/>
          </a:p>
          <a:p>
            <a:r>
              <a:rPr lang="en-US" err="1">
                <a:ea typeface="+mn-lt"/>
                <a:cs typeface="+mn-lt"/>
              </a:rPr>
              <a:t>Mr</a:t>
            </a:r>
            <a:r>
              <a:rPr lang="en-US">
                <a:ea typeface="+mn-lt"/>
                <a:cs typeface="+mn-lt"/>
              </a:rPr>
              <a:t> TLT may require antibiotics as he still has symptoms of upper respiratory tract infection such as sore throat. Furthermore patients who present with an acute exacerbation are at greater risk of having a bacterial infection. This is because of the depressed immune state that the patient is in as a result of the acute illness as well as due to any steroids that would be given as part of the management plan. The appropriateness of usage of antibiotics in chronic obstructive airway disease will be further discussed below.</a:t>
            </a:r>
            <a:endParaRPr lang="en-US"/>
          </a:p>
          <a:p>
            <a:endParaRPr lang="en-US"/>
          </a:p>
        </p:txBody>
      </p:sp>
    </p:spTree>
    <p:extLst>
      <p:ext uri="{BB962C8B-B14F-4D97-AF65-F5344CB8AC3E}">
        <p14:creationId xmlns:p14="http://schemas.microsoft.com/office/powerpoint/2010/main" val="1001084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ea typeface="+mj-lt"/>
                <a:cs typeface="+mj-lt"/>
              </a:rPr>
              <a:t>IDENTIFY AND PRIORITISE THE PROBLEMS</a:t>
            </a:r>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a:bodyPr>
          <a:lstStyle/>
          <a:p>
            <a:pPr marL="0" indent="0">
              <a:buNone/>
            </a:pPr>
            <a:r>
              <a:rPr lang="en-US" b="1">
                <a:ea typeface="+mn-lt"/>
                <a:cs typeface="+mn-lt"/>
              </a:rPr>
              <a:t>3. Adequate inhaler technique</a:t>
            </a:r>
            <a:endParaRPr lang="en-US" b="1"/>
          </a:p>
          <a:p>
            <a:r>
              <a:rPr lang="en-US" err="1">
                <a:ea typeface="+mn-lt"/>
                <a:cs typeface="+mn-lt"/>
              </a:rPr>
              <a:t>Mr</a:t>
            </a:r>
            <a:r>
              <a:rPr lang="en-US">
                <a:ea typeface="+mn-lt"/>
                <a:cs typeface="+mn-lt"/>
              </a:rPr>
              <a:t> TLT would need to be taught about the correct technique to be used when using metered dose inhalers. He would probably require daily use of ipratropium bromide metered dose inhalers to reduce his breathlessness. In the event that he is unable to learn proper technique, he may be encouraged to buy an </a:t>
            </a:r>
            <a:r>
              <a:rPr lang="en-US" err="1">
                <a:ea typeface="+mn-lt"/>
                <a:cs typeface="+mn-lt"/>
              </a:rPr>
              <a:t>aerochamber</a:t>
            </a:r>
            <a:r>
              <a:rPr lang="en-US">
                <a:ea typeface="+mn-lt"/>
                <a:cs typeface="+mn-lt"/>
              </a:rPr>
              <a:t>.</a:t>
            </a:r>
            <a:endParaRPr lang="en-US"/>
          </a:p>
          <a:p>
            <a:endParaRPr lang="en-US"/>
          </a:p>
        </p:txBody>
      </p:sp>
    </p:spTree>
    <p:extLst>
      <p:ext uri="{BB962C8B-B14F-4D97-AF65-F5344CB8AC3E}">
        <p14:creationId xmlns:p14="http://schemas.microsoft.com/office/powerpoint/2010/main" val="933469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ea typeface="+mj-lt"/>
                <a:cs typeface="+mj-lt"/>
              </a:rPr>
              <a:t>IDENTIFY AND PRIORITISE THE PROBLEMS</a:t>
            </a:r>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a:bodyPr>
          <a:lstStyle/>
          <a:p>
            <a:pPr marL="0" indent="0">
              <a:buNone/>
            </a:pPr>
            <a:r>
              <a:rPr lang="en-US" b="1">
                <a:ea typeface="+mn-lt"/>
                <a:cs typeface="+mn-lt"/>
              </a:rPr>
              <a:t>4. Smoking cessation</a:t>
            </a:r>
            <a:endParaRPr lang="en-US" b="1"/>
          </a:p>
          <a:p>
            <a:r>
              <a:rPr lang="en-US" err="1">
                <a:ea typeface="+mn-lt"/>
                <a:cs typeface="+mn-lt"/>
              </a:rPr>
              <a:t>Mr</a:t>
            </a:r>
            <a:r>
              <a:rPr lang="en-US">
                <a:ea typeface="+mn-lt"/>
                <a:cs typeface="+mn-lt"/>
              </a:rPr>
              <a:t> TLT should be counseled on smoking cessation as it has been proven that smoking cessation would alter the course of progression in COPD and is associated with lower all-cause mortality. He should be counseled on the various options of smoking cessation which will be discussed further below.</a:t>
            </a:r>
            <a:endParaRPr lang="en-US"/>
          </a:p>
          <a:p>
            <a:endParaRPr lang="en-US"/>
          </a:p>
        </p:txBody>
      </p:sp>
    </p:spTree>
    <p:extLst>
      <p:ext uri="{BB962C8B-B14F-4D97-AF65-F5344CB8AC3E}">
        <p14:creationId xmlns:p14="http://schemas.microsoft.com/office/powerpoint/2010/main" val="4017981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BA6F-9C2D-4340-92CA-E18130997AE4}"/>
              </a:ext>
            </a:extLst>
          </p:cNvPr>
          <p:cNvSpPr>
            <a:spLocks noGrp="1"/>
          </p:cNvSpPr>
          <p:nvPr>
            <p:ph type="title"/>
          </p:nvPr>
        </p:nvSpPr>
        <p:spPr>
          <a:xfrm>
            <a:off x="838200" y="365125"/>
            <a:ext cx="10515600" cy="2461374"/>
          </a:xfrm>
        </p:spPr>
        <p:txBody>
          <a:bodyPr>
            <a:normAutofit fontScale="90000"/>
          </a:bodyPr>
          <a:lstStyle/>
          <a:p>
            <a:r>
              <a:rPr lang="en-US"/>
              <a:t>PLAN OF INVESTIGATION, JUSTIFICATIONS FOR THE SELECTION OF TESTS OR PROCEDURES, AND INTERPRETATION OF RESULTS</a:t>
            </a:r>
          </a:p>
        </p:txBody>
      </p:sp>
      <p:sp>
        <p:nvSpPr>
          <p:cNvPr id="3" name="Content Placeholder 2">
            <a:extLst>
              <a:ext uri="{FF2B5EF4-FFF2-40B4-BE49-F238E27FC236}">
                <a16:creationId xmlns:a16="http://schemas.microsoft.com/office/drawing/2014/main" id="{92A9A013-505C-40EE-9C7D-F05807303827}"/>
              </a:ext>
            </a:extLst>
          </p:cNvPr>
          <p:cNvSpPr>
            <a:spLocks noGrp="1"/>
          </p:cNvSpPr>
          <p:nvPr>
            <p:ph idx="1"/>
          </p:nvPr>
        </p:nvSpPr>
        <p:spPr>
          <a:xfrm>
            <a:off x="838200" y="2832040"/>
            <a:ext cx="10515600" cy="3344923"/>
          </a:xfrm>
        </p:spPr>
        <p:txBody>
          <a:bodyPr vert="horz" lIns="91440" tIns="45720" rIns="91440" bIns="45720" rtlCol="0" anchor="t">
            <a:normAutofit/>
          </a:bodyPr>
          <a:lstStyle/>
          <a:p>
            <a:pPr marL="0" indent="0" algn="just">
              <a:buNone/>
            </a:pPr>
            <a:r>
              <a:rPr lang="en-US" b="1">
                <a:ea typeface="+mn-lt"/>
                <a:cs typeface="+mn-lt"/>
              </a:rPr>
              <a:t>1) Full Blood Count</a:t>
            </a:r>
            <a:endParaRPr lang="en-US">
              <a:ea typeface="+mn-lt"/>
              <a:cs typeface="+mn-lt"/>
            </a:endParaRPr>
          </a:p>
          <a:p>
            <a:pPr algn="just"/>
            <a:r>
              <a:rPr lang="en-US">
                <a:ea typeface="+mn-lt"/>
                <a:cs typeface="+mn-lt"/>
              </a:rPr>
              <a:t>Justification: In order to view the total white count as well as the differential count to see if there is an infection which has caused this episode of exacerbation. There may also be secondary polycythemia if the patient has chronic pulmonary hypertension.</a:t>
            </a:r>
            <a:br>
              <a:rPr lang="en-US">
                <a:ea typeface="+mn-lt"/>
                <a:cs typeface="+mn-lt"/>
              </a:rPr>
            </a:br>
            <a:endParaRPr lang="en-US">
              <a:ea typeface="+mn-lt"/>
              <a:cs typeface="+mn-lt"/>
            </a:endParaRPr>
          </a:p>
          <a:p>
            <a:pPr algn="just"/>
            <a:endParaRPr lang="en-US" b="1"/>
          </a:p>
        </p:txBody>
      </p:sp>
    </p:spTree>
    <p:extLst>
      <p:ext uri="{BB962C8B-B14F-4D97-AF65-F5344CB8AC3E}">
        <p14:creationId xmlns:p14="http://schemas.microsoft.com/office/powerpoint/2010/main" val="1307412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A9A013-505C-40EE-9C7D-F05807303827}"/>
              </a:ext>
            </a:extLst>
          </p:cNvPr>
          <p:cNvSpPr>
            <a:spLocks noGrp="1"/>
          </p:cNvSpPr>
          <p:nvPr>
            <p:ph idx="1"/>
          </p:nvPr>
        </p:nvSpPr>
        <p:spPr>
          <a:xfrm>
            <a:off x="838200" y="416644"/>
            <a:ext cx="10515600" cy="5760319"/>
          </a:xfrm>
        </p:spPr>
        <p:txBody>
          <a:bodyPr vert="horz" lIns="91440" tIns="45720" rIns="91440" bIns="45720" rtlCol="0" anchor="t">
            <a:normAutofit fontScale="85000" lnSpcReduction="20000"/>
          </a:bodyPr>
          <a:lstStyle/>
          <a:p>
            <a:r>
              <a:rPr lang="en-US">
                <a:ea typeface="+mn-lt"/>
                <a:cs typeface="+mn-lt"/>
              </a:rPr>
              <a:t>Results:</a:t>
            </a:r>
            <a:endParaRPr lang="en-US" b="1"/>
          </a:p>
          <a:p>
            <a:pPr marL="0" indent="0">
              <a:buNone/>
            </a:pPr>
            <a:r>
              <a:rPr lang="en-US">
                <a:ea typeface="+mn-lt"/>
                <a:cs typeface="+mn-lt"/>
              </a:rPr>
              <a:t>White cell count : 7.91 X 109/L</a:t>
            </a:r>
            <a:endParaRPr lang="en-US"/>
          </a:p>
          <a:p>
            <a:pPr marL="0" indent="0">
              <a:buNone/>
            </a:pPr>
            <a:r>
              <a:rPr lang="en-US">
                <a:ea typeface="+mn-lt"/>
                <a:cs typeface="+mn-lt"/>
              </a:rPr>
              <a:t>Red blood cell : 4.48 X 1012/L</a:t>
            </a:r>
            <a:endParaRPr lang="en-US"/>
          </a:p>
          <a:p>
            <a:pPr marL="0" indent="0">
              <a:buNone/>
            </a:pPr>
            <a:r>
              <a:rPr lang="en-US" err="1">
                <a:ea typeface="+mn-lt"/>
                <a:cs typeface="+mn-lt"/>
              </a:rPr>
              <a:t>Haemoglobin</a:t>
            </a:r>
            <a:r>
              <a:rPr lang="en-US">
                <a:ea typeface="+mn-lt"/>
                <a:cs typeface="+mn-lt"/>
              </a:rPr>
              <a:t> : 133.00 g/dl</a:t>
            </a:r>
            <a:endParaRPr lang="en-US"/>
          </a:p>
          <a:p>
            <a:pPr marL="0" indent="0">
              <a:buNone/>
            </a:pPr>
            <a:r>
              <a:rPr lang="en-US" err="1">
                <a:ea typeface="+mn-lt"/>
                <a:cs typeface="+mn-lt"/>
              </a:rPr>
              <a:t>Haematocrit</a:t>
            </a:r>
            <a:r>
              <a:rPr lang="en-US">
                <a:ea typeface="+mn-lt"/>
                <a:cs typeface="+mn-lt"/>
              </a:rPr>
              <a:t> : 42.00 ratio</a:t>
            </a:r>
            <a:endParaRPr lang="en-US"/>
          </a:p>
          <a:p>
            <a:pPr marL="0" indent="0">
              <a:buNone/>
            </a:pPr>
            <a:r>
              <a:rPr lang="en-US">
                <a:ea typeface="+mn-lt"/>
                <a:cs typeface="+mn-lt"/>
              </a:rPr>
              <a:t>Mean cell volume : 93.80 </a:t>
            </a:r>
            <a:r>
              <a:rPr lang="en-US" err="1">
                <a:ea typeface="+mn-lt"/>
                <a:cs typeface="+mn-lt"/>
              </a:rPr>
              <a:t>fL</a:t>
            </a:r>
            <a:endParaRPr lang="en-US"/>
          </a:p>
          <a:p>
            <a:pPr marL="0" indent="0">
              <a:buNone/>
            </a:pPr>
            <a:r>
              <a:rPr lang="en-US">
                <a:ea typeface="+mn-lt"/>
                <a:cs typeface="+mn-lt"/>
              </a:rPr>
              <a:t>Mean cell </a:t>
            </a:r>
            <a:r>
              <a:rPr lang="en-US" err="1">
                <a:ea typeface="+mn-lt"/>
                <a:cs typeface="+mn-lt"/>
              </a:rPr>
              <a:t>haemoglobin</a:t>
            </a:r>
            <a:r>
              <a:rPr lang="en-US">
                <a:ea typeface="+mn-lt"/>
                <a:cs typeface="+mn-lt"/>
              </a:rPr>
              <a:t> : 29.70 </a:t>
            </a:r>
            <a:r>
              <a:rPr lang="en-US" err="1">
                <a:ea typeface="+mn-lt"/>
                <a:cs typeface="+mn-lt"/>
              </a:rPr>
              <a:t>pg</a:t>
            </a:r>
            <a:endParaRPr lang="en-US"/>
          </a:p>
          <a:p>
            <a:pPr marL="0" indent="0">
              <a:buNone/>
            </a:pPr>
            <a:r>
              <a:rPr lang="en-US">
                <a:ea typeface="+mn-lt"/>
                <a:cs typeface="+mn-lt"/>
              </a:rPr>
              <a:t>Mean cell </a:t>
            </a:r>
            <a:r>
              <a:rPr lang="en-US" err="1">
                <a:ea typeface="+mn-lt"/>
                <a:cs typeface="+mn-lt"/>
              </a:rPr>
              <a:t>haemoglobin</a:t>
            </a:r>
            <a:r>
              <a:rPr lang="en-US">
                <a:ea typeface="+mn-lt"/>
                <a:cs typeface="+mn-lt"/>
              </a:rPr>
              <a:t> conc. : 317.00 g/l</a:t>
            </a:r>
            <a:endParaRPr lang="en-US"/>
          </a:p>
          <a:p>
            <a:pPr marL="0" indent="0">
              <a:buNone/>
            </a:pPr>
            <a:r>
              <a:rPr lang="en-US">
                <a:ea typeface="+mn-lt"/>
                <a:cs typeface="+mn-lt"/>
              </a:rPr>
              <a:t>Platelets : 141.00 X 109/L</a:t>
            </a:r>
            <a:endParaRPr lang="en-US"/>
          </a:p>
          <a:p>
            <a:pPr marL="0" indent="0">
              <a:buNone/>
            </a:pPr>
            <a:r>
              <a:rPr lang="en-US">
                <a:ea typeface="+mn-lt"/>
                <a:cs typeface="+mn-lt"/>
              </a:rPr>
              <a:t>Differential count</a:t>
            </a:r>
            <a:endParaRPr lang="en-US"/>
          </a:p>
          <a:p>
            <a:pPr marL="0" indent="0">
              <a:buNone/>
            </a:pPr>
            <a:r>
              <a:rPr lang="en-US">
                <a:ea typeface="+mn-lt"/>
                <a:cs typeface="+mn-lt"/>
              </a:rPr>
              <a:t>Neutrophils : 60.10% 4.76 X 109/L</a:t>
            </a:r>
            <a:endParaRPr lang="en-US"/>
          </a:p>
          <a:p>
            <a:pPr marL="0" indent="0">
              <a:buNone/>
            </a:pPr>
            <a:r>
              <a:rPr lang="en-US">
                <a:ea typeface="+mn-lt"/>
                <a:cs typeface="+mn-lt"/>
              </a:rPr>
              <a:t>Lymphocytes : 25.30% 2.00 X 109/L</a:t>
            </a:r>
            <a:endParaRPr lang="en-US"/>
          </a:p>
          <a:p>
            <a:pPr marL="0" indent="0">
              <a:buNone/>
            </a:pPr>
            <a:r>
              <a:rPr lang="en-US">
                <a:ea typeface="+mn-lt"/>
                <a:cs typeface="+mn-lt"/>
              </a:rPr>
              <a:t>Monocytes : 13.80% 1.09 X 109/L</a:t>
            </a:r>
            <a:endParaRPr lang="en-US"/>
          </a:p>
          <a:p>
            <a:pPr marL="0" indent="0">
              <a:buNone/>
            </a:pPr>
            <a:r>
              <a:rPr lang="en-US">
                <a:ea typeface="+mn-lt"/>
                <a:cs typeface="+mn-lt"/>
              </a:rPr>
              <a:t>Eosinophils : 0.50% 0.04 X 109/L</a:t>
            </a:r>
            <a:endParaRPr lang="en-US"/>
          </a:p>
          <a:p>
            <a:pPr marL="0" indent="0">
              <a:buNone/>
            </a:pPr>
            <a:r>
              <a:rPr lang="en-US">
                <a:ea typeface="+mn-lt"/>
                <a:cs typeface="+mn-lt"/>
              </a:rPr>
              <a:t>Basophils : 0.30% 0.02 X 109/L</a:t>
            </a:r>
            <a:endParaRPr lang="en-US"/>
          </a:p>
          <a:p>
            <a:endParaRPr lang="en-US" b="1"/>
          </a:p>
        </p:txBody>
      </p:sp>
    </p:spTree>
    <p:extLst>
      <p:ext uri="{BB962C8B-B14F-4D97-AF65-F5344CB8AC3E}">
        <p14:creationId xmlns:p14="http://schemas.microsoft.com/office/powerpoint/2010/main" val="34222107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BA6F-9C2D-4340-92CA-E18130997AE4}"/>
              </a:ext>
            </a:extLst>
          </p:cNvPr>
          <p:cNvSpPr>
            <a:spLocks noGrp="1"/>
          </p:cNvSpPr>
          <p:nvPr>
            <p:ph type="title"/>
          </p:nvPr>
        </p:nvSpPr>
        <p:spPr>
          <a:xfrm>
            <a:off x="838200" y="365125"/>
            <a:ext cx="10515600" cy="2461374"/>
          </a:xfrm>
        </p:spPr>
        <p:txBody>
          <a:bodyPr>
            <a:normAutofit fontScale="90000"/>
          </a:bodyPr>
          <a:lstStyle/>
          <a:p>
            <a:r>
              <a:rPr lang="en-US"/>
              <a:t>PLAN OF INVESTIGATION, JUSTIFICATIONS FOR THE SELECTION OF TESTS OR PROCEDURES, AND INTERPRETATION OF RESULTS</a:t>
            </a:r>
          </a:p>
        </p:txBody>
      </p:sp>
      <p:sp>
        <p:nvSpPr>
          <p:cNvPr id="3" name="Content Placeholder 2">
            <a:extLst>
              <a:ext uri="{FF2B5EF4-FFF2-40B4-BE49-F238E27FC236}">
                <a16:creationId xmlns:a16="http://schemas.microsoft.com/office/drawing/2014/main" id="{92A9A013-505C-40EE-9C7D-F05807303827}"/>
              </a:ext>
            </a:extLst>
          </p:cNvPr>
          <p:cNvSpPr>
            <a:spLocks noGrp="1"/>
          </p:cNvSpPr>
          <p:nvPr>
            <p:ph idx="1"/>
          </p:nvPr>
        </p:nvSpPr>
        <p:spPr>
          <a:xfrm>
            <a:off x="838200" y="2832040"/>
            <a:ext cx="10515600" cy="3344923"/>
          </a:xfrm>
        </p:spPr>
        <p:txBody>
          <a:bodyPr vert="horz" lIns="91440" tIns="45720" rIns="91440" bIns="45720" rtlCol="0" anchor="t">
            <a:normAutofit/>
          </a:bodyPr>
          <a:lstStyle/>
          <a:p>
            <a:pPr marL="0" indent="0">
              <a:buNone/>
            </a:pPr>
            <a:r>
              <a:rPr lang="en-US" b="1">
                <a:ea typeface="+mn-lt"/>
                <a:cs typeface="+mn-lt"/>
              </a:rPr>
              <a:t>1) Full Blood Count</a:t>
            </a:r>
            <a:endParaRPr lang="en-US">
              <a:ea typeface="+mn-lt"/>
              <a:cs typeface="+mn-lt"/>
            </a:endParaRPr>
          </a:p>
          <a:p>
            <a:r>
              <a:rPr lang="en-US">
                <a:ea typeface="+mn-lt"/>
                <a:cs typeface="+mn-lt"/>
              </a:rPr>
              <a:t>Interpretation: This is a normal full blood count result with normal total white count as well as normal </a:t>
            </a:r>
            <a:r>
              <a:rPr lang="en-US" err="1">
                <a:ea typeface="+mn-lt"/>
                <a:cs typeface="+mn-lt"/>
              </a:rPr>
              <a:t>haemoglobin</a:t>
            </a:r>
            <a:r>
              <a:rPr lang="en-US">
                <a:ea typeface="+mn-lt"/>
                <a:cs typeface="+mn-lt"/>
              </a:rPr>
              <a:t> levels.</a:t>
            </a:r>
            <a:br>
              <a:rPr lang="en-US">
                <a:ea typeface="+mn-lt"/>
                <a:cs typeface="+mn-lt"/>
              </a:rPr>
            </a:br>
            <a:endParaRPr lang="en-US">
              <a:ea typeface="+mn-lt"/>
              <a:cs typeface="+mn-lt"/>
            </a:endParaRPr>
          </a:p>
          <a:p>
            <a:endParaRPr lang="en-US" b="1"/>
          </a:p>
        </p:txBody>
      </p:sp>
    </p:spTree>
    <p:extLst>
      <p:ext uri="{BB962C8B-B14F-4D97-AF65-F5344CB8AC3E}">
        <p14:creationId xmlns:p14="http://schemas.microsoft.com/office/powerpoint/2010/main" val="612905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BA6F-9C2D-4340-92CA-E18130997AE4}"/>
              </a:ext>
            </a:extLst>
          </p:cNvPr>
          <p:cNvSpPr>
            <a:spLocks noGrp="1"/>
          </p:cNvSpPr>
          <p:nvPr>
            <p:ph type="title"/>
          </p:nvPr>
        </p:nvSpPr>
        <p:spPr>
          <a:xfrm>
            <a:off x="838200" y="365125"/>
            <a:ext cx="10515600" cy="2461374"/>
          </a:xfrm>
        </p:spPr>
        <p:txBody>
          <a:bodyPr>
            <a:normAutofit fontScale="90000"/>
          </a:bodyPr>
          <a:lstStyle/>
          <a:p>
            <a:r>
              <a:rPr lang="en-US"/>
              <a:t>PLAN OF INVESTIGATION, JUSTIFICATIONS FOR THE SELECTION OF TESTS OR PROCEDURES, AND INTERPRETATION OF RESULTS</a:t>
            </a:r>
          </a:p>
        </p:txBody>
      </p:sp>
      <p:sp>
        <p:nvSpPr>
          <p:cNvPr id="3" name="Content Placeholder 2">
            <a:extLst>
              <a:ext uri="{FF2B5EF4-FFF2-40B4-BE49-F238E27FC236}">
                <a16:creationId xmlns:a16="http://schemas.microsoft.com/office/drawing/2014/main" id="{92A9A013-505C-40EE-9C7D-F05807303827}"/>
              </a:ext>
            </a:extLst>
          </p:cNvPr>
          <p:cNvSpPr>
            <a:spLocks noGrp="1"/>
          </p:cNvSpPr>
          <p:nvPr>
            <p:ph idx="1"/>
          </p:nvPr>
        </p:nvSpPr>
        <p:spPr>
          <a:xfrm>
            <a:off x="838200" y="2832040"/>
            <a:ext cx="10515600" cy="3344923"/>
          </a:xfrm>
        </p:spPr>
        <p:txBody>
          <a:bodyPr vert="horz" lIns="91440" tIns="45720" rIns="91440" bIns="45720" rtlCol="0" anchor="t">
            <a:normAutofit/>
          </a:bodyPr>
          <a:lstStyle/>
          <a:p>
            <a:pPr marL="0" indent="0" algn="just">
              <a:buNone/>
            </a:pPr>
            <a:r>
              <a:rPr lang="en-US" b="1"/>
              <a:t>2) Plain chest radiograph</a:t>
            </a:r>
            <a:endParaRPr lang="en-US"/>
          </a:p>
          <a:p>
            <a:pPr algn="just"/>
            <a:r>
              <a:rPr lang="en-US">
                <a:ea typeface="+mn-lt"/>
                <a:cs typeface="+mn-lt"/>
              </a:rPr>
              <a:t>Justification: Done in order to look for evidence of chronic obstructive airway disease such as hyperinflated chest or evidence of congestive cardiac failure such as cardiomegaly and prominent upper lobe vessels.</a:t>
            </a:r>
            <a:endParaRPr lang="en-US"/>
          </a:p>
          <a:p>
            <a:pPr algn="just"/>
            <a:endParaRPr lang="en-US" b="1"/>
          </a:p>
        </p:txBody>
      </p:sp>
    </p:spTree>
    <p:extLst>
      <p:ext uri="{BB962C8B-B14F-4D97-AF65-F5344CB8AC3E}">
        <p14:creationId xmlns:p14="http://schemas.microsoft.com/office/powerpoint/2010/main" val="1439657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BA6F-9C2D-4340-92CA-E18130997AE4}"/>
              </a:ext>
            </a:extLst>
          </p:cNvPr>
          <p:cNvSpPr>
            <a:spLocks noGrp="1"/>
          </p:cNvSpPr>
          <p:nvPr>
            <p:ph type="title"/>
          </p:nvPr>
        </p:nvSpPr>
        <p:spPr>
          <a:xfrm>
            <a:off x="838200" y="365125"/>
            <a:ext cx="10515600" cy="2461374"/>
          </a:xfrm>
        </p:spPr>
        <p:txBody>
          <a:bodyPr>
            <a:normAutofit fontScale="90000"/>
          </a:bodyPr>
          <a:lstStyle/>
          <a:p>
            <a:r>
              <a:rPr lang="en-US"/>
              <a:t>PLAN OF INVESTIGATION, JUSTIFICATIONS FOR THE SELECTION OF TESTS OR PROCEDURES, AND INTERPRETATION OF RESULTS</a:t>
            </a:r>
          </a:p>
        </p:txBody>
      </p:sp>
      <p:sp>
        <p:nvSpPr>
          <p:cNvPr id="3" name="Content Placeholder 2">
            <a:extLst>
              <a:ext uri="{FF2B5EF4-FFF2-40B4-BE49-F238E27FC236}">
                <a16:creationId xmlns:a16="http://schemas.microsoft.com/office/drawing/2014/main" id="{92A9A013-505C-40EE-9C7D-F05807303827}"/>
              </a:ext>
            </a:extLst>
          </p:cNvPr>
          <p:cNvSpPr>
            <a:spLocks noGrp="1"/>
          </p:cNvSpPr>
          <p:nvPr>
            <p:ph idx="1"/>
          </p:nvPr>
        </p:nvSpPr>
        <p:spPr>
          <a:xfrm>
            <a:off x="838200" y="2832040"/>
            <a:ext cx="10515600" cy="3344923"/>
          </a:xfrm>
        </p:spPr>
        <p:txBody>
          <a:bodyPr vert="horz" lIns="91440" tIns="45720" rIns="91440" bIns="45720" rtlCol="0" anchor="t">
            <a:normAutofit/>
          </a:bodyPr>
          <a:lstStyle/>
          <a:p>
            <a:pPr marL="0" indent="0">
              <a:buNone/>
            </a:pPr>
            <a:r>
              <a:rPr lang="en-US" b="1"/>
              <a:t>2) Plain chest radiograph</a:t>
            </a:r>
          </a:p>
          <a:p>
            <a:r>
              <a:rPr lang="en-US">
                <a:ea typeface="+mn-lt"/>
                <a:cs typeface="+mn-lt"/>
              </a:rPr>
              <a:t>Results: Hyperinflation of the chest with the 7th anterior rib crossing the diaphragm. No other abnormalities seen.</a:t>
            </a:r>
          </a:p>
          <a:p>
            <a:endParaRPr lang="en-US">
              <a:ea typeface="+mn-lt"/>
              <a:cs typeface="+mn-lt"/>
            </a:endParaRPr>
          </a:p>
          <a:p>
            <a:endParaRPr lang="en-US"/>
          </a:p>
        </p:txBody>
      </p:sp>
    </p:spTree>
    <p:extLst>
      <p:ext uri="{BB962C8B-B14F-4D97-AF65-F5344CB8AC3E}">
        <p14:creationId xmlns:p14="http://schemas.microsoft.com/office/powerpoint/2010/main" val="29856454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BA6F-9C2D-4340-92CA-E18130997AE4}"/>
              </a:ext>
            </a:extLst>
          </p:cNvPr>
          <p:cNvSpPr>
            <a:spLocks noGrp="1"/>
          </p:cNvSpPr>
          <p:nvPr>
            <p:ph type="title"/>
          </p:nvPr>
        </p:nvSpPr>
        <p:spPr>
          <a:xfrm>
            <a:off x="838200" y="365125"/>
            <a:ext cx="10515600" cy="2461374"/>
          </a:xfrm>
        </p:spPr>
        <p:txBody>
          <a:bodyPr>
            <a:normAutofit fontScale="90000"/>
          </a:bodyPr>
          <a:lstStyle/>
          <a:p>
            <a:r>
              <a:rPr lang="en-US"/>
              <a:t>PLAN OF INVESTIGATION, JUSTIFICATIONS FOR THE SELECTION OF TESTS OR PROCEDURES, AND INTERPRETATION OF RESULTS</a:t>
            </a:r>
          </a:p>
        </p:txBody>
      </p:sp>
      <p:sp>
        <p:nvSpPr>
          <p:cNvPr id="3" name="Content Placeholder 2">
            <a:extLst>
              <a:ext uri="{FF2B5EF4-FFF2-40B4-BE49-F238E27FC236}">
                <a16:creationId xmlns:a16="http://schemas.microsoft.com/office/drawing/2014/main" id="{92A9A013-505C-40EE-9C7D-F05807303827}"/>
              </a:ext>
            </a:extLst>
          </p:cNvPr>
          <p:cNvSpPr>
            <a:spLocks noGrp="1"/>
          </p:cNvSpPr>
          <p:nvPr>
            <p:ph idx="1"/>
          </p:nvPr>
        </p:nvSpPr>
        <p:spPr>
          <a:xfrm>
            <a:off x="838200" y="2832040"/>
            <a:ext cx="10515600" cy="3344923"/>
          </a:xfrm>
        </p:spPr>
        <p:txBody>
          <a:bodyPr vert="horz" lIns="91440" tIns="45720" rIns="91440" bIns="45720" rtlCol="0" anchor="t">
            <a:normAutofit/>
          </a:bodyPr>
          <a:lstStyle/>
          <a:p>
            <a:pPr marL="0" indent="0">
              <a:buNone/>
            </a:pPr>
            <a:r>
              <a:rPr lang="en-US" b="1"/>
              <a:t>2) Plain chest radiograph</a:t>
            </a:r>
          </a:p>
          <a:p>
            <a:r>
              <a:rPr lang="en-US">
                <a:ea typeface="+mn-lt"/>
                <a:cs typeface="+mn-lt"/>
              </a:rPr>
              <a:t>Interpretation: Hyperinflation of the lung fields is consistent with the provisional diagnosis of chronic obstructive airway disease.</a:t>
            </a:r>
            <a:endParaRPr lang="en-US" b="1"/>
          </a:p>
        </p:txBody>
      </p:sp>
    </p:spTree>
    <p:extLst>
      <p:ext uri="{BB962C8B-B14F-4D97-AF65-F5344CB8AC3E}">
        <p14:creationId xmlns:p14="http://schemas.microsoft.com/office/powerpoint/2010/main" val="219538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D9227412-8E1E-4AD9-9368-0C4675469F7B}"/>
              </a:ext>
            </a:extLst>
          </p:cNvPr>
          <p:cNvSpPr>
            <a:spLocks noGrp="1"/>
          </p:cNvSpPr>
          <p:nvPr>
            <p:ph type="title"/>
          </p:nvPr>
        </p:nvSpPr>
        <p:spPr>
          <a:xfrm>
            <a:off x="838200" y="365125"/>
            <a:ext cx="9842237" cy="1325563"/>
          </a:xfrm>
        </p:spPr>
        <p:txBody>
          <a:bodyPr>
            <a:normAutofit/>
          </a:bodyPr>
          <a:lstStyle/>
          <a:p>
            <a:r>
              <a:rPr lang="en-US">
                <a:ea typeface="+mj-lt"/>
                <a:cs typeface="+mj-lt"/>
              </a:rPr>
              <a:t>History of present illness (HPI):</a:t>
            </a:r>
            <a:endParaRPr lang="en-US"/>
          </a:p>
        </p:txBody>
      </p:sp>
      <p:cxnSp>
        <p:nvCxnSpPr>
          <p:cNvPr id="38" name="Straight Connector 3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0"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42"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44"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2446EBB6-2D76-4D1D-91D4-3C34227649D4}"/>
              </a:ext>
            </a:extLst>
          </p:cNvPr>
          <p:cNvGraphicFramePr>
            <a:graphicFrameLocks noGrp="1"/>
          </p:cNvGraphicFramePr>
          <p:nvPr>
            <p:ph idx="1"/>
            <p:extLst>
              <p:ext uri="{D42A27DB-BD31-4B8C-83A1-F6EECF244321}">
                <p14:modId xmlns:p14="http://schemas.microsoft.com/office/powerpoint/2010/main" val="3087626313"/>
              </p:ext>
            </p:extLst>
          </p:nvPr>
        </p:nvGraphicFramePr>
        <p:xfrm>
          <a:off x="838200" y="1854380"/>
          <a:ext cx="11277600" cy="4926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8754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BA6F-9C2D-4340-92CA-E18130997AE4}"/>
              </a:ext>
            </a:extLst>
          </p:cNvPr>
          <p:cNvSpPr>
            <a:spLocks noGrp="1"/>
          </p:cNvSpPr>
          <p:nvPr>
            <p:ph type="title"/>
          </p:nvPr>
        </p:nvSpPr>
        <p:spPr>
          <a:xfrm>
            <a:off x="838200" y="365125"/>
            <a:ext cx="10515600" cy="2461374"/>
          </a:xfrm>
        </p:spPr>
        <p:txBody>
          <a:bodyPr>
            <a:normAutofit fontScale="90000"/>
          </a:bodyPr>
          <a:lstStyle/>
          <a:p>
            <a:r>
              <a:rPr lang="en-US"/>
              <a:t>PLAN OF INVESTIGATION, JUSTIFICATIONS FOR THE SELECTION OF TESTS OR PROCEDURES, AND INTERPRETATION OF RESULTS</a:t>
            </a:r>
          </a:p>
        </p:txBody>
      </p:sp>
      <p:sp>
        <p:nvSpPr>
          <p:cNvPr id="3" name="Content Placeholder 2">
            <a:extLst>
              <a:ext uri="{FF2B5EF4-FFF2-40B4-BE49-F238E27FC236}">
                <a16:creationId xmlns:a16="http://schemas.microsoft.com/office/drawing/2014/main" id="{92A9A013-505C-40EE-9C7D-F05807303827}"/>
              </a:ext>
            </a:extLst>
          </p:cNvPr>
          <p:cNvSpPr>
            <a:spLocks noGrp="1"/>
          </p:cNvSpPr>
          <p:nvPr>
            <p:ph idx="1"/>
          </p:nvPr>
        </p:nvSpPr>
        <p:spPr>
          <a:xfrm>
            <a:off x="838200" y="2832040"/>
            <a:ext cx="10515600" cy="3344923"/>
          </a:xfrm>
        </p:spPr>
        <p:txBody>
          <a:bodyPr vert="horz" lIns="91440" tIns="45720" rIns="91440" bIns="45720" rtlCol="0" anchor="t">
            <a:normAutofit/>
          </a:bodyPr>
          <a:lstStyle/>
          <a:p>
            <a:pPr marL="0" indent="0" algn="just">
              <a:buNone/>
            </a:pPr>
            <a:r>
              <a:rPr lang="en-US" b="1"/>
              <a:t>3) Sputum FEME, culture and sensitivity (not done)</a:t>
            </a:r>
            <a:endParaRPr lang="en-US"/>
          </a:p>
          <a:p>
            <a:pPr algn="just"/>
            <a:r>
              <a:rPr lang="en-US">
                <a:ea typeface="+mn-lt"/>
                <a:cs typeface="+mn-lt"/>
              </a:rPr>
              <a:t>Justification: In order to look for any bacteria which may have been the cause of the exacerbation . If there any organism cultured, proper antibiotics can be given based on the sensitivity test.</a:t>
            </a:r>
            <a:endParaRPr lang="en-US"/>
          </a:p>
          <a:p>
            <a:pPr algn="just"/>
            <a:endParaRPr lang="en-US" b="1"/>
          </a:p>
        </p:txBody>
      </p:sp>
    </p:spTree>
    <p:extLst>
      <p:ext uri="{BB962C8B-B14F-4D97-AF65-F5344CB8AC3E}">
        <p14:creationId xmlns:p14="http://schemas.microsoft.com/office/powerpoint/2010/main" val="2761356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BA6F-9C2D-4340-92CA-E18130997AE4}"/>
              </a:ext>
            </a:extLst>
          </p:cNvPr>
          <p:cNvSpPr>
            <a:spLocks noGrp="1"/>
          </p:cNvSpPr>
          <p:nvPr>
            <p:ph type="title"/>
          </p:nvPr>
        </p:nvSpPr>
        <p:spPr>
          <a:xfrm>
            <a:off x="838200" y="365125"/>
            <a:ext cx="10515600" cy="2461374"/>
          </a:xfrm>
        </p:spPr>
        <p:txBody>
          <a:bodyPr>
            <a:normAutofit fontScale="90000"/>
          </a:bodyPr>
          <a:lstStyle/>
          <a:p>
            <a:r>
              <a:rPr lang="en-US"/>
              <a:t>PLAN OF INVESTIGATION, JUSTIFICATIONS FOR THE SELECTION OF TESTS OR PROCEDURES, AND INTERPRETATION OF RESULTS</a:t>
            </a:r>
          </a:p>
        </p:txBody>
      </p:sp>
      <p:sp>
        <p:nvSpPr>
          <p:cNvPr id="3" name="Content Placeholder 2">
            <a:extLst>
              <a:ext uri="{FF2B5EF4-FFF2-40B4-BE49-F238E27FC236}">
                <a16:creationId xmlns:a16="http://schemas.microsoft.com/office/drawing/2014/main" id="{92A9A013-505C-40EE-9C7D-F05807303827}"/>
              </a:ext>
            </a:extLst>
          </p:cNvPr>
          <p:cNvSpPr>
            <a:spLocks noGrp="1"/>
          </p:cNvSpPr>
          <p:nvPr>
            <p:ph idx="1"/>
          </p:nvPr>
        </p:nvSpPr>
        <p:spPr>
          <a:xfrm>
            <a:off x="838200" y="2832040"/>
            <a:ext cx="10515600" cy="3344923"/>
          </a:xfrm>
        </p:spPr>
        <p:txBody>
          <a:bodyPr vert="horz" lIns="91440" tIns="45720" rIns="91440" bIns="45720" rtlCol="0" anchor="t">
            <a:normAutofit/>
          </a:bodyPr>
          <a:lstStyle/>
          <a:p>
            <a:pPr marL="0" indent="0">
              <a:buNone/>
            </a:pPr>
            <a:r>
              <a:rPr lang="en-US" b="1"/>
              <a:t>4) Arterial blood gas (not done)</a:t>
            </a:r>
          </a:p>
          <a:p>
            <a:r>
              <a:rPr lang="en-US">
                <a:ea typeface="+mn-lt"/>
                <a:cs typeface="+mn-lt"/>
              </a:rPr>
              <a:t>Justification: May be necessary in severe cases of breathlessness to look for respiratory failure and associated changes in blood </a:t>
            </a:r>
            <a:r>
              <a:rPr lang="en-US" err="1">
                <a:ea typeface="+mn-lt"/>
                <a:cs typeface="+mn-lt"/>
              </a:rPr>
              <a:t>pH.</a:t>
            </a:r>
            <a:endParaRPr lang="en-US" err="1"/>
          </a:p>
          <a:p>
            <a:endParaRPr lang="en-US" b="1"/>
          </a:p>
        </p:txBody>
      </p:sp>
    </p:spTree>
    <p:extLst>
      <p:ext uri="{BB962C8B-B14F-4D97-AF65-F5344CB8AC3E}">
        <p14:creationId xmlns:p14="http://schemas.microsoft.com/office/powerpoint/2010/main" val="2696140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BA6F-9C2D-4340-92CA-E18130997AE4}"/>
              </a:ext>
            </a:extLst>
          </p:cNvPr>
          <p:cNvSpPr>
            <a:spLocks noGrp="1"/>
          </p:cNvSpPr>
          <p:nvPr>
            <p:ph type="title"/>
          </p:nvPr>
        </p:nvSpPr>
        <p:spPr>
          <a:xfrm>
            <a:off x="838200" y="365125"/>
            <a:ext cx="10515600" cy="2461374"/>
          </a:xfrm>
        </p:spPr>
        <p:txBody>
          <a:bodyPr>
            <a:normAutofit fontScale="90000"/>
          </a:bodyPr>
          <a:lstStyle/>
          <a:p>
            <a:r>
              <a:rPr lang="en-US"/>
              <a:t>PLAN OF INVESTIGATION, JUSTIFICATIONS FOR THE SELECTION OF TESTS OR PROCEDURES, AND INTERPRETATION OF RESULTS</a:t>
            </a:r>
          </a:p>
        </p:txBody>
      </p:sp>
      <p:sp>
        <p:nvSpPr>
          <p:cNvPr id="3" name="Content Placeholder 2">
            <a:extLst>
              <a:ext uri="{FF2B5EF4-FFF2-40B4-BE49-F238E27FC236}">
                <a16:creationId xmlns:a16="http://schemas.microsoft.com/office/drawing/2014/main" id="{92A9A013-505C-40EE-9C7D-F05807303827}"/>
              </a:ext>
            </a:extLst>
          </p:cNvPr>
          <p:cNvSpPr>
            <a:spLocks noGrp="1"/>
          </p:cNvSpPr>
          <p:nvPr>
            <p:ph idx="1"/>
          </p:nvPr>
        </p:nvSpPr>
        <p:spPr>
          <a:xfrm>
            <a:off x="838200" y="2832040"/>
            <a:ext cx="10515600" cy="3344923"/>
          </a:xfrm>
        </p:spPr>
        <p:txBody>
          <a:bodyPr vert="horz" lIns="91440" tIns="45720" rIns="91440" bIns="45720" rtlCol="0" anchor="t">
            <a:normAutofit/>
          </a:bodyPr>
          <a:lstStyle/>
          <a:p>
            <a:pPr marL="0" indent="0">
              <a:buNone/>
            </a:pPr>
            <a:r>
              <a:rPr lang="en-US" b="1"/>
              <a:t>5) Blood urea serum electrolytes and creatinine</a:t>
            </a:r>
          </a:p>
          <a:p>
            <a:r>
              <a:rPr lang="en-US">
                <a:ea typeface="+mn-lt"/>
                <a:cs typeface="+mn-lt"/>
              </a:rPr>
              <a:t>Justification: To look for renal impairment which may be present due to </a:t>
            </a:r>
            <a:r>
              <a:rPr lang="en-US" err="1">
                <a:ea typeface="+mn-lt"/>
                <a:cs typeface="+mn-lt"/>
              </a:rPr>
              <a:t>Mr</a:t>
            </a:r>
            <a:r>
              <a:rPr lang="en-US">
                <a:ea typeface="+mn-lt"/>
                <a:cs typeface="+mn-lt"/>
              </a:rPr>
              <a:t> TLT having hypertension. Renal impairment may also affect the dosage and type of antibiotics used.</a:t>
            </a:r>
            <a:endParaRPr lang="en-US"/>
          </a:p>
          <a:p>
            <a:endParaRPr lang="en-US" b="1"/>
          </a:p>
        </p:txBody>
      </p:sp>
    </p:spTree>
    <p:extLst>
      <p:ext uri="{BB962C8B-B14F-4D97-AF65-F5344CB8AC3E}">
        <p14:creationId xmlns:p14="http://schemas.microsoft.com/office/powerpoint/2010/main" val="323169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BA6F-9C2D-4340-92CA-E18130997AE4}"/>
              </a:ext>
            </a:extLst>
          </p:cNvPr>
          <p:cNvSpPr>
            <a:spLocks noGrp="1"/>
          </p:cNvSpPr>
          <p:nvPr>
            <p:ph type="title"/>
          </p:nvPr>
        </p:nvSpPr>
        <p:spPr>
          <a:xfrm>
            <a:off x="838200" y="365125"/>
            <a:ext cx="10515600" cy="2461374"/>
          </a:xfrm>
        </p:spPr>
        <p:txBody>
          <a:bodyPr>
            <a:normAutofit fontScale="90000"/>
          </a:bodyPr>
          <a:lstStyle/>
          <a:p>
            <a:r>
              <a:rPr lang="en-US"/>
              <a:t>PLAN OF INVESTIGATION, JUSTIFICATIONS FOR THE SELECTION OF TESTS OR PROCEDURES, AND INTERPRETATION OF RESULTS</a:t>
            </a:r>
          </a:p>
        </p:txBody>
      </p:sp>
      <p:sp>
        <p:nvSpPr>
          <p:cNvPr id="3" name="Content Placeholder 2">
            <a:extLst>
              <a:ext uri="{FF2B5EF4-FFF2-40B4-BE49-F238E27FC236}">
                <a16:creationId xmlns:a16="http://schemas.microsoft.com/office/drawing/2014/main" id="{92A9A013-505C-40EE-9C7D-F05807303827}"/>
              </a:ext>
            </a:extLst>
          </p:cNvPr>
          <p:cNvSpPr>
            <a:spLocks noGrp="1"/>
          </p:cNvSpPr>
          <p:nvPr>
            <p:ph idx="1"/>
          </p:nvPr>
        </p:nvSpPr>
        <p:spPr>
          <a:xfrm>
            <a:off x="838200" y="2832040"/>
            <a:ext cx="10515600" cy="3344923"/>
          </a:xfrm>
        </p:spPr>
        <p:txBody>
          <a:bodyPr vert="horz" lIns="91440" tIns="45720" rIns="91440" bIns="45720" rtlCol="0" anchor="t">
            <a:normAutofit/>
          </a:bodyPr>
          <a:lstStyle/>
          <a:p>
            <a:pPr marL="0" indent="0">
              <a:buNone/>
            </a:pPr>
            <a:r>
              <a:rPr lang="en-US" b="1"/>
              <a:t>5) Blood urea serum electrolytes and creatinine</a:t>
            </a:r>
          </a:p>
          <a:p>
            <a:r>
              <a:rPr lang="en-US">
                <a:ea typeface="+mn-lt"/>
                <a:cs typeface="+mn-lt"/>
              </a:rPr>
              <a:t>Results:</a:t>
            </a:r>
            <a:endParaRPr lang="en-US" b="1"/>
          </a:p>
          <a:p>
            <a:pPr marL="0" indent="0">
              <a:buNone/>
            </a:pPr>
            <a:r>
              <a:rPr lang="en-US">
                <a:ea typeface="+mn-lt"/>
                <a:cs typeface="+mn-lt"/>
              </a:rPr>
              <a:t>Urea : 3.7mmol/L</a:t>
            </a:r>
            <a:endParaRPr lang="en-US"/>
          </a:p>
          <a:p>
            <a:pPr marL="0" indent="0">
              <a:buNone/>
            </a:pPr>
            <a:r>
              <a:rPr lang="en-US">
                <a:ea typeface="+mn-lt"/>
                <a:cs typeface="+mn-lt"/>
              </a:rPr>
              <a:t>Sodium : 135 mmol/L</a:t>
            </a:r>
            <a:endParaRPr lang="en-US"/>
          </a:p>
          <a:p>
            <a:pPr marL="0" indent="0">
              <a:buNone/>
            </a:pPr>
            <a:r>
              <a:rPr lang="en-US">
                <a:ea typeface="+mn-lt"/>
                <a:cs typeface="+mn-lt"/>
              </a:rPr>
              <a:t>Potassium : 3.7 mmol/L</a:t>
            </a:r>
            <a:endParaRPr lang="en-US"/>
          </a:p>
          <a:p>
            <a:pPr marL="0" indent="0">
              <a:buNone/>
            </a:pPr>
            <a:r>
              <a:rPr lang="en-US">
                <a:ea typeface="+mn-lt"/>
                <a:cs typeface="+mn-lt"/>
              </a:rPr>
              <a:t>Creatinine : 65 </a:t>
            </a:r>
            <a:r>
              <a:rPr lang="en-US" err="1">
                <a:ea typeface="+mn-lt"/>
                <a:cs typeface="+mn-lt"/>
              </a:rPr>
              <a:t>umol</a:t>
            </a:r>
            <a:r>
              <a:rPr lang="en-US">
                <a:ea typeface="+mn-lt"/>
                <a:cs typeface="+mn-lt"/>
              </a:rPr>
              <a:t>/L</a:t>
            </a:r>
            <a:endParaRPr lang="en-US"/>
          </a:p>
          <a:p>
            <a:endParaRPr lang="en-US" b="1"/>
          </a:p>
        </p:txBody>
      </p:sp>
    </p:spTree>
    <p:extLst>
      <p:ext uri="{BB962C8B-B14F-4D97-AF65-F5344CB8AC3E}">
        <p14:creationId xmlns:p14="http://schemas.microsoft.com/office/powerpoint/2010/main" val="1133250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BA6F-9C2D-4340-92CA-E18130997AE4}"/>
              </a:ext>
            </a:extLst>
          </p:cNvPr>
          <p:cNvSpPr>
            <a:spLocks noGrp="1"/>
          </p:cNvSpPr>
          <p:nvPr>
            <p:ph type="title"/>
          </p:nvPr>
        </p:nvSpPr>
        <p:spPr>
          <a:xfrm>
            <a:off x="838200" y="365125"/>
            <a:ext cx="10515600" cy="2461374"/>
          </a:xfrm>
        </p:spPr>
        <p:txBody>
          <a:bodyPr>
            <a:normAutofit fontScale="90000"/>
          </a:bodyPr>
          <a:lstStyle/>
          <a:p>
            <a:r>
              <a:rPr lang="en-US"/>
              <a:t>PLAN OF INVESTIGATION, JUSTIFICATIONS FOR THE SELECTION OF TESTS OR PROCEDURES, AND INTERPRETATION OF RESULTS</a:t>
            </a:r>
          </a:p>
        </p:txBody>
      </p:sp>
      <p:sp>
        <p:nvSpPr>
          <p:cNvPr id="3" name="Content Placeholder 2">
            <a:extLst>
              <a:ext uri="{FF2B5EF4-FFF2-40B4-BE49-F238E27FC236}">
                <a16:creationId xmlns:a16="http://schemas.microsoft.com/office/drawing/2014/main" id="{92A9A013-505C-40EE-9C7D-F05807303827}"/>
              </a:ext>
            </a:extLst>
          </p:cNvPr>
          <p:cNvSpPr>
            <a:spLocks noGrp="1"/>
          </p:cNvSpPr>
          <p:nvPr>
            <p:ph idx="1"/>
          </p:nvPr>
        </p:nvSpPr>
        <p:spPr>
          <a:xfrm>
            <a:off x="838200" y="2832040"/>
            <a:ext cx="10515600" cy="3344923"/>
          </a:xfrm>
        </p:spPr>
        <p:txBody>
          <a:bodyPr vert="horz" lIns="91440" tIns="45720" rIns="91440" bIns="45720" rtlCol="0" anchor="t">
            <a:normAutofit/>
          </a:bodyPr>
          <a:lstStyle/>
          <a:p>
            <a:pPr marL="0" indent="0">
              <a:buNone/>
            </a:pPr>
            <a:r>
              <a:rPr lang="en-US" b="1"/>
              <a:t>5) Blood urea serum electrolytes and creatinine</a:t>
            </a:r>
          </a:p>
          <a:p>
            <a:r>
              <a:rPr lang="en-US">
                <a:ea typeface="+mn-lt"/>
                <a:cs typeface="+mn-lt"/>
              </a:rPr>
              <a:t>Interpretation: Normal result. There is no renal impairment</a:t>
            </a:r>
            <a:endParaRPr lang="en-US" b="1"/>
          </a:p>
        </p:txBody>
      </p:sp>
    </p:spTree>
    <p:extLst>
      <p:ext uri="{BB962C8B-B14F-4D97-AF65-F5344CB8AC3E}">
        <p14:creationId xmlns:p14="http://schemas.microsoft.com/office/powerpoint/2010/main" val="38577484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BA6F-9C2D-4340-92CA-E18130997AE4}"/>
              </a:ext>
            </a:extLst>
          </p:cNvPr>
          <p:cNvSpPr>
            <a:spLocks noGrp="1"/>
          </p:cNvSpPr>
          <p:nvPr>
            <p:ph type="title"/>
          </p:nvPr>
        </p:nvSpPr>
        <p:spPr>
          <a:xfrm>
            <a:off x="838200" y="365125"/>
            <a:ext cx="10515600" cy="2461374"/>
          </a:xfrm>
        </p:spPr>
        <p:txBody>
          <a:bodyPr>
            <a:normAutofit fontScale="90000"/>
          </a:bodyPr>
          <a:lstStyle/>
          <a:p>
            <a:r>
              <a:rPr lang="en-US"/>
              <a:t>PLAN OF INVESTIGATION, JUSTIFICATIONS FOR THE SELECTION OF TESTS OR PROCEDURES, AND INTERPRETATION OF RESULTS</a:t>
            </a:r>
          </a:p>
        </p:txBody>
      </p:sp>
      <p:sp>
        <p:nvSpPr>
          <p:cNvPr id="3" name="Content Placeholder 2">
            <a:extLst>
              <a:ext uri="{FF2B5EF4-FFF2-40B4-BE49-F238E27FC236}">
                <a16:creationId xmlns:a16="http://schemas.microsoft.com/office/drawing/2014/main" id="{92A9A013-505C-40EE-9C7D-F05807303827}"/>
              </a:ext>
            </a:extLst>
          </p:cNvPr>
          <p:cNvSpPr>
            <a:spLocks noGrp="1"/>
          </p:cNvSpPr>
          <p:nvPr>
            <p:ph idx="1"/>
          </p:nvPr>
        </p:nvSpPr>
        <p:spPr>
          <a:xfrm>
            <a:off x="838200" y="2832040"/>
            <a:ext cx="10515600" cy="3344923"/>
          </a:xfrm>
        </p:spPr>
        <p:txBody>
          <a:bodyPr vert="horz" lIns="91440" tIns="45720" rIns="91440" bIns="45720" rtlCol="0" anchor="t">
            <a:normAutofit/>
          </a:bodyPr>
          <a:lstStyle/>
          <a:p>
            <a:pPr marL="0" indent="0">
              <a:buNone/>
            </a:pPr>
            <a:r>
              <a:rPr lang="en-US" b="1"/>
              <a:t>6) Electrocardiogram</a:t>
            </a:r>
          </a:p>
          <a:p>
            <a:r>
              <a:rPr lang="en-US">
                <a:ea typeface="+mn-lt"/>
                <a:cs typeface="+mn-lt"/>
              </a:rPr>
              <a:t>Justification: To look for evidence of right ventricular hypertrophy or right atrial hypertrophy which may be seen in chronic lung disease.</a:t>
            </a:r>
            <a:endParaRPr lang="en-US"/>
          </a:p>
          <a:p>
            <a:endParaRPr lang="en-US" b="1"/>
          </a:p>
        </p:txBody>
      </p:sp>
    </p:spTree>
    <p:extLst>
      <p:ext uri="{BB962C8B-B14F-4D97-AF65-F5344CB8AC3E}">
        <p14:creationId xmlns:p14="http://schemas.microsoft.com/office/powerpoint/2010/main" val="3396080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BA6F-9C2D-4340-92CA-E18130997AE4}"/>
              </a:ext>
            </a:extLst>
          </p:cNvPr>
          <p:cNvSpPr>
            <a:spLocks noGrp="1"/>
          </p:cNvSpPr>
          <p:nvPr>
            <p:ph type="title"/>
          </p:nvPr>
        </p:nvSpPr>
        <p:spPr>
          <a:xfrm>
            <a:off x="838200" y="365125"/>
            <a:ext cx="10515600" cy="2461374"/>
          </a:xfrm>
        </p:spPr>
        <p:txBody>
          <a:bodyPr>
            <a:normAutofit fontScale="90000"/>
          </a:bodyPr>
          <a:lstStyle/>
          <a:p>
            <a:r>
              <a:rPr lang="en-US"/>
              <a:t>PLAN OF INVESTIGATION, JUSTIFICATIONS FOR THE SELECTION OF TESTS OR PROCEDURES, AND INTERPRETATION OF RESULTS</a:t>
            </a:r>
          </a:p>
        </p:txBody>
      </p:sp>
      <p:sp>
        <p:nvSpPr>
          <p:cNvPr id="3" name="Content Placeholder 2">
            <a:extLst>
              <a:ext uri="{FF2B5EF4-FFF2-40B4-BE49-F238E27FC236}">
                <a16:creationId xmlns:a16="http://schemas.microsoft.com/office/drawing/2014/main" id="{92A9A013-505C-40EE-9C7D-F05807303827}"/>
              </a:ext>
            </a:extLst>
          </p:cNvPr>
          <p:cNvSpPr>
            <a:spLocks noGrp="1"/>
          </p:cNvSpPr>
          <p:nvPr>
            <p:ph idx="1"/>
          </p:nvPr>
        </p:nvSpPr>
        <p:spPr>
          <a:xfrm>
            <a:off x="838200" y="2832040"/>
            <a:ext cx="10515600" cy="3344923"/>
          </a:xfrm>
        </p:spPr>
        <p:txBody>
          <a:bodyPr vert="horz" lIns="91440" tIns="45720" rIns="91440" bIns="45720" rtlCol="0" anchor="t">
            <a:normAutofit/>
          </a:bodyPr>
          <a:lstStyle/>
          <a:p>
            <a:pPr marL="0" indent="0">
              <a:buNone/>
            </a:pPr>
            <a:r>
              <a:rPr lang="en-US" b="1"/>
              <a:t>6) Electrocardiogram</a:t>
            </a:r>
          </a:p>
          <a:p>
            <a:r>
              <a:rPr lang="en-US">
                <a:ea typeface="+mn-lt"/>
                <a:cs typeface="+mn-lt"/>
              </a:rPr>
              <a:t>Results: ECG with sinus rhythm. There is no P pulmonale seen. There is low voltage seen. No </a:t>
            </a:r>
            <a:r>
              <a:rPr lang="en-US" err="1">
                <a:ea typeface="+mn-lt"/>
                <a:cs typeface="+mn-lt"/>
              </a:rPr>
              <a:t>ischaemic</a:t>
            </a:r>
            <a:r>
              <a:rPr lang="en-US">
                <a:ea typeface="+mn-lt"/>
                <a:cs typeface="+mn-lt"/>
              </a:rPr>
              <a:t> changes seen. No left ventricular hypertrophy.</a:t>
            </a:r>
          </a:p>
          <a:p>
            <a:endParaRPr lang="en-US" b="1"/>
          </a:p>
        </p:txBody>
      </p:sp>
    </p:spTree>
    <p:extLst>
      <p:ext uri="{BB962C8B-B14F-4D97-AF65-F5344CB8AC3E}">
        <p14:creationId xmlns:p14="http://schemas.microsoft.com/office/powerpoint/2010/main" val="26456005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BA6F-9C2D-4340-92CA-E18130997AE4}"/>
              </a:ext>
            </a:extLst>
          </p:cNvPr>
          <p:cNvSpPr>
            <a:spLocks noGrp="1"/>
          </p:cNvSpPr>
          <p:nvPr>
            <p:ph type="title"/>
          </p:nvPr>
        </p:nvSpPr>
        <p:spPr>
          <a:xfrm>
            <a:off x="838200" y="365125"/>
            <a:ext cx="10515600" cy="2461374"/>
          </a:xfrm>
        </p:spPr>
        <p:txBody>
          <a:bodyPr>
            <a:normAutofit fontScale="90000"/>
          </a:bodyPr>
          <a:lstStyle/>
          <a:p>
            <a:r>
              <a:rPr lang="en-US"/>
              <a:t>PLAN OF INVESTIGATION, JUSTIFICATIONS FOR THE SELECTION OF TESTS OR PROCEDURES, AND INTERPRETATION OF RESULTS</a:t>
            </a:r>
          </a:p>
        </p:txBody>
      </p:sp>
      <p:sp>
        <p:nvSpPr>
          <p:cNvPr id="3" name="Content Placeholder 2">
            <a:extLst>
              <a:ext uri="{FF2B5EF4-FFF2-40B4-BE49-F238E27FC236}">
                <a16:creationId xmlns:a16="http://schemas.microsoft.com/office/drawing/2014/main" id="{92A9A013-505C-40EE-9C7D-F05807303827}"/>
              </a:ext>
            </a:extLst>
          </p:cNvPr>
          <p:cNvSpPr>
            <a:spLocks noGrp="1"/>
          </p:cNvSpPr>
          <p:nvPr>
            <p:ph idx="1"/>
          </p:nvPr>
        </p:nvSpPr>
        <p:spPr>
          <a:xfrm>
            <a:off x="838200" y="2832040"/>
            <a:ext cx="10515600" cy="3344923"/>
          </a:xfrm>
        </p:spPr>
        <p:txBody>
          <a:bodyPr vert="horz" lIns="91440" tIns="45720" rIns="91440" bIns="45720" rtlCol="0" anchor="t">
            <a:normAutofit/>
          </a:bodyPr>
          <a:lstStyle/>
          <a:p>
            <a:pPr marL="0" indent="0">
              <a:buNone/>
            </a:pPr>
            <a:r>
              <a:rPr lang="en-US" b="1"/>
              <a:t>6) Electrocardiogram</a:t>
            </a:r>
          </a:p>
          <a:p>
            <a:r>
              <a:rPr lang="en-US">
                <a:ea typeface="+mn-lt"/>
                <a:cs typeface="+mn-lt"/>
              </a:rPr>
              <a:t>Interpretation: Normal ECG with low voltage is seen in a hyperinflated chest such as in patients with COPD</a:t>
            </a:r>
            <a:endParaRPr lang="en-US"/>
          </a:p>
        </p:txBody>
      </p:sp>
    </p:spTree>
    <p:extLst>
      <p:ext uri="{BB962C8B-B14F-4D97-AF65-F5344CB8AC3E}">
        <p14:creationId xmlns:p14="http://schemas.microsoft.com/office/powerpoint/2010/main" val="18594710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t>WORKING DIAGNOSIS</a:t>
            </a:r>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a:bodyPr>
          <a:lstStyle/>
          <a:p>
            <a:r>
              <a:rPr lang="en-US">
                <a:ea typeface="+mn-lt"/>
                <a:cs typeface="+mn-lt"/>
              </a:rPr>
              <a:t>Acute exacerbation of chronic obstructive airway disease due to upper respiratory tract infection</a:t>
            </a:r>
            <a:endParaRPr lang="en-US"/>
          </a:p>
        </p:txBody>
      </p:sp>
    </p:spTree>
    <p:extLst>
      <p:ext uri="{BB962C8B-B14F-4D97-AF65-F5344CB8AC3E}">
        <p14:creationId xmlns:p14="http://schemas.microsoft.com/office/powerpoint/2010/main" val="29388052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t>PLAN OF MANAGEMENT ON ADMISSION</a:t>
            </a:r>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fontScale="77500" lnSpcReduction="20000"/>
          </a:bodyPr>
          <a:lstStyle/>
          <a:p>
            <a:pPr algn="just"/>
            <a:r>
              <a:rPr lang="en-US" b="1"/>
              <a:t>Acute management</a:t>
            </a:r>
            <a:endParaRPr lang="en-US"/>
          </a:p>
          <a:p>
            <a:pPr marL="0" indent="0" algn="just">
              <a:buNone/>
            </a:pPr>
            <a:r>
              <a:rPr lang="en-US">
                <a:ea typeface="+mn-lt"/>
                <a:cs typeface="+mn-lt"/>
              </a:rPr>
              <a:t>1. Provide </a:t>
            </a:r>
            <a:r>
              <a:rPr lang="en-US">
                <a:solidFill>
                  <a:schemeClr val="accent2">
                    <a:lumMod val="50000"/>
                  </a:schemeClr>
                </a:solidFill>
                <a:ea typeface="+mn-lt"/>
                <a:cs typeface="+mn-lt"/>
              </a:rPr>
              <a:t>supplemental oxygen via nasal</a:t>
            </a:r>
            <a:r>
              <a:rPr lang="en-US">
                <a:ea typeface="+mn-lt"/>
                <a:cs typeface="+mn-lt"/>
              </a:rPr>
              <a:t> prong 3L/min and maintain SpO2 </a:t>
            </a:r>
            <a:r>
              <a:rPr lang="en-US" u="sng">
                <a:ea typeface="+mn-lt"/>
                <a:cs typeface="+mn-lt"/>
              </a:rPr>
              <a:t>above 90%</a:t>
            </a:r>
            <a:r>
              <a:rPr lang="en-US">
                <a:ea typeface="+mn-lt"/>
                <a:cs typeface="+mn-lt"/>
              </a:rPr>
              <a:t>. Arterial blood gas should be done in order to ensure adequate oxygenation without carbon dioxide retention of acidosis.</a:t>
            </a:r>
            <a:endParaRPr lang="en-US"/>
          </a:p>
          <a:p>
            <a:pPr marL="0" indent="0" algn="just">
              <a:buNone/>
            </a:pPr>
            <a:r>
              <a:rPr lang="en-US">
                <a:ea typeface="+mn-lt"/>
                <a:cs typeface="+mn-lt"/>
              </a:rPr>
              <a:t>2. Close </a:t>
            </a:r>
            <a:r>
              <a:rPr lang="en-US">
                <a:solidFill>
                  <a:schemeClr val="accent2">
                    <a:lumMod val="50000"/>
                  </a:schemeClr>
                </a:solidFill>
                <a:ea typeface="+mn-lt"/>
                <a:cs typeface="+mn-lt"/>
              </a:rPr>
              <a:t>monitoring of vital signs and SpO2</a:t>
            </a:r>
            <a:r>
              <a:rPr lang="en-US">
                <a:ea typeface="+mn-lt"/>
                <a:cs typeface="+mn-lt"/>
              </a:rPr>
              <a:t> hourly until the patient’s breathlessness improves. Nursing staff to inform if patient deteriorates such as increased respiratory rate or drop in oxygen saturation below 92%.</a:t>
            </a:r>
            <a:endParaRPr lang="en-US"/>
          </a:p>
          <a:p>
            <a:pPr marL="0" indent="0" algn="just">
              <a:buNone/>
            </a:pPr>
            <a:r>
              <a:rPr lang="en-US">
                <a:ea typeface="+mn-lt"/>
                <a:cs typeface="+mn-lt"/>
              </a:rPr>
              <a:t>3. Give nebulization of </a:t>
            </a:r>
            <a:r>
              <a:rPr lang="en-US">
                <a:solidFill>
                  <a:schemeClr val="accent2">
                    <a:lumMod val="50000"/>
                  </a:schemeClr>
                </a:solidFill>
                <a:ea typeface="+mn-lt"/>
                <a:cs typeface="+mn-lt"/>
              </a:rPr>
              <a:t>Ipratropium </a:t>
            </a:r>
            <a:r>
              <a:rPr lang="en-US" err="1">
                <a:solidFill>
                  <a:schemeClr val="accent2">
                    <a:lumMod val="50000"/>
                  </a:schemeClr>
                </a:solidFill>
                <a:ea typeface="+mn-lt"/>
                <a:cs typeface="+mn-lt"/>
              </a:rPr>
              <a:t>Bromide:Salbutamol:Normal</a:t>
            </a:r>
            <a:r>
              <a:rPr lang="en-US">
                <a:solidFill>
                  <a:schemeClr val="accent2">
                    <a:lumMod val="50000"/>
                  </a:schemeClr>
                </a:solidFill>
                <a:ea typeface="+mn-lt"/>
                <a:cs typeface="+mn-lt"/>
              </a:rPr>
              <a:t> Saline</a:t>
            </a:r>
            <a:r>
              <a:rPr lang="en-US">
                <a:ea typeface="+mn-lt"/>
                <a:cs typeface="+mn-lt"/>
              </a:rPr>
              <a:t> in ratio of </a:t>
            </a:r>
            <a:r>
              <a:rPr lang="en-US">
                <a:solidFill>
                  <a:schemeClr val="accent2">
                    <a:lumMod val="50000"/>
                  </a:schemeClr>
                </a:solidFill>
                <a:ea typeface="+mn-lt"/>
                <a:cs typeface="+mn-lt"/>
              </a:rPr>
              <a:t>2:2:1</a:t>
            </a:r>
            <a:r>
              <a:rPr lang="en-US">
                <a:ea typeface="+mn-lt"/>
                <a:cs typeface="+mn-lt"/>
              </a:rPr>
              <a:t> every four hours until breathlessness decreases.</a:t>
            </a:r>
            <a:endParaRPr lang="en-US"/>
          </a:p>
          <a:p>
            <a:pPr marL="0" indent="0" algn="just">
              <a:buNone/>
            </a:pPr>
            <a:r>
              <a:rPr lang="en-US">
                <a:ea typeface="+mn-lt"/>
                <a:cs typeface="+mn-lt"/>
              </a:rPr>
              <a:t>4. </a:t>
            </a:r>
            <a:r>
              <a:rPr lang="en-US">
                <a:solidFill>
                  <a:schemeClr val="accent2">
                    <a:lumMod val="50000"/>
                  </a:schemeClr>
                </a:solidFill>
                <a:ea typeface="+mn-lt"/>
                <a:cs typeface="+mn-lt"/>
              </a:rPr>
              <a:t>Oral prednisolone</a:t>
            </a:r>
            <a:r>
              <a:rPr lang="en-US">
                <a:ea typeface="+mn-lt"/>
                <a:cs typeface="+mn-lt"/>
              </a:rPr>
              <a:t> 40mg once daily for </a:t>
            </a:r>
            <a:r>
              <a:rPr lang="en-US" u="sng">
                <a:ea typeface="+mn-lt"/>
                <a:cs typeface="+mn-lt"/>
              </a:rPr>
              <a:t>10 days</a:t>
            </a:r>
            <a:endParaRPr lang="en-US" u="sng"/>
          </a:p>
          <a:p>
            <a:pPr marL="0" indent="0" algn="just">
              <a:buNone/>
            </a:pPr>
            <a:r>
              <a:rPr lang="en-US">
                <a:ea typeface="+mn-lt"/>
                <a:cs typeface="+mn-lt"/>
              </a:rPr>
              <a:t>5. Postural drainage and chest physiotherapy may be performed.</a:t>
            </a:r>
            <a:endParaRPr lang="en-US"/>
          </a:p>
          <a:p>
            <a:pPr marL="0" indent="0" algn="just">
              <a:buNone/>
            </a:pPr>
            <a:r>
              <a:rPr lang="en-US">
                <a:ea typeface="+mn-lt"/>
                <a:cs typeface="+mn-lt"/>
              </a:rPr>
              <a:t>6. </a:t>
            </a:r>
            <a:r>
              <a:rPr lang="en-US" u="sng">
                <a:ea typeface="+mn-lt"/>
                <a:cs typeface="+mn-lt"/>
              </a:rPr>
              <a:t>Oral antibiotics</a:t>
            </a:r>
            <a:r>
              <a:rPr lang="en-US">
                <a:ea typeface="+mn-lt"/>
                <a:cs typeface="+mn-lt"/>
              </a:rPr>
              <a:t> such as T. Cefuroxime may be given. This was not given in this patient with further discussion below.</a:t>
            </a:r>
            <a:endParaRPr lang="en-US"/>
          </a:p>
        </p:txBody>
      </p:sp>
    </p:spTree>
    <p:extLst>
      <p:ext uri="{BB962C8B-B14F-4D97-AF65-F5344CB8AC3E}">
        <p14:creationId xmlns:p14="http://schemas.microsoft.com/office/powerpoint/2010/main" val="3200501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ea typeface="+mj-lt"/>
                <a:cs typeface="+mj-lt"/>
              </a:rPr>
              <a:t>Past medical history (PMH):</a:t>
            </a:r>
            <a:endParaRPr lang="en-US"/>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a:bodyPr>
          <a:lstStyle/>
          <a:p>
            <a:r>
              <a:rPr lang="en-US" err="1">
                <a:ea typeface="+mn-lt"/>
                <a:cs typeface="+mn-lt"/>
              </a:rPr>
              <a:t>Mr</a:t>
            </a:r>
            <a:r>
              <a:rPr lang="en-US">
                <a:ea typeface="+mn-lt"/>
                <a:cs typeface="+mn-lt"/>
              </a:rPr>
              <a:t> TLT has not had any hospital admissions prior to this. </a:t>
            </a:r>
          </a:p>
          <a:p>
            <a:r>
              <a:rPr lang="en-US">
                <a:ea typeface="+mn-lt"/>
                <a:cs typeface="+mn-lt"/>
              </a:rPr>
              <a:t>He was diagnosed with</a:t>
            </a:r>
            <a:r>
              <a:rPr lang="en-US">
                <a:solidFill>
                  <a:srgbClr val="FF0000"/>
                </a:solidFill>
                <a:ea typeface="+mn-lt"/>
                <a:cs typeface="+mn-lt"/>
              </a:rPr>
              <a:t> hypertension </a:t>
            </a:r>
            <a:r>
              <a:rPr lang="en-US">
                <a:ea typeface="+mn-lt"/>
                <a:cs typeface="+mn-lt"/>
              </a:rPr>
              <a:t>last year as an incidental finding during a visit to the </a:t>
            </a:r>
            <a:r>
              <a:rPr lang="en-US" err="1">
                <a:ea typeface="+mn-lt"/>
                <a:cs typeface="+mn-lt"/>
              </a:rPr>
              <a:t>kilinik</a:t>
            </a:r>
            <a:r>
              <a:rPr lang="en-US">
                <a:ea typeface="+mn-lt"/>
                <a:cs typeface="+mn-lt"/>
              </a:rPr>
              <a:t> </a:t>
            </a:r>
            <a:r>
              <a:rPr lang="en-US" err="1">
                <a:ea typeface="+mn-lt"/>
                <a:cs typeface="+mn-lt"/>
              </a:rPr>
              <a:t>kesihatan</a:t>
            </a:r>
            <a:r>
              <a:rPr lang="en-US">
                <a:ea typeface="+mn-lt"/>
                <a:cs typeface="+mn-lt"/>
              </a:rPr>
              <a:t> for an upper respiratory tract infection. He is currently taking tablet Amlodipine 5 mg once daily.</a:t>
            </a:r>
            <a:endParaRPr lang="en-US"/>
          </a:p>
        </p:txBody>
      </p:sp>
    </p:spTree>
    <p:extLst>
      <p:ext uri="{BB962C8B-B14F-4D97-AF65-F5344CB8AC3E}">
        <p14:creationId xmlns:p14="http://schemas.microsoft.com/office/powerpoint/2010/main" val="41665609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FD34ACAC-1EB4-41C8-B064-A7BE884A7613}"/>
              </a:ext>
            </a:extLst>
          </p:cNvPr>
          <p:cNvPicPr>
            <a:picLocks noGrp="1" noChangeAspect="1"/>
          </p:cNvPicPr>
          <p:nvPr>
            <p:ph idx="1"/>
          </p:nvPr>
        </p:nvPicPr>
        <p:blipFill rotWithShape="1">
          <a:blip r:embed="rId2"/>
          <a:srcRect l="25417" t="27723" r="22820" b="13861"/>
          <a:stretch/>
        </p:blipFill>
        <p:spPr>
          <a:xfrm>
            <a:off x="1061689" y="-299"/>
            <a:ext cx="10777897" cy="6855085"/>
          </a:xfrm>
        </p:spPr>
      </p:pic>
    </p:spTree>
    <p:extLst>
      <p:ext uri="{BB962C8B-B14F-4D97-AF65-F5344CB8AC3E}">
        <p14:creationId xmlns:p14="http://schemas.microsoft.com/office/powerpoint/2010/main" val="3428728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646E91DC-8191-4FDD-A487-F8992E3649E3}"/>
              </a:ext>
            </a:extLst>
          </p:cNvPr>
          <p:cNvPicPr>
            <a:picLocks noGrp="1" noChangeAspect="1"/>
          </p:cNvPicPr>
          <p:nvPr>
            <p:ph idx="1"/>
          </p:nvPr>
        </p:nvPicPr>
        <p:blipFill rotWithShape="1">
          <a:blip r:embed="rId2"/>
          <a:srcRect l="25124" t="19706" r="22810" b="10294"/>
          <a:stretch/>
        </p:blipFill>
        <p:spPr>
          <a:xfrm>
            <a:off x="1579274" y="-299"/>
            <a:ext cx="8951944" cy="6753862"/>
          </a:xfrm>
        </p:spPr>
      </p:pic>
    </p:spTree>
    <p:extLst>
      <p:ext uri="{BB962C8B-B14F-4D97-AF65-F5344CB8AC3E}">
        <p14:creationId xmlns:p14="http://schemas.microsoft.com/office/powerpoint/2010/main" val="39897369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646E91DC-8191-4FDD-A487-F8992E3649E3}"/>
              </a:ext>
            </a:extLst>
          </p:cNvPr>
          <p:cNvPicPr>
            <a:picLocks noGrp="1" noChangeAspect="1"/>
          </p:cNvPicPr>
          <p:nvPr>
            <p:ph idx="1"/>
          </p:nvPr>
        </p:nvPicPr>
        <p:blipFill rotWithShape="1">
          <a:blip r:embed="rId2"/>
          <a:srcRect l="25124" t="19706" r="22810" b="10294"/>
          <a:stretch/>
        </p:blipFill>
        <p:spPr>
          <a:xfrm>
            <a:off x="1579274" y="-299"/>
            <a:ext cx="8951944" cy="6753862"/>
          </a:xfrm>
        </p:spPr>
      </p:pic>
      <p:sp>
        <p:nvSpPr>
          <p:cNvPr id="6" name="Oval 5">
            <a:extLst>
              <a:ext uri="{FF2B5EF4-FFF2-40B4-BE49-F238E27FC236}">
                <a16:creationId xmlns:a16="http://schemas.microsoft.com/office/drawing/2014/main" id="{C0081953-8B6A-4237-8B72-7E108834F286}"/>
              </a:ext>
            </a:extLst>
          </p:cNvPr>
          <p:cNvSpPr/>
          <p:nvPr/>
        </p:nvSpPr>
        <p:spPr>
          <a:xfrm>
            <a:off x="8226725" y="5257800"/>
            <a:ext cx="1092678" cy="431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C5536CB-0B34-4D89-A7D8-A30C33A2D18B}"/>
              </a:ext>
            </a:extLst>
          </p:cNvPr>
          <p:cNvSpPr/>
          <p:nvPr/>
        </p:nvSpPr>
        <p:spPr>
          <a:xfrm>
            <a:off x="6731479" y="2914291"/>
            <a:ext cx="1049546" cy="13370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phic 2" descr="Checkmark">
            <a:extLst>
              <a:ext uri="{FF2B5EF4-FFF2-40B4-BE49-F238E27FC236}">
                <a16:creationId xmlns:a16="http://schemas.microsoft.com/office/drawing/2014/main" id="{31ABEAA8-DFB0-45D7-977E-CC6AA3712A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56121" y="3201838"/>
            <a:ext cx="914400" cy="914400"/>
          </a:xfrm>
          <a:prstGeom prst="rect">
            <a:avLst/>
          </a:prstGeom>
        </p:spPr>
      </p:pic>
    </p:spTree>
    <p:extLst>
      <p:ext uri="{BB962C8B-B14F-4D97-AF65-F5344CB8AC3E}">
        <p14:creationId xmlns:p14="http://schemas.microsoft.com/office/powerpoint/2010/main" val="3784173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social media post&#10;&#10;Description generated with very high confidence">
            <a:extLst>
              <a:ext uri="{FF2B5EF4-FFF2-40B4-BE49-F238E27FC236}">
                <a16:creationId xmlns:a16="http://schemas.microsoft.com/office/drawing/2014/main" id="{D0AE836B-A398-42E3-94C4-6E8A99587301}"/>
              </a:ext>
            </a:extLst>
          </p:cNvPr>
          <p:cNvPicPr>
            <a:picLocks noChangeAspect="1"/>
          </p:cNvPicPr>
          <p:nvPr/>
        </p:nvPicPr>
        <p:blipFill rotWithShape="1">
          <a:blip r:embed="rId2"/>
          <a:srcRect l="25557" t="37995" r="23031" b="21636"/>
          <a:stretch/>
        </p:blipFill>
        <p:spPr>
          <a:xfrm>
            <a:off x="828137" y="846306"/>
            <a:ext cx="11371013" cy="5027860"/>
          </a:xfrm>
          <a:prstGeom prst="rect">
            <a:avLst/>
          </a:prstGeom>
        </p:spPr>
      </p:pic>
    </p:spTree>
    <p:extLst>
      <p:ext uri="{BB962C8B-B14F-4D97-AF65-F5344CB8AC3E}">
        <p14:creationId xmlns:p14="http://schemas.microsoft.com/office/powerpoint/2010/main" val="25550959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C92D-8089-4FC0-A041-62A8390E69AA}"/>
              </a:ext>
            </a:extLst>
          </p:cNvPr>
          <p:cNvSpPr>
            <a:spLocks noGrp="1"/>
          </p:cNvSpPr>
          <p:nvPr>
            <p:ph type="title"/>
          </p:nvPr>
        </p:nvSpPr>
        <p:spPr/>
        <p:txBody>
          <a:bodyPr/>
          <a:lstStyle/>
          <a:p>
            <a:r>
              <a:rPr lang="en-US"/>
              <a:t>PLAN OF MANAGEMENT ON ADMISSION</a:t>
            </a:r>
          </a:p>
        </p:txBody>
      </p:sp>
      <p:sp>
        <p:nvSpPr>
          <p:cNvPr id="3" name="Content Placeholder 2">
            <a:extLst>
              <a:ext uri="{FF2B5EF4-FFF2-40B4-BE49-F238E27FC236}">
                <a16:creationId xmlns:a16="http://schemas.microsoft.com/office/drawing/2014/main" id="{12590D9B-B3EB-42B1-9426-D7318F25ACD9}"/>
              </a:ext>
            </a:extLst>
          </p:cNvPr>
          <p:cNvSpPr>
            <a:spLocks noGrp="1"/>
          </p:cNvSpPr>
          <p:nvPr>
            <p:ph idx="1"/>
          </p:nvPr>
        </p:nvSpPr>
        <p:spPr/>
        <p:txBody>
          <a:bodyPr vert="horz" lIns="91440" tIns="45720" rIns="91440" bIns="45720" rtlCol="0" anchor="t">
            <a:normAutofit/>
          </a:bodyPr>
          <a:lstStyle/>
          <a:p>
            <a:r>
              <a:rPr lang="en-US" b="1"/>
              <a:t>Long term management</a:t>
            </a:r>
          </a:p>
          <a:p>
            <a:pPr marL="0" indent="0">
              <a:buNone/>
            </a:pPr>
            <a:r>
              <a:rPr lang="en-US">
                <a:ea typeface="+mn-lt"/>
                <a:cs typeface="+mn-lt"/>
              </a:rPr>
              <a:t>1. MDI ipratropium bromide 40 </a:t>
            </a:r>
            <a:r>
              <a:rPr lang="en-US" err="1">
                <a:ea typeface="+mn-lt"/>
                <a:cs typeface="+mn-lt"/>
              </a:rPr>
              <a:t>microgrammes</a:t>
            </a:r>
            <a:r>
              <a:rPr lang="en-US">
                <a:ea typeface="+mn-lt"/>
                <a:cs typeface="+mn-lt"/>
              </a:rPr>
              <a:t> </a:t>
            </a:r>
            <a:r>
              <a:rPr lang="en-US" err="1">
                <a:ea typeface="+mn-lt"/>
                <a:cs typeface="+mn-lt"/>
              </a:rPr>
              <a:t>tds</a:t>
            </a:r>
            <a:endParaRPr lang="en-US" err="1"/>
          </a:p>
          <a:p>
            <a:pPr marL="0" indent="0">
              <a:buNone/>
            </a:pPr>
            <a:r>
              <a:rPr lang="en-US">
                <a:ea typeface="+mn-lt"/>
                <a:cs typeface="+mn-lt"/>
              </a:rPr>
              <a:t>2. MDI salbutamol 200 </a:t>
            </a:r>
            <a:r>
              <a:rPr lang="en-US" err="1">
                <a:ea typeface="+mn-lt"/>
                <a:cs typeface="+mn-lt"/>
              </a:rPr>
              <a:t>microgrammes</a:t>
            </a:r>
            <a:r>
              <a:rPr lang="en-US">
                <a:ea typeface="+mn-lt"/>
                <a:cs typeface="+mn-lt"/>
              </a:rPr>
              <a:t> PRN</a:t>
            </a:r>
            <a:endParaRPr lang="en-US"/>
          </a:p>
          <a:p>
            <a:pPr marL="0" indent="0">
              <a:buNone/>
            </a:pPr>
            <a:r>
              <a:rPr lang="en-US">
                <a:ea typeface="+mn-lt"/>
                <a:cs typeface="+mn-lt"/>
              </a:rPr>
              <a:t>3. Counseling on proper inhaler technique.</a:t>
            </a:r>
            <a:endParaRPr lang="en-US"/>
          </a:p>
          <a:p>
            <a:pPr marL="0" indent="0">
              <a:buNone/>
            </a:pPr>
            <a:r>
              <a:rPr lang="en-US">
                <a:ea typeface="+mn-lt"/>
                <a:cs typeface="+mn-lt"/>
              </a:rPr>
              <a:t>4. </a:t>
            </a:r>
            <a:r>
              <a:rPr lang="en-US" err="1">
                <a:ea typeface="+mn-lt"/>
                <a:cs typeface="+mn-lt"/>
              </a:rPr>
              <a:t>Couseling</a:t>
            </a:r>
            <a:r>
              <a:rPr lang="en-US">
                <a:ea typeface="+mn-lt"/>
                <a:cs typeface="+mn-lt"/>
              </a:rPr>
              <a:t> on smoking cessation.</a:t>
            </a:r>
            <a:endParaRPr lang="en-US"/>
          </a:p>
          <a:p>
            <a:endParaRPr lang="en-US"/>
          </a:p>
        </p:txBody>
      </p:sp>
    </p:spTree>
    <p:extLst>
      <p:ext uri="{BB962C8B-B14F-4D97-AF65-F5344CB8AC3E}">
        <p14:creationId xmlns:p14="http://schemas.microsoft.com/office/powerpoint/2010/main" val="5080694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74B1-3012-4584-BD73-6023CF7BABF2}"/>
              </a:ext>
            </a:extLst>
          </p:cNvPr>
          <p:cNvSpPr>
            <a:spLocks noGrp="1"/>
          </p:cNvSpPr>
          <p:nvPr>
            <p:ph type="title"/>
          </p:nvPr>
        </p:nvSpPr>
        <p:spPr/>
        <p:txBody>
          <a:bodyPr/>
          <a:lstStyle/>
          <a:p>
            <a:r>
              <a:rPr lang="en-US"/>
              <a:t>SUMMARY OF INPATIENT PROGRESS</a:t>
            </a:r>
          </a:p>
        </p:txBody>
      </p:sp>
      <p:sp>
        <p:nvSpPr>
          <p:cNvPr id="3" name="Content Placeholder 2">
            <a:extLst>
              <a:ext uri="{FF2B5EF4-FFF2-40B4-BE49-F238E27FC236}">
                <a16:creationId xmlns:a16="http://schemas.microsoft.com/office/drawing/2014/main" id="{17385751-8FEB-4A19-A8C9-2C6E4C3337FF}"/>
              </a:ext>
            </a:extLst>
          </p:cNvPr>
          <p:cNvSpPr>
            <a:spLocks noGrp="1"/>
          </p:cNvSpPr>
          <p:nvPr>
            <p:ph idx="1"/>
          </p:nvPr>
        </p:nvSpPr>
        <p:spPr/>
        <p:txBody>
          <a:bodyPr vert="horz" lIns="91440" tIns="45720" rIns="91440" bIns="45720" rtlCol="0" anchor="t">
            <a:normAutofit/>
          </a:bodyPr>
          <a:lstStyle/>
          <a:p>
            <a:r>
              <a:rPr lang="en-US" err="1">
                <a:ea typeface="+mn-lt"/>
                <a:cs typeface="+mn-lt"/>
              </a:rPr>
              <a:t>Mr</a:t>
            </a:r>
            <a:r>
              <a:rPr lang="en-US">
                <a:ea typeface="+mn-lt"/>
                <a:cs typeface="+mn-lt"/>
              </a:rPr>
              <a:t> TLT was warded for a total of 3 days. His breathlessness improved after nebulization with ipratropium bromide, salbutamol and normal saline for one day. He no longer required nebulization after one day. </a:t>
            </a:r>
            <a:r>
              <a:rPr lang="en-US" err="1">
                <a:ea typeface="+mn-lt"/>
                <a:cs typeface="+mn-lt"/>
              </a:rPr>
              <a:t>Mr</a:t>
            </a:r>
            <a:r>
              <a:rPr lang="en-US">
                <a:ea typeface="+mn-lt"/>
                <a:cs typeface="+mn-lt"/>
              </a:rPr>
              <a:t> TLT was also able to ambulate without feeling breathless. He was able to eat and to sleep well without being bothered by the </a:t>
            </a:r>
            <a:r>
              <a:rPr lang="en-US" err="1">
                <a:ea typeface="+mn-lt"/>
                <a:cs typeface="+mn-lt"/>
              </a:rPr>
              <a:t>dyspnoea</a:t>
            </a:r>
            <a:r>
              <a:rPr lang="en-US">
                <a:ea typeface="+mn-lt"/>
                <a:cs typeface="+mn-lt"/>
              </a:rPr>
              <a:t>. His vital signs were also normal and his respiratory rate improved to about 20 breaths per minute. There was still some </a:t>
            </a:r>
            <a:r>
              <a:rPr lang="en-US" err="1">
                <a:ea typeface="+mn-lt"/>
                <a:cs typeface="+mn-lt"/>
              </a:rPr>
              <a:t>ronchi</a:t>
            </a:r>
            <a:r>
              <a:rPr lang="en-US">
                <a:ea typeface="+mn-lt"/>
                <a:cs typeface="+mn-lt"/>
              </a:rPr>
              <a:t> heard on auscultation but it was much reduced. He was afebrile during his stay.</a:t>
            </a:r>
            <a:endParaRPr lang="en-US"/>
          </a:p>
        </p:txBody>
      </p:sp>
    </p:spTree>
    <p:extLst>
      <p:ext uri="{BB962C8B-B14F-4D97-AF65-F5344CB8AC3E}">
        <p14:creationId xmlns:p14="http://schemas.microsoft.com/office/powerpoint/2010/main" val="14933571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74B1-3012-4584-BD73-6023CF7BABF2}"/>
              </a:ext>
            </a:extLst>
          </p:cNvPr>
          <p:cNvSpPr>
            <a:spLocks noGrp="1"/>
          </p:cNvSpPr>
          <p:nvPr>
            <p:ph type="title"/>
          </p:nvPr>
        </p:nvSpPr>
        <p:spPr/>
        <p:txBody>
          <a:bodyPr/>
          <a:lstStyle/>
          <a:p>
            <a:r>
              <a:rPr lang="en-US"/>
              <a:t>SUMMARY OF INPATIENT PROGRESS</a:t>
            </a:r>
          </a:p>
        </p:txBody>
      </p:sp>
      <p:sp>
        <p:nvSpPr>
          <p:cNvPr id="3" name="Content Placeholder 2">
            <a:extLst>
              <a:ext uri="{FF2B5EF4-FFF2-40B4-BE49-F238E27FC236}">
                <a16:creationId xmlns:a16="http://schemas.microsoft.com/office/drawing/2014/main" id="{17385751-8FEB-4A19-A8C9-2C6E4C3337FF}"/>
              </a:ext>
            </a:extLst>
          </p:cNvPr>
          <p:cNvSpPr>
            <a:spLocks noGrp="1"/>
          </p:cNvSpPr>
          <p:nvPr>
            <p:ph idx="1"/>
          </p:nvPr>
        </p:nvSpPr>
        <p:spPr/>
        <p:txBody>
          <a:bodyPr vert="horz" lIns="91440" tIns="45720" rIns="91440" bIns="45720" rtlCol="0" anchor="t">
            <a:normAutofit/>
          </a:bodyPr>
          <a:lstStyle/>
          <a:p>
            <a:r>
              <a:rPr lang="en-US" err="1">
                <a:ea typeface="+mn-lt"/>
                <a:cs typeface="+mn-lt"/>
              </a:rPr>
              <a:t>Mr</a:t>
            </a:r>
            <a:r>
              <a:rPr lang="en-US">
                <a:ea typeface="+mn-lt"/>
                <a:cs typeface="+mn-lt"/>
              </a:rPr>
              <a:t> TLT was discharged after 3 days of admission and educated on chronic obstructive airway disease. He was also counseled on the importance of smoking cessation. He was given an appointment with the medical outpatient department in one month time in order to review his symptoms after being given MDI ipratropium bromide. He was told to return to the hospital if he had similar episodes.</a:t>
            </a:r>
            <a:endParaRPr lang="en-US"/>
          </a:p>
        </p:txBody>
      </p:sp>
    </p:spTree>
    <p:extLst>
      <p:ext uri="{BB962C8B-B14F-4D97-AF65-F5344CB8AC3E}">
        <p14:creationId xmlns:p14="http://schemas.microsoft.com/office/powerpoint/2010/main" val="11039806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378B-0684-4013-88C5-FB7376EE0149}"/>
              </a:ext>
            </a:extLst>
          </p:cNvPr>
          <p:cNvSpPr>
            <a:spLocks noGrp="1"/>
          </p:cNvSpPr>
          <p:nvPr>
            <p:ph type="title"/>
          </p:nvPr>
        </p:nvSpPr>
        <p:spPr/>
        <p:txBody>
          <a:bodyPr/>
          <a:lstStyle/>
          <a:p>
            <a:r>
              <a:rPr lang="en-US"/>
              <a:t>DISCHARGE PLAN</a:t>
            </a:r>
          </a:p>
        </p:txBody>
      </p:sp>
      <p:sp>
        <p:nvSpPr>
          <p:cNvPr id="3" name="Content Placeholder 2">
            <a:extLst>
              <a:ext uri="{FF2B5EF4-FFF2-40B4-BE49-F238E27FC236}">
                <a16:creationId xmlns:a16="http://schemas.microsoft.com/office/drawing/2014/main" id="{87DB6E99-D753-427E-BA6C-EE95DBE37E84}"/>
              </a:ext>
            </a:extLst>
          </p:cNvPr>
          <p:cNvSpPr>
            <a:spLocks noGrp="1"/>
          </p:cNvSpPr>
          <p:nvPr>
            <p:ph idx="1"/>
          </p:nvPr>
        </p:nvSpPr>
        <p:spPr/>
        <p:txBody>
          <a:bodyPr vert="horz" lIns="91440" tIns="45720" rIns="91440" bIns="45720" rtlCol="0" anchor="t">
            <a:normAutofit/>
          </a:bodyPr>
          <a:lstStyle/>
          <a:p>
            <a:pPr marL="0" indent="0">
              <a:buNone/>
            </a:pPr>
            <a:r>
              <a:rPr lang="en-US" b="1">
                <a:ea typeface="+mn-lt"/>
                <a:cs typeface="+mn-lt"/>
              </a:rPr>
              <a:t>1. Medications:</a:t>
            </a:r>
            <a:endParaRPr lang="en-US" b="1"/>
          </a:p>
          <a:p>
            <a:r>
              <a:rPr lang="en-US" err="1">
                <a:ea typeface="+mn-lt"/>
                <a:cs typeface="+mn-lt"/>
              </a:rPr>
              <a:t>i</a:t>
            </a:r>
            <a:r>
              <a:rPr lang="en-US">
                <a:ea typeface="+mn-lt"/>
                <a:cs typeface="+mn-lt"/>
              </a:rPr>
              <a:t>. MDI Salbutamol 200µg PRN</a:t>
            </a:r>
            <a:endParaRPr lang="en-US"/>
          </a:p>
          <a:p>
            <a:r>
              <a:rPr lang="en-US">
                <a:ea typeface="+mn-lt"/>
                <a:cs typeface="+mn-lt"/>
              </a:rPr>
              <a:t>ii. MDI Ipratropium Bromide 40µg TDS</a:t>
            </a:r>
            <a:endParaRPr lang="en-US"/>
          </a:p>
          <a:p>
            <a:r>
              <a:rPr lang="en-US">
                <a:ea typeface="+mn-lt"/>
                <a:cs typeface="+mn-lt"/>
              </a:rPr>
              <a:t>iii. T. Amlodipine 5mg once daily</a:t>
            </a:r>
            <a:endParaRPr lang="en-US"/>
          </a:p>
          <a:p>
            <a:r>
              <a:rPr lang="en-US">
                <a:ea typeface="+mn-lt"/>
                <a:cs typeface="+mn-lt"/>
              </a:rPr>
              <a:t>iv. T. Prednisolone 20mg od for 7 days.</a:t>
            </a:r>
            <a:endParaRPr lang="en-US"/>
          </a:p>
          <a:p>
            <a:endParaRPr lang="en-US"/>
          </a:p>
        </p:txBody>
      </p:sp>
    </p:spTree>
    <p:extLst>
      <p:ext uri="{BB962C8B-B14F-4D97-AF65-F5344CB8AC3E}">
        <p14:creationId xmlns:p14="http://schemas.microsoft.com/office/powerpoint/2010/main" val="5478995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378B-0684-4013-88C5-FB7376EE0149}"/>
              </a:ext>
            </a:extLst>
          </p:cNvPr>
          <p:cNvSpPr>
            <a:spLocks noGrp="1"/>
          </p:cNvSpPr>
          <p:nvPr>
            <p:ph type="title"/>
          </p:nvPr>
        </p:nvSpPr>
        <p:spPr/>
        <p:txBody>
          <a:bodyPr/>
          <a:lstStyle/>
          <a:p>
            <a:r>
              <a:rPr lang="en-US"/>
              <a:t>DISCHARGE PLAN</a:t>
            </a:r>
          </a:p>
        </p:txBody>
      </p:sp>
      <p:sp>
        <p:nvSpPr>
          <p:cNvPr id="3" name="Content Placeholder 2">
            <a:extLst>
              <a:ext uri="{FF2B5EF4-FFF2-40B4-BE49-F238E27FC236}">
                <a16:creationId xmlns:a16="http://schemas.microsoft.com/office/drawing/2014/main" id="{87DB6E99-D753-427E-BA6C-EE95DBE37E84}"/>
              </a:ext>
            </a:extLst>
          </p:cNvPr>
          <p:cNvSpPr>
            <a:spLocks noGrp="1"/>
          </p:cNvSpPr>
          <p:nvPr>
            <p:ph idx="1"/>
          </p:nvPr>
        </p:nvSpPr>
        <p:spPr/>
        <p:txBody>
          <a:bodyPr vert="horz" lIns="91440" tIns="45720" rIns="91440" bIns="45720" rtlCol="0" anchor="t">
            <a:normAutofit/>
          </a:bodyPr>
          <a:lstStyle/>
          <a:p>
            <a:pPr marL="0" indent="0">
              <a:buNone/>
            </a:pPr>
            <a:r>
              <a:rPr lang="en-US" b="1">
                <a:ea typeface="+mn-lt"/>
                <a:cs typeface="+mn-lt"/>
              </a:rPr>
              <a:t>2. Counseling on COPD and use of metered dose inhaler</a:t>
            </a:r>
            <a:endParaRPr lang="en-US" b="1"/>
          </a:p>
          <a:p>
            <a:r>
              <a:rPr lang="en-US" err="1">
                <a:ea typeface="+mn-lt"/>
                <a:cs typeface="+mn-lt"/>
              </a:rPr>
              <a:t>Mr</a:t>
            </a:r>
            <a:r>
              <a:rPr lang="en-US">
                <a:ea typeface="+mn-lt"/>
                <a:cs typeface="+mn-lt"/>
              </a:rPr>
              <a:t> TLT should be taught about the correct technique in using a metered dose inhaler. The technique should then be assessed before discharge. In the event that </a:t>
            </a:r>
            <a:r>
              <a:rPr lang="en-US" err="1">
                <a:ea typeface="+mn-lt"/>
                <a:cs typeface="+mn-lt"/>
              </a:rPr>
              <a:t>Mr</a:t>
            </a:r>
            <a:r>
              <a:rPr lang="en-US">
                <a:ea typeface="+mn-lt"/>
                <a:cs typeface="+mn-lt"/>
              </a:rPr>
              <a:t> TLT is unable to coordinate well, he may be advised to purchase an </a:t>
            </a:r>
            <a:r>
              <a:rPr lang="en-US" err="1">
                <a:ea typeface="+mn-lt"/>
                <a:cs typeface="+mn-lt"/>
              </a:rPr>
              <a:t>aerochamber</a:t>
            </a:r>
            <a:r>
              <a:rPr lang="en-US">
                <a:ea typeface="+mn-lt"/>
                <a:cs typeface="+mn-lt"/>
              </a:rPr>
              <a:t>.</a:t>
            </a:r>
            <a:endParaRPr lang="en-US"/>
          </a:p>
          <a:p>
            <a:endParaRPr lang="en-US"/>
          </a:p>
        </p:txBody>
      </p:sp>
    </p:spTree>
    <p:extLst>
      <p:ext uri="{BB962C8B-B14F-4D97-AF65-F5344CB8AC3E}">
        <p14:creationId xmlns:p14="http://schemas.microsoft.com/office/powerpoint/2010/main" val="5130926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378B-0684-4013-88C5-FB7376EE0149}"/>
              </a:ext>
            </a:extLst>
          </p:cNvPr>
          <p:cNvSpPr>
            <a:spLocks noGrp="1"/>
          </p:cNvSpPr>
          <p:nvPr>
            <p:ph type="title"/>
          </p:nvPr>
        </p:nvSpPr>
        <p:spPr/>
        <p:txBody>
          <a:bodyPr/>
          <a:lstStyle/>
          <a:p>
            <a:r>
              <a:rPr lang="en-US"/>
              <a:t>DISCHARGE PLAN</a:t>
            </a:r>
          </a:p>
        </p:txBody>
      </p:sp>
      <p:sp>
        <p:nvSpPr>
          <p:cNvPr id="3" name="Content Placeholder 2">
            <a:extLst>
              <a:ext uri="{FF2B5EF4-FFF2-40B4-BE49-F238E27FC236}">
                <a16:creationId xmlns:a16="http://schemas.microsoft.com/office/drawing/2014/main" id="{87DB6E99-D753-427E-BA6C-EE95DBE37E84}"/>
              </a:ext>
            </a:extLst>
          </p:cNvPr>
          <p:cNvSpPr>
            <a:spLocks noGrp="1"/>
          </p:cNvSpPr>
          <p:nvPr>
            <p:ph idx="1"/>
          </p:nvPr>
        </p:nvSpPr>
        <p:spPr/>
        <p:txBody>
          <a:bodyPr vert="horz" lIns="91440" tIns="45720" rIns="91440" bIns="45720" rtlCol="0" anchor="t">
            <a:normAutofit/>
          </a:bodyPr>
          <a:lstStyle/>
          <a:p>
            <a:pPr marL="0" indent="0">
              <a:buNone/>
            </a:pPr>
            <a:r>
              <a:rPr lang="en-US" b="1">
                <a:ea typeface="+mn-lt"/>
                <a:cs typeface="+mn-lt"/>
              </a:rPr>
              <a:t>3. Counseling on smoking cessation</a:t>
            </a:r>
            <a:endParaRPr lang="en-US" b="1"/>
          </a:p>
          <a:p>
            <a:r>
              <a:rPr lang="en-US">
                <a:ea typeface="+mn-lt"/>
                <a:cs typeface="+mn-lt"/>
              </a:rPr>
              <a:t>The approach to counseling a patient on smoking cessation as well as various options will be further discussed below.</a:t>
            </a:r>
            <a:endParaRPr lang="en-US"/>
          </a:p>
          <a:p>
            <a:pPr marL="0" indent="0">
              <a:buNone/>
            </a:pPr>
            <a:r>
              <a:rPr lang="en-US" b="1">
                <a:ea typeface="+mn-lt"/>
                <a:cs typeface="+mn-lt"/>
              </a:rPr>
              <a:t>4. Education</a:t>
            </a:r>
            <a:r>
              <a:rPr lang="en-US">
                <a:ea typeface="+mn-lt"/>
                <a:cs typeface="+mn-lt"/>
              </a:rPr>
              <a:t> on the symptoms of an acute exacerbation and advise to return to the hospital if there is development of those symptoms.</a:t>
            </a:r>
            <a:endParaRPr lang="en-US"/>
          </a:p>
          <a:p>
            <a:pPr marL="0" indent="0">
              <a:buNone/>
            </a:pPr>
            <a:r>
              <a:rPr lang="en-US" b="1">
                <a:ea typeface="+mn-lt"/>
                <a:cs typeface="+mn-lt"/>
              </a:rPr>
              <a:t>5. For follow-up</a:t>
            </a:r>
            <a:r>
              <a:rPr lang="en-US">
                <a:ea typeface="+mn-lt"/>
                <a:cs typeface="+mn-lt"/>
              </a:rPr>
              <a:t> at the medical outpatient department for review of symptoms while on MDI ipratropium bromide. He should also be taught about pulmonary rehabilitation. A spirometry appointment may also be made.</a:t>
            </a:r>
            <a:endParaRPr lang="en-US"/>
          </a:p>
        </p:txBody>
      </p:sp>
    </p:spTree>
    <p:extLst>
      <p:ext uri="{BB962C8B-B14F-4D97-AF65-F5344CB8AC3E}">
        <p14:creationId xmlns:p14="http://schemas.microsoft.com/office/powerpoint/2010/main" val="316531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ea typeface="+mj-lt"/>
                <a:cs typeface="+mj-lt"/>
              </a:rPr>
              <a:t>Family history (FH):</a:t>
            </a:r>
            <a:endParaRPr lang="en-US"/>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a:bodyPr>
          <a:lstStyle/>
          <a:p>
            <a:r>
              <a:rPr lang="en-US" err="1">
                <a:ea typeface="+mn-lt"/>
                <a:cs typeface="+mn-lt"/>
              </a:rPr>
              <a:t>Mr</a:t>
            </a:r>
            <a:r>
              <a:rPr lang="en-US">
                <a:ea typeface="+mn-lt"/>
                <a:cs typeface="+mn-lt"/>
              </a:rPr>
              <a:t> TLT is the eldest of 5 siblings. </a:t>
            </a:r>
          </a:p>
          <a:p>
            <a:r>
              <a:rPr lang="en-US">
                <a:ea typeface="+mn-lt"/>
                <a:cs typeface="+mn-lt"/>
              </a:rPr>
              <a:t>There is a strong family history of hypertension in that his mother as well as two other siblings are also hypertensive. </a:t>
            </a:r>
          </a:p>
          <a:p>
            <a:r>
              <a:rPr lang="en-US">
                <a:ea typeface="+mn-lt"/>
                <a:cs typeface="+mn-lt"/>
              </a:rPr>
              <a:t>There is no family history of asthma, diabetes or </a:t>
            </a:r>
            <a:r>
              <a:rPr lang="en-US" err="1">
                <a:ea typeface="+mn-lt"/>
                <a:cs typeface="+mn-lt"/>
              </a:rPr>
              <a:t>ischaemic</a:t>
            </a:r>
            <a:r>
              <a:rPr lang="en-US">
                <a:ea typeface="+mn-lt"/>
                <a:cs typeface="+mn-lt"/>
              </a:rPr>
              <a:t> heart disease.</a:t>
            </a:r>
            <a:endParaRPr lang="en-US"/>
          </a:p>
        </p:txBody>
      </p:sp>
    </p:spTree>
    <p:extLst>
      <p:ext uri="{BB962C8B-B14F-4D97-AF65-F5344CB8AC3E}">
        <p14:creationId xmlns:p14="http://schemas.microsoft.com/office/powerpoint/2010/main" val="2360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ea typeface="+mj-lt"/>
                <a:cs typeface="+mj-lt"/>
              </a:rPr>
              <a:t>Social history (SH):</a:t>
            </a:r>
            <a:endParaRPr lang="en-US"/>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a:bodyPr>
          <a:lstStyle/>
          <a:p>
            <a:r>
              <a:rPr lang="en-US" err="1">
                <a:ea typeface="+mn-lt"/>
                <a:cs typeface="+mn-lt"/>
              </a:rPr>
              <a:t>Mr</a:t>
            </a:r>
            <a:r>
              <a:rPr lang="en-US">
                <a:ea typeface="+mn-lt"/>
                <a:cs typeface="+mn-lt"/>
              </a:rPr>
              <a:t> TLT used to work as a taxi driver but has stopped working full time 2 years ago. He still occasionally drives his taxi but spends more time at home with his family. </a:t>
            </a:r>
          </a:p>
          <a:p>
            <a:r>
              <a:rPr lang="en-US">
                <a:ea typeface="+mn-lt"/>
                <a:cs typeface="+mn-lt"/>
              </a:rPr>
              <a:t>He is a </a:t>
            </a:r>
            <a:r>
              <a:rPr lang="en-US">
                <a:solidFill>
                  <a:srgbClr val="FF0000"/>
                </a:solidFill>
                <a:ea typeface="+mn-lt"/>
                <a:cs typeface="+mn-lt"/>
              </a:rPr>
              <a:t>chronic smoker</a:t>
            </a:r>
            <a:r>
              <a:rPr lang="en-US">
                <a:ea typeface="+mn-lt"/>
                <a:cs typeface="+mn-lt"/>
              </a:rPr>
              <a:t> for the past 40 years and smokes about 20 sticks of </a:t>
            </a:r>
            <a:r>
              <a:rPr lang="en-US" err="1">
                <a:ea typeface="+mn-lt"/>
                <a:cs typeface="+mn-lt"/>
              </a:rPr>
              <a:t>cigarrettes</a:t>
            </a:r>
            <a:r>
              <a:rPr lang="en-US">
                <a:ea typeface="+mn-lt"/>
                <a:cs typeface="+mn-lt"/>
              </a:rPr>
              <a:t> a day. </a:t>
            </a:r>
          </a:p>
          <a:p>
            <a:r>
              <a:rPr lang="en-US">
                <a:ea typeface="+mn-lt"/>
                <a:cs typeface="+mn-lt"/>
              </a:rPr>
              <a:t>He </a:t>
            </a:r>
            <a:r>
              <a:rPr lang="en-US">
                <a:solidFill>
                  <a:srgbClr val="FF0000"/>
                </a:solidFill>
                <a:ea typeface="+mn-lt"/>
                <a:cs typeface="+mn-lt"/>
              </a:rPr>
              <a:t>drinks alcohol</a:t>
            </a:r>
            <a:r>
              <a:rPr lang="en-US">
                <a:ea typeface="+mn-lt"/>
                <a:cs typeface="+mn-lt"/>
              </a:rPr>
              <a:t> with his friends on weekends. He drinks one to two bottles of beer each time.</a:t>
            </a:r>
            <a:endParaRPr lang="en-US"/>
          </a:p>
        </p:txBody>
      </p:sp>
    </p:spTree>
    <p:extLst>
      <p:ext uri="{BB962C8B-B14F-4D97-AF65-F5344CB8AC3E}">
        <p14:creationId xmlns:p14="http://schemas.microsoft.com/office/powerpoint/2010/main" val="244047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t>CLINICAL EXAMINATION:</a:t>
            </a:r>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a:bodyPr>
          <a:lstStyle/>
          <a:p>
            <a:r>
              <a:rPr lang="en-US">
                <a:ea typeface="+mn-lt"/>
                <a:cs typeface="+mn-lt"/>
              </a:rPr>
              <a:t>General examination (Gen): </a:t>
            </a:r>
          </a:p>
          <a:p>
            <a:pPr lvl="1"/>
            <a:r>
              <a:rPr lang="en-US">
                <a:ea typeface="+mn-lt"/>
                <a:cs typeface="+mn-lt"/>
              </a:rPr>
              <a:t> </a:t>
            </a:r>
            <a:r>
              <a:rPr lang="en-US" err="1">
                <a:ea typeface="+mn-lt"/>
                <a:cs typeface="+mn-lt"/>
              </a:rPr>
              <a:t>Mr</a:t>
            </a:r>
            <a:r>
              <a:rPr lang="en-US">
                <a:ea typeface="+mn-lt"/>
                <a:cs typeface="+mn-lt"/>
              </a:rPr>
              <a:t> TLT was well nourished and alert but was </a:t>
            </a:r>
            <a:r>
              <a:rPr lang="en-US" err="1">
                <a:ea typeface="+mn-lt"/>
                <a:cs typeface="+mn-lt"/>
              </a:rPr>
              <a:t>tachypnoiec</a:t>
            </a:r>
            <a:r>
              <a:rPr lang="en-US">
                <a:ea typeface="+mn-lt"/>
                <a:cs typeface="+mn-lt"/>
              </a:rPr>
              <a:t>. </a:t>
            </a:r>
          </a:p>
          <a:p>
            <a:pPr lvl="1"/>
            <a:r>
              <a:rPr lang="en-US">
                <a:ea typeface="+mn-lt"/>
                <a:cs typeface="+mn-lt"/>
              </a:rPr>
              <a:t>He was able to speak in sentences but there was use of his accessory muscles. </a:t>
            </a:r>
          </a:p>
          <a:p>
            <a:pPr lvl="1"/>
            <a:r>
              <a:rPr lang="en-US">
                <a:ea typeface="+mn-lt"/>
                <a:cs typeface="+mn-lt"/>
              </a:rPr>
              <a:t>There was no clubbing or cyanosis seen. </a:t>
            </a:r>
          </a:p>
          <a:p>
            <a:pPr lvl="1"/>
            <a:r>
              <a:rPr lang="en-US">
                <a:ea typeface="+mn-lt"/>
                <a:cs typeface="+mn-lt"/>
              </a:rPr>
              <a:t>There was also </a:t>
            </a:r>
            <a:r>
              <a:rPr lang="en-US">
                <a:solidFill>
                  <a:srgbClr val="FF0000"/>
                </a:solidFill>
                <a:ea typeface="+mn-lt"/>
                <a:cs typeface="+mn-lt"/>
              </a:rPr>
              <a:t>no peripheral </a:t>
            </a:r>
            <a:r>
              <a:rPr lang="en-US" err="1">
                <a:solidFill>
                  <a:srgbClr val="FF0000"/>
                </a:solidFill>
                <a:ea typeface="+mn-lt"/>
                <a:cs typeface="+mn-lt"/>
              </a:rPr>
              <a:t>oedema</a:t>
            </a:r>
            <a:r>
              <a:rPr lang="en-US">
                <a:ea typeface="+mn-lt"/>
                <a:cs typeface="+mn-lt"/>
              </a:rPr>
              <a:t>, pallor or jaundice.</a:t>
            </a:r>
            <a:endParaRPr lang="en-US"/>
          </a:p>
        </p:txBody>
      </p:sp>
    </p:spTree>
    <p:extLst>
      <p:ext uri="{BB962C8B-B14F-4D97-AF65-F5344CB8AC3E}">
        <p14:creationId xmlns:p14="http://schemas.microsoft.com/office/powerpoint/2010/main" val="3041713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8B62-172F-4441-AFF4-3C25072C1C3B}"/>
              </a:ext>
            </a:extLst>
          </p:cNvPr>
          <p:cNvSpPr>
            <a:spLocks noGrp="1"/>
          </p:cNvSpPr>
          <p:nvPr>
            <p:ph type="title"/>
          </p:nvPr>
        </p:nvSpPr>
        <p:spPr/>
        <p:txBody>
          <a:bodyPr/>
          <a:lstStyle/>
          <a:p>
            <a:r>
              <a:rPr lang="en-US"/>
              <a:t>CLINICAL EXAMINATION:</a:t>
            </a:r>
          </a:p>
        </p:txBody>
      </p:sp>
      <p:sp>
        <p:nvSpPr>
          <p:cNvPr id="3" name="Content Placeholder 2">
            <a:extLst>
              <a:ext uri="{FF2B5EF4-FFF2-40B4-BE49-F238E27FC236}">
                <a16:creationId xmlns:a16="http://schemas.microsoft.com/office/drawing/2014/main" id="{DD90A5B3-C81B-43B6-BE04-60CA5C90BF54}"/>
              </a:ext>
            </a:extLst>
          </p:cNvPr>
          <p:cNvSpPr>
            <a:spLocks noGrp="1"/>
          </p:cNvSpPr>
          <p:nvPr>
            <p:ph idx="1"/>
          </p:nvPr>
        </p:nvSpPr>
        <p:spPr/>
        <p:txBody>
          <a:bodyPr vert="horz" lIns="91440" tIns="45720" rIns="91440" bIns="45720" rtlCol="0" anchor="t">
            <a:normAutofit/>
          </a:bodyPr>
          <a:lstStyle/>
          <a:p>
            <a:r>
              <a:rPr lang="en-US">
                <a:ea typeface="+mn-lt"/>
                <a:cs typeface="+mn-lt"/>
              </a:rPr>
              <a:t>Vital signs (VS):</a:t>
            </a:r>
          </a:p>
          <a:p>
            <a:pPr lvl="1"/>
            <a:r>
              <a:rPr lang="en-US">
                <a:ea typeface="+mn-lt"/>
                <a:cs typeface="+mn-lt"/>
              </a:rPr>
              <a:t>Pulse rate: 72 beats per minute, regular with good volume. No bounding pulse.</a:t>
            </a:r>
            <a:endParaRPr lang="en-US"/>
          </a:p>
          <a:p>
            <a:pPr lvl="1"/>
            <a:r>
              <a:rPr lang="en-US">
                <a:ea typeface="+mn-lt"/>
                <a:cs typeface="+mn-lt"/>
              </a:rPr>
              <a:t>Respiratory rate: 28 breaths per minute</a:t>
            </a:r>
            <a:endParaRPr lang="en-US"/>
          </a:p>
          <a:p>
            <a:pPr lvl="1"/>
            <a:r>
              <a:rPr lang="en-US">
                <a:ea typeface="+mn-lt"/>
                <a:cs typeface="+mn-lt"/>
              </a:rPr>
              <a:t>Blood pressure: 129/73</a:t>
            </a:r>
            <a:endParaRPr lang="en-US"/>
          </a:p>
          <a:p>
            <a:pPr lvl="1"/>
            <a:r>
              <a:rPr lang="en-US">
                <a:ea typeface="+mn-lt"/>
                <a:cs typeface="+mn-lt"/>
              </a:rPr>
              <a:t>Temperature: 37 degrees Celsius</a:t>
            </a:r>
            <a:endParaRPr lang="en-US"/>
          </a:p>
          <a:p>
            <a:pPr lvl="1"/>
            <a:r>
              <a:rPr lang="en-US">
                <a:solidFill>
                  <a:srgbClr val="FF0000"/>
                </a:solidFill>
                <a:ea typeface="+mn-lt"/>
                <a:cs typeface="+mn-lt"/>
              </a:rPr>
              <a:t>SpO2: 95% under nasal prong oxygen</a:t>
            </a:r>
            <a:r>
              <a:rPr lang="en-US">
                <a:ea typeface="+mn-lt"/>
                <a:cs typeface="+mn-lt"/>
              </a:rPr>
              <a:t> 3 </a:t>
            </a:r>
            <a:r>
              <a:rPr lang="en-US" err="1">
                <a:ea typeface="+mn-lt"/>
                <a:cs typeface="+mn-lt"/>
              </a:rPr>
              <a:t>litres</a:t>
            </a:r>
            <a:r>
              <a:rPr lang="en-US">
                <a:ea typeface="+mn-lt"/>
                <a:cs typeface="+mn-lt"/>
              </a:rPr>
              <a:t> per minute</a:t>
            </a:r>
            <a:endParaRPr lang="en-US"/>
          </a:p>
          <a:p>
            <a:pPr lvl="1"/>
            <a:endParaRPr lang="en-US"/>
          </a:p>
        </p:txBody>
      </p:sp>
    </p:spTree>
    <p:extLst>
      <p:ext uri="{BB962C8B-B14F-4D97-AF65-F5344CB8AC3E}">
        <p14:creationId xmlns:p14="http://schemas.microsoft.com/office/powerpoint/2010/main" val="4204057877"/>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59</Slides>
  <Notes>8</Notes>
  <HiddenSlides>0</HiddenSlide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GradientVTI</vt:lpstr>
      <vt:lpstr>COPD Case Study</vt:lpstr>
      <vt:lpstr>Chief complaint:</vt:lpstr>
      <vt:lpstr>History of present illness (HPI):</vt:lpstr>
      <vt:lpstr>History of present illness (HPI):</vt:lpstr>
      <vt:lpstr>Past medical history (PMH):</vt:lpstr>
      <vt:lpstr>Family history (FH):</vt:lpstr>
      <vt:lpstr>Social history (SH):</vt:lpstr>
      <vt:lpstr>CLINICAL EXAMINATION:</vt:lpstr>
      <vt:lpstr>CLINICAL EXAMINATION:</vt:lpstr>
      <vt:lpstr>CLINICAL EXAMINATION:</vt:lpstr>
      <vt:lpstr>CLINICAL EXAMINATION:</vt:lpstr>
      <vt:lpstr>CLINICAL EXAMINATION:</vt:lpstr>
      <vt:lpstr>CLINICAL EXAMINATION:</vt:lpstr>
      <vt:lpstr>CLINICAL EXAMINATION:</vt:lpstr>
      <vt:lpstr>CLINICAL EXAMINATION:</vt:lpstr>
      <vt:lpstr>PROVISIONAL AND DIFFERENTIAL DIAGNOSES WITH REASONING</vt:lpstr>
      <vt:lpstr>PowerPoint Presentation</vt:lpstr>
      <vt:lpstr>PowerPoint Presentation</vt:lpstr>
      <vt:lpstr>PowerPoint Presentation</vt:lpstr>
      <vt:lpstr>PowerPoint Presentation</vt:lpstr>
      <vt:lpstr>PowerPoint Presentation</vt:lpstr>
      <vt:lpstr>PowerPoint Presentation</vt:lpstr>
      <vt:lpstr>PROVISIONAL AND DIFFERENTIAL DIAGNOSES WITH REASONING</vt:lpstr>
      <vt:lpstr>PROVISIONAL AND DIFFERENTIAL DIAGNOSES WITH REASONING</vt:lpstr>
      <vt:lpstr>PROVISIONAL AND DIFFERENTIAL DIAGNOSES WITH REASONING</vt:lpstr>
      <vt:lpstr>PROVISIONAL AND DIFFERENTIAL DIAGNOSES WITH REASONING</vt:lpstr>
      <vt:lpstr>PROVISIONAL AND DIFFERENTIAL DIAGNOSES WITH REASONING</vt:lpstr>
      <vt:lpstr>PROVISIONAL AND DIFFERENTIAL DIAGNOSES WITH REASONING</vt:lpstr>
      <vt:lpstr>PROVISIONAL AND DIFFERENTIAL DIAGNOSES WITH REASONING</vt:lpstr>
      <vt:lpstr>IDENTIFY AND PRIORITISE THE PROBLEMS</vt:lpstr>
      <vt:lpstr>IDENTIFY AND PRIORITISE THE PROBLEMS</vt:lpstr>
      <vt:lpstr>IDENTIFY AND PRIORITISE THE PROBLEMS</vt:lpstr>
      <vt:lpstr>IDENTIFY AND PRIORITISE THE PROBLEMS</vt:lpstr>
      <vt:lpstr>PLAN OF INVESTIGATION, JUSTIFICATIONS FOR THE SELECTION OF TESTS OR PROCEDURES, AND INTERPRETATION OF RESULTS</vt:lpstr>
      <vt:lpstr>PowerPoint Presentation</vt:lpstr>
      <vt:lpstr>PLAN OF INVESTIGATION, JUSTIFICATIONS FOR THE SELECTION OF TESTS OR PROCEDURES, AND INTERPRETATION OF RESULTS</vt:lpstr>
      <vt:lpstr>PLAN OF INVESTIGATION, JUSTIFICATIONS FOR THE SELECTION OF TESTS OR PROCEDURES, AND INTERPRETATION OF RESULTS</vt:lpstr>
      <vt:lpstr>PLAN OF INVESTIGATION, JUSTIFICATIONS FOR THE SELECTION OF TESTS OR PROCEDURES, AND INTERPRETATION OF RESULTS</vt:lpstr>
      <vt:lpstr>PLAN OF INVESTIGATION, JUSTIFICATIONS FOR THE SELECTION OF TESTS OR PROCEDURES, AND INTERPRETATION OF RESULTS</vt:lpstr>
      <vt:lpstr>PLAN OF INVESTIGATION, JUSTIFICATIONS FOR THE SELECTION OF TESTS OR PROCEDURES, AND INTERPRETATION OF RESULTS</vt:lpstr>
      <vt:lpstr>PLAN OF INVESTIGATION, JUSTIFICATIONS FOR THE SELECTION OF TESTS OR PROCEDURES, AND INTERPRETATION OF RESULTS</vt:lpstr>
      <vt:lpstr>PLAN OF INVESTIGATION, JUSTIFICATIONS FOR THE SELECTION OF TESTS OR PROCEDURES, AND INTERPRETATION OF RESULTS</vt:lpstr>
      <vt:lpstr>PLAN OF INVESTIGATION, JUSTIFICATIONS FOR THE SELECTION OF TESTS OR PROCEDURES, AND INTERPRETATION OF RESULTS</vt:lpstr>
      <vt:lpstr>PLAN OF INVESTIGATION, JUSTIFICATIONS FOR THE SELECTION OF TESTS OR PROCEDURES, AND INTERPRETATION OF RESULTS</vt:lpstr>
      <vt:lpstr>PLAN OF INVESTIGATION, JUSTIFICATIONS FOR THE SELECTION OF TESTS OR PROCEDURES, AND INTERPRETATION OF RESULTS</vt:lpstr>
      <vt:lpstr>PLAN OF INVESTIGATION, JUSTIFICATIONS FOR THE SELECTION OF TESTS OR PROCEDURES, AND INTERPRETATION OF RESULTS</vt:lpstr>
      <vt:lpstr>PLAN OF INVESTIGATION, JUSTIFICATIONS FOR THE SELECTION OF TESTS OR PROCEDURES, AND INTERPRETATION OF RESULTS</vt:lpstr>
      <vt:lpstr>WORKING DIAGNOSIS</vt:lpstr>
      <vt:lpstr>PLAN OF MANAGEMENT ON ADMISSION</vt:lpstr>
      <vt:lpstr>PowerPoint Presentation</vt:lpstr>
      <vt:lpstr>PowerPoint Presentation</vt:lpstr>
      <vt:lpstr>PowerPoint Presentation</vt:lpstr>
      <vt:lpstr>PowerPoint Presentation</vt:lpstr>
      <vt:lpstr>PLAN OF MANAGEMENT ON ADMISSION</vt:lpstr>
      <vt:lpstr>SUMMARY OF INPATIENT PROGRESS</vt:lpstr>
      <vt:lpstr>SUMMARY OF INPATIENT PROGRESS</vt:lpstr>
      <vt:lpstr>DISCHARGE PLAN</vt:lpstr>
      <vt:lpstr>DISCHARGE PLAN</vt:lpstr>
      <vt:lpstr>DISCHARGE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2020-05-04T03:35:50Z</dcterms:created>
  <dcterms:modified xsi:type="dcterms:W3CDTF">2020-05-04T09:30:22Z</dcterms:modified>
</cp:coreProperties>
</file>