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7" r:id="rId3"/>
    <p:sldId id="259" r:id="rId4"/>
    <p:sldId id="260" r:id="rId5"/>
    <p:sldId id="256" r:id="rId6"/>
    <p:sldId id="263" r:id="rId7"/>
    <p:sldId id="265" r:id="rId8"/>
    <p:sldId id="262" r:id="rId9"/>
    <p:sldId id="268" r:id="rId10"/>
    <p:sldId id="269" r:id="rId11"/>
    <p:sldId id="266" r:id="rId12"/>
    <p:sldId id="267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81" d="100"/>
          <a:sy n="81" d="100"/>
        </p:scale>
        <p:origin x="-10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21" Type="http://schemas.openxmlformats.org/officeDocument/2006/relationships/theme" Target="theme/theme1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10" Type="http://schemas.openxmlformats.org/officeDocument/2006/relationships/slide" Target="slides/slide8.xml" /><Relationship Id="rId19" Type="http://schemas.openxmlformats.org/officeDocument/2006/relationships/presProps" Target="presProps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A0D43-285F-4BFD-AB29-7BBC377C018A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7CA32-446F-4878-9642-9AD16B1F8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0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CEBB6-6C07-4248-A1E1-29606457E46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96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6C08-43B9-4395-B705-646FD9593B3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39C2-B540-4818-85F7-261C4A56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9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6C08-43B9-4395-B705-646FD9593B3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39C2-B540-4818-85F7-261C4A56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6C08-43B9-4395-B705-646FD9593B3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39C2-B540-4818-85F7-261C4A56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3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itchFamily="34" charset="0"/>
              </a:defRPr>
            </a:lvl1pPr>
          </a:lstStyle>
          <a:p>
            <a:pPr>
              <a:defRPr/>
            </a:pPr>
            <a:fld id="{43D38EC5-1D6A-4FC3-9BF6-230EF4C4B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9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itchFamily="34" charset="0"/>
              </a:defRPr>
            </a:lvl1pPr>
          </a:lstStyle>
          <a:p>
            <a:pPr>
              <a:defRPr/>
            </a:pPr>
            <a:fld id="{405E6766-606D-487B-B69A-426D34A561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5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itchFamily="34" charset="0"/>
              </a:defRPr>
            </a:lvl1pPr>
          </a:lstStyle>
          <a:p>
            <a:pPr>
              <a:defRPr/>
            </a:pPr>
            <a:fld id="{659660F0-7948-4BF5-8D70-412679ECF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58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itchFamily="34" charset="0"/>
              </a:defRPr>
            </a:lvl1pPr>
          </a:lstStyle>
          <a:p>
            <a:pPr>
              <a:defRPr/>
            </a:pPr>
            <a:fld id="{53DEFAE1-28F9-41C8-910F-5233DCBA42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15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itchFamily="34" charset="0"/>
              </a:defRPr>
            </a:lvl1pPr>
          </a:lstStyle>
          <a:p>
            <a:pPr>
              <a:defRPr/>
            </a:pPr>
            <a:fld id="{45E483CC-CEF9-4589-8727-5810A1E9FB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91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itchFamily="34" charset="0"/>
              </a:defRPr>
            </a:lvl1pPr>
          </a:lstStyle>
          <a:p>
            <a:pPr>
              <a:defRPr/>
            </a:pPr>
            <a:fld id="{01C54726-9A1E-47B7-8E5B-C186194643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05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itchFamily="34" charset="0"/>
              </a:defRPr>
            </a:lvl1pPr>
          </a:lstStyle>
          <a:p>
            <a:pPr>
              <a:defRPr/>
            </a:pPr>
            <a:fld id="{81413EDC-3EFE-4948-87CB-D72D38C7D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7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itchFamily="34" charset="0"/>
              </a:defRPr>
            </a:lvl1pPr>
          </a:lstStyle>
          <a:p>
            <a:pPr>
              <a:defRPr/>
            </a:pPr>
            <a:fld id="{5E97BCD4-3B31-42B0-A3A8-A4A0875BD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0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6C08-43B9-4395-B705-646FD9593B3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39C2-B540-4818-85F7-261C4A56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30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itchFamily="34" charset="0"/>
              </a:defRPr>
            </a:lvl1pPr>
          </a:lstStyle>
          <a:p>
            <a:pPr>
              <a:defRPr/>
            </a:pPr>
            <a:fld id="{CD920397-F132-4C28-9802-1A5DF3FF2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5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itchFamily="34" charset="0"/>
              </a:defRPr>
            </a:lvl1pPr>
          </a:lstStyle>
          <a:p>
            <a:pPr>
              <a:defRPr/>
            </a:pPr>
            <a:fld id="{0E244686-6BD6-4CF5-BBA8-8F86DF3DCA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99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itchFamily="34" charset="0"/>
              </a:defRPr>
            </a:lvl1pPr>
          </a:lstStyle>
          <a:p>
            <a:pPr>
              <a:defRPr/>
            </a:pPr>
            <a:fld id="{A73AF112-CF99-4722-B4DC-BE16C9A85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775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itchFamily="34" charset="0"/>
              </a:defRPr>
            </a:lvl1pPr>
          </a:lstStyle>
          <a:p>
            <a:pPr>
              <a:defRPr/>
            </a:pPr>
            <a:fld id="{9CE573BE-8720-4065-A75E-6C1DAAF23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3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6C08-43B9-4395-B705-646FD9593B3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39C2-B540-4818-85F7-261C4A56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9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6C08-43B9-4395-B705-646FD9593B3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39C2-B540-4818-85F7-261C4A56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9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6C08-43B9-4395-B705-646FD9593B3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39C2-B540-4818-85F7-261C4A56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5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6C08-43B9-4395-B705-646FD9593B3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39C2-B540-4818-85F7-261C4A56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7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6C08-43B9-4395-B705-646FD9593B3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39C2-B540-4818-85F7-261C4A56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6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6C08-43B9-4395-B705-646FD9593B3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39C2-B540-4818-85F7-261C4A56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6C08-43B9-4395-B705-646FD9593B3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39C2-B540-4818-85F7-261C4A56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7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13" Type="http://schemas.openxmlformats.org/officeDocument/2006/relationships/theme" Target="../theme/theme2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slideLayout" Target="../slideLayouts/slideLayout23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66C08-43B9-4395-B705-646FD9593B3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B39C2-B540-4818-85F7-261C4A56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1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ＭＳ Ｐゴシック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999F8E-95E3-4580-BF31-891DC5C3D43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4002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MS PGothic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MS PGothic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MS PGothic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MS PGothic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54175"/>
            <a:ext cx="8229600" cy="200342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srgbClr val="FFC000"/>
                </a:solidFill>
                <a:latin typeface="Arial" pitchFamily="34" charset="0"/>
              </a:rPr>
              <a:t>CHẨN ĐOÁN VÀ ĐIỀU TRỊ TĂNG HUYẾT ÁP CẤP CỨU</a:t>
            </a:r>
          </a:p>
        </p:txBody>
      </p:sp>
      <p:sp>
        <p:nvSpPr>
          <p:cNvPr id="5" name="Subtitle 4"/>
          <p:cNvSpPr txBox="1">
            <a:spLocks noGrp="1"/>
          </p:cNvSpPr>
          <p:nvPr>
            <p:ph type="subTitle" sz="quarter" idx="1"/>
          </p:nvPr>
        </p:nvSpPr>
        <p:spPr>
          <a:xfrm>
            <a:off x="4495800" y="4443413"/>
            <a:ext cx="4114800" cy="1347787"/>
          </a:xfrm>
        </p:spPr>
        <p:txBody>
          <a:bodyPr rtlCol="0">
            <a:spAutoFit/>
          </a:bodyPr>
          <a:lstStyle/>
          <a:p>
            <a:pPr algn="l">
              <a:defRPr/>
            </a:pPr>
            <a:r>
              <a:rPr lang="en-US" sz="2400" dirty="0" err="1">
                <a:latin typeface="+mj-lt"/>
              </a:rPr>
              <a:t>Trần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Anh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Chương</a:t>
            </a:r>
            <a:endParaRPr lang="en-US" sz="2400" dirty="0">
              <a:latin typeface="+mj-lt"/>
            </a:endParaRPr>
          </a:p>
          <a:p>
            <a:pPr algn="l">
              <a:defRPr/>
            </a:pPr>
            <a:r>
              <a:rPr lang="en-US" sz="2400" dirty="0" err="1">
                <a:latin typeface="+mj-lt"/>
              </a:rPr>
              <a:t>Khoa</a:t>
            </a:r>
            <a:r>
              <a:rPr lang="en-US" sz="2400" dirty="0">
                <a:latin typeface="+mj-lt"/>
              </a:rPr>
              <a:t> Tim </a:t>
            </a:r>
            <a:r>
              <a:rPr lang="en-US" sz="2400" dirty="0" err="1">
                <a:latin typeface="+mj-lt"/>
              </a:rPr>
              <a:t>mạch</a:t>
            </a:r>
            <a:r>
              <a:rPr lang="en-US" sz="2400" dirty="0">
                <a:latin typeface="+mj-lt"/>
              </a:rPr>
              <a:t> can </a:t>
            </a:r>
            <a:r>
              <a:rPr lang="en-US" sz="2400" dirty="0" err="1">
                <a:latin typeface="+mj-lt"/>
              </a:rPr>
              <a:t>thiệp</a:t>
            </a:r>
            <a:endParaRPr lang="en-US" sz="2400" dirty="0">
              <a:latin typeface="+mj-lt"/>
            </a:endParaRPr>
          </a:p>
          <a:p>
            <a:pPr algn="l">
              <a:defRPr/>
            </a:pPr>
            <a:r>
              <a:rPr lang="en-US" sz="2400" dirty="0" err="1">
                <a:latin typeface="+mj-lt"/>
              </a:rPr>
              <a:t>Bệnh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viện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Chợ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Rẫy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2398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8200" y="1433512"/>
            <a:ext cx="7848600" cy="28575"/>
          </a:xfrm>
          <a:custGeom>
            <a:avLst/>
            <a:gdLst/>
            <a:ahLst/>
            <a:cxnLst/>
            <a:rect l="l" t="t" r="r" b="b"/>
            <a:pathLst>
              <a:path w="7848600" h="28575">
                <a:moveTo>
                  <a:pt x="0" y="28575"/>
                </a:moveTo>
                <a:lnTo>
                  <a:pt x="7848600" y="28575"/>
                </a:lnTo>
                <a:lnTo>
                  <a:pt x="7848600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8200" y="1433512"/>
            <a:ext cx="7848600" cy="28575"/>
          </a:xfrm>
          <a:custGeom>
            <a:avLst/>
            <a:gdLst/>
            <a:ahLst/>
            <a:cxnLst/>
            <a:rect l="l" t="t" r="r" b="b"/>
            <a:pathLst>
              <a:path w="7848600" h="28575">
                <a:moveTo>
                  <a:pt x="0" y="28575"/>
                </a:moveTo>
                <a:lnTo>
                  <a:pt x="7848600" y="28575"/>
                </a:lnTo>
                <a:lnTo>
                  <a:pt x="7848600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99477" y="784050"/>
            <a:ext cx="7428390" cy="588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6600" spc="0" baseline="3103" dirty="0">
                <a:latin typeface="Calibri"/>
                <a:cs typeface="Calibri"/>
              </a:rPr>
              <a:t>Nh</a:t>
            </a:r>
            <a:r>
              <a:rPr sz="6600" spc="-19" baseline="3103" dirty="0">
                <a:latin typeface="Calibri"/>
                <a:cs typeface="Calibri"/>
              </a:rPr>
              <a:t>ồ</a:t>
            </a:r>
            <a:r>
              <a:rPr sz="6600" spc="0" baseline="3103" dirty="0">
                <a:latin typeface="Calibri"/>
                <a:cs typeface="Calibri"/>
              </a:rPr>
              <a:t>i</a:t>
            </a:r>
            <a:r>
              <a:rPr sz="6600" spc="-49" baseline="3103" dirty="0">
                <a:latin typeface="Calibri"/>
                <a:cs typeface="Calibri"/>
              </a:rPr>
              <a:t> </a:t>
            </a:r>
            <a:r>
              <a:rPr sz="6600" spc="-34" baseline="3103" dirty="0">
                <a:latin typeface="Calibri"/>
                <a:cs typeface="Calibri"/>
              </a:rPr>
              <a:t>M</a:t>
            </a:r>
            <a:r>
              <a:rPr sz="6600" spc="-19" baseline="3103" dirty="0">
                <a:latin typeface="Calibri"/>
                <a:cs typeface="Calibri"/>
              </a:rPr>
              <a:t>á</a:t>
            </a:r>
            <a:r>
              <a:rPr sz="6600" spc="0" baseline="3103" dirty="0">
                <a:latin typeface="Calibri"/>
                <a:cs typeface="Calibri"/>
              </a:rPr>
              <a:t>u</a:t>
            </a:r>
            <a:r>
              <a:rPr sz="6600" spc="54" baseline="3103" dirty="0">
                <a:latin typeface="Calibri"/>
                <a:cs typeface="Calibri"/>
              </a:rPr>
              <a:t> </a:t>
            </a:r>
            <a:r>
              <a:rPr sz="6600" spc="0" baseline="3103" dirty="0">
                <a:latin typeface="Calibri"/>
                <a:cs typeface="Calibri"/>
              </a:rPr>
              <a:t>N</a:t>
            </a:r>
            <a:r>
              <a:rPr sz="6600" spc="-34" baseline="3103" dirty="0">
                <a:latin typeface="Calibri"/>
                <a:cs typeface="Calibri"/>
              </a:rPr>
              <a:t>ã</a:t>
            </a:r>
            <a:r>
              <a:rPr sz="6600" spc="0" baseline="3103" dirty="0">
                <a:latin typeface="Calibri"/>
                <a:cs typeface="Calibri"/>
              </a:rPr>
              <a:t>o</a:t>
            </a:r>
            <a:r>
              <a:rPr sz="6600" spc="-24" baseline="3103" dirty="0">
                <a:latin typeface="Calibri"/>
                <a:cs typeface="Calibri"/>
              </a:rPr>
              <a:t> </a:t>
            </a:r>
            <a:r>
              <a:rPr sz="6600" spc="0" baseline="3103" dirty="0">
                <a:latin typeface="Calibri"/>
                <a:cs typeface="Calibri"/>
              </a:rPr>
              <a:t>(</a:t>
            </a:r>
            <a:r>
              <a:rPr sz="6600" spc="9" baseline="3103" dirty="0">
                <a:latin typeface="Calibri"/>
                <a:cs typeface="Calibri"/>
              </a:rPr>
              <a:t>I</a:t>
            </a:r>
            <a:r>
              <a:rPr sz="6600" spc="0" baseline="3103" dirty="0">
                <a:latin typeface="Calibri"/>
                <a:cs typeface="Calibri"/>
              </a:rPr>
              <a:t>sch</a:t>
            </a:r>
            <a:r>
              <a:rPr sz="6600" spc="-34" baseline="3103" dirty="0">
                <a:latin typeface="Calibri"/>
                <a:cs typeface="Calibri"/>
              </a:rPr>
              <a:t>e</a:t>
            </a:r>
            <a:r>
              <a:rPr sz="6600" spc="-14" baseline="3103" dirty="0">
                <a:latin typeface="Calibri"/>
                <a:cs typeface="Calibri"/>
              </a:rPr>
              <a:t>m</a:t>
            </a:r>
            <a:r>
              <a:rPr sz="6600" spc="29" baseline="3103" dirty="0">
                <a:latin typeface="Calibri"/>
                <a:cs typeface="Calibri"/>
              </a:rPr>
              <a:t>i</a:t>
            </a:r>
            <a:r>
              <a:rPr sz="6600" spc="0" baseline="3103" dirty="0">
                <a:latin typeface="Calibri"/>
                <a:cs typeface="Calibri"/>
              </a:rPr>
              <a:t>c</a:t>
            </a:r>
            <a:r>
              <a:rPr sz="6600" spc="-94" baseline="3103" dirty="0">
                <a:latin typeface="Calibri"/>
                <a:cs typeface="Calibri"/>
              </a:rPr>
              <a:t> </a:t>
            </a:r>
            <a:r>
              <a:rPr sz="6600" spc="0" baseline="3103" dirty="0">
                <a:latin typeface="Calibri"/>
                <a:cs typeface="Calibri"/>
              </a:rPr>
              <a:t>St</a:t>
            </a:r>
            <a:r>
              <a:rPr sz="6600" spc="-39" baseline="3103" dirty="0">
                <a:latin typeface="Calibri"/>
                <a:cs typeface="Calibri"/>
              </a:rPr>
              <a:t>r</a:t>
            </a:r>
            <a:r>
              <a:rPr sz="6600" spc="0" baseline="3103" dirty="0">
                <a:latin typeface="Calibri"/>
                <a:cs typeface="Calibri"/>
              </a:rPr>
              <a:t>o</a:t>
            </a:r>
            <a:r>
              <a:rPr sz="6600" spc="-150" baseline="3103" dirty="0">
                <a:latin typeface="Calibri"/>
                <a:cs typeface="Calibri"/>
              </a:rPr>
              <a:t>k</a:t>
            </a:r>
            <a:r>
              <a:rPr sz="6600" spc="-29" baseline="3103" dirty="0">
                <a:latin typeface="Calibri"/>
                <a:cs typeface="Calibri"/>
              </a:rPr>
              <a:t>e</a:t>
            </a:r>
            <a:r>
              <a:rPr sz="6600" spc="0" baseline="3103" dirty="0">
                <a:latin typeface="Calibri"/>
                <a:cs typeface="Calibri"/>
              </a:rPr>
              <a:t>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575" y="1635420"/>
            <a:ext cx="201930" cy="378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750" spc="0" dirty="0"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9792" y="1656714"/>
            <a:ext cx="7682944" cy="1236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911">
              <a:lnSpc>
                <a:spcPts val="2925"/>
              </a:lnSpc>
              <a:spcBef>
                <a:spcPts val="146"/>
              </a:spcBef>
            </a:pPr>
            <a:r>
              <a:rPr sz="4125" spc="0" baseline="2978" dirty="0">
                <a:latin typeface="Calibri"/>
                <a:cs typeface="Calibri"/>
              </a:rPr>
              <a:t>HA</a:t>
            </a:r>
            <a:r>
              <a:rPr sz="4125" spc="47" baseline="2978" dirty="0">
                <a:latin typeface="Calibri"/>
                <a:cs typeface="Calibri"/>
              </a:rPr>
              <a:t> </a:t>
            </a:r>
            <a:r>
              <a:rPr sz="4125" spc="-29" baseline="2978" dirty="0">
                <a:latin typeface="Calibri"/>
                <a:cs typeface="Calibri"/>
              </a:rPr>
              <a:t>t</a:t>
            </a:r>
            <a:r>
              <a:rPr sz="4125" spc="14" baseline="2978" dirty="0">
                <a:latin typeface="Calibri"/>
                <a:cs typeface="Calibri"/>
              </a:rPr>
              <a:t>ă</a:t>
            </a:r>
            <a:r>
              <a:rPr sz="4125" spc="-34" baseline="2978" dirty="0">
                <a:latin typeface="Calibri"/>
                <a:cs typeface="Calibri"/>
              </a:rPr>
              <a:t>n</a:t>
            </a:r>
            <a:r>
              <a:rPr sz="4125" spc="0" baseline="2978" dirty="0">
                <a:latin typeface="Calibri"/>
                <a:cs typeface="Calibri"/>
              </a:rPr>
              <a:t>g</a:t>
            </a:r>
            <a:r>
              <a:rPr sz="4125" spc="149" baseline="2978" dirty="0">
                <a:latin typeface="Calibri"/>
                <a:cs typeface="Calibri"/>
              </a:rPr>
              <a:t> </a:t>
            </a:r>
            <a:r>
              <a:rPr sz="4125" spc="25" baseline="2978" dirty="0">
                <a:latin typeface="Calibri"/>
                <a:cs typeface="Calibri"/>
              </a:rPr>
              <a:t>c</a:t>
            </a:r>
            <a:r>
              <a:rPr sz="4125" spc="14" baseline="2978" dirty="0">
                <a:latin typeface="Calibri"/>
                <a:cs typeface="Calibri"/>
              </a:rPr>
              <a:t>a</a:t>
            </a:r>
            <a:r>
              <a:rPr sz="4125" spc="0" baseline="2978" dirty="0">
                <a:latin typeface="Calibri"/>
                <a:cs typeface="Calibri"/>
              </a:rPr>
              <a:t>o</a:t>
            </a:r>
            <a:r>
              <a:rPr sz="4125" spc="59" baseline="2978" dirty="0">
                <a:latin typeface="Calibri"/>
                <a:cs typeface="Calibri"/>
              </a:rPr>
              <a:t> </a:t>
            </a:r>
            <a:r>
              <a:rPr sz="4125" spc="-34" baseline="2978" dirty="0">
                <a:latin typeface="Calibri"/>
                <a:cs typeface="Calibri"/>
              </a:rPr>
              <a:t>s</a:t>
            </a:r>
            <a:r>
              <a:rPr sz="4125" spc="14" baseline="2978" dirty="0">
                <a:latin typeface="Calibri"/>
                <a:cs typeface="Calibri"/>
              </a:rPr>
              <a:t>a</a:t>
            </a:r>
            <a:r>
              <a:rPr sz="4125" spc="0" baseline="2978" dirty="0">
                <a:latin typeface="Calibri"/>
                <a:cs typeface="Calibri"/>
              </a:rPr>
              <a:t>u</a:t>
            </a:r>
            <a:r>
              <a:rPr sz="4125" spc="63" baseline="2978" dirty="0">
                <a:latin typeface="Calibri"/>
                <a:cs typeface="Calibri"/>
              </a:rPr>
              <a:t> </a:t>
            </a:r>
            <a:r>
              <a:rPr sz="4125" spc="0" baseline="2978" dirty="0">
                <a:latin typeface="Calibri"/>
                <a:cs typeface="Calibri"/>
              </a:rPr>
              <a:t>T</a:t>
            </a:r>
            <a:r>
              <a:rPr sz="4125" spc="-14" baseline="2978" dirty="0">
                <a:latin typeface="Calibri"/>
                <a:cs typeface="Calibri"/>
              </a:rPr>
              <a:t>B</a:t>
            </a:r>
            <a:r>
              <a:rPr sz="4125" spc="19" baseline="2978" dirty="0">
                <a:latin typeface="Calibri"/>
                <a:cs typeface="Calibri"/>
              </a:rPr>
              <a:t>M</a:t>
            </a:r>
            <a:r>
              <a:rPr sz="4125" spc="0" baseline="2978" dirty="0">
                <a:latin typeface="Calibri"/>
                <a:cs typeface="Calibri"/>
              </a:rPr>
              <a:t>N</a:t>
            </a:r>
            <a:r>
              <a:rPr sz="4125" spc="134" baseline="2978" dirty="0">
                <a:latin typeface="Calibri"/>
                <a:cs typeface="Calibri"/>
              </a:rPr>
              <a:t> </a:t>
            </a:r>
            <a:r>
              <a:rPr sz="4125" spc="0" baseline="2978" dirty="0">
                <a:latin typeface="Calibri"/>
                <a:cs typeface="Calibri"/>
              </a:rPr>
              <a:t>N</a:t>
            </a:r>
            <a:r>
              <a:rPr sz="4125" spc="-29" baseline="2978" dirty="0">
                <a:latin typeface="Calibri"/>
                <a:cs typeface="Calibri"/>
              </a:rPr>
              <a:t>h</a:t>
            </a:r>
            <a:r>
              <a:rPr sz="4125" spc="34" baseline="2978" dirty="0">
                <a:latin typeface="Calibri"/>
                <a:cs typeface="Calibri"/>
              </a:rPr>
              <a:t>ồ</a:t>
            </a:r>
            <a:r>
              <a:rPr sz="4125" spc="0" baseline="2978" dirty="0">
                <a:latin typeface="Calibri"/>
                <a:cs typeface="Calibri"/>
              </a:rPr>
              <a:t>i</a:t>
            </a:r>
            <a:r>
              <a:rPr sz="4125" spc="147" baseline="2978" dirty="0">
                <a:latin typeface="Calibri"/>
                <a:cs typeface="Calibri"/>
              </a:rPr>
              <a:t> </a:t>
            </a:r>
            <a:r>
              <a:rPr sz="4125" spc="19" baseline="2978" dirty="0">
                <a:latin typeface="Calibri"/>
                <a:cs typeface="Calibri"/>
              </a:rPr>
              <a:t>M</a:t>
            </a:r>
            <a:r>
              <a:rPr sz="4125" spc="14" baseline="2978" dirty="0">
                <a:latin typeface="Calibri"/>
                <a:cs typeface="Calibri"/>
              </a:rPr>
              <a:t>á</a:t>
            </a:r>
            <a:r>
              <a:rPr sz="4125" spc="0" baseline="2978" dirty="0">
                <a:latin typeface="Calibri"/>
                <a:cs typeface="Calibri"/>
              </a:rPr>
              <a:t>u</a:t>
            </a:r>
            <a:r>
              <a:rPr sz="4125" spc="76" baseline="2978" dirty="0">
                <a:latin typeface="Calibri"/>
                <a:cs typeface="Calibri"/>
              </a:rPr>
              <a:t> </a:t>
            </a:r>
            <a:r>
              <a:rPr sz="4125" spc="0" baseline="2978" dirty="0">
                <a:latin typeface="Calibri"/>
                <a:cs typeface="Calibri"/>
              </a:rPr>
              <a:t>N</a:t>
            </a:r>
            <a:r>
              <a:rPr sz="4125" spc="25" baseline="2978" dirty="0">
                <a:latin typeface="Calibri"/>
                <a:cs typeface="Calibri"/>
              </a:rPr>
              <a:t>ã</a:t>
            </a:r>
            <a:r>
              <a:rPr sz="4125" spc="0" baseline="2978" dirty="0">
                <a:latin typeface="Calibri"/>
                <a:cs typeface="Calibri"/>
              </a:rPr>
              <a:t>o</a:t>
            </a:r>
            <a:r>
              <a:rPr sz="4125" spc="65" baseline="2978" dirty="0">
                <a:latin typeface="Calibri"/>
                <a:cs typeface="Calibri"/>
              </a:rPr>
              <a:t> </a:t>
            </a:r>
            <a:r>
              <a:rPr sz="4125" spc="25" baseline="2978" dirty="0">
                <a:latin typeface="Calibri"/>
                <a:cs typeface="Calibri"/>
              </a:rPr>
              <a:t>c</a:t>
            </a:r>
            <a:r>
              <a:rPr sz="4125" spc="0" baseline="2978" dirty="0">
                <a:latin typeface="Calibri"/>
                <a:cs typeface="Calibri"/>
              </a:rPr>
              <a:t>ó</a:t>
            </a:r>
            <a:r>
              <a:rPr sz="4125" spc="41" baseline="2978" dirty="0">
                <a:latin typeface="Calibri"/>
                <a:cs typeface="Calibri"/>
              </a:rPr>
              <a:t> </a:t>
            </a:r>
            <a:r>
              <a:rPr sz="4125" spc="-29" baseline="2978" dirty="0">
                <a:latin typeface="Calibri"/>
                <a:cs typeface="Calibri"/>
              </a:rPr>
              <a:t>t</a:t>
            </a:r>
            <a:r>
              <a:rPr sz="4125" spc="-34" baseline="2978" dirty="0">
                <a:latin typeface="Calibri"/>
                <a:cs typeface="Calibri"/>
              </a:rPr>
              <a:t>h</a:t>
            </a:r>
            <a:r>
              <a:rPr sz="4125" spc="0" baseline="2978" dirty="0">
                <a:latin typeface="Calibri"/>
                <a:cs typeface="Calibri"/>
              </a:rPr>
              <a:t>ể</a:t>
            </a:r>
            <a:r>
              <a:rPr sz="4125" spc="132" baseline="2978" dirty="0">
                <a:latin typeface="Calibri"/>
                <a:cs typeface="Calibri"/>
              </a:rPr>
              <a:t> </a:t>
            </a:r>
            <a:r>
              <a:rPr sz="4125" spc="-39" baseline="2978" dirty="0">
                <a:latin typeface="Calibri"/>
                <a:cs typeface="Calibri"/>
              </a:rPr>
              <a:t>l</a:t>
            </a:r>
            <a:r>
              <a:rPr sz="4125" spc="0" baseline="2978" dirty="0">
                <a:latin typeface="Calibri"/>
                <a:cs typeface="Calibri"/>
              </a:rPr>
              <a:t>à</a:t>
            </a:r>
            <a:r>
              <a:rPr sz="4125" spc="94" baseline="2978" dirty="0">
                <a:latin typeface="Calibri"/>
                <a:cs typeface="Calibri"/>
              </a:rPr>
              <a:t> </a:t>
            </a:r>
            <a:r>
              <a:rPr sz="4125" spc="-34" baseline="2978" dirty="0">
                <a:latin typeface="Calibri"/>
                <a:cs typeface="Calibri"/>
              </a:rPr>
              <a:t>để</a:t>
            </a:r>
            <a:endParaRPr sz="2750">
              <a:latin typeface="Calibri"/>
              <a:cs typeface="Calibri"/>
            </a:endParaRPr>
          </a:p>
          <a:p>
            <a:pPr marL="12700" marR="52911">
              <a:lnSpc>
                <a:spcPts val="3080"/>
              </a:lnSpc>
              <a:spcBef>
                <a:spcPts val="7"/>
              </a:spcBef>
            </a:pPr>
            <a:r>
              <a:rPr sz="4125" spc="-34" baseline="1985" dirty="0">
                <a:latin typeface="Calibri"/>
                <a:cs typeface="Calibri"/>
              </a:rPr>
              <a:t>b</a:t>
            </a:r>
            <a:r>
              <a:rPr sz="4125" spc="14" baseline="1985" dirty="0">
                <a:latin typeface="Calibri"/>
                <a:cs typeface="Calibri"/>
              </a:rPr>
              <a:t>ả</a:t>
            </a:r>
            <a:r>
              <a:rPr sz="4125" spc="0" baseline="1985" dirty="0">
                <a:latin typeface="Calibri"/>
                <a:cs typeface="Calibri"/>
              </a:rPr>
              <a:t>o</a:t>
            </a:r>
            <a:r>
              <a:rPr sz="4125" spc="94" baseline="1985" dirty="0">
                <a:latin typeface="Calibri"/>
                <a:cs typeface="Calibri"/>
              </a:rPr>
              <a:t> </a:t>
            </a:r>
            <a:r>
              <a:rPr sz="4125" spc="19" baseline="1985" dirty="0">
                <a:latin typeface="Calibri"/>
                <a:cs typeface="Calibri"/>
              </a:rPr>
              <a:t>v</a:t>
            </a:r>
            <a:r>
              <a:rPr sz="4125" spc="0" baseline="1985" dirty="0">
                <a:latin typeface="Calibri"/>
                <a:cs typeface="Calibri"/>
              </a:rPr>
              <a:t>ệ</a:t>
            </a:r>
            <a:r>
              <a:rPr sz="4125" spc="-23" baseline="1985" dirty="0">
                <a:latin typeface="Calibri"/>
                <a:cs typeface="Calibri"/>
              </a:rPr>
              <a:t> </a:t>
            </a:r>
            <a:r>
              <a:rPr sz="4125" spc="-34" baseline="1985" dirty="0">
                <a:latin typeface="Calibri"/>
                <a:cs typeface="Calibri"/>
              </a:rPr>
              <a:t>g</a:t>
            </a:r>
            <a:r>
              <a:rPr sz="4125" spc="-39" baseline="1985" dirty="0">
                <a:latin typeface="Calibri"/>
                <a:cs typeface="Calibri"/>
              </a:rPr>
              <a:t>i</a:t>
            </a:r>
            <a:r>
              <a:rPr sz="4125" spc="0" baseline="1985" dirty="0">
                <a:latin typeface="Calibri"/>
                <a:cs typeface="Calibri"/>
              </a:rPr>
              <a:t>ử</a:t>
            </a:r>
            <a:r>
              <a:rPr sz="4125" spc="145" baseline="1985" dirty="0">
                <a:latin typeface="Calibri"/>
                <a:cs typeface="Calibri"/>
              </a:rPr>
              <a:t> </a:t>
            </a:r>
            <a:r>
              <a:rPr sz="4125" spc="-34" baseline="1985" dirty="0">
                <a:latin typeface="Calibri"/>
                <a:cs typeface="Calibri"/>
              </a:rPr>
              <a:t>s</a:t>
            </a:r>
            <a:r>
              <a:rPr sz="4125" spc="0" baseline="1985" dirty="0">
                <a:latin typeface="Calibri"/>
                <a:cs typeface="Calibri"/>
              </a:rPr>
              <a:t>ự</a:t>
            </a:r>
            <a:r>
              <a:rPr sz="4125" spc="137" baseline="1985" dirty="0">
                <a:latin typeface="Calibri"/>
                <a:cs typeface="Calibri"/>
              </a:rPr>
              <a:t> </a:t>
            </a:r>
            <a:r>
              <a:rPr sz="4125" spc="-29" baseline="1985" dirty="0">
                <a:latin typeface="Calibri"/>
                <a:cs typeface="Calibri"/>
              </a:rPr>
              <a:t>t</a:t>
            </a:r>
            <a:r>
              <a:rPr sz="4125" spc="-25" baseline="1985" dirty="0">
                <a:latin typeface="Calibri"/>
                <a:cs typeface="Calibri"/>
              </a:rPr>
              <a:t>ư</a:t>
            </a:r>
            <a:r>
              <a:rPr sz="4125" spc="-29" baseline="1985" dirty="0">
                <a:latin typeface="Calibri"/>
                <a:cs typeface="Calibri"/>
              </a:rPr>
              <a:t>ớ</a:t>
            </a:r>
            <a:r>
              <a:rPr sz="4125" spc="0" baseline="1985" dirty="0">
                <a:latin typeface="Calibri"/>
                <a:cs typeface="Calibri"/>
              </a:rPr>
              <a:t>i</a:t>
            </a:r>
            <a:r>
              <a:rPr sz="4125" spc="126" baseline="1985" dirty="0">
                <a:latin typeface="Calibri"/>
                <a:cs typeface="Calibri"/>
              </a:rPr>
              <a:t> </a:t>
            </a:r>
            <a:r>
              <a:rPr sz="4125" spc="29" baseline="1985" dirty="0">
                <a:latin typeface="Calibri"/>
                <a:cs typeface="Calibri"/>
              </a:rPr>
              <a:t>m</a:t>
            </a:r>
            <a:r>
              <a:rPr sz="4125" spc="14" baseline="1985" dirty="0">
                <a:latin typeface="Calibri"/>
                <a:cs typeface="Calibri"/>
              </a:rPr>
              <a:t>á</a:t>
            </a:r>
            <a:r>
              <a:rPr sz="4125" spc="0" baseline="1985" dirty="0">
                <a:latin typeface="Calibri"/>
                <a:cs typeface="Calibri"/>
              </a:rPr>
              <a:t>u</a:t>
            </a:r>
            <a:r>
              <a:rPr sz="4125" spc="74" baseline="1985" dirty="0">
                <a:latin typeface="Calibri"/>
                <a:cs typeface="Calibri"/>
              </a:rPr>
              <a:t> </a:t>
            </a:r>
            <a:r>
              <a:rPr sz="4125" spc="-34" baseline="1985" dirty="0">
                <a:latin typeface="Calibri"/>
                <a:cs typeface="Calibri"/>
              </a:rPr>
              <a:t>n</a:t>
            </a:r>
            <a:r>
              <a:rPr sz="4125" spc="14" baseline="1985" dirty="0">
                <a:latin typeface="Calibri"/>
                <a:cs typeface="Calibri"/>
              </a:rPr>
              <a:t>ã</a:t>
            </a:r>
            <a:r>
              <a:rPr sz="4125" spc="0" baseline="1985" dirty="0">
                <a:latin typeface="Calibri"/>
                <a:cs typeface="Calibri"/>
              </a:rPr>
              <a:t>o</a:t>
            </a:r>
            <a:r>
              <a:rPr sz="4125" spc="137" baseline="1985" dirty="0">
                <a:latin typeface="Calibri"/>
                <a:cs typeface="Calibri"/>
              </a:rPr>
              <a:t> </a:t>
            </a:r>
            <a:r>
              <a:rPr sz="4125" spc="-34" baseline="1985" dirty="0">
                <a:latin typeface="Calibri"/>
                <a:cs typeface="Calibri"/>
              </a:rPr>
              <a:t>đ</a:t>
            </a:r>
            <a:r>
              <a:rPr sz="4125" spc="-25" baseline="1985" dirty="0">
                <a:latin typeface="Calibri"/>
                <a:cs typeface="Calibri"/>
              </a:rPr>
              <a:t>ư</a:t>
            </a:r>
            <a:r>
              <a:rPr sz="4125" spc="-29" baseline="1985" dirty="0">
                <a:latin typeface="Calibri"/>
                <a:cs typeface="Calibri"/>
              </a:rPr>
              <a:t>ợ</a:t>
            </a:r>
            <a:r>
              <a:rPr sz="4125" spc="0" baseline="1985" dirty="0">
                <a:latin typeface="Calibri"/>
                <a:cs typeface="Calibri"/>
              </a:rPr>
              <a:t>c</a:t>
            </a:r>
            <a:r>
              <a:rPr sz="4125" spc="203" baseline="1985" dirty="0">
                <a:latin typeface="Calibri"/>
                <a:cs typeface="Calibri"/>
              </a:rPr>
              <a:t> </a:t>
            </a:r>
            <a:r>
              <a:rPr sz="4125" spc="-34" baseline="1985" dirty="0">
                <a:latin typeface="Calibri"/>
                <a:cs typeface="Calibri"/>
              </a:rPr>
              <a:t>b</a:t>
            </a:r>
            <a:r>
              <a:rPr sz="4125" spc="14" baseline="1985" dirty="0">
                <a:latin typeface="Calibri"/>
                <a:cs typeface="Calibri"/>
              </a:rPr>
              <a:t>ả</a:t>
            </a:r>
            <a:r>
              <a:rPr sz="4125" spc="0" baseline="1985" dirty="0">
                <a:latin typeface="Calibri"/>
                <a:cs typeface="Calibri"/>
              </a:rPr>
              <a:t>o</a:t>
            </a:r>
            <a:r>
              <a:rPr sz="4125" spc="99" baseline="1985" dirty="0">
                <a:latin typeface="Calibri"/>
                <a:cs typeface="Calibri"/>
              </a:rPr>
              <a:t> </a:t>
            </a:r>
            <a:r>
              <a:rPr sz="4125" spc="-29" baseline="1985" dirty="0">
                <a:latin typeface="Calibri"/>
                <a:cs typeface="Calibri"/>
              </a:rPr>
              <a:t>t</a:t>
            </a:r>
            <a:r>
              <a:rPr sz="4125" spc="34" baseline="1985" dirty="0">
                <a:latin typeface="Calibri"/>
                <a:cs typeface="Calibri"/>
              </a:rPr>
              <a:t>ồ</a:t>
            </a:r>
            <a:r>
              <a:rPr sz="4125" spc="0" baseline="1985" dirty="0">
                <a:latin typeface="Calibri"/>
                <a:cs typeface="Calibri"/>
              </a:rPr>
              <a:t>n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66"/>
              </a:spcBef>
            </a:pPr>
            <a:r>
              <a:rPr sz="2750" spc="14" dirty="0">
                <a:latin typeface="Calibri"/>
                <a:cs typeface="Calibri"/>
              </a:rPr>
              <a:t>C</a:t>
            </a:r>
            <a:r>
              <a:rPr sz="2750" spc="-34" dirty="0">
                <a:latin typeface="Calibri"/>
                <a:cs typeface="Calibri"/>
              </a:rPr>
              <a:t>h</a:t>
            </a:r>
            <a:r>
              <a:rPr sz="2750" spc="-25" dirty="0">
                <a:latin typeface="Calibri"/>
                <a:cs typeface="Calibri"/>
              </a:rPr>
              <a:t>ư</a:t>
            </a:r>
            <a:r>
              <a:rPr sz="2750" spc="0" dirty="0">
                <a:latin typeface="Calibri"/>
                <a:cs typeface="Calibri"/>
              </a:rPr>
              <a:t>a</a:t>
            </a:r>
            <a:r>
              <a:rPr sz="2750" spc="101" dirty="0">
                <a:latin typeface="Calibri"/>
                <a:cs typeface="Calibri"/>
              </a:rPr>
              <a:t> </a:t>
            </a:r>
            <a:r>
              <a:rPr sz="2750" spc="-34" dirty="0">
                <a:latin typeface="Calibri"/>
                <a:cs typeface="Calibri"/>
              </a:rPr>
              <a:t>đ</a:t>
            </a:r>
            <a:r>
              <a:rPr sz="2750" spc="0" dirty="0">
                <a:latin typeface="Calibri"/>
                <a:cs typeface="Calibri"/>
              </a:rPr>
              <a:t>ủ</a:t>
            </a:r>
            <a:r>
              <a:rPr sz="2750" spc="129" dirty="0">
                <a:latin typeface="Calibri"/>
                <a:cs typeface="Calibri"/>
              </a:rPr>
              <a:t> </a:t>
            </a:r>
            <a:r>
              <a:rPr sz="2750" spc="19" dirty="0">
                <a:latin typeface="Calibri"/>
                <a:cs typeface="Calibri"/>
              </a:rPr>
              <a:t>c</a:t>
            </a:r>
            <a:r>
              <a:rPr sz="2750" spc="-34" dirty="0">
                <a:latin typeface="Calibri"/>
                <a:cs typeface="Calibri"/>
              </a:rPr>
              <a:t>h</a:t>
            </a:r>
            <a:r>
              <a:rPr sz="2750" spc="-25" dirty="0">
                <a:latin typeface="Calibri"/>
                <a:cs typeface="Calibri"/>
              </a:rPr>
              <a:t>ứ</a:t>
            </a:r>
            <a:r>
              <a:rPr sz="2750" spc="-34" dirty="0">
                <a:latin typeface="Calibri"/>
                <a:cs typeface="Calibri"/>
              </a:rPr>
              <a:t>n</a:t>
            </a:r>
            <a:r>
              <a:rPr sz="2750" spc="0" dirty="0">
                <a:latin typeface="Calibri"/>
                <a:cs typeface="Calibri"/>
              </a:rPr>
              <a:t>g</a:t>
            </a:r>
            <a:r>
              <a:rPr sz="2750" spc="220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c</a:t>
            </a:r>
            <a:r>
              <a:rPr sz="2750" spc="0" dirty="0">
                <a:latin typeface="Calibri"/>
                <a:cs typeface="Calibri"/>
              </a:rPr>
              <a:t>ứ</a:t>
            </a:r>
            <a:r>
              <a:rPr sz="2750" spc="63" dirty="0">
                <a:latin typeface="Calibri"/>
                <a:cs typeface="Calibri"/>
              </a:rPr>
              <a:t> </a:t>
            </a:r>
            <a:r>
              <a:rPr sz="2750" spc="-34" dirty="0">
                <a:latin typeface="Calibri"/>
                <a:cs typeface="Calibri"/>
              </a:rPr>
              <a:t>đ</a:t>
            </a:r>
            <a:r>
              <a:rPr sz="2750" spc="0" dirty="0">
                <a:latin typeface="Calibri"/>
                <a:cs typeface="Calibri"/>
              </a:rPr>
              <a:t>ể</a:t>
            </a:r>
            <a:r>
              <a:rPr sz="2750" spc="48" dirty="0">
                <a:latin typeface="Calibri"/>
                <a:cs typeface="Calibri"/>
              </a:rPr>
              <a:t> </a:t>
            </a:r>
            <a:r>
              <a:rPr sz="2750" spc="9" dirty="0">
                <a:latin typeface="Calibri"/>
                <a:cs typeface="Calibri"/>
              </a:rPr>
              <a:t>k</a:t>
            </a:r>
            <a:r>
              <a:rPr sz="2750" spc="-34" dirty="0">
                <a:latin typeface="Calibri"/>
                <a:cs typeface="Calibri"/>
              </a:rPr>
              <a:t>hu</a:t>
            </a:r>
            <a:r>
              <a:rPr sz="2750" spc="14" dirty="0">
                <a:latin typeface="Calibri"/>
                <a:cs typeface="Calibri"/>
              </a:rPr>
              <a:t>y</a:t>
            </a:r>
            <a:r>
              <a:rPr sz="2750" spc="-34" dirty="0">
                <a:latin typeface="Calibri"/>
                <a:cs typeface="Calibri"/>
              </a:rPr>
              <a:t>ế</a:t>
            </a:r>
            <a:r>
              <a:rPr sz="2750" spc="0" dirty="0">
                <a:latin typeface="Calibri"/>
                <a:cs typeface="Calibri"/>
              </a:rPr>
              <a:t>n</a:t>
            </a:r>
            <a:r>
              <a:rPr sz="2750" spc="228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c</a:t>
            </a:r>
            <a:r>
              <a:rPr sz="2750" spc="14" dirty="0">
                <a:latin typeface="Calibri"/>
                <a:cs typeface="Calibri"/>
              </a:rPr>
              <a:t>á</a:t>
            </a:r>
            <a:r>
              <a:rPr sz="2750" spc="0" dirty="0">
                <a:latin typeface="Calibri"/>
                <a:cs typeface="Calibri"/>
              </a:rPr>
              <a:t>o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29" dirty="0">
                <a:latin typeface="Calibri"/>
                <a:cs typeface="Calibri"/>
              </a:rPr>
              <a:t>m</a:t>
            </a:r>
            <a:r>
              <a:rPr sz="2750" spc="-34" dirty="0">
                <a:latin typeface="Calibri"/>
                <a:cs typeface="Calibri"/>
              </a:rPr>
              <a:t>ụ</a:t>
            </a:r>
            <a:r>
              <a:rPr sz="2750" spc="0" dirty="0">
                <a:latin typeface="Calibri"/>
                <a:cs typeface="Calibri"/>
              </a:rPr>
              <a:t>c</a:t>
            </a:r>
            <a:r>
              <a:rPr sz="2750" spc="118" dirty="0">
                <a:latin typeface="Calibri"/>
                <a:cs typeface="Calibri"/>
              </a:rPr>
              <a:t> </a:t>
            </a:r>
            <a:r>
              <a:rPr sz="2750" spc="-29" dirty="0">
                <a:latin typeface="Calibri"/>
                <a:cs typeface="Calibri"/>
              </a:rPr>
              <a:t>t</a:t>
            </a:r>
            <a:r>
              <a:rPr sz="2750" spc="-34" dirty="0">
                <a:latin typeface="Calibri"/>
                <a:cs typeface="Calibri"/>
              </a:rPr>
              <a:t>i</a:t>
            </a:r>
            <a:r>
              <a:rPr sz="2750" spc="-29" dirty="0">
                <a:latin typeface="Calibri"/>
                <a:cs typeface="Calibri"/>
              </a:rPr>
              <a:t>ê</a:t>
            </a:r>
            <a:r>
              <a:rPr sz="2750" spc="0" dirty="0">
                <a:latin typeface="Calibri"/>
                <a:cs typeface="Calibri"/>
              </a:rPr>
              <a:t>u</a:t>
            </a:r>
            <a:r>
              <a:rPr sz="2750" spc="218" dirty="0">
                <a:latin typeface="Calibri"/>
                <a:cs typeface="Calibri"/>
              </a:rPr>
              <a:t> </a:t>
            </a:r>
            <a:r>
              <a:rPr sz="2750" spc="0" dirty="0">
                <a:latin typeface="Calibri"/>
                <a:cs typeface="Calibri"/>
              </a:rPr>
              <a:t>H</a:t>
            </a:r>
            <a:r>
              <a:rPr sz="2750" spc="-259" dirty="0">
                <a:latin typeface="Calibri"/>
                <a:cs typeface="Calibri"/>
              </a:rPr>
              <a:t>A</a:t>
            </a:r>
            <a:r>
              <a:rPr sz="2750" spc="69" dirty="0">
                <a:latin typeface="Calibri"/>
                <a:cs typeface="Calibri"/>
              </a:rPr>
              <a:t>T</a:t>
            </a:r>
            <a:r>
              <a:rPr sz="2750" spc="0" dirty="0">
                <a:latin typeface="Calibri"/>
                <a:cs typeface="Calibri"/>
              </a:rPr>
              <a:t>T</a:t>
            </a:r>
            <a:r>
              <a:rPr sz="2750" spc="104" dirty="0">
                <a:latin typeface="Calibri"/>
                <a:cs typeface="Calibri"/>
              </a:rPr>
              <a:t> </a:t>
            </a:r>
            <a:r>
              <a:rPr sz="2750" spc="-34" dirty="0">
                <a:latin typeface="Calibri"/>
                <a:cs typeface="Calibri"/>
              </a:rPr>
              <a:t>h</a:t>
            </a:r>
            <a:r>
              <a:rPr sz="2750" spc="-54" dirty="0">
                <a:latin typeface="Calibri"/>
                <a:cs typeface="Calibri"/>
              </a:rPr>
              <a:t>a</a:t>
            </a:r>
            <a:r>
              <a:rPr sz="2750" spc="0" dirty="0">
                <a:latin typeface="Calibri"/>
                <a:cs typeface="Calibri"/>
              </a:rPr>
              <a:t>y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575" y="2494197"/>
            <a:ext cx="201771" cy="3781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750" spc="0" dirty="0"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792" y="2897108"/>
            <a:ext cx="3708704" cy="2094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20"/>
              </a:lnSpc>
              <a:spcBef>
                <a:spcPts val="146"/>
              </a:spcBef>
            </a:pPr>
            <a:r>
              <a:rPr sz="4125" spc="0" baseline="2978" dirty="0">
                <a:latin typeface="Calibri"/>
                <a:cs typeface="Calibri"/>
              </a:rPr>
              <a:t>H</a:t>
            </a:r>
            <a:r>
              <a:rPr sz="4125" spc="-259" baseline="2978" dirty="0">
                <a:latin typeface="Calibri"/>
                <a:cs typeface="Calibri"/>
              </a:rPr>
              <a:t>A</a:t>
            </a:r>
            <a:r>
              <a:rPr sz="4125" spc="0" baseline="2978" dirty="0">
                <a:latin typeface="Calibri"/>
                <a:cs typeface="Calibri"/>
              </a:rPr>
              <a:t>TB</a:t>
            </a:r>
            <a:r>
              <a:rPr sz="4125" spc="181" baseline="2978" dirty="0">
                <a:latin typeface="Calibri"/>
                <a:cs typeface="Calibri"/>
              </a:rPr>
              <a:t> </a:t>
            </a:r>
            <a:r>
              <a:rPr sz="4125" spc="25" baseline="2978" dirty="0">
                <a:latin typeface="Calibri"/>
                <a:cs typeface="Calibri"/>
              </a:rPr>
              <a:t>c</a:t>
            </a:r>
            <a:r>
              <a:rPr sz="4125" spc="0" baseline="2978" dirty="0">
                <a:latin typeface="Calibri"/>
                <a:cs typeface="Calibri"/>
              </a:rPr>
              <a:t>ụ</a:t>
            </a:r>
            <a:r>
              <a:rPr sz="4125" spc="50" baseline="2978" dirty="0">
                <a:latin typeface="Calibri"/>
                <a:cs typeface="Calibri"/>
              </a:rPr>
              <a:t> </a:t>
            </a:r>
            <a:r>
              <a:rPr sz="4125" spc="-29" baseline="2978" dirty="0">
                <a:latin typeface="Calibri"/>
                <a:cs typeface="Calibri"/>
              </a:rPr>
              <a:t>t</a:t>
            </a:r>
            <a:r>
              <a:rPr sz="4125" spc="-34" baseline="2978" dirty="0">
                <a:latin typeface="Calibri"/>
                <a:cs typeface="Calibri"/>
              </a:rPr>
              <a:t>h</a:t>
            </a:r>
            <a:r>
              <a:rPr sz="4125" spc="-29" baseline="2978" dirty="0">
                <a:latin typeface="Calibri"/>
                <a:cs typeface="Calibri"/>
              </a:rPr>
              <a:t>ể</a:t>
            </a:r>
            <a:r>
              <a:rPr sz="4125" spc="0" baseline="2978" dirty="0">
                <a:latin typeface="Calibri"/>
                <a:cs typeface="Calibri"/>
              </a:rPr>
              <a:t>.</a:t>
            </a:r>
            <a:r>
              <a:rPr sz="4125" spc="204" baseline="2978" dirty="0">
                <a:latin typeface="Calibri"/>
                <a:cs typeface="Calibri"/>
              </a:rPr>
              <a:t> </a:t>
            </a:r>
            <a:r>
              <a:rPr sz="4125" spc="25" baseline="2978" dirty="0">
                <a:latin typeface="Calibri"/>
                <a:cs typeface="Calibri"/>
              </a:rPr>
              <a:t>M</a:t>
            </a:r>
            <a:r>
              <a:rPr sz="4125" spc="-34" baseline="2978" dirty="0">
                <a:latin typeface="Calibri"/>
                <a:cs typeface="Calibri"/>
              </a:rPr>
              <a:t>ụ</a:t>
            </a:r>
            <a:r>
              <a:rPr sz="4125" spc="0" baseline="2978" dirty="0">
                <a:latin typeface="Calibri"/>
                <a:cs typeface="Calibri"/>
              </a:rPr>
              <a:t>c</a:t>
            </a:r>
            <a:r>
              <a:rPr sz="4125" spc="120" baseline="2978" dirty="0">
                <a:latin typeface="Calibri"/>
                <a:cs typeface="Calibri"/>
              </a:rPr>
              <a:t> </a:t>
            </a:r>
            <a:r>
              <a:rPr sz="4125" spc="-29" baseline="2978" dirty="0">
                <a:latin typeface="Calibri"/>
                <a:cs typeface="Calibri"/>
              </a:rPr>
              <a:t>t</a:t>
            </a:r>
            <a:r>
              <a:rPr sz="4125" spc="-34" baseline="2978" dirty="0">
                <a:latin typeface="Calibri"/>
                <a:cs typeface="Calibri"/>
              </a:rPr>
              <a:t>i</a:t>
            </a:r>
            <a:r>
              <a:rPr sz="4125" spc="-29" baseline="2978" dirty="0">
                <a:latin typeface="Calibri"/>
                <a:cs typeface="Calibri"/>
              </a:rPr>
              <a:t>ê</a:t>
            </a:r>
            <a:r>
              <a:rPr sz="4125" spc="0" baseline="2978" dirty="0">
                <a:latin typeface="Calibri"/>
                <a:cs typeface="Calibri"/>
              </a:rPr>
              <a:t>u</a:t>
            </a:r>
            <a:r>
              <a:rPr sz="4125" spc="143" baseline="2978" dirty="0">
                <a:latin typeface="Calibri"/>
                <a:cs typeface="Calibri"/>
              </a:rPr>
              <a:t> </a:t>
            </a:r>
            <a:r>
              <a:rPr sz="4125" spc="25" baseline="2978" dirty="0">
                <a:latin typeface="Calibri"/>
                <a:cs typeface="Calibri"/>
              </a:rPr>
              <a:t>cụ</a:t>
            </a:r>
            <a:endParaRPr sz="2750" dirty="0">
              <a:latin typeface="Calibri"/>
              <a:cs typeface="Calibri"/>
            </a:endParaRPr>
          </a:p>
          <a:p>
            <a:pPr marL="12700" marR="47243">
              <a:lnSpc>
                <a:spcPts val="3080"/>
              </a:lnSpc>
              <a:spcBef>
                <a:spcPts val="8"/>
              </a:spcBef>
            </a:pPr>
            <a:r>
              <a:rPr sz="4125" spc="-39" baseline="1985" dirty="0">
                <a:latin typeface="Calibri"/>
                <a:cs typeface="Calibri"/>
              </a:rPr>
              <a:t>l</a:t>
            </a:r>
            <a:r>
              <a:rPr sz="4125" spc="14" baseline="1985" dirty="0">
                <a:latin typeface="Calibri"/>
                <a:cs typeface="Calibri"/>
              </a:rPr>
              <a:t>ậ</a:t>
            </a:r>
            <a:r>
              <a:rPr sz="4125" spc="0" baseline="1985" dirty="0">
                <a:latin typeface="Calibri"/>
                <a:cs typeface="Calibri"/>
              </a:rPr>
              <a:t>p</a:t>
            </a:r>
            <a:r>
              <a:rPr sz="4125" spc="58" baseline="1985" dirty="0">
                <a:latin typeface="Calibri"/>
                <a:cs typeface="Calibri"/>
              </a:rPr>
              <a:t> </a:t>
            </a:r>
            <a:r>
              <a:rPr sz="4125" spc="-19" baseline="1985" dirty="0">
                <a:latin typeface="Calibri"/>
                <a:cs typeface="Calibri"/>
              </a:rPr>
              <a:t>(</a:t>
            </a:r>
            <a:r>
              <a:rPr sz="4125" i="1" spc="-25" baseline="1985" dirty="0">
                <a:latin typeface="Calibri"/>
                <a:cs typeface="Calibri"/>
              </a:rPr>
              <a:t>II</a:t>
            </a:r>
            <a:r>
              <a:rPr sz="4125" i="1" spc="0" baseline="1985" dirty="0">
                <a:latin typeface="Calibri"/>
                <a:cs typeface="Calibri"/>
              </a:rPr>
              <a:t>b;</a:t>
            </a:r>
            <a:r>
              <a:rPr sz="4125" i="1" spc="178" baseline="1985" dirty="0">
                <a:latin typeface="Calibri"/>
                <a:cs typeface="Calibri"/>
              </a:rPr>
              <a:t> </a:t>
            </a:r>
            <a:r>
              <a:rPr sz="4125" i="1" spc="-25" baseline="1985" dirty="0">
                <a:latin typeface="Calibri"/>
                <a:cs typeface="Calibri"/>
              </a:rPr>
              <a:t>C</a:t>
            </a:r>
            <a:r>
              <a:rPr sz="4125" i="1" spc="-14" baseline="1985" dirty="0">
                <a:latin typeface="Calibri"/>
                <a:cs typeface="Calibri"/>
              </a:rPr>
              <a:t>)</a:t>
            </a:r>
            <a:r>
              <a:rPr sz="4125" i="1" spc="-34" baseline="1985" dirty="0">
                <a:latin typeface="Calibri"/>
                <a:cs typeface="Calibri"/>
              </a:rPr>
              <a:t>*</a:t>
            </a:r>
            <a:r>
              <a:rPr sz="4125" i="1" spc="0" baseline="1985" dirty="0">
                <a:latin typeface="Calibri"/>
                <a:cs typeface="Calibri"/>
              </a:rPr>
              <a:t>*</a:t>
            </a:r>
            <a:endParaRPr sz="2750" dirty="0">
              <a:latin typeface="Calibri"/>
              <a:cs typeface="Calibri"/>
            </a:endParaRPr>
          </a:p>
          <a:p>
            <a:pPr marL="12700" marR="47243">
              <a:lnSpc>
                <a:spcPct val="101725"/>
              </a:lnSpc>
              <a:spcBef>
                <a:spcPts val="166"/>
              </a:spcBef>
            </a:pPr>
            <a:r>
              <a:rPr sz="2750" spc="14" dirty="0">
                <a:latin typeface="Calibri"/>
                <a:cs typeface="Calibri"/>
              </a:rPr>
              <a:t>C</a:t>
            </a:r>
            <a:r>
              <a:rPr sz="2750" spc="-34" dirty="0">
                <a:latin typeface="Calibri"/>
                <a:cs typeface="Calibri"/>
              </a:rPr>
              <a:t>h</a:t>
            </a:r>
            <a:r>
              <a:rPr sz="2750" spc="0" dirty="0">
                <a:latin typeface="Calibri"/>
                <a:cs typeface="Calibri"/>
              </a:rPr>
              <a:t>ỉ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34" dirty="0">
                <a:latin typeface="Calibri"/>
                <a:cs typeface="Calibri"/>
              </a:rPr>
              <a:t>h</a:t>
            </a:r>
            <a:r>
              <a:rPr sz="2750" spc="0" dirty="0">
                <a:latin typeface="Calibri"/>
                <a:cs typeface="Calibri"/>
              </a:rPr>
              <a:t>ạ</a:t>
            </a:r>
            <a:r>
              <a:rPr sz="2750" spc="102" dirty="0">
                <a:latin typeface="Calibri"/>
                <a:cs typeface="Calibri"/>
              </a:rPr>
              <a:t> </a:t>
            </a:r>
            <a:r>
              <a:rPr sz="2750" spc="0" dirty="0">
                <a:latin typeface="Calibri"/>
                <a:cs typeface="Calibri"/>
              </a:rPr>
              <a:t>HA</a:t>
            </a:r>
            <a:r>
              <a:rPr sz="2750" spc="127" dirty="0">
                <a:latin typeface="Calibri"/>
                <a:cs typeface="Calibri"/>
              </a:rPr>
              <a:t> </a:t>
            </a:r>
            <a:r>
              <a:rPr sz="2750" spc="9" dirty="0">
                <a:latin typeface="Calibri"/>
                <a:cs typeface="Calibri"/>
              </a:rPr>
              <a:t>k</a:t>
            </a:r>
            <a:r>
              <a:rPr sz="2750" spc="-34" dirty="0">
                <a:latin typeface="Calibri"/>
                <a:cs typeface="Calibri"/>
              </a:rPr>
              <a:t>hi</a:t>
            </a:r>
            <a:r>
              <a:rPr sz="2750" spc="0" dirty="0">
                <a:latin typeface="Calibri"/>
                <a:cs typeface="Calibri"/>
              </a:rPr>
              <a:t>:</a:t>
            </a:r>
            <a:endParaRPr sz="2750" dirty="0">
              <a:latin typeface="Calibri"/>
              <a:cs typeface="Calibri"/>
            </a:endParaRPr>
          </a:p>
          <a:p>
            <a:pPr marL="86223" marR="19166" algn="ctr">
              <a:lnSpc>
                <a:spcPct val="101725"/>
              </a:lnSpc>
              <a:spcBef>
                <a:spcPts val="320"/>
              </a:spcBef>
            </a:pPr>
            <a:r>
              <a:rPr sz="2750" spc="0" dirty="0">
                <a:latin typeface="Arial"/>
                <a:cs typeface="Arial"/>
              </a:rPr>
              <a:t>–</a:t>
            </a:r>
            <a:r>
              <a:rPr sz="2750" spc="-39" dirty="0">
                <a:latin typeface="Arial"/>
                <a:cs typeface="Arial"/>
              </a:rPr>
              <a:t> </a:t>
            </a:r>
            <a:r>
              <a:rPr sz="2750" spc="19" dirty="0">
                <a:latin typeface="Calibri"/>
                <a:cs typeface="Calibri"/>
              </a:rPr>
              <a:t>C</a:t>
            </a:r>
            <a:r>
              <a:rPr sz="2750" spc="0" dirty="0">
                <a:latin typeface="Calibri"/>
                <a:cs typeface="Calibri"/>
              </a:rPr>
              <a:t>ó</a:t>
            </a:r>
            <a:r>
              <a:rPr sz="2750" spc="44" dirty="0">
                <a:latin typeface="Calibri"/>
                <a:cs typeface="Calibri"/>
              </a:rPr>
              <a:t> </a:t>
            </a:r>
            <a:r>
              <a:rPr sz="2750" spc="-34" dirty="0">
                <a:latin typeface="Calibri"/>
                <a:cs typeface="Calibri"/>
              </a:rPr>
              <a:t>dùn</a:t>
            </a:r>
            <a:r>
              <a:rPr sz="2750" spc="0" dirty="0">
                <a:latin typeface="Calibri"/>
                <a:cs typeface="Calibri"/>
              </a:rPr>
              <a:t>g</a:t>
            </a:r>
            <a:r>
              <a:rPr sz="2750" spc="226" dirty="0">
                <a:latin typeface="Calibri"/>
                <a:cs typeface="Calibri"/>
              </a:rPr>
              <a:t> </a:t>
            </a:r>
            <a:r>
              <a:rPr sz="2750" spc="-29" dirty="0">
                <a:latin typeface="Calibri"/>
                <a:cs typeface="Calibri"/>
              </a:rPr>
              <a:t>t</a:t>
            </a:r>
            <a:r>
              <a:rPr sz="2750" spc="-39" dirty="0">
                <a:latin typeface="Calibri"/>
                <a:cs typeface="Calibri"/>
              </a:rPr>
              <a:t>i</a:t>
            </a:r>
            <a:r>
              <a:rPr sz="2750" spc="-29" dirty="0">
                <a:latin typeface="Calibri"/>
                <a:cs typeface="Calibri"/>
              </a:rPr>
              <a:t>ê</a:t>
            </a:r>
            <a:r>
              <a:rPr sz="2750" spc="0" dirty="0">
                <a:latin typeface="Calibri"/>
                <a:cs typeface="Calibri"/>
              </a:rPr>
              <a:t>u</a:t>
            </a:r>
            <a:r>
              <a:rPr sz="2750" spc="213" dirty="0">
                <a:latin typeface="Calibri"/>
                <a:cs typeface="Calibri"/>
              </a:rPr>
              <a:t> </a:t>
            </a:r>
            <a:r>
              <a:rPr sz="2750" spc="-34" dirty="0">
                <a:latin typeface="Calibri"/>
                <a:cs typeface="Calibri"/>
              </a:rPr>
              <a:t>s</a:t>
            </a:r>
            <a:r>
              <a:rPr sz="2750" spc="-29" dirty="0">
                <a:latin typeface="Calibri"/>
                <a:cs typeface="Calibri"/>
              </a:rPr>
              <a:t>ợ</a:t>
            </a:r>
            <a:r>
              <a:rPr sz="2750" spc="0" dirty="0">
                <a:latin typeface="Calibri"/>
                <a:cs typeface="Calibri"/>
              </a:rPr>
              <a:t>i</a:t>
            </a:r>
            <a:r>
              <a:rPr sz="2750" spc="122" dirty="0">
                <a:latin typeface="Calibri"/>
                <a:cs typeface="Calibri"/>
              </a:rPr>
              <a:t> </a:t>
            </a:r>
            <a:r>
              <a:rPr sz="2750" spc="-34" dirty="0">
                <a:latin typeface="Calibri"/>
                <a:cs typeface="Calibri"/>
              </a:rPr>
              <a:t>hu</a:t>
            </a:r>
            <a:r>
              <a:rPr sz="2750" spc="14" dirty="0">
                <a:latin typeface="Calibri"/>
                <a:cs typeface="Calibri"/>
              </a:rPr>
              <a:t>y</a:t>
            </a:r>
            <a:r>
              <a:rPr sz="2750" spc="-34" dirty="0">
                <a:latin typeface="Calibri"/>
                <a:cs typeface="Calibri"/>
              </a:rPr>
              <a:t>ế</a:t>
            </a:r>
            <a:r>
              <a:rPr sz="2750" spc="0" dirty="0">
                <a:latin typeface="Calibri"/>
                <a:cs typeface="Calibri"/>
              </a:rPr>
              <a:t>t</a:t>
            </a:r>
            <a:endParaRPr sz="2750" dirty="0">
              <a:latin typeface="Calibri"/>
              <a:cs typeface="Calibri"/>
            </a:endParaRPr>
          </a:p>
          <a:p>
            <a:pPr marL="413067" marR="47243">
              <a:lnSpc>
                <a:spcPts val="3075"/>
              </a:lnSpc>
              <a:spcBef>
                <a:spcPts val="153"/>
              </a:spcBef>
            </a:pPr>
            <a:r>
              <a:rPr sz="4125" spc="-34" baseline="1985" dirty="0">
                <a:latin typeface="Calibri"/>
                <a:cs typeface="Calibri"/>
              </a:rPr>
              <a:t>&gt;</a:t>
            </a:r>
            <a:r>
              <a:rPr sz="4125" spc="14" baseline="1985" dirty="0">
                <a:latin typeface="Calibri"/>
                <a:cs typeface="Calibri"/>
              </a:rPr>
              <a:t>11</a:t>
            </a:r>
            <a:r>
              <a:rPr sz="4125" spc="0" baseline="1985" dirty="0">
                <a:latin typeface="Calibri"/>
                <a:cs typeface="Calibri"/>
              </a:rPr>
              <a:t>0</a:t>
            </a:r>
            <a:r>
              <a:rPr sz="4125" spc="135" baseline="1985" dirty="0">
                <a:latin typeface="Calibri"/>
                <a:cs typeface="Calibri"/>
              </a:rPr>
              <a:t> </a:t>
            </a:r>
            <a:r>
              <a:rPr sz="4125" spc="-34" baseline="1985" dirty="0">
                <a:latin typeface="Calibri"/>
                <a:cs typeface="Calibri"/>
              </a:rPr>
              <a:t>h</a:t>
            </a:r>
            <a:r>
              <a:rPr sz="4125" spc="34" baseline="1985" dirty="0">
                <a:latin typeface="Calibri"/>
                <a:cs typeface="Calibri"/>
              </a:rPr>
              <a:t>o</a:t>
            </a:r>
            <a:r>
              <a:rPr sz="4125" spc="14" baseline="1985" dirty="0">
                <a:latin typeface="Calibri"/>
                <a:cs typeface="Calibri"/>
              </a:rPr>
              <a:t>ặ</a:t>
            </a:r>
            <a:r>
              <a:rPr sz="4125" spc="0" baseline="1985" dirty="0">
                <a:latin typeface="Calibri"/>
                <a:cs typeface="Calibri"/>
              </a:rPr>
              <a:t>c</a:t>
            </a:r>
            <a:r>
              <a:rPr sz="4125" spc="138" baseline="1985" dirty="0">
                <a:latin typeface="Calibri"/>
                <a:cs typeface="Calibri"/>
              </a:rPr>
              <a:t> </a:t>
            </a:r>
            <a:r>
              <a:rPr sz="4125" spc="0" baseline="1985" dirty="0">
                <a:latin typeface="Calibri"/>
                <a:cs typeface="Calibri"/>
              </a:rPr>
              <a:t>*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8891" y="2897108"/>
            <a:ext cx="3552019" cy="3781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20"/>
              </a:lnSpc>
              <a:spcBef>
                <a:spcPts val="146"/>
              </a:spcBef>
            </a:pPr>
            <a:r>
              <a:rPr sz="4125" spc="-29" baseline="2978" dirty="0">
                <a:latin typeface="Calibri"/>
                <a:cs typeface="Calibri"/>
              </a:rPr>
              <a:t>t</a:t>
            </a:r>
            <a:r>
              <a:rPr sz="4125" spc="-34" baseline="2978" dirty="0">
                <a:latin typeface="Calibri"/>
                <a:cs typeface="Calibri"/>
              </a:rPr>
              <a:t>h</a:t>
            </a:r>
            <a:r>
              <a:rPr sz="4125" spc="0" baseline="2978" dirty="0">
                <a:latin typeface="Calibri"/>
                <a:cs typeface="Calibri"/>
              </a:rPr>
              <a:t>ể</a:t>
            </a:r>
            <a:r>
              <a:rPr sz="4125" spc="197" baseline="2978" dirty="0">
                <a:latin typeface="Calibri"/>
                <a:cs typeface="Calibri"/>
              </a:rPr>
              <a:t> </a:t>
            </a:r>
            <a:r>
              <a:rPr sz="4125" spc="-54" baseline="2978" dirty="0">
                <a:latin typeface="Calibri"/>
                <a:cs typeface="Calibri"/>
              </a:rPr>
              <a:t>v</a:t>
            </a:r>
            <a:r>
              <a:rPr sz="4125" spc="14" baseline="2978" dirty="0">
                <a:latin typeface="Calibri"/>
                <a:cs typeface="Calibri"/>
              </a:rPr>
              <a:t>ẫ</a:t>
            </a:r>
            <a:r>
              <a:rPr sz="4125" spc="0" baseline="2978" dirty="0">
                <a:latin typeface="Calibri"/>
                <a:cs typeface="Calibri"/>
              </a:rPr>
              <a:t>n</a:t>
            </a:r>
            <a:r>
              <a:rPr sz="4125" spc="37" baseline="2978" dirty="0">
                <a:latin typeface="Calibri"/>
                <a:cs typeface="Calibri"/>
              </a:rPr>
              <a:t> </a:t>
            </a:r>
            <a:r>
              <a:rPr sz="4125" spc="19" baseline="2978" dirty="0">
                <a:latin typeface="Calibri"/>
                <a:cs typeface="Calibri"/>
              </a:rPr>
              <a:t>c</a:t>
            </a:r>
            <a:r>
              <a:rPr sz="4125" spc="-34" baseline="2978" dirty="0">
                <a:latin typeface="Calibri"/>
                <a:cs typeface="Calibri"/>
              </a:rPr>
              <a:t>h</a:t>
            </a:r>
            <a:r>
              <a:rPr sz="4125" spc="-25" baseline="2978" dirty="0">
                <a:latin typeface="Calibri"/>
                <a:cs typeface="Calibri"/>
              </a:rPr>
              <a:t>ư</a:t>
            </a:r>
            <a:r>
              <a:rPr sz="4125" spc="0" baseline="2978" dirty="0">
                <a:latin typeface="Calibri"/>
                <a:cs typeface="Calibri"/>
              </a:rPr>
              <a:t>a</a:t>
            </a:r>
            <a:r>
              <a:rPr sz="4125" spc="108" baseline="2978" dirty="0">
                <a:latin typeface="Calibri"/>
                <a:cs typeface="Calibri"/>
              </a:rPr>
              <a:t> </a:t>
            </a:r>
            <a:r>
              <a:rPr sz="4125" spc="-34" baseline="2978" dirty="0">
                <a:latin typeface="Calibri"/>
                <a:cs typeface="Calibri"/>
              </a:rPr>
              <a:t>đ</a:t>
            </a:r>
            <a:r>
              <a:rPr sz="4125" spc="-25" baseline="2978" dirty="0">
                <a:latin typeface="Calibri"/>
                <a:cs typeface="Calibri"/>
              </a:rPr>
              <a:t>ư</a:t>
            </a:r>
            <a:r>
              <a:rPr sz="4125" spc="-29" baseline="2978" dirty="0">
                <a:latin typeface="Calibri"/>
                <a:cs typeface="Calibri"/>
              </a:rPr>
              <a:t>ợ</a:t>
            </a:r>
            <a:r>
              <a:rPr sz="4125" spc="0" baseline="2978" dirty="0">
                <a:latin typeface="Calibri"/>
                <a:cs typeface="Calibri"/>
              </a:rPr>
              <a:t>c</a:t>
            </a:r>
            <a:r>
              <a:rPr sz="4125" spc="203" baseline="2978" dirty="0">
                <a:latin typeface="Calibri"/>
                <a:cs typeface="Calibri"/>
              </a:rPr>
              <a:t> </a:t>
            </a:r>
            <a:r>
              <a:rPr sz="4125" spc="-29" baseline="2978" dirty="0">
                <a:latin typeface="Calibri"/>
                <a:cs typeface="Calibri"/>
              </a:rPr>
              <a:t>t</a:t>
            </a:r>
            <a:r>
              <a:rPr sz="4125" spc="-34" baseline="2978" dirty="0">
                <a:latin typeface="Calibri"/>
                <a:cs typeface="Calibri"/>
              </a:rPr>
              <a:t>h</a:t>
            </a:r>
            <a:r>
              <a:rPr sz="4125" spc="-39" baseline="2978" dirty="0">
                <a:latin typeface="Calibri"/>
                <a:cs typeface="Calibri"/>
              </a:rPr>
              <a:t>i</a:t>
            </a:r>
            <a:r>
              <a:rPr sz="4125" spc="-34" baseline="2978" dirty="0">
                <a:latin typeface="Calibri"/>
                <a:cs typeface="Calibri"/>
              </a:rPr>
              <a:t>ế</a:t>
            </a:r>
            <a:r>
              <a:rPr sz="4125" spc="0" baseline="2978" dirty="0">
                <a:latin typeface="Calibri"/>
                <a:cs typeface="Calibri"/>
              </a:rPr>
              <a:t>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3734095"/>
            <a:ext cx="201929" cy="3784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750" spc="0" dirty="0"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7941" y="4222750"/>
            <a:ext cx="3862448" cy="3784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25"/>
              </a:lnSpc>
              <a:spcBef>
                <a:spcPts val="146"/>
              </a:spcBef>
            </a:pPr>
            <a:r>
              <a:rPr sz="4125" spc="14" baseline="2978" dirty="0">
                <a:latin typeface="Calibri"/>
                <a:cs typeface="Calibri"/>
              </a:rPr>
              <a:t>v</a:t>
            </a:r>
            <a:r>
              <a:rPr sz="4125" spc="-29" baseline="2978" dirty="0">
                <a:latin typeface="Calibri"/>
                <a:cs typeface="Calibri"/>
              </a:rPr>
              <a:t>ớ</a:t>
            </a:r>
            <a:r>
              <a:rPr sz="4125" spc="0" baseline="2978" dirty="0">
                <a:latin typeface="Calibri"/>
                <a:cs typeface="Calibri"/>
              </a:rPr>
              <a:t>i</a:t>
            </a:r>
            <a:r>
              <a:rPr sz="4125" spc="54" baseline="2978" dirty="0">
                <a:latin typeface="Calibri"/>
                <a:cs typeface="Calibri"/>
              </a:rPr>
              <a:t> </a:t>
            </a:r>
            <a:r>
              <a:rPr sz="4125" spc="0" baseline="2978" dirty="0">
                <a:latin typeface="Calibri"/>
                <a:cs typeface="Calibri"/>
              </a:rPr>
              <a:t>H</a:t>
            </a:r>
            <a:r>
              <a:rPr sz="4125" spc="-264" baseline="2978" dirty="0">
                <a:latin typeface="Calibri"/>
                <a:cs typeface="Calibri"/>
              </a:rPr>
              <a:t>A</a:t>
            </a:r>
            <a:r>
              <a:rPr sz="4125" spc="69" baseline="2978" dirty="0">
                <a:latin typeface="Calibri"/>
                <a:cs typeface="Calibri"/>
              </a:rPr>
              <a:t>T</a:t>
            </a:r>
            <a:r>
              <a:rPr sz="4125" spc="0" baseline="2978" dirty="0">
                <a:latin typeface="Calibri"/>
                <a:cs typeface="Calibri"/>
              </a:rPr>
              <a:t>T&gt;</a:t>
            </a:r>
            <a:r>
              <a:rPr sz="4125" spc="158" baseline="2978" dirty="0">
                <a:latin typeface="Calibri"/>
                <a:cs typeface="Calibri"/>
              </a:rPr>
              <a:t> </a:t>
            </a:r>
            <a:r>
              <a:rPr sz="4125" spc="14" baseline="2978" dirty="0">
                <a:latin typeface="Calibri"/>
                <a:cs typeface="Calibri"/>
              </a:rPr>
              <a:t>18</a:t>
            </a:r>
            <a:r>
              <a:rPr sz="4125" spc="0" baseline="2978" dirty="0">
                <a:latin typeface="Calibri"/>
                <a:cs typeface="Calibri"/>
              </a:rPr>
              <a:t>5</a:t>
            </a:r>
            <a:r>
              <a:rPr sz="4125" spc="126" baseline="2978" dirty="0">
                <a:latin typeface="Calibri"/>
                <a:cs typeface="Calibri"/>
              </a:rPr>
              <a:t> </a:t>
            </a:r>
            <a:r>
              <a:rPr sz="4125" spc="-34" baseline="2978" dirty="0">
                <a:latin typeface="Calibri"/>
                <a:cs typeface="Calibri"/>
              </a:rPr>
              <a:t>h</a:t>
            </a:r>
            <a:r>
              <a:rPr sz="4125" spc="34" baseline="2978" dirty="0">
                <a:latin typeface="Calibri"/>
                <a:cs typeface="Calibri"/>
              </a:rPr>
              <a:t>o</a:t>
            </a:r>
            <a:r>
              <a:rPr sz="4125" spc="14" baseline="2978" dirty="0">
                <a:latin typeface="Calibri"/>
                <a:cs typeface="Calibri"/>
              </a:rPr>
              <a:t>ặ</a:t>
            </a:r>
            <a:r>
              <a:rPr sz="4125" spc="0" baseline="2978" dirty="0">
                <a:latin typeface="Calibri"/>
                <a:cs typeface="Calibri"/>
              </a:rPr>
              <a:t>c</a:t>
            </a:r>
            <a:r>
              <a:rPr sz="4125" spc="68" baseline="2978" dirty="0">
                <a:latin typeface="Calibri"/>
                <a:cs typeface="Calibri"/>
              </a:rPr>
              <a:t> </a:t>
            </a:r>
            <a:r>
              <a:rPr sz="4125" spc="0" baseline="2978" dirty="0">
                <a:latin typeface="Calibri"/>
                <a:cs typeface="Calibri"/>
              </a:rPr>
              <a:t>H</a:t>
            </a:r>
            <a:r>
              <a:rPr sz="4125" spc="-264" baseline="2978" dirty="0">
                <a:latin typeface="Calibri"/>
                <a:cs typeface="Calibri"/>
              </a:rPr>
              <a:t>A</a:t>
            </a:r>
            <a:r>
              <a:rPr sz="4125" spc="69" baseline="2978" dirty="0">
                <a:latin typeface="Calibri"/>
                <a:cs typeface="Calibri"/>
              </a:rPr>
              <a:t>T</a:t>
            </a:r>
            <a:r>
              <a:rPr sz="4125" spc="-154" baseline="2978" dirty="0">
                <a:latin typeface="Calibri"/>
                <a:cs typeface="Calibri"/>
              </a:rPr>
              <a:t>T</a:t>
            </a:r>
            <a:r>
              <a:rPr sz="4125" spc="0" baseline="2978" dirty="0">
                <a:latin typeface="Calibri"/>
                <a:cs typeface="Calibri"/>
              </a:rPr>
              <a:t>r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6575" y="5059851"/>
            <a:ext cx="8988425" cy="1494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0217">
              <a:lnSpc>
                <a:spcPts val="3090"/>
              </a:lnSpc>
              <a:spcBef>
                <a:spcPts val="154"/>
              </a:spcBef>
            </a:pPr>
            <a:r>
              <a:rPr sz="4125" spc="0" baseline="2108" dirty="0">
                <a:latin typeface="Arial"/>
                <a:cs typeface="Arial"/>
              </a:rPr>
              <a:t>–</a:t>
            </a:r>
            <a:r>
              <a:rPr sz="4125" spc="-54" baseline="2108" dirty="0">
                <a:latin typeface="Arial"/>
                <a:cs typeface="Arial"/>
              </a:rPr>
              <a:t> </a:t>
            </a:r>
            <a:r>
              <a:rPr sz="4125" spc="0" baseline="1985" dirty="0">
                <a:latin typeface="Calibri"/>
                <a:cs typeface="Calibri"/>
              </a:rPr>
              <a:t>HA</a:t>
            </a:r>
            <a:r>
              <a:rPr sz="4125" spc="52" baseline="1985" dirty="0">
                <a:latin typeface="Calibri"/>
                <a:cs typeface="Calibri"/>
              </a:rPr>
              <a:t> </a:t>
            </a:r>
            <a:r>
              <a:rPr sz="4125" spc="-29" baseline="1985" dirty="0">
                <a:latin typeface="Calibri"/>
                <a:cs typeface="Calibri"/>
              </a:rPr>
              <a:t>t</a:t>
            </a:r>
            <a:r>
              <a:rPr sz="4125" spc="14" baseline="1985" dirty="0">
                <a:latin typeface="Calibri"/>
                <a:cs typeface="Calibri"/>
              </a:rPr>
              <a:t>ă</a:t>
            </a:r>
            <a:r>
              <a:rPr sz="4125" spc="-34" baseline="1985" dirty="0">
                <a:latin typeface="Calibri"/>
                <a:cs typeface="Calibri"/>
              </a:rPr>
              <a:t>n</a:t>
            </a:r>
            <a:r>
              <a:rPr sz="4125" spc="0" baseline="1985" dirty="0">
                <a:latin typeface="Calibri"/>
                <a:cs typeface="Calibri"/>
              </a:rPr>
              <a:t>g</a:t>
            </a:r>
            <a:r>
              <a:rPr sz="4125" spc="140" baseline="1985" dirty="0">
                <a:latin typeface="Calibri"/>
                <a:cs typeface="Calibri"/>
              </a:rPr>
              <a:t> </a:t>
            </a:r>
            <a:r>
              <a:rPr sz="4125" spc="25" baseline="1985" dirty="0">
                <a:latin typeface="Calibri"/>
                <a:cs typeface="Calibri"/>
              </a:rPr>
              <a:t>c</a:t>
            </a:r>
            <a:r>
              <a:rPr sz="4125" spc="14" baseline="1985" dirty="0">
                <a:latin typeface="Calibri"/>
                <a:cs typeface="Calibri"/>
              </a:rPr>
              <a:t>a</a:t>
            </a:r>
            <a:r>
              <a:rPr sz="4125" spc="0" baseline="1985" dirty="0">
                <a:latin typeface="Calibri"/>
                <a:cs typeface="Calibri"/>
              </a:rPr>
              <a:t>o</a:t>
            </a:r>
            <a:r>
              <a:rPr sz="4125" spc="64" baseline="1985" dirty="0">
                <a:latin typeface="Calibri"/>
                <a:cs typeface="Calibri"/>
              </a:rPr>
              <a:t> </a:t>
            </a:r>
            <a:r>
              <a:rPr sz="4125" spc="-34" baseline="1985" dirty="0">
                <a:latin typeface="Calibri"/>
                <a:cs typeface="Calibri"/>
              </a:rPr>
              <a:t>qú</a:t>
            </a:r>
            <a:r>
              <a:rPr sz="4125" spc="0" baseline="1985" dirty="0">
                <a:latin typeface="Calibri"/>
                <a:cs typeface="Calibri"/>
              </a:rPr>
              <a:t>a</a:t>
            </a:r>
            <a:r>
              <a:rPr sz="4125" spc="116" baseline="1985" dirty="0">
                <a:latin typeface="Calibri"/>
                <a:cs typeface="Calibri"/>
              </a:rPr>
              <a:t> </a:t>
            </a:r>
            <a:r>
              <a:rPr sz="4125" spc="29" baseline="1985" dirty="0">
                <a:latin typeface="Calibri"/>
                <a:cs typeface="Calibri"/>
              </a:rPr>
              <a:t>m</a:t>
            </a:r>
            <a:r>
              <a:rPr sz="4125" spc="-25" baseline="1985" dirty="0">
                <a:latin typeface="Calibri"/>
                <a:cs typeface="Calibri"/>
              </a:rPr>
              <a:t>ứ</a:t>
            </a:r>
            <a:r>
              <a:rPr sz="4125" spc="0" baseline="1985" dirty="0">
                <a:latin typeface="Calibri"/>
                <a:cs typeface="Calibri"/>
              </a:rPr>
              <a:t>c</a:t>
            </a:r>
            <a:r>
              <a:rPr sz="4125" spc="135" baseline="1985" dirty="0">
                <a:latin typeface="Calibri"/>
                <a:cs typeface="Calibri"/>
              </a:rPr>
              <a:t> </a:t>
            </a:r>
            <a:r>
              <a:rPr sz="4125" spc="0" baseline="1985" dirty="0">
                <a:latin typeface="Calibri"/>
                <a:cs typeface="Calibri"/>
              </a:rPr>
              <a:t>(</a:t>
            </a:r>
            <a:r>
              <a:rPr sz="4125" spc="43" baseline="1985" dirty="0">
                <a:latin typeface="Calibri"/>
                <a:cs typeface="Calibri"/>
              </a:rPr>
              <a:t> </a:t>
            </a:r>
            <a:r>
              <a:rPr sz="4125" spc="0" baseline="1985" dirty="0">
                <a:latin typeface="Calibri"/>
                <a:cs typeface="Calibri"/>
              </a:rPr>
              <a:t>H</a:t>
            </a:r>
            <a:r>
              <a:rPr sz="4125" spc="-259" baseline="1985" dirty="0">
                <a:latin typeface="Calibri"/>
                <a:cs typeface="Calibri"/>
              </a:rPr>
              <a:t>A</a:t>
            </a:r>
            <a:r>
              <a:rPr sz="4125" spc="69" baseline="1985" dirty="0">
                <a:latin typeface="Calibri"/>
                <a:cs typeface="Calibri"/>
              </a:rPr>
              <a:t>T</a:t>
            </a:r>
            <a:r>
              <a:rPr sz="4125" spc="0" baseline="1985" dirty="0">
                <a:latin typeface="Calibri"/>
                <a:cs typeface="Calibri"/>
              </a:rPr>
              <a:t>T</a:t>
            </a:r>
            <a:r>
              <a:rPr sz="4125" spc="104" baseline="1985" dirty="0">
                <a:latin typeface="Calibri"/>
                <a:cs typeface="Calibri"/>
              </a:rPr>
              <a:t> </a:t>
            </a:r>
            <a:r>
              <a:rPr sz="4125" spc="0" baseline="1985" dirty="0">
                <a:latin typeface="Calibri"/>
                <a:cs typeface="Calibri"/>
              </a:rPr>
              <a:t>&gt;</a:t>
            </a:r>
            <a:r>
              <a:rPr sz="4125" spc="28" baseline="1985" dirty="0">
                <a:latin typeface="Calibri"/>
                <a:cs typeface="Calibri"/>
              </a:rPr>
              <a:t> </a:t>
            </a:r>
            <a:r>
              <a:rPr sz="4125" spc="14" baseline="1985" dirty="0">
                <a:latin typeface="Calibri"/>
                <a:cs typeface="Calibri"/>
              </a:rPr>
              <a:t>22</a:t>
            </a:r>
            <a:r>
              <a:rPr sz="4125" spc="0" baseline="1985" dirty="0">
                <a:latin typeface="Calibri"/>
                <a:cs typeface="Calibri"/>
              </a:rPr>
              <a:t>0</a:t>
            </a:r>
            <a:r>
              <a:rPr sz="4125" spc="106" baseline="1985" dirty="0">
                <a:latin typeface="Calibri"/>
                <a:cs typeface="Calibri"/>
              </a:rPr>
              <a:t> </a:t>
            </a:r>
            <a:r>
              <a:rPr sz="4125" spc="29" baseline="1985" dirty="0">
                <a:latin typeface="Calibri"/>
                <a:cs typeface="Calibri"/>
              </a:rPr>
              <a:t>m</a:t>
            </a:r>
            <a:r>
              <a:rPr sz="4125" spc="0" baseline="1985" dirty="0">
                <a:latin typeface="Calibri"/>
                <a:cs typeface="Calibri"/>
              </a:rPr>
              <a:t>m</a:t>
            </a:r>
            <a:r>
              <a:rPr sz="4125" spc="53" baseline="1985" dirty="0">
                <a:latin typeface="Calibri"/>
                <a:cs typeface="Calibri"/>
              </a:rPr>
              <a:t> </a:t>
            </a:r>
            <a:r>
              <a:rPr sz="4125" spc="0" baseline="1985" dirty="0">
                <a:latin typeface="Calibri"/>
                <a:cs typeface="Calibri"/>
              </a:rPr>
              <a:t>Hg</a:t>
            </a:r>
            <a:r>
              <a:rPr sz="4125" spc="89" baseline="1985" dirty="0">
                <a:latin typeface="Calibri"/>
                <a:cs typeface="Calibri"/>
              </a:rPr>
              <a:t> </a:t>
            </a:r>
            <a:r>
              <a:rPr sz="4125" spc="-34" baseline="1985" dirty="0">
                <a:latin typeface="Calibri"/>
                <a:cs typeface="Calibri"/>
              </a:rPr>
              <a:t>h</a:t>
            </a:r>
            <a:r>
              <a:rPr sz="4125" spc="34" baseline="1985" dirty="0">
                <a:latin typeface="Calibri"/>
                <a:cs typeface="Calibri"/>
              </a:rPr>
              <a:t>o</a:t>
            </a:r>
            <a:r>
              <a:rPr sz="4125" spc="14" baseline="1985" dirty="0">
                <a:latin typeface="Calibri"/>
                <a:cs typeface="Calibri"/>
              </a:rPr>
              <a:t>ặ</a:t>
            </a:r>
            <a:r>
              <a:rPr sz="4125" spc="0" baseline="1985" dirty="0">
                <a:latin typeface="Calibri"/>
                <a:cs typeface="Calibri"/>
              </a:rPr>
              <a:t>c</a:t>
            </a:r>
            <a:endParaRPr sz="2750" dirty="0">
              <a:latin typeface="Calibri"/>
              <a:cs typeface="Calibri"/>
            </a:endParaRPr>
          </a:p>
          <a:p>
            <a:pPr marL="717129" marR="4998311" algn="ctr">
              <a:lnSpc>
                <a:spcPts val="3005"/>
              </a:lnSpc>
            </a:pPr>
            <a:r>
              <a:rPr sz="4125" spc="0" baseline="2978" dirty="0">
                <a:latin typeface="Calibri"/>
                <a:cs typeface="Calibri"/>
              </a:rPr>
              <a:t>H</a:t>
            </a:r>
            <a:r>
              <a:rPr sz="4125" spc="-259" baseline="2978" dirty="0">
                <a:latin typeface="Calibri"/>
                <a:cs typeface="Calibri"/>
              </a:rPr>
              <a:t>A</a:t>
            </a:r>
            <a:r>
              <a:rPr sz="4125" spc="69" baseline="2978" dirty="0">
                <a:latin typeface="Calibri"/>
                <a:cs typeface="Calibri"/>
              </a:rPr>
              <a:t>T</a:t>
            </a:r>
            <a:r>
              <a:rPr sz="4125" spc="-154" baseline="2978" dirty="0">
                <a:latin typeface="Calibri"/>
                <a:cs typeface="Calibri"/>
              </a:rPr>
              <a:t>T</a:t>
            </a:r>
            <a:r>
              <a:rPr sz="4125" spc="0" baseline="2978" dirty="0">
                <a:latin typeface="Calibri"/>
                <a:cs typeface="Calibri"/>
              </a:rPr>
              <a:t>r</a:t>
            </a:r>
            <a:r>
              <a:rPr sz="4125" spc="139" baseline="2978" dirty="0">
                <a:latin typeface="Calibri"/>
                <a:cs typeface="Calibri"/>
              </a:rPr>
              <a:t> </a:t>
            </a:r>
            <a:r>
              <a:rPr sz="4125" spc="-35" baseline="2978" dirty="0">
                <a:latin typeface="Calibri"/>
                <a:cs typeface="Calibri"/>
              </a:rPr>
              <a:t>&gt;</a:t>
            </a:r>
            <a:r>
              <a:rPr sz="4125" spc="15" baseline="2978" dirty="0">
                <a:latin typeface="Calibri"/>
                <a:cs typeface="Calibri"/>
              </a:rPr>
              <a:t>120</a:t>
            </a:r>
            <a:r>
              <a:rPr sz="4125" spc="-15" baseline="2978" dirty="0">
                <a:latin typeface="Calibri"/>
                <a:cs typeface="Calibri"/>
              </a:rPr>
              <a:t>)</a:t>
            </a:r>
            <a:r>
              <a:rPr sz="4125" spc="0" baseline="2978" dirty="0">
                <a:latin typeface="Calibri"/>
                <a:cs typeface="Calibri"/>
              </a:rPr>
              <a:t>*</a:t>
            </a:r>
            <a:endParaRPr sz="2750" dirty="0">
              <a:latin typeface="Calibri"/>
              <a:cs typeface="Calibri"/>
            </a:endParaRPr>
          </a:p>
          <a:p>
            <a:pPr marL="12700" marR="63949">
              <a:lnSpc>
                <a:spcPct val="101725"/>
              </a:lnSpc>
              <a:spcBef>
                <a:spcPts val="1077"/>
              </a:spcBef>
            </a:pPr>
            <a:r>
              <a:rPr sz="1400" b="1" spc="0" dirty="0">
                <a:latin typeface="Calibri"/>
                <a:cs typeface="Calibri"/>
              </a:rPr>
              <a:t>*</a:t>
            </a:r>
            <a:r>
              <a:rPr sz="1400" spc="25" dirty="0">
                <a:latin typeface="Calibri"/>
                <a:cs typeface="Calibri"/>
              </a:rPr>
              <a:t>J</a:t>
            </a:r>
            <a:r>
              <a:rPr sz="1400" spc="34" dirty="0">
                <a:latin typeface="Calibri"/>
                <a:cs typeface="Calibri"/>
              </a:rPr>
              <a:t>a</a:t>
            </a:r>
            <a:r>
              <a:rPr sz="1400" spc="25" dirty="0">
                <a:latin typeface="Calibri"/>
                <a:cs typeface="Calibri"/>
              </a:rPr>
              <a:t>u</a:t>
            </a:r>
            <a:r>
              <a:rPr sz="1400" spc="-9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h</a:t>
            </a:r>
            <a:r>
              <a:rPr sz="1400" spc="-69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et</a:t>
            </a:r>
            <a:r>
              <a:rPr sz="1400" spc="39" dirty="0">
                <a:latin typeface="Calibri"/>
                <a:cs typeface="Calibri"/>
              </a:rPr>
              <a:t> </a:t>
            </a:r>
            <a:r>
              <a:rPr sz="1400" spc="34" dirty="0">
                <a:latin typeface="Calibri"/>
                <a:cs typeface="Calibri"/>
              </a:rPr>
              <a:t>a</a:t>
            </a:r>
            <a:r>
              <a:rPr sz="1400" spc="0" dirty="0">
                <a:latin typeface="Calibri"/>
                <a:cs typeface="Calibri"/>
              </a:rPr>
              <a:t>l</a:t>
            </a:r>
            <a:r>
              <a:rPr sz="1400" spc="376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S</a:t>
            </a:r>
            <a:r>
              <a:rPr sz="1400" spc="-4" dirty="0">
                <a:latin typeface="Calibri"/>
                <a:cs typeface="Calibri"/>
              </a:rPr>
              <a:t>t</a:t>
            </a:r>
            <a:r>
              <a:rPr sz="1400" spc="-29" dirty="0">
                <a:latin typeface="Calibri"/>
                <a:cs typeface="Calibri"/>
              </a:rPr>
              <a:t>r</a:t>
            </a:r>
            <a:r>
              <a:rPr sz="1400" spc="25" dirty="0">
                <a:latin typeface="Calibri"/>
                <a:cs typeface="Calibri"/>
              </a:rPr>
              <a:t>o</a:t>
            </a:r>
            <a:r>
              <a:rPr sz="1400" spc="-69" dirty="0">
                <a:latin typeface="Calibri"/>
                <a:cs typeface="Calibri"/>
              </a:rPr>
              <a:t>k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29" dirty="0">
                <a:latin typeface="Calibri"/>
                <a:cs typeface="Calibri"/>
              </a:rPr>
              <a:t> </a:t>
            </a:r>
            <a:r>
              <a:rPr sz="1400" spc="-14" dirty="0">
                <a:latin typeface="Calibri"/>
                <a:cs typeface="Calibri"/>
              </a:rPr>
              <a:t>201</a:t>
            </a:r>
            <a:r>
              <a:rPr sz="1400" spc="0" dirty="0">
                <a:latin typeface="Calibri"/>
                <a:cs typeface="Calibri"/>
              </a:rPr>
              <a:t>3</a:t>
            </a:r>
            <a:r>
              <a:rPr sz="1400" spc="29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:</a:t>
            </a:r>
            <a:r>
              <a:rPr sz="1400" spc="9" dirty="0">
                <a:latin typeface="Calibri"/>
                <a:cs typeface="Calibri"/>
              </a:rPr>
              <a:t> </a:t>
            </a:r>
            <a:r>
              <a:rPr sz="1400" spc="-14" dirty="0">
                <a:latin typeface="Calibri"/>
                <a:cs typeface="Calibri"/>
              </a:rPr>
              <a:t>44</a:t>
            </a:r>
            <a:r>
              <a:rPr sz="1400" spc="0" dirty="0">
                <a:latin typeface="Calibri"/>
                <a:cs typeface="Calibri"/>
              </a:rPr>
              <a:t>;</a:t>
            </a:r>
            <a:r>
              <a:rPr sz="1400" spc="9" dirty="0">
                <a:latin typeface="Calibri"/>
                <a:cs typeface="Calibri"/>
              </a:rPr>
              <a:t> </a:t>
            </a:r>
            <a:r>
              <a:rPr sz="1400" spc="-14" dirty="0">
                <a:latin typeface="Calibri"/>
                <a:cs typeface="Calibri"/>
              </a:rPr>
              <a:t>87</a:t>
            </a:r>
            <a:r>
              <a:rPr sz="1400" spc="0" dirty="0">
                <a:latin typeface="Calibri"/>
                <a:cs typeface="Calibri"/>
              </a:rPr>
              <a:t>0</a:t>
            </a:r>
            <a:r>
              <a:rPr sz="1400" spc="64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**</a:t>
            </a:r>
            <a:r>
              <a:rPr sz="1400" b="1" spc="44" dirty="0">
                <a:latin typeface="Calibri"/>
                <a:cs typeface="Calibri"/>
              </a:rPr>
              <a:t> </a:t>
            </a:r>
            <a:r>
              <a:rPr sz="1400" spc="-29" dirty="0">
                <a:latin typeface="Calibri"/>
                <a:cs typeface="Calibri"/>
              </a:rPr>
              <a:t>W</a:t>
            </a:r>
            <a:r>
              <a:rPr sz="1400" spc="34" dirty="0">
                <a:latin typeface="Calibri"/>
                <a:cs typeface="Calibri"/>
              </a:rPr>
              <a:t>i</a:t>
            </a:r>
            <a:r>
              <a:rPr sz="1400" spc="19" dirty="0">
                <a:latin typeface="Calibri"/>
                <a:cs typeface="Calibri"/>
              </a:rPr>
              <a:t>j</a:t>
            </a:r>
            <a:r>
              <a:rPr sz="1400" spc="25" dirty="0">
                <a:latin typeface="Calibri"/>
                <a:cs typeface="Calibri"/>
              </a:rPr>
              <a:t>d</a:t>
            </a:r>
            <a:r>
              <a:rPr sz="1400" spc="34" dirty="0">
                <a:latin typeface="Calibri"/>
                <a:cs typeface="Calibri"/>
              </a:rPr>
              <a:t>i</a:t>
            </a:r>
            <a:r>
              <a:rPr sz="1400" spc="-9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ks</a:t>
            </a:r>
            <a:r>
              <a:rPr sz="1400" spc="-119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et</a:t>
            </a:r>
            <a:r>
              <a:rPr sz="1400" spc="-34" dirty="0">
                <a:latin typeface="Calibri"/>
                <a:cs typeface="Calibri"/>
              </a:rPr>
              <a:t> </a:t>
            </a:r>
            <a:r>
              <a:rPr sz="1400" spc="34" dirty="0">
                <a:latin typeface="Calibri"/>
                <a:cs typeface="Calibri"/>
              </a:rPr>
              <a:t>a</a:t>
            </a:r>
            <a:r>
              <a:rPr sz="1400" spc="0" dirty="0">
                <a:latin typeface="Calibri"/>
                <a:cs typeface="Calibri"/>
              </a:rPr>
              <a:t>l </a:t>
            </a:r>
            <a:r>
              <a:rPr sz="1400" spc="29" dirty="0">
                <a:latin typeface="Calibri"/>
                <a:cs typeface="Calibri"/>
              </a:rPr>
              <a:t>M</a:t>
            </a:r>
            <a:r>
              <a:rPr sz="1400" spc="34" dirty="0">
                <a:latin typeface="Calibri"/>
                <a:cs typeface="Calibri"/>
              </a:rPr>
              <a:t>a</a:t>
            </a:r>
            <a:r>
              <a:rPr sz="1400" spc="25" dirty="0">
                <a:latin typeface="Calibri"/>
                <a:cs typeface="Calibri"/>
              </a:rPr>
              <a:t>n</a:t>
            </a:r>
            <a:r>
              <a:rPr sz="1400" spc="34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9" dirty="0">
                <a:latin typeface="Calibri"/>
                <a:cs typeface="Calibri"/>
              </a:rPr>
              <a:t>m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29" dirty="0">
                <a:latin typeface="Calibri"/>
                <a:cs typeface="Calibri"/>
              </a:rPr>
              <a:t>n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-184" dirty="0">
                <a:latin typeface="Calibri"/>
                <a:cs typeface="Calibri"/>
              </a:rPr>
              <a:t> </a:t>
            </a:r>
            <a:r>
              <a:rPr sz="1400" spc="25" dirty="0">
                <a:latin typeface="Calibri"/>
                <a:cs typeface="Calibri"/>
              </a:rPr>
              <a:t>o</a:t>
            </a:r>
            <a:r>
              <a:rPr sz="1400" spc="0" dirty="0">
                <a:latin typeface="Calibri"/>
                <a:cs typeface="Calibri"/>
              </a:rPr>
              <a:t>f</a:t>
            </a:r>
            <a:r>
              <a:rPr sz="1400" spc="14" dirty="0">
                <a:latin typeface="Calibri"/>
                <a:cs typeface="Calibri"/>
              </a:rPr>
              <a:t> </a:t>
            </a:r>
            <a:r>
              <a:rPr sz="1400" spc="9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29" dirty="0">
                <a:latin typeface="Calibri"/>
                <a:cs typeface="Calibri"/>
              </a:rPr>
              <a:t>b</a:t>
            </a:r>
            <a:r>
              <a:rPr sz="1400" spc="-29" dirty="0">
                <a:latin typeface="Calibri"/>
                <a:cs typeface="Calibri"/>
              </a:rPr>
              <a:t>r</a:t>
            </a:r>
            <a:r>
              <a:rPr sz="1400" spc="34" dirty="0">
                <a:latin typeface="Calibri"/>
                <a:cs typeface="Calibri"/>
              </a:rPr>
              <a:t>a</a:t>
            </a:r>
            <a:r>
              <a:rPr sz="1400" spc="0" dirty="0">
                <a:latin typeface="Calibri"/>
                <a:cs typeface="Calibri"/>
              </a:rPr>
              <a:t>l</a:t>
            </a:r>
            <a:r>
              <a:rPr sz="1400" spc="-69" dirty="0">
                <a:latin typeface="Calibri"/>
                <a:cs typeface="Calibri"/>
              </a:rPr>
              <a:t> </a:t>
            </a:r>
            <a:r>
              <a:rPr sz="1400" spc="34" dirty="0">
                <a:latin typeface="Calibri"/>
                <a:cs typeface="Calibri"/>
              </a:rPr>
              <a:t>a</a:t>
            </a:r>
            <a:r>
              <a:rPr sz="1400" spc="25" dirty="0">
                <a:latin typeface="Calibri"/>
                <a:cs typeface="Calibri"/>
              </a:rPr>
              <a:t>n</a:t>
            </a:r>
            <a:r>
              <a:rPr sz="1400" spc="0" dirty="0">
                <a:latin typeface="Calibri"/>
                <a:cs typeface="Calibri"/>
              </a:rPr>
              <a:t>d</a:t>
            </a:r>
            <a:r>
              <a:rPr lang="en-US" sz="1400" spc="0" dirty="0">
                <a:latin typeface="Calibri"/>
                <a:cs typeface="Calibri"/>
              </a:rPr>
              <a:t> </a:t>
            </a:r>
            <a:r>
              <a:rPr sz="2000" spc="9" baseline="1517" dirty="0">
                <a:latin typeface="Calibri"/>
                <a:cs typeface="Calibri"/>
              </a:rPr>
              <a:t>C</a:t>
            </a:r>
            <a:r>
              <a:rPr sz="2000" spc="0" baseline="1517" dirty="0">
                <a:latin typeface="Calibri"/>
                <a:cs typeface="Calibri"/>
              </a:rPr>
              <a:t>e</a:t>
            </a:r>
            <a:r>
              <a:rPr sz="2000" spc="-25" baseline="1517" dirty="0">
                <a:latin typeface="Calibri"/>
                <a:cs typeface="Calibri"/>
              </a:rPr>
              <a:t>r</a:t>
            </a:r>
            <a:r>
              <a:rPr sz="2000" spc="0" baseline="1517" dirty="0">
                <a:latin typeface="Calibri"/>
                <a:cs typeface="Calibri"/>
              </a:rPr>
              <a:t>e</a:t>
            </a:r>
            <a:r>
              <a:rPr sz="2000" spc="29" baseline="1517" dirty="0">
                <a:latin typeface="Calibri"/>
                <a:cs typeface="Calibri"/>
              </a:rPr>
              <a:t>b</a:t>
            </a:r>
            <a:r>
              <a:rPr sz="2000" spc="0" baseline="1517" dirty="0">
                <a:latin typeface="Calibri"/>
                <a:cs typeface="Calibri"/>
              </a:rPr>
              <a:t>e</a:t>
            </a:r>
            <a:r>
              <a:rPr sz="2000" spc="39" baseline="1517" dirty="0">
                <a:latin typeface="Calibri"/>
                <a:cs typeface="Calibri"/>
              </a:rPr>
              <a:t>l</a:t>
            </a:r>
            <a:r>
              <a:rPr sz="2000" spc="34" baseline="1517" dirty="0">
                <a:latin typeface="Calibri"/>
                <a:cs typeface="Calibri"/>
              </a:rPr>
              <a:t>la</a:t>
            </a:r>
            <a:r>
              <a:rPr sz="2000" spc="0" baseline="1517" dirty="0">
                <a:latin typeface="Calibri"/>
                <a:cs typeface="Calibri"/>
              </a:rPr>
              <a:t>r</a:t>
            </a:r>
            <a:r>
              <a:rPr sz="2000" spc="-119" baseline="1517" dirty="0">
                <a:latin typeface="Calibri"/>
                <a:cs typeface="Calibri"/>
              </a:rPr>
              <a:t> </a:t>
            </a:r>
            <a:r>
              <a:rPr sz="2000" spc="0" baseline="1517" dirty="0">
                <a:latin typeface="Calibri"/>
                <a:cs typeface="Calibri"/>
              </a:rPr>
              <a:t>I</a:t>
            </a:r>
            <a:r>
              <a:rPr sz="2000" spc="25" baseline="1517" dirty="0">
                <a:latin typeface="Calibri"/>
                <a:cs typeface="Calibri"/>
              </a:rPr>
              <a:t>n</a:t>
            </a:r>
            <a:r>
              <a:rPr sz="2000" spc="-25" baseline="1517" dirty="0">
                <a:latin typeface="Calibri"/>
                <a:cs typeface="Calibri"/>
              </a:rPr>
              <a:t>f</a:t>
            </a:r>
            <a:r>
              <a:rPr sz="2000" spc="34" baseline="1517" dirty="0">
                <a:latin typeface="Calibri"/>
                <a:cs typeface="Calibri"/>
              </a:rPr>
              <a:t>a</a:t>
            </a:r>
            <a:r>
              <a:rPr sz="2000" spc="-29" baseline="1517" dirty="0">
                <a:latin typeface="Calibri"/>
                <a:cs typeface="Calibri"/>
              </a:rPr>
              <a:t>r</a:t>
            </a:r>
            <a:r>
              <a:rPr sz="2000" spc="-9" baseline="1517" dirty="0">
                <a:latin typeface="Calibri"/>
                <a:cs typeface="Calibri"/>
              </a:rPr>
              <a:t>c</a:t>
            </a:r>
            <a:r>
              <a:rPr sz="2000" spc="0" baseline="1517" dirty="0">
                <a:latin typeface="Calibri"/>
                <a:cs typeface="Calibri"/>
              </a:rPr>
              <a:t>t</a:t>
            </a:r>
            <a:r>
              <a:rPr sz="2000" spc="29" baseline="1517" dirty="0">
                <a:latin typeface="Calibri"/>
                <a:cs typeface="Calibri"/>
              </a:rPr>
              <a:t>i</a:t>
            </a:r>
            <a:r>
              <a:rPr sz="2000" spc="25" baseline="1517" dirty="0">
                <a:latin typeface="Calibri"/>
                <a:cs typeface="Calibri"/>
              </a:rPr>
              <a:t>on</a:t>
            </a:r>
            <a:r>
              <a:rPr sz="2000" spc="0" baseline="1517" dirty="0">
                <a:latin typeface="Calibri"/>
                <a:cs typeface="Calibri"/>
              </a:rPr>
              <a:t>.</a:t>
            </a:r>
            <a:r>
              <a:rPr sz="2000" spc="-189" baseline="1517" dirty="0">
                <a:latin typeface="Calibri"/>
                <a:cs typeface="Calibri"/>
              </a:rPr>
              <a:t> </a:t>
            </a:r>
            <a:r>
              <a:rPr sz="2000" spc="0" baseline="1517" dirty="0">
                <a:latin typeface="Calibri"/>
                <a:cs typeface="Calibri"/>
              </a:rPr>
              <a:t>S</a:t>
            </a:r>
            <a:r>
              <a:rPr sz="2000" spc="-4" baseline="1517" dirty="0">
                <a:latin typeface="Calibri"/>
                <a:cs typeface="Calibri"/>
              </a:rPr>
              <a:t>t</a:t>
            </a:r>
            <a:r>
              <a:rPr sz="2000" spc="-29" baseline="1517" dirty="0">
                <a:latin typeface="Calibri"/>
                <a:cs typeface="Calibri"/>
              </a:rPr>
              <a:t>r</a:t>
            </a:r>
            <a:r>
              <a:rPr sz="2000" spc="25" baseline="1517" dirty="0">
                <a:latin typeface="Calibri"/>
                <a:cs typeface="Calibri"/>
              </a:rPr>
              <a:t>o</a:t>
            </a:r>
            <a:r>
              <a:rPr sz="2000" spc="-69" baseline="1517" dirty="0">
                <a:latin typeface="Calibri"/>
                <a:cs typeface="Calibri"/>
              </a:rPr>
              <a:t>k</a:t>
            </a:r>
            <a:r>
              <a:rPr sz="2000" spc="0" baseline="1517" dirty="0">
                <a:latin typeface="Calibri"/>
                <a:cs typeface="Calibri"/>
              </a:rPr>
              <a:t>e</a:t>
            </a:r>
            <a:r>
              <a:rPr sz="2000" spc="-29" baseline="1517" dirty="0">
                <a:latin typeface="Calibri"/>
                <a:cs typeface="Calibri"/>
              </a:rPr>
              <a:t> </a:t>
            </a:r>
            <a:r>
              <a:rPr sz="2000" spc="-14" baseline="1517" dirty="0">
                <a:latin typeface="Calibri"/>
                <a:cs typeface="Calibri"/>
              </a:rPr>
              <a:t>4</a:t>
            </a:r>
            <a:r>
              <a:rPr sz="2000" spc="0" baseline="1517" dirty="0">
                <a:latin typeface="Calibri"/>
                <a:cs typeface="Calibri"/>
              </a:rPr>
              <a:t>.</a:t>
            </a:r>
            <a:r>
              <a:rPr sz="2000" spc="34" baseline="1517" dirty="0">
                <a:latin typeface="Calibri"/>
                <a:cs typeface="Calibri"/>
              </a:rPr>
              <a:t> </a:t>
            </a:r>
            <a:r>
              <a:rPr sz="2000" spc="-14" baseline="1517" dirty="0">
                <a:latin typeface="Calibri"/>
                <a:cs typeface="Calibri"/>
              </a:rPr>
              <a:t>201</a:t>
            </a:r>
            <a:r>
              <a:rPr sz="2000" spc="0" baseline="1517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405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4151249" y="1560576"/>
            <a:ext cx="4611751" cy="2352675"/>
          </a:xfrm>
          <a:custGeom>
            <a:avLst/>
            <a:gdLst/>
            <a:ahLst/>
            <a:cxnLst/>
            <a:rect l="l" t="t" r="r" b="b"/>
            <a:pathLst>
              <a:path w="4611751" h="2352675">
                <a:moveTo>
                  <a:pt x="0" y="2352675"/>
                </a:moveTo>
                <a:lnTo>
                  <a:pt x="4611751" y="2352675"/>
                </a:lnTo>
                <a:lnTo>
                  <a:pt x="4611751" y="0"/>
                </a:lnTo>
                <a:lnTo>
                  <a:pt x="0" y="0"/>
                </a:lnTo>
                <a:lnTo>
                  <a:pt x="0" y="2352675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51249" y="1560576"/>
            <a:ext cx="4611751" cy="2352675"/>
          </a:xfrm>
          <a:custGeom>
            <a:avLst/>
            <a:gdLst/>
            <a:ahLst/>
            <a:cxnLst/>
            <a:rect l="l" t="t" r="r" b="b"/>
            <a:pathLst>
              <a:path w="4611751" h="2352675">
                <a:moveTo>
                  <a:pt x="0" y="2352675"/>
                </a:moveTo>
                <a:lnTo>
                  <a:pt x="4611751" y="2352675"/>
                </a:lnTo>
                <a:lnTo>
                  <a:pt x="4611751" y="0"/>
                </a:lnTo>
                <a:lnTo>
                  <a:pt x="0" y="0"/>
                </a:lnTo>
                <a:lnTo>
                  <a:pt x="0" y="2352675"/>
                </a:lnTo>
                <a:close/>
              </a:path>
            </a:pathLst>
          </a:custGeom>
          <a:ln w="25400">
            <a:solidFill>
              <a:srgbClr val="00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22350" y="1806575"/>
            <a:ext cx="2295525" cy="1555750"/>
          </a:xfrm>
          <a:custGeom>
            <a:avLst/>
            <a:gdLst/>
            <a:ahLst/>
            <a:cxnLst/>
            <a:rect l="l" t="t" r="r" b="b"/>
            <a:pathLst>
              <a:path w="2295525" h="1555750">
                <a:moveTo>
                  <a:pt x="0" y="324103"/>
                </a:moveTo>
                <a:lnTo>
                  <a:pt x="0" y="1231646"/>
                </a:lnTo>
                <a:lnTo>
                  <a:pt x="1074" y="1258220"/>
                </a:lnTo>
                <a:lnTo>
                  <a:pt x="9419" y="1309514"/>
                </a:lnTo>
                <a:lnTo>
                  <a:pt x="25470" y="1357778"/>
                </a:lnTo>
                <a:lnTo>
                  <a:pt x="48559" y="1402345"/>
                </a:lnTo>
                <a:lnTo>
                  <a:pt x="78018" y="1442547"/>
                </a:lnTo>
                <a:lnTo>
                  <a:pt x="113182" y="1477714"/>
                </a:lnTo>
                <a:lnTo>
                  <a:pt x="153381" y="1507178"/>
                </a:lnTo>
                <a:lnTo>
                  <a:pt x="197949" y="1530272"/>
                </a:lnTo>
                <a:lnTo>
                  <a:pt x="246219" y="1546327"/>
                </a:lnTo>
                <a:lnTo>
                  <a:pt x="297522" y="1554675"/>
                </a:lnTo>
                <a:lnTo>
                  <a:pt x="324103" y="1555750"/>
                </a:lnTo>
                <a:lnTo>
                  <a:pt x="1971420" y="1555750"/>
                </a:lnTo>
                <a:lnTo>
                  <a:pt x="2023979" y="1551506"/>
                </a:lnTo>
                <a:lnTo>
                  <a:pt x="2073841" y="1539221"/>
                </a:lnTo>
                <a:lnTo>
                  <a:pt x="2120341" y="1519563"/>
                </a:lnTo>
                <a:lnTo>
                  <a:pt x="2162808" y="1493200"/>
                </a:lnTo>
                <a:lnTo>
                  <a:pt x="2200576" y="1460801"/>
                </a:lnTo>
                <a:lnTo>
                  <a:pt x="2232975" y="1423033"/>
                </a:lnTo>
                <a:lnTo>
                  <a:pt x="2259338" y="1380566"/>
                </a:lnTo>
                <a:lnTo>
                  <a:pt x="2278996" y="1334066"/>
                </a:lnTo>
                <a:lnTo>
                  <a:pt x="2291281" y="1284204"/>
                </a:lnTo>
                <a:lnTo>
                  <a:pt x="2295525" y="1231646"/>
                </a:lnTo>
                <a:lnTo>
                  <a:pt x="2295525" y="324103"/>
                </a:lnTo>
                <a:lnTo>
                  <a:pt x="2291281" y="271545"/>
                </a:lnTo>
                <a:lnTo>
                  <a:pt x="2278996" y="221683"/>
                </a:lnTo>
                <a:lnTo>
                  <a:pt x="2259338" y="175183"/>
                </a:lnTo>
                <a:lnTo>
                  <a:pt x="2232975" y="132716"/>
                </a:lnTo>
                <a:lnTo>
                  <a:pt x="2200576" y="94948"/>
                </a:lnTo>
                <a:lnTo>
                  <a:pt x="2162808" y="62549"/>
                </a:lnTo>
                <a:lnTo>
                  <a:pt x="2120341" y="36186"/>
                </a:lnTo>
                <a:lnTo>
                  <a:pt x="2073841" y="16528"/>
                </a:lnTo>
                <a:lnTo>
                  <a:pt x="2023979" y="4243"/>
                </a:lnTo>
                <a:lnTo>
                  <a:pt x="1971420" y="0"/>
                </a:lnTo>
                <a:lnTo>
                  <a:pt x="324103" y="0"/>
                </a:lnTo>
                <a:lnTo>
                  <a:pt x="271533" y="4243"/>
                </a:lnTo>
                <a:lnTo>
                  <a:pt x="221663" y="16528"/>
                </a:lnTo>
                <a:lnTo>
                  <a:pt x="175161" y="36186"/>
                </a:lnTo>
                <a:lnTo>
                  <a:pt x="132694" y="62549"/>
                </a:lnTo>
                <a:lnTo>
                  <a:pt x="94929" y="94948"/>
                </a:lnTo>
                <a:lnTo>
                  <a:pt x="62534" y="132716"/>
                </a:lnTo>
                <a:lnTo>
                  <a:pt x="36176" y="175183"/>
                </a:lnTo>
                <a:lnTo>
                  <a:pt x="16523" y="221683"/>
                </a:lnTo>
                <a:lnTo>
                  <a:pt x="4242" y="271545"/>
                </a:lnTo>
                <a:lnTo>
                  <a:pt x="0" y="3241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46454" y="1806575"/>
            <a:ext cx="1647316" cy="0"/>
          </a:xfrm>
          <a:custGeom>
            <a:avLst/>
            <a:gdLst/>
            <a:ahLst/>
            <a:cxnLst/>
            <a:rect l="l" t="t" r="r" b="b"/>
            <a:pathLst>
              <a:path w="1647316">
                <a:moveTo>
                  <a:pt x="0" y="0"/>
                </a:moveTo>
                <a:lnTo>
                  <a:pt x="1647316" y="0"/>
                </a:lnTo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17875" y="2130679"/>
            <a:ext cx="0" cy="907542"/>
          </a:xfrm>
          <a:custGeom>
            <a:avLst/>
            <a:gdLst/>
            <a:ahLst/>
            <a:cxnLst/>
            <a:rect l="l" t="t" r="r" b="b"/>
            <a:pathLst>
              <a:path h="907542">
                <a:moveTo>
                  <a:pt x="0" y="0"/>
                </a:moveTo>
                <a:lnTo>
                  <a:pt x="0" y="907542"/>
                </a:lnTo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46454" y="3362325"/>
            <a:ext cx="1647316" cy="0"/>
          </a:xfrm>
          <a:custGeom>
            <a:avLst/>
            <a:gdLst/>
            <a:ahLst/>
            <a:cxnLst/>
            <a:rect l="l" t="t" r="r" b="b"/>
            <a:pathLst>
              <a:path w="1647316">
                <a:moveTo>
                  <a:pt x="1647316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22350" y="2130679"/>
            <a:ext cx="0" cy="907542"/>
          </a:xfrm>
          <a:custGeom>
            <a:avLst/>
            <a:gdLst/>
            <a:ahLst/>
            <a:cxnLst/>
            <a:rect l="l" t="t" r="r" b="b"/>
            <a:pathLst>
              <a:path h="907542">
                <a:moveTo>
                  <a:pt x="0" y="907542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81172" y="2719832"/>
            <a:ext cx="577976" cy="85725"/>
          </a:xfrm>
          <a:custGeom>
            <a:avLst/>
            <a:gdLst/>
            <a:ahLst/>
            <a:cxnLst/>
            <a:rect l="l" t="t" r="r" b="b"/>
            <a:pathLst>
              <a:path w="577976" h="85725">
                <a:moveTo>
                  <a:pt x="506475" y="57276"/>
                </a:moveTo>
                <a:lnTo>
                  <a:pt x="492125" y="57079"/>
                </a:lnTo>
                <a:lnTo>
                  <a:pt x="491743" y="85725"/>
                </a:lnTo>
                <a:lnTo>
                  <a:pt x="577976" y="43941"/>
                </a:lnTo>
                <a:lnTo>
                  <a:pt x="506475" y="57276"/>
                </a:lnTo>
                <a:close/>
              </a:path>
              <a:path w="577976" h="85725">
                <a:moveTo>
                  <a:pt x="506856" y="28701"/>
                </a:moveTo>
                <a:lnTo>
                  <a:pt x="492887" y="0"/>
                </a:lnTo>
                <a:lnTo>
                  <a:pt x="492506" y="28507"/>
                </a:lnTo>
                <a:lnTo>
                  <a:pt x="506856" y="28701"/>
                </a:lnTo>
                <a:close/>
              </a:path>
              <a:path w="577976" h="85725">
                <a:moveTo>
                  <a:pt x="380" y="21843"/>
                </a:moveTo>
                <a:lnTo>
                  <a:pt x="0" y="50291"/>
                </a:lnTo>
                <a:lnTo>
                  <a:pt x="492125" y="57079"/>
                </a:lnTo>
                <a:lnTo>
                  <a:pt x="506475" y="57276"/>
                </a:lnTo>
                <a:lnTo>
                  <a:pt x="577976" y="43941"/>
                </a:lnTo>
                <a:lnTo>
                  <a:pt x="492887" y="0"/>
                </a:lnTo>
                <a:lnTo>
                  <a:pt x="506856" y="28701"/>
                </a:lnTo>
                <a:lnTo>
                  <a:pt x="492506" y="28507"/>
                </a:lnTo>
                <a:lnTo>
                  <a:pt x="380" y="21843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25876" y="2370201"/>
            <a:ext cx="739775" cy="485775"/>
          </a:xfrm>
          <a:custGeom>
            <a:avLst/>
            <a:gdLst/>
            <a:ahLst/>
            <a:cxnLst/>
            <a:rect l="l" t="t" r="r" b="b"/>
            <a:pathLst>
              <a:path w="739775" h="485775">
                <a:moveTo>
                  <a:pt x="496824" y="364236"/>
                </a:moveTo>
                <a:lnTo>
                  <a:pt x="496824" y="485775"/>
                </a:lnTo>
                <a:lnTo>
                  <a:pt x="739775" y="242824"/>
                </a:lnTo>
                <a:lnTo>
                  <a:pt x="496824" y="0"/>
                </a:lnTo>
                <a:lnTo>
                  <a:pt x="496824" y="121412"/>
                </a:lnTo>
                <a:lnTo>
                  <a:pt x="0" y="121412"/>
                </a:lnTo>
                <a:lnTo>
                  <a:pt x="0" y="364236"/>
                </a:lnTo>
                <a:lnTo>
                  <a:pt x="496824" y="36423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22700" y="2734437"/>
            <a:ext cx="0" cy="121538"/>
          </a:xfrm>
          <a:custGeom>
            <a:avLst/>
            <a:gdLst/>
            <a:ahLst/>
            <a:cxnLst/>
            <a:rect l="l" t="t" r="r" b="b"/>
            <a:pathLst>
              <a:path h="121538">
                <a:moveTo>
                  <a:pt x="0" y="121538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25876" y="2491613"/>
            <a:ext cx="0" cy="242824"/>
          </a:xfrm>
          <a:custGeom>
            <a:avLst/>
            <a:gdLst/>
            <a:ahLst/>
            <a:cxnLst/>
            <a:rect l="l" t="t" r="r" b="b"/>
            <a:pathLst>
              <a:path h="242824">
                <a:moveTo>
                  <a:pt x="0" y="242824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1000" y="4038600"/>
            <a:ext cx="8605774" cy="400050"/>
          </a:xfrm>
          <a:custGeom>
            <a:avLst/>
            <a:gdLst/>
            <a:ahLst/>
            <a:cxnLst/>
            <a:rect l="l" t="t" r="r" b="b"/>
            <a:pathLst>
              <a:path w="8605774" h="400050">
                <a:moveTo>
                  <a:pt x="0" y="400050"/>
                </a:moveTo>
                <a:lnTo>
                  <a:pt x="8605774" y="400050"/>
                </a:lnTo>
                <a:lnTo>
                  <a:pt x="8605774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1000" y="4038600"/>
            <a:ext cx="8605774" cy="400050"/>
          </a:xfrm>
          <a:custGeom>
            <a:avLst/>
            <a:gdLst/>
            <a:ahLst/>
            <a:cxnLst/>
            <a:rect l="l" t="t" r="r" b="b"/>
            <a:pathLst>
              <a:path w="8605774" h="400050">
                <a:moveTo>
                  <a:pt x="0" y="400050"/>
                </a:moveTo>
                <a:lnTo>
                  <a:pt x="8605774" y="400050"/>
                </a:lnTo>
                <a:lnTo>
                  <a:pt x="8605774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66800" y="4572000"/>
            <a:ext cx="2297176" cy="1555750"/>
          </a:xfrm>
          <a:custGeom>
            <a:avLst/>
            <a:gdLst/>
            <a:ahLst/>
            <a:cxnLst/>
            <a:rect l="l" t="t" r="r" b="b"/>
            <a:pathLst>
              <a:path w="2297176" h="1555750">
                <a:moveTo>
                  <a:pt x="0" y="324104"/>
                </a:moveTo>
                <a:lnTo>
                  <a:pt x="0" y="1231646"/>
                </a:lnTo>
                <a:lnTo>
                  <a:pt x="1074" y="1258227"/>
                </a:lnTo>
                <a:lnTo>
                  <a:pt x="9419" y="1309530"/>
                </a:lnTo>
                <a:lnTo>
                  <a:pt x="25470" y="1357800"/>
                </a:lnTo>
                <a:lnTo>
                  <a:pt x="48559" y="1402368"/>
                </a:lnTo>
                <a:lnTo>
                  <a:pt x="78018" y="1442567"/>
                </a:lnTo>
                <a:lnTo>
                  <a:pt x="113182" y="1477731"/>
                </a:lnTo>
                <a:lnTo>
                  <a:pt x="153381" y="1507190"/>
                </a:lnTo>
                <a:lnTo>
                  <a:pt x="197949" y="1530279"/>
                </a:lnTo>
                <a:lnTo>
                  <a:pt x="246219" y="1546330"/>
                </a:lnTo>
                <a:lnTo>
                  <a:pt x="297522" y="1554675"/>
                </a:lnTo>
                <a:lnTo>
                  <a:pt x="324103" y="1555750"/>
                </a:lnTo>
                <a:lnTo>
                  <a:pt x="1972945" y="1555750"/>
                </a:lnTo>
                <a:lnTo>
                  <a:pt x="2025537" y="1551507"/>
                </a:lnTo>
                <a:lnTo>
                  <a:pt x="2075427" y="1539226"/>
                </a:lnTo>
                <a:lnTo>
                  <a:pt x="2121948" y="1519573"/>
                </a:lnTo>
                <a:lnTo>
                  <a:pt x="2164432" y="1493215"/>
                </a:lnTo>
                <a:lnTo>
                  <a:pt x="2202211" y="1460820"/>
                </a:lnTo>
                <a:lnTo>
                  <a:pt x="2234618" y="1423055"/>
                </a:lnTo>
                <a:lnTo>
                  <a:pt x="2260986" y="1380588"/>
                </a:lnTo>
                <a:lnTo>
                  <a:pt x="2280646" y="1334086"/>
                </a:lnTo>
                <a:lnTo>
                  <a:pt x="2292932" y="1284216"/>
                </a:lnTo>
                <a:lnTo>
                  <a:pt x="2297176" y="1231646"/>
                </a:lnTo>
                <a:lnTo>
                  <a:pt x="2297176" y="324104"/>
                </a:lnTo>
                <a:lnTo>
                  <a:pt x="2292932" y="271545"/>
                </a:lnTo>
                <a:lnTo>
                  <a:pt x="2280646" y="221683"/>
                </a:lnTo>
                <a:lnTo>
                  <a:pt x="2260986" y="175183"/>
                </a:lnTo>
                <a:lnTo>
                  <a:pt x="2234618" y="132716"/>
                </a:lnTo>
                <a:lnTo>
                  <a:pt x="2202211" y="94948"/>
                </a:lnTo>
                <a:lnTo>
                  <a:pt x="2164432" y="62549"/>
                </a:lnTo>
                <a:lnTo>
                  <a:pt x="2121948" y="36186"/>
                </a:lnTo>
                <a:lnTo>
                  <a:pt x="2075427" y="16528"/>
                </a:lnTo>
                <a:lnTo>
                  <a:pt x="2025537" y="4243"/>
                </a:lnTo>
                <a:lnTo>
                  <a:pt x="1972945" y="0"/>
                </a:lnTo>
                <a:lnTo>
                  <a:pt x="324103" y="0"/>
                </a:lnTo>
                <a:lnTo>
                  <a:pt x="271533" y="4243"/>
                </a:lnTo>
                <a:lnTo>
                  <a:pt x="221663" y="16528"/>
                </a:lnTo>
                <a:lnTo>
                  <a:pt x="175161" y="36186"/>
                </a:lnTo>
                <a:lnTo>
                  <a:pt x="132694" y="62549"/>
                </a:lnTo>
                <a:lnTo>
                  <a:pt x="94929" y="94948"/>
                </a:lnTo>
                <a:lnTo>
                  <a:pt x="62534" y="132716"/>
                </a:lnTo>
                <a:lnTo>
                  <a:pt x="36176" y="175183"/>
                </a:lnTo>
                <a:lnTo>
                  <a:pt x="16523" y="221683"/>
                </a:lnTo>
                <a:lnTo>
                  <a:pt x="4242" y="271545"/>
                </a:lnTo>
                <a:lnTo>
                  <a:pt x="0" y="3241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90904" y="4572000"/>
            <a:ext cx="1648840" cy="0"/>
          </a:xfrm>
          <a:custGeom>
            <a:avLst/>
            <a:gdLst/>
            <a:ahLst/>
            <a:cxnLst/>
            <a:rect l="l" t="t" r="r" b="b"/>
            <a:pathLst>
              <a:path w="1648840">
                <a:moveTo>
                  <a:pt x="0" y="0"/>
                </a:moveTo>
                <a:lnTo>
                  <a:pt x="1648840" y="0"/>
                </a:lnTo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63976" y="4896104"/>
            <a:ext cx="0" cy="907541"/>
          </a:xfrm>
          <a:custGeom>
            <a:avLst/>
            <a:gdLst/>
            <a:ahLst/>
            <a:cxnLst/>
            <a:rect l="l" t="t" r="r" b="b"/>
            <a:pathLst>
              <a:path h="907541">
                <a:moveTo>
                  <a:pt x="0" y="0"/>
                </a:moveTo>
                <a:lnTo>
                  <a:pt x="0" y="907542"/>
                </a:lnTo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0904" y="6127750"/>
            <a:ext cx="1648840" cy="0"/>
          </a:xfrm>
          <a:custGeom>
            <a:avLst/>
            <a:gdLst/>
            <a:ahLst/>
            <a:cxnLst/>
            <a:rect l="l" t="t" r="r" b="b"/>
            <a:pathLst>
              <a:path w="1648840">
                <a:moveTo>
                  <a:pt x="164884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66800" y="4896104"/>
            <a:ext cx="0" cy="907541"/>
          </a:xfrm>
          <a:custGeom>
            <a:avLst/>
            <a:gdLst/>
            <a:ahLst/>
            <a:cxnLst/>
            <a:rect l="l" t="t" r="r" b="b"/>
            <a:pathLst>
              <a:path h="907541">
                <a:moveTo>
                  <a:pt x="0" y="907542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95826" y="4927600"/>
            <a:ext cx="4719574" cy="1217612"/>
          </a:xfrm>
          <a:custGeom>
            <a:avLst/>
            <a:gdLst/>
            <a:ahLst/>
            <a:cxnLst/>
            <a:rect l="l" t="t" r="r" b="b"/>
            <a:pathLst>
              <a:path w="4719574" h="1217612">
                <a:moveTo>
                  <a:pt x="0" y="1217612"/>
                </a:moveTo>
                <a:lnTo>
                  <a:pt x="4719574" y="1217612"/>
                </a:lnTo>
                <a:lnTo>
                  <a:pt x="4719574" y="0"/>
                </a:lnTo>
                <a:lnTo>
                  <a:pt x="0" y="0"/>
                </a:lnTo>
                <a:lnTo>
                  <a:pt x="0" y="1217612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95826" y="4927600"/>
            <a:ext cx="4719574" cy="1217612"/>
          </a:xfrm>
          <a:custGeom>
            <a:avLst/>
            <a:gdLst/>
            <a:ahLst/>
            <a:cxnLst/>
            <a:rect l="l" t="t" r="r" b="b"/>
            <a:pathLst>
              <a:path w="4719574" h="1217612">
                <a:moveTo>
                  <a:pt x="0" y="1217612"/>
                </a:moveTo>
                <a:lnTo>
                  <a:pt x="4719574" y="1217612"/>
                </a:lnTo>
                <a:lnTo>
                  <a:pt x="4719574" y="0"/>
                </a:lnTo>
                <a:lnTo>
                  <a:pt x="0" y="0"/>
                </a:lnTo>
                <a:lnTo>
                  <a:pt x="0" y="1217612"/>
                </a:lnTo>
                <a:close/>
              </a:path>
            </a:pathLst>
          </a:custGeom>
          <a:ln w="25400">
            <a:solidFill>
              <a:srgbClr val="00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56051" y="5245100"/>
            <a:ext cx="739775" cy="484187"/>
          </a:xfrm>
          <a:custGeom>
            <a:avLst/>
            <a:gdLst/>
            <a:ahLst/>
            <a:cxnLst/>
            <a:rect l="l" t="t" r="r" b="b"/>
            <a:pathLst>
              <a:path w="739775" h="484187">
                <a:moveTo>
                  <a:pt x="497586" y="363143"/>
                </a:moveTo>
                <a:lnTo>
                  <a:pt x="497586" y="484187"/>
                </a:lnTo>
                <a:lnTo>
                  <a:pt x="739775" y="242062"/>
                </a:lnTo>
                <a:lnTo>
                  <a:pt x="497586" y="0"/>
                </a:lnTo>
                <a:lnTo>
                  <a:pt x="497586" y="121031"/>
                </a:lnTo>
                <a:lnTo>
                  <a:pt x="0" y="121031"/>
                </a:lnTo>
                <a:lnTo>
                  <a:pt x="0" y="363143"/>
                </a:lnTo>
                <a:lnTo>
                  <a:pt x="497586" y="36314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2000" y="1357312"/>
            <a:ext cx="7848600" cy="28575"/>
          </a:xfrm>
          <a:custGeom>
            <a:avLst/>
            <a:gdLst/>
            <a:ahLst/>
            <a:cxnLst/>
            <a:rect l="l" t="t" r="r" b="b"/>
            <a:pathLst>
              <a:path w="7848600" h="28575">
                <a:moveTo>
                  <a:pt x="0" y="28575"/>
                </a:moveTo>
                <a:lnTo>
                  <a:pt x="7848600" y="28575"/>
                </a:lnTo>
                <a:lnTo>
                  <a:pt x="7848600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2000" y="1357312"/>
            <a:ext cx="7848600" cy="28575"/>
          </a:xfrm>
          <a:custGeom>
            <a:avLst/>
            <a:gdLst/>
            <a:ahLst/>
            <a:cxnLst/>
            <a:rect l="l" t="t" r="r" b="b"/>
            <a:pathLst>
              <a:path w="7848600" h="28575">
                <a:moveTo>
                  <a:pt x="0" y="28575"/>
                </a:moveTo>
                <a:lnTo>
                  <a:pt x="7848600" y="28575"/>
                </a:lnTo>
                <a:lnTo>
                  <a:pt x="7848600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1617" y="689579"/>
            <a:ext cx="679947" cy="330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-9" dirty="0">
                <a:solidFill>
                  <a:srgbClr val="C00000"/>
                </a:solidFill>
                <a:latin typeface="Times New Roman"/>
                <a:cs typeface="Times New Roman"/>
              </a:rPr>
              <a:t>Đ</a:t>
            </a:r>
            <a:r>
              <a:rPr sz="2400" b="1" spc="4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400" b="1" spc="-14" dirty="0">
                <a:solidFill>
                  <a:srgbClr val="C00000"/>
                </a:solidFill>
                <a:latin typeface="Times New Roman"/>
                <a:cs typeface="Times New Roman"/>
              </a:rPr>
              <a:t>ề</a:t>
            </a:r>
            <a:r>
              <a:rPr sz="24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8527" y="689579"/>
            <a:ext cx="471335" cy="330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-17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400" b="1" spc="-14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4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ị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95349" y="689579"/>
            <a:ext cx="2041766" cy="330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4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HA</a:t>
            </a:r>
            <a:r>
              <a:rPr sz="2400" b="1" spc="-15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2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400" b="1" spc="-89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4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2400" b="1" spc="9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24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g </a:t>
            </a:r>
            <a:r>
              <a:rPr sz="2400" b="1" spc="-9" dirty="0">
                <a:solidFill>
                  <a:srgbClr val="C00000"/>
                </a:solidFill>
                <a:latin typeface="Times New Roman"/>
                <a:cs typeface="Times New Roman"/>
              </a:rPr>
              <a:t>Đ</a:t>
            </a:r>
            <a:r>
              <a:rPr sz="24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ột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45129" y="689579"/>
            <a:ext cx="633826" cy="330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Q</a:t>
            </a:r>
            <a:r>
              <a:rPr sz="2400" b="1" spc="19" dirty="0">
                <a:solidFill>
                  <a:srgbClr val="C00000"/>
                </a:solidFill>
                <a:latin typeface="Times New Roman"/>
                <a:cs typeface="Times New Roman"/>
              </a:rPr>
              <a:t>u</a:t>
            </a:r>
            <a:r>
              <a:rPr sz="24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ỵ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84066" y="689579"/>
            <a:ext cx="613056" cy="330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-9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r>
              <a:rPr sz="24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ấp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94301" y="689579"/>
            <a:ext cx="699495" cy="330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-9" dirty="0">
                <a:solidFill>
                  <a:srgbClr val="C00000"/>
                </a:solidFill>
                <a:latin typeface="Times New Roman"/>
                <a:cs typeface="Times New Roman"/>
              </a:rPr>
              <a:t>V</a:t>
            </a:r>
            <a:r>
              <a:rPr sz="2400" b="1" spc="9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24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99550" y="689579"/>
            <a:ext cx="783795" cy="330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2015: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91250" y="689579"/>
            <a:ext cx="1422024" cy="330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79" dirty="0">
                <a:solidFill>
                  <a:srgbClr val="C00000"/>
                </a:solidFill>
                <a:latin typeface="Times New Roman"/>
                <a:cs typeface="Times New Roman"/>
              </a:rPr>
              <a:t>K</a:t>
            </a:r>
            <a:r>
              <a:rPr sz="2400" b="1" spc="9" dirty="0">
                <a:solidFill>
                  <a:srgbClr val="C00000"/>
                </a:solidFill>
                <a:latin typeface="Times New Roman"/>
                <a:cs typeface="Times New Roman"/>
              </a:rPr>
              <a:t>h</a:t>
            </a:r>
            <a:r>
              <a:rPr sz="2400" b="1" spc="14" dirty="0">
                <a:solidFill>
                  <a:srgbClr val="C00000"/>
                </a:solidFill>
                <a:latin typeface="Times New Roman"/>
                <a:cs typeface="Times New Roman"/>
              </a:rPr>
              <a:t>ở</a:t>
            </a:r>
            <a:r>
              <a:rPr sz="24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400" b="1" spc="-13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29" dirty="0">
                <a:solidFill>
                  <a:srgbClr val="C00000"/>
                </a:solidFill>
                <a:latin typeface="Times New Roman"/>
                <a:cs typeface="Times New Roman"/>
              </a:rPr>
              <a:t>P</a:t>
            </a:r>
            <a:r>
              <a:rPr sz="2400" b="1" spc="9" dirty="0">
                <a:solidFill>
                  <a:srgbClr val="C00000"/>
                </a:solidFill>
                <a:latin typeface="Times New Roman"/>
                <a:cs typeface="Times New Roman"/>
              </a:rPr>
              <a:t>h</a:t>
            </a:r>
            <a:r>
              <a:rPr sz="24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át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12126" y="689579"/>
            <a:ext cx="546166" cy="330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9" dirty="0">
                <a:solidFill>
                  <a:srgbClr val="C00000"/>
                </a:solidFill>
                <a:latin typeface="Times New Roman"/>
                <a:cs typeface="Times New Roman"/>
              </a:rPr>
              <a:t>đ</a:t>
            </a:r>
            <a:r>
              <a:rPr sz="2400" b="1" spc="-14" dirty="0">
                <a:solidFill>
                  <a:srgbClr val="C00000"/>
                </a:solidFill>
                <a:latin typeface="Times New Roman"/>
                <a:cs typeface="Times New Roman"/>
              </a:rPr>
              <a:t>ế</a:t>
            </a:r>
            <a:r>
              <a:rPr sz="24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65083" y="689579"/>
            <a:ext cx="376650" cy="330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72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46465" y="689579"/>
            <a:ext cx="478970" cy="330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g</a:t>
            </a:r>
            <a:r>
              <a:rPr sz="2400" b="1" spc="4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4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0650" y="1854424"/>
            <a:ext cx="1498843" cy="1064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6666" marR="190664" algn="ctr">
              <a:lnSpc>
                <a:spcPts val="2550"/>
              </a:lnSpc>
              <a:spcBef>
                <a:spcPts val="127"/>
              </a:spcBef>
            </a:pPr>
            <a:r>
              <a:rPr sz="2400" b="1" spc="-9" dirty="0">
                <a:solidFill>
                  <a:srgbClr val="FFFF00"/>
                </a:solidFill>
                <a:latin typeface="Times New Roman"/>
                <a:cs typeface="Times New Roman"/>
              </a:rPr>
              <a:t>Đ</a:t>
            </a:r>
            <a:r>
              <a:rPr sz="2400" b="1" spc="0" dirty="0">
                <a:solidFill>
                  <a:srgbClr val="FFFF00"/>
                </a:solidFill>
                <a:latin typeface="Times New Roman"/>
                <a:cs typeface="Times New Roman"/>
              </a:rPr>
              <a:t>ột</a:t>
            </a:r>
            <a:r>
              <a:rPr sz="2400" b="1" spc="29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14" dirty="0">
                <a:solidFill>
                  <a:srgbClr val="FFFF00"/>
                </a:solidFill>
                <a:latin typeface="Times New Roman"/>
                <a:cs typeface="Times New Roman"/>
              </a:rPr>
              <a:t>quỵ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</a:pPr>
            <a:r>
              <a:rPr sz="2400" b="1" spc="-25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400" b="1" spc="59" dirty="0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sz="2400" b="1" spc="-9" dirty="0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sz="2400" b="1" spc="0" dirty="0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sz="2400" b="1" spc="-19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14" dirty="0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sz="2400" b="1" spc="0" dirty="0">
                <a:solidFill>
                  <a:srgbClr val="FFFF00"/>
                </a:solidFill>
                <a:latin typeface="Times New Roman"/>
                <a:cs typeface="Times New Roman"/>
              </a:rPr>
              <a:t>ấp</a:t>
            </a:r>
            <a:endParaRPr sz="2400">
              <a:latin typeface="Times New Roman"/>
              <a:cs typeface="Times New Roman"/>
            </a:endParaRPr>
          </a:p>
          <a:p>
            <a:pPr marL="234291" marR="253927" algn="ctr">
              <a:lnSpc>
                <a:spcPct val="95825"/>
              </a:lnSpc>
              <a:spcBef>
                <a:spcPts val="165"/>
              </a:spcBef>
            </a:pPr>
            <a:r>
              <a:rPr sz="2400" b="1" spc="19" dirty="0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sz="2400" b="1" spc="-9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sz="2400" b="1" spc="59" dirty="0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sz="2400" b="1" spc="-9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sz="2400" b="1" spc="0" dirty="0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0185" y="4751047"/>
            <a:ext cx="1496301" cy="1312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315"/>
              </a:lnSpc>
              <a:spcBef>
                <a:spcPts val="115"/>
              </a:spcBef>
            </a:pPr>
            <a:r>
              <a:rPr sz="2150" b="1" spc="-9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2150" b="1" spc="-39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2150" b="1" spc="0" dirty="0">
                <a:solidFill>
                  <a:srgbClr val="FFFF00"/>
                </a:solidFill>
                <a:latin typeface="Times New Roman"/>
                <a:cs typeface="Times New Roman"/>
              </a:rPr>
              <a:t>u</a:t>
            </a:r>
            <a:r>
              <a:rPr sz="2150" b="1" spc="16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50" b="1" spc="-9" dirty="0">
                <a:solidFill>
                  <a:srgbClr val="FFFF00"/>
                </a:solidFill>
                <a:latin typeface="Times New Roman"/>
                <a:cs typeface="Times New Roman"/>
              </a:rPr>
              <a:t>ph</a:t>
            </a:r>
            <a:r>
              <a:rPr sz="2150" b="1" spc="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2150" b="1" spc="6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50" b="1" spc="4" dirty="0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sz="2150" b="1" spc="-39" dirty="0">
                <a:solidFill>
                  <a:srgbClr val="FFFF00"/>
                </a:solidFill>
                <a:latin typeface="Times New Roman"/>
                <a:cs typeface="Times New Roman"/>
              </a:rPr>
              <a:t>ấ</a:t>
            </a:r>
            <a:r>
              <a:rPr sz="2150" b="1" spc="0" dirty="0">
                <a:solidFill>
                  <a:srgbClr val="FFFF00"/>
                </a:solidFill>
                <a:latin typeface="Times New Roman"/>
                <a:cs typeface="Times New Roman"/>
              </a:rPr>
              <a:t>p</a:t>
            </a:r>
            <a:endParaRPr sz="2150">
              <a:latin typeface="Times New Roman"/>
              <a:cs typeface="Times New Roman"/>
            </a:endParaRPr>
          </a:p>
          <a:p>
            <a:pPr marL="17726" marR="45522" indent="0" algn="ctr">
              <a:lnSpc>
                <a:spcPts val="2472"/>
              </a:lnSpc>
              <a:spcBef>
                <a:spcPts val="114"/>
              </a:spcBef>
            </a:pPr>
            <a:r>
              <a:rPr sz="2150" b="1" spc="4" dirty="0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sz="2150" b="1" spc="-9" dirty="0">
                <a:solidFill>
                  <a:srgbClr val="FFFF00"/>
                </a:solidFill>
                <a:latin typeface="Times New Roman"/>
                <a:cs typeface="Times New Roman"/>
              </a:rPr>
              <a:t>ủ</a:t>
            </a:r>
            <a:r>
              <a:rPr sz="2150" b="1" spc="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2150" b="1" spc="62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50" b="1" spc="-9" dirty="0">
                <a:solidFill>
                  <a:srgbClr val="FFFF00"/>
                </a:solidFill>
                <a:latin typeface="Times New Roman"/>
                <a:cs typeface="Times New Roman"/>
              </a:rPr>
              <a:t>đ</a:t>
            </a:r>
            <a:r>
              <a:rPr sz="2150" b="1" spc="-39" dirty="0">
                <a:solidFill>
                  <a:srgbClr val="FFFF00"/>
                </a:solidFill>
                <a:latin typeface="Times New Roman"/>
                <a:cs typeface="Times New Roman"/>
              </a:rPr>
              <a:t>ộ</a:t>
            </a:r>
            <a:r>
              <a:rPr sz="2150" b="1" spc="0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150" b="1" spc="12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5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qụy </a:t>
            </a:r>
            <a:endParaRPr sz="2150">
              <a:latin typeface="Times New Roman"/>
              <a:cs typeface="Times New Roman"/>
            </a:endParaRPr>
          </a:p>
          <a:p>
            <a:pPr marL="17726" marR="45522" algn="ctr">
              <a:lnSpc>
                <a:spcPts val="2472"/>
              </a:lnSpc>
              <a:spcBef>
                <a:spcPts val="155"/>
              </a:spcBef>
            </a:pPr>
            <a:r>
              <a:rPr sz="2150" b="1" spc="-9" dirty="0">
                <a:solidFill>
                  <a:srgbClr val="FFFF00"/>
                </a:solidFill>
                <a:latin typeface="Times New Roman"/>
                <a:cs typeface="Times New Roman"/>
              </a:rPr>
              <a:t>h</a:t>
            </a:r>
            <a:r>
              <a:rPr sz="2150" b="1" spc="-39" dirty="0">
                <a:solidFill>
                  <a:srgbClr val="FFFF00"/>
                </a:solidFill>
                <a:latin typeface="Times New Roman"/>
                <a:cs typeface="Times New Roman"/>
              </a:rPr>
              <a:t>oặ</a:t>
            </a:r>
            <a:r>
              <a:rPr sz="2150" b="1" spc="0" dirty="0">
                <a:solidFill>
                  <a:srgbClr val="FFFF00"/>
                </a:solidFill>
                <a:latin typeface="Times New Roman"/>
                <a:cs typeface="Times New Roman"/>
              </a:rPr>
              <a:t>c </a:t>
            </a:r>
            <a:endParaRPr sz="2150">
              <a:latin typeface="Times New Roman"/>
              <a:cs typeface="Times New Roman"/>
            </a:endParaRPr>
          </a:p>
          <a:p>
            <a:pPr marL="17726" marR="45522" algn="ctr">
              <a:lnSpc>
                <a:spcPts val="2472"/>
              </a:lnSpc>
              <a:spcBef>
                <a:spcPts val="155"/>
              </a:spcBef>
            </a:pPr>
            <a:r>
              <a:rPr sz="2150" b="1" spc="-100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150" b="1" spc="44" dirty="0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sz="2150" b="1" spc="39" dirty="0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sz="2150" b="1" spc="0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sz="2150" b="1" spc="-100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150" b="1" spc="0" dirty="0">
                <a:solidFill>
                  <a:srgbClr val="FFFF00"/>
                </a:solidFill>
                <a:latin typeface="Times New Roman"/>
                <a:cs typeface="Times New Roman"/>
              </a:rPr>
              <a:t>Q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" y="6242446"/>
            <a:ext cx="7320823" cy="178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800" spc="34" baseline="2275" dirty="0">
                <a:latin typeface="Calibri"/>
                <a:cs typeface="Calibri"/>
              </a:rPr>
              <a:t>ƯC</a:t>
            </a:r>
            <a:r>
              <a:rPr sz="1800" spc="-50" baseline="2275" dirty="0">
                <a:latin typeface="Calibri"/>
                <a:cs typeface="Calibri"/>
              </a:rPr>
              <a:t>M</a:t>
            </a:r>
            <a:r>
              <a:rPr sz="1800" spc="34" baseline="2275" dirty="0">
                <a:latin typeface="Calibri"/>
                <a:cs typeface="Calibri"/>
              </a:rPr>
              <a:t>C</a:t>
            </a:r>
            <a:r>
              <a:rPr sz="1800" spc="0" baseline="2275" dirty="0">
                <a:latin typeface="Calibri"/>
                <a:cs typeface="Calibri"/>
              </a:rPr>
              <a:t>:</a:t>
            </a:r>
            <a:r>
              <a:rPr sz="1800" spc="-69" baseline="2275" dirty="0">
                <a:latin typeface="Calibri"/>
                <a:cs typeface="Calibri"/>
              </a:rPr>
              <a:t> </a:t>
            </a:r>
            <a:r>
              <a:rPr sz="1800" spc="25" baseline="2275" dirty="0">
                <a:latin typeface="Calibri"/>
                <a:cs typeface="Calibri"/>
              </a:rPr>
              <a:t>ứ</a:t>
            </a:r>
            <a:r>
              <a:rPr sz="1800" spc="0" baseline="2275" dirty="0">
                <a:latin typeface="Calibri"/>
                <a:cs typeface="Calibri"/>
              </a:rPr>
              <a:t>c</a:t>
            </a:r>
            <a:r>
              <a:rPr sz="1800" spc="-29" baseline="2275" dirty="0">
                <a:latin typeface="Calibri"/>
                <a:cs typeface="Calibri"/>
              </a:rPr>
              <a:t> </a:t>
            </a:r>
            <a:r>
              <a:rPr sz="1800" spc="19" baseline="2275" dirty="0">
                <a:latin typeface="Calibri"/>
                <a:cs typeface="Calibri"/>
              </a:rPr>
              <a:t>c</a:t>
            </a:r>
            <a:r>
              <a:rPr sz="1800" spc="-29" baseline="2275" dirty="0">
                <a:latin typeface="Calibri"/>
                <a:cs typeface="Calibri"/>
              </a:rPr>
              <a:t>h</a:t>
            </a:r>
            <a:r>
              <a:rPr sz="1800" spc="0" baseline="2275" dirty="0">
                <a:latin typeface="Calibri"/>
                <a:cs typeface="Calibri"/>
              </a:rPr>
              <a:t>ế</a:t>
            </a:r>
            <a:r>
              <a:rPr sz="1800" spc="29" baseline="2275" dirty="0">
                <a:latin typeface="Calibri"/>
                <a:cs typeface="Calibri"/>
              </a:rPr>
              <a:t> </a:t>
            </a:r>
            <a:r>
              <a:rPr sz="1800" spc="-59" baseline="2275" dirty="0">
                <a:latin typeface="Calibri"/>
                <a:cs typeface="Calibri"/>
              </a:rPr>
              <a:t>m</a:t>
            </a:r>
            <a:r>
              <a:rPr sz="1800" spc="4" baseline="2275" dirty="0">
                <a:latin typeface="Calibri"/>
                <a:cs typeface="Calibri"/>
              </a:rPr>
              <a:t>e</a:t>
            </a:r>
            <a:r>
              <a:rPr sz="1800" spc="0" baseline="2275" dirty="0">
                <a:latin typeface="Calibri"/>
                <a:cs typeface="Calibri"/>
              </a:rPr>
              <a:t>n</a:t>
            </a:r>
            <a:r>
              <a:rPr sz="1800" spc="69" baseline="2275" dirty="0">
                <a:latin typeface="Calibri"/>
                <a:cs typeface="Calibri"/>
              </a:rPr>
              <a:t> </a:t>
            </a:r>
            <a:r>
              <a:rPr sz="1800" spc="19" baseline="2275" dirty="0">
                <a:latin typeface="Calibri"/>
                <a:cs typeface="Calibri"/>
              </a:rPr>
              <a:t>c</a:t>
            </a:r>
            <a:r>
              <a:rPr sz="1800" spc="-29" baseline="2275" dirty="0">
                <a:latin typeface="Calibri"/>
                <a:cs typeface="Calibri"/>
              </a:rPr>
              <a:t>hu</a:t>
            </a:r>
            <a:r>
              <a:rPr sz="1800" spc="-14" baseline="2275" dirty="0">
                <a:latin typeface="Calibri"/>
                <a:cs typeface="Calibri"/>
              </a:rPr>
              <a:t>y</a:t>
            </a:r>
            <a:r>
              <a:rPr sz="1800" spc="0" baseline="2275" dirty="0">
                <a:latin typeface="Calibri"/>
                <a:cs typeface="Calibri"/>
              </a:rPr>
              <a:t>ể</a:t>
            </a:r>
            <a:r>
              <a:rPr sz="1800" spc="-34" baseline="2275" dirty="0">
                <a:latin typeface="Calibri"/>
                <a:cs typeface="Calibri"/>
              </a:rPr>
              <a:t>n</a:t>
            </a:r>
            <a:r>
              <a:rPr sz="1800" spc="0" baseline="2275" dirty="0">
                <a:latin typeface="Calibri"/>
                <a:cs typeface="Calibri"/>
              </a:rPr>
              <a:t>;</a:t>
            </a:r>
            <a:r>
              <a:rPr sz="1800" spc="4" baseline="2275" dirty="0">
                <a:latin typeface="Calibri"/>
                <a:cs typeface="Calibri"/>
              </a:rPr>
              <a:t> </a:t>
            </a:r>
            <a:r>
              <a:rPr sz="1800" spc="0" baseline="2275" dirty="0">
                <a:latin typeface="Calibri"/>
                <a:cs typeface="Calibri"/>
              </a:rPr>
              <a:t>H</a:t>
            </a:r>
            <a:r>
              <a:rPr sz="1800" spc="-89" baseline="2275" dirty="0">
                <a:latin typeface="Calibri"/>
                <a:cs typeface="Calibri"/>
              </a:rPr>
              <a:t>A</a:t>
            </a:r>
            <a:r>
              <a:rPr sz="1800" spc="14" baseline="2275" dirty="0">
                <a:latin typeface="Calibri"/>
                <a:cs typeface="Calibri"/>
              </a:rPr>
              <a:t>T</a:t>
            </a:r>
            <a:r>
              <a:rPr sz="1800" spc="-59" baseline="2275" dirty="0">
                <a:latin typeface="Calibri"/>
                <a:cs typeface="Calibri"/>
              </a:rPr>
              <a:t>T</a:t>
            </a:r>
            <a:r>
              <a:rPr sz="1800" spc="0" baseline="2275" dirty="0">
                <a:latin typeface="Calibri"/>
                <a:cs typeface="Calibri"/>
              </a:rPr>
              <a:t>:</a:t>
            </a:r>
            <a:r>
              <a:rPr sz="1800" spc="4" baseline="2275" dirty="0">
                <a:latin typeface="Calibri"/>
                <a:cs typeface="Calibri"/>
              </a:rPr>
              <a:t> </a:t>
            </a:r>
            <a:r>
              <a:rPr sz="1800" spc="-29" baseline="2275" dirty="0">
                <a:latin typeface="Calibri"/>
                <a:cs typeface="Calibri"/>
              </a:rPr>
              <a:t>hu</a:t>
            </a:r>
            <a:r>
              <a:rPr sz="1800" spc="-14" baseline="2275" dirty="0">
                <a:latin typeface="Calibri"/>
                <a:cs typeface="Calibri"/>
              </a:rPr>
              <a:t>y</a:t>
            </a:r>
            <a:r>
              <a:rPr sz="1800" spc="0" baseline="2275" dirty="0">
                <a:latin typeface="Calibri"/>
                <a:cs typeface="Calibri"/>
              </a:rPr>
              <a:t>ết</a:t>
            </a:r>
            <a:r>
              <a:rPr sz="1800" spc="69" baseline="2275" dirty="0">
                <a:latin typeface="Calibri"/>
                <a:cs typeface="Calibri"/>
              </a:rPr>
              <a:t> </a:t>
            </a:r>
            <a:r>
              <a:rPr sz="1800" spc="25" baseline="2275" dirty="0">
                <a:latin typeface="Calibri"/>
                <a:cs typeface="Calibri"/>
              </a:rPr>
              <a:t>á</a:t>
            </a:r>
            <a:r>
              <a:rPr sz="1800" spc="0" baseline="2275" dirty="0">
                <a:latin typeface="Calibri"/>
                <a:cs typeface="Calibri"/>
              </a:rPr>
              <a:t>p</a:t>
            </a:r>
            <a:r>
              <a:rPr sz="1800" spc="-4" baseline="2275" dirty="0">
                <a:latin typeface="Calibri"/>
                <a:cs typeface="Calibri"/>
              </a:rPr>
              <a:t> </a:t>
            </a:r>
            <a:r>
              <a:rPr sz="1800" spc="-29" baseline="2275" dirty="0">
                <a:latin typeface="Calibri"/>
                <a:cs typeface="Calibri"/>
              </a:rPr>
              <a:t>t</a:t>
            </a:r>
            <a:r>
              <a:rPr sz="1800" spc="25" baseline="2275" dirty="0">
                <a:latin typeface="Calibri"/>
                <a:cs typeface="Calibri"/>
              </a:rPr>
              <a:t>â</a:t>
            </a:r>
            <a:r>
              <a:rPr sz="1800" spc="0" baseline="2275" dirty="0">
                <a:latin typeface="Calibri"/>
                <a:cs typeface="Calibri"/>
              </a:rPr>
              <a:t>m</a:t>
            </a:r>
            <a:r>
              <a:rPr sz="1800" spc="-29" baseline="2275" dirty="0">
                <a:latin typeface="Calibri"/>
                <a:cs typeface="Calibri"/>
              </a:rPr>
              <a:t> th</a:t>
            </a:r>
            <a:r>
              <a:rPr sz="1800" spc="-34" baseline="2275" dirty="0">
                <a:latin typeface="Calibri"/>
                <a:cs typeface="Calibri"/>
              </a:rPr>
              <a:t>u</a:t>
            </a:r>
            <a:r>
              <a:rPr sz="1800" spc="0" baseline="2275" dirty="0">
                <a:latin typeface="Calibri"/>
                <a:cs typeface="Calibri"/>
              </a:rPr>
              <a:t>;</a:t>
            </a:r>
            <a:r>
              <a:rPr sz="1800" spc="79" baseline="2275" dirty="0">
                <a:latin typeface="Calibri"/>
                <a:cs typeface="Calibri"/>
              </a:rPr>
              <a:t> </a:t>
            </a:r>
            <a:r>
              <a:rPr sz="1800" spc="0" baseline="2275" dirty="0">
                <a:latin typeface="Calibri"/>
                <a:cs typeface="Calibri"/>
              </a:rPr>
              <a:t>H</a:t>
            </a:r>
            <a:r>
              <a:rPr sz="1800" spc="-89" baseline="2275" dirty="0">
                <a:latin typeface="Calibri"/>
                <a:cs typeface="Calibri"/>
              </a:rPr>
              <a:t>A</a:t>
            </a:r>
            <a:r>
              <a:rPr sz="1800" spc="14" baseline="2275" dirty="0">
                <a:latin typeface="Calibri"/>
                <a:cs typeface="Calibri"/>
              </a:rPr>
              <a:t>T</a:t>
            </a:r>
            <a:r>
              <a:rPr sz="1800" spc="-59" baseline="2275" dirty="0">
                <a:latin typeface="Calibri"/>
                <a:cs typeface="Calibri"/>
              </a:rPr>
              <a:t>T</a:t>
            </a:r>
            <a:r>
              <a:rPr sz="1800" spc="-50" baseline="2275" dirty="0">
                <a:latin typeface="Calibri"/>
                <a:cs typeface="Calibri"/>
              </a:rPr>
              <a:t>r</a:t>
            </a:r>
            <a:r>
              <a:rPr sz="1800" spc="0" baseline="2275" dirty="0">
                <a:latin typeface="Calibri"/>
                <a:cs typeface="Calibri"/>
              </a:rPr>
              <a:t>:</a:t>
            </a:r>
            <a:r>
              <a:rPr sz="1800" spc="4" baseline="2275" dirty="0">
                <a:latin typeface="Calibri"/>
                <a:cs typeface="Calibri"/>
              </a:rPr>
              <a:t> </a:t>
            </a:r>
            <a:r>
              <a:rPr sz="1800" spc="-29" baseline="2275" dirty="0">
                <a:latin typeface="Calibri"/>
                <a:cs typeface="Calibri"/>
              </a:rPr>
              <a:t>hu</a:t>
            </a:r>
            <a:r>
              <a:rPr sz="1800" spc="-14" baseline="2275" dirty="0">
                <a:latin typeface="Calibri"/>
                <a:cs typeface="Calibri"/>
              </a:rPr>
              <a:t>y</a:t>
            </a:r>
            <a:r>
              <a:rPr sz="1800" spc="0" baseline="2275" dirty="0">
                <a:latin typeface="Calibri"/>
                <a:cs typeface="Calibri"/>
              </a:rPr>
              <a:t>ết</a:t>
            </a:r>
            <a:r>
              <a:rPr sz="1800" spc="69" baseline="2275" dirty="0">
                <a:latin typeface="Calibri"/>
                <a:cs typeface="Calibri"/>
              </a:rPr>
              <a:t> </a:t>
            </a:r>
            <a:r>
              <a:rPr sz="1800" spc="25" baseline="2275" dirty="0">
                <a:latin typeface="Calibri"/>
                <a:cs typeface="Calibri"/>
              </a:rPr>
              <a:t>á</a:t>
            </a:r>
            <a:r>
              <a:rPr sz="1800" spc="0" baseline="2275" dirty="0">
                <a:latin typeface="Calibri"/>
                <a:cs typeface="Calibri"/>
              </a:rPr>
              <a:t>p</a:t>
            </a:r>
            <a:r>
              <a:rPr sz="1800" spc="-4" baseline="2275" dirty="0">
                <a:latin typeface="Calibri"/>
                <a:cs typeface="Calibri"/>
              </a:rPr>
              <a:t> </a:t>
            </a:r>
            <a:r>
              <a:rPr sz="1800" spc="-29" baseline="2275" dirty="0">
                <a:latin typeface="Calibri"/>
                <a:cs typeface="Calibri"/>
              </a:rPr>
              <a:t>t</a:t>
            </a:r>
            <a:r>
              <a:rPr sz="1800" spc="25" baseline="2275" dirty="0">
                <a:latin typeface="Calibri"/>
                <a:cs typeface="Calibri"/>
              </a:rPr>
              <a:t>â</a:t>
            </a:r>
            <a:r>
              <a:rPr sz="1800" spc="0" baseline="2275" dirty="0">
                <a:latin typeface="Calibri"/>
                <a:cs typeface="Calibri"/>
              </a:rPr>
              <a:t>m</a:t>
            </a:r>
            <a:r>
              <a:rPr sz="1800" spc="-29" baseline="2275" dirty="0">
                <a:latin typeface="Calibri"/>
                <a:cs typeface="Calibri"/>
              </a:rPr>
              <a:t> t</a:t>
            </a:r>
            <a:r>
              <a:rPr sz="1800" spc="-44" baseline="2275" dirty="0">
                <a:latin typeface="Calibri"/>
                <a:cs typeface="Calibri"/>
              </a:rPr>
              <a:t>r</a:t>
            </a:r>
            <a:r>
              <a:rPr sz="1800" spc="25" baseline="2275" dirty="0">
                <a:latin typeface="Calibri"/>
                <a:cs typeface="Calibri"/>
              </a:rPr>
              <a:t>ư</a:t>
            </a:r>
            <a:r>
              <a:rPr sz="1800" spc="-19" baseline="2275" dirty="0">
                <a:latin typeface="Calibri"/>
                <a:cs typeface="Calibri"/>
              </a:rPr>
              <a:t>ơ</a:t>
            </a:r>
            <a:r>
              <a:rPr sz="1800" spc="-29" baseline="2275" dirty="0">
                <a:latin typeface="Calibri"/>
                <a:cs typeface="Calibri"/>
              </a:rPr>
              <a:t>n</a:t>
            </a:r>
            <a:r>
              <a:rPr sz="1800" spc="29" baseline="2275" dirty="0">
                <a:latin typeface="Calibri"/>
                <a:cs typeface="Calibri"/>
              </a:rPr>
              <a:t>g</a:t>
            </a:r>
            <a:r>
              <a:rPr sz="1800" spc="0" baseline="2275" dirty="0">
                <a:latin typeface="Calibri"/>
                <a:cs typeface="Calibri"/>
              </a:rPr>
              <a:t>;</a:t>
            </a:r>
            <a:r>
              <a:rPr sz="1800" spc="79" baseline="2275" dirty="0">
                <a:latin typeface="Calibri"/>
                <a:cs typeface="Calibri"/>
              </a:rPr>
              <a:t> </a:t>
            </a:r>
            <a:r>
              <a:rPr sz="1800" spc="14" baseline="2275" dirty="0">
                <a:latin typeface="Calibri"/>
                <a:cs typeface="Calibri"/>
              </a:rPr>
              <a:t>T</a:t>
            </a:r>
            <a:r>
              <a:rPr sz="1800" spc="0" baseline="2275" dirty="0">
                <a:latin typeface="Calibri"/>
                <a:cs typeface="Calibri"/>
              </a:rPr>
              <a:t>I</a:t>
            </a:r>
            <a:r>
              <a:rPr sz="1800" spc="-19" baseline="2275" dirty="0">
                <a:latin typeface="Calibri"/>
                <a:cs typeface="Calibri"/>
              </a:rPr>
              <a:t>A</a:t>
            </a:r>
            <a:r>
              <a:rPr sz="1800" spc="0" baseline="2275" dirty="0">
                <a:latin typeface="Calibri"/>
                <a:cs typeface="Calibri"/>
              </a:rPr>
              <a:t>:</a:t>
            </a:r>
            <a:r>
              <a:rPr sz="1800" spc="4" baseline="2275" dirty="0">
                <a:latin typeface="Calibri"/>
                <a:cs typeface="Calibri"/>
              </a:rPr>
              <a:t> </a:t>
            </a:r>
            <a:r>
              <a:rPr sz="1800" spc="19" baseline="2275" dirty="0">
                <a:latin typeface="Calibri"/>
                <a:cs typeface="Calibri"/>
              </a:rPr>
              <a:t>c</a:t>
            </a:r>
            <a:r>
              <a:rPr sz="1800" spc="-19" baseline="2275" dirty="0">
                <a:latin typeface="Calibri"/>
                <a:cs typeface="Calibri"/>
              </a:rPr>
              <a:t>ơ</a:t>
            </a:r>
            <a:r>
              <a:rPr sz="1800" spc="0" baseline="2275" dirty="0">
                <a:latin typeface="Calibri"/>
                <a:cs typeface="Calibri"/>
              </a:rPr>
              <a:t>n</a:t>
            </a:r>
            <a:r>
              <a:rPr sz="1800" spc="-4" baseline="2275" dirty="0">
                <a:latin typeface="Calibri"/>
                <a:cs typeface="Calibri"/>
              </a:rPr>
              <a:t> </a:t>
            </a:r>
            <a:r>
              <a:rPr sz="1800" spc="-29" baseline="2275" dirty="0">
                <a:latin typeface="Calibri"/>
                <a:cs typeface="Calibri"/>
              </a:rPr>
              <a:t>th</a:t>
            </a:r>
            <a:r>
              <a:rPr sz="1800" spc="19" baseline="2275" dirty="0">
                <a:latin typeface="Calibri"/>
                <a:cs typeface="Calibri"/>
              </a:rPr>
              <a:t>i</a:t>
            </a:r>
            <a:r>
              <a:rPr sz="1800" spc="0" baseline="2275" dirty="0">
                <a:latin typeface="Calibri"/>
                <a:cs typeface="Calibri"/>
              </a:rPr>
              <a:t>ếu </a:t>
            </a:r>
            <a:r>
              <a:rPr sz="1800" spc="-59" baseline="2275" dirty="0">
                <a:latin typeface="Calibri"/>
                <a:cs typeface="Calibri"/>
              </a:rPr>
              <a:t>m</a:t>
            </a:r>
            <a:r>
              <a:rPr sz="1800" spc="25" baseline="2275" dirty="0">
                <a:latin typeface="Calibri"/>
                <a:cs typeface="Calibri"/>
              </a:rPr>
              <a:t>á</a:t>
            </a:r>
            <a:r>
              <a:rPr sz="1800" spc="0" baseline="2275" dirty="0">
                <a:latin typeface="Calibri"/>
                <a:cs typeface="Calibri"/>
              </a:rPr>
              <a:t>u</a:t>
            </a:r>
            <a:r>
              <a:rPr sz="1800" spc="69" baseline="2275" dirty="0">
                <a:latin typeface="Calibri"/>
                <a:cs typeface="Calibri"/>
              </a:rPr>
              <a:t> </a:t>
            </a:r>
            <a:r>
              <a:rPr sz="1800" spc="-29" baseline="2275" dirty="0">
                <a:latin typeface="Calibri"/>
                <a:cs typeface="Calibri"/>
              </a:rPr>
              <a:t>n</a:t>
            </a:r>
            <a:r>
              <a:rPr sz="1800" spc="25" baseline="2275" dirty="0">
                <a:latin typeface="Calibri"/>
                <a:cs typeface="Calibri"/>
              </a:rPr>
              <a:t>ã</a:t>
            </a:r>
            <a:r>
              <a:rPr sz="1800" spc="0" baseline="2275" dirty="0">
                <a:latin typeface="Calibri"/>
                <a:cs typeface="Calibri"/>
              </a:rPr>
              <a:t>o</a:t>
            </a:r>
            <a:r>
              <a:rPr sz="1800" spc="-4" baseline="2275" dirty="0">
                <a:latin typeface="Calibri"/>
                <a:cs typeface="Calibri"/>
              </a:rPr>
              <a:t> </a:t>
            </a:r>
            <a:r>
              <a:rPr sz="1800" spc="-29" baseline="2275" dirty="0">
                <a:latin typeface="Calibri"/>
                <a:cs typeface="Calibri"/>
              </a:rPr>
              <a:t>tho</a:t>
            </a:r>
            <a:r>
              <a:rPr sz="1800" spc="25" baseline="2275" dirty="0">
                <a:latin typeface="Calibri"/>
                <a:cs typeface="Calibri"/>
              </a:rPr>
              <a:t>á</a:t>
            </a:r>
            <a:r>
              <a:rPr sz="1800" spc="-29" baseline="2275" dirty="0">
                <a:latin typeface="Calibri"/>
                <a:cs typeface="Calibri"/>
              </a:rPr>
              <a:t>n</a:t>
            </a:r>
            <a:r>
              <a:rPr sz="1800" spc="0" baseline="2275" dirty="0">
                <a:latin typeface="Calibri"/>
                <a:cs typeface="Calibri"/>
              </a:rPr>
              <a:t>g</a:t>
            </a:r>
            <a:r>
              <a:rPr sz="1800" spc="54" baseline="2275" dirty="0">
                <a:latin typeface="Calibri"/>
                <a:cs typeface="Calibri"/>
              </a:rPr>
              <a:t> </a:t>
            </a:r>
            <a:r>
              <a:rPr sz="1800" spc="-29" baseline="2275" dirty="0">
                <a:latin typeface="Calibri"/>
                <a:cs typeface="Calibri"/>
              </a:rPr>
              <a:t>qu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5826" y="4927600"/>
            <a:ext cx="4719574" cy="1217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36"/>
              </a:spcBef>
            </a:pPr>
            <a:endParaRPr sz="1300"/>
          </a:p>
          <a:p>
            <a:pPr marL="410212" marR="402030" algn="ctr">
              <a:lnSpc>
                <a:spcPct val="95825"/>
              </a:lnSpc>
            </a:pPr>
            <a:r>
              <a:rPr sz="2400" b="1" spc="59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400" b="1" spc="9" dirty="0">
                <a:solidFill>
                  <a:srgbClr val="FFFFFF"/>
                </a:solidFill>
                <a:latin typeface="Times New Roman"/>
                <a:cs typeface="Times New Roman"/>
              </a:rPr>
              <a:t>ụ</a:t>
            </a:r>
            <a:r>
              <a:rPr sz="2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400" b="1" spc="-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19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b="1" spc="-9" dirty="0">
                <a:solidFill>
                  <a:srgbClr val="FFFFFF"/>
                </a:solidFill>
                <a:latin typeface="Times New Roman"/>
                <a:cs typeface="Times New Roman"/>
              </a:rPr>
              <a:t>ê</a:t>
            </a:r>
            <a:r>
              <a:rPr sz="2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4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HA</a:t>
            </a:r>
            <a:r>
              <a:rPr sz="2400" b="1" spc="-1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2400" b="1" spc="-1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140/90 </a:t>
            </a:r>
            <a:r>
              <a:rPr sz="2400" b="1" spc="19" dirty="0">
                <a:solidFill>
                  <a:srgbClr val="FFFFFF"/>
                </a:solidFill>
                <a:latin typeface="Times New Roman"/>
                <a:cs typeface="Times New Roman"/>
              </a:rPr>
              <a:t>mm</a:t>
            </a:r>
            <a:r>
              <a:rPr sz="2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Hg</a:t>
            </a:r>
            <a:endParaRPr sz="2400">
              <a:latin typeface="Times New Roman"/>
              <a:cs typeface="Times New Roman"/>
            </a:endParaRPr>
          </a:p>
          <a:p>
            <a:pPr marL="79962" marR="77297" algn="ctr">
              <a:lnSpc>
                <a:spcPct val="95825"/>
              </a:lnSpc>
              <a:spcBef>
                <a:spcPts val="1595"/>
              </a:spcBef>
            </a:pPr>
            <a:r>
              <a:rPr sz="2400" b="1" spc="-39" dirty="0">
                <a:solidFill>
                  <a:srgbClr val="FFFFFF"/>
                </a:solidFill>
                <a:latin typeface="Times New Roman"/>
                <a:cs typeface="Times New Roman"/>
              </a:rPr>
              <a:t>Ư</a:t>
            </a:r>
            <a:r>
              <a:rPr sz="2400" b="1" spc="-9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400" b="1" spc="5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400" b="1" spc="-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2400" b="1" spc="-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400" b="1" spc="19" dirty="0">
                <a:solidFill>
                  <a:srgbClr val="FFFFFF"/>
                </a:solidFill>
                <a:latin typeface="Times New Roman"/>
                <a:cs typeface="Times New Roman"/>
              </a:rPr>
              <a:t>ợ</a:t>
            </a:r>
            <a:r>
              <a:rPr sz="2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b="1" spc="-6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19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b="1" spc="-9" dirty="0">
                <a:solidFill>
                  <a:srgbClr val="FFFFFF"/>
                </a:solidFill>
                <a:latin typeface="Times New Roman"/>
                <a:cs typeface="Times New Roman"/>
              </a:rPr>
              <a:t>ể</a:t>
            </a:r>
            <a:r>
              <a:rPr sz="2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400" b="1" spc="1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9" dirty="0">
                <a:solidFill>
                  <a:srgbClr val="FFFFFF"/>
                </a:solidFill>
                <a:latin typeface="Times New Roman"/>
                <a:cs typeface="Times New Roman"/>
              </a:rPr>
              <a:t>đ</a:t>
            </a:r>
            <a:r>
              <a:rPr sz="2400" b="1" spc="-14" dirty="0">
                <a:solidFill>
                  <a:srgbClr val="FFFFFF"/>
                </a:solidFill>
                <a:latin typeface="Times New Roman"/>
                <a:cs typeface="Times New Roman"/>
              </a:rPr>
              <a:t>ư</a:t>
            </a:r>
            <a:r>
              <a:rPr sz="2400" b="1" spc="14" dirty="0">
                <a:solidFill>
                  <a:srgbClr val="FFFFFF"/>
                </a:solidFill>
                <a:latin typeface="Times New Roman"/>
                <a:cs typeface="Times New Roman"/>
              </a:rPr>
              <a:t>ợ</a:t>
            </a:r>
            <a:r>
              <a:rPr sz="2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c </a:t>
            </a:r>
            <a:r>
              <a:rPr sz="2400" b="1" spc="-64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400" b="1" spc="9" dirty="0">
                <a:solidFill>
                  <a:srgbClr val="FFFFFF"/>
                </a:solidFill>
                <a:latin typeface="Times New Roman"/>
                <a:cs typeface="Times New Roman"/>
              </a:rPr>
              <a:t>hu</a:t>
            </a:r>
            <a:r>
              <a:rPr sz="24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400" b="1" spc="-14" dirty="0">
                <a:solidFill>
                  <a:srgbClr val="FFFFFF"/>
                </a:solidFill>
                <a:latin typeface="Times New Roman"/>
                <a:cs typeface="Times New Roman"/>
              </a:rPr>
              <a:t>ế</a:t>
            </a:r>
            <a:r>
              <a:rPr sz="2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4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4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áo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4038600"/>
            <a:ext cx="8605774" cy="400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9067">
              <a:lnSpc>
                <a:spcPct val="95825"/>
              </a:lnSpc>
              <a:spcBef>
                <a:spcPts val="490"/>
              </a:spcBef>
            </a:pPr>
            <a:r>
              <a:rPr sz="2000" b="1" spc="-1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spc="34" dirty="0">
                <a:solidFill>
                  <a:srgbClr val="FFFFFF"/>
                </a:solidFill>
                <a:latin typeface="Times New Roman"/>
                <a:cs typeface="Times New Roman"/>
              </a:rPr>
              <a:t>á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nh</a:t>
            </a:r>
            <a:r>
              <a:rPr sz="20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hạ</a:t>
            </a:r>
            <a:r>
              <a:rPr sz="2000" b="1" spc="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39" dirty="0">
                <a:solidFill>
                  <a:srgbClr val="FFFFFF"/>
                </a:solidFill>
                <a:latin typeface="Times New Roman"/>
                <a:cs typeface="Times New Roman"/>
              </a:rPr>
              <a:t>á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000" b="1" spc="-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qúa</a:t>
            </a:r>
            <a:r>
              <a:rPr sz="2000" b="1" spc="1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b="1" spc="-14" dirty="0">
                <a:solidFill>
                  <a:srgbClr val="FFFFFF"/>
                </a:solidFill>
                <a:latin typeface="Times New Roman"/>
                <a:cs typeface="Times New Roman"/>
              </a:rPr>
              <a:t>ứ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000" b="1" spc="-1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có</a:t>
            </a:r>
            <a:r>
              <a:rPr sz="20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thể</a:t>
            </a:r>
            <a:r>
              <a:rPr sz="2000" b="1" spc="-1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34" dirty="0">
                <a:solidFill>
                  <a:srgbClr val="FFFFFF"/>
                </a:solidFill>
                <a:latin typeface="Times New Roman"/>
                <a:cs typeface="Times New Roman"/>
              </a:rPr>
              <a:t>là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b="1" spc="-5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34" dirty="0">
                <a:solidFill>
                  <a:srgbClr val="FFFFFF"/>
                </a:solidFill>
                <a:latin typeface="Times New Roman"/>
                <a:cs typeface="Times New Roman"/>
              </a:rPr>
              <a:t>ặ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r>
              <a:rPr sz="2000" b="1" spc="-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thêm</a:t>
            </a:r>
            <a:r>
              <a:rPr sz="2000" b="1" spc="-4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34" dirty="0">
                <a:solidFill>
                  <a:srgbClr val="FFFFFF"/>
                </a:solidFill>
                <a:latin typeface="Times New Roman"/>
                <a:cs typeface="Times New Roman"/>
              </a:rPr>
              <a:t>ì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nh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tr</a:t>
            </a:r>
            <a:r>
              <a:rPr sz="2000" b="1" spc="34" dirty="0">
                <a:solidFill>
                  <a:srgbClr val="FFFFFF"/>
                </a:solidFill>
                <a:latin typeface="Times New Roman"/>
                <a:cs typeface="Times New Roman"/>
              </a:rPr>
              <a:t>ạ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r>
              <a:rPr sz="2000" b="1" spc="-3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sz="2000" b="1" spc="34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ếu</a:t>
            </a:r>
            <a:r>
              <a:rPr sz="2000" b="1" spc="-8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b="1" spc="34" dirty="0">
                <a:solidFill>
                  <a:srgbClr val="FFFFFF"/>
                </a:solidFill>
                <a:latin typeface="Times New Roman"/>
                <a:cs typeface="Times New Roman"/>
              </a:rPr>
              <a:t>á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b="1" spc="-1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34" dirty="0">
                <a:solidFill>
                  <a:srgbClr val="FFFFFF"/>
                </a:solidFill>
                <a:latin typeface="Times New Roman"/>
                <a:cs typeface="Times New Roman"/>
              </a:rPr>
              <a:t>ã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b="1" spc="-5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cục</a:t>
            </a:r>
            <a:r>
              <a:rPr sz="2000" b="1" spc="-2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bộ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51249" y="1560576"/>
            <a:ext cx="4611751" cy="2352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7"/>
              </a:spcBef>
            </a:pPr>
            <a:endParaRPr sz="550"/>
          </a:p>
          <a:p>
            <a:pPr marL="95885" marR="375872">
              <a:lnSpc>
                <a:spcPct val="100041"/>
              </a:lnSpc>
              <a:spcBef>
                <a:spcPts val="1000"/>
              </a:spcBef>
            </a:pP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HA</a:t>
            </a:r>
            <a:r>
              <a:rPr sz="2000" b="1" spc="-1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34" dirty="0">
                <a:solidFill>
                  <a:srgbClr val="FFFFFF"/>
                </a:solidFill>
                <a:latin typeface="Times New Roman"/>
                <a:cs typeface="Times New Roman"/>
              </a:rPr>
              <a:t>ă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r>
              <a:rPr sz="2000" b="1" spc="-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spc="34" dirty="0">
                <a:solidFill>
                  <a:srgbClr val="FFFFFF"/>
                </a:solidFill>
                <a:latin typeface="Times New Roman"/>
                <a:cs typeface="Times New Roman"/>
              </a:rPr>
              <a:t>ấ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-1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000" b="1" spc="3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b="1" spc="-5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(H</a:t>
            </a:r>
            <a:r>
              <a:rPr sz="2000" b="1" spc="-189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TT</a:t>
            </a:r>
            <a:r>
              <a:rPr sz="20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sz="2000" b="1" spc="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34" dirty="0">
                <a:solidFill>
                  <a:srgbClr val="FFFFFF"/>
                </a:solidFill>
                <a:latin typeface="Times New Roman"/>
                <a:cs typeface="Times New Roman"/>
              </a:rPr>
              <a:t>22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2000" b="1" spc="-1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mm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000" b="1" spc="-39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, H</a:t>
            </a:r>
            <a:r>
              <a:rPr sz="2000" b="1" spc="-189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-154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sz="2000" b="1" spc="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34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2000" b="1" spc="-1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mm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000" b="1" spc="-39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sz="20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đ</a:t>
            </a:r>
            <a:r>
              <a:rPr sz="2000" b="1" spc="29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ều</a:t>
            </a:r>
            <a:r>
              <a:rPr sz="2000" b="1" spc="-8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trị</a:t>
            </a:r>
            <a:r>
              <a:rPr sz="2000" b="1" spc="1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iả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m H</a:t>
            </a:r>
            <a:r>
              <a:rPr sz="2000" b="1" spc="-189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TB</a:t>
            </a:r>
            <a:r>
              <a:rPr sz="2000" b="1" spc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3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000" b="1" spc="44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b="1" spc="34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%</a:t>
            </a:r>
            <a:r>
              <a:rPr sz="2000" b="1" spc="-1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qua</a:t>
            </a:r>
            <a:r>
              <a:rPr sz="2000" b="1" spc="1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34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sz="2000" b="1" spc="-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39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b="1" spc="34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ờ</a:t>
            </a:r>
            <a:r>
              <a:rPr sz="2000" b="1" spc="-1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đ</a:t>
            </a:r>
            <a:r>
              <a:rPr sz="20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ầ</a:t>
            </a:r>
            <a:r>
              <a:rPr sz="2000" b="1" spc="4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95885" marR="300808">
              <a:lnSpc>
                <a:spcPct val="100137"/>
              </a:lnSpc>
              <a:spcBef>
                <a:spcPts val="1208"/>
              </a:spcBef>
            </a:pPr>
            <a:r>
              <a:rPr sz="2000" spc="-34" dirty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r>
              <a:rPr sz="2000" b="1" spc="34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ếu</a:t>
            </a:r>
            <a:r>
              <a:rPr sz="2000" b="1" spc="-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dùng</a:t>
            </a:r>
            <a:r>
              <a:rPr sz="2000" b="1" spc="-4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34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êu</a:t>
            </a:r>
            <a:r>
              <a:rPr sz="2000" b="1" spc="-1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34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ợi</a:t>
            </a:r>
            <a:r>
              <a:rPr sz="20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hu</a:t>
            </a:r>
            <a:r>
              <a:rPr sz="2000" b="1" spc="-44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ết</a:t>
            </a:r>
            <a:r>
              <a:rPr sz="2000" b="1" spc="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thì</a:t>
            </a:r>
            <a:r>
              <a:rPr sz="2000" b="1" spc="-6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THA</a:t>
            </a:r>
            <a:r>
              <a:rPr sz="2000" b="1" spc="-12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spc="34" dirty="0">
                <a:solidFill>
                  <a:srgbClr val="FFFFFF"/>
                </a:solidFill>
                <a:latin typeface="Times New Roman"/>
                <a:cs typeface="Times New Roman"/>
              </a:rPr>
              <a:t>ấ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t c</a:t>
            </a:r>
            <a:r>
              <a:rPr sz="2000" b="1" spc="3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b="1" spc="-5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000" b="1" spc="-29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sz="2000" b="1" spc="34" dirty="0">
                <a:solidFill>
                  <a:srgbClr val="FFFFFF"/>
                </a:solidFill>
                <a:latin typeface="Times New Roman"/>
                <a:cs typeface="Times New Roman"/>
              </a:rPr>
              <a:t>185/</a:t>
            </a:r>
            <a:r>
              <a:rPr sz="20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000" b="1" spc="3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2000" b="1" spc="-15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mm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000" b="1" spc="-39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sz="20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ph</a:t>
            </a:r>
            <a:r>
              <a:rPr sz="2000" b="1" spc="29" dirty="0">
                <a:solidFill>
                  <a:srgbClr val="FFFFFF"/>
                </a:solidFill>
                <a:latin typeface="Times New Roman"/>
                <a:cs typeface="Times New Roman"/>
              </a:rPr>
              <a:t>ả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-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đ</a:t>
            </a:r>
            <a:r>
              <a:rPr sz="2000" b="1" spc="29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ều</a:t>
            </a:r>
            <a:r>
              <a:rPr sz="20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trị</a:t>
            </a:r>
            <a:r>
              <a:rPr sz="2000" b="1" spc="-6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hạ </a:t>
            </a:r>
            <a:r>
              <a:rPr sz="2000" b="1" spc="34" dirty="0">
                <a:solidFill>
                  <a:srgbClr val="FFFFFF"/>
                </a:solidFill>
                <a:latin typeface="Times New Roman"/>
                <a:cs typeface="Times New Roman"/>
              </a:rPr>
              <a:t>á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000" b="1" spc="-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cùng</a:t>
            </a:r>
            <a:r>
              <a:rPr sz="2000" b="1" spc="-4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34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ới</a:t>
            </a:r>
            <a:r>
              <a:rPr sz="2000" b="1" spc="46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34" dirty="0"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ệu</a:t>
            </a:r>
            <a:r>
              <a:rPr sz="2000" b="1" spc="-8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ph</a:t>
            </a:r>
            <a:r>
              <a:rPr sz="2000" b="1" spc="29" dirty="0">
                <a:solidFill>
                  <a:srgbClr val="FFFFFF"/>
                </a:solidFill>
                <a:latin typeface="Times New Roman"/>
                <a:cs typeface="Times New Roman"/>
              </a:rPr>
              <a:t>á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000" b="1" spc="-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34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êu</a:t>
            </a:r>
            <a:r>
              <a:rPr sz="2000" b="1" spc="-9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34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ợi</a:t>
            </a:r>
            <a:r>
              <a:rPr sz="20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hu</a:t>
            </a:r>
            <a:r>
              <a:rPr sz="20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ết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3746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1585912"/>
            <a:ext cx="7848600" cy="28575"/>
          </a:xfrm>
          <a:custGeom>
            <a:avLst/>
            <a:gdLst/>
            <a:ahLst/>
            <a:cxnLst/>
            <a:rect l="l" t="t" r="r" b="b"/>
            <a:pathLst>
              <a:path w="7848600" h="28575">
                <a:moveTo>
                  <a:pt x="0" y="28575"/>
                </a:moveTo>
                <a:lnTo>
                  <a:pt x="7848600" y="28575"/>
                </a:lnTo>
                <a:lnTo>
                  <a:pt x="7848600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1585912"/>
            <a:ext cx="7848600" cy="28575"/>
          </a:xfrm>
          <a:custGeom>
            <a:avLst/>
            <a:gdLst/>
            <a:ahLst/>
            <a:cxnLst/>
            <a:rect l="l" t="t" r="r" b="b"/>
            <a:pathLst>
              <a:path w="7848600" h="28575">
                <a:moveTo>
                  <a:pt x="0" y="28575"/>
                </a:moveTo>
                <a:lnTo>
                  <a:pt x="7848600" y="28575"/>
                </a:lnTo>
                <a:lnTo>
                  <a:pt x="7848600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57680" y="321945"/>
            <a:ext cx="5665783" cy="1141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145"/>
              </a:lnSpc>
              <a:spcBef>
                <a:spcPts val="207"/>
              </a:spcBef>
            </a:pPr>
            <a:r>
              <a:rPr sz="5925" b="1" spc="-14" baseline="3456" dirty="0">
                <a:solidFill>
                  <a:srgbClr val="0033CC"/>
                </a:solidFill>
                <a:latin typeface="Calibri"/>
                <a:cs typeface="Calibri"/>
              </a:rPr>
              <a:t>T</a:t>
            </a:r>
            <a:r>
              <a:rPr sz="5925" b="1" spc="-34" baseline="3456" dirty="0">
                <a:solidFill>
                  <a:srgbClr val="0033CC"/>
                </a:solidFill>
                <a:latin typeface="Calibri"/>
                <a:cs typeface="Calibri"/>
              </a:rPr>
              <a:t>H</a:t>
            </a:r>
            <a:r>
              <a:rPr sz="5925" b="1" spc="0" baseline="3456" dirty="0">
                <a:solidFill>
                  <a:srgbClr val="0033CC"/>
                </a:solidFill>
                <a:latin typeface="Calibri"/>
                <a:cs typeface="Calibri"/>
              </a:rPr>
              <a:t>A</a:t>
            </a:r>
            <a:r>
              <a:rPr sz="5925" b="1" spc="74" baseline="3456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5925" b="1" spc="-244" baseline="3456" dirty="0">
                <a:solidFill>
                  <a:srgbClr val="0033CC"/>
                </a:solidFill>
                <a:latin typeface="Calibri"/>
                <a:cs typeface="Calibri"/>
              </a:rPr>
              <a:t>T</a:t>
            </a:r>
            <a:r>
              <a:rPr sz="5925" b="1" spc="-64" baseline="3456" dirty="0">
                <a:solidFill>
                  <a:srgbClr val="0033CC"/>
                </a:solidFill>
                <a:latin typeface="Calibri"/>
                <a:cs typeface="Calibri"/>
              </a:rPr>
              <a:t>r</a:t>
            </a:r>
            <a:r>
              <a:rPr sz="5925" b="1" spc="34" baseline="3456" dirty="0">
                <a:solidFill>
                  <a:srgbClr val="0033CC"/>
                </a:solidFill>
                <a:latin typeface="Calibri"/>
                <a:cs typeface="Calibri"/>
              </a:rPr>
              <a:t>o</a:t>
            </a:r>
            <a:r>
              <a:rPr sz="5925" b="1" spc="-34" baseline="3456" dirty="0">
                <a:solidFill>
                  <a:srgbClr val="0033CC"/>
                </a:solidFill>
                <a:latin typeface="Calibri"/>
                <a:cs typeface="Calibri"/>
              </a:rPr>
              <a:t>n</a:t>
            </a:r>
            <a:r>
              <a:rPr sz="5925" b="1" spc="0" baseline="3456" dirty="0">
                <a:solidFill>
                  <a:srgbClr val="0033CC"/>
                </a:solidFill>
                <a:latin typeface="Calibri"/>
                <a:cs typeface="Calibri"/>
              </a:rPr>
              <a:t>g</a:t>
            </a:r>
            <a:r>
              <a:rPr sz="5925" b="1" spc="154" baseline="3456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5925" b="1" spc="-89" baseline="3456" dirty="0">
                <a:solidFill>
                  <a:srgbClr val="0033CC"/>
                </a:solidFill>
                <a:latin typeface="Calibri"/>
                <a:cs typeface="Calibri"/>
              </a:rPr>
              <a:t>X</a:t>
            </a:r>
            <a:r>
              <a:rPr sz="5925" b="1" spc="-34" baseline="3456" dirty="0">
                <a:solidFill>
                  <a:srgbClr val="0033CC"/>
                </a:solidFill>
                <a:latin typeface="Calibri"/>
                <a:cs typeface="Calibri"/>
              </a:rPr>
              <a:t>u</a:t>
            </a:r>
            <a:r>
              <a:rPr sz="5925" b="1" spc="-9" baseline="3456" dirty="0">
                <a:solidFill>
                  <a:srgbClr val="0033CC"/>
                </a:solidFill>
                <a:latin typeface="Calibri"/>
                <a:cs typeface="Calibri"/>
              </a:rPr>
              <a:t>ấ</a:t>
            </a:r>
            <a:r>
              <a:rPr sz="5925" b="1" spc="0" baseline="3456" dirty="0">
                <a:solidFill>
                  <a:srgbClr val="0033CC"/>
                </a:solidFill>
                <a:latin typeface="Calibri"/>
                <a:cs typeface="Calibri"/>
              </a:rPr>
              <a:t>t</a:t>
            </a:r>
            <a:r>
              <a:rPr sz="5925" b="1" spc="68" baseline="3456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5925" b="1" spc="-34" baseline="3456" dirty="0">
                <a:solidFill>
                  <a:srgbClr val="0033CC"/>
                </a:solidFill>
                <a:latin typeface="Calibri"/>
                <a:cs typeface="Calibri"/>
              </a:rPr>
              <a:t>Hu</a:t>
            </a:r>
            <a:r>
              <a:rPr sz="5925" b="1" spc="-84" baseline="3456" dirty="0">
                <a:solidFill>
                  <a:srgbClr val="0033CC"/>
                </a:solidFill>
                <a:latin typeface="Calibri"/>
                <a:cs typeface="Calibri"/>
              </a:rPr>
              <a:t>y</a:t>
            </a:r>
            <a:r>
              <a:rPr sz="5925" b="1" spc="19" baseline="3456" dirty="0">
                <a:solidFill>
                  <a:srgbClr val="0033CC"/>
                </a:solidFill>
                <a:latin typeface="Calibri"/>
                <a:cs typeface="Calibri"/>
              </a:rPr>
              <a:t>ế</a:t>
            </a:r>
            <a:r>
              <a:rPr sz="5925" b="1" spc="0" baseline="3456" dirty="0">
                <a:solidFill>
                  <a:srgbClr val="0033CC"/>
                </a:solidFill>
                <a:latin typeface="Calibri"/>
                <a:cs typeface="Calibri"/>
              </a:rPr>
              <a:t>t</a:t>
            </a:r>
            <a:r>
              <a:rPr sz="5925" b="1" spc="148" baseline="3456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5925" b="1" spc="0" baseline="3456" dirty="0">
                <a:solidFill>
                  <a:srgbClr val="0033CC"/>
                </a:solidFill>
                <a:latin typeface="Calibri"/>
                <a:cs typeface="Calibri"/>
              </a:rPr>
              <a:t>Não</a:t>
            </a:r>
            <a:endParaRPr sz="3950">
              <a:latin typeface="Calibri"/>
              <a:cs typeface="Calibri"/>
            </a:endParaRPr>
          </a:p>
          <a:p>
            <a:pPr marL="1001331" marR="1026106" algn="ctr">
              <a:lnSpc>
                <a:spcPts val="4805"/>
              </a:lnSpc>
              <a:spcBef>
                <a:spcPts val="32"/>
              </a:spcBef>
            </a:pPr>
            <a:r>
              <a:rPr sz="5925" b="1" spc="0" baseline="1382" dirty="0">
                <a:solidFill>
                  <a:srgbClr val="0033CC"/>
                </a:solidFill>
                <a:latin typeface="Calibri"/>
                <a:cs typeface="Calibri"/>
              </a:rPr>
              <a:t>A</a:t>
            </a:r>
            <a:r>
              <a:rPr sz="5925" b="1" spc="-44" baseline="1382" dirty="0">
                <a:solidFill>
                  <a:srgbClr val="0033CC"/>
                </a:solidFill>
                <a:latin typeface="Calibri"/>
                <a:cs typeface="Calibri"/>
              </a:rPr>
              <a:t>H</a:t>
            </a:r>
            <a:r>
              <a:rPr sz="5925" b="1" spc="0" baseline="1382" dirty="0">
                <a:solidFill>
                  <a:srgbClr val="0033CC"/>
                </a:solidFill>
                <a:latin typeface="Calibri"/>
                <a:cs typeface="Calibri"/>
              </a:rPr>
              <a:t>A</a:t>
            </a:r>
            <a:r>
              <a:rPr sz="5925" b="1" spc="-144" baseline="1382" dirty="0">
                <a:solidFill>
                  <a:srgbClr val="0033CC"/>
                </a:solidFill>
                <a:latin typeface="Calibri"/>
                <a:cs typeface="Calibri"/>
              </a:rPr>
              <a:t>/</a:t>
            </a:r>
            <a:r>
              <a:rPr sz="5925" b="1" spc="0" baseline="1382" dirty="0">
                <a:solidFill>
                  <a:srgbClr val="0033CC"/>
                </a:solidFill>
                <a:latin typeface="Calibri"/>
                <a:cs typeface="Calibri"/>
              </a:rPr>
              <a:t>A</a:t>
            </a:r>
            <a:r>
              <a:rPr sz="5925" b="1" spc="-84" baseline="1382" dirty="0">
                <a:solidFill>
                  <a:srgbClr val="0033CC"/>
                </a:solidFill>
                <a:latin typeface="Calibri"/>
                <a:cs typeface="Calibri"/>
              </a:rPr>
              <a:t>S</a:t>
            </a:r>
            <a:r>
              <a:rPr sz="5925" b="1" spc="0" baseline="1382" dirty="0">
                <a:solidFill>
                  <a:srgbClr val="0033CC"/>
                </a:solidFill>
                <a:latin typeface="Calibri"/>
                <a:cs typeface="Calibri"/>
              </a:rPr>
              <a:t>A</a:t>
            </a:r>
            <a:r>
              <a:rPr sz="5925" b="1" spc="139" baseline="1382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5925" b="1" spc="19" baseline="1382" dirty="0">
                <a:solidFill>
                  <a:srgbClr val="0033CC"/>
                </a:solidFill>
                <a:latin typeface="Calibri"/>
                <a:cs typeface="Calibri"/>
              </a:rPr>
              <a:t>7</a:t>
            </a:r>
            <a:r>
              <a:rPr sz="5925" b="1" spc="-19" baseline="1382" dirty="0">
                <a:solidFill>
                  <a:srgbClr val="0033CC"/>
                </a:solidFill>
                <a:latin typeface="Calibri"/>
                <a:cs typeface="Calibri"/>
              </a:rPr>
              <a:t>-</a:t>
            </a:r>
            <a:r>
              <a:rPr sz="5925" b="1" spc="9" baseline="1382" dirty="0">
                <a:solidFill>
                  <a:srgbClr val="0033CC"/>
                </a:solidFill>
                <a:latin typeface="Calibri"/>
                <a:cs typeface="Calibri"/>
              </a:rPr>
              <a:t>2015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709483"/>
            <a:ext cx="7323717" cy="9218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531">
              <a:lnSpc>
                <a:spcPts val="3379"/>
              </a:lnSpc>
              <a:spcBef>
                <a:spcPts val="169"/>
              </a:spcBef>
            </a:pPr>
            <a:r>
              <a:rPr sz="4800" b="1" spc="9" baseline="3413" dirty="0">
                <a:latin typeface="Calibri"/>
                <a:cs typeface="Calibri"/>
              </a:rPr>
              <a:t>1</a:t>
            </a:r>
            <a:r>
              <a:rPr sz="4800" b="1" spc="0" baseline="3413" dirty="0">
                <a:latin typeface="Calibri"/>
                <a:cs typeface="Calibri"/>
              </a:rPr>
              <a:t>/</a:t>
            </a:r>
            <a:r>
              <a:rPr sz="4800" b="1" spc="29" baseline="3413" dirty="0">
                <a:latin typeface="Calibri"/>
                <a:cs typeface="Calibri"/>
              </a:rPr>
              <a:t> </a:t>
            </a:r>
            <a:r>
              <a:rPr sz="4800" b="1" spc="0" baseline="3413" dirty="0">
                <a:latin typeface="Calibri"/>
                <a:cs typeface="Calibri"/>
              </a:rPr>
              <a:t>B</a:t>
            </a:r>
            <a:r>
              <a:rPr sz="4800" b="1" spc="14" baseline="3413" dirty="0">
                <a:latin typeface="Calibri"/>
                <a:cs typeface="Calibri"/>
              </a:rPr>
              <a:t>ệ</a:t>
            </a:r>
            <a:r>
              <a:rPr sz="4800" b="1" spc="0" baseline="3413" dirty="0">
                <a:latin typeface="Calibri"/>
                <a:cs typeface="Calibri"/>
              </a:rPr>
              <a:t>nh</a:t>
            </a:r>
            <a:r>
              <a:rPr sz="4800" b="1" spc="-66" baseline="3413" dirty="0">
                <a:latin typeface="Calibri"/>
                <a:cs typeface="Calibri"/>
              </a:rPr>
              <a:t> </a:t>
            </a:r>
            <a:r>
              <a:rPr sz="4800" b="1" spc="0" baseline="3413" dirty="0">
                <a:latin typeface="Calibri"/>
                <a:cs typeface="Calibri"/>
              </a:rPr>
              <a:t>n</a:t>
            </a:r>
            <a:r>
              <a:rPr sz="4800" b="1" spc="-9" baseline="3413" dirty="0">
                <a:latin typeface="Calibri"/>
                <a:cs typeface="Calibri"/>
              </a:rPr>
              <a:t>h</a:t>
            </a:r>
            <a:r>
              <a:rPr sz="4800" b="1" spc="-19" baseline="3413" dirty="0">
                <a:latin typeface="Calibri"/>
                <a:cs typeface="Calibri"/>
              </a:rPr>
              <a:t>â</a:t>
            </a:r>
            <a:r>
              <a:rPr sz="4800" b="1" spc="0" baseline="3413" dirty="0">
                <a:latin typeface="Calibri"/>
                <a:cs typeface="Calibri"/>
              </a:rPr>
              <a:t>n</a:t>
            </a:r>
            <a:r>
              <a:rPr sz="4800" b="1" spc="87" baseline="3413" dirty="0">
                <a:latin typeface="Calibri"/>
                <a:cs typeface="Calibri"/>
              </a:rPr>
              <a:t> </a:t>
            </a:r>
            <a:r>
              <a:rPr sz="4800" b="1" spc="19" baseline="3413" dirty="0">
                <a:latin typeface="Calibri"/>
                <a:cs typeface="Calibri"/>
              </a:rPr>
              <a:t>X</a:t>
            </a:r>
            <a:r>
              <a:rPr sz="4800" b="1" spc="-9" baseline="3413" dirty="0">
                <a:latin typeface="Calibri"/>
                <a:cs typeface="Calibri"/>
              </a:rPr>
              <a:t>H</a:t>
            </a:r>
            <a:r>
              <a:rPr sz="4800" b="1" spc="0" baseline="3413" dirty="0">
                <a:latin typeface="Calibri"/>
                <a:cs typeface="Calibri"/>
              </a:rPr>
              <a:t>N</a:t>
            </a:r>
            <a:r>
              <a:rPr sz="4800" b="1" spc="-16" baseline="3413" dirty="0">
                <a:latin typeface="Calibri"/>
                <a:cs typeface="Calibri"/>
              </a:rPr>
              <a:t> </a:t>
            </a:r>
            <a:r>
              <a:rPr sz="4800" b="1" spc="-29" baseline="3413" dirty="0">
                <a:latin typeface="Calibri"/>
                <a:cs typeface="Calibri"/>
              </a:rPr>
              <a:t>v</a:t>
            </a:r>
            <a:r>
              <a:rPr sz="4800" b="1" spc="-14" baseline="3413" dirty="0">
                <a:latin typeface="Calibri"/>
                <a:cs typeface="Calibri"/>
              </a:rPr>
              <a:t>ớ</a:t>
            </a:r>
            <a:r>
              <a:rPr sz="4800" b="1" spc="0" baseline="3413" dirty="0">
                <a:latin typeface="Calibri"/>
                <a:cs typeface="Calibri"/>
              </a:rPr>
              <a:t>i</a:t>
            </a:r>
            <a:r>
              <a:rPr sz="4800" b="1" spc="13" baseline="3413" dirty="0">
                <a:latin typeface="Calibri"/>
                <a:cs typeface="Calibri"/>
              </a:rPr>
              <a:t> </a:t>
            </a:r>
            <a:r>
              <a:rPr sz="4800" b="1" spc="-9" baseline="3413" dirty="0">
                <a:latin typeface="Calibri"/>
                <a:cs typeface="Calibri"/>
              </a:rPr>
              <a:t>H</a:t>
            </a:r>
            <a:r>
              <a:rPr sz="4800" b="1" spc="-229" baseline="3413" dirty="0">
                <a:latin typeface="Calibri"/>
                <a:cs typeface="Calibri"/>
              </a:rPr>
              <a:t>A</a:t>
            </a:r>
            <a:r>
              <a:rPr sz="4800" b="1" spc="50" baseline="3413" dirty="0">
                <a:latin typeface="Calibri"/>
                <a:cs typeface="Calibri"/>
              </a:rPr>
              <a:t>T</a:t>
            </a:r>
            <a:r>
              <a:rPr sz="4800" b="1" spc="0" baseline="3413" dirty="0">
                <a:latin typeface="Calibri"/>
                <a:cs typeface="Calibri"/>
              </a:rPr>
              <a:t>T</a:t>
            </a:r>
            <a:r>
              <a:rPr sz="4800" b="1" spc="-25" baseline="3413" dirty="0">
                <a:latin typeface="Calibri"/>
                <a:cs typeface="Calibri"/>
              </a:rPr>
              <a:t> </a:t>
            </a:r>
            <a:r>
              <a:rPr sz="4800" b="1" spc="-29" baseline="3413" dirty="0" err="1">
                <a:latin typeface="Calibri"/>
                <a:cs typeface="Calibri"/>
              </a:rPr>
              <a:t>g</a:t>
            </a:r>
            <a:r>
              <a:rPr sz="4800" b="1" spc="25" baseline="3413" dirty="0" err="1">
                <a:latin typeface="Calibri"/>
                <a:cs typeface="Calibri"/>
              </a:rPr>
              <a:t>i</a:t>
            </a:r>
            <a:r>
              <a:rPr sz="4800" b="1" spc="9" baseline="3413" dirty="0" err="1">
                <a:latin typeface="Calibri"/>
                <a:cs typeface="Calibri"/>
              </a:rPr>
              <a:t>ữ</a:t>
            </a:r>
            <a:r>
              <a:rPr sz="4800" b="1" spc="0" baseline="3413" dirty="0" err="1">
                <a:latin typeface="Calibri"/>
                <a:cs typeface="Calibri"/>
              </a:rPr>
              <a:t>a</a:t>
            </a:r>
            <a:r>
              <a:rPr sz="4800" b="1" spc="-31" baseline="3413" dirty="0">
                <a:latin typeface="Calibri"/>
                <a:cs typeface="Calibri"/>
              </a:rPr>
              <a:t> </a:t>
            </a:r>
            <a:r>
              <a:rPr sz="4800" b="1" spc="9" baseline="3413" dirty="0">
                <a:latin typeface="Calibri"/>
                <a:cs typeface="Calibri"/>
              </a:rPr>
              <a:t>1</a:t>
            </a:r>
            <a:r>
              <a:rPr lang="en-US" sz="4800" b="1" spc="9" baseline="3413" dirty="0">
                <a:latin typeface="Calibri"/>
                <a:cs typeface="Calibri"/>
              </a:rPr>
              <a:t>8</a:t>
            </a:r>
            <a:r>
              <a:rPr sz="4800" b="1" spc="19" baseline="3413" dirty="0">
                <a:latin typeface="Calibri"/>
                <a:cs typeface="Calibri"/>
              </a:rPr>
              <a:t>0</a:t>
            </a:r>
            <a:r>
              <a:rPr sz="4800" b="1" spc="0" baseline="3413" dirty="0">
                <a:latin typeface="Calibri"/>
                <a:cs typeface="Calibri"/>
              </a:rPr>
              <a:t>-</a:t>
            </a:r>
            <a:endParaRPr sz="3200" dirty="0">
              <a:latin typeface="Calibri"/>
              <a:cs typeface="Calibri"/>
            </a:endParaRPr>
          </a:p>
          <a:p>
            <a:pPr marL="355917">
              <a:lnSpc>
                <a:spcPts val="3829"/>
              </a:lnSpc>
              <a:spcBef>
                <a:spcPts val="22"/>
              </a:spcBef>
            </a:pPr>
            <a:r>
              <a:rPr sz="4800" b="1" spc="9" baseline="1706" dirty="0">
                <a:latin typeface="Calibri"/>
                <a:cs typeface="Calibri"/>
              </a:rPr>
              <a:t>220</a:t>
            </a:r>
            <a:r>
              <a:rPr sz="4800" b="1" spc="0" baseline="1706" dirty="0">
                <a:latin typeface="Calibri"/>
                <a:cs typeface="Calibri"/>
              </a:rPr>
              <a:t>mmHg</a:t>
            </a:r>
            <a:r>
              <a:rPr sz="4800" b="1" spc="-14" baseline="1706" dirty="0">
                <a:latin typeface="Calibri"/>
                <a:cs typeface="Calibri"/>
              </a:rPr>
              <a:t> </a:t>
            </a:r>
            <a:r>
              <a:rPr sz="4800" b="1" spc="0" baseline="1706" dirty="0">
                <a:latin typeface="Calibri"/>
                <a:cs typeface="Calibri"/>
              </a:rPr>
              <a:t>mà</a:t>
            </a:r>
            <a:r>
              <a:rPr sz="4800" b="1" spc="-23" baseline="1706" dirty="0">
                <a:latin typeface="Calibri"/>
                <a:cs typeface="Calibri"/>
              </a:rPr>
              <a:t> </a:t>
            </a:r>
            <a:r>
              <a:rPr sz="4800" b="1" spc="25" baseline="1706" dirty="0">
                <a:latin typeface="Calibri"/>
                <a:cs typeface="Calibri"/>
              </a:rPr>
              <a:t>k</a:t>
            </a:r>
            <a:r>
              <a:rPr sz="4800" b="1" spc="0" baseline="1706" dirty="0">
                <a:latin typeface="Calibri"/>
                <a:cs typeface="Calibri"/>
              </a:rPr>
              <a:t>h</a:t>
            </a:r>
            <a:r>
              <a:rPr sz="4800" b="1" spc="-14" baseline="1706" dirty="0">
                <a:latin typeface="Calibri"/>
                <a:cs typeface="Calibri"/>
              </a:rPr>
              <a:t>ô</a:t>
            </a:r>
            <a:r>
              <a:rPr sz="4800" b="1" spc="0" baseline="1706" dirty="0">
                <a:latin typeface="Calibri"/>
                <a:cs typeface="Calibri"/>
              </a:rPr>
              <a:t>ng</a:t>
            </a:r>
            <a:r>
              <a:rPr sz="4800" b="1" spc="1" baseline="1706" dirty="0">
                <a:latin typeface="Calibri"/>
                <a:cs typeface="Calibri"/>
              </a:rPr>
              <a:t> </a:t>
            </a:r>
            <a:r>
              <a:rPr sz="4800" b="1" spc="0" baseline="1706" dirty="0">
                <a:latin typeface="Calibri"/>
                <a:cs typeface="Calibri"/>
              </a:rPr>
              <a:t>ch</a:t>
            </a:r>
            <a:r>
              <a:rPr sz="4800" b="1" spc="-14" baseline="1706" dirty="0">
                <a:latin typeface="Calibri"/>
                <a:cs typeface="Calibri"/>
              </a:rPr>
              <a:t>ố</a:t>
            </a:r>
            <a:r>
              <a:rPr sz="4800" b="1" spc="0" baseline="1706" dirty="0">
                <a:latin typeface="Calibri"/>
                <a:cs typeface="Calibri"/>
              </a:rPr>
              <a:t>ng</a:t>
            </a:r>
            <a:r>
              <a:rPr sz="4800" b="1" spc="65" baseline="1706" dirty="0">
                <a:latin typeface="Calibri"/>
                <a:cs typeface="Calibri"/>
              </a:rPr>
              <a:t> </a:t>
            </a:r>
            <a:r>
              <a:rPr sz="4800" b="1" spc="0" baseline="1706" dirty="0">
                <a:latin typeface="Calibri"/>
                <a:cs typeface="Calibri"/>
              </a:rPr>
              <a:t>chỉ</a:t>
            </a:r>
            <a:r>
              <a:rPr sz="4800" b="1" spc="18" baseline="1706" dirty="0">
                <a:latin typeface="Calibri"/>
                <a:cs typeface="Calibri"/>
              </a:rPr>
              <a:t> </a:t>
            </a:r>
            <a:r>
              <a:rPr sz="4800" b="1" spc="-34" baseline="1706" dirty="0">
                <a:latin typeface="Calibri"/>
                <a:cs typeface="Calibri"/>
              </a:rPr>
              <a:t>đ</a:t>
            </a:r>
            <a:r>
              <a:rPr sz="4800" b="1" spc="25" baseline="1706" dirty="0">
                <a:latin typeface="Calibri"/>
                <a:cs typeface="Calibri"/>
              </a:rPr>
              <a:t>ị</a:t>
            </a:r>
            <a:r>
              <a:rPr sz="4800" b="1" spc="0" baseline="1706" dirty="0">
                <a:latin typeface="Calibri"/>
                <a:cs typeface="Calibri"/>
              </a:rPr>
              <a:t>nh</a:t>
            </a:r>
            <a:r>
              <a:rPr sz="4800" b="1" spc="5" baseline="1706" dirty="0">
                <a:latin typeface="Calibri"/>
                <a:cs typeface="Calibri"/>
              </a:rPr>
              <a:t> </a:t>
            </a:r>
            <a:r>
              <a:rPr sz="4800" b="1" spc="-34" baseline="1706" dirty="0">
                <a:latin typeface="Calibri"/>
                <a:cs typeface="Calibri"/>
              </a:rPr>
              <a:t>đ</a:t>
            </a:r>
            <a:r>
              <a:rPr sz="4800" b="1" spc="25" baseline="1706" dirty="0">
                <a:latin typeface="Calibri"/>
                <a:cs typeface="Calibri"/>
              </a:rPr>
              <a:t>iề</a:t>
            </a:r>
            <a:r>
              <a:rPr sz="4800" b="1" spc="0" baseline="1706" dirty="0">
                <a:latin typeface="Calibri"/>
                <a:cs typeface="Calibri"/>
              </a:rPr>
              <a:t>u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9395" y="2195766"/>
            <a:ext cx="473759" cy="435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9"/>
              </a:lnSpc>
              <a:spcBef>
                <a:spcPts val="169"/>
              </a:spcBef>
            </a:pPr>
            <a:r>
              <a:rPr sz="4800" b="1" spc="0" baseline="3413" dirty="0">
                <a:latin typeface="Calibri"/>
                <a:cs typeface="Calibri"/>
              </a:rPr>
              <a:t>t</a:t>
            </a:r>
            <a:r>
              <a:rPr sz="4800" b="1" spc="-15" baseline="3413" dirty="0">
                <a:latin typeface="Calibri"/>
                <a:cs typeface="Calibri"/>
              </a:rPr>
              <a:t>r</a:t>
            </a:r>
            <a:r>
              <a:rPr sz="4800" b="1" spc="0" baseline="3413" dirty="0">
                <a:latin typeface="Calibri"/>
                <a:cs typeface="Calibri"/>
              </a:rPr>
              <a:t>ị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6575" y="2682176"/>
            <a:ext cx="8113246" cy="3968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917">
              <a:lnSpc>
                <a:spcPts val="3379"/>
              </a:lnSpc>
              <a:spcBef>
                <a:spcPts val="169"/>
              </a:spcBef>
            </a:pPr>
            <a:r>
              <a:rPr sz="4800" b="1" spc="-4" baseline="3413" dirty="0">
                <a:latin typeface="Calibri"/>
                <a:cs typeface="Calibri"/>
              </a:rPr>
              <a:t>h</a:t>
            </a:r>
            <a:r>
              <a:rPr sz="4800" b="1" spc="0" baseline="3413" dirty="0">
                <a:latin typeface="Calibri"/>
                <a:cs typeface="Calibri"/>
              </a:rPr>
              <a:t>ạ</a:t>
            </a:r>
            <a:r>
              <a:rPr sz="4800" b="1" spc="-31" baseline="3413" dirty="0">
                <a:latin typeface="Calibri"/>
                <a:cs typeface="Calibri"/>
              </a:rPr>
              <a:t> </a:t>
            </a:r>
            <a:r>
              <a:rPr sz="4800" b="1" spc="-19" baseline="3413" dirty="0">
                <a:latin typeface="Calibri"/>
                <a:cs typeface="Calibri"/>
              </a:rPr>
              <a:t>á</a:t>
            </a:r>
            <a:r>
              <a:rPr sz="4800" b="1" spc="-4" baseline="3413" dirty="0">
                <a:latin typeface="Calibri"/>
                <a:cs typeface="Calibri"/>
              </a:rPr>
              <a:t>p</a:t>
            </a:r>
            <a:r>
              <a:rPr sz="4800" b="1" spc="0" baseline="3413" dirty="0">
                <a:latin typeface="Calibri"/>
                <a:cs typeface="Calibri"/>
              </a:rPr>
              <a:t>,</a:t>
            </a:r>
            <a:r>
              <a:rPr sz="4800" b="1" spc="61" baseline="3413" dirty="0">
                <a:latin typeface="Calibri"/>
                <a:cs typeface="Calibri"/>
              </a:rPr>
              <a:t> </a:t>
            </a:r>
            <a:r>
              <a:rPr sz="4800" b="1" spc="-4" baseline="3413" dirty="0">
                <a:latin typeface="Calibri"/>
                <a:cs typeface="Calibri"/>
              </a:rPr>
              <a:t>h</a:t>
            </a:r>
            <a:r>
              <a:rPr sz="4800" b="1" spc="0" baseline="3413" dirty="0">
                <a:latin typeface="Calibri"/>
                <a:cs typeface="Calibri"/>
              </a:rPr>
              <a:t>ạ</a:t>
            </a:r>
            <a:r>
              <a:rPr sz="4800" b="1" spc="-36" baseline="3413" dirty="0">
                <a:latin typeface="Calibri"/>
                <a:cs typeface="Calibri"/>
              </a:rPr>
              <a:t> </a:t>
            </a:r>
            <a:r>
              <a:rPr sz="4800" b="1" spc="-9" baseline="3413" dirty="0">
                <a:latin typeface="Calibri"/>
                <a:cs typeface="Calibri"/>
              </a:rPr>
              <a:t>H</a:t>
            </a:r>
            <a:r>
              <a:rPr sz="4800" b="1" spc="0" baseline="3413" dirty="0">
                <a:latin typeface="Calibri"/>
                <a:cs typeface="Calibri"/>
              </a:rPr>
              <a:t>A</a:t>
            </a:r>
            <a:r>
              <a:rPr sz="4800" b="1" spc="59" baseline="3413" dirty="0">
                <a:latin typeface="Calibri"/>
                <a:cs typeface="Calibri"/>
              </a:rPr>
              <a:t> </a:t>
            </a:r>
            <a:r>
              <a:rPr sz="4800" b="1" spc="0" baseline="3413" dirty="0">
                <a:latin typeface="Calibri"/>
                <a:cs typeface="Calibri"/>
              </a:rPr>
              <a:t>c</a:t>
            </a:r>
            <a:r>
              <a:rPr sz="4800" b="1" spc="-19" baseline="3413" dirty="0">
                <a:latin typeface="Calibri"/>
                <a:cs typeface="Calibri"/>
              </a:rPr>
              <a:t>ấ</a:t>
            </a:r>
            <a:r>
              <a:rPr sz="4800" b="1" spc="0" baseline="3413" dirty="0">
                <a:latin typeface="Calibri"/>
                <a:cs typeface="Calibri"/>
              </a:rPr>
              <a:t>p</a:t>
            </a:r>
            <a:r>
              <a:rPr sz="4800" b="1" spc="-8" baseline="3413" dirty="0">
                <a:latin typeface="Calibri"/>
                <a:cs typeface="Calibri"/>
              </a:rPr>
              <a:t> </a:t>
            </a:r>
            <a:r>
              <a:rPr sz="4800" b="1" spc="-34" baseline="3413" dirty="0">
                <a:latin typeface="Calibri"/>
                <a:cs typeface="Calibri"/>
              </a:rPr>
              <a:t>đ</a:t>
            </a:r>
            <a:r>
              <a:rPr sz="4800" b="1" spc="25" baseline="3413" dirty="0">
                <a:latin typeface="Calibri"/>
                <a:cs typeface="Calibri"/>
              </a:rPr>
              <a:t>ế</a:t>
            </a:r>
            <a:r>
              <a:rPr sz="4800" b="1" spc="0" baseline="3413" dirty="0">
                <a:latin typeface="Calibri"/>
                <a:cs typeface="Calibri"/>
              </a:rPr>
              <a:t>n</a:t>
            </a:r>
            <a:r>
              <a:rPr sz="4800" b="1" spc="-14" baseline="3413" dirty="0">
                <a:latin typeface="Calibri"/>
                <a:cs typeface="Calibri"/>
              </a:rPr>
              <a:t> </a:t>
            </a:r>
            <a:r>
              <a:rPr sz="4800" b="1" spc="9" baseline="3413" dirty="0">
                <a:latin typeface="Calibri"/>
                <a:cs typeface="Calibri"/>
              </a:rPr>
              <a:t>140</a:t>
            </a:r>
            <a:r>
              <a:rPr sz="4800" b="1" spc="0" baseline="3413" dirty="0">
                <a:latin typeface="Calibri"/>
                <a:cs typeface="Calibri"/>
              </a:rPr>
              <a:t>mmHg</a:t>
            </a:r>
            <a:r>
              <a:rPr sz="4800" b="1" spc="60" baseline="3413" dirty="0">
                <a:latin typeface="Calibri"/>
                <a:cs typeface="Calibri"/>
              </a:rPr>
              <a:t> </a:t>
            </a:r>
            <a:r>
              <a:rPr sz="4800" b="1" spc="29" baseline="3413" dirty="0">
                <a:latin typeface="Calibri"/>
                <a:cs typeface="Calibri"/>
              </a:rPr>
              <a:t>l</a:t>
            </a:r>
            <a:r>
              <a:rPr sz="4800" b="1" spc="0" baseline="3413" dirty="0">
                <a:latin typeface="Calibri"/>
                <a:cs typeface="Calibri"/>
              </a:rPr>
              <a:t>à</a:t>
            </a:r>
            <a:r>
              <a:rPr sz="4800" b="1" spc="-41" baseline="3413" dirty="0">
                <a:latin typeface="Calibri"/>
                <a:cs typeface="Calibri"/>
              </a:rPr>
              <a:t> </a:t>
            </a:r>
            <a:r>
              <a:rPr sz="4800" b="1" spc="-19" baseline="3413" dirty="0">
                <a:latin typeface="Calibri"/>
                <a:cs typeface="Calibri"/>
              </a:rPr>
              <a:t>a</a:t>
            </a:r>
            <a:r>
              <a:rPr sz="4800" b="1" spc="0" baseline="3413" dirty="0">
                <a:latin typeface="Calibri"/>
                <a:cs typeface="Calibri"/>
              </a:rPr>
              <a:t>n</a:t>
            </a:r>
            <a:r>
              <a:rPr sz="4800" b="1" spc="-21" baseline="3413" dirty="0">
                <a:latin typeface="Calibri"/>
                <a:cs typeface="Calibri"/>
              </a:rPr>
              <a:t> </a:t>
            </a:r>
            <a:r>
              <a:rPr sz="4800" b="1" spc="0" baseline="3413" dirty="0">
                <a:latin typeface="Calibri"/>
                <a:cs typeface="Calibri"/>
              </a:rPr>
              <a:t>to</a:t>
            </a:r>
            <a:r>
              <a:rPr sz="4800" b="1" spc="-19" baseline="3413" dirty="0">
                <a:latin typeface="Calibri"/>
                <a:cs typeface="Calibri"/>
              </a:rPr>
              <a:t>à</a:t>
            </a:r>
            <a:r>
              <a:rPr sz="4800" b="1" spc="0" baseline="3413" dirty="0">
                <a:latin typeface="Calibri"/>
                <a:cs typeface="Calibri"/>
              </a:rPr>
              <a:t>n</a:t>
            </a:r>
            <a:r>
              <a:rPr sz="4800" b="1" spc="11" baseline="3413" dirty="0">
                <a:latin typeface="Calibri"/>
                <a:cs typeface="Calibri"/>
              </a:rPr>
              <a:t> </a:t>
            </a:r>
            <a:r>
              <a:rPr sz="4800" b="1" i="1" spc="0" baseline="3413" dirty="0">
                <a:latin typeface="Calibri"/>
                <a:cs typeface="Calibri"/>
              </a:rPr>
              <a:t>( </a:t>
            </a:r>
            <a:r>
              <a:rPr sz="4800" b="1" i="1" spc="-34" baseline="3413" dirty="0">
                <a:latin typeface="Calibri"/>
                <a:cs typeface="Calibri"/>
              </a:rPr>
              <a:t>I</a:t>
            </a:r>
            <a:r>
              <a:rPr sz="4800" b="1" i="1" spc="0" baseline="3413" dirty="0">
                <a:latin typeface="Calibri"/>
                <a:cs typeface="Calibri"/>
              </a:rPr>
              <a:t>;</a:t>
            </a:r>
            <a:endParaRPr sz="3200" dirty="0">
              <a:latin typeface="Calibri"/>
              <a:cs typeface="Calibri"/>
            </a:endParaRPr>
          </a:p>
          <a:p>
            <a:pPr marL="355917" marR="31017">
              <a:lnSpc>
                <a:spcPct val="101725"/>
              </a:lnSpc>
            </a:pPr>
            <a:r>
              <a:rPr sz="3200" b="1" i="1" spc="0" dirty="0">
                <a:latin typeface="Calibri"/>
                <a:cs typeface="Calibri"/>
              </a:rPr>
              <a:t>A)</a:t>
            </a:r>
            <a:r>
              <a:rPr sz="3200" b="1" i="1" spc="29" dirty="0">
                <a:latin typeface="Calibri"/>
                <a:cs typeface="Calibri"/>
              </a:rPr>
              <a:t> </a:t>
            </a:r>
            <a:r>
              <a:rPr sz="3200" b="1" i="1" spc="-14" dirty="0">
                <a:latin typeface="Calibri"/>
                <a:cs typeface="Calibri"/>
              </a:rPr>
              <a:t>v</a:t>
            </a:r>
            <a:r>
              <a:rPr sz="3200" b="1" i="1" spc="0" dirty="0">
                <a:latin typeface="Calibri"/>
                <a:cs typeface="Calibri"/>
              </a:rPr>
              <a:t>à</a:t>
            </a:r>
            <a:r>
              <a:rPr sz="3200" b="1" i="1" spc="-25" dirty="0">
                <a:latin typeface="Calibri"/>
                <a:cs typeface="Calibri"/>
              </a:rPr>
              <a:t> </a:t>
            </a:r>
            <a:r>
              <a:rPr sz="3200" b="1" i="1" spc="19" dirty="0">
                <a:latin typeface="Calibri"/>
                <a:cs typeface="Calibri"/>
              </a:rPr>
              <a:t>c</a:t>
            </a:r>
            <a:r>
              <a:rPr sz="3200" b="1" i="1" spc="0" dirty="0">
                <a:latin typeface="Calibri"/>
                <a:cs typeface="Calibri"/>
              </a:rPr>
              <a:t>ó</a:t>
            </a:r>
            <a:r>
              <a:rPr sz="3200" b="1" i="1" spc="-94" dirty="0">
                <a:latin typeface="Calibri"/>
                <a:cs typeface="Calibri"/>
              </a:rPr>
              <a:t> </a:t>
            </a:r>
            <a:r>
              <a:rPr sz="3200" b="1" i="1" spc="0" dirty="0">
                <a:latin typeface="Calibri"/>
                <a:cs typeface="Calibri"/>
              </a:rPr>
              <a:t>t</a:t>
            </a:r>
            <a:r>
              <a:rPr sz="3200" b="1" i="1" spc="29" dirty="0">
                <a:latin typeface="Calibri"/>
                <a:cs typeface="Calibri"/>
              </a:rPr>
              <a:t>h</a:t>
            </a:r>
            <a:r>
              <a:rPr sz="3200" b="1" i="1" spc="0" dirty="0">
                <a:latin typeface="Calibri"/>
                <a:cs typeface="Calibri"/>
              </a:rPr>
              <a:t>ể</a:t>
            </a:r>
            <a:r>
              <a:rPr sz="3200" b="1" i="1" spc="-54" dirty="0">
                <a:latin typeface="Calibri"/>
                <a:cs typeface="Calibri"/>
              </a:rPr>
              <a:t> </a:t>
            </a:r>
            <a:r>
              <a:rPr sz="3200" b="1" i="1" spc="19" dirty="0">
                <a:latin typeface="Calibri"/>
                <a:cs typeface="Calibri"/>
              </a:rPr>
              <a:t>c</a:t>
            </a:r>
            <a:r>
              <a:rPr sz="3200" b="1" i="1" spc="0" dirty="0">
                <a:latin typeface="Calibri"/>
                <a:cs typeface="Calibri"/>
              </a:rPr>
              <a:t>ó</a:t>
            </a:r>
            <a:r>
              <a:rPr sz="3200" b="1" i="1" spc="-19" dirty="0">
                <a:latin typeface="Calibri"/>
                <a:cs typeface="Calibri"/>
              </a:rPr>
              <a:t> </a:t>
            </a:r>
            <a:r>
              <a:rPr sz="3200" b="1" i="1" spc="25" dirty="0" err="1">
                <a:latin typeface="Calibri"/>
                <a:cs typeface="Calibri"/>
              </a:rPr>
              <a:t>h</a:t>
            </a:r>
            <a:r>
              <a:rPr sz="3200" b="1" i="1" spc="29" dirty="0" err="1">
                <a:latin typeface="Calibri"/>
                <a:cs typeface="Calibri"/>
              </a:rPr>
              <a:t>i</a:t>
            </a:r>
            <a:r>
              <a:rPr sz="3200" b="1" i="1" spc="-9" dirty="0" err="1">
                <a:latin typeface="Calibri"/>
                <a:cs typeface="Calibri"/>
              </a:rPr>
              <a:t>ệ</a:t>
            </a:r>
            <a:r>
              <a:rPr sz="3200" b="1" i="1" spc="0" dirty="0" err="1">
                <a:latin typeface="Calibri"/>
                <a:cs typeface="Calibri"/>
              </a:rPr>
              <a:t>u</a:t>
            </a:r>
            <a:r>
              <a:rPr sz="3200" b="1" i="1" spc="-82" dirty="0">
                <a:latin typeface="Calibri"/>
                <a:cs typeface="Calibri"/>
              </a:rPr>
              <a:t> </a:t>
            </a:r>
            <a:r>
              <a:rPr sz="3200" b="1" i="1" spc="19" dirty="0" err="1">
                <a:latin typeface="Calibri"/>
                <a:cs typeface="Calibri"/>
              </a:rPr>
              <a:t>q</a:t>
            </a:r>
            <a:r>
              <a:rPr lang="en-US" sz="3200" b="1" i="1" spc="25" dirty="0" err="1">
                <a:latin typeface="Calibri"/>
                <a:cs typeface="Calibri"/>
              </a:rPr>
              <a:t>uả</a:t>
            </a:r>
            <a:r>
              <a:rPr lang="en-US" sz="3200" b="1" i="1" spc="25" dirty="0">
                <a:latin typeface="Calibri"/>
                <a:cs typeface="Calibri"/>
              </a:rPr>
              <a:t> </a:t>
            </a:r>
            <a:r>
              <a:rPr sz="3200" b="1" i="1" spc="14" dirty="0" err="1">
                <a:latin typeface="Calibri"/>
                <a:cs typeface="Calibri"/>
              </a:rPr>
              <a:t>c</a:t>
            </a:r>
            <a:r>
              <a:rPr sz="3200" b="1" i="1" spc="19" dirty="0" err="1">
                <a:latin typeface="Calibri"/>
                <a:cs typeface="Calibri"/>
              </a:rPr>
              <a:t>ả</a:t>
            </a:r>
            <a:r>
              <a:rPr sz="3200" b="1" i="1" spc="0" dirty="0" err="1">
                <a:latin typeface="Calibri"/>
                <a:cs typeface="Calibri"/>
              </a:rPr>
              <a:t>i</a:t>
            </a:r>
            <a:r>
              <a:rPr sz="3200" b="1" i="1" spc="-42" dirty="0">
                <a:latin typeface="Calibri"/>
                <a:cs typeface="Calibri"/>
              </a:rPr>
              <a:t> </a:t>
            </a:r>
            <a:r>
              <a:rPr sz="3200" b="1" i="1" spc="0" dirty="0">
                <a:latin typeface="Calibri"/>
                <a:cs typeface="Calibri"/>
              </a:rPr>
              <a:t>t</a:t>
            </a:r>
            <a:r>
              <a:rPr sz="3200" b="1" i="1" spc="29" dirty="0">
                <a:latin typeface="Calibri"/>
                <a:cs typeface="Calibri"/>
              </a:rPr>
              <a:t>hi</a:t>
            </a:r>
            <a:r>
              <a:rPr sz="3200" b="1" i="1" spc="-9" dirty="0">
                <a:latin typeface="Calibri"/>
                <a:cs typeface="Calibri"/>
              </a:rPr>
              <a:t>ệ</a:t>
            </a:r>
            <a:r>
              <a:rPr sz="3200" b="1" i="1" spc="0" dirty="0">
                <a:latin typeface="Calibri"/>
                <a:cs typeface="Calibri"/>
              </a:rPr>
              <a:t>n</a:t>
            </a:r>
            <a:r>
              <a:rPr sz="3200" b="1" i="1" spc="-82" dirty="0">
                <a:latin typeface="Calibri"/>
                <a:cs typeface="Calibri"/>
              </a:rPr>
              <a:t> </a:t>
            </a:r>
            <a:r>
              <a:rPr sz="3200" b="1" i="1" spc="14" dirty="0">
                <a:latin typeface="Calibri"/>
                <a:cs typeface="Calibri"/>
              </a:rPr>
              <a:t>c</a:t>
            </a:r>
            <a:r>
              <a:rPr sz="3200" b="1" i="1" spc="25" dirty="0">
                <a:latin typeface="Calibri"/>
                <a:cs typeface="Calibri"/>
              </a:rPr>
              <a:t>h</a:t>
            </a:r>
            <a:r>
              <a:rPr sz="3200" b="1" i="1" spc="14" dirty="0">
                <a:latin typeface="Calibri"/>
                <a:cs typeface="Calibri"/>
              </a:rPr>
              <a:t>ứ</a:t>
            </a:r>
            <a:r>
              <a:rPr sz="3200" b="1" i="1" spc="0" dirty="0">
                <a:latin typeface="Calibri"/>
                <a:cs typeface="Calibri"/>
              </a:rPr>
              <a:t>c</a:t>
            </a:r>
            <a:r>
              <a:rPr sz="3200" b="1" i="1" spc="-118" dirty="0">
                <a:latin typeface="Calibri"/>
                <a:cs typeface="Calibri"/>
              </a:rPr>
              <a:t> </a:t>
            </a:r>
            <a:r>
              <a:rPr sz="3200" b="1" i="1" spc="25" dirty="0">
                <a:latin typeface="Calibri"/>
                <a:cs typeface="Calibri"/>
              </a:rPr>
              <a:t>n</a:t>
            </a:r>
            <a:r>
              <a:rPr sz="3200" b="1" i="1" spc="19" dirty="0">
                <a:latin typeface="Calibri"/>
                <a:cs typeface="Calibri"/>
              </a:rPr>
              <a:t>ă</a:t>
            </a:r>
            <a:r>
              <a:rPr sz="3200" b="1" i="1" spc="25" dirty="0">
                <a:latin typeface="Calibri"/>
                <a:cs typeface="Calibri"/>
              </a:rPr>
              <a:t>n</a:t>
            </a:r>
            <a:r>
              <a:rPr sz="3200" b="1" i="1" spc="0" dirty="0">
                <a:latin typeface="Calibri"/>
                <a:cs typeface="Calibri"/>
              </a:rPr>
              <a:t>g</a:t>
            </a:r>
            <a:endParaRPr sz="3200" dirty="0">
              <a:latin typeface="Calibri"/>
              <a:cs typeface="Calibri"/>
            </a:endParaRPr>
          </a:p>
          <a:p>
            <a:pPr marL="355917" marR="31017">
              <a:lnSpc>
                <a:spcPts val="3829"/>
              </a:lnSpc>
              <a:spcBef>
                <a:spcPts val="191"/>
              </a:spcBef>
            </a:pPr>
            <a:r>
              <a:rPr sz="4800" b="1" i="1" spc="-29" baseline="1706" dirty="0">
                <a:latin typeface="Calibri"/>
                <a:cs typeface="Calibri"/>
              </a:rPr>
              <a:t>(</a:t>
            </a:r>
            <a:r>
              <a:rPr sz="4800" b="1" i="1" spc="-34" baseline="1706" dirty="0">
                <a:latin typeface="Calibri"/>
                <a:cs typeface="Calibri"/>
              </a:rPr>
              <a:t>II</a:t>
            </a:r>
            <a:r>
              <a:rPr sz="4800" b="1" i="1" spc="25" baseline="1706" dirty="0">
                <a:latin typeface="Calibri"/>
                <a:cs typeface="Calibri"/>
              </a:rPr>
              <a:t>a</a:t>
            </a:r>
            <a:r>
              <a:rPr sz="4800" b="1" i="1" spc="0" baseline="1706" dirty="0">
                <a:latin typeface="Calibri"/>
                <a:cs typeface="Calibri"/>
              </a:rPr>
              <a:t>;</a:t>
            </a:r>
            <a:r>
              <a:rPr sz="4800" b="1" i="1" spc="87" baseline="1706" dirty="0">
                <a:latin typeface="Calibri"/>
                <a:cs typeface="Calibri"/>
              </a:rPr>
              <a:t> </a:t>
            </a:r>
            <a:r>
              <a:rPr sz="4800" b="1" i="1" spc="0" baseline="1706" dirty="0">
                <a:latin typeface="Calibri"/>
                <a:cs typeface="Calibri"/>
              </a:rPr>
              <a:t>B</a:t>
            </a:r>
            <a:r>
              <a:rPr sz="4800" b="1" i="1" spc="-39" baseline="1706" dirty="0">
                <a:latin typeface="Calibri"/>
                <a:cs typeface="Calibri"/>
              </a:rPr>
              <a:t>)</a:t>
            </a:r>
            <a:r>
              <a:rPr sz="4800" b="1" i="1" spc="0" baseline="1706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355917" marR="87776" indent="-343217">
              <a:lnSpc>
                <a:spcPct val="100708"/>
              </a:lnSpc>
              <a:spcBef>
                <a:spcPts val="515"/>
              </a:spcBef>
            </a:pPr>
            <a:r>
              <a:rPr sz="3200" b="1" spc="9" dirty="0">
                <a:latin typeface="Calibri"/>
                <a:cs typeface="Calibri"/>
              </a:rPr>
              <a:t>2</a:t>
            </a:r>
            <a:r>
              <a:rPr sz="3200" b="1" spc="0" dirty="0">
                <a:latin typeface="Calibri"/>
                <a:cs typeface="Calibri"/>
              </a:rPr>
              <a:t>/</a:t>
            </a:r>
            <a:r>
              <a:rPr sz="3200" b="1" spc="29" dirty="0">
                <a:latin typeface="Calibri"/>
                <a:cs typeface="Calibri"/>
              </a:rPr>
              <a:t> </a:t>
            </a:r>
            <a:r>
              <a:rPr sz="3200" b="1" spc="0" dirty="0">
                <a:latin typeface="Calibri"/>
                <a:cs typeface="Calibri"/>
              </a:rPr>
              <a:t>B</a:t>
            </a:r>
            <a:r>
              <a:rPr sz="3200" b="1" spc="14" dirty="0">
                <a:latin typeface="Calibri"/>
                <a:cs typeface="Calibri"/>
              </a:rPr>
              <a:t>ệ</a:t>
            </a:r>
            <a:r>
              <a:rPr sz="3200" b="1" spc="0" dirty="0">
                <a:latin typeface="Calibri"/>
                <a:cs typeface="Calibri"/>
              </a:rPr>
              <a:t>nh</a:t>
            </a:r>
            <a:r>
              <a:rPr sz="3200" b="1" spc="-66" dirty="0">
                <a:latin typeface="Calibri"/>
                <a:cs typeface="Calibri"/>
              </a:rPr>
              <a:t> </a:t>
            </a:r>
            <a:r>
              <a:rPr sz="3200" b="1" spc="0" dirty="0">
                <a:latin typeface="Calibri"/>
                <a:cs typeface="Calibri"/>
              </a:rPr>
              <a:t>n</a:t>
            </a:r>
            <a:r>
              <a:rPr sz="3200" b="1" spc="-9" dirty="0">
                <a:latin typeface="Calibri"/>
                <a:cs typeface="Calibri"/>
              </a:rPr>
              <a:t>h</a:t>
            </a:r>
            <a:r>
              <a:rPr sz="3200" b="1" spc="-19" dirty="0">
                <a:latin typeface="Calibri"/>
                <a:cs typeface="Calibri"/>
              </a:rPr>
              <a:t>â</a:t>
            </a:r>
            <a:r>
              <a:rPr sz="3200" b="1" spc="0" dirty="0">
                <a:latin typeface="Calibri"/>
                <a:cs typeface="Calibri"/>
              </a:rPr>
              <a:t>n</a:t>
            </a:r>
            <a:r>
              <a:rPr sz="3200" b="1" spc="87" dirty="0">
                <a:latin typeface="Calibri"/>
                <a:cs typeface="Calibri"/>
              </a:rPr>
              <a:t> </a:t>
            </a:r>
            <a:r>
              <a:rPr sz="3200" b="1" spc="19" dirty="0">
                <a:latin typeface="Calibri"/>
                <a:cs typeface="Calibri"/>
              </a:rPr>
              <a:t>X</a:t>
            </a:r>
            <a:r>
              <a:rPr sz="3200" b="1" spc="-9" dirty="0">
                <a:latin typeface="Calibri"/>
                <a:cs typeface="Calibri"/>
              </a:rPr>
              <a:t>H</a:t>
            </a:r>
            <a:r>
              <a:rPr sz="3200" b="1" spc="0" dirty="0">
                <a:latin typeface="Calibri"/>
                <a:cs typeface="Calibri"/>
              </a:rPr>
              <a:t>N</a:t>
            </a:r>
            <a:r>
              <a:rPr sz="3200" b="1" spc="-16" dirty="0">
                <a:latin typeface="Calibri"/>
                <a:cs typeface="Calibri"/>
              </a:rPr>
              <a:t> </a:t>
            </a:r>
            <a:r>
              <a:rPr sz="3200" b="1" spc="-29" dirty="0">
                <a:latin typeface="Calibri"/>
                <a:cs typeface="Calibri"/>
              </a:rPr>
              <a:t>v</a:t>
            </a:r>
            <a:r>
              <a:rPr sz="3200" b="1" spc="-14" dirty="0">
                <a:latin typeface="Calibri"/>
                <a:cs typeface="Calibri"/>
              </a:rPr>
              <a:t>ớ</a:t>
            </a:r>
            <a:r>
              <a:rPr sz="3200" b="1" spc="0" dirty="0">
                <a:latin typeface="Calibri"/>
                <a:cs typeface="Calibri"/>
              </a:rPr>
              <a:t>i</a:t>
            </a:r>
            <a:r>
              <a:rPr sz="3200" b="1" spc="13" dirty="0">
                <a:latin typeface="Calibri"/>
                <a:cs typeface="Calibri"/>
              </a:rPr>
              <a:t> </a:t>
            </a:r>
            <a:r>
              <a:rPr sz="3200" b="1" spc="-9" dirty="0">
                <a:latin typeface="Calibri"/>
                <a:cs typeface="Calibri"/>
              </a:rPr>
              <a:t>H</a:t>
            </a:r>
            <a:r>
              <a:rPr sz="3200" b="1" spc="-229" dirty="0">
                <a:latin typeface="Calibri"/>
                <a:cs typeface="Calibri"/>
              </a:rPr>
              <a:t>A</a:t>
            </a:r>
            <a:r>
              <a:rPr sz="3200" b="1" spc="50" dirty="0">
                <a:latin typeface="Calibri"/>
                <a:cs typeface="Calibri"/>
              </a:rPr>
              <a:t>T</a:t>
            </a:r>
            <a:r>
              <a:rPr sz="3200" b="1" spc="0" dirty="0">
                <a:latin typeface="Calibri"/>
                <a:cs typeface="Calibri"/>
              </a:rPr>
              <a:t>T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29" dirty="0">
                <a:latin typeface="Calibri"/>
                <a:cs typeface="Calibri"/>
              </a:rPr>
              <a:t>&gt;</a:t>
            </a:r>
            <a:r>
              <a:rPr sz="3200" b="1" spc="9" dirty="0">
                <a:latin typeface="Calibri"/>
                <a:cs typeface="Calibri"/>
              </a:rPr>
              <a:t>22</a:t>
            </a:r>
            <a:r>
              <a:rPr sz="3200" b="1" spc="0" dirty="0">
                <a:latin typeface="Calibri"/>
                <a:cs typeface="Calibri"/>
              </a:rPr>
              <a:t>0</a:t>
            </a:r>
            <a:r>
              <a:rPr sz="3200" b="1" spc="8" dirty="0">
                <a:latin typeface="Calibri"/>
                <a:cs typeface="Calibri"/>
              </a:rPr>
              <a:t> </a:t>
            </a:r>
            <a:r>
              <a:rPr sz="3200" b="1" spc="0" dirty="0">
                <a:latin typeface="Calibri"/>
                <a:cs typeface="Calibri"/>
              </a:rPr>
              <a:t>mm</a:t>
            </a:r>
            <a:r>
              <a:rPr sz="3200" b="1" spc="-49" dirty="0">
                <a:latin typeface="Calibri"/>
                <a:cs typeface="Calibri"/>
              </a:rPr>
              <a:t> </a:t>
            </a:r>
            <a:r>
              <a:rPr sz="3200" b="1" spc="-9" dirty="0">
                <a:latin typeface="Calibri"/>
                <a:cs typeface="Calibri"/>
              </a:rPr>
              <a:t>H</a:t>
            </a:r>
            <a:r>
              <a:rPr sz="3200" b="1" spc="39" dirty="0">
                <a:latin typeface="Calibri"/>
                <a:cs typeface="Calibri"/>
              </a:rPr>
              <a:t>g</a:t>
            </a:r>
            <a:r>
              <a:rPr sz="3200" b="1" spc="0" dirty="0">
                <a:latin typeface="Calibri"/>
                <a:cs typeface="Calibri"/>
              </a:rPr>
              <a:t>,</a:t>
            </a:r>
            <a:r>
              <a:rPr sz="3200" b="1" spc="-6" dirty="0">
                <a:latin typeface="Calibri"/>
                <a:cs typeface="Calibri"/>
              </a:rPr>
              <a:t> </a:t>
            </a:r>
            <a:r>
              <a:rPr sz="3200" b="1" spc="0" dirty="0">
                <a:latin typeface="Calibri"/>
                <a:cs typeface="Calibri"/>
              </a:rPr>
              <a:t>c</a:t>
            </a:r>
            <a:r>
              <a:rPr sz="3200" b="1" spc="-20" dirty="0">
                <a:latin typeface="Calibri"/>
                <a:cs typeface="Calibri"/>
              </a:rPr>
              <a:t>ầ</a:t>
            </a:r>
            <a:r>
              <a:rPr sz="3200" b="1" spc="0" dirty="0">
                <a:latin typeface="Calibri"/>
                <a:cs typeface="Calibri"/>
              </a:rPr>
              <a:t>n </a:t>
            </a:r>
            <a:r>
              <a:rPr sz="3200" b="1" spc="-4" dirty="0">
                <a:latin typeface="Calibri"/>
                <a:cs typeface="Calibri"/>
              </a:rPr>
              <a:t>h</a:t>
            </a:r>
            <a:r>
              <a:rPr sz="3200" b="1" spc="0" dirty="0">
                <a:latin typeface="Calibri"/>
                <a:cs typeface="Calibri"/>
              </a:rPr>
              <a:t>ạ</a:t>
            </a:r>
            <a:r>
              <a:rPr sz="3200" b="1" spc="-31" dirty="0">
                <a:latin typeface="Calibri"/>
                <a:cs typeface="Calibri"/>
              </a:rPr>
              <a:t> </a:t>
            </a:r>
            <a:r>
              <a:rPr sz="3200" b="1" spc="0" dirty="0">
                <a:latin typeface="Calibri"/>
                <a:cs typeface="Calibri"/>
              </a:rPr>
              <a:t>h</a:t>
            </a:r>
            <a:r>
              <a:rPr sz="3200" b="1" spc="-14" dirty="0">
                <a:latin typeface="Calibri"/>
                <a:cs typeface="Calibri"/>
              </a:rPr>
              <a:t>u</a:t>
            </a:r>
            <a:r>
              <a:rPr sz="3200" b="1" spc="-29" dirty="0">
                <a:latin typeface="Calibri"/>
                <a:cs typeface="Calibri"/>
              </a:rPr>
              <a:t>y</a:t>
            </a:r>
            <a:r>
              <a:rPr sz="3200" b="1" spc="25" dirty="0">
                <a:latin typeface="Calibri"/>
                <a:cs typeface="Calibri"/>
              </a:rPr>
              <a:t>ế</a:t>
            </a:r>
            <a:r>
              <a:rPr sz="3200" b="1" spc="0" dirty="0">
                <a:latin typeface="Calibri"/>
                <a:cs typeface="Calibri"/>
              </a:rPr>
              <a:t>t</a:t>
            </a:r>
            <a:r>
              <a:rPr sz="3200" b="1" spc="20" dirty="0">
                <a:latin typeface="Calibri"/>
                <a:cs typeface="Calibri"/>
              </a:rPr>
              <a:t> </a:t>
            </a:r>
            <a:r>
              <a:rPr sz="3200" b="1" spc="-19" dirty="0">
                <a:latin typeface="Calibri"/>
                <a:cs typeface="Calibri"/>
              </a:rPr>
              <a:t>á</a:t>
            </a:r>
            <a:r>
              <a:rPr sz="3200" b="1" spc="0" dirty="0">
                <a:latin typeface="Calibri"/>
                <a:cs typeface="Calibri"/>
              </a:rPr>
              <a:t>p</a:t>
            </a:r>
            <a:r>
              <a:rPr sz="3200" b="1" spc="-16" dirty="0">
                <a:latin typeface="Calibri"/>
                <a:cs typeface="Calibri"/>
              </a:rPr>
              <a:t> </a:t>
            </a:r>
            <a:r>
              <a:rPr sz="3200" b="1" spc="0" dirty="0">
                <a:latin typeface="Calibri"/>
                <a:cs typeface="Calibri"/>
              </a:rPr>
              <a:t>b</a:t>
            </a:r>
            <a:r>
              <a:rPr sz="3200" b="1" spc="-29" dirty="0">
                <a:latin typeface="Calibri"/>
                <a:cs typeface="Calibri"/>
              </a:rPr>
              <a:t>ằ</a:t>
            </a:r>
            <a:r>
              <a:rPr sz="3200" b="1" spc="0" dirty="0">
                <a:latin typeface="Calibri"/>
                <a:cs typeface="Calibri"/>
              </a:rPr>
              <a:t>ng</a:t>
            </a:r>
            <a:r>
              <a:rPr sz="3200" b="1" spc="55" dirty="0">
                <a:latin typeface="Calibri"/>
                <a:cs typeface="Calibri"/>
              </a:rPr>
              <a:t> </a:t>
            </a:r>
            <a:r>
              <a:rPr sz="3200" b="1" spc="0" dirty="0">
                <a:latin typeface="Calibri"/>
                <a:cs typeface="Calibri"/>
              </a:rPr>
              <a:t>th</a:t>
            </a:r>
            <a:r>
              <a:rPr sz="3200" b="1" spc="-9" dirty="0">
                <a:latin typeface="Calibri"/>
                <a:cs typeface="Calibri"/>
              </a:rPr>
              <a:t>uố</a:t>
            </a:r>
            <a:r>
              <a:rPr sz="3200" b="1" spc="0" dirty="0">
                <a:latin typeface="Calibri"/>
                <a:cs typeface="Calibri"/>
              </a:rPr>
              <a:t>c</a:t>
            </a:r>
            <a:r>
              <a:rPr sz="3200" b="1" spc="12" dirty="0">
                <a:latin typeface="Calibri"/>
                <a:cs typeface="Calibri"/>
              </a:rPr>
              <a:t> </a:t>
            </a:r>
            <a:r>
              <a:rPr sz="3200" b="1" spc="0" dirty="0">
                <a:latin typeface="Calibri"/>
                <a:cs typeface="Calibri"/>
              </a:rPr>
              <a:t>t</a:t>
            </a:r>
            <a:r>
              <a:rPr sz="3200" b="1" spc="-14" dirty="0">
                <a:latin typeface="Calibri"/>
                <a:cs typeface="Calibri"/>
              </a:rPr>
              <a:t>r</a:t>
            </a:r>
            <a:r>
              <a:rPr sz="3200" b="1" spc="0" dirty="0">
                <a:latin typeface="Calibri"/>
                <a:cs typeface="Calibri"/>
              </a:rPr>
              <a:t>u</a:t>
            </a:r>
            <a:r>
              <a:rPr sz="3200" b="1" spc="-39" dirty="0">
                <a:latin typeface="Calibri"/>
                <a:cs typeface="Calibri"/>
              </a:rPr>
              <a:t>y</a:t>
            </a:r>
            <a:r>
              <a:rPr sz="3200" b="1" spc="25" dirty="0">
                <a:latin typeface="Calibri"/>
                <a:cs typeface="Calibri"/>
              </a:rPr>
              <a:t>ề</a:t>
            </a:r>
            <a:r>
              <a:rPr sz="3200" b="1" spc="0" dirty="0">
                <a:latin typeface="Calibri"/>
                <a:cs typeface="Calibri"/>
              </a:rPr>
              <a:t>n</a:t>
            </a:r>
            <a:r>
              <a:rPr sz="3200" b="1" spc="-53" dirty="0">
                <a:latin typeface="Calibri"/>
                <a:cs typeface="Calibri"/>
              </a:rPr>
              <a:t> </a:t>
            </a:r>
            <a:r>
              <a:rPr sz="3200" b="1" spc="0" dirty="0">
                <a:latin typeface="Calibri"/>
                <a:cs typeface="Calibri"/>
              </a:rPr>
              <a:t>t</a:t>
            </a:r>
            <a:r>
              <a:rPr sz="3200" b="1" spc="29" dirty="0">
                <a:latin typeface="Calibri"/>
                <a:cs typeface="Calibri"/>
              </a:rPr>
              <a:t>ĩ</a:t>
            </a:r>
            <a:r>
              <a:rPr sz="3200" b="1" spc="0" dirty="0">
                <a:latin typeface="Calibri"/>
                <a:cs typeface="Calibri"/>
              </a:rPr>
              <a:t>nh</a:t>
            </a:r>
            <a:r>
              <a:rPr sz="3200" b="1" spc="-1" dirty="0">
                <a:latin typeface="Calibri"/>
                <a:cs typeface="Calibri"/>
              </a:rPr>
              <a:t> </a:t>
            </a:r>
            <a:r>
              <a:rPr sz="3200" b="1" spc="0" dirty="0">
                <a:latin typeface="Calibri"/>
                <a:cs typeface="Calibri"/>
              </a:rPr>
              <a:t>m</a:t>
            </a:r>
            <a:r>
              <a:rPr sz="3200" b="1" spc="-19" dirty="0">
                <a:latin typeface="Calibri"/>
                <a:cs typeface="Calibri"/>
              </a:rPr>
              <a:t>ạ</a:t>
            </a:r>
            <a:r>
              <a:rPr sz="3200" b="1" spc="0" dirty="0">
                <a:latin typeface="Calibri"/>
                <a:cs typeface="Calibri"/>
              </a:rPr>
              <a:t>ch</a:t>
            </a:r>
            <a:r>
              <a:rPr sz="3200" b="1" spc="17" dirty="0">
                <a:latin typeface="Calibri"/>
                <a:cs typeface="Calibri"/>
              </a:rPr>
              <a:t> </a:t>
            </a:r>
            <a:r>
              <a:rPr sz="3200" b="1" spc="-29" dirty="0">
                <a:latin typeface="Calibri"/>
                <a:cs typeface="Calibri"/>
              </a:rPr>
              <a:t>v</a:t>
            </a:r>
            <a:r>
              <a:rPr sz="3200" b="1" spc="-14" dirty="0">
                <a:latin typeface="Calibri"/>
                <a:cs typeface="Calibri"/>
              </a:rPr>
              <a:t>ớ</a:t>
            </a:r>
            <a:r>
              <a:rPr sz="3200" b="1" spc="0" dirty="0">
                <a:latin typeface="Calibri"/>
                <a:cs typeface="Calibri"/>
              </a:rPr>
              <a:t>i th</a:t>
            </a:r>
            <a:r>
              <a:rPr sz="3200" b="1" spc="25" dirty="0">
                <a:latin typeface="Calibri"/>
                <a:cs typeface="Calibri"/>
              </a:rPr>
              <a:t>e</a:t>
            </a:r>
            <a:r>
              <a:rPr sz="3200" b="1" spc="0" dirty="0">
                <a:latin typeface="Calibri"/>
                <a:cs typeface="Calibri"/>
              </a:rPr>
              <a:t>o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spc="0" dirty="0">
                <a:latin typeface="Calibri"/>
                <a:cs typeface="Calibri"/>
              </a:rPr>
              <a:t>d</a:t>
            </a:r>
            <a:r>
              <a:rPr sz="3200" b="1" spc="-14" dirty="0">
                <a:latin typeface="Calibri"/>
                <a:cs typeface="Calibri"/>
              </a:rPr>
              <a:t>õ</a:t>
            </a:r>
            <a:r>
              <a:rPr sz="3200" b="1" spc="0" dirty="0">
                <a:latin typeface="Calibri"/>
                <a:cs typeface="Calibri"/>
              </a:rPr>
              <a:t>i</a:t>
            </a:r>
            <a:r>
              <a:rPr sz="3200" b="1" spc="-7" dirty="0">
                <a:latin typeface="Calibri"/>
                <a:cs typeface="Calibri"/>
              </a:rPr>
              <a:t> </a:t>
            </a:r>
            <a:r>
              <a:rPr sz="3200" b="1" spc="-14" dirty="0">
                <a:latin typeface="Calibri"/>
                <a:cs typeface="Calibri"/>
              </a:rPr>
              <a:t>s</a:t>
            </a:r>
            <a:r>
              <a:rPr sz="3200" b="1" spc="-19" dirty="0">
                <a:latin typeface="Calibri"/>
                <a:cs typeface="Calibri"/>
              </a:rPr>
              <a:t>á</a:t>
            </a:r>
            <a:r>
              <a:rPr sz="3200" b="1" spc="0" dirty="0">
                <a:latin typeface="Calibri"/>
                <a:cs typeface="Calibri"/>
              </a:rPr>
              <a:t>t</a:t>
            </a:r>
            <a:r>
              <a:rPr sz="3200" b="1" spc="-11" dirty="0">
                <a:latin typeface="Calibri"/>
                <a:cs typeface="Calibri"/>
              </a:rPr>
              <a:t> </a:t>
            </a:r>
            <a:r>
              <a:rPr sz="3200" b="1" spc="0" dirty="0">
                <a:latin typeface="Calibri"/>
                <a:cs typeface="Calibri"/>
              </a:rPr>
              <a:t>th</a:t>
            </a:r>
            <a:r>
              <a:rPr sz="3200" b="1" spc="9" dirty="0">
                <a:latin typeface="Calibri"/>
                <a:cs typeface="Calibri"/>
              </a:rPr>
              <a:t>ư</a:t>
            </a:r>
            <a:r>
              <a:rPr sz="3200" b="1" spc="-14" dirty="0">
                <a:latin typeface="Calibri"/>
                <a:cs typeface="Calibri"/>
              </a:rPr>
              <a:t>ờ</a:t>
            </a:r>
            <a:r>
              <a:rPr sz="3200" b="1" spc="0" dirty="0">
                <a:latin typeface="Calibri"/>
                <a:cs typeface="Calibri"/>
              </a:rPr>
              <a:t>ng</a:t>
            </a:r>
            <a:r>
              <a:rPr sz="3200" b="1" spc="-59" dirty="0">
                <a:latin typeface="Calibri"/>
                <a:cs typeface="Calibri"/>
              </a:rPr>
              <a:t> </a:t>
            </a:r>
            <a:r>
              <a:rPr sz="3200" b="1" spc="14" dirty="0">
                <a:latin typeface="Calibri"/>
                <a:cs typeface="Calibri"/>
              </a:rPr>
              <a:t>x</a:t>
            </a:r>
            <a:r>
              <a:rPr sz="3200" b="1" spc="0" dirty="0">
                <a:latin typeface="Calibri"/>
                <a:cs typeface="Calibri"/>
              </a:rPr>
              <a:t>u</a:t>
            </a:r>
            <a:r>
              <a:rPr sz="3200" b="1" spc="-34" dirty="0">
                <a:latin typeface="Calibri"/>
                <a:cs typeface="Calibri"/>
              </a:rPr>
              <a:t>y</a:t>
            </a:r>
            <a:r>
              <a:rPr sz="3200" b="1" spc="19" dirty="0">
                <a:latin typeface="Calibri"/>
                <a:cs typeface="Calibri"/>
              </a:rPr>
              <a:t>ê</a:t>
            </a:r>
            <a:r>
              <a:rPr sz="3200" b="1" spc="0" dirty="0">
                <a:latin typeface="Calibri"/>
                <a:cs typeface="Calibri"/>
              </a:rPr>
              <a:t>n</a:t>
            </a:r>
            <a:r>
              <a:rPr sz="3200" b="1" spc="-114" dirty="0">
                <a:latin typeface="Calibri"/>
                <a:cs typeface="Calibri"/>
              </a:rPr>
              <a:t> </a:t>
            </a:r>
            <a:r>
              <a:rPr sz="3200" b="1" i="1" spc="0" dirty="0">
                <a:latin typeface="Calibri"/>
                <a:cs typeface="Calibri"/>
              </a:rPr>
              <a:t>(</a:t>
            </a:r>
            <a:r>
              <a:rPr sz="3200" b="1" i="1" spc="9" dirty="0">
                <a:latin typeface="Calibri"/>
                <a:cs typeface="Calibri"/>
              </a:rPr>
              <a:t> </a:t>
            </a:r>
            <a:r>
              <a:rPr sz="3200" b="1" i="1" spc="-34" dirty="0">
                <a:latin typeface="Calibri"/>
                <a:cs typeface="Calibri"/>
              </a:rPr>
              <a:t>II</a:t>
            </a:r>
            <a:r>
              <a:rPr sz="3200" b="1" i="1" spc="25" dirty="0">
                <a:latin typeface="Calibri"/>
                <a:cs typeface="Calibri"/>
              </a:rPr>
              <a:t>b</a:t>
            </a:r>
            <a:r>
              <a:rPr sz="3200" b="1" i="1" spc="0" dirty="0">
                <a:latin typeface="Calibri"/>
                <a:cs typeface="Calibri"/>
              </a:rPr>
              <a:t>;</a:t>
            </a:r>
            <a:r>
              <a:rPr sz="3200" b="1" i="1" spc="2" dirty="0">
                <a:latin typeface="Calibri"/>
                <a:cs typeface="Calibri"/>
              </a:rPr>
              <a:t> </a:t>
            </a:r>
            <a:r>
              <a:rPr sz="3200" b="1" i="1" spc="-25" dirty="0">
                <a:latin typeface="Calibri"/>
                <a:cs typeface="Calibri"/>
              </a:rPr>
              <a:t>C</a:t>
            </a:r>
            <a:r>
              <a:rPr sz="3200" b="1" i="1" spc="-29" dirty="0">
                <a:latin typeface="Calibri"/>
                <a:cs typeface="Calibri"/>
              </a:rPr>
              <a:t>)</a:t>
            </a:r>
            <a:r>
              <a:rPr sz="3200" b="1" i="1" spc="0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1080389" marR="31017">
              <a:lnSpc>
                <a:spcPct val="101725"/>
              </a:lnSpc>
              <a:spcBef>
                <a:spcPts val="2617"/>
              </a:spcBef>
            </a:pPr>
            <a:r>
              <a:rPr sz="1800" b="1" spc="0" dirty="0">
                <a:latin typeface="Calibri"/>
                <a:cs typeface="Calibri"/>
              </a:rPr>
              <a:t>J.</a:t>
            </a:r>
            <a:r>
              <a:rPr sz="1800" b="1" spc="14" dirty="0">
                <a:latin typeface="Calibri"/>
                <a:cs typeface="Calibri"/>
              </a:rPr>
              <a:t> </a:t>
            </a:r>
            <a:r>
              <a:rPr sz="1800" b="1" spc="19" dirty="0">
                <a:latin typeface="Calibri"/>
                <a:cs typeface="Calibri"/>
              </a:rPr>
              <a:t>C</a:t>
            </a:r>
            <a:r>
              <a:rPr sz="1800" b="1" spc="4" dirty="0">
                <a:latin typeface="Calibri"/>
                <a:cs typeface="Calibri"/>
              </a:rPr>
              <a:t>l</a:t>
            </a:r>
            <a:r>
              <a:rPr sz="1800" b="1" spc="9" dirty="0">
                <a:latin typeface="Calibri"/>
                <a:cs typeface="Calibri"/>
              </a:rPr>
              <a:t>aud</a:t>
            </a:r>
            <a:r>
              <a:rPr sz="1800" b="1" spc="0" dirty="0">
                <a:latin typeface="Calibri"/>
                <a:cs typeface="Calibri"/>
              </a:rPr>
              <a:t>e</a:t>
            </a:r>
            <a:r>
              <a:rPr sz="1800" b="1" spc="-109" dirty="0">
                <a:latin typeface="Calibri"/>
                <a:cs typeface="Calibri"/>
              </a:rPr>
              <a:t> </a:t>
            </a:r>
            <a:r>
              <a:rPr sz="1800" b="1" spc="-9" dirty="0">
                <a:latin typeface="Calibri"/>
                <a:cs typeface="Calibri"/>
              </a:rPr>
              <a:t>H</a:t>
            </a:r>
            <a:r>
              <a:rPr sz="1800" b="1" spc="0" dirty="0">
                <a:latin typeface="Calibri"/>
                <a:cs typeface="Calibri"/>
              </a:rPr>
              <a:t>e</a:t>
            </a:r>
            <a:r>
              <a:rPr sz="1800" b="1" spc="29" dirty="0">
                <a:latin typeface="Calibri"/>
                <a:cs typeface="Calibri"/>
              </a:rPr>
              <a:t>m</a:t>
            </a:r>
            <a:r>
              <a:rPr sz="1800" b="1" spc="9" dirty="0">
                <a:latin typeface="Calibri"/>
                <a:cs typeface="Calibri"/>
              </a:rPr>
              <a:t>ph</a:t>
            </a:r>
            <a:r>
              <a:rPr sz="1800" b="1" spc="4" dirty="0">
                <a:latin typeface="Calibri"/>
                <a:cs typeface="Calibri"/>
              </a:rPr>
              <a:t>ill</a:t>
            </a:r>
            <a:r>
              <a:rPr sz="1800" b="1" spc="0" dirty="0">
                <a:latin typeface="Calibri"/>
                <a:cs typeface="Calibri"/>
              </a:rPr>
              <a:t>.</a:t>
            </a:r>
            <a:r>
              <a:rPr sz="1800" b="1" spc="-64" dirty="0">
                <a:latin typeface="Calibri"/>
                <a:cs typeface="Calibri"/>
              </a:rPr>
              <a:t> </a:t>
            </a:r>
            <a:r>
              <a:rPr sz="1800" b="1" spc="19" dirty="0">
                <a:latin typeface="Calibri"/>
                <a:cs typeface="Calibri"/>
              </a:rPr>
              <a:t>E</a:t>
            </a:r>
            <a:r>
              <a:rPr sz="1800" b="1" spc="0" dirty="0">
                <a:latin typeface="Calibri"/>
                <a:cs typeface="Calibri"/>
              </a:rPr>
              <a:t>t</a:t>
            </a:r>
            <a:r>
              <a:rPr sz="1800" b="1" spc="-54" dirty="0">
                <a:latin typeface="Calibri"/>
                <a:cs typeface="Calibri"/>
              </a:rPr>
              <a:t> </a:t>
            </a:r>
            <a:r>
              <a:rPr sz="1800" b="1" spc="9" dirty="0">
                <a:latin typeface="Calibri"/>
                <a:cs typeface="Calibri"/>
              </a:rPr>
              <a:t>a</a:t>
            </a:r>
            <a:r>
              <a:rPr sz="1800" b="1" spc="0" dirty="0">
                <a:latin typeface="Calibri"/>
                <a:cs typeface="Calibri"/>
              </a:rPr>
              <a:t>l</a:t>
            </a:r>
            <a:r>
              <a:rPr sz="1800" b="1" spc="-14" dirty="0">
                <a:latin typeface="Calibri"/>
                <a:cs typeface="Calibri"/>
              </a:rPr>
              <a:t> </a:t>
            </a:r>
            <a:r>
              <a:rPr sz="1800" b="1" i="1" spc="-9" dirty="0">
                <a:latin typeface="Calibri"/>
                <a:cs typeface="Calibri"/>
              </a:rPr>
              <a:t>S</a:t>
            </a:r>
            <a:r>
              <a:rPr sz="1800" b="1" i="1" spc="-25" dirty="0">
                <a:latin typeface="Calibri"/>
                <a:cs typeface="Calibri"/>
              </a:rPr>
              <a:t>t</a:t>
            </a:r>
            <a:r>
              <a:rPr sz="1800" b="1" i="1" spc="-34" dirty="0">
                <a:latin typeface="Calibri"/>
                <a:cs typeface="Calibri"/>
              </a:rPr>
              <a:t>r</a:t>
            </a:r>
            <a:r>
              <a:rPr sz="1800" b="1" i="1" spc="25" dirty="0">
                <a:latin typeface="Calibri"/>
                <a:cs typeface="Calibri"/>
              </a:rPr>
              <a:t>o</a:t>
            </a:r>
            <a:r>
              <a:rPr sz="1800" b="1" i="1" spc="-39" dirty="0">
                <a:latin typeface="Calibri"/>
                <a:cs typeface="Calibri"/>
              </a:rPr>
              <a:t>k</a:t>
            </a:r>
            <a:r>
              <a:rPr sz="1800" b="1" i="1" spc="0" dirty="0">
                <a:latin typeface="Calibri"/>
                <a:cs typeface="Calibri"/>
              </a:rPr>
              <a:t>e</a:t>
            </a:r>
            <a:r>
              <a:rPr sz="1800" b="1" i="1" spc="59" dirty="0">
                <a:latin typeface="Calibri"/>
                <a:cs typeface="Calibri"/>
              </a:rPr>
              <a:t> </a:t>
            </a:r>
            <a:r>
              <a:rPr sz="1800" b="1" i="1" spc="0" dirty="0">
                <a:latin typeface="Calibri"/>
                <a:cs typeface="Calibri"/>
              </a:rPr>
              <a:t>J</a:t>
            </a:r>
            <a:r>
              <a:rPr sz="1800" b="1" i="1" spc="29" dirty="0">
                <a:latin typeface="Calibri"/>
                <a:cs typeface="Calibri"/>
              </a:rPr>
              <a:t>u</a:t>
            </a:r>
            <a:r>
              <a:rPr sz="1800" b="1" i="1" spc="4" dirty="0">
                <a:latin typeface="Calibri"/>
                <a:cs typeface="Calibri"/>
              </a:rPr>
              <a:t>l</a:t>
            </a:r>
            <a:r>
              <a:rPr sz="1800" b="1" i="1" spc="0" dirty="0">
                <a:latin typeface="Calibri"/>
                <a:cs typeface="Calibri"/>
              </a:rPr>
              <a:t>y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spc="-9" dirty="0">
                <a:latin typeface="Calibri"/>
                <a:cs typeface="Calibri"/>
              </a:rPr>
              <a:t>201</a:t>
            </a:r>
            <a:r>
              <a:rPr sz="1800" b="1" i="1" spc="0" dirty="0">
                <a:latin typeface="Calibri"/>
                <a:cs typeface="Calibri"/>
              </a:rPr>
              <a:t>5</a:t>
            </a:r>
            <a:endParaRPr sz="1800" dirty="0">
              <a:latin typeface="Calibri"/>
              <a:cs typeface="Calibri"/>
            </a:endParaRPr>
          </a:p>
          <a:p>
            <a:pPr marR="43717" algn="r">
              <a:lnSpc>
                <a:spcPct val="101725"/>
              </a:lnSpc>
              <a:spcBef>
                <a:spcPts val="1461"/>
              </a:spcBef>
            </a:pPr>
            <a:r>
              <a:rPr sz="1200" spc="-9" dirty="0">
                <a:solidFill>
                  <a:srgbClr val="888888"/>
                </a:solidFill>
                <a:latin typeface="Calibri"/>
                <a:cs typeface="Calibri"/>
              </a:rPr>
              <a:t>29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5844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3" y="146984"/>
            <a:ext cx="8740795" cy="6564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258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8200" y="1357312"/>
            <a:ext cx="7848600" cy="28575"/>
          </a:xfrm>
          <a:custGeom>
            <a:avLst/>
            <a:gdLst/>
            <a:ahLst/>
            <a:cxnLst/>
            <a:rect l="l" t="t" r="r" b="b"/>
            <a:pathLst>
              <a:path w="7848600" h="28575">
                <a:moveTo>
                  <a:pt x="0" y="28575"/>
                </a:moveTo>
                <a:lnTo>
                  <a:pt x="7848600" y="28575"/>
                </a:lnTo>
                <a:lnTo>
                  <a:pt x="7848600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8200" y="1357312"/>
            <a:ext cx="7848600" cy="28575"/>
          </a:xfrm>
          <a:custGeom>
            <a:avLst/>
            <a:gdLst/>
            <a:ahLst/>
            <a:cxnLst/>
            <a:rect l="l" t="t" r="r" b="b"/>
            <a:pathLst>
              <a:path w="7848600" h="28575">
                <a:moveTo>
                  <a:pt x="0" y="28575"/>
                </a:moveTo>
                <a:lnTo>
                  <a:pt x="7848600" y="28575"/>
                </a:lnTo>
                <a:lnTo>
                  <a:pt x="7848600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64179" y="601424"/>
            <a:ext cx="2301505" cy="588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6600" spc="-354" baseline="3103" dirty="0">
                <a:latin typeface="Calibri"/>
                <a:cs typeface="Calibri"/>
              </a:rPr>
              <a:t>T</a:t>
            </a:r>
            <a:r>
              <a:rPr sz="6600" spc="0" baseline="3103" dirty="0">
                <a:latin typeface="Calibri"/>
                <a:cs typeface="Calibri"/>
              </a:rPr>
              <a:t>óm</a:t>
            </a:r>
            <a:r>
              <a:rPr sz="6600" spc="-39" baseline="3103" dirty="0">
                <a:latin typeface="Calibri"/>
                <a:cs typeface="Calibri"/>
              </a:rPr>
              <a:t> </a:t>
            </a:r>
            <a:r>
              <a:rPr sz="6600" spc="14" baseline="3103" dirty="0">
                <a:latin typeface="Calibri"/>
                <a:cs typeface="Calibri"/>
              </a:rPr>
              <a:t>L</a:t>
            </a:r>
            <a:r>
              <a:rPr sz="6600" spc="25" baseline="3103" dirty="0">
                <a:latin typeface="Calibri"/>
                <a:cs typeface="Calibri"/>
              </a:rPr>
              <a:t>ư</a:t>
            </a:r>
            <a:r>
              <a:rPr sz="6600" spc="0" baseline="3103" dirty="0">
                <a:latin typeface="Calibri"/>
                <a:cs typeface="Calibri"/>
              </a:rPr>
              <a:t>ợt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575" y="1609143"/>
            <a:ext cx="182879" cy="340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30"/>
              </a:lnSpc>
              <a:spcBef>
                <a:spcPts val="131"/>
              </a:spcBef>
            </a:pPr>
            <a:r>
              <a:rPr sz="2450" spc="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792" y="1628139"/>
            <a:ext cx="7892917" cy="43083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4273">
              <a:lnSpc>
                <a:spcPts val="2560"/>
              </a:lnSpc>
              <a:spcBef>
                <a:spcPts val="128"/>
              </a:spcBef>
            </a:pPr>
            <a:r>
              <a:rPr sz="3675" spc="-9" baseline="2229" dirty="0">
                <a:latin typeface="Calibri"/>
                <a:cs typeface="Calibri"/>
              </a:rPr>
              <a:t>T</a:t>
            </a:r>
            <a:r>
              <a:rPr sz="3675" spc="25" baseline="2229" dirty="0">
                <a:latin typeface="Calibri"/>
                <a:cs typeface="Calibri"/>
              </a:rPr>
              <a:t>H</a:t>
            </a:r>
            <a:r>
              <a:rPr sz="3675" spc="0" baseline="2229" dirty="0">
                <a:latin typeface="Calibri"/>
                <a:cs typeface="Calibri"/>
              </a:rPr>
              <a:t>A</a:t>
            </a:r>
            <a:r>
              <a:rPr sz="3675" spc="86" baseline="2229" dirty="0">
                <a:latin typeface="Calibri"/>
                <a:cs typeface="Calibri"/>
              </a:rPr>
              <a:t> </a:t>
            </a:r>
            <a:r>
              <a:rPr sz="3675" spc="0" baseline="2229" dirty="0">
                <a:latin typeface="Calibri"/>
                <a:cs typeface="Calibri"/>
              </a:rPr>
              <a:t>c</a:t>
            </a:r>
            <a:r>
              <a:rPr sz="3675" spc="9" baseline="2229" dirty="0">
                <a:latin typeface="Calibri"/>
                <a:cs typeface="Calibri"/>
              </a:rPr>
              <a:t>ấ</a:t>
            </a:r>
            <a:r>
              <a:rPr sz="3675" spc="0" baseline="2229" dirty="0">
                <a:latin typeface="Calibri"/>
                <a:cs typeface="Calibri"/>
              </a:rPr>
              <a:t>p</a:t>
            </a:r>
            <a:r>
              <a:rPr sz="3675" spc="64" baseline="2229" dirty="0">
                <a:latin typeface="Calibri"/>
                <a:cs typeface="Calibri"/>
              </a:rPr>
              <a:t> </a:t>
            </a:r>
            <a:r>
              <a:rPr sz="3675" spc="0" baseline="2229" dirty="0">
                <a:latin typeface="Calibri"/>
                <a:cs typeface="Calibri"/>
              </a:rPr>
              <a:t>cứu</a:t>
            </a:r>
            <a:r>
              <a:rPr sz="3675" spc="62" baseline="2229" dirty="0">
                <a:latin typeface="Calibri"/>
                <a:cs typeface="Calibri"/>
              </a:rPr>
              <a:t> </a:t>
            </a:r>
            <a:r>
              <a:rPr sz="3675" spc="0" baseline="2229" dirty="0">
                <a:latin typeface="Calibri"/>
                <a:cs typeface="Calibri"/>
              </a:rPr>
              <a:t>k</a:t>
            </a:r>
            <a:r>
              <a:rPr sz="3675" spc="-29" baseline="2229" dirty="0">
                <a:latin typeface="Calibri"/>
                <a:cs typeface="Calibri"/>
              </a:rPr>
              <a:t>h</a:t>
            </a:r>
            <a:r>
              <a:rPr sz="3675" spc="0" baseline="2229" dirty="0">
                <a:latin typeface="Calibri"/>
                <a:cs typeface="Calibri"/>
              </a:rPr>
              <a:t>i</a:t>
            </a:r>
            <a:r>
              <a:rPr sz="3675" spc="109" baseline="2229" dirty="0">
                <a:latin typeface="Calibri"/>
                <a:cs typeface="Calibri"/>
              </a:rPr>
              <a:t> </a:t>
            </a:r>
            <a:r>
              <a:rPr sz="3675" spc="25" baseline="2229" dirty="0">
                <a:latin typeface="Calibri"/>
                <a:cs typeface="Calibri"/>
              </a:rPr>
              <a:t>H</a:t>
            </a:r>
            <a:r>
              <a:rPr sz="3675" spc="0" baseline="2229" dirty="0">
                <a:latin typeface="Calibri"/>
                <a:cs typeface="Calibri"/>
              </a:rPr>
              <a:t>A</a:t>
            </a:r>
            <a:r>
              <a:rPr sz="3675" spc="69" baseline="2229" dirty="0">
                <a:latin typeface="Calibri"/>
                <a:cs typeface="Calibri"/>
              </a:rPr>
              <a:t> </a:t>
            </a:r>
            <a:r>
              <a:rPr sz="3675" spc="0" baseline="2229" dirty="0">
                <a:latin typeface="Calibri"/>
                <a:cs typeface="Calibri"/>
              </a:rPr>
              <a:t>tă</a:t>
            </a:r>
            <a:r>
              <a:rPr sz="3675" spc="-19" baseline="2229" dirty="0">
                <a:latin typeface="Calibri"/>
                <a:cs typeface="Calibri"/>
              </a:rPr>
              <a:t>n</a:t>
            </a:r>
            <a:r>
              <a:rPr sz="3675" spc="0" baseline="2229" dirty="0">
                <a:latin typeface="Calibri"/>
                <a:cs typeface="Calibri"/>
              </a:rPr>
              <a:t>g</a:t>
            </a:r>
            <a:r>
              <a:rPr sz="3675" spc="54" baseline="2229" dirty="0">
                <a:latin typeface="Calibri"/>
                <a:cs typeface="Calibri"/>
              </a:rPr>
              <a:t> </a:t>
            </a:r>
            <a:r>
              <a:rPr sz="3675" spc="0" baseline="2229" dirty="0">
                <a:latin typeface="Calibri"/>
                <a:cs typeface="Calibri"/>
              </a:rPr>
              <a:t>c</a:t>
            </a:r>
            <a:r>
              <a:rPr sz="3675" spc="9" baseline="2229" dirty="0">
                <a:latin typeface="Calibri"/>
                <a:cs typeface="Calibri"/>
              </a:rPr>
              <a:t>a</a:t>
            </a:r>
            <a:r>
              <a:rPr sz="3675" spc="0" baseline="2229" dirty="0">
                <a:latin typeface="Calibri"/>
                <a:cs typeface="Calibri"/>
              </a:rPr>
              <a:t>o</a:t>
            </a:r>
            <a:r>
              <a:rPr sz="3675" spc="54" baseline="2229" dirty="0">
                <a:latin typeface="Calibri"/>
                <a:cs typeface="Calibri"/>
              </a:rPr>
              <a:t> </a:t>
            </a:r>
            <a:r>
              <a:rPr sz="3675" spc="0" baseline="2229" dirty="0">
                <a:latin typeface="Calibri"/>
                <a:cs typeface="Calibri"/>
              </a:rPr>
              <a:t>(</a:t>
            </a:r>
            <a:r>
              <a:rPr sz="3675" spc="14" baseline="2229" dirty="0">
                <a:latin typeface="Calibri"/>
                <a:cs typeface="Calibri"/>
              </a:rPr>
              <a:t>180/120</a:t>
            </a:r>
            <a:r>
              <a:rPr sz="3675" spc="-29" baseline="2229" dirty="0">
                <a:latin typeface="Calibri"/>
                <a:cs typeface="Calibri"/>
              </a:rPr>
              <a:t>mm</a:t>
            </a:r>
            <a:r>
              <a:rPr sz="3675" spc="25" baseline="2229" dirty="0">
                <a:latin typeface="Calibri"/>
                <a:cs typeface="Calibri"/>
              </a:rPr>
              <a:t>H</a:t>
            </a:r>
            <a:r>
              <a:rPr sz="3675" spc="29" baseline="2229" dirty="0">
                <a:latin typeface="Calibri"/>
                <a:cs typeface="Calibri"/>
              </a:rPr>
              <a:t>g</a:t>
            </a:r>
            <a:r>
              <a:rPr sz="3675" spc="0" baseline="2229" dirty="0">
                <a:latin typeface="Calibri"/>
                <a:cs typeface="Calibri"/>
              </a:rPr>
              <a:t>)</a:t>
            </a:r>
            <a:r>
              <a:rPr sz="3675" spc="169" baseline="2229" dirty="0">
                <a:latin typeface="Calibri"/>
                <a:cs typeface="Calibri"/>
              </a:rPr>
              <a:t> </a:t>
            </a:r>
            <a:r>
              <a:rPr sz="3675" spc="-79" baseline="2229" dirty="0">
                <a:latin typeface="Calibri"/>
                <a:cs typeface="Calibri"/>
              </a:rPr>
              <a:t>k</a:t>
            </a:r>
            <a:r>
              <a:rPr sz="3675" spc="-34" baseline="2229" dirty="0">
                <a:latin typeface="Calibri"/>
                <a:cs typeface="Calibri"/>
              </a:rPr>
              <a:t>è</a:t>
            </a:r>
            <a:r>
              <a:rPr sz="3675" spc="0" baseline="2229" dirty="0">
                <a:latin typeface="Calibri"/>
                <a:cs typeface="Calibri"/>
              </a:rPr>
              <a:t>m</a:t>
            </a:r>
            <a:r>
              <a:rPr sz="3675" spc="137" baseline="2229" dirty="0">
                <a:latin typeface="Calibri"/>
                <a:cs typeface="Calibri"/>
              </a:rPr>
              <a:t> </a:t>
            </a:r>
            <a:r>
              <a:rPr sz="3675" spc="0" baseline="2229" dirty="0">
                <a:latin typeface="Calibri"/>
                <a:cs typeface="Calibri"/>
              </a:rPr>
              <a:t>t</a:t>
            </a:r>
            <a:r>
              <a:rPr sz="3675" spc="-34" baseline="2229" dirty="0">
                <a:latin typeface="Calibri"/>
                <a:cs typeface="Calibri"/>
              </a:rPr>
              <a:t>ổ</a:t>
            </a:r>
            <a:r>
              <a:rPr sz="3675" spc="0" baseline="2229" dirty="0">
                <a:latin typeface="Calibri"/>
                <a:cs typeface="Calibri"/>
              </a:rPr>
              <a:t>n</a:t>
            </a:r>
            <a:endParaRPr sz="2450">
              <a:latin typeface="Calibri"/>
              <a:cs typeface="Calibri"/>
            </a:endParaRPr>
          </a:p>
          <a:p>
            <a:pPr marL="12700" marR="44273">
              <a:lnSpc>
                <a:spcPts val="2460"/>
              </a:lnSpc>
            </a:pPr>
            <a:r>
              <a:rPr sz="3675" spc="0" baseline="3343" dirty="0">
                <a:latin typeface="Calibri"/>
                <a:cs typeface="Calibri"/>
              </a:rPr>
              <a:t>t</a:t>
            </a:r>
            <a:r>
              <a:rPr sz="3675" spc="-29" baseline="3343" dirty="0">
                <a:latin typeface="Calibri"/>
                <a:cs typeface="Calibri"/>
              </a:rPr>
              <a:t>h</a:t>
            </a:r>
            <a:r>
              <a:rPr sz="3675" spc="0" baseline="3343" dirty="0">
                <a:latin typeface="Calibri"/>
                <a:cs typeface="Calibri"/>
              </a:rPr>
              <a:t>ươ</a:t>
            </a:r>
            <a:r>
              <a:rPr sz="3675" spc="-25" baseline="3343" dirty="0">
                <a:latin typeface="Calibri"/>
                <a:cs typeface="Calibri"/>
              </a:rPr>
              <a:t>n</a:t>
            </a:r>
            <a:r>
              <a:rPr sz="3675" spc="0" baseline="3343" dirty="0">
                <a:latin typeface="Calibri"/>
                <a:cs typeface="Calibri"/>
              </a:rPr>
              <a:t>g</a:t>
            </a:r>
            <a:r>
              <a:rPr sz="3675" spc="234" baseline="3343" dirty="0">
                <a:latin typeface="Calibri"/>
                <a:cs typeface="Calibri"/>
              </a:rPr>
              <a:t> </a:t>
            </a:r>
            <a:r>
              <a:rPr sz="3675" spc="0" baseline="3343" dirty="0">
                <a:latin typeface="Calibri"/>
                <a:cs typeface="Calibri"/>
              </a:rPr>
              <a:t>c</a:t>
            </a:r>
            <a:r>
              <a:rPr sz="3675" spc="14" baseline="3343" dirty="0">
                <a:latin typeface="Calibri"/>
                <a:cs typeface="Calibri"/>
              </a:rPr>
              <a:t>á</a:t>
            </a:r>
            <a:r>
              <a:rPr sz="3675" spc="0" baseline="3343" dirty="0">
                <a:latin typeface="Calibri"/>
                <a:cs typeface="Calibri"/>
              </a:rPr>
              <a:t>c</a:t>
            </a:r>
            <a:r>
              <a:rPr sz="3675" spc="12" baseline="3343" dirty="0">
                <a:latin typeface="Calibri"/>
                <a:cs typeface="Calibri"/>
              </a:rPr>
              <a:t> </a:t>
            </a:r>
            <a:r>
              <a:rPr sz="3675" spc="0" baseline="3343" dirty="0">
                <a:latin typeface="Calibri"/>
                <a:cs typeface="Calibri"/>
              </a:rPr>
              <a:t>cơ</a:t>
            </a:r>
            <a:r>
              <a:rPr sz="3675" spc="64" baseline="3343" dirty="0">
                <a:latin typeface="Calibri"/>
                <a:cs typeface="Calibri"/>
              </a:rPr>
              <a:t> </a:t>
            </a:r>
            <a:r>
              <a:rPr sz="3675" spc="-25" baseline="3343" dirty="0">
                <a:latin typeface="Calibri"/>
                <a:cs typeface="Calibri"/>
              </a:rPr>
              <a:t>qu</a:t>
            </a:r>
            <a:r>
              <a:rPr sz="3675" spc="9" baseline="3343" dirty="0">
                <a:latin typeface="Calibri"/>
                <a:cs typeface="Calibri"/>
              </a:rPr>
              <a:t>a</a:t>
            </a:r>
            <a:r>
              <a:rPr sz="3675" spc="0" baseline="3343" dirty="0">
                <a:latin typeface="Calibri"/>
                <a:cs typeface="Calibri"/>
              </a:rPr>
              <a:t>n</a:t>
            </a:r>
            <a:r>
              <a:rPr sz="3675" spc="155" baseline="3343" dirty="0">
                <a:latin typeface="Calibri"/>
                <a:cs typeface="Calibri"/>
              </a:rPr>
              <a:t> </a:t>
            </a:r>
            <a:r>
              <a:rPr sz="3675" spc="-14" baseline="3343" dirty="0">
                <a:latin typeface="Calibri"/>
                <a:cs typeface="Calibri"/>
              </a:rPr>
              <a:t>đ</a:t>
            </a:r>
            <a:r>
              <a:rPr sz="3675" spc="25" baseline="3343" dirty="0">
                <a:latin typeface="Calibri"/>
                <a:cs typeface="Calibri"/>
              </a:rPr>
              <a:t>í</a:t>
            </a:r>
            <a:r>
              <a:rPr sz="3675" spc="0" baseline="3343" dirty="0">
                <a:latin typeface="Calibri"/>
                <a:cs typeface="Calibri"/>
              </a:rPr>
              <a:t>ch</a:t>
            </a:r>
            <a:r>
              <a:rPr sz="3675" spc="72" baseline="3343" dirty="0">
                <a:latin typeface="Calibri"/>
                <a:cs typeface="Calibri"/>
              </a:rPr>
              <a:t> </a:t>
            </a:r>
            <a:r>
              <a:rPr sz="3675" spc="-14" baseline="3343" dirty="0">
                <a:latin typeface="Calibri"/>
                <a:cs typeface="Calibri"/>
              </a:rPr>
              <a:t>đ</a:t>
            </a:r>
            <a:r>
              <a:rPr sz="3675" spc="9" baseline="3343" dirty="0">
                <a:latin typeface="Calibri"/>
                <a:cs typeface="Calibri"/>
              </a:rPr>
              <a:t>a</a:t>
            </a:r>
            <a:r>
              <a:rPr sz="3675" spc="-25" baseline="3343" dirty="0">
                <a:latin typeface="Calibri"/>
                <a:cs typeface="Calibri"/>
              </a:rPr>
              <a:t>n</a:t>
            </a:r>
            <a:r>
              <a:rPr sz="3675" spc="0" baseline="3343" dirty="0">
                <a:latin typeface="Calibri"/>
                <a:cs typeface="Calibri"/>
              </a:rPr>
              <a:t>g</a:t>
            </a:r>
            <a:r>
              <a:rPr sz="3675" spc="134" baseline="3343" dirty="0">
                <a:latin typeface="Calibri"/>
                <a:cs typeface="Calibri"/>
              </a:rPr>
              <a:t> </a:t>
            </a:r>
            <a:r>
              <a:rPr sz="3675" spc="0" baseline="3343" dirty="0">
                <a:latin typeface="Calibri"/>
                <a:cs typeface="Calibri"/>
              </a:rPr>
              <a:t>t</a:t>
            </a:r>
            <a:r>
              <a:rPr sz="3675" spc="19" baseline="3343" dirty="0">
                <a:latin typeface="Calibri"/>
                <a:cs typeface="Calibri"/>
              </a:rPr>
              <a:t>i</a:t>
            </a:r>
            <a:r>
              <a:rPr sz="3675" spc="-34" baseline="3343" dirty="0">
                <a:latin typeface="Calibri"/>
                <a:cs typeface="Calibri"/>
              </a:rPr>
              <a:t>ế</a:t>
            </a:r>
            <a:r>
              <a:rPr sz="3675" spc="0" baseline="3343" dirty="0">
                <a:latin typeface="Calibri"/>
                <a:cs typeface="Calibri"/>
              </a:rPr>
              <a:t>n</a:t>
            </a:r>
            <a:r>
              <a:rPr sz="3675" spc="143" baseline="3343" dirty="0">
                <a:latin typeface="Calibri"/>
                <a:cs typeface="Calibri"/>
              </a:rPr>
              <a:t> </a:t>
            </a:r>
            <a:r>
              <a:rPr sz="3675" spc="0" baseline="3343" dirty="0">
                <a:latin typeface="Calibri"/>
                <a:cs typeface="Calibri"/>
              </a:rPr>
              <a:t>t</a:t>
            </a:r>
            <a:r>
              <a:rPr sz="3675" spc="25" baseline="3343" dirty="0">
                <a:latin typeface="Calibri"/>
                <a:cs typeface="Calibri"/>
              </a:rPr>
              <a:t>ri</a:t>
            </a:r>
            <a:r>
              <a:rPr sz="3675" spc="-34" baseline="3343" dirty="0">
                <a:latin typeface="Calibri"/>
                <a:cs typeface="Calibri"/>
              </a:rPr>
              <a:t>ể</a:t>
            </a:r>
            <a:r>
              <a:rPr sz="3675" spc="0" baseline="3343" dirty="0">
                <a:latin typeface="Calibri"/>
                <a:cs typeface="Calibri"/>
              </a:rPr>
              <a:t>n</a:t>
            </a:r>
            <a:r>
              <a:rPr sz="3675" spc="82" baseline="3343" dirty="0">
                <a:latin typeface="Calibri"/>
                <a:cs typeface="Calibri"/>
              </a:rPr>
              <a:t> </a:t>
            </a:r>
            <a:r>
              <a:rPr sz="3675" spc="0" baseline="3343" dirty="0">
                <a:latin typeface="Calibri"/>
                <a:cs typeface="Calibri"/>
              </a:rPr>
              <a:t>c</a:t>
            </a:r>
            <a:r>
              <a:rPr sz="3675" spc="10" baseline="3343" dirty="0">
                <a:latin typeface="Calibri"/>
                <a:cs typeface="Calibri"/>
              </a:rPr>
              <a:t>ấ</a:t>
            </a:r>
            <a:r>
              <a:rPr sz="3675" spc="0" baseline="3343" dirty="0">
                <a:latin typeface="Calibri"/>
                <a:cs typeface="Calibri"/>
              </a:rPr>
              <a:t>p</a:t>
            </a:r>
            <a:endParaRPr sz="2450">
              <a:latin typeface="Calibri"/>
              <a:cs typeface="Calibri"/>
            </a:endParaRPr>
          </a:p>
          <a:p>
            <a:pPr marL="12700" marR="86820" algn="just">
              <a:lnSpc>
                <a:spcPts val="2990"/>
              </a:lnSpc>
              <a:spcBef>
                <a:spcPts val="342"/>
              </a:spcBef>
            </a:pPr>
            <a:r>
              <a:rPr sz="2450" spc="29" dirty="0">
                <a:latin typeface="Calibri"/>
                <a:cs typeface="Calibri"/>
              </a:rPr>
              <a:t>H</a:t>
            </a:r>
            <a:r>
              <a:rPr sz="2450" spc="9" dirty="0">
                <a:latin typeface="Calibri"/>
                <a:cs typeface="Calibri"/>
              </a:rPr>
              <a:t>ầ</a:t>
            </a:r>
            <a:r>
              <a:rPr sz="2450" spc="0" dirty="0">
                <a:latin typeface="Calibri"/>
                <a:cs typeface="Calibri"/>
              </a:rPr>
              <a:t>u</a:t>
            </a:r>
            <a:r>
              <a:rPr sz="2450" spc="63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h</a:t>
            </a:r>
            <a:r>
              <a:rPr sz="2450" spc="-34" dirty="0">
                <a:latin typeface="Calibri"/>
                <a:cs typeface="Calibri"/>
              </a:rPr>
              <a:t>ế</a:t>
            </a:r>
            <a:r>
              <a:rPr sz="2450" spc="0" dirty="0">
                <a:latin typeface="Calibri"/>
                <a:cs typeface="Calibri"/>
              </a:rPr>
              <a:t>t</a:t>
            </a:r>
            <a:r>
              <a:rPr sz="2450" spc="71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c</a:t>
            </a:r>
            <a:r>
              <a:rPr sz="2450" spc="9" dirty="0">
                <a:latin typeface="Calibri"/>
                <a:cs typeface="Calibri"/>
              </a:rPr>
              <a:t>ầ</a:t>
            </a:r>
            <a:r>
              <a:rPr sz="2450" spc="0" dirty="0">
                <a:latin typeface="Calibri"/>
                <a:cs typeface="Calibri"/>
              </a:rPr>
              <a:t>n</a:t>
            </a:r>
            <a:r>
              <a:rPr sz="2450" spc="58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h</a:t>
            </a:r>
            <a:r>
              <a:rPr sz="2450" spc="0" dirty="0">
                <a:latin typeface="Calibri"/>
                <a:cs typeface="Calibri"/>
              </a:rPr>
              <a:t>ạ</a:t>
            </a:r>
            <a:r>
              <a:rPr sz="2450" spc="83" dirty="0">
                <a:latin typeface="Calibri"/>
                <a:cs typeface="Calibri"/>
              </a:rPr>
              <a:t> </a:t>
            </a:r>
            <a:r>
              <a:rPr sz="2450" spc="29" dirty="0">
                <a:latin typeface="Calibri"/>
                <a:cs typeface="Calibri"/>
              </a:rPr>
              <a:t>H</a:t>
            </a:r>
            <a:r>
              <a:rPr sz="2450" spc="-234" dirty="0">
                <a:latin typeface="Calibri"/>
                <a:cs typeface="Calibri"/>
              </a:rPr>
              <a:t>A</a:t>
            </a:r>
            <a:r>
              <a:rPr sz="2450" spc="0" dirty="0">
                <a:latin typeface="Calibri"/>
                <a:cs typeface="Calibri"/>
              </a:rPr>
              <a:t>TB</a:t>
            </a:r>
            <a:r>
              <a:rPr sz="2450" spc="173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nh</a:t>
            </a:r>
            <a:r>
              <a:rPr sz="2450" spc="9" dirty="0">
                <a:latin typeface="Calibri"/>
                <a:cs typeface="Calibri"/>
              </a:rPr>
              <a:t>a</a:t>
            </a:r>
            <a:r>
              <a:rPr sz="2450" spc="-25" dirty="0">
                <a:latin typeface="Calibri"/>
                <a:cs typeface="Calibri"/>
              </a:rPr>
              <a:t>n</a:t>
            </a:r>
            <a:r>
              <a:rPr sz="2450" spc="0" dirty="0">
                <a:latin typeface="Calibri"/>
                <a:cs typeface="Calibri"/>
              </a:rPr>
              <a:t>h</a:t>
            </a:r>
            <a:r>
              <a:rPr sz="2450" spc="161" dirty="0">
                <a:latin typeface="Calibri"/>
                <a:cs typeface="Calibri"/>
              </a:rPr>
              <a:t> </a:t>
            </a:r>
            <a:r>
              <a:rPr sz="2450" spc="19" dirty="0">
                <a:latin typeface="Calibri"/>
                <a:cs typeface="Calibri"/>
              </a:rPr>
              <a:t>20</a:t>
            </a:r>
            <a:r>
              <a:rPr sz="2450" spc="-9" dirty="0">
                <a:latin typeface="Calibri"/>
                <a:cs typeface="Calibri"/>
              </a:rPr>
              <a:t>-</a:t>
            </a:r>
            <a:r>
              <a:rPr sz="2450" spc="19" dirty="0">
                <a:latin typeface="Calibri"/>
                <a:cs typeface="Calibri"/>
              </a:rPr>
              <a:t>25</a:t>
            </a:r>
            <a:r>
              <a:rPr sz="2450" spc="0" dirty="0">
                <a:latin typeface="Calibri"/>
                <a:cs typeface="Calibri"/>
              </a:rPr>
              <a:t>%</a:t>
            </a:r>
            <a:r>
              <a:rPr sz="2450" spc="78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t</a:t>
            </a:r>
            <a:r>
              <a:rPr sz="2450" spc="-44" dirty="0">
                <a:latin typeface="Calibri"/>
                <a:cs typeface="Calibri"/>
              </a:rPr>
              <a:t>r</a:t>
            </a:r>
            <a:r>
              <a:rPr sz="2450" spc="-29" dirty="0">
                <a:latin typeface="Calibri"/>
                <a:cs typeface="Calibri"/>
              </a:rPr>
              <a:t>o</a:t>
            </a:r>
            <a:r>
              <a:rPr sz="2450" spc="-25" dirty="0">
                <a:latin typeface="Calibri"/>
                <a:cs typeface="Calibri"/>
              </a:rPr>
              <a:t>n</a:t>
            </a:r>
            <a:r>
              <a:rPr sz="2450" spc="0" dirty="0">
                <a:latin typeface="Calibri"/>
                <a:cs typeface="Calibri"/>
              </a:rPr>
              <a:t>g</a:t>
            </a:r>
            <a:r>
              <a:rPr sz="2450" spc="207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v</a:t>
            </a:r>
            <a:r>
              <a:rPr sz="2450" spc="-25" dirty="0">
                <a:latin typeface="Calibri"/>
                <a:cs typeface="Calibri"/>
              </a:rPr>
              <a:t>òn</a:t>
            </a:r>
            <a:r>
              <a:rPr sz="2450" spc="0" dirty="0">
                <a:latin typeface="Calibri"/>
                <a:cs typeface="Calibri"/>
              </a:rPr>
              <a:t>g</a:t>
            </a:r>
            <a:r>
              <a:rPr sz="2450" spc="51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1</a:t>
            </a:r>
            <a:r>
              <a:rPr sz="2450" spc="75" dirty="0">
                <a:latin typeface="Calibri"/>
                <a:cs typeface="Calibri"/>
              </a:rPr>
              <a:t> </a:t>
            </a:r>
            <a:r>
              <a:rPr sz="2450" spc="29" dirty="0">
                <a:latin typeface="Calibri"/>
                <a:cs typeface="Calibri"/>
              </a:rPr>
              <a:t>g</a:t>
            </a:r>
            <a:r>
              <a:rPr sz="2450" spc="25" dirty="0">
                <a:latin typeface="Calibri"/>
                <a:cs typeface="Calibri"/>
              </a:rPr>
              <a:t>i</a:t>
            </a:r>
            <a:r>
              <a:rPr sz="2450" spc="0" dirty="0">
                <a:latin typeface="Calibri"/>
                <a:cs typeface="Calibri"/>
              </a:rPr>
              <a:t>ờ </a:t>
            </a:r>
            <a:r>
              <a:rPr sz="2450" spc="4" dirty="0">
                <a:latin typeface="Calibri"/>
                <a:cs typeface="Calibri"/>
              </a:rPr>
              <a:t>v</a:t>
            </a:r>
            <a:r>
              <a:rPr sz="2450" spc="0" dirty="0">
                <a:latin typeface="Calibri"/>
                <a:cs typeface="Calibri"/>
              </a:rPr>
              <a:t>à</a:t>
            </a:r>
            <a:r>
              <a:rPr sz="2450" spc="6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s</a:t>
            </a:r>
            <a:r>
              <a:rPr sz="2450" spc="15" dirty="0">
                <a:latin typeface="Calibri"/>
                <a:cs typeface="Calibri"/>
              </a:rPr>
              <a:t>a</a:t>
            </a:r>
            <a:r>
              <a:rPr sz="2450" spc="0" dirty="0">
                <a:latin typeface="Calibri"/>
                <a:cs typeface="Calibri"/>
              </a:rPr>
              <a:t>u </a:t>
            </a:r>
            <a:endParaRPr sz="2450">
              <a:latin typeface="Calibri"/>
              <a:cs typeface="Calibri"/>
            </a:endParaRPr>
          </a:p>
          <a:p>
            <a:pPr marL="12700" marR="86820" algn="just">
              <a:lnSpc>
                <a:spcPts val="2990"/>
              </a:lnSpc>
            </a:pPr>
            <a:r>
              <a:rPr sz="2450" spc="-19" dirty="0">
                <a:latin typeface="Calibri"/>
                <a:cs typeface="Calibri"/>
              </a:rPr>
              <a:t>đ</a:t>
            </a:r>
            <a:r>
              <a:rPr sz="2450" spc="0" dirty="0">
                <a:latin typeface="Calibri"/>
                <a:cs typeface="Calibri"/>
              </a:rPr>
              <a:t>ó</a:t>
            </a:r>
            <a:r>
              <a:rPr sz="2450" spc="46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b</a:t>
            </a:r>
            <a:r>
              <a:rPr sz="2450" spc="-34" dirty="0">
                <a:latin typeface="Calibri"/>
                <a:cs typeface="Calibri"/>
              </a:rPr>
              <a:t>ệ</a:t>
            </a:r>
            <a:r>
              <a:rPr sz="2450" spc="-25" dirty="0">
                <a:latin typeface="Calibri"/>
                <a:cs typeface="Calibri"/>
              </a:rPr>
              <a:t>n</a:t>
            </a:r>
            <a:r>
              <a:rPr sz="2450" spc="0" dirty="0">
                <a:latin typeface="Calibri"/>
                <a:cs typeface="Calibri"/>
              </a:rPr>
              <a:t>h</a:t>
            </a:r>
            <a:r>
              <a:rPr sz="2450" spc="230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nh</a:t>
            </a:r>
            <a:r>
              <a:rPr sz="2450" spc="9" dirty="0">
                <a:latin typeface="Calibri"/>
                <a:cs typeface="Calibri"/>
              </a:rPr>
              <a:t>â</a:t>
            </a:r>
            <a:r>
              <a:rPr sz="2450" spc="0" dirty="0">
                <a:latin typeface="Calibri"/>
                <a:cs typeface="Calibri"/>
              </a:rPr>
              <a:t>n</a:t>
            </a:r>
            <a:r>
              <a:rPr sz="2450" spc="150" dirty="0">
                <a:latin typeface="Calibri"/>
                <a:cs typeface="Calibri"/>
              </a:rPr>
              <a:t> </a:t>
            </a:r>
            <a:r>
              <a:rPr sz="2450" spc="-29" dirty="0">
                <a:latin typeface="Calibri"/>
                <a:cs typeface="Calibri"/>
              </a:rPr>
              <a:t>ổ</a:t>
            </a:r>
            <a:r>
              <a:rPr sz="2450" spc="0" dirty="0">
                <a:latin typeface="Calibri"/>
                <a:cs typeface="Calibri"/>
              </a:rPr>
              <a:t>n</a:t>
            </a:r>
            <a:r>
              <a:rPr sz="2450" spc="50" dirty="0">
                <a:latin typeface="Calibri"/>
                <a:cs typeface="Calibri"/>
              </a:rPr>
              <a:t> </a:t>
            </a:r>
            <a:r>
              <a:rPr sz="2450" spc="-14" dirty="0">
                <a:latin typeface="Calibri"/>
                <a:cs typeface="Calibri"/>
              </a:rPr>
              <a:t>đ</a:t>
            </a:r>
            <a:r>
              <a:rPr sz="2450" spc="25" dirty="0">
                <a:latin typeface="Calibri"/>
                <a:cs typeface="Calibri"/>
              </a:rPr>
              <a:t>ị</a:t>
            </a:r>
            <a:r>
              <a:rPr sz="2450" spc="-25" dirty="0">
                <a:latin typeface="Calibri"/>
                <a:cs typeface="Calibri"/>
              </a:rPr>
              <a:t>n</a:t>
            </a:r>
            <a:r>
              <a:rPr sz="2450" spc="0" dirty="0">
                <a:latin typeface="Calibri"/>
                <a:cs typeface="Calibri"/>
              </a:rPr>
              <a:t>h</a:t>
            </a:r>
            <a:r>
              <a:rPr sz="2450" spc="144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có</a:t>
            </a:r>
            <a:r>
              <a:rPr sz="2450" spc="43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t</a:t>
            </a:r>
            <a:r>
              <a:rPr sz="2450" spc="-29" dirty="0">
                <a:latin typeface="Calibri"/>
                <a:cs typeface="Calibri"/>
              </a:rPr>
              <a:t>h</a:t>
            </a:r>
            <a:r>
              <a:rPr sz="2450" spc="0" dirty="0">
                <a:latin typeface="Calibri"/>
                <a:cs typeface="Calibri"/>
              </a:rPr>
              <a:t>ể</a:t>
            </a:r>
            <a:r>
              <a:rPr sz="2450" spc="123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h</a:t>
            </a:r>
            <a:r>
              <a:rPr sz="2450" spc="0" dirty="0">
                <a:latin typeface="Calibri"/>
                <a:cs typeface="Calibri"/>
              </a:rPr>
              <a:t>ạ</a:t>
            </a:r>
            <a:r>
              <a:rPr sz="2450" spc="89" dirty="0">
                <a:latin typeface="Calibri"/>
                <a:cs typeface="Calibri"/>
              </a:rPr>
              <a:t> </a:t>
            </a:r>
            <a:r>
              <a:rPr sz="2450" spc="29" dirty="0">
                <a:latin typeface="Calibri"/>
                <a:cs typeface="Calibri"/>
              </a:rPr>
              <a:t>H</a:t>
            </a:r>
            <a:r>
              <a:rPr sz="2450" spc="0" dirty="0">
                <a:latin typeface="Calibri"/>
                <a:cs typeface="Calibri"/>
              </a:rPr>
              <a:t>A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-14" dirty="0">
                <a:latin typeface="Calibri"/>
                <a:cs typeface="Calibri"/>
              </a:rPr>
              <a:t>đ</a:t>
            </a:r>
            <a:r>
              <a:rPr sz="2450" spc="-34" dirty="0">
                <a:latin typeface="Calibri"/>
                <a:cs typeface="Calibri"/>
              </a:rPr>
              <a:t>ế</a:t>
            </a:r>
            <a:r>
              <a:rPr sz="2450" spc="0" dirty="0">
                <a:latin typeface="Calibri"/>
                <a:cs typeface="Calibri"/>
              </a:rPr>
              <a:t>n</a:t>
            </a:r>
            <a:r>
              <a:rPr sz="2450" spc="138" dirty="0">
                <a:latin typeface="Calibri"/>
                <a:cs typeface="Calibri"/>
              </a:rPr>
              <a:t> </a:t>
            </a:r>
            <a:r>
              <a:rPr sz="2450" spc="20" dirty="0">
                <a:latin typeface="Calibri"/>
                <a:cs typeface="Calibri"/>
              </a:rPr>
              <a:t>160/10</a:t>
            </a:r>
            <a:r>
              <a:rPr sz="2450" spc="30" dirty="0">
                <a:latin typeface="Calibri"/>
                <a:cs typeface="Calibri"/>
              </a:rPr>
              <a:t>0</a:t>
            </a:r>
            <a:r>
              <a:rPr sz="2450" spc="-10" dirty="0">
                <a:latin typeface="Calibri"/>
                <a:cs typeface="Calibri"/>
              </a:rPr>
              <a:t>-</a:t>
            </a:r>
            <a:r>
              <a:rPr sz="2450" spc="20" dirty="0">
                <a:latin typeface="Calibri"/>
                <a:cs typeface="Calibri"/>
              </a:rPr>
              <a:t>110</a:t>
            </a:r>
            <a:r>
              <a:rPr sz="2450" spc="-25" dirty="0">
                <a:latin typeface="Calibri"/>
                <a:cs typeface="Calibri"/>
              </a:rPr>
              <a:t>mm</a:t>
            </a:r>
            <a:r>
              <a:rPr sz="2450" spc="30" dirty="0">
                <a:latin typeface="Calibri"/>
                <a:cs typeface="Calibri"/>
              </a:rPr>
              <a:t>H</a:t>
            </a:r>
            <a:r>
              <a:rPr sz="2450" spc="0" dirty="0">
                <a:latin typeface="Calibri"/>
                <a:cs typeface="Calibri"/>
              </a:rPr>
              <a:t>g </a:t>
            </a:r>
            <a:endParaRPr sz="2450">
              <a:latin typeface="Calibri"/>
              <a:cs typeface="Calibri"/>
            </a:endParaRPr>
          </a:p>
          <a:p>
            <a:pPr marL="12700" marR="86820" algn="just">
              <a:lnSpc>
                <a:spcPts val="2990"/>
              </a:lnSpc>
            </a:pPr>
            <a:r>
              <a:rPr sz="2450" spc="0" dirty="0">
                <a:latin typeface="Calibri"/>
                <a:cs typeface="Calibri"/>
              </a:rPr>
              <a:t>t</a:t>
            </a:r>
            <a:r>
              <a:rPr sz="2450" spc="-44" dirty="0">
                <a:latin typeface="Calibri"/>
                <a:cs typeface="Calibri"/>
              </a:rPr>
              <a:t>r</a:t>
            </a:r>
            <a:r>
              <a:rPr sz="2450" spc="-29" dirty="0">
                <a:latin typeface="Calibri"/>
                <a:cs typeface="Calibri"/>
              </a:rPr>
              <a:t>o</a:t>
            </a:r>
            <a:r>
              <a:rPr sz="2450" spc="-25" dirty="0">
                <a:latin typeface="Calibri"/>
                <a:cs typeface="Calibri"/>
              </a:rPr>
              <a:t>n</a:t>
            </a:r>
            <a:r>
              <a:rPr sz="2450" spc="0" dirty="0">
                <a:latin typeface="Calibri"/>
                <a:cs typeface="Calibri"/>
              </a:rPr>
              <a:t>g</a:t>
            </a:r>
            <a:r>
              <a:rPr sz="2450" spc="138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2</a:t>
            </a:r>
            <a:r>
              <a:rPr sz="2450" spc="82" dirty="0">
                <a:latin typeface="Calibri"/>
                <a:cs typeface="Calibri"/>
              </a:rPr>
              <a:t> </a:t>
            </a:r>
            <a:r>
              <a:rPr sz="2450" spc="29" dirty="0">
                <a:latin typeface="Calibri"/>
                <a:cs typeface="Calibri"/>
              </a:rPr>
              <a:t>g</a:t>
            </a:r>
            <a:r>
              <a:rPr sz="2450" spc="25" dirty="0">
                <a:latin typeface="Calibri"/>
                <a:cs typeface="Calibri"/>
              </a:rPr>
              <a:t>i</a:t>
            </a:r>
            <a:r>
              <a:rPr sz="2450" spc="0" dirty="0">
                <a:latin typeface="Calibri"/>
                <a:cs typeface="Calibri"/>
              </a:rPr>
              <a:t>ờ</a:t>
            </a:r>
            <a:r>
              <a:rPr sz="2450" spc="6" dirty="0">
                <a:latin typeface="Calibri"/>
                <a:cs typeface="Calibri"/>
              </a:rPr>
              <a:t> </a:t>
            </a:r>
            <a:r>
              <a:rPr sz="2450" spc="-14" dirty="0">
                <a:latin typeface="Calibri"/>
                <a:cs typeface="Calibri"/>
              </a:rPr>
              <a:t>đ</a:t>
            </a:r>
            <a:r>
              <a:rPr sz="2450" spc="-34" dirty="0">
                <a:latin typeface="Calibri"/>
                <a:cs typeface="Calibri"/>
              </a:rPr>
              <a:t>ế</a:t>
            </a:r>
            <a:r>
              <a:rPr sz="2450" spc="0" dirty="0">
                <a:latin typeface="Calibri"/>
                <a:cs typeface="Calibri"/>
              </a:rPr>
              <a:t>n</a:t>
            </a:r>
            <a:r>
              <a:rPr sz="2450" spc="138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6</a:t>
            </a:r>
            <a:r>
              <a:rPr sz="2450" spc="2" dirty="0">
                <a:latin typeface="Calibri"/>
                <a:cs typeface="Calibri"/>
              </a:rPr>
              <a:t> </a:t>
            </a:r>
            <a:r>
              <a:rPr sz="2450" spc="29" dirty="0">
                <a:latin typeface="Calibri"/>
                <a:cs typeface="Calibri"/>
              </a:rPr>
              <a:t>g</a:t>
            </a:r>
            <a:r>
              <a:rPr sz="2450" spc="25" dirty="0">
                <a:latin typeface="Calibri"/>
                <a:cs typeface="Calibri"/>
              </a:rPr>
              <a:t>i</a:t>
            </a:r>
            <a:r>
              <a:rPr sz="2450" spc="0" dirty="0">
                <a:latin typeface="Calibri"/>
                <a:cs typeface="Calibri"/>
              </a:rPr>
              <a:t>ờ</a:t>
            </a:r>
            <a:r>
              <a:rPr sz="2450" spc="6" dirty="0">
                <a:latin typeface="Calibri"/>
                <a:cs typeface="Calibri"/>
              </a:rPr>
              <a:t> </a:t>
            </a:r>
            <a:r>
              <a:rPr sz="2450" spc="-75" dirty="0">
                <a:latin typeface="Calibri"/>
                <a:cs typeface="Calibri"/>
              </a:rPr>
              <a:t>k</a:t>
            </a:r>
            <a:r>
              <a:rPr sz="2450" spc="0" dirty="0">
                <a:latin typeface="Calibri"/>
                <a:cs typeface="Calibri"/>
              </a:rPr>
              <a:t>ế</a:t>
            </a:r>
            <a:r>
              <a:rPr sz="2450" spc="113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t</a:t>
            </a:r>
            <a:r>
              <a:rPr sz="2450" spc="20" dirty="0">
                <a:latin typeface="Calibri"/>
                <a:cs typeface="Calibri"/>
              </a:rPr>
              <a:t>i</a:t>
            </a:r>
            <a:r>
              <a:rPr sz="2450" spc="-35" dirty="0">
                <a:latin typeface="Calibri"/>
                <a:cs typeface="Calibri"/>
              </a:rPr>
              <a:t>ế</a:t>
            </a:r>
            <a:r>
              <a:rPr sz="2450" spc="0" dirty="0">
                <a:latin typeface="Calibri"/>
                <a:cs typeface="Calibri"/>
              </a:rPr>
              <a:t>p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  <a:spcBef>
                <a:spcPts val="89"/>
              </a:spcBef>
            </a:pPr>
            <a:r>
              <a:rPr sz="2450" spc="25" dirty="0">
                <a:latin typeface="Calibri"/>
                <a:cs typeface="Calibri"/>
              </a:rPr>
              <a:t>C</a:t>
            </a:r>
            <a:r>
              <a:rPr sz="2450" spc="9" dirty="0">
                <a:latin typeface="Calibri"/>
                <a:cs typeface="Calibri"/>
              </a:rPr>
              <a:t>ầ</a:t>
            </a:r>
            <a:r>
              <a:rPr sz="2450" spc="0" dirty="0">
                <a:latin typeface="Calibri"/>
                <a:cs typeface="Calibri"/>
              </a:rPr>
              <a:t>n</a:t>
            </a:r>
            <a:r>
              <a:rPr sz="2450" spc="67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nh</a:t>
            </a:r>
            <a:r>
              <a:rPr sz="2450" spc="9" dirty="0">
                <a:latin typeface="Calibri"/>
                <a:cs typeface="Calibri"/>
              </a:rPr>
              <a:t>ậ</a:t>
            </a:r>
            <a:r>
              <a:rPr sz="2450" spc="0" dirty="0">
                <a:latin typeface="Calibri"/>
                <a:cs typeface="Calibri"/>
              </a:rPr>
              <a:t>p</a:t>
            </a:r>
            <a:r>
              <a:rPr sz="2450" spc="155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v</a:t>
            </a:r>
            <a:r>
              <a:rPr sz="2450" spc="29" dirty="0">
                <a:latin typeface="Calibri"/>
                <a:cs typeface="Calibri"/>
              </a:rPr>
              <a:t>i</a:t>
            </a:r>
            <a:r>
              <a:rPr sz="2450" spc="-34" dirty="0">
                <a:latin typeface="Calibri"/>
                <a:cs typeface="Calibri"/>
              </a:rPr>
              <a:t>ệ</a:t>
            </a:r>
            <a:r>
              <a:rPr sz="2450" spc="0" dirty="0">
                <a:latin typeface="Calibri"/>
                <a:cs typeface="Calibri"/>
              </a:rPr>
              <a:t>n</a:t>
            </a:r>
            <a:r>
              <a:rPr sz="2450" spc="66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I</a:t>
            </a:r>
            <a:r>
              <a:rPr sz="2450" spc="25" dirty="0">
                <a:latin typeface="Calibri"/>
                <a:cs typeface="Calibri"/>
              </a:rPr>
              <a:t>C</a:t>
            </a:r>
            <a:r>
              <a:rPr sz="2450" spc="0" dirty="0">
                <a:latin typeface="Calibri"/>
                <a:cs typeface="Calibri"/>
              </a:rPr>
              <a:t>U</a:t>
            </a:r>
            <a:r>
              <a:rPr sz="2450" spc="74" dirty="0">
                <a:latin typeface="Calibri"/>
                <a:cs typeface="Calibri"/>
              </a:rPr>
              <a:t> </a:t>
            </a:r>
            <a:r>
              <a:rPr sz="2450" spc="4" dirty="0">
                <a:latin typeface="Calibri"/>
                <a:cs typeface="Calibri"/>
              </a:rPr>
              <a:t>v</a:t>
            </a:r>
            <a:r>
              <a:rPr sz="2450" spc="0" dirty="0">
                <a:latin typeface="Calibri"/>
                <a:cs typeface="Calibri"/>
              </a:rPr>
              <a:t>à</a:t>
            </a:r>
            <a:r>
              <a:rPr sz="2450" spc="7" dirty="0">
                <a:latin typeface="Calibri"/>
                <a:cs typeface="Calibri"/>
              </a:rPr>
              <a:t> </a:t>
            </a:r>
            <a:r>
              <a:rPr sz="2450" spc="-19" dirty="0">
                <a:latin typeface="Calibri"/>
                <a:cs typeface="Calibri"/>
              </a:rPr>
              <a:t>đ</a:t>
            </a:r>
            <a:r>
              <a:rPr sz="2450" spc="25" dirty="0">
                <a:latin typeface="Calibri"/>
                <a:cs typeface="Calibri"/>
              </a:rPr>
              <a:t>i</a:t>
            </a:r>
            <a:r>
              <a:rPr sz="2450" spc="-34" dirty="0">
                <a:latin typeface="Calibri"/>
                <a:cs typeface="Calibri"/>
              </a:rPr>
              <a:t>ề</a:t>
            </a:r>
            <a:r>
              <a:rPr sz="2450" spc="0" dirty="0">
                <a:latin typeface="Calibri"/>
                <a:cs typeface="Calibri"/>
              </a:rPr>
              <a:t>u</a:t>
            </a:r>
            <a:r>
              <a:rPr sz="2450" spc="144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t</a:t>
            </a:r>
            <a:r>
              <a:rPr sz="2450" spc="25" dirty="0">
                <a:latin typeface="Calibri"/>
                <a:cs typeface="Calibri"/>
              </a:rPr>
              <a:t>r</a:t>
            </a:r>
            <a:r>
              <a:rPr sz="2450" spc="0" dirty="0">
                <a:latin typeface="Calibri"/>
                <a:cs typeface="Calibri"/>
              </a:rPr>
              <a:t>ị</a:t>
            </a:r>
            <a:r>
              <a:rPr sz="2450" spc="22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t</a:t>
            </a:r>
            <a:r>
              <a:rPr sz="2450" spc="-29" dirty="0">
                <a:latin typeface="Calibri"/>
                <a:cs typeface="Calibri"/>
              </a:rPr>
              <a:t>h</a:t>
            </a:r>
            <a:r>
              <a:rPr sz="2450" spc="-25" dirty="0">
                <a:latin typeface="Calibri"/>
                <a:cs typeface="Calibri"/>
              </a:rPr>
              <a:t>u</a:t>
            </a:r>
            <a:r>
              <a:rPr sz="2450" spc="-29" dirty="0">
                <a:latin typeface="Calibri"/>
                <a:cs typeface="Calibri"/>
              </a:rPr>
              <a:t>ố</a:t>
            </a:r>
            <a:r>
              <a:rPr sz="2450" spc="0" dirty="0">
                <a:latin typeface="Calibri"/>
                <a:cs typeface="Calibri"/>
              </a:rPr>
              <a:t>c</a:t>
            </a:r>
            <a:r>
              <a:rPr sz="2450" spc="187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h</a:t>
            </a:r>
            <a:r>
              <a:rPr sz="2450" spc="0" dirty="0">
                <a:latin typeface="Calibri"/>
                <a:cs typeface="Calibri"/>
              </a:rPr>
              <a:t>ạ</a:t>
            </a:r>
            <a:r>
              <a:rPr sz="2450" spc="84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b</a:t>
            </a:r>
            <a:r>
              <a:rPr sz="2450" spc="9" dirty="0">
                <a:latin typeface="Calibri"/>
                <a:cs typeface="Calibri"/>
              </a:rPr>
              <a:t>ằ</a:t>
            </a:r>
            <a:r>
              <a:rPr sz="2450" spc="-25" dirty="0">
                <a:latin typeface="Calibri"/>
                <a:cs typeface="Calibri"/>
              </a:rPr>
              <a:t>n</a:t>
            </a:r>
            <a:r>
              <a:rPr sz="2450" spc="0" dirty="0">
                <a:latin typeface="Calibri"/>
                <a:cs typeface="Calibri"/>
              </a:rPr>
              <a:t>g</a:t>
            </a:r>
            <a:r>
              <a:rPr sz="2450" spc="138" dirty="0">
                <a:latin typeface="Calibri"/>
                <a:cs typeface="Calibri"/>
              </a:rPr>
              <a:t> </a:t>
            </a:r>
            <a:r>
              <a:rPr sz="2450" spc="-19" dirty="0">
                <a:latin typeface="Calibri"/>
                <a:cs typeface="Calibri"/>
              </a:rPr>
              <a:t>đ</a:t>
            </a:r>
            <a:r>
              <a:rPr sz="2450" spc="0" dirty="0">
                <a:latin typeface="Calibri"/>
                <a:cs typeface="Calibri"/>
              </a:rPr>
              <a:t>ườ</a:t>
            </a:r>
            <a:r>
              <a:rPr sz="2450" spc="-29" dirty="0">
                <a:latin typeface="Calibri"/>
                <a:cs typeface="Calibri"/>
              </a:rPr>
              <a:t>n</a:t>
            </a:r>
            <a:r>
              <a:rPr sz="2450" spc="0" dirty="0">
                <a:latin typeface="Calibri"/>
                <a:cs typeface="Calibri"/>
              </a:rPr>
              <a:t>g</a:t>
            </a:r>
            <a:r>
              <a:rPr sz="2450" spc="226" dirty="0">
                <a:latin typeface="Calibri"/>
                <a:cs typeface="Calibri"/>
              </a:rPr>
              <a:t> </a:t>
            </a:r>
            <a:r>
              <a:rPr sz="2450" spc="-9" dirty="0">
                <a:latin typeface="Calibri"/>
                <a:cs typeface="Calibri"/>
              </a:rPr>
              <a:t>T</a:t>
            </a:r>
            <a:r>
              <a:rPr sz="2450" spc="0" dirty="0">
                <a:latin typeface="Calibri"/>
                <a:cs typeface="Calibri"/>
              </a:rPr>
              <a:t>M</a:t>
            </a:r>
            <a:r>
              <a:rPr sz="2450" spc="62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có t</a:t>
            </a:r>
            <a:r>
              <a:rPr sz="2450" spc="-29" dirty="0">
                <a:latin typeface="Calibri"/>
                <a:cs typeface="Calibri"/>
              </a:rPr>
              <a:t>h</a:t>
            </a:r>
            <a:r>
              <a:rPr sz="2450" spc="-34" dirty="0">
                <a:latin typeface="Calibri"/>
                <a:cs typeface="Calibri"/>
              </a:rPr>
              <a:t>e</a:t>
            </a:r>
            <a:r>
              <a:rPr sz="2450" spc="0" dirty="0">
                <a:latin typeface="Calibri"/>
                <a:cs typeface="Calibri"/>
              </a:rPr>
              <a:t>o</a:t>
            </a:r>
            <a:r>
              <a:rPr sz="2450" spc="141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d</a:t>
            </a:r>
            <a:r>
              <a:rPr sz="2450" spc="-29" dirty="0">
                <a:latin typeface="Calibri"/>
                <a:cs typeface="Calibri"/>
              </a:rPr>
              <a:t>õ</a:t>
            </a:r>
            <a:r>
              <a:rPr sz="2450" spc="0" dirty="0">
                <a:latin typeface="Calibri"/>
                <a:cs typeface="Calibri"/>
              </a:rPr>
              <a:t>i</a:t>
            </a:r>
            <a:r>
              <a:rPr sz="2450" spc="111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s</a:t>
            </a:r>
            <a:r>
              <a:rPr sz="2450" spc="14" dirty="0">
                <a:latin typeface="Calibri"/>
                <a:cs typeface="Calibri"/>
              </a:rPr>
              <a:t>á</a:t>
            </a:r>
            <a:r>
              <a:rPr sz="2450" spc="0" dirty="0">
                <a:latin typeface="Calibri"/>
                <a:cs typeface="Calibri"/>
              </a:rPr>
              <a:t>t</a:t>
            </a:r>
            <a:r>
              <a:rPr sz="2450" spc="74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với</a:t>
            </a:r>
            <a:r>
              <a:rPr sz="2450" spc="30" dirty="0">
                <a:latin typeface="Calibri"/>
                <a:cs typeface="Calibri"/>
              </a:rPr>
              <a:t> </a:t>
            </a:r>
            <a:r>
              <a:rPr sz="2450" spc="25" dirty="0">
                <a:latin typeface="Calibri"/>
                <a:cs typeface="Calibri"/>
              </a:rPr>
              <a:t>l</a:t>
            </a:r>
            <a:r>
              <a:rPr sz="2450" spc="-29" dirty="0">
                <a:latin typeface="Calibri"/>
                <a:cs typeface="Calibri"/>
              </a:rPr>
              <a:t>o</a:t>
            </a:r>
            <a:r>
              <a:rPr sz="2450" spc="9" dirty="0">
                <a:latin typeface="Calibri"/>
                <a:cs typeface="Calibri"/>
              </a:rPr>
              <a:t>ạ</a:t>
            </a:r>
            <a:r>
              <a:rPr sz="2450" spc="0" dirty="0">
                <a:latin typeface="Calibri"/>
                <a:cs typeface="Calibri"/>
              </a:rPr>
              <a:t>i</a:t>
            </a:r>
            <a:r>
              <a:rPr sz="2450" spc="45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t</a:t>
            </a:r>
            <a:r>
              <a:rPr sz="2450" spc="-29" dirty="0">
                <a:latin typeface="Calibri"/>
                <a:cs typeface="Calibri"/>
              </a:rPr>
              <a:t>h</a:t>
            </a:r>
            <a:r>
              <a:rPr sz="2450" spc="-25" dirty="0">
                <a:latin typeface="Calibri"/>
                <a:cs typeface="Calibri"/>
              </a:rPr>
              <a:t>u</a:t>
            </a:r>
            <a:r>
              <a:rPr sz="2450" spc="-29" dirty="0">
                <a:latin typeface="Calibri"/>
                <a:cs typeface="Calibri"/>
              </a:rPr>
              <a:t>ố</a:t>
            </a:r>
            <a:r>
              <a:rPr sz="2450" spc="0" dirty="0">
                <a:latin typeface="Calibri"/>
                <a:cs typeface="Calibri"/>
              </a:rPr>
              <a:t>c</a:t>
            </a:r>
            <a:r>
              <a:rPr sz="2450" spc="262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t</a:t>
            </a:r>
            <a:r>
              <a:rPr sz="2450" spc="-29" dirty="0">
                <a:latin typeface="Calibri"/>
                <a:cs typeface="Calibri"/>
              </a:rPr>
              <a:t>ù</a:t>
            </a:r>
            <a:r>
              <a:rPr sz="2450" spc="0" dirty="0">
                <a:latin typeface="Calibri"/>
                <a:cs typeface="Calibri"/>
              </a:rPr>
              <a:t>y</a:t>
            </a:r>
            <a:r>
              <a:rPr sz="2450" spc="87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t</a:t>
            </a:r>
            <a:r>
              <a:rPr sz="2450" spc="-29" dirty="0">
                <a:latin typeface="Calibri"/>
                <a:cs typeface="Calibri"/>
              </a:rPr>
              <a:t>h</a:t>
            </a:r>
            <a:r>
              <a:rPr sz="2450" spc="-34" dirty="0">
                <a:latin typeface="Calibri"/>
                <a:cs typeface="Calibri"/>
              </a:rPr>
              <a:t>e</a:t>
            </a:r>
            <a:r>
              <a:rPr sz="2450" spc="0" dirty="0">
                <a:latin typeface="Calibri"/>
                <a:cs typeface="Calibri"/>
              </a:rPr>
              <a:t>o</a:t>
            </a:r>
            <a:r>
              <a:rPr sz="2450" spc="141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từ</a:t>
            </a:r>
            <a:r>
              <a:rPr sz="2450" spc="-25" dirty="0">
                <a:latin typeface="Calibri"/>
                <a:cs typeface="Calibri"/>
              </a:rPr>
              <a:t>n</a:t>
            </a:r>
            <a:r>
              <a:rPr sz="2450" spc="0" dirty="0">
                <a:latin typeface="Calibri"/>
                <a:cs typeface="Calibri"/>
              </a:rPr>
              <a:t>g</a:t>
            </a:r>
            <a:r>
              <a:rPr sz="2450" spc="132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b</a:t>
            </a:r>
            <a:r>
              <a:rPr sz="2450" spc="-34" dirty="0">
                <a:latin typeface="Calibri"/>
                <a:cs typeface="Calibri"/>
              </a:rPr>
              <a:t>ệ</a:t>
            </a:r>
            <a:r>
              <a:rPr sz="2450" spc="-25" dirty="0">
                <a:latin typeface="Calibri"/>
                <a:cs typeface="Calibri"/>
              </a:rPr>
              <a:t>n</a:t>
            </a:r>
            <a:r>
              <a:rPr sz="2450" spc="0" dirty="0">
                <a:latin typeface="Calibri"/>
                <a:cs typeface="Calibri"/>
              </a:rPr>
              <a:t>h</a:t>
            </a:r>
            <a:r>
              <a:rPr sz="2450" spc="225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c</a:t>
            </a:r>
            <a:r>
              <a:rPr sz="2450" spc="9" dirty="0">
                <a:latin typeface="Calibri"/>
                <a:cs typeface="Calibri"/>
              </a:rPr>
              <a:t>ả</a:t>
            </a:r>
            <a:r>
              <a:rPr sz="2450" spc="-25" dirty="0">
                <a:latin typeface="Calibri"/>
                <a:cs typeface="Calibri"/>
              </a:rPr>
              <a:t>n</a:t>
            </a:r>
            <a:r>
              <a:rPr sz="2450" spc="0" dirty="0">
                <a:latin typeface="Calibri"/>
                <a:cs typeface="Calibri"/>
              </a:rPr>
              <a:t>h</a:t>
            </a:r>
            <a:r>
              <a:rPr sz="2450" spc="77" dirty="0">
                <a:latin typeface="Calibri"/>
                <a:cs typeface="Calibri"/>
              </a:rPr>
              <a:t> </a:t>
            </a:r>
            <a:r>
              <a:rPr sz="2450" spc="29" dirty="0">
                <a:latin typeface="Calibri"/>
                <a:cs typeface="Calibri"/>
              </a:rPr>
              <a:t>l</a:t>
            </a:r>
            <a:r>
              <a:rPr sz="2450" spc="9" dirty="0">
                <a:latin typeface="Calibri"/>
                <a:cs typeface="Calibri"/>
              </a:rPr>
              <a:t>â</a:t>
            </a:r>
            <a:r>
              <a:rPr sz="2450" spc="0" dirty="0">
                <a:latin typeface="Calibri"/>
                <a:cs typeface="Calibri"/>
              </a:rPr>
              <a:t>m</a:t>
            </a:r>
            <a:r>
              <a:rPr sz="2450" spc="66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s</a:t>
            </a:r>
            <a:r>
              <a:rPr sz="2450" spc="15" dirty="0">
                <a:latin typeface="Calibri"/>
                <a:cs typeface="Calibri"/>
              </a:rPr>
              <a:t>à</a:t>
            </a:r>
            <a:r>
              <a:rPr sz="2450" spc="-25" dirty="0">
                <a:latin typeface="Calibri"/>
                <a:cs typeface="Calibri"/>
              </a:rPr>
              <a:t>n</a:t>
            </a:r>
            <a:r>
              <a:rPr sz="2450" spc="0" dirty="0">
                <a:latin typeface="Calibri"/>
                <a:cs typeface="Calibri"/>
              </a:rPr>
              <a:t>g c</a:t>
            </a:r>
            <a:r>
              <a:rPr sz="2450" spc="-25" dirty="0">
                <a:latin typeface="Calibri"/>
                <a:cs typeface="Calibri"/>
              </a:rPr>
              <a:t>ủ</a:t>
            </a:r>
            <a:r>
              <a:rPr sz="2450" spc="0" dirty="0">
                <a:latin typeface="Calibri"/>
                <a:cs typeface="Calibri"/>
              </a:rPr>
              <a:t>a</a:t>
            </a:r>
            <a:r>
              <a:rPr sz="2450" spc="94" dirty="0">
                <a:latin typeface="Calibri"/>
                <a:cs typeface="Calibri"/>
              </a:rPr>
              <a:t> </a:t>
            </a:r>
            <a:r>
              <a:rPr sz="2450" spc="-9" dirty="0">
                <a:latin typeface="Calibri"/>
                <a:cs typeface="Calibri"/>
              </a:rPr>
              <a:t>T</a:t>
            </a:r>
            <a:r>
              <a:rPr sz="2450" spc="25" dirty="0">
                <a:latin typeface="Calibri"/>
                <a:cs typeface="Calibri"/>
              </a:rPr>
              <a:t>H</a:t>
            </a:r>
            <a:r>
              <a:rPr sz="2450" spc="0" dirty="0">
                <a:latin typeface="Calibri"/>
                <a:cs typeface="Calibri"/>
              </a:rPr>
              <a:t>A</a:t>
            </a:r>
            <a:r>
              <a:rPr sz="2450" spc="86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c</a:t>
            </a:r>
            <a:r>
              <a:rPr sz="2450" spc="9" dirty="0">
                <a:latin typeface="Calibri"/>
                <a:cs typeface="Calibri"/>
              </a:rPr>
              <a:t>ấ</a:t>
            </a:r>
            <a:r>
              <a:rPr sz="2450" spc="0" dirty="0">
                <a:latin typeface="Calibri"/>
                <a:cs typeface="Calibri"/>
              </a:rPr>
              <a:t>p</a:t>
            </a:r>
            <a:r>
              <a:rPr sz="2450" spc="59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cứ</a:t>
            </a:r>
            <a:r>
              <a:rPr sz="2450" spc="-15" dirty="0">
                <a:latin typeface="Calibri"/>
                <a:cs typeface="Calibri"/>
              </a:rPr>
              <a:t>u</a:t>
            </a:r>
            <a:r>
              <a:rPr sz="2450" spc="0" dirty="0">
                <a:latin typeface="Calibri"/>
                <a:cs typeface="Calibri"/>
              </a:rPr>
              <a:t>.</a:t>
            </a:r>
            <a:endParaRPr sz="2450">
              <a:latin typeface="Calibri"/>
              <a:cs typeface="Calibri"/>
            </a:endParaRPr>
          </a:p>
          <a:p>
            <a:pPr marL="12700" marR="44273">
              <a:lnSpc>
                <a:spcPts val="2935"/>
              </a:lnSpc>
              <a:spcBef>
                <a:spcPts val="216"/>
              </a:spcBef>
            </a:pPr>
            <a:r>
              <a:rPr sz="2450" spc="0" dirty="0">
                <a:latin typeface="Calibri"/>
                <a:cs typeface="Calibri"/>
              </a:rPr>
              <a:t>T</a:t>
            </a:r>
            <a:r>
              <a:rPr sz="2450" spc="19" dirty="0">
                <a:latin typeface="Calibri"/>
                <a:cs typeface="Calibri"/>
              </a:rPr>
              <a:t>H</a:t>
            </a:r>
            <a:r>
              <a:rPr sz="2450" spc="0" dirty="0">
                <a:latin typeface="Calibri"/>
                <a:cs typeface="Calibri"/>
              </a:rPr>
              <a:t>A</a:t>
            </a:r>
            <a:r>
              <a:rPr sz="2450" spc="86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nh</a:t>
            </a:r>
            <a:r>
              <a:rPr sz="2450" spc="-29" dirty="0">
                <a:latin typeface="Calibri"/>
                <a:cs typeface="Calibri"/>
              </a:rPr>
              <a:t>ồ</a:t>
            </a:r>
            <a:r>
              <a:rPr sz="2450" spc="0" dirty="0">
                <a:latin typeface="Calibri"/>
                <a:cs typeface="Calibri"/>
              </a:rPr>
              <a:t>i</a:t>
            </a:r>
            <a:r>
              <a:rPr sz="2450" spc="124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m</a:t>
            </a:r>
            <a:r>
              <a:rPr sz="2450" spc="9" dirty="0">
                <a:latin typeface="Calibri"/>
                <a:cs typeface="Calibri"/>
              </a:rPr>
              <a:t>á</a:t>
            </a:r>
            <a:r>
              <a:rPr sz="2450" spc="0" dirty="0">
                <a:latin typeface="Calibri"/>
                <a:cs typeface="Calibri"/>
              </a:rPr>
              <a:t>u</a:t>
            </a:r>
            <a:r>
              <a:rPr sz="2450" spc="144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n</a:t>
            </a:r>
            <a:r>
              <a:rPr sz="2450" spc="9" dirty="0">
                <a:latin typeface="Calibri"/>
                <a:cs typeface="Calibri"/>
              </a:rPr>
              <a:t>ã</a:t>
            </a:r>
            <a:r>
              <a:rPr sz="2450" spc="0" dirty="0">
                <a:latin typeface="Calibri"/>
                <a:cs typeface="Calibri"/>
              </a:rPr>
              <a:t>o</a:t>
            </a:r>
            <a:r>
              <a:rPr sz="2450" spc="132" dirty="0">
                <a:latin typeface="Calibri"/>
                <a:cs typeface="Calibri"/>
              </a:rPr>
              <a:t> </a:t>
            </a:r>
            <a:r>
              <a:rPr sz="2450" spc="29" dirty="0">
                <a:latin typeface="Calibri"/>
                <a:cs typeface="Calibri"/>
              </a:rPr>
              <a:t>l</a:t>
            </a:r>
            <a:r>
              <a:rPr sz="2450" spc="0" dirty="0">
                <a:latin typeface="Calibri"/>
                <a:cs typeface="Calibri"/>
              </a:rPr>
              <a:t>à</a:t>
            </a:r>
            <a:r>
              <a:rPr sz="2450" spc="7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m</a:t>
            </a:r>
            <a:r>
              <a:rPr sz="2450" spc="-29" dirty="0">
                <a:latin typeface="Calibri"/>
                <a:cs typeface="Calibri"/>
              </a:rPr>
              <a:t>ộ</a:t>
            </a:r>
            <a:r>
              <a:rPr sz="2450" spc="0" dirty="0">
                <a:latin typeface="Calibri"/>
                <a:cs typeface="Calibri"/>
              </a:rPr>
              <a:t>t</a:t>
            </a:r>
            <a:r>
              <a:rPr sz="2450" spc="160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t</a:t>
            </a:r>
            <a:r>
              <a:rPr sz="2450" spc="25" dirty="0">
                <a:latin typeface="Calibri"/>
                <a:cs typeface="Calibri"/>
              </a:rPr>
              <a:t>ì</a:t>
            </a:r>
            <a:r>
              <a:rPr sz="2450" spc="-25" dirty="0">
                <a:latin typeface="Calibri"/>
                <a:cs typeface="Calibri"/>
              </a:rPr>
              <a:t>n</a:t>
            </a:r>
            <a:r>
              <a:rPr sz="2450" spc="0" dirty="0">
                <a:latin typeface="Calibri"/>
                <a:cs typeface="Calibri"/>
              </a:rPr>
              <a:t>h</a:t>
            </a:r>
            <a:r>
              <a:rPr sz="2450" spc="64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t</a:t>
            </a:r>
            <a:r>
              <a:rPr sz="2450" spc="-44" dirty="0">
                <a:latin typeface="Calibri"/>
                <a:cs typeface="Calibri"/>
              </a:rPr>
              <a:t>r</a:t>
            </a:r>
            <a:r>
              <a:rPr sz="2450" spc="9" dirty="0">
                <a:latin typeface="Calibri"/>
                <a:cs typeface="Calibri"/>
              </a:rPr>
              <a:t>ạ</a:t>
            </a:r>
            <a:r>
              <a:rPr sz="2450" spc="-25" dirty="0">
                <a:latin typeface="Calibri"/>
                <a:cs typeface="Calibri"/>
              </a:rPr>
              <a:t>n</a:t>
            </a:r>
            <a:r>
              <a:rPr sz="2450" spc="0" dirty="0">
                <a:latin typeface="Calibri"/>
                <a:cs typeface="Calibri"/>
              </a:rPr>
              <a:t>g</a:t>
            </a:r>
            <a:r>
              <a:rPr sz="2450" spc="137" dirty="0">
                <a:latin typeface="Calibri"/>
                <a:cs typeface="Calibri"/>
              </a:rPr>
              <a:t> </a:t>
            </a:r>
            <a:r>
              <a:rPr sz="2450" spc="-14" dirty="0">
                <a:latin typeface="Calibri"/>
                <a:cs typeface="Calibri"/>
              </a:rPr>
              <a:t>đ</a:t>
            </a:r>
            <a:r>
              <a:rPr sz="2450" spc="9" dirty="0">
                <a:latin typeface="Calibri"/>
                <a:cs typeface="Calibri"/>
              </a:rPr>
              <a:t>ặ</a:t>
            </a:r>
            <a:r>
              <a:rPr sz="2450" spc="0" dirty="0">
                <a:latin typeface="Calibri"/>
                <a:cs typeface="Calibri"/>
              </a:rPr>
              <a:t>c</a:t>
            </a:r>
            <a:r>
              <a:rPr sz="2450" spc="90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b</a:t>
            </a:r>
            <a:r>
              <a:rPr sz="2450" spc="25" dirty="0">
                <a:latin typeface="Calibri"/>
                <a:cs typeface="Calibri"/>
              </a:rPr>
              <a:t>i</a:t>
            </a:r>
            <a:r>
              <a:rPr sz="2450" spc="-34" dirty="0">
                <a:latin typeface="Calibri"/>
                <a:cs typeface="Calibri"/>
              </a:rPr>
              <a:t>ệ</a:t>
            </a:r>
            <a:r>
              <a:rPr sz="2450" spc="0" dirty="0">
                <a:latin typeface="Calibri"/>
                <a:cs typeface="Calibri"/>
              </a:rPr>
              <a:t>t</a:t>
            </a:r>
            <a:r>
              <a:rPr sz="2450" spc="88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c</a:t>
            </a:r>
            <a:r>
              <a:rPr sz="2450" spc="-25" dirty="0">
                <a:latin typeface="Calibri"/>
                <a:cs typeface="Calibri"/>
              </a:rPr>
              <a:t>h</a:t>
            </a:r>
            <a:r>
              <a:rPr sz="2450" spc="0" dirty="0">
                <a:latin typeface="Calibri"/>
                <a:cs typeface="Calibri"/>
              </a:rPr>
              <a:t>ỉ</a:t>
            </a:r>
            <a:r>
              <a:rPr sz="2450" spc="108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h</a:t>
            </a:r>
            <a:r>
              <a:rPr sz="2450" spc="0" dirty="0">
                <a:latin typeface="Calibri"/>
                <a:cs typeface="Calibri"/>
              </a:rPr>
              <a:t>ạ</a:t>
            </a:r>
            <a:r>
              <a:rPr sz="2450" spc="89" dirty="0">
                <a:latin typeface="Calibri"/>
                <a:cs typeface="Calibri"/>
              </a:rPr>
              <a:t> </a:t>
            </a:r>
            <a:r>
              <a:rPr sz="2450" spc="29" dirty="0">
                <a:latin typeface="Calibri"/>
                <a:cs typeface="Calibri"/>
              </a:rPr>
              <a:t>H</a:t>
            </a:r>
            <a:r>
              <a:rPr sz="2450" spc="0" dirty="0">
                <a:latin typeface="Calibri"/>
                <a:cs typeface="Calibri"/>
              </a:rPr>
              <a:t>A</a:t>
            </a:r>
            <a:r>
              <a:rPr sz="2450" spc="69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k</a:t>
            </a:r>
            <a:r>
              <a:rPr sz="2450" spc="-25" dirty="0">
                <a:latin typeface="Calibri"/>
                <a:cs typeface="Calibri"/>
              </a:rPr>
              <a:t>h</a:t>
            </a:r>
            <a:r>
              <a:rPr sz="2450" spc="0" dirty="0">
                <a:latin typeface="Calibri"/>
                <a:cs typeface="Calibri"/>
              </a:rPr>
              <a:t>i</a:t>
            </a:r>
            <a:endParaRPr sz="2450">
              <a:latin typeface="Calibri"/>
              <a:cs typeface="Calibri"/>
            </a:endParaRPr>
          </a:p>
          <a:p>
            <a:pPr marL="12700" marR="44273">
              <a:lnSpc>
                <a:spcPts val="2460"/>
              </a:lnSpc>
            </a:pPr>
            <a:r>
              <a:rPr sz="3675" spc="-25" baseline="3343" dirty="0">
                <a:latin typeface="Calibri"/>
                <a:cs typeface="Calibri"/>
              </a:rPr>
              <a:t>qu</a:t>
            </a:r>
            <a:r>
              <a:rPr sz="3675" spc="0" baseline="3343" dirty="0">
                <a:latin typeface="Calibri"/>
                <a:cs typeface="Calibri"/>
              </a:rPr>
              <a:t>á</a:t>
            </a:r>
            <a:r>
              <a:rPr sz="3675" spc="97" baseline="3343" dirty="0">
                <a:latin typeface="Calibri"/>
                <a:cs typeface="Calibri"/>
              </a:rPr>
              <a:t> </a:t>
            </a:r>
            <a:r>
              <a:rPr sz="3675" spc="0" baseline="3343" dirty="0">
                <a:latin typeface="Calibri"/>
                <a:cs typeface="Calibri"/>
              </a:rPr>
              <a:t>c</a:t>
            </a:r>
            <a:r>
              <a:rPr sz="3675" spc="9" baseline="3343" dirty="0">
                <a:latin typeface="Calibri"/>
                <a:cs typeface="Calibri"/>
              </a:rPr>
              <a:t>a</a:t>
            </a:r>
            <a:r>
              <a:rPr sz="3675" spc="0" baseline="3343" dirty="0">
                <a:latin typeface="Calibri"/>
                <a:cs typeface="Calibri"/>
              </a:rPr>
              <a:t>o</a:t>
            </a:r>
            <a:r>
              <a:rPr sz="3675" spc="54" baseline="3343" dirty="0">
                <a:latin typeface="Calibri"/>
                <a:cs typeface="Calibri"/>
              </a:rPr>
              <a:t> </a:t>
            </a:r>
            <a:r>
              <a:rPr sz="3675" spc="0" baseline="3343" dirty="0">
                <a:latin typeface="Calibri"/>
                <a:cs typeface="Calibri"/>
              </a:rPr>
              <a:t>(</a:t>
            </a:r>
            <a:r>
              <a:rPr sz="3675" spc="-39" baseline="3343" dirty="0">
                <a:latin typeface="Calibri"/>
                <a:cs typeface="Calibri"/>
              </a:rPr>
              <a:t>&gt;</a:t>
            </a:r>
            <a:r>
              <a:rPr sz="3675" spc="14" baseline="3343" dirty="0">
                <a:latin typeface="Calibri"/>
                <a:cs typeface="Calibri"/>
              </a:rPr>
              <a:t>220/120</a:t>
            </a:r>
            <a:r>
              <a:rPr sz="3675" spc="0" baseline="3343" dirty="0">
                <a:latin typeface="Calibri"/>
                <a:cs typeface="Calibri"/>
              </a:rPr>
              <a:t>)</a:t>
            </a:r>
            <a:r>
              <a:rPr sz="3675" spc="150" baseline="3343" dirty="0">
                <a:latin typeface="Calibri"/>
                <a:cs typeface="Calibri"/>
              </a:rPr>
              <a:t> </a:t>
            </a:r>
            <a:r>
              <a:rPr sz="3675" spc="-29" baseline="3343" dirty="0">
                <a:latin typeface="Calibri"/>
                <a:cs typeface="Calibri"/>
              </a:rPr>
              <a:t>h</a:t>
            </a:r>
            <a:r>
              <a:rPr sz="3675" spc="-59" baseline="3343" dirty="0">
                <a:latin typeface="Calibri"/>
                <a:cs typeface="Calibri"/>
              </a:rPr>
              <a:t>a</a:t>
            </a:r>
            <a:r>
              <a:rPr sz="3675" spc="0" baseline="3343" dirty="0">
                <a:latin typeface="Calibri"/>
                <a:cs typeface="Calibri"/>
              </a:rPr>
              <a:t>y</a:t>
            </a:r>
            <a:r>
              <a:rPr sz="3675" spc="80" baseline="3343" dirty="0">
                <a:latin typeface="Calibri"/>
                <a:cs typeface="Calibri"/>
              </a:rPr>
              <a:t> </a:t>
            </a:r>
            <a:r>
              <a:rPr sz="3675" spc="0" baseline="3343" dirty="0">
                <a:latin typeface="Calibri"/>
                <a:cs typeface="Calibri"/>
              </a:rPr>
              <a:t>c</a:t>
            </a:r>
            <a:r>
              <a:rPr sz="3675" spc="9" baseline="3343" dirty="0">
                <a:latin typeface="Calibri"/>
                <a:cs typeface="Calibri"/>
              </a:rPr>
              <a:t>a</a:t>
            </a:r>
            <a:r>
              <a:rPr sz="3675" spc="0" baseline="3343" dirty="0">
                <a:latin typeface="Calibri"/>
                <a:cs typeface="Calibri"/>
              </a:rPr>
              <a:t>n</a:t>
            </a:r>
            <a:r>
              <a:rPr sz="3675" spc="104" baseline="3343" dirty="0">
                <a:latin typeface="Calibri"/>
                <a:cs typeface="Calibri"/>
              </a:rPr>
              <a:t> </a:t>
            </a:r>
            <a:r>
              <a:rPr sz="3675" spc="0" baseline="3343" dirty="0">
                <a:latin typeface="Calibri"/>
                <a:cs typeface="Calibri"/>
              </a:rPr>
              <a:t>t</a:t>
            </a:r>
            <a:r>
              <a:rPr sz="3675" spc="-29" baseline="3343" dirty="0">
                <a:latin typeface="Calibri"/>
                <a:cs typeface="Calibri"/>
              </a:rPr>
              <a:t>h</a:t>
            </a:r>
            <a:r>
              <a:rPr sz="3675" spc="25" baseline="3343" dirty="0">
                <a:latin typeface="Calibri"/>
                <a:cs typeface="Calibri"/>
              </a:rPr>
              <a:t>i</a:t>
            </a:r>
            <a:r>
              <a:rPr sz="3675" spc="-34" baseline="3343" dirty="0">
                <a:latin typeface="Calibri"/>
                <a:cs typeface="Calibri"/>
              </a:rPr>
              <a:t>ệ</a:t>
            </a:r>
            <a:r>
              <a:rPr sz="3675" spc="0" baseline="3343" dirty="0">
                <a:latin typeface="Calibri"/>
                <a:cs typeface="Calibri"/>
              </a:rPr>
              <a:t>p</a:t>
            </a:r>
            <a:r>
              <a:rPr sz="3675" spc="151" baseline="3343" dirty="0">
                <a:latin typeface="Calibri"/>
                <a:cs typeface="Calibri"/>
              </a:rPr>
              <a:t> </a:t>
            </a:r>
            <a:r>
              <a:rPr sz="3675" spc="-29" baseline="3343" dirty="0">
                <a:latin typeface="Calibri"/>
                <a:cs typeface="Calibri"/>
              </a:rPr>
              <a:t>m</a:t>
            </a:r>
            <a:r>
              <a:rPr sz="3675" spc="9" baseline="3343" dirty="0">
                <a:latin typeface="Calibri"/>
                <a:cs typeface="Calibri"/>
              </a:rPr>
              <a:t>ạ</a:t>
            </a:r>
            <a:r>
              <a:rPr sz="3675" spc="0" baseline="3343" dirty="0">
                <a:latin typeface="Calibri"/>
                <a:cs typeface="Calibri"/>
              </a:rPr>
              <a:t>ch</a:t>
            </a:r>
            <a:r>
              <a:rPr sz="3675" spc="159" baseline="3343" dirty="0">
                <a:latin typeface="Calibri"/>
                <a:cs typeface="Calibri"/>
              </a:rPr>
              <a:t> </a:t>
            </a:r>
            <a:r>
              <a:rPr sz="3675" spc="-29" baseline="3343" dirty="0">
                <a:latin typeface="Calibri"/>
                <a:cs typeface="Calibri"/>
              </a:rPr>
              <a:t>n</a:t>
            </a:r>
            <a:r>
              <a:rPr sz="3675" spc="9" baseline="3343" dirty="0">
                <a:latin typeface="Calibri"/>
                <a:cs typeface="Calibri"/>
              </a:rPr>
              <a:t>ã</a:t>
            </a:r>
            <a:r>
              <a:rPr sz="3675" spc="0" baseline="3343" dirty="0">
                <a:latin typeface="Calibri"/>
                <a:cs typeface="Calibri"/>
              </a:rPr>
              <a:t>o</a:t>
            </a:r>
            <a:r>
              <a:rPr sz="3675" spc="57" baseline="3343" dirty="0">
                <a:latin typeface="Calibri"/>
                <a:cs typeface="Calibri"/>
              </a:rPr>
              <a:t> </a:t>
            </a:r>
            <a:r>
              <a:rPr sz="3675" spc="0" baseline="3343" dirty="0">
                <a:latin typeface="Calibri"/>
                <a:cs typeface="Calibri"/>
              </a:rPr>
              <a:t>(</a:t>
            </a:r>
            <a:r>
              <a:rPr sz="3675" spc="-40" baseline="3343" dirty="0">
                <a:latin typeface="Calibri"/>
                <a:cs typeface="Calibri"/>
              </a:rPr>
              <a:t>&gt;</a:t>
            </a:r>
            <a:r>
              <a:rPr sz="3675" spc="15" baseline="3343" dirty="0">
                <a:latin typeface="Calibri"/>
                <a:cs typeface="Calibri"/>
              </a:rPr>
              <a:t>185/110</a:t>
            </a:r>
            <a:r>
              <a:rPr sz="3675" spc="0" baseline="3343" dirty="0">
                <a:latin typeface="Calibri"/>
                <a:cs typeface="Calibri"/>
              </a:rPr>
              <a:t>)</a:t>
            </a:r>
            <a:endParaRPr sz="2450">
              <a:latin typeface="Calibri"/>
              <a:cs typeface="Calibri"/>
            </a:endParaRPr>
          </a:p>
          <a:p>
            <a:pPr marL="12700" marR="164473">
              <a:lnSpc>
                <a:spcPts val="2400"/>
              </a:lnSpc>
              <a:spcBef>
                <a:spcPts val="422"/>
              </a:spcBef>
            </a:pPr>
            <a:r>
              <a:rPr sz="2450" spc="0" dirty="0">
                <a:latin typeface="Calibri"/>
                <a:cs typeface="Calibri"/>
              </a:rPr>
              <a:t>T</a:t>
            </a:r>
            <a:r>
              <a:rPr sz="2450" spc="19" dirty="0">
                <a:latin typeface="Calibri"/>
                <a:cs typeface="Calibri"/>
              </a:rPr>
              <a:t>H</a:t>
            </a:r>
            <a:r>
              <a:rPr sz="2450" spc="0" dirty="0">
                <a:latin typeface="Calibri"/>
                <a:cs typeface="Calibri"/>
              </a:rPr>
              <a:t>A</a:t>
            </a:r>
            <a:r>
              <a:rPr sz="2450" spc="86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t</a:t>
            </a:r>
            <a:r>
              <a:rPr sz="2450" spc="4" dirty="0">
                <a:latin typeface="Calibri"/>
                <a:cs typeface="Calibri"/>
              </a:rPr>
              <a:t>ă</a:t>
            </a:r>
            <a:r>
              <a:rPr sz="2450" spc="-25" dirty="0">
                <a:latin typeface="Calibri"/>
                <a:cs typeface="Calibri"/>
              </a:rPr>
              <a:t>n</a:t>
            </a:r>
            <a:r>
              <a:rPr sz="2450" spc="0" dirty="0">
                <a:latin typeface="Calibri"/>
                <a:cs typeface="Calibri"/>
              </a:rPr>
              <a:t>g</a:t>
            </a:r>
            <a:r>
              <a:rPr sz="2450" spc="59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c</a:t>
            </a:r>
            <a:r>
              <a:rPr sz="2450" spc="14" dirty="0">
                <a:latin typeface="Calibri"/>
                <a:cs typeface="Calibri"/>
              </a:rPr>
              <a:t>a</a:t>
            </a:r>
            <a:r>
              <a:rPr sz="2450" spc="0" dirty="0">
                <a:latin typeface="Calibri"/>
                <a:cs typeface="Calibri"/>
              </a:rPr>
              <a:t>o</a:t>
            </a:r>
            <a:r>
              <a:rPr sz="2450" spc="59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nh</a:t>
            </a:r>
            <a:r>
              <a:rPr sz="2450" spc="0" dirty="0">
                <a:latin typeface="Calibri"/>
                <a:cs typeface="Calibri"/>
              </a:rPr>
              <a:t>ư</a:t>
            </a:r>
            <a:r>
              <a:rPr sz="2450" spc="-19" dirty="0">
                <a:latin typeface="Calibri"/>
                <a:cs typeface="Calibri"/>
              </a:rPr>
              <a:t>n</a:t>
            </a:r>
            <a:r>
              <a:rPr sz="2450" spc="0" dirty="0">
                <a:latin typeface="Calibri"/>
                <a:cs typeface="Calibri"/>
              </a:rPr>
              <a:t>g</a:t>
            </a:r>
            <a:r>
              <a:rPr sz="2450" spc="224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k</a:t>
            </a:r>
            <a:r>
              <a:rPr sz="2450" spc="-25" dirty="0">
                <a:latin typeface="Calibri"/>
                <a:cs typeface="Calibri"/>
              </a:rPr>
              <a:t>h</a:t>
            </a:r>
            <a:r>
              <a:rPr sz="2450" spc="-29" dirty="0">
                <a:latin typeface="Calibri"/>
                <a:cs typeface="Calibri"/>
              </a:rPr>
              <a:t>ô</a:t>
            </a:r>
            <a:r>
              <a:rPr sz="2450" spc="-25" dirty="0">
                <a:latin typeface="Calibri"/>
                <a:cs typeface="Calibri"/>
              </a:rPr>
              <a:t>n</a:t>
            </a:r>
            <a:r>
              <a:rPr sz="2450" spc="0" dirty="0">
                <a:latin typeface="Calibri"/>
                <a:cs typeface="Calibri"/>
              </a:rPr>
              <a:t>g</a:t>
            </a:r>
            <a:r>
              <a:rPr sz="2450" spc="221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có</a:t>
            </a:r>
            <a:r>
              <a:rPr sz="2450" spc="38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t</a:t>
            </a:r>
            <a:r>
              <a:rPr sz="2450" spc="-34" dirty="0">
                <a:latin typeface="Calibri"/>
                <a:cs typeface="Calibri"/>
              </a:rPr>
              <a:t>ổ</a:t>
            </a:r>
            <a:r>
              <a:rPr sz="2450" spc="0" dirty="0">
                <a:latin typeface="Calibri"/>
                <a:cs typeface="Calibri"/>
              </a:rPr>
              <a:t>n</a:t>
            </a:r>
            <a:r>
              <a:rPr sz="2450" spc="58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t</a:t>
            </a:r>
            <a:r>
              <a:rPr sz="2450" spc="-29" dirty="0">
                <a:latin typeface="Calibri"/>
                <a:cs typeface="Calibri"/>
              </a:rPr>
              <a:t>h</a:t>
            </a:r>
            <a:r>
              <a:rPr sz="2450" spc="0" dirty="0">
                <a:latin typeface="Calibri"/>
                <a:cs typeface="Calibri"/>
              </a:rPr>
              <a:t>ươ</a:t>
            </a:r>
            <a:r>
              <a:rPr sz="2450" spc="-25" dirty="0">
                <a:latin typeface="Calibri"/>
                <a:cs typeface="Calibri"/>
              </a:rPr>
              <a:t>n</a:t>
            </a:r>
            <a:r>
              <a:rPr sz="2450" spc="0" dirty="0">
                <a:latin typeface="Calibri"/>
                <a:cs typeface="Calibri"/>
              </a:rPr>
              <a:t>g</a:t>
            </a:r>
            <a:r>
              <a:rPr sz="2450" spc="239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cơ</a:t>
            </a:r>
            <a:r>
              <a:rPr sz="2450" spc="64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qu</a:t>
            </a:r>
            <a:r>
              <a:rPr sz="2450" spc="9" dirty="0">
                <a:latin typeface="Calibri"/>
                <a:cs typeface="Calibri"/>
              </a:rPr>
              <a:t>a</a:t>
            </a:r>
            <a:r>
              <a:rPr sz="2450" spc="0" dirty="0">
                <a:latin typeface="Calibri"/>
                <a:cs typeface="Calibri"/>
              </a:rPr>
              <a:t>n</a:t>
            </a:r>
            <a:r>
              <a:rPr sz="2450" spc="150" dirty="0">
                <a:latin typeface="Calibri"/>
                <a:cs typeface="Calibri"/>
              </a:rPr>
              <a:t> </a:t>
            </a:r>
            <a:r>
              <a:rPr sz="2450" spc="-14" dirty="0">
                <a:latin typeface="Calibri"/>
                <a:cs typeface="Calibri"/>
              </a:rPr>
              <a:t>đ</a:t>
            </a:r>
            <a:r>
              <a:rPr sz="2450" spc="25" dirty="0">
                <a:latin typeface="Calibri"/>
                <a:cs typeface="Calibri"/>
              </a:rPr>
              <a:t>í</a:t>
            </a:r>
            <a:r>
              <a:rPr sz="2450" spc="0" dirty="0">
                <a:latin typeface="Calibri"/>
                <a:cs typeface="Calibri"/>
              </a:rPr>
              <a:t>ch</a:t>
            </a:r>
            <a:r>
              <a:rPr sz="2450" spc="72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c</a:t>
            </a:r>
            <a:r>
              <a:rPr sz="2450" spc="10" dirty="0">
                <a:latin typeface="Calibri"/>
                <a:cs typeface="Calibri"/>
              </a:rPr>
              <a:t>ấ</a:t>
            </a:r>
            <a:r>
              <a:rPr sz="2450" spc="0" dirty="0">
                <a:latin typeface="Calibri"/>
                <a:cs typeface="Calibri"/>
              </a:rPr>
              <a:t>p k</a:t>
            </a:r>
            <a:r>
              <a:rPr sz="2450" spc="-29" dirty="0">
                <a:latin typeface="Calibri"/>
                <a:cs typeface="Calibri"/>
              </a:rPr>
              <a:t>h</a:t>
            </a:r>
            <a:r>
              <a:rPr sz="2450" spc="-34" dirty="0">
                <a:latin typeface="Calibri"/>
                <a:cs typeface="Calibri"/>
              </a:rPr>
              <a:t>ô</a:t>
            </a:r>
            <a:r>
              <a:rPr sz="2450" spc="-29" dirty="0">
                <a:latin typeface="Calibri"/>
                <a:cs typeface="Calibri"/>
              </a:rPr>
              <a:t>n</a:t>
            </a:r>
            <a:r>
              <a:rPr sz="2450" spc="0" dirty="0">
                <a:latin typeface="Calibri"/>
                <a:cs typeface="Calibri"/>
              </a:rPr>
              <a:t>g</a:t>
            </a:r>
            <a:r>
              <a:rPr sz="2450" spc="221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t</a:t>
            </a:r>
            <a:r>
              <a:rPr sz="2450" spc="-29" dirty="0">
                <a:latin typeface="Calibri"/>
                <a:cs typeface="Calibri"/>
              </a:rPr>
              <a:t>h</a:t>
            </a:r>
            <a:r>
              <a:rPr sz="2450" spc="-25" dirty="0">
                <a:latin typeface="Calibri"/>
                <a:cs typeface="Calibri"/>
              </a:rPr>
              <a:t>u</a:t>
            </a:r>
            <a:r>
              <a:rPr sz="2450" spc="-29" dirty="0">
                <a:latin typeface="Calibri"/>
                <a:cs typeface="Calibri"/>
              </a:rPr>
              <a:t>ộ</a:t>
            </a:r>
            <a:r>
              <a:rPr sz="2450" spc="0" dirty="0">
                <a:latin typeface="Calibri"/>
                <a:cs typeface="Calibri"/>
              </a:rPr>
              <a:t>c</a:t>
            </a:r>
            <a:r>
              <a:rPr sz="2450" spc="182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d</a:t>
            </a:r>
            <a:r>
              <a:rPr sz="2450" spc="25" dirty="0">
                <a:latin typeface="Calibri"/>
                <a:cs typeface="Calibri"/>
              </a:rPr>
              <a:t>i</a:t>
            </a:r>
            <a:r>
              <a:rPr sz="2450" spc="-34" dirty="0">
                <a:latin typeface="Calibri"/>
                <a:cs typeface="Calibri"/>
              </a:rPr>
              <a:t>ệ</a:t>
            </a:r>
            <a:r>
              <a:rPr sz="2450" spc="0" dirty="0">
                <a:latin typeface="Calibri"/>
                <a:cs typeface="Calibri"/>
              </a:rPr>
              <a:t>n</a:t>
            </a:r>
            <a:r>
              <a:rPr sz="2450" spc="143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c</a:t>
            </a:r>
            <a:r>
              <a:rPr sz="2450" spc="9" dirty="0">
                <a:latin typeface="Calibri"/>
                <a:cs typeface="Calibri"/>
              </a:rPr>
              <a:t>ấ</a:t>
            </a:r>
            <a:r>
              <a:rPr sz="2450" spc="0" dirty="0">
                <a:latin typeface="Calibri"/>
                <a:cs typeface="Calibri"/>
              </a:rPr>
              <a:t>p</a:t>
            </a:r>
            <a:r>
              <a:rPr sz="2450" spc="59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cứu</a:t>
            </a:r>
            <a:r>
              <a:rPr sz="2450" spc="67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có</a:t>
            </a:r>
            <a:r>
              <a:rPr sz="2450" spc="38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t</a:t>
            </a:r>
            <a:r>
              <a:rPr sz="2450" spc="-29" dirty="0">
                <a:latin typeface="Calibri"/>
                <a:cs typeface="Calibri"/>
              </a:rPr>
              <a:t>h</a:t>
            </a:r>
            <a:r>
              <a:rPr sz="2450" spc="0" dirty="0">
                <a:latin typeface="Calibri"/>
                <a:cs typeface="Calibri"/>
              </a:rPr>
              <a:t>ể</a:t>
            </a:r>
            <a:r>
              <a:rPr sz="2450" spc="123" dirty="0">
                <a:latin typeface="Calibri"/>
                <a:cs typeface="Calibri"/>
              </a:rPr>
              <a:t> </a:t>
            </a:r>
            <a:r>
              <a:rPr sz="2450" spc="-19" dirty="0">
                <a:latin typeface="Calibri"/>
                <a:cs typeface="Calibri"/>
              </a:rPr>
              <a:t>đ</a:t>
            </a:r>
            <a:r>
              <a:rPr sz="2450" spc="25" dirty="0">
                <a:latin typeface="Calibri"/>
                <a:cs typeface="Calibri"/>
              </a:rPr>
              <a:t>i</a:t>
            </a:r>
            <a:r>
              <a:rPr sz="2450" spc="-34" dirty="0">
                <a:latin typeface="Calibri"/>
                <a:cs typeface="Calibri"/>
              </a:rPr>
              <a:t>ề</a:t>
            </a:r>
            <a:r>
              <a:rPr sz="2450" spc="0" dirty="0">
                <a:latin typeface="Calibri"/>
                <a:cs typeface="Calibri"/>
              </a:rPr>
              <a:t>u</a:t>
            </a:r>
            <a:r>
              <a:rPr sz="2450" spc="144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t</a:t>
            </a:r>
            <a:r>
              <a:rPr sz="2450" spc="25" dirty="0">
                <a:latin typeface="Calibri"/>
                <a:cs typeface="Calibri"/>
              </a:rPr>
              <a:t>r</a:t>
            </a:r>
            <a:r>
              <a:rPr sz="2450" spc="0" dirty="0">
                <a:latin typeface="Calibri"/>
                <a:cs typeface="Calibri"/>
              </a:rPr>
              <a:t>ị</a:t>
            </a:r>
            <a:r>
              <a:rPr sz="2450" spc="22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t</a:t>
            </a:r>
            <a:r>
              <a:rPr sz="2450" spc="-29" dirty="0">
                <a:latin typeface="Calibri"/>
                <a:cs typeface="Calibri"/>
              </a:rPr>
              <a:t>h</a:t>
            </a:r>
            <a:r>
              <a:rPr sz="2450" spc="-25" dirty="0">
                <a:latin typeface="Calibri"/>
                <a:cs typeface="Calibri"/>
              </a:rPr>
              <a:t>u</a:t>
            </a:r>
            <a:r>
              <a:rPr sz="2450" spc="-29" dirty="0">
                <a:latin typeface="Calibri"/>
                <a:cs typeface="Calibri"/>
              </a:rPr>
              <a:t>ố</a:t>
            </a:r>
            <a:r>
              <a:rPr sz="2450" spc="0" dirty="0">
                <a:latin typeface="Calibri"/>
                <a:cs typeface="Calibri"/>
              </a:rPr>
              <a:t>c</a:t>
            </a:r>
            <a:r>
              <a:rPr sz="2450" spc="187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u</a:t>
            </a:r>
            <a:r>
              <a:rPr sz="2450" spc="-29" dirty="0">
                <a:latin typeface="Calibri"/>
                <a:cs typeface="Calibri"/>
              </a:rPr>
              <a:t>ố</a:t>
            </a:r>
            <a:r>
              <a:rPr sz="2450" spc="-25" dirty="0">
                <a:latin typeface="Calibri"/>
                <a:cs typeface="Calibri"/>
              </a:rPr>
              <a:t>n</a:t>
            </a:r>
            <a:r>
              <a:rPr sz="2450" spc="0" dirty="0">
                <a:latin typeface="Calibri"/>
                <a:cs typeface="Calibri"/>
              </a:rPr>
              <a:t>g</a:t>
            </a:r>
            <a:r>
              <a:rPr sz="2450" spc="210" dirty="0">
                <a:latin typeface="Calibri"/>
                <a:cs typeface="Calibri"/>
              </a:rPr>
              <a:t> </a:t>
            </a:r>
            <a:r>
              <a:rPr sz="2450" spc="4" dirty="0">
                <a:latin typeface="Calibri"/>
                <a:cs typeface="Calibri"/>
              </a:rPr>
              <a:t>và </a:t>
            </a:r>
            <a:r>
              <a:rPr sz="2450" spc="-25" dirty="0">
                <a:latin typeface="Calibri"/>
                <a:cs typeface="Calibri"/>
              </a:rPr>
              <a:t>n</a:t>
            </a:r>
            <a:r>
              <a:rPr sz="2450" spc="29" dirty="0">
                <a:latin typeface="Calibri"/>
                <a:cs typeface="Calibri"/>
              </a:rPr>
              <a:t>g</a:t>
            </a:r>
            <a:r>
              <a:rPr sz="2450" spc="-29" dirty="0">
                <a:latin typeface="Calibri"/>
                <a:cs typeface="Calibri"/>
              </a:rPr>
              <a:t>o</a:t>
            </a:r>
            <a:r>
              <a:rPr sz="2450" spc="9" dirty="0">
                <a:latin typeface="Calibri"/>
                <a:cs typeface="Calibri"/>
              </a:rPr>
              <a:t>ạ</a:t>
            </a:r>
            <a:r>
              <a:rPr sz="2450" spc="0" dirty="0">
                <a:latin typeface="Calibri"/>
                <a:cs typeface="Calibri"/>
              </a:rPr>
              <a:t>i</a:t>
            </a:r>
            <a:r>
              <a:rPr sz="2450" spc="139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t</a:t>
            </a:r>
            <a:r>
              <a:rPr sz="2450" spc="29" dirty="0">
                <a:latin typeface="Calibri"/>
                <a:cs typeface="Calibri"/>
              </a:rPr>
              <a:t>r</a:t>
            </a:r>
            <a:r>
              <a:rPr sz="2450" spc="0" dirty="0">
                <a:latin typeface="Calibri"/>
                <a:cs typeface="Calibri"/>
              </a:rPr>
              <a:t>ú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575" y="2326958"/>
            <a:ext cx="182721" cy="340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25"/>
              </a:lnSpc>
              <a:spcBef>
                <a:spcPts val="131"/>
              </a:spcBef>
            </a:pPr>
            <a:r>
              <a:rPr sz="2450" spc="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3469641"/>
            <a:ext cx="182879" cy="3403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30"/>
              </a:lnSpc>
              <a:spcBef>
                <a:spcPts val="131"/>
              </a:spcBef>
            </a:pPr>
            <a:r>
              <a:rPr sz="2450" spc="0" dirty="0">
                <a:latin typeface="Arial"/>
                <a:cs typeface="Arial"/>
              </a:rPr>
              <a:t>•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4460558"/>
            <a:ext cx="182721" cy="340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25"/>
              </a:lnSpc>
              <a:spcBef>
                <a:spcPts val="131"/>
              </a:spcBef>
            </a:pPr>
            <a:r>
              <a:rPr sz="2450" spc="0" dirty="0">
                <a:latin typeface="Arial"/>
                <a:cs typeface="Arial"/>
              </a:rPr>
              <a:t>•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6575" y="5146358"/>
            <a:ext cx="182721" cy="340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25"/>
              </a:lnSpc>
              <a:spcBef>
                <a:spcPts val="131"/>
              </a:spcBef>
            </a:pPr>
            <a:r>
              <a:rPr sz="2450" spc="0" dirty="0">
                <a:latin typeface="Arial"/>
                <a:cs typeface="Arial"/>
              </a:rPr>
              <a:t>•</a:t>
            </a:r>
            <a:endParaRPr sz="24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8984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9600" cy="1371600"/>
          </a:xfrm>
        </p:spPr>
        <p:txBody>
          <a:bodyPr/>
          <a:lstStyle/>
          <a:p>
            <a:r>
              <a:rPr lang="en-US" dirty="0"/>
              <a:t>CÁM ƠN – HẸN GẶP LẠI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8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3146356" indent="0" algn="just">
              <a:lnSpc>
                <a:spcPts val="3379"/>
              </a:lnSpc>
              <a:spcBef>
                <a:spcPts val="169"/>
              </a:spcBef>
              <a:buNone/>
            </a:pPr>
            <a:r>
              <a:rPr sz="4800" b="1" spc="-19" baseline="3413" dirty="0">
                <a:latin typeface="Calibri"/>
                <a:cs typeface="Calibri"/>
              </a:rPr>
              <a:t>J</a:t>
            </a:r>
            <a:r>
              <a:rPr sz="4800" b="1" spc="-25" baseline="3413" dirty="0">
                <a:latin typeface="Calibri"/>
                <a:cs typeface="Calibri"/>
              </a:rPr>
              <a:t>N</a:t>
            </a:r>
            <a:r>
              <a:rPr sz="4800" b="1" spc="0" baseline="3413" dirty="0">
                <a:latin typeface="Calibri"/>
                <a:cs typeface="Calibri"/>
              </a:rPr>
              <a:t>C</a:t>
            </a:r>
            <a:r>
              <a:rPr sz="4800" b="1" spc="60" baseline="3413" dirty="0">
                <a:latin typeface="Calibri"/>
                <a:cs typeface="Calibri"/>
              </a:rPr>
              <a:t> </a:t>
            </a:r>
            <a:r>
              <a:rPr sz="4800" b="1" spc="-34" baseline="3413" dirty="0">
                <a:latin typeface="Calibri"/>
                <a:cs typeface="Calibri"/>
              </a:rPr>
              <a:t>VI</a:t>
            </a:r>
            <a:r>
              <a:rPr sz="4800" b="1" spc="-25" baseline="3413" dirty="0">
                <a:latin typeface="Calibri"/>
                <a:cs typeface="Calibri"/>
              </a:rPr>
              <a:t>I</a:t>
            </a:r>
            <a:r>
              <a:rPr sz="4800" b="1" spc="-14" baseline="3413" dirty="0">
                <a:latin typeface="Calibri"/>
                <a:cs typeface="Calibri"/>
              </a:rPr>
              <a:t>-</a:t>
            </a:r>
            <a:r>
              <a:rPr sz="4800" b="1" spc="0" baseline="3413" dirty="0">
                <a:latin typeface="Calibri"/>
                <a:cs typeface="Calibri"/>
              </a:rPr>
              <a:t>E</a:t>
            </a:r>
            <a:r>
              <a:rPr sz="4800" b="1" spc="-25" baseline="3413" dirty="0">
                <a:latin typeface="Calibri"/>
                <a:cs typeface="Calibri"/>
              </a:rPr>
              <a:t>S</a:t>
            </a:r>
            <a:r>
              <a:rPr sz="4800" b="1" spc="14" baseline="3413" dirty="0">
                <a:latin typeface="Calibri"/>
                <a:cs typeface="Calibri"/>
              </a:rPr>
              <a:t>C</a:t>
            </a:r>
            <a:r>
              <a:rPr sz="4800" b="1" spc="-39" baseline="3413" dirty="0">
                <a:latin typeface="Calibri"/>
                <a:cs typeface="Calibri"/>
              </a:rPr>
              <a:t>/</a:t>
            </a:r>
            <a:r>
              <a:rPr sz="4800" b="1" spc="0" baseline="3413" dirty="0">
                <a:latin typeface="Calibri"/>
                <a:cs typeface="Calibri"/>
              </a:rPr>
              <a:t>E</a:t>
            </a:r>
            <a:r>
              <a:rPr sz="4800" b="1" spc="-25" baseline="3413" dirty="0">
                <a:latin typeface="Calibri"/>
                <a:cs typeface="Calibri"/>
              </a:rPr>
              <a:t>S</a:t>
            </a:r>
            <a:r>
              <a:rPr sz="4800" b="1" spc="0" baseline="3413" dirty="0">
                <a:latin typeface="Calibri"/>
                <a:cs typeface="Calibri"/>
              </a:rPr>
              <a:t>H</a:t>
            </a:r>
            <a:r>
              <a:rPr sz="4800" b="1" spc="62" baseline="3413" dirty="0">
                <a:latin typeface="Calibri"/>
                <a:cs typeface="Calibri"/>
              </a:rPr>
              <a:t> </a:t>
            </a:r>
            <a:r>
              <a:rPr sz="4800" b="1" spc="9" baseline="3413" dirty="0">
                <a:latin typeface="Calibri"/>
                <a:cs typeface="Calibri"/>
              </a:rPr>
              <a:t>201</a:t>
            </a:r>
            <a:r>
              <a:rPr sz="4800" b="1" spc="0" baseline="3413" dirty="0">
                <a:latin typeface="Calibri"/>
                <a:cs typeface="Calibri"/>
              </a:rPr>
              <a:t>3</a:t>
            </a:r>
            <a:r>
              <a:rPr sz="4800" b="1" spc="39" baseline="3413" dirty="0">
                <a:latin typeface="Calibri"/>
                <a:cs typeface="Calibri"/>
              </a:rPr>
              <a:t> </a:t>
            </a:r>
            <a:r>
              <a:rPr sz="4800" b="1" spc="0" baseline="3413" dirty="0"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  <a:p>
            <a:pPr marL="12700" algn="just">
              <a:lnSpc>
                <a:spcPct val="99792"/>
              </a:lnSpc>
              <a:spcBef>
                <a:spcPts val="637"/>
              </a:spcBef>
            </a:pPr>
            <a:r>
              <a:rPr sz="3200" b="1" spc="-25" dirty="0">
                <a:latin typeface="Calibri"/>
                <a:cs typeface="Calibri"/>
              </a:rPr>
              <a:t>T</a:t>
            </a:r>
            <a:r>
              <a:rPr sz="3200" b="1" spc="-9" dirty="0">
                <a:latin typeface="Calibri"/>
                <a:cs typeface="Calibri"/>
              </a:rPr>
              <a:t>H</a:t>
            </a:r>
            <a:r>
              <a:rPr sz="3200" b="1" spc="0" dirty="0">
                <a:latin typeface="Calibri"/>
                <a:cs typeface="Calibri"/>
              </a:rPr>
              <a:t>A</a:t>
            </a:r>
            <a:r>
              <a:rPr sz="3200" b="1" spc="209" dirty="0">
                <a:latin typeface="Calibri"/>
                <a:cs typeface="Calibri"/>
              </a:rPr>
              <a:t> </a:t>
            </a:r>
            <a:r>
              <a:rPr sz="3200" b="1" spc="-19" dirty="0">
                <a:latin typeface="Arial"/>
                <a:cs typeface="Arial"/>
              </a:rPr>
              <a:t>nă</a:t>
            </a:r>
            <a:r>
              <a:rPr sz="3200" b="1" spc="4" dirty="0">
                <a:latin typeface="Arial"/>
                <a:cs typeface="Arial"/>
              </a:rPr>
              <a:t>̣</a:t>
            </a:r>
            <a:r>
              <a:rPr sz="3200" b="1" spc="-19" dirty="0">
                <a:latin typeface="Arial"/>
                <a:cs typeface="Arial"/>
              </a:rPr>
              <a:t>n</a:t>
            </a:r>
            <a:r>
              <a:rPr sz="3200" b="1" spc="0" dirty="0">
                <a:latin typeface="Arial"/>
                <a:cs typeface="Arial"/>
              </a:rPr>
              <a:t>g</a:t>
            </a:r>
            <a:r>
              <a:rPr sz="3200" b="1" spc="-3" dirty="0">
                <a:latin typeface="Arial"/>
                <a:cs typeface="Arial"/>
              </a:rPr>
              <a:t> </a:t>
            </a:r>
            <a:r>
              <a:rPr sz="3200" b="1" spc="4" dirty="0">
                <a:latin typeface="Arial"/>
                <a:cs typeface="Arial"/>
              </a:rPr>
              <a:t>kè</a:t>
            </a:r>
            <a:r>
              <a:rPr sz="3200" b="1" spc="0" dirty="0">
                <a:latin typeface="Arial"/>
                <a:cs typeface="Arial"/>
              </a:rPr>
              <a:t>m</a:t>
            </a:r>
            <a:r>
              <a:rPr sz="3200" b="1" spc="-79" dirty="0">
                <a:latin typeface="Arial"/>
                <a:cs typeface="Arial"/>
              </a:rPr>
              <a:t> </a:t>
            </a:r>
            <a:r>
              <a:rPr sz="3200" b="1" spc="0" dirty="0">
                <a:latin typeface="Calibri"/>
                <a:cs typeface="Calibri"/>
              </a:rPr>
              <a:t>n</a:t>
            </a:r>
            <a:r>
              <a:rPr sz="3200" b="1" spc="-14" dirty="0">
                <a:latin typeface="Calibri"/>
                <a:cs typeface="Calibri"/>
              </a:rPr>
              <a:t>h</a:t>
            </a:r>
            <a:r>
              <a:rPr sz="3200" b="1" spc="9" dirty="0">
                <a:latin typeface="Calibri"/>
                <a:cs typeface="Calibri"/>
              </a:rPr>
              <a:t>ữ</a:t>
            </a:r>
            <a:r>
              <a:rPr sz="3200" b="1" spc="0" dirty="0">
                <a:latin typeface="Calibri"/>
                <a:cs typeface="Calibri"/>
              </a:rPr>
              <a:t>ng</a:t>
            </a:r>
            <a:r>
              <a:rPr sz="3200" b="1" spc="-18" dirty="0">
                <a:latin typeface="Calibri"/>
                <a:cs typeface="Calibri"/>
              </a:rPr>
              <a:t> </a:t>
            </a:r>
            <a:r>
              <a:rPr sz="3200" b="1" spc="0" dirty="0" err="1">
                <a:latin typeface="Calibri"/>
                <a:cs typeface="Calibri"/>
              </a:rPr>
              <a:t>d</a:t>
            </a:r>
            <a:r>
              <a:rPr sz="3200" b="1" spc="-29" dirty="0" err="1">
                <a:latin typeface="Calibri"/>
                <a:cs typeface="Calibri"/>
              </a:rPr>
              <a:t>ấ</a:t>
            </a:r>
            <a:r>
              <a:rPr sz="3200" b="1" spc="0" dirty="0" err="1">
                <a:latin typeface="Calibri"/>
                <a:cs typeface="Calibri"/>
              </a:rPr>
              <a:t>u</a:t>
            </a:r>
            <a:r>
              <a:rPr sz="3200" b="1" spc="69" dirty="0">
                <a:latin typeface="Calibri"/>
                <a:cs typeface="Calibri"/>
              </a:rPr>
              <a:t> </a:t>
            </a:r>
            <a:r>
              <a:rPr sz="3200" b="1" spc="0" dirty="0" err="1">
                <a:latin typeface="Calibri"/>
                <a:cs typeface="Calibri"/>
              </a:rPr>
              <a:t>h</a:t>
            </a:r>
            <a:r>
              <a:rPr sz="3200" b="1" spc="19" dirty="0" err="1">
                <a:latin typeface="Calibri"/>
                <a:cs typeface="Calibri"/>
              </a:rPr>
              <a:t>i</a:t>
            </a:r>
            <a:r>
              <a:rPr sz="3200" b="1" spc="25" dirty="0" err="1">
                <a:latin typeface="Calibri"/>
                <a:cs typeface="Calibri"/>
              </a:rPr>
              <a:t>ệ</a:t>
            </a:r>
            <a:r>
              <a:rPr sz="3200" b="1" spc="0" dirty="0" err="1">
                <a:latin typeface="Calibri"/>
                <a:cs typeface="Calibri"/>
              </a:rPr>
              <a:t>u</a:t>
            </a:r>
            <a:r>
              <a:rPr lang="en-US" b="1" spc="-77" dirty="0">
                <a:latin typeface="Calibri"/>
                <a:cs typeface="Calibri"/>
              </a:rPr>
              <a:t> </a:t>
            </a:r>
            <a:r>
              <a:rPr sz="3200" b="1" spc="-104" dirty="0" err="1">
                <a:latin typeface="Calibri"/>
                <a:cs typeface="Calibri"/>
              </a:rPr>
              <a:t>v</a:t>
            </a:r>
            <a:r>
              <a:rPr sz="3200" b="1" spc="0" dirty="0" err="1">
                <a:latin typeface="Calibri"/>
                <a:cs typeface="Calibri"/>
              </a:rPr>
              <a:t>à</a:t>
            </a:r>
            <a:r>
              <a:rPr sz="3200" b="1" spc="40" dirty="0">
                <a:latin typeface="Calibri"/>
                <a:cs typeface="Calibri"/>
              </a:rPr>
              <a:t> </a:t>
            </a:r>
            <a:r>
              <a:rPr sz="3200" b="1" spc="0" dirty="0">
                <a:latin typeface="Calibri"/>
                <a:cs typeface="Calibri"/>
              </a:rPr>
              <a:t>t</a:t>
            </a:r>
            <a:r>
              <a:rPr sz="3200" b="1" spc="-14" dirty="0">
                <a:latin typeface="Calibri"/>
                <a:cs typeface="Calibri"/>
              </a:rPr>
              <a:t>r</a:t>
            </a:r>
            <a:r>
              <a:rPr sz="3200" b="1" spc="25" dirty="0">
                <a:latin typeface="Calibri"/>
                <a:cs typeface="Calibri"/>
              </a:rPr>
              <a:t>iệ</a:t>
            </a:r>
            <a:r>
              <a:rPr sz="3200" b="1" spc="0" dirty="0">
                <a:latin typeface="Calibri"/>
                <a:cs typeface="Calibri"/>
              </a:rPr>
              <a:t>u chứng</a:t>
            </a:r>
            <a:r>
              <a:rPr sz="3200" b="1" spc="3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Arial"/>
                <a:cs typeface="Arial"/>
              </a:rPr>
              <a:t>tô</a:t>
            </a:r>
            <a:r>
              <a:rPr sz="3200" b="1" spc="-19" dirty="0">
                <a:latin typeface="Arial"/>
                <a:cs typeface="Arial"/>
              </a:rPr>
              <a:t>̉</a:t>
            </a:r>
            <a:r>
              <a:rPr sz="3200" b="1" spc="0" dirty="0">
                <a:latin typeface="Arial"/>
                <a:cs typeface="Arial"/>
              </a:rPr>
              <a:t>n</a:t>
            </a:r>
            <a:r>
              <a:rPr sz="3200" b="1" spc="39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th</a:t>
            </a:r>
            <a:r>
              <a:rPr sz="3200" b="1" spc="-9" dirty="0">
                <a:latin typeface="Arial"/>
                <a:cs typeface="Arial"/>
              </a:rPr>
              <a:t>ư</a:t>
            </a:r>
            <a:r>
              <a:rPr sz="3200" b="1" spc="29" dirty="0">
                <a:latin typeface="Arial"/>
                <a:cs typeface="Arial"/>
              </a:rPr>
              <a:t>ơ</a:t>
            </a:r>
            <a:r>
              <a:rPr sz="3200" b="1" spc="-25" dirty="0">
                <a:latin typeface="Arial"/>
                <a:cs typeface="Arial"/>
              </a:rPr>
              <a:t>n</a:t>
            </a:r>
            <a:r>
              <a:rPr sz="3200" b="1" spc="0" dirty="0">
                <a:latin typeface="Arial"/>
                <a:cs typeface="Arial"/>
              </a:rPr>
              <a:t>g</a:t>
            </a:r>
            <a:r>
              <a:rPr sz="3200" b="1" spc="-3" dirty="0">
                <a:latin typeface="Arial"/>
                <a:cs typeface="Arial"/>
              </a:rPr>
              <a:t> </a:t>
            </a:r>
            <a:r>
              <a:rPr sz="3200" b="1" spc="0" dirty="0">
                <a:latin typeface="Arial"/>
                <a:cs typeface="Arial"/>
              </a:rPr>
              <a:t>cơ</a:t>
            </a:r>
            <a:r>
              <a:rPr sz="3200" b="1" spc="15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qu</a:t>
            </a:r>
            <a:r>
              <a:rPr sz="3200" b="1" spc="0" dirty="0">
                <a:latin typeface="Arial"/>
                <a:cs typeface="Arial"/>
              </a:rPr>
              <a:t>an</a:t>
            </a:r>
            <a:r>
              <a:rPr sz="3200" b="1" spc="1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đ</a:t>
            </a:r>
            <a:r>
              <a:rPr sz="3200" b="1" spc="0" dirty="0">
                <a:latin typeface="Arial"/>
                <a:cs typeface="Arial"/>
              </a:rPr>
              <a:t>ích</a:t>
            </a:r>
            <a:r>
              <a:rPr sz="3200" b="1" spc="80" dirty="0">
                <a:latin typeface="Arial"/>
                <a:cs typeface="Arial"/>
              </a:rPr>
              <a:t> </a:t>
            </a:r>
            <a:r>
              <a:rPr sz="3200" b="1" spc="-35" dirty="0">
                <a:latin typeface="Calibri"/>
                <a:cs typeface="Calibri"/>
              </a:rPr>
              <a:t>đ</a:t>
            </a:r>
            <a:r>
              <a:rPr sz="3200" b="1" spc="-20" dirty="0">
                <a:latin typeface="Calibri"/>
                <a:cs typeface="Calibri"/>
              </a:rPr>
              <a:t>a</a:t>
            </a:r>
            <a:r>
              <a:rPr sz="3200" b="1" spc="0" dirty="0">
                <a:latin typeface="Calibri"/>
                <a:cs typeface="Calibri"/>
              </a:rPr>
              <a:t>ng </a:t>
            </a:r>
            <a:r>
              <a:rPr sz="3200" b="1" spc="-25" dirty="0">
                <a:latin typeface="Arial"/>
                <a:cs typeface="Arial"/>
              </a:rPr>
              <a:t>t</a:t>
            </a:r>
            <a:r>
              <a:rPr sz="3200" b="1" spc="0" dirty="0">
                <a:latin typeface="Arial"/>
                <a:cs typeface="Arial"/>
              </a:rPr>
              <a:t>iê</a:t>
            </a:r>
            <a:r>
              <a:rPr sz="3200" b="1" spc="9" dirty="0">
                <a:latin typeface="Arial"/>
                <a:cs typeface="Arial"/>
              </a:rPr>
              <a:t>́</a:t>
            </a:r>
            <a:r>
              <a:rPr sz="3200" b="1" spc="0" dirty="0">
                <a:latin typeface="Arial"/>
                <a:cs typeface="Arial"/>
              </a:rPr>
              <a:t>n</a:t>
            </a:r>
            <a:r>
              <a:rPr sz="3200" b="1" spc="-33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t</a:t>
            </a:r>
            <a:r>
              <a:rPr sz="3200" b="1" spc="14" dirty="0">
                <a:latin typeface="Arial"/>
                <a:cs typeface="Arial"/>
              </a:rPr>
              <a:t>r</a:t>
            </a:r>
            <a:r>
              <a:rPr sz="3200" b="1" spc="0" dirty="0">
                <a:latin typeface="Arial"/>
                <a:cs typeface="Arial"/>
              </a:rPr>
              <a:t>iê</a:t>
            </a:r>
            <a:r>
              <a:rPr sz="3200" b="1" spc="14" dirty="0">
                <a:latin typeface="Arial"/>
                <a:cs typeface="Arial"/>
              </a:rPr>
              <a:t>̉</a:t>
            </a:r>
            <a:r>
              <a:rPr sz="3200" b="1" spc="0" dirty="0">
                <a:latin typeface="Arial"/>
                <a:cs typeface="Arial"/>
              </a:rPr>
              <a:t>n</a:t>
            </a:r>
            <a:r>
              <a:rPr sz="3200" b="1" spc="46" dirty="0">
                <a:latin typeface="Arial"/>
                <a:cs typeface="Arial"/>
              </a:rPr>
              <a:t> </a:t>
            </a:r>
            <a:r>
              <a:rPr sz="3200" b="1" spc="0" dirty="0">
                <a:latin typeface="Calibri"/>
                <a:cs typeface="Calibri"/>
              </a:rPr>
              <a:t>c</a:t>
            </a:r>
            <a:r>
              <a:rPr sz="3200" b="1" spc="-19" dirty="0">
                <a:latin typeface="Calibri"/>
                <a:cs typeface="Calibri"/>
              </a:rPr>
              <a:t>ấ</a:t>
            </a:r>
            <a:r>
              <a:rPr sz="3200" b="1" spc="-4" dirty="0">
                <a:latin typeface="Calibri"/>
                <a:cs typeface="Calibri"/>
              </a:rPr>
              <a:t>p</a:t>
            </a:r>
            <a:r>
              <a:rPr sz="3200" b="1" spc="0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12700" marR="3926550" algn="just">
              <a:lnSpc>
                <a:spcPct val="101725"/>
              </a:lnSpc>
              <a:spcBef>
                <a:spcPts val="691"/>
              </a:spcBef>
            </a:pPr>
            <a:r>
              <a:rPr sz="3200" b="1" i="1" spc="-25" dirty="0">
                <a:latin typeface="Calibri"/>
                <a:cs typeface="Calibri"/>
              </a:rPr>
              <a:t>C</a:t>
            </a:r>
            <a:r>
              <a:rPr sz="3200" b="1" i="1" spc="19" dirty="0">
                <a:latin typeface="Calibri"/>
                <a:cs typeface="Calibri"/>
              </a:rPr>
              <a:t>ầ</a:t>
            </a:r>
            <a:r>
              <a:rPr sz="3200" b="1" i="1" spc="0" dirty="0">
                <a:latin typeface="Calibri"/>
                <a:cs typeface="Calibri"/>
              </a:rPr>
              <a:t>n</a:t>
            </a:r>
            <a:r>
              <a:rPr sz="3200" b="1" i="1" spc="13" dirty="0">
                <a:latin typeface="Calibri"/>
                <a:cs typeface="Calibri"/>
              </a:rPr>
              <a:t> </a:t>
            </a:r>
            <a:r>
              <a:rPr sz="3200" b="1" i="1" spc="25" dirty="0">
                <a:latin typeface="Calibri"/>
                <a:cs typeface="Calibri"/>
              </a:rPr>
              <a:t>nh</a:t>
            </a:r>
            <a:r>
              <a:rPr sz="3200" b="1" i="1" spc="19" dirty="0">
                <a:latin typeface="Calibri"/>
                <a:cs typeface="Calibri"/>
              </a:rPr>
              <a:t>ậ</a:t>
            </a:r>
            <a:r>
              <a:rPr sz="3200" b="1" i="1" spc="0" dirty="0">
                <a:latin typeface="Calibri"/>
                <a:cs typeface="Calibri"/>
              </a:rPr>
              <a:t>p</a:t>
            </a:r>
            <a:r>
              <a:rPr sz="3200" b="1" i="1" spc="-136" dirty="0">
                <a:latin typeface="Calibri"/>
                <a:cs typeface="Calibri"/>
              </a:rPr>
              <a:t> </a:t>
            </a:r>
            <a:r>
              <a:rPr sz="3200" b="1" i="1" spc="-14" dirty="0">
                <a:latin typeface="Calibri"/>
                <a:cs typeface="Calibri"/>
              </a:rPr>
              <a:t>v</a:t>
            </a:r>
            <a:r>
              <a:rPr sz="3200" b="1" i="1" spc="25" dirty="0">
                <a:latin typeface="Calibri"/>
                <a:cs typeface="Calibri"/>
              </a:rPr>
              <a:t>i</a:t>
            </a:r>
            <a:r>
              <a:rPr sz="3200" b="1" i="1" spc="-9" dirty="0">
                <a:latin typeface="Calibri"/>
                <a:cs typeface="Calibri"/>
              </a:rPr>
              <a:t>ệ</a:t>
            </a:r>
            <a:r>
              <a:rPr sz="3200" b="1" i="1" spc="0" dirty="0">
                <a:latin typeface="Calibri"/>
                <a:cs typeface="Calibri"/>
              </a:rPr>
              <a:t>n</a:t>
            </a:r>
            <a:r>
              <a:rPr sz="3200" b="1" i="1" spc="-7" dirty="0">
                <a:latin typeface="Calibri"/>
                <a:cs typeface="Calibri"/>
              </a:rPr>
              <a:t> </a:t>
            </a:r>
            <a:r>
              <a:rPr sz="3200" b="1" i="1" spc="-34" dirty="0">
                <a:latin typeface="Calibri"/>
                <a:cs typeface="Calibri"/>
              </a:rPr>
              <a:t>I</a:t>
            </a:r>
            <a:r>
              <a:rPr sz="3200" b="1" i="1" spc="-25" dirty="0">
                <a:latin typeface="Calibri"/>
                <a:cs typeface="Calibri"/>
              </a:rPr>
              <a:t>C</a:t>
            </a:r>
            <a:r>
              <a:rPr sz="3200" b="1" i="1" spc="0" dirty="0">
                <a:latin typeface="Calibri"/>
                <a:cs typeface="Calibri"/>
              </a:rPr>
              <a:t>U</a:t>
            </a:r>
            <a:endParaRPr sz="3200" dirty="0">
              <a:latin typeface="Calibri"/>
              <a:cs typeface="Calibri"/>
            </a:endParaRPr>
          </a:p>
          <a:p>
            <a:pPr marL="12700" marR="937859" algn="just">
              <a:lnSpc>
                <a:spcPct val="101725"/>
              </a:lnSpc>
              <a:spcBef>
                <a:spcPts val="750"/>
              </a:spcBef>
            </a:pPr>
            <a:r>
              <a:rPr sz="3200" b="1" i="1" spc="-25" dirty="0">
                <a:latin typeface="Calibri"/>
                <a:cs typeface="Calibri"/>
              </a:rPr>
              <a:t>C</a:t>
            </a:r>
            <a:r>
              <a:rPr sz="3200" b="1" i="1" spc="19" dirty="0">
                <a:latin typeface="Calibri"/>
                <a:cs typeface="Calibri"/>
              </a:rPr>
              <a:t>ầ</a:t>
            </a:r>
            <a:r>
              <a:rPr sz="3200" b="1" i="1" spc="0" dirty="0">
                <a:latin typeface="Calibri"/>
                <a:cs typeface="Calibri"/>
              </a:rPr>
              <a:t>n</a:t>
            </a:r>
            <a:r>
              <a:rPr sz="3200" b="1" i="1" spc="18" dirty="0">
                <a:latin typeface="Calibri"/>
                <a:cs typeface="Calibri"/>
              </a:rPr>
              <a:t> </a:t>
            </a:r>
            <a:r>
              <a:rPr sz="3200" b="1" i="1" spc="-25" dirty="0">
                <a:latin typeface="Calibri"/>
                <a:cs typeface="Calibri"/>
              </a:rPr>
              <a:t>đ</a:t>
            </a:r>
            <a:r>
              <a:rPr sz="3200" b="1" i="1" spc="29" dirty="0">
                <a:latin typeface="Calibri"/>
                <a:cs typeface="Calibri"/>
              </a:rPr>
              <a:t>i</a:t>
            </a:r>
            <a:r>
              <a:rPr sz="3200" b="1" i="1" spc="-9" dirty="0">
                <a:latin typeface="Calibri"/>
                <a:cs typeface="Calibri"/>
              </a:rPr>
              <a:t>ề</a:t>
            </a:r>
            <a:r>
              <a:rPr sz="3200" b="1" i="1" spc="0" dirty="0">
                <a:latin typeface="Calibri"/>
                <a:cs typeface="Calibri"/>
              </a:rPr>
              <a:t>u</a:t>
            </a:r>
            <a:r>
              <a:rPr sz="3200" b="1" i="1" spc="-7" dirty="0">
                <a:latin typeface="Calibri"/>
                <a:cs typeface="Calibri"/>
              </a:rPr>
              <a:t> </a:t>
            </a:r>
            <a:r>
              <a:rPr sz="3200" b="1" i="1" spc="0" dirty="0">
                <a:latin typeface="Calibri"/>
                <a:cs typeface="Calibri"/>
              </a:rPr>
              <a:t>trị</a:t>
            </a:r>
            <a:r>
              <a:rPr sz="3200" b="1" i="1" spc="10" dirty="0">
                <a:latin typeface="Calibri"/>
                <a:cs typeface="Calibri"/>
              </a:rPr>
              <a:t> </a:t>
            </a:r>
            <a:r>
              <a:rPr sz="3200" b="1" i="1" spc="0" dirty="0">
                <a:latin typeface="Calibri"/>
                <a:cs typeface="Calibri"/>
              </a:rPr>
              <a:t>t</a:t>
            </a:r>
            <a:r>
              <a:rPr sz="3200" b="1" i="1" spc="29" dirty="0">
                <a:latin typeface="Calibri"/>
                <a:cs typeface="Calibri"/>
              </a:rPr>
              <a:t>h</a:t>
            </a:r>
            <a:r>
              <a:rPr sz="3200" b="1" i="1" spc="25" dirty="0">
                <a:latin typeface="Calibri"/>
                <a:cs typeface="Calibri"/>
              </a:rPr>
              <a:t>uố</a:t>
            </a:r>
            <a:r>
              <a:rPr sz="3200" b="1" i="1" spc="0" dirty="0">
                <a:latin typeface="Calibri"/>
                <a:cs typeface="Calibri"/>
              </a:rPr>
              <a:t>c</a:t>
            </a:r>
            <a:r>
              <a:rPr sz="3200" b="1" i="1" spc="-156" dirty="0">
                <a:latin typeface="Calibri"/>
                <a:cs typeface="Calibri"/>
              </a:rPr>
              <a:t> </a:t>
            </a:r>
            <a:r>
              <a:rPr sz="3200" b="1" i="1" spc="-25" dirty="0">
                <a:latin typeface="Calibri"/>
                <a:cs typeface="Calibri"/>
              </a:rPr>
              <a:t>đ</a:t>
            </a:r>
            <a:r>
              <a:rPr sz="3200" b="1" i="1" spc="14" dirty="0">
                <a:latin typeface="Calibri"/>
                <a:cs typeface="Calibri"/>
              </a:rPr>
              <a:t>ườ</a:t>
            </a:r>
            <a:r>
              <a:rPr sz="3200" b="1" i="1" spc="25" dirty="0">
                <a:latin typeface="Calibri"/>
                <a:cs typeface="Calibri"/>
              </a:rPr>
              <a:t>n</a:t>
            </a:r>
            <a:r>
              <a:rPr sz="3200" b="1" i="1" spc="0" dirty="0">
                <a:latin typeface="Calibri"/>
                <a:cs typeface="Calibri"/>
              </a:rPr>
              <a:t>g</a:t>
            </a:r>
            <a:r>
              <a:rPr sz="3200" b="1" i="1" spc="-33" dirty="0">
                <a:latin typeface="Calibri"/>
                <a:cs typeface="Calibri"/>
              </a:rPr>
              <a:t> </a:t>
            </a:r>
            <a:r>
              <a:rPr sz="3200" b="1" i="1" spc="0" dirty="0">
                <a:latin typeface="Calibri"/>
                <a:cs typeface="Calibri"/>
              </a:rPr>
              <a:t>t</a:t>
            </a:r>
            <a:r>
              <a:rPr sz="3200" b="1" i="1" spc="29" dirty="0">
                <a:latin typeface="Calibri"/>
                <a:cs typeface="Calibri"/>
              </a:rPr>
              <a:t>ĩ</a:t>
            </a:r>
            <a:r>
              <a:rPr sz="3200" b="1" i="1" spc="25" dirty="0">
                <a:latin typeface="Calibri"/>
                <a:cs typeface="Calibri"/>
              </a:rPr>
              <a:t>n</a:t>
            </a:r>
            <a:r>
              <a:rPr sz="3200" b="1" i="1" spc="0" dirty="0">
                <a:latin typeface="Calibri"/>
                <a:cs typeface="Calibri"/>
              </a:rPr>
              <a:t>h</a:t>
            </a:r>
            <a:r>
              <a:rPr sz="3200" b="1" i="1" spc="-66" dirty="0">
                <a:latin typeface="Calibri"/>
                <a:cs typeface="Calibri"/>
              </a:rPr>
              <a:t> </a:t>
            </a:r>
            <a:r>
              <a:rPr sz="3200" b="1" i="1" spc="29" dirty="0">
                <a:latin typeface="Calibri"/>
                <a:cs typeface="Calibri"/>
              </a:rPr>
              <a:t>m</a:t>
            </a:r>
            <a:r>
              <a:rPr sz="3200" b="1" i="1" spc="19" dirty="0">
                <a:latin typeface="Calibri"/>
                <a:cs typeface="Calibri"/>
              </a:rPr>
              <a:t>ạ</a:t>
            </a:r>
            <a:r>
              <a:rPr sz="3200" b="1" i="1" spc="14" dirty="0">
                <a:latin typeface="Calibri"/>
                <a:cs typeface="Calibri"/>
              </a:rPr>
              <a:t>c</a:t>
            </a:r>
            <a:r>
              <a:rPr sz="3200" b="1" i="1" spc="0" dirty="0">
                <a:latin typeface="Calibri"/>
                <a:cs typeface="Calibri"/>
              </a:rPr>
              <a:t>h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7746" marR="281394" algn="ctr">
              <a:lnSpc>
                <a:spcPts val="4145"/>
              </a:lnSpc>
              <a:spcBef>
                <a:spcPts val="207"/>
              </a:spcBef>
            </a:pPr>
            <a:r>
              <a:rPr sz="5925" b="1" spc="-319" baseline="3456" dirty="0">
                <a:latin typeface="Calibri"/>
                <a:cs typeface="Calibri"/>
              </a:rPr>
              <a:t>T</a:t>
            </a:r>
            <a:r>
              <a:rPr sz="5925" b="1" spc="-9" baseline="3456" dirty="0">
                <a:latin typeface="Calibri"/>
                <a:cs typeface="Calibri"/>
              </a:rPr>
              <a:t>ă</a:t>
            </a:r>
            <a:r>
              <a:rPr sz="5925" b="1" spc="-34" baseline="3456" dirty="0">
                <a:latin typeface="Calibri"/>
                <a:cs typeface="Calibri"/>
              </a:rPr>
              <a:t>n</a:t>
            </a:r>
            <a:r>
              <a:rPr sz="5925" b="1" spc="0" baseline="3456" dirty="0">
                <a:latin typeface="Calibri"/>
                <a:cs typeface="Calibri"/>
              </a:rPr>
              <a:t>g</a:t>
            </a:r>
            <a:r>
              <a:rPr sz="5925" b="1" spc="144" baseline="3456" dirty="0">
                <a:latin typeface="Calibri"/>
                <a:cs typeface="Calibri"/>
              </a:rPr>
              <a:t> </a:t>
            </a:r>
            <a:r>
              <a:rPr sz="5925" b="1" spc="-34" baseline="3456" dirty="0">
                <a:latin typeface="Calibri"/>
                <a:cs typeface="Calibri"/>
              </a:rPr>
              <a:t>Hu</a:t>
            </a:r>
            <a:r>
              <a:rPr sz="5925" b="1" spc="-84" baseline="3456" dirty="0">
                <a:latin typeface="Calibri"/>
                <a:cs typeface="Calibri"/>
              </a:rPr>
              <a:t>y</a:t>
            </a:r>
            <a:r>
              <a:rPr sz="5925" b="1" spc="19" baseline="3456" dirty="0">
                <a:latin typeface="Calibri"/>
                <a:cs typeface="Calibri"/>
              </a:rPr>
              <a:t>ế</a:t>
            </a:r>
            <a:r>
              <a:rPr sz="5925" b="1" spc="0" baseline="3456" dirty="0">
                <a:latin typeface="Calibri"/>
                <a:cs typeface="Calibri"/>
              </a:rPr>
              <a:t>t</a:t>
            </a:r>
            <a:r>
              <a:rPr sz="5925" b="1" spc="148" baseline="3456" dirty="0">
                <a:latin typeface="Calibri"/>
                <a:cs typeface="Calibri"/>
              </a:rPr>
              <a:t> </a:t>
            </a:r>
            <a:r>
              <a:rPr sz="5925" b="1" spc="-9" baseline="3456" dirty="0">
                <a:latin typeface="Calibri"/>
                <a:cs typeface="Calibri"/>
              </a:rPr>
              <a:t>Á</a:t>
            </a:r>
            <a:r>
              <a:rPr sz="5925" b="1" spc="0" baseline="3456" dirty="0">
                <a:latin typeface="Calibri"/>
                <a:cs typeface="Calibri"/>
              </a:rPr>
              <a:t>p</a:t>
            </a:r>
            <a:r>
              <a:rPr sz="5925" b="1" spc="49" baseline="3456" dirty="0">
                <a:latin typeface="Calibri"/>
                <a:cs typeface="Calibri"/>
              </a:rPr>
              <a:t> </a:t>
            </a:r>
            <a:r>
              <a:rPr sz="5925" b="1" spc="0" baseline="3456" dirty="0">
                <a:latin typeface="Calibri"/>
                <a:cs typeface="Calibri"/>
              </a:rPr>
              <a:t>C</a:t>
            </a:r>
            <a:r>
              <a:rPr sz="5925" b="1" spc="-14" baseline="3456" dirty="0">
                <a:latin typeface="Calibri"/>
                <a:cs typeface="Calibri"/>
              </a:rPr>
              <a:t>ấ</a:t>
            </a:r>
            <a:r>
              <a:rPr sz="5925" b="1" spc="0" baseline="3456" dirty="0">
                <a:latin typeface="Calibri"/>
                <a:cs typeface="Calibri"/>
              </a:rPr>
              <a:t>p</a:t>
            </a:r>
            <a:r>
              <a:rPr sz="5925" b="1" spc="44" baseline="3456" dirty="0">
                <a:latin typeface="Calibri"/>
                <a:cs typeface="Calibri"/>
              </a:rPr>
              <a:t> </a:t>
            </a:r>
            <a:r>
              <a:rPr sz="5925" b="1" spc="0" baseline="3456" dirty="0">
                <a:latin typeface="Calibri"/>
                <a:cs typeface="Calibri"/>
              </a:rPr>
              <a:t>C</a:t>
            </a:r>
            <a:r>
              <a:rPr sz="5925" b="1" spc="-25" baseline="3456" dirty="0">
                <a:latin typeface="Calibri"/>
                <a:cs typeface="Calibri"/>
              </a:rPr>
              <a:t>ứ</a:t>
            </a:r>
            <a:r>
              <a:rPr sz="5925" b="1" spc="0" baseline="3456" dirty="0">
                <a:latin typeface="Calibri"/>
                <a:cs typeface="Calibri"/>
              </a:rPr>
              <a:t>u</a:t>
            </a:r>
            <a:endParaRPr sz="3950" dirty="0">
              <a:latin typeface="Calibri"/>
              <a:cs typeface="Calibri"/>
            </a:endParaRPr>
          </a:p>
          <a:p>
            <a:pPr algn="ctr">
              <a:lnSpc>
                <a:spcPts val="4805"/>
              </a:lnSpc>
              <a:spcBef>
                <a:spcPts val="32"/>
              </a:spcBef>
            </a:pPr>
            <a:r>
              <a:rPr sz="5925" b="1" spc="29" baseline="1382" dirty="0">
                <a:latin typeface="Calibri"/>
                <a:cs typeface="Calibri"/>
              </a:rPr>
              <a:t>(</a:t>
            </a:r>
            <a:r>
              <a:rPr sz="5925" b="1" spc="-34" baseline="1382" dirty="0">
                <a:latin typeface="Calibri"/>
                <a:cs typeface="Calibri"/>
              </a:rPr>
              <a:t>H</a:t>
            </a:r>
            <a:r>
              <a:rPr sz="5925" b="1" spc="0" baseline="1382" dirty="0">
                <a:latin typeface="Calibri"/>
                <a:cs typeface="Calibri"/>
              </a:rPr>
              <a:t>y</a:t>
            </a:r>
            <a:r>
              <a:rPr sz="5925" b="1" spc="-39" baseline="1382" dirty="0">
                <a:latin typeface="Calibri"/>
                <a:cs typeface="Calibri"/>
              </a:rPr>
              <a:t>p</a:t>
            </a:r>
            <a:r>
              <a:rPr sz="5925" b="1" spc="19" baseline="1382" dirty="0">
                <a:latin typeface="Calibri"/>
                <a:cs typeface="Calibri"/>
              </a:rPr>
              <a:t>e</a:t>
            </a:r>
            <a:r>
              <a:rPr sz="5925" b="1" spc="4" baseline="1382" dirty="0">
                <a:latin typeface="Calibri"/>
                <a:cs typeface="Calibri"/>
              </a:rPr>
              <a:t>r</a:t>
            </a:r>
            <a:r>
              <a:rPr sz="5925" b="1" spc="-104" baseline="1382" dirty="0">
                <a:latin typeface="Calibri"/>
                <a:cs typeface="Calibri"/>
              </a:rPr>
              <a:t>t</a:t>
            </a:r>
            <a:r>
              <a:rPr sz="5925" b="1" spc="19" baseline="1382" dirty="0">
                <a:latin typeface="Calibri"/>
                <a:cs typeface="Calibri"/>
              </a:rPr>
              <a:t>e</a:t>
            </a:r>
            <a:r>
              <a:rPr sz="5925" b="1" spc="-34" baseline="1382" dirty="0">
                <a:latin typeface="Calibri"/>
                <a:cs typeface="Calibri"/>
              </a:rPr>
              <a:t>n</a:t>
            </a:r>
            <a:r>
              <a:rPr sz="5925" b="1" spc="-9" baseline="1382" dirty="0">
                <a:latin typeface="Calibri"/>
                <a:cs typeface="Calibri"/>
              </a:rPr>
              <a:t>s</a:t>
            </a:r>
            <a:r>
              <a:rPr sz="5925" b="1" spc="0" baseline="1382" dirty="0">
                <a:latin typeface="Calibri"/>
                <a:cs typeface="Calibri"/>
              </a:rPr>
              <a:t>ive</a:t>
            </a:r>
            <a:r>
              <a:rPr sz="5925" b="1" spc="239" baseline="1382" dirty="0">
                <a:latin typeface="Calibri"/>
                <a:cs typeface="Calibri"/>
              </a:rPr>
              <a:t> </a:t>
            </a:r>
            <a:r>
              <a:rPr sz="5925" b="1" spc="0" baseline="1382" dirty="0">
                <a:latin typeface="Calibri"/>
                <a:cs typeface="Calibri"/>
              </a:rPr>
              <a:t>Em</a:t>
            </a:r>
            <a:r>
              <a:rPr sz="5925" b="1" spc="19" baseline="1382" dirty="0">
                <a:latin typeface="Calibri"/>
                <a:cs typeface="Calibri"/>
              </a:rPr>
              <a:t>e</a:t>
            </a:r>
            <a:r>
              <a:rPr sz="5925" b="1" spc="-64" baseline="1382" dirty="0">
                <a:latin typeface="Calibri"/>
                <a:cs typeface="Calibri"/>
              </a:rPr>
              <a:t>r</a:t>
            </a:r>
            <a:r>
              <a:rPr sz="5925" b="1" spc="-84" baseline="1382" dirty="0">
                <a:latin typeface="Calibri"/>
                <a:cs typeface="Calibri"/>
              </a:rPr>
              <a:t>g</a:t>
            </a:r>
            <a:r>
              <a:rPr sz="5925" b="1" spc="19" baseline="1382" dirty="0">
                <a:latin typeface="Calibri"/>
                <a:cs typeface="Calibri"/>
              </a:rPr>
              <a:t>e</a:t>
            </a:r>
            <a:r>
              <a:rPr sz="5925" b="1" spc="-34" baseline="1382" dirty="0">
                <a:latin typeface="Calibri"/>
                <a:cs typeface="Calibri"/>
              </a:rPr>
              <a:t>n</a:t>
            </a:r>
            <a:r>
              <a:rPr sz="5925" b="1" spc="-14" baseline="1382" dirty="0">
                <a:latin typeface="Calibri"/>
                <a:cs typeface="Calibri"/>
              </a:rPr>
              <a:t>c</a:t>
            </a:r>
            <a:r>
              <a:rPr sz="5925" b="1" spc="0" baseline="1382" dirty="0">
                <a:latin typeface="Calibri"/>
                <a:cs typeface="Calibri"/>
              </a:rPr>
              <a:t>y)</a:t>
            </a:r>
            <a:endParaRPr sz="39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789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3379"/>
              </a:lnSpc>
              <a:spcBef>
                <a:spcPts val="169"/>
              </a:spcBef>
              <a:buFont typeface="Arial" pitchFamily="34" charset="0"/>
              <a:buChar char="•"/>
            </a:pPr>
            <a:r>
              <a:rPr sz="4800" spc="-29" baseline="3413" dirty="0">
                <a:effectLst/>
                <a:latin typeface="Calibri"/>
                <a:cs typeface="Calibri"/>
              </a:rPr>
              <a:t>K</a:t>
            </a:r>
            <a:r>
              <a:rPr sz="4800" spc="29" baseline="3413" dirty="0">
                <a:effectLst/>
                <a:latin typeface="Calibri"/>
                <a:cs typeface="Calibri"/>
              </a:rPr>
              <a:t>h</a:t>
            </a:r>
            <a:r>
              <a:rPr sz="4800" spc="19" baseline="3413" dirty="0">
                <a:effectLst/>
                <a:latin typeface="Calibri"/>
                <a:cs typeface="Calibri"/>
              </a:rPr>
              <a:t>ô</a:t>
            </a:r>
            <a:r>
              <a:rPr sz="4800" spc="29" baseline="3413" dirty="0">
                <a:effectLst/>
                <a:latin typeface="Calibri"/>
                <a:cs typeface="Calibri"/>
              </a:rPr>
              <a:t>n</a:t>
            </a:r>
            <a:r>
              <a:rPr sz="4800" spc="0" baseline="3413" dirty="0">
                <a:effectLst/>
                <a:latin typeface="Calibri"/>
                <a:cs typeface="Calibri"/>
              </a:rPr>
              <a:t>g</a:t>
            </a:r>
            <a:r>
              <a:rPr sz="4800" spc="-52" baseline="3413" dirty="0">
                <a:effectLst/>
                <a:latin typeface="Calibri"/>
                <a:cs typeface="Calibri"/>
              </a:rPr>
              <a:t> </a:t>
            </a:r>
            <a:r>
              <a:rPr sz="4800" spc="-14" baseline="3413" dirty="0">
                <a:effectLst/>
                <a:latin typeface="Calibri"/>
                <a:cs typeface="Calibri"/>
              </a:rPr>
              <a:t>c</a:t>
            </a:r>
            <a:r>
              <a:rPr sz="4800" spc="0" baseline="3413" dirty="0">
                <a:effectLst/>
                <a:latin typeface="Calibri"/>
                <a:cs typeface="Calibri"/>
              </a:rPr>
              <a:t>ó</a:t>
            </a:r>
            <a:r>
              <a:rPr sz="4800" spc="5" baseline="3413" dirty="0">
                <a:effectLst/>
                <a:latin typeface="Calibri"/>
                <a:cs typeface="Calibri"/>
              </a:rPr>
              <a:t> </a:t>
            </a:r>
            <a:r>
              <a:rPr sz="4800" spc="29" baseline="3413" dirty="0">
                <a:effectLst/>
                <a:latin typeface="Calibri"/>
                <a:cs typeface="Calibri"/>
              </a:rPr>
              <a:t>n</a:t>
            </a:r>
            <a:r>
              <a:rPr sz="4800" spc="-25" baseline="3413" dirty="0">
                <a:effectLst/>
                <a:latin typeface="Calibri"/>
                <a:cs typeface="Calibri"/>
              </a:rPr>
              <a:t>g</a:t>
            </a:r>
            <a:r>
              <a:rPr sz="4800" spc="0" baseline="3413" dirty="0">
                <a:effectLst/>
                <a:latin typeface="Calibri"/>
                <a:cs typeface="Calibri"/>
              </a:rPr>
              <a:t>ư</a:t>
            </a:r>
            <a:r>
              <a:rPr sz="4800" spc="14" baseline="3413" dirty="0">
                <a:effectLst/>
                <a:latin typeface="Calibri"/>
                <a:cs typeface="Calibri"/>
              </a:rPr>
              <a:t>ỡ</a:t>
            </a:r>
            <a:r>
              <a:rPr sz="4800" spc="29" baseline="3413" dirty="0">
                <a:effectLst/>
                <a:latin typeface="Calibri"/>
                <a:cs typeface="Calibri"/>
              </a:rPr>
              <a:t>n</a:t>
            </a:r>
            <a:r>
              <a:rPr sz="4800" spc="0" baseline="3413" dirty="0">
                <a:effectLst/>
                <a:latin typeface="Calibri"/>
                <a:cs typeface="Calibri"/>
              </a:rPr>
              <a:t>g</a:t>
            </a:r>
            <a:r>
              <a:rPr sz="4800" spc="7" baseline="3413" dirty="0">
                <a:effectLst/>
                <a:latin typeface="Calibri"/>
                <a:cs typeface="Calibri"/>
              </a:rPr>
              <a:t> </a:t>
            </a:r>
            <a:r>
              <a:rPr sz="4800" spc="14" baseline="3413" dirty="0">
                <a:effectLst/>
                <a:latin typeface="Calibri"/>
                <a:cs typeface="Calibri"/>
              </a:rPr>
              <a:t>H</a:t>
            </a:r>
            <a:r>
              <a:rPr sz="4800" spc="0" baseline="3413" dirty="0">
                <a:effectLst/>
                <a:latin typeface="Calibri"/>
                <a:cs typeface="Calibri"/>
              </a:rPr>
              <a:t>A</a:t>
            </a:r>
            <a:r>
              <a:rPr sz="4800" spc="-16" baseline="3413" dirty="0">
                <a:effectLst/>
                <a:latin typeface="Calibri"/>
                <a:cs typeface="Calibri"/>
              </a:rPr>
              <a:t> </a:t>
            </a:r>
            <a:r>
              <a:rPr sz="4800" spc="14" baseline="3413" dirty="0">
                <a:effectLst/>
                <a:latin typeface="Calibri"/>
                <a:cs typeface="Calibri"/>
              </a:rPr>
              <a:t>đ</a:t>
            </a:r>
            <a:r>
              <a:rPr sz="4800" spc="25" baseline="3413" dirty="0">
                <a:effectLst/>
                <a:latin typeface="Calibri"/>
                <a:cs typeface="Calibri"/>
              </a:rPr>
              <a:t>ặ</a:t>
            </a:r>
            <a:r>
              <a:rPr sz="4800" spc="0" baseline="3413" dirty="0">
                <a:effectLst/>
                <a:latin typeface="Calibri"/>
                <a:cs typeface="Calibri"/>
              </a:rPr>
              <a:t>c</a:t>
            </a:r>
            <a:r>
              <a:rPr sz="4800" spc="-98" baseline="3413" dirty="0">
                <a:effectLst/>
                <a:latin typeface="Calibri"/>
                <a:cs typeface="Calibri"/>
              </a:rPr>
              <a:t> </a:t>
            </a:r>
            <a:r>
              <a:rPr sz="4800" spc="29" baseline="3413" dirty="0" err="1">
                <a:effectLst/>
                <a:latin typeface="Calibri"/>
                <a:cs typeface="Calibri"/>
              </a:rPr>
              <a:t>h</a:t>
            </a:r>
            <a:r>
              <a:rPr sz="4800" spc="0" baseline="3413" dirty="0" err="1">
                <a:effectLst/>
                <a:latin typeface="Calibri"/>
                <a:cs typeface="Calibri"/>
              </a:rPr>
              <a:t>i</a:t>
            </a:r>
            <a:r>
              <a:rPr sz="4800" spc="-25" baseline="3413" dirty="0" err="1">
                <a:effectLst/>
                <a:latin typeface="Calibri"/>
                <a:cs typeface="Calibri"/>
              </a:rPr>
              <a:t>ệ</a:t>
            </a:r>
            <a:r>
              <a:rPr sz="4800" spc="0" baseline="3413" dirty="0" err="1">
                <a:effectLst/>
                <a:latin typeface="Calibri"/>
                <a:cs typeface="Calibri"/>
              </a:rPr>
              <a:t>u</a:t>
            </a:r>
            <a:r>
              <a:rPr sz="4800" spc="13" baseline="3413" dirty="0">
                <a:effectLst/>
                <a:latin typeface="Calibri"/>
                <a:cs typeface="Calibri"/>
              </a:rPr>
              <a:t> </a:t>
            </a:r>
            <a:r>
              <a:rPr sz="4800" spc="-15" baseline="3413" dirty="0" err="1">
                <a:effectLst/>
                <a:latin typeface="Calibri"/>
                <a:cs typeface="Calibri"/>
              </a:rPr>
              <a:t>c</a:t>
            </a:r>
            <a:r>
              <a:rPr sz="4800" spc="30" baseline="3413" dirty="0" err="1">
                <a:effectLst/>
                <a:latin typeface="Calibri"/>
                <a:cs typeface="Calibri"/>
              </a:rPr>
              <a:t>h</a:t>
            </a:r>
            <a:r>
              <a:rPr sz="4800" spc="0" baseline="3413" dirty="0" err="1">
                <a:effectLst/>
                <a:latin typeface="Calibri"/>
                <a:cs typeface="Calibri"/>
              </a:rPr>
              <a:t>o</a:t>
            </a:r>
            <a:r>
              <a:rPr lang="en-US" sz="4800" spc="0" baseline="3413" dirty="0">
                <a:effectLst/>
                <a:latin typeface="Calibri"/>
                <a:cs typeface="Calibri"/>
              </a:rPr>
              <a:t> </a:t>
            </a:r>
            <a:r>
              <a:rPr lang="en-US" sz="4800" baseline="3413" dirty="0">
                <a:effectLst/>
                <a:latin typeface="Calibri"/>
                <a:cs typeface="Calibri"/>
              </a:rPr>
              <a:t>THA </a:t>
            </a:r>
            <a:r>
              <a:rPr lang="en-US" sz="4800" baseline="3413" dirty="0" err="1">
                <a:effectLst/>
                <a:latin typeface="Calibri"/>
                <a:cs typeface="Calibri"/>
              </a:rPr>
              <a:t>cấp</a:t>
            </a:r>
            <a:r>
              <a:rPr lang="en-US" sz="4800" dirty="0">
                <a:effectLst/>
                <a:latin typeface="Calibri"/>
                <a:cs typeface="Calibri"/>
              </a:rPr>
              <a:t> </a:t>
            </a:r>
            <a:r>
              <a:rPr sz="4800" spc="-15" baseline="1706" dirty="0" err="1">
                <a:effectLst/>
                <a:latin typeface="Calibri"/>
                <a:cs typeface="Calibri"/>
              </a:rPr>
              <a:t>c</a:t>
            </a:r>
            <a:r>
              <a:rPr sz="4800" spc="0" baseline="1706" dirty="0" err="1">
                <a:effectLst/>
                <a:latin typeface="Calibri"/>
                <a:cs typeface="Calibri"/>
              </a:rPr>
              <a:t>ứu</a:t>
            </a:r>
            <a:endParaRPr lang="en-US" sz="4800" spc="0" baseline="1706" dirty="0">
              <a:effectLst/>
              <a:latin typeface="Calibri"/>
              <a:cs typeface="Calibri"/>
            </a:endParaRPr>
          </a:p>
          <a:p>
            <a:pPr>
              <a:lnSpc>
                <a:spcPts val="3379"/>
              </a:lnSpc>
              <a:spcBef>
                <a:spcPts val="169"/>
              </a:spcBef>
              <a:buFont typeface="Arial" pitchFamily="34" charset="0"/>
              <a:buChar char="•"/>
            </a:pPr>
            <a:endParaRPr sz="3200" dirty="0">
              <a:effectLst/>
              <a:latin typeface="Calibri"/>
              <a:cs typeface="Calibri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762000" y="3016313"/>
            <a:ext cx="7982133" cy="1408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531">
              <a:lnSpc>
                <a:spcPts val="3379"/>
              </a:lnSpc>
              <a:spcBef>
                <a:spcPts val="169"/>
              </a:spcBef>
            </a:pPr>
            <a:r>
              <a:rPr sz="4800" spc="0" baseline="3413" dirty="0">
                <a:latin typeface="Calibri"/>
                <a:cs typeface="Calibri"/>
              </a:rPr>
              <a:t>T</a:t>
            </a:r>
            <a:r>
              <a:rPr sz="4800" spc="25" baseline="3413" dirty="0">
                <a:latin typeface="Calibri"/>
                <a:cs typeface="Calibri"/>
              </a:rPr>
              <a:t>h</a:t>
            </a:r>
            <a:r>
              <a:rPr sz="4800" spc="-29" baseline="3413" dirty="0">
                <a:latin typeface="Calibri"/>
                <a:cs typeface="Calibri"/>
              </a:rPr>
              <a:t>e</a:t>
            </a:r>
            <a:r>
              <a:rPr sz="4800" spc="0" baseline="3413" dirty="0">
                <a:latin typeface="Calibri"/>
                <a:cs typeface="Calibri"/>
              </a:rPr>
              <a:t>o</a:t>
            </a:r>
            <a:r>
              <a:rPr sz="4800" spc="45" baseline="3413" dirty="0">
                <a:latin typeface="Calibri"/>
                <a:cs typeface="Calibri"/>
              </a:rPr>
              <a:t> </a:t>
            </a:r>
            <a:r>
              <a:rPr sz="4800" spc="25" baseline="3413" dirty="0">
                <a:latin typeface="Calibri"/>
                <a:cs typeface="Calibri"/>
              </a:rPr>
              <a:t>k</a:t>
            </a:r>
            <a:r>
              <a:rPr sz="4800" spc="29" baseline="3413" dirty="0">
                <a:latin typeface="Calibri"/>
                <a:cs typeface="Calibri"/>
              </a:rPr>
              <a:t>hu</a:t>
            </a:r>
            <a:r>
              <a:rPr sz="4800" spc="-114" baseline="3413" dirty="0">
                <a:latin typeface="Calibri"/>
                <a:cs typeface="Calibri"/>
              </a:rPr>
              <a:t>y</a:t>
            </a:r>
            <a:r>
              <a:rPr sz="4800" spc="-29" baseline="3413" dirty="0">
                <a:latin typeface="Calibri"/>
                <a:cs typeface="Calibri"/>
              </a:rPr>
              <a:t>ế</a:t>
            </a:r>
            <a:r>
              <a:rPr sz="4800" spc="0" baseline="3413" dirty="0">
                <a:latin typeface="Calibri"/>
                <a:cs typeface="Calibri"/>
              </a:rPr>
              <a:t>n</a:t>
            </a:r>
            <a:r>
              <a:rPr sz="4800" spc="-35" baseline="3413" dirty="0">
                <a:latin typeface="Calibri"/>
                <a:cs typeface="Calibri"/>
              </a:rPr>
              <a:t> </a:t>
            </a:r>
            <a:r>
              <a:rPr sz="4800" spc="-14" baseline="3413" dirty="0">
                <a:latin typeface="Calibri"/>
                <a:cs typeface="Calibri"/>
              </a:rPr>
              <a:t>c</a:t>
            </a:r>
            <a:r>
              <a:rPr sz="4800" spc="25" baseline="3413" dirty="0">
                <a:latin typeface="Calibri"/>
                <a:cs typeface="Calibri"/>
              </a:rPr>
              <a:t>á</a:t>
            </a:r>
            <a:r>
              <a:rPr sz="4800" spc="0" baseline="3413" dirty="0">
                <a:latin typeface="Calibri"/>
                <a:cs typeface="Calibri"/>
              </a:rPr>
              <a:t>o</a:t>
            </a:r>
            <a:r>
              <a:rPr sz="4800" spc="-64" baseline="3413" dirty="0">
                <a:latin typeface="Calibri"/>
                <a:cs typeface="Calibri"/>
              </a:rPr>
              <a:t> </a:t>
            </a:r>
            <a:r>
              <a:rPr sz="4800" spc="0" baseline="3413" dirty="0">
                <a:latin typeface="Calibri"/>
                <a:cs typeface="Calibri"/>
              </a:rPr>
              <a:t>T</a:t>
            </a:r>
            <a:r>
              <a:rPr sz="4800" spc="9" baseline="3413" dirty="0">
                <a:latin typeface="Calibri"/>
                <a:cs typeface="Calibri"/>
              </a:rPr>
              <a:t>H</a:t>
            </a:r>
            <a:r>
              <a:rPr sz="4800" spc="0" baseline="3413" dirty="0">
                <a:latin typeface="Calibri"/>
                <a:cs typeface="Calibri"/>
              </a:rPr>
              <a:t>A</a:t>
            </a:r>
            <a:r>
              <a:rPr sz="4800" spc="-21" baseline="3413" dirty="0">
                <a:latin typeface="Calibri"/>
                <a:cs typeface="Calibri"/>
              </a:rPr>
              <a:t> </a:t>
            </a:r>
            <a:r>
              <a:rPr sz="4800" spc="0" baseline="3413" dirty="0">
                <a:latin typeface="Calibri"/>
                <a:cs typeface="Calibri"/>
              </a:rPr>
              <a:t>E</a:t>
            </a:r>
            <a:r>
              <a:rPr sz="4800" spc="9" baseline="3413" dirty="0">
                <a:latin typeface="Calibri"/>
                <a:cs typeface="Calibri"/>
              </a:rPr>
              <a:t>S</a:t>
            </a:r>
            <a:r>
              <a:rPr sz="4800" spc="0" baseline="3413" dirty="0">
                <a:latin typeface="Calibri"/>
                <a:cs typeface="Calibri"/>
              </a:rPr>
              <a:t>C</a:t>
            </a:r>
            <a:r>
              <a:rPr sz="4800" spc="29" baseline="3413" dirty="0">
                <a:latin typeface="Calibri"/>
                <a:cs typeface="Calibri"/>
              </a:rPr>
              <a:t>/</a:t>
            </a:r>
            <a:r>
              <a:rPr sz="4800" spc="0" baseline="3413" dirty="0">
                <a:latin typeface="Calibri"/>
                <a:cs typeface="Calibri"/>
              </a:rPr>
              <a:t>E</a:t>
            </a:r>
            <a:r>
              <a:rPr sz="4800" spc="9" baseline="3413" dirty="0">
                <a:latin typeface="Calibri"/>
                <a:cs typeface="Calibri"/>
              </a:rPr>
              <a:t>S</a:t>
            </a:r>
            <a:r>
              <a:rPr sz="4800" spc="0" baseline="3413" dirty="0">
                <a:latin typeface="Calibri"/>
                <a:cs typeface="Calibri"/>
              </a:rPr>
              <a:t>H</a:t>
            </a:r>
            <a:r>
              <a:rPr sz="4800" spc="-124" baseline="3413" dirty="0">
                <a:latin typeface="Calibri"/>
                <a:cs typeface="Calibri"/>
              </a:rPr>
              <a:t> </a:t>
            </a:r>
            <a:r>
              <a:rPr sz="4800" spc="9" baseline="3413" dirty="0">
                <a:latin typeface="Calibri"/>
                <a:cs typeface="Calibri"/>
              </a:rPr>
              <a:t>2013</a:t>
            </a:r>
            <a:r>
              <a:rPr sz="4800" spc="0" baseline="3413" dirty="0">
                <a:latin typeface="Calibri"/>
                <a:cs typeface="Calibri"/>
              </a:rPr>
              <a:t>,</a:t>
            </a:r>
            <a:r>
              <a:rPr sz="4800" spc="-37" baseline="3413" dirty="0">
                <a:latin typeface="Calibri"/>
                <a:cs typeface="Calibri"/>
              </a:rPr>
              <a:t> </a:t>
            </a:r>
            <a:r>
              <a:rPr sz="4800" spc="14" baseline="3413" dirty="0">
                <a:latin typeface="Calibri"/>
                <a:cs typeface="Calibri"/>
              </a:rPr>
              <a:t>JN</a:t>
            </a:r>
            <a:r>
              <a:rPr sz="4800" spc="0" baseline="3413" dirty="0">
                <a:latin typeface="Calibri"/>
                <a:cs typeface="Calibri"/>
              </a:rPr>
              <a:t>C</a:t>
            </a:r>
            <a:r>
              <a:rPr sz="4800" spc="-25" baseline="3413" dirty="0">
                <a:latin typeface="Calibri"/>
                <a:cs typeface="Calibri"/>
              </a:rPr>
              <a:t>V</a:t>
            </a:r>
            <a:r>
              <a:rPr sz="4800" spc="4" baseline="3413" dirty="0">
                <a:latin typeface="Calibri"/>
                <a:cs typeface="Calibri"/>
              </a:rPr>
              <a:t>I</a:t>
            </a:r>
            <a:r>
              <a:rPr sz="4800" spc="0" baseline="3413" dirty="0">
                <a:latin typeface="Calibri"/>
                <a:cs typeface="Calibri"/>
              </a:rPr>
              <a:t>I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3829"/>
              </a:lnSpc>
              <a:spcBef>
                <a:spcPts val="22"/>
              </a:spcBef>
            </a:pPr>
            <a:r>
              <a:rPr sz="4800" spc="9" baseline="1706" dirty="0">
                <a:latin typeface="Calibri"/>
                <a:cs typeface="Calibri"/>
              </a:rPr>
              <a:t>2003</a:t>
            </a:r>
            <a:r>
              <a:rPr sz="4800" spc="0" baseline="1706" dirty="0">
                <a:latin typeface="Calibri"/>
                <a:cs typeface="Calibri"/>
              </a:rPr>
              <a:t>:</a:t>
            </a:r>
            <a:r>
              <a:rPr sz="4800" spc="3" baseline="1706" dirty="0">
                <a:latin typeface="Calibri"/>
                <a:cs typeface="Calibri"/>
              </a:rPr>
              <a:t> </a:t>
            </a:r>
            <a:r>
              <a:rPr sz="4800" spc="-29" baseline="1706" dirty="0">
                <a:latin typeface="Calibri"/>
                <a:cs typeface="Calibri"/>
              </a:rPr>
              <a:t>m</a:t>
            </a:r>
            <a:r>
              <a:rPr sz="4800" spc="0" baseline="1706" dirty="0">
                <a:latin typeface="Calibri"/>
                <a:cs typeface="Calibri"/>
              </a:rPr>
              <a:t>ức</a:t>
            </a:r>
            <a:r>
              <a:rPr sz="4800" spc="3" baseline="1706" dirty="0">
                <a:latin typeface="Calibri"/>
                <a:cs typeface="Calibri"/>
              </a:rPr>
              <a:t> </a:t>
            </a:r>
            <a:r>
              <a:rPr sz="4800" spc="14" baseline="1706" dirty="0">
                <a:latin typeface="Calibri"/>
                <a:cs typeface="Calibri"/>
              </a:rPr>
              <a:t>H</a:t>
            </a:r>
            <a:r>
              <a:rPr sz="4800" spc="0" baseline="1706" dirty="0">
                <a:latin typeface="Calibri"/>
                <a:cs typeface="Calibri"/>
              </a:rPr>
              <a:t>A</a:t>
            </a:r>
            <a:r>
              <a:rPr sz="4800" spc="-16" baseline="1706" dirty="0">
                <a:latin typeface="Calibri"/>
                <a:cs typeface="Calibri"/>
              </a:rPr>
              <a:t> </a:t>
            </a:r>
            <a:r>
              <a:rPr sz="4800" spc="-104" baseline="1706" dirty="0">
                <a:latin typeface="Calibri"/>
                <a:cs typeface="Calibri"/>
              </a:rPr>
              <a:t>t</a:t>
            </a:r>
            <a:r>
              <a:rPr sz="4800" spc="25" baseline="1706" dirty="0">
                <a:latin typeface="Calibri"/>
                <a:cs typeface="Calibri"/>
              </a:rPr>
              <a:t>ă</a:t>
            </a:r>
            <a:r>
              <a:rPr sz="4800" spc="29" baseline="1706" dirty="0">
                <a:latin typeface="Calibri"/>
                <a:cs typeface="Calibri"/>
              </a:rPr>
              <a:t>n</a:t>
            </a:r>
            <a:r>
              <a:rPr sz="4800" spc="0" baseline="1706" dirty="0">
                <a:latin typeface="Calibri"/>
                <a:cs typeface="Calibri"/>
              </a:rPr>
              <a:t>g</a:t>
            </a:r>
            <a:r>
              <a:rPr sz="4800" spc="40" baseline="1706" dirty="0">
                <a:latin typeface="Calibri"/>
                <a:cs typeface="Calibri"/>
              </a:rPr>
              <a:t> </a:t>
            </a:r>
            <a:r>
              <a:rPr sz="4800" spc="-14" baseline="1706" dirty="0">
                <a:latin typeface="Calibri"/>
                <a:cs typeface="Calibri"/>
              </a:rPr>
              <a:t>c</a:t>
            </a:r>
            <a:r>
              <a:rPr sz="4800" spc="25" baseline="1706" dirty="0">
                <a:latin typeface="Calibri"/>
                <a:cs typeface="Calibri"/>
              </a:rPr>
              <a:t>a</a:t>
            </a:r>
            <a:r>
              <a:rPr sz="4800" spc="0" baseline="1706" dirty="0">
                <a:latin typeface="Calibri"/>
                <a:cs typeface="Calibri"/>
              </a:rPr>
              <a:t>o</a:t>
            </a:r>
            <a:r>
              <a:rPr sz="4800" spc="-64" baseline="1706" dirty="0">
                <a:latin typeface="Calibri"/>
                <a:cs typeface="Calibri"/>
              </a:rPr>
              <a:t> </a:t>
            </a:r>
            <a:r>
              <a:rPr sz="4800" spc="0" baseline="1706" dirty="0">
                <a:latin typeface="Calibri"/>
                <a:cs typeface="Calibri"/>
              </a:rPr>
              <a:t>:</a:t>
            </a:r>
            <a:r>
              <a:rPr sz="4800" spc="-6" baseline="1706" dirty="0">
                <a:latin typeface="Calibri"/>
                <a:cs typeface="Calibri"/>
              </a:rPr>
              <a:t> </a:t>
            </a:r>
            <a:r>
              <a:rPr sz="4800" spc="14" baseline="1706" dirty="0">
                <a:latin typeface="Calibri"/>
                <a:cs typeface="Calibri"/>
              </a:rPr>
              <a:t>H</a:t>
            </a:r>
            <a:r>
              <a:rPr sz="4800" spc="-219" baseline="1706" dirty="0">
                <a:latin typeface="Calibri"/>
                <a:cs typeface="Calibri"/>
              </a:rPr>
              <a:t>A</a:t>
            </a:r>
            <a:r>
              <a:rPr sz="4800" spc="75" baseline="1706" dirty="0">
                <a:latin typeface="Calibri"/>
                <a:cs typeface="Calibri"/>
              </a:rPr>
              <a:t>T</a:t>
            </a:r>
            <a:r>
              <a:rPr sz="4800" spc="0" baseline="1706" dirty="0">
                <a:latin typeface="Calibri"/>
                <a:cs typeface="Calibri"/>
              </a:rPr>
              <a:t>T</a:t>
            </a:r>
            <a:r>
              <a:rPr sz="4800" spc="-75" baseline="1706" dirty="0">
                <a:latin typeface="Calibri"/>
                <a:cs typeface="Calibri"/>
              </a:rPr>
              <a:t> </a:t>
            </a:r>
            <a:r>
              <a:rPr sz="4800" spc="-29" baseline="1706" dirty="0">
                <a:latin typeface="Calibri"/>
                <a:cs typeface="Calibri"/>
              </a:rPr>
              <a:t>=</a:t>
            </a:r>
            <a:r>
              <a:rPr sz="4800" spc="25" baseline="1706" dirty="0">
                <a:latin typeface="Calibri"/>
                <a:cs typeface="Calibri"/>
              </a:rPr>
              <a:t>/</a:t>
            </a:r>
            <a:r>
              <a:rPr sz="4800" spc="0" baseline="1706" dirty="0">
                <a:latin typeface="Calibri"/>
                <a:cs typeface="Calibri"/>
              </a:rPr>
              <a:t>&gt;</a:t>
            </a:r>
            <a:r>
              <a:rPr sz="4800" spc="-9" baseline="1706" dirty="0">
                <a:latin typeface="Calibri"/>
                <a:cs typeface="Calibri"/>
              </a:rPr>
              <a:t> </a:t>
            </a:r>
            <a:r>
              <a:rPr sz="4800" spc="9" baseline="1706" dirty="0">
                <a:latin typeface="Calibri"/>
                <a:cs typeface="Calibri"/>
              </a:rPr>
              <a:t>180</a:t>
            </a:r>
            <a:r>
              <a:rPr sz="4800" spc="-29" baseline="1706" dirty="0">
                <a:latin typeface="Calibri"/>
                <a:cs typeface="Calibri"/>
              </a:rPr>
              <a:t>mm</a:t>
            </a:r>
            <a:r>
              <a:rPr sz="4800" spc="14" baseline="1706" dirty="0">
                <a:latin typeface="Calibri"/>
                <a:cs typeface="Calibri"/>
              </a:rPr>
              <a:t>H</a:t>
            </a:r>
            <a:r>
              <a:rPr sz="4800" spc="0" baseline="1706" dirty="0">
                <a:latin typeface="Calibri"/>
                <a:cs typeface="Calibri"/>
              </a:rPr>
              <a:t>g</a:t>
            </a:r>
            <a:endParaRPr sz="3200" dirty="0">
              <a:latin typeface="Calibri"/>
              <a:cs typeface="Calibri"/>
            </a:endParaRPr>
          </a:p>
          <a:p>
            <a:pPr marL="12700" marR="61531">
              <a:lnSpc>
                <a:spcPts val="3829"/>
              </a:lnSpc>
            </a:pPr>
            <a:r>
              <a:rPr sz="4800" spc="-109" baseline="1706" dirty="0">
                <a:latin typeface="Calibri"/>
                <a:cs typeface="Calibri"/>
              </a:rPr>
              <a:t>v</a:t>
            </a:r>
            <a:r>
              <a:rPr sz="4800" spc="0" baseline="1706" dirty="0">
                <a:latin typeface="Calibri"/>
                <a:cs typeface="Calibri"/>
              </a:rPr>
              <a:t>à</a:t>
            </a:r>
            <a:r>
              <a:rPr sz="4800" spc="89" baseline="1706" dirty="0">
                <a:latin typeface="Calibri"/>
                <a:cs typeface="Calibri"/>
              </a:rPr>
              <a:t> </a:t>
            </a:r>
            <a:r>
              <a:rPr sz="4800" spc="29" baseline="1706" dirty="0">
                <a:latin typeface="Calibri"/>
                <a:cs typeface="Calibri"/>
              </a:rPr>
              <a:t>h</a:t>
            </a:r>
            <a:r>
              <a:rPr sz="4800" spc="25" baseline="1706" dirty="0">
                <a:latin typeface="Calibri"/>
                <a:cs typeface="Calibri"/>
              </a:rPr>
              <a:t>oặ</a:t>
            </a:r>
            <a:r>
              <a:rPr sz="4800" spc="0" baseline="1706" dirty="0">
                <a:latin typeface="Calibri"/>
                <a:cs typeface="Calibri"/>
              </a:rPr>
              <a:t>c</a:t>
            </a:r>
            <a:r>
              <a:rPr sz="4800" spc="-116" baseline="1706" dirty="0">
                <a:latin typeface="Calibri"/>
                <a:cs typeface="Calibri"/>
              </a:rPr>
              <a:t> </a:t>
            </a:r>
            <a:r>
              <a:rPr sz="4800" spc="14" baseline="1706" dirty="0">
                <a:latin typeface="Calibri"/>
                <a:cs typeface="Calibri"/>
              </a:rPr>
              <a:t>H</a:t>
            </a:r>
            <a:r>
              <a:rPr sz="4800" spc="-219" baseline="1706" dirty="0">
                <a:latin typeface="Calibri"/>
                <a:cs typeface="Calibri"/>
              </a:rPr>
              <a:t>A</a:t>
            </a:r>
            <a:r>
              <a:rPr sz="4800" spc="75" baseline="1706" dirty="0">
                <a:latin typeface="Calibri"/>
                <a:cs typeface="Calibri"/>
              </a:rPr>
              <a:t>T</a:t>
            </a:r>
            <a:r>
              <a:rPr sz="4800" spc="-225" baseline="1706" dirty="0">
                <a:latin typeface="Calibri"/>
                <a:cs typeface="Calibri"/>
              </a:rPr>
              <a:t>T</a:t>
            </a:r>
            <a:r>
              <a:rPr sz="4800" spc="0" baseline="1706" dirty="0">
                <a:latin typeface="Calibri"/>
                <a:cs typeface="Calibri"/>
              </a:rPr>
              <a:t>r</a:t>
            </a:r>
            <a:r>
              <a:rPr sz="4800" spc="-49" baseline="1706" dirty="0">
                <a:latin typeface="Calibri"/>
                <a:cs typeface="Calibri"/>
              </a:rPr>
              <a:t> </a:t>
            </a:r>
            <a:r>
              <a:rPr sz="4800" spc="-29" baseline="1706" dirty="0">
                <a:latin typeface="Calibri"/>
                <a:cs typeface="Calibri"/>
              </a:rPr>
              <a:t>=</a:t>
            </a:r>
            <a:r>
              <a:rPr sz="4800" spc="25" baseline="1706" dirty="0">
                <a:latin typeface="Calibri"/>
                <a:cs typeface="Calibri"/>
              </a:rPr>
              <a:t>/</a:t>
            </a:r>
            <a:r>
              <a:rPr sz="4800" spc="0" baseline="1706" dirty="0">
                <a:latin typeface="Calibri"/>
                <a:cs typeface="Calibri"/>
              </a:rPr>
              <a:t>&gt;</a:t>
            </a:r>
            <a:r>
              <a:rPr sz="4800" spc="-9" baseline="1706" dirty="0">
                <a:latin typeface="Calibri"/>
                <a:cs typeface="Calibri"/>
              </a:rPr>
              <a:t> </a:t>
            </a:r>
            <a:r>
              <a:rPr sz="4800" spc="9" baseline="1706" dirty="0">
                <a:latin typeface="Calibri"/>
                <a:cs typeface="Calibri"/>
              </a:rPr>
              <a:t>120</a:t>
            </a:r>
            <a:r>
              <a:rPr sz="4800" spc="-29" baseline="1706" dirty="0">
                <a:latin typeface="Calibri"/>
                <a:cs typeface="Calibri"/>
              </a:rPr>
              <a:t>mm</a:t>
            </a:r>
            <a:r>
              <a:rPr sz="4800" spc="14" baseline="1706" dirty="0">
                <a:latin typeface="Calibri"/>
                <a:cs typeface="Calibri"/>
              </a:rPr>
              <a:t>H</a:t>
            </a:r>
            <a:r>
              <a:rPr sz="4800" spc="0" baseline="1706" dirty="0">
                <a:latin typeface="Calibri"/>
                <a:cs typeface="Calibri"/>
              </a:rPr>
              <a:t>g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9044" marR="267342" algn="ctr">
              <a:lnSpc>
                <a:spcPts val="4145"/>
              </a:lnSpc>
              <a:spcBef>
                <a:spcPts val="207"/>
              </a:spcBef>
            </a:pPr>
            <a:r>
              <a:rPr sz="5925" b="1" spc="0" baseline="3456" dirty="0">
                <a:latin typeface="Calibri"/>
                <a:cs typeface="Calibri"/>
              </a:rPr>
              <a:t>Ng</a:t>
            </a:r>
            <a:r>
              <a:rPr sz="5925" b="1" spc="-29" baseline="3456" dirty="0">
                <a:latin typeface="Calibri"/>
                <a:cs typeface="Calibri"/>
              </a:rPr>
              <a:t>ư</a:t>
            </a:r>
            <a:r>
              <a:rPr sz="5925" b="1" spc="29" baseline="3456" dirty="0">
                <a:latin typeface="Calibri"/>
                <a:cs typeface="Calibri"/>
              </a:rPr>
              <a:t>ỡ</a:t>
            </a:r>
            <a:r>
              <a:rPr sz="5925" b="1" spc="-34" baseline="3456" dirty="0">
                <a:latin typeface="Calibri"/>
                <a:cs typeface="Calibri"/>
              </a:rPr>
              <a:t>n</a:t>
            </a:r>
            <a:r>
              <a:rPr sz="5925" b="1" spc="0" baseline="3456" dirty="0">
                <a:latin typeface="Calibri"/>
                <a:cs typeface="Calibri"/>
              </a:rPr>
              <a:t>g</a:t>
            </a:r>
            <a:r>
              <a:rPr sz="5925" b="1" spc="154" baseline="3456" dirty="0">
                <a:latin typeface="Calibri"/>
                <a:cs typeface="Calibri"/>
              </a:rPr>
              <a:t> </a:t>
            </a:r>
            <a:r>
              <a:rPr sz="5925" b="1" spc="-34" baseline="3456" dirty="0">
                <a:latin typeface="Calibri"/>
                <a:cs typeface="Calibri"/>
              </a:rPr>
              <a:t>HA</a:t>
            </a:r>
            <a:endParaRPr sz="3950" dirty="0">
              <a:latin typeface="Calibri"/>
              <a:cs typeface="Calibri"/>
            </a:endParaRPr>
          </a:p>
          <a:p>
            <a:pPr algn="ctr">
              <a:lnSpc>
                <a:spcPts val="4805"/>
              </a:lnSpc>
              <a:spcBef>
                <a:spcPts val="32"/>
              </a:spcBef>
            </a:pPr>
            <a:r>
              <a:rPr sz="5925" spc="0" baseline="1382" dirty="0">
                <a:latin typeface="Calibri"/>
                <a:cs typeface="Calibri"/>
              </a:rPr>
              <a:t>(T</a:t>
            </a:r>
            <a:r>
              <a:rPr sz="5925" spc="9" baseline="1382" dirty="0">
                <a:latin typeface="Calibri"/>
                <a:cs typeface="Calibri"/>
              </a:rPr>
              <a:t>h</a:t>
            </a:r>
            <a:r>
              <a:rPr sz="5925" spc="-114" baseline="1382" dirty="0">
                <a:latin typeface="Calibri"/>
                <a:cs typeface="Calibri"/>
              </a:rPr>
              <a:t>r</a:t>
            </a:r>
            <a:r>
              <a:rPr sz="5925" spc="-25" baseline="1382" dirty="0">
                <a:latin typeface="Calibri"/>
                <a:cs typeface="Calibri"/>
              </a:rPr>
              <a:t>e</a:t>
            </a:r>
            <a:r>
              <a:rPr sz="5925" spc="14" baseline="1382" dirty="0">
                <a:latin typeface="Calibri"/>
                <a:cs typeface="Calibri"/>
              </a:rPr>
              <a:t>s</a:t>
            </a:r>
            <a:r>
              <a:rPr sz="5925" spc="4" baseline="1382" dirty="0">
                <a:latin typeface="Calibri"/>
                <a:cs typeface="Calibri"/>
              </a:rPr>
              <a:t>h</a:t>
            </a:r>
            <a:r>
              <a:rPr sz="5925" spc="0" baseline="1382" dirty="0">
                <a:latin typeface="Calibri"/>
                <a:cs typeface="Calibri"/>
              </a:rPr>
              <a:t>old</a:t>
            </a:r>
            <a:r>
              <a:rPr sz="5925" spc="154" baseline="1382" dirty="0">
                <a:latin typeface="Calibri"/>
                <a:cs typeface="Calibri"/>
              </a:rPr>
              <a:t> </a:t>
            </a:r>
            <a:r>
              <a:rPr sz="5925" spc="9" baseline="1382" dirty="0">
                <a:latin typeface="Calibri"/>
                <a:cs typeface="Calibri"/>
              </a:rPr>
              <a:t>B</a:t>
            </a:r>
            <a:r>
              <a:rPr sz="5925" spc="-29" baseline="1382" dirty="0">
                <a:latin typeface="Calibri"/>
                <a:cs typeface="Calibri"/>
              </a:rPr>
              <a:t>P</a:t>
            </a:r>
            <a:r>
              <a:rPr sz="5925" spc="0" baseline="1382" dirty="0">
                <a:latin typeface="Calibri"/>
                <a:cs typeface="Calibri"/>
              </a:rPr>
              <a:t>)</a:t>
            </a:r>
            <a:endParaRPr sz="39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007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" y="486"/>
            <a:ext cx="9142704" cy="685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06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trú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.</a:t>
            </a:r>
          </a:p>
        </p:txBody>
      </p:sp>
      <p:sp>
        <p:nvSpPr>
          <p:cNvPr id="4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6429" marR="918809" algn="ctr">
              <a:lnSpc>
                <a:spcPts val="4145"/>
              </a:lnSpc>
              <a:spcBef>
                <a:spcPts val="207"/>
              </a:spcBef>
            </a:pPr>
            <a:r>
              <a:rPr sz="5925" b="1" spc="-14" baseline="3456" dirty="0">
                <a:latin typeface="Calibri"/>
                <a:cs typeface="Calibri"/>
              </a:rPr>
              <a:t>T</a:t>
            </a:r>
            <a:r>
              <a:rPr sz="5925" b="1" spc="-34" baseline="3456" dirty="0">
                <a:latin typeface="Calibri"/>
                <a:cs typeface="Calibri"/>
              </a:rPr>
              <a:t>H</a:t>
            </a:r>
            <a:r>
              <a:rPr sz="5925" b="1" spc="0" baseline="3456" dirty="0">
                <a:latin typeface="Calibri"/>
                <a:cs typeface="Calibri"/>
              </a:rPr>
              <a:t>A</a:t>
            </a:r>
            <a:r>
              <a:rPr sz="5925" b="1" spc="74" baseline="3456" dirty="0">
                <a:latin typeface="Calibri"/>
                <a:cs typeface="Calibri"/>
              </a:rPr>
              <a:t> </a:t>
            </a:r>
            <a:r>
              <a:rPr sz="5925" b="1" spc="0" baseline="3456" dirty="0">
                <a:latin typeface="Calibri"/>
                <a:cs typeface="Calibri"/>
              </a:rPr>
              <a:t>K</a:t>
            </a:r>
            <a:r>
              <a:rPr sz="5925" b="1" spc="-34" baseline="3456" dirty="0">
                <a:latin typeface="Calibri"/>
                <a:cs typeface="Calibri"/>
              </a:rPr>
              <a:t>h</a:t>
            </a:r>
            <a:r>
              <a:rPr sz="5925" b="1" spc="-9" baseline="3456" dirty="0">
                <a:latin typeface="Calibri"/>
                <a:cs typeface="Calibri"/>
              </a:rPr>
              <a:t>ẩ</a:t>
            </a:r>
            <a:r>
              <a:rPr sz="5925" b="1" spc="0" baseline="3456" dirty="0">
                <a:latin typeface="Calibri"/>
                <a:cs typeface="Calibri"/>
              </a:rPr>
              <a:t>n</a:t>
            </a:r>
            <a:r>
              <a:rPr sz="5925" b="1" spc="119" baseline="3456" dirty="0">
                <a:latin typeface="Calibri"/>
                <a:cs typeface="Calibri"/>
              </a:rPr>
              <a:t> </a:t>
            </a:r>
            <a:r>
              <a:rPr sz="5925" b="1" spc="0" baseline="3456" dirty="0">
                <a:latin typeface="Calibri"/>
                <a:cs typeface="Calibri"/>
              </a:rPr>
              <a:t>C</a:t>
            </a:r>
            <a:r>
              <a:rPr sz="5925" b="1" spc="-14" baseline="3456" dirty="0">
                <a:latin typeface="Calibri"/>
                <a:cs typeface="Calibri"/>
              </a:rPr>
              <a:t>ấ</a:t>
            </a:r>
            <a:r>
              <a:rPr sz="5925" b="1" spc="0" baseline="3456" dirty="0">
                <a:latin typeface="Calibri"/>
                <a:cs typeface="Calibri"/>
              </a:rPr>
              <a:t>p</a:t>
            </a:r>
            <a:endParaRPr sz="3950" dirty="0">
              <a:latin typeface="Calibri"/>
              <a:cs typeface="Calibri"/>
            </a:endParaRPr>
          </a:p>
          <a:p>
            <a:pPr algn="ctr">
              <a:lnSpc>
                <a:spcPts val="4805"/>
              </a:lnSpc>
              <a:spcBef>
                <a:spcPts val="32"/>
              </a:spcBef>
            </a:pPr>
            <a:r>
              <a:rPr sz="5925" spc="0" baseline="1382" dirty="0">
                <a:latin typeface="Calibri"/>
                <a:cs typeface="Calibri"/>
              </a:rPr>
              <a:t>(Hyp</a:t>
            </a:r>
            <a:r>
              <a:rPr sz="5925" spc="-25" baseline="1382" dirty="0">
                <a:latin typeface="Calibri"/>
                <a:cs typeface="Calibri"/>
              </a:rPr>
              <a:t>e</a:t>
            </a:r>
            <a:r>
              <a:rPr sz="5925" spc="-39" baseline="1382" dirty="0">
                <a:latin typeface="Calibri"/>
                <a:cs typeface="Calibri"/>
              </a:rPr>
              <a:t>r</a:t>
            </a:r>
            <a:r>
              <a:rPr sz="5925" spc="-59" baseline="1382" dirty="0">
                <a:latin typeface="Calibri"/>
                <a:cs typeface="Calibri"/>
              </a:rPr>
              <a:t>t</a:t>
            </a:r>
            <a:r>
              <a:rPr sz="5925" spc="-25" baseline="1382" dirty="0">
                <a:latin typeface="Calibri"/>
                <a:cs typeface="Calibri"/>
              </a:rPr>
              <a:t>e</a:t>
            </a:r>
            <a:r>
              <a:rPr sz="5925" spc="4" baseline="1382" dirty="0">
                <a:latin typeface="Calibri"/>
                <a:cs typeface="Calibri"/>
              </a:rPr>
              <a:t>n</a:t>
            </a:r>
            <a:r>
              <a:rPr sz="5925" spc="14" baseline="1382" dirty="0">
                <a:latin typeface="Calibri"/>
                <a:cs typeface="Calibri"/>
              </a:rPr>
              <a:t>s</a:t>
            </a:r>
            <a:r>
              <a:rPr sz="5925" spc="-14" baseline="1382" dirty="0">
                <a:latin typeface="Calibri"/>
                <a:cs typeface="Calibri"/>
              </a:rPr>
              <a:t>i</a:t>
            </a:r>
            <a:r>
              <a:rPr sz="5925" spc="-69" baseline="1382" dirty="0">
                <a:latin typeface="Calibri"/>
                <a:cs typeface="Calibri"/>
              </a:rPr>
              <a:t>v</a:t>
            </a:r>
            <a:r>
              <a:rPr sz="5925" spc="0" baseline="1382" dirty="0">
                <a:latin typeface="Calibri"/>
                <a:cs typeface="Calibri"/>
              </a:rPr>
              <a:t>e</a:t>
            </a:r>
            <a:r>
              <a:rPr sz="5925" spc="293" baseline="1382" dirty="0">
                <a:latin typeface="Calibri"/>
                <a:cs typeface="Calibri"/>
              </a:rPr>
              <a:t> </a:t>
            </a:r>
            <a:r>
              <a:rPr sz="5925" spc="0" baseline="1382" dirty="0">
                <a:latin typeface="Calibri"/>
                <a:cs typeface="Calibri"/>
              </a:rPr>
              <a:t>U</a:t>
            </a:r>
            <a:r>
              <a:rPr sz="5925" spc="-114" baseline="1382" dirty="0">
                <a:latin typeface="Calibri"/>
                <a:cs typeface="Calibri"/>
              </a:rPr>
              <a:t>r</a:t>
            </a:r>
            <a:r>
              <a:rPr sz="5925" spc="0" baseline="1382" dirty="0">
                <a:latin typeface="Calibri"/>
                <a:cs typeface="Calibri"/>
              </a:rPr>
              <a:t>g</a:t>
            </a:r>
            <a:r>
              <a:rPr sz="5925" spc="-25" baseline="1382" dirty="0">
                <a:latin typeface="Calibri"/>
                <a:cs typeface="Calibri"/>
              </a:rPr>
              <a:t>e</a:t>
            </a:r>
            <a:r>
              <a:rPr sz="5925" spc="4" baseline="1382" dirty="0">
                <a:latin typeface="Calibri"/>
                <a:cs typeface="Calibri"/>
              </a:rPr>
              <a:t>n</a:t>
            </a:r>
            <a:r>
              <a:rPr sz="5925" spc="-29" baseline="1382" dirty="0">
                <a:latin typeface="Calibri"/>
                <a:cs typeface="Calibri"/>
              </a:rPr>
              <a:t>c</a:t>
            </a:r>
            <a:r>
              <a:rPr sz="5925" spc="0" baseline="1382" dirty="0">
                <a:latin typeface="Calibri"/>
                <a:cs typeface="Calibri"/>
              </a:rPr>
              <a:t>y)</a:t>
            </a:r>
            <a:endParaRPr sz="39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279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8200" y="1357312"/>
            <a:ext cx="7848600" cy="28575"/>
          </a:xfrm>
          <a:custGeom>
            <a:avLst/>
            <a:gdLst/>
            <a:ahLst/>
            <a:cxnLst/>
            <a:rect l="l" t="t" r="r" b="b"/>
            <a:pathLst>
              <a:path w="7848600" h="28575">
                <a:moveTo>
                  <a:pt x="0" y="28575"/>
                </a:moveTo>
                <a:lnTo>
                  <a:pt x="7848600" y="28575"/>
                </a:lnTo>
                <a:lnTo>
                  <a:pt x="7848600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8200" y="1357312"/>
            <a:ext cx="7848600" cy="28575"/>
          </a:xfrm>
          <a:custGeom>
            <a:avLst/>
            <a:gdLst/>
            <a:ahLst/>
            <a:cxnLst/>
            <a:rect l="l" t="t" r="r" b="b"/>
            <a:pathLst>
              <a:path w="7848600" h="28575">
                <a:moveTo>
                  <a:pt x="0" y="28575"/>
                </a:moveTo>
                <a:lnTo>
                  <a:pt x="7848600" y="28575"/>
                </a:lnTo>
                <a:lnTo>
                  <a:pt x="7848600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21000" y="601424"/>
            <a:ext cx="3388213" cy="588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6600" b="1" spc="-19" baseline="3103" dirty="0">
                <a:latin typeface="Calibri"/>
                <a:cs typeface="Calibri"/>
              </a:rPr>
              <a:t>T</a:t>
            </a:r>
            <a:r>
              <a:rPr sz="6600" b="1" spc="-14" baseline="3103" dirty="0">
                <a:latin typeface="Calibri"/>
                <a:cs typeface="Calibri"/>
              </a:rPr>
              <a:t>H</a:t>
            </a:r>
            <a:r>
              <a:rPr sz="6600" b="1" spc="0" baseline="3103" dirty="0">
                <a:latin typeface="Calibri"/>
                <a:cs typeface="Calibri"/>
              </a:rPr>
              <a:t>A </a:t>
            </a:r>
            <a:r>
              <a:rPr sz="6600" b="1" spc="-19" baseline="3103" dirty="0">
                <a:latin typeface="Calibri"/>
                <a:cs typeface="Calibri"/>
              </a:rPr>
              <a:t>K</a:t>
            </a:r>
            <a:r>
              <a:rPr sz="6600" b="1" spc="19" baseline="3103" dirty="0">
                <a:latin typeface="Calibri"/>
                <a:cs typeface="Calibri"/>
              </a:rPr>
              <a:t>h</a:t>
            </a:r>
            <a:r>
              <a:rPr sz="6600" b="1" spc="0" baseline="3103" dirty="0">
                <a:latin typeface="Calibri"/>
                <a:cs typeface="Calibri"/>
              </a:rPr>
              <a:t>ẩn</a:t>
            </a:r>
            <a:r>
              <a:rPr sz="6600" b="1" spc="-79" baseline="3103" dirty="0">
                <a:latin typeface="Calibri"/>
                <a:cs typeface="Calibri"/>
              </a:rPr>
              <a:t> </a:t>
            </a:r>
            <a:r>
              <a:rPr sz="6600" b="1" spc="-19" baseline="3103" dirty="0">
                <a:latin typeface="Calibri"/>
                <a:cs typeface="Calibri"/>
              </a:rPr>
              <a:t>C</a:t>
            </a:r>
            <a:r>
              <a:rPr sz="6600" b="1" spc="0" baseline="3103" dirty="0">
                <a:latin typeface="Calibri"/>
                <a:cs typeface="Calibri"/>
              </a:rPr>
              <a:t>ấp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857" y="1608541"/>
            <a:ext cx="230504" cy="435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5"/>
              </a:lnSpc>
              <a:spcBef>
                <a:spcPts val="169"/>
              </a:spcBef>
            </a:pPr>
            <a:r>
              <a:rPr sz="3200" spc="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7075" y="1633283"/>
            <a:ext cx="4809753" cy="2676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9"/>
              </a:lnSpc>
              <a:spcBef>
                <a:spcPts val="169"/>
              </a:spcBef>
            </a:pPr>
            <a:r>
              <a:rPr sz="4800" spc="0" baseline="3413" dirty="0">
                <a:latin typeface="Calibri"/>
                <a:cs typeface="Calibri"/>
              </a:rPr>
              <a:t>T</a:t>
            </a:r>
            <a:r>
              <a:rPr sz="4800" spc="14" baseline="3413" dirty="0">
                <a:latin typeface="Calibri"/>
                <a:cs typeface="Calibri"/>
              </a:rPr>
              <a:t>H</a:t>
            </a:r>
            <a:r>
              <a:rPr sz="4800" spc="0" baseline="3413" dirty="0">
                <a:latin typeface="Calibri"/>
                <a:cs typeface="Calibri"/>
              </a:rPr>
              <a:t>A</a:t>
            </a:r>
            <a:r>
              <a:rPr sz="4800" spc="-16" baseline="3413" dirty="0">
                <a:latin typeface="Calibri"/>
                <a:cs typeface="Calibri"/>
              </a:rPr>
              <a:t> </a:t>
            </a:r>
            <a:r>
              <a:rPr sz="4800" spc="-29" baseline="3413" dirty="0">
                <a:latin typeface="Calibri"/>
                <a:cs typeface="Calibri"/>
              </a:rPr>
              <a:t>t</a:t>
            </a:r>
            <a:r>
              <a:rPr sz="4800" spc="0" baseline="3413" dirty="0">
                <a:latin typeface="Calibri"/>
                <a:cs typeface="Calibri"/>
              </a:rPr>
              <a:t>i</a:t>
            </a:r>
            <a:r>
              <a:rPr sz="4800" spc="-19" baseline="3413" dirty="0">
                <a:latin typeface="Calibri"/>
                <a:cs typeface="Calibri"/>
              </a:rPr>
              <a:t>ê</a:t>
            </a:r>
            <a:r>
              <a:rPr sz="4800" spc="0" baseline="3413" dirty="0">
                <a:latin typeface="Calibri"/>
                <a:cs typeface="Calibri"/>
              </a:rPr>
              <a:t>n</a:t>
            </a:r>
            <a:r>
              <a:rPr sz="4800" spc="30" baseline="3413" dirty="0">
                <a:latin typeface="Calibri"/>
                <a:cs typeface="Calibri"/>
              </a:rPr>
              <a:t> </a:t>
            </a:r>
            <a:r>
              <a:rPr sz="4800" spc="29" baseline="3413" dirty="0">
                <a:latin typeface="Calibri"/>
                <a:cs typeface="Calibri"/>
              </a:rPr>
              <a:t>ph</a:t>
            </a:r>
            <a:r>
              <a:rPr sz="4800" spc="25" baseline="3413" dirty="0">
                <a:latin typeface="Calibri"/>
                <a:cs typeface="Calibri"/>
              </a:rPr>
              <a:t>á</a:t>
            </a:r>
            <a:r>
              <a:rPr sz="4800" spc="0" baseline="3413" dirty="0">
                <a:latin typeface="Calibri"/>
                <a:cs typeface="Calibri"/>
              </a:rPr>
              <a:t>t</a:t>
            </a:r>
            <a:r>
              <a:rPr sz="4800" spc="-100" baseline="3413" dirty="0">
                <a:latin typeface="Calibri"/>
                <a:cs typeface="Calibri"/>
              </a:rPr>
              <a:t> </a:t>
            </a:r>
            <a:r>
              <a:rPr sz="4800" spc="29" baseline="3413" dirty="0">
                <a:latin typeface="Calibri"/>
                <a:cs typeface="Calibri"/>
              </a:rPr>
              <a:t>h</a:t>
            </a:r>
            <a:r>
              <a:rPr sz="4800" spc="25" baseline="3413" dirty="0">
                <a:latin typeface="Calibri"/>
                <a:cs typeface="Calibri"/>
              </a:rPr>
              <a:t>oặ</a:t>
            </a:r>
            <a:r>
              <a:rPr sz="4800" spc="0" baseline="3413" dirty="0">
                <a:latin typeface="Calibri"/>
                <a:cs typeface="Calibri"/>
              </a:rPr>
              <a:t>c</a:t>
            </a:r>
            <a:r>
              <a:rPr sz="4800" spc="-41" baseline="3413" dirty="0">
                <a:latin typeface="Calibri"/>
                <a:cs typeface="Calibri"/>
              </a:rPr>
              <a:t> </a:t>
            </a:r>
            <a:r>
              <a:rPr sz="4800" spc="-29" baseline="3413" dirty="0">
                <a:latin typeface="Calibri"/>
                <a:cs typeface="Calibri"/>
              </a:rPr>
              <a:t>t</a:t>
            </a:r>
            <a:r>
              <a:rPr sz="4800" spc="29" baseline="3413" dirty="0">
                <a:latin typeface="Calibri"/>
                <a:cs typeface="Calibri"/>
              </a:rPr>
              <a:t>h</a:t>
            </a:r>
            <a:r>
              <a:rPr sz="4800" spc="0" baseline="3413" dirty="0">
                <a:latin typeface="Calibri"/>
                <a:cs typeface="Calibri"/>
              </a:rPr>
              <a:t>ứ</a:t>
            </a:r>
            <a:r>
              <a:rPr sz="4800" spc="-14" baseline="3413" dirty="0">
                <a:latin typeface="Calibri"/>
                <a:cs typeface="Calibri"/>
              </a:rPr>
              <a:t> </a:t>
            </a:r>
            <a:r>
              <a:rPr sz="4800" spc="29" baseline="3413" dirty="0">
                <a:latin typeface="Calibri"/>
                <a:cs typeface="Calibri"/>
              </a:rPr>
              <a:t>ph</a:t>
            </a:r>
            <a:r>
              <a:rPr sz="4800" spc="25" baseline="3413" dirty="0">
                <a:latin typeface="Calibri"/>
                <a:cs typeface="Calibri"/>
              </a:rPr>
              <a:t>á</a:t>
            </a:r>
            <a:r>
              <a:rPr sz="4800" spc="0" baseline="3413" dirty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  <a:p>
            <a:pPr marL="12700" marR="61531">
              <a:lnSpc>
                <a:spcPts val="3829"/>
              </a:lnSpc>
              <a:spcBef>
                <a:spcPts val="22"/>
              </a:spcBef>
            </a:pPr>
            <a:r>
              <a:rPr sz="4800" spc="-14" baseline="1706" dirty="0">
                <a:latin typeface="Calibri"/>
                <a:cs typeface="Calibri"/>
              </a:rPr>
              <a:t>c</a:t>
            </a:r>
            <a:r>
              <a:rPr sz="4800" spc="29" baseline="1706" dirty="0">
                <a:latin typeface="Calibri"/>
                <a:cs typeface="Calibri"/>
              </a:rPr>
              <a:t>h</a:t>
            </a:r>
            <a:r>
              <a:rPr sz="4800" spc="0" baseline="1706" dirty="0">
                <a:latin typeface="Calibri"/>
                <a:cs typeface="Calibri"/>
              </a:rPr>
              <a:t>ứ</a:t>
            </a:r>
            <a:r>
              <a:rPr sz="4800" spc="29" baseline="1706" dirty="0">
                <a:latin typeface="Calibri"/>
                <a:cs typeface="Calibri"/>
              </a:rPr>
              <a:t>n</a:t>
            </a:r>
            <a:r>
              <a:rPr sz="4800" spc="0" baseline="1706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  <a:p>
            <a:pPr marL="12700" marR="61531">
              <a:lnSpc>
                <a:spcPct val="101725"/>
              </a:lnSpc>
              <a:spcBef>
                <a:spcPts val="557"/>
              </a:spcBef>
            </a:pPr>
            <a:r>
              <a:rPr sz="3200" spc="0" dirty="0">
                <a:latin typeface="Calibri"/>
                <a:cs typeface="Calibri"/>
              </a:rPr>
              <a:t>T</a:t>
            </a:r>
            <a:r>
              <a:rPr sz="3200" spc="14" dirty="0">
                <a:latin typeface="Calibri"/>
                <a:cs typeface="Calibri"/>
              </a:rPr>
              <a:t>H</a:t>
            </a:r>
            <a:r>
              <a:rPr sz="3200" spc="0" dirty="0">
                <a:latin typeface="Calibri"/>
                <a:cs typeface="Calibri"/>
              </a:rPr>
              <a:t>A</a:t>
            </a:r>
            <a:r>
              <a:rPr sz="3200" spc="-16" dirty="0">
                <a:latin typeface="Calibri"/>
                <a:cs typeface="Calibri"/>
              </a:rPr>
              <a:t> </a:t>
            </a:r>
            <a:r>
              <a:rPr sz="3200" spc="14" dirty="0">
                <a:latin typeface="Calibri"/>
                <a:cs typeface="Calibri"/>
              </a:rPr>
              <a:t>s</a:t>
            </a:r>
            <a:r>
              <a:rPr sz="3200" spc="25" dirty="0">
                <a:latin typeface="Calibri"/>
                <a:cs typeface="Calibri"/>
              </a:rPr>
              <a:t>a</a:t>
            </a:r>
            <a:r>
              <a:rPr sz="3200" spc="0" dirty="0">
                <a:latin typeface="Calibri"/>
                <a:cs typeface="Calibri"/>
              </a:rPr>
              <a:t>u</a:t>
            </a:r>
            <a:r>
              <a:rPr sz="3200" spc="-73" dirty="0">
                <a:latin typeface="Calibri"/>
                <a:cs typeface="Calibri"/>
              </a:rPr>
              <a:t> </a:t>
            </a:r>
            <a:r>
              <a:rPr sz="3200" spc="29" dirty="0">
                <a:latin typeface="Calibri"/>
                <a:cs typeface="Calibri"/>
              </a:rPr>
              <a:t>ph</a:t>
            </a:r>
            <a:r>
              <a:rPr sz="3200" spc="25" dirty="0">
                <a:latin typeface="Calibri"/>
                <a:cs typeface="Calibri"/>
              </a:rPr>
              <a:t>ẫ</a:t>
            </a:r>
            <a:r>
              <a:rPr sz="3200" spc="0" dirty="0">
                <a:latin typeface="Calibri"/>
                <a:cs typeface="Calibri"/>
              </a:rPr>
              <a:t>u</a:t>
            </a:r>
            <a:r>
              <a:rPr sz="3200" spc="-84" dirty="0">
                <a:latin typeface="Calibri"/>
                <a:cs typeface="Calibri"/>
              </a:rPr>
              <a:t> </a:t>
            </a:r>
            <a:r>
              <a:rPr sz="3200" spc="-29" dirty="0">
                <a:latin typeface="Calibri"/>
                <a:cs typeface="Calibri"/>
              </a:rPr>
              <a:t>t</a:t>
            </a:r>
            <a:r>
              <a:rPr sz="3200" spc="29" dirty="0">
                <a:latin typeface="Calibri"/>
                <a:cs typeface="Calibri"/>
              </a:rPr>
              <a:t>hu</a:t>
            </a:r>
            <a:r>
              <a:rPr sz="3200" spc="25" dirty="0">
                <a:latin typeface="Calibri"/>
                <a:cs typeface="Calibri"/>
              </a:rPr>
              <a:t>ậ</a:t>
            </a:r>
            <a:r>
              <a:rPr sz="3200" spc="0" dirty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  <a:p>
            <a:pPr marL="12700" marR="36321">
              <a:lnSpc>
                <a:spcPct val="101725"/>
              </a:lnSpc>
              <a:spcBef>
                <a:spcPts val="676"/>
              </a:spcBef>
            </a:pPr>
            <a:r>
              <a:rPr sz="3200" spc="0" dirty="0">
                <a:latin typeface="Calibri"/>
                <a:cs typeface="Calibri"/>
              </a:rPr>
              <a:t>T</a:t>
            </a:r>
            <a:r>
              <a:rPr sz="3200" spc="19" dirty="0">
                <a:latin typeface="Calibri"/>
                <a:cs typeface="Calibri"/>
              </a:rPr>
              <a:t>H</a:t>
            </a:r>
            <a:r>
              <a:rPr sz="3200" spc="0" dirty="0">
                <a:latin typeface="Calibri"/>
                <a:cs typeface="Calibri"/>
              </a:rPr>
              <a:t>A</a:t>
            </a:r>
            <a:r>
              <a:rPr sz="3200" spc="-34" dirty="0">
                <a:latin typeface="Calibri"/>
                <a:cs typeface="Calibri"/>
              </a:rPr>
              <a:t> </a:t>
            </a:r>
            <a:r>
              <a:rPr sz="3200" spc="-29" dirty="0">
                <a:latin typeface="Calibri"/>
                <a:cs typeface="Calibri"/>
              </a:rPr>
              <a:t>v</a:t>
            </a:r>
            <a:r>
              <a:rPr sz="3200" spc="9" dirty="0">
                <a:latin typeface="Calibri"/>
                <a:cs typeface="Calibri"/>
              </a:rPr>
              <a:t>ớ</a:t>
            </a:r>
            <a:r>
              <a:rPr sz="3200" spc="0" dirty="0">
                <a:latin typeface="Calibri"/>
                <a:cs typeface="Calibri"/>
              </a:rPr>
              <a:t>i</a:t>
            </a:r>
            <a:r>
              <a:rPr sz="3200" spc="-13" dirty="0">
                <a:latin typeface="Calibri"/>
                <a:cs typeface="Calibri"/>
              </a:rPr>
              <a:t> </a:t>
            </a:r>
            <a:r>
              <a:rPr sz="3200" spc="-14" dirty="0">
                <a:latin typeface="Calibri"/>
                <a:cs typeface="Calibri"/>
              </a:rPr>
              <a:t>c</a:t>
            </a:r>
            <a:r>
              <a:rPr sz="3200" spc="29" dirty="0">
                <a:latin typeface="Calibri"/>
                <a:cs typeface="Calibri"/>
              </a:rPr>
              <a:t>h</a:t>
            </a:r>
            <a:r>
              <a:rPr sz="3200" spc="-39" dirty="0">
                <a:latin typeface="Calibri"/>
                <a:cs typeface="Calibri"/>
              </a:rPr>
              <a:t>ả</a:t>
            </a:r>
            <a:r>
              <a:rPr sz="3200" spc="0" dirty="0">
                <a:latin typeface="Calibri"/>
                <a:cs typeface="Calibri"/>
              </a:rPr>
              <a:t>y</a:t>
            </a:r>
            <a:r>
              <a:rPr sz="3200" spc="-56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29" dirty="0">
                <a:latin typeface="Calibri"/>
                <a:cs typeface="Calibri"/>
              </a:rPr>
              <a:t>á</a:t>
            </a:r>
            <a:r>
              <a:rPr sz="3200" spc="0" dirty="0">
                <a:latin typeface="Calibri"/>
                <a:cs typeface="Calibri"/>
              </a:rPr>
              <a:t>u</a:t>
            </a:r>
            <a:r>
              <a:rPr sz="3200" spc="-14" dirty="0">
                <a:latin typeface="Calibri"/>
                <a:cs typeface="Calibri"/>
              </a:rPr>
              <a:t> </a:t>
            </a:r>
            <a:r>
              <a:rPr sz="3200" spc="-9" dirty="0">
                <a:latin typeface="Calibri"/>
                <a:cs typeface="Calibri"/>
              </a:rPr>
              <a:t>c</a:t>
            </a:r>
            <a:r>
              <a:rPr sz="3200" spc="29" dirty="0">
                <a:latin typeface="Calibri"/>
                <a:cs typeface="Calibri"/>
              </a:rPr>
              <a:t>a</a:t>
            </a:r>
            <a:r>
              <a:rPr sz="3200" spc="0" dirty="0">
                <a:latin typeface="Calibri"/>
                <a:cs typeface="Calibri"/>
              </a:rPr>
              <a:t>m</a:t>
            </a:r>
            <a:r>
              <a:rPr sz="3200" spc="-56" dirty="0">
                <a:latin typeface="Calibri"/>
                <a:cs typeface="Calibri"/>
              </a:rPr>
              <a:t> </a:t>
            </a:r>
            <a:r>
              <a:rPr sz="3200" spc="29" dirty="0">
                <a:latin typeface="Calibri"/>
                <a:cs typeface="Calibri"/>
              </a:rPr>
              <a:t>nặn</a:t>
            </a:r>
            <a:r>
              <a:rPr sz="3200" spc="0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  <a:p>
            <a:pPr marL="12700" marR="61531">
              <a:lnSpc>
                <a:spcPct val="101725"/>
              </a:lnSpc>
              <a:spcBef>
                <a:spcPts val="673"/>
              </a:spcBef>
            </a:pPr>
            <a:r>
              <a:rPr sz="3200" spc="0" dirty="0">
                <a:latin typeface="Calibri"/>
                <a:cs typeface="Calibri"/>
              </a:rPr>
              <a:t>T</a:t>
            </a:r>
            <a:r>
              <a:rPr sz="3200" spc="29" dirty="0">
                <a:latin typeface="Calibri"/>
                <a:cs typeface="Calibri"/>
              </a:rPr>
              <a:t>hu</a:t>
            </a:r>
            <a:r>
              <a:rPr sz="3200" spc="25" dirty="0">
                <a:latin typeface="Calibri"/>
                <a:cs typeface="Calibri"/>
              </a:rPr>
              <a:t>ố</a:t>
            </a:r>
            <a:r>
              <a:rPr sz="3200" spc="0" dirty="0">
                <a:latin typeface="Calibri"/>
                <a:cs typeface="Calibri"/>
              </a:rPr>
              <a:t>c</a:t>
            </a:r>
            <a:r>
              <a:rPr sz="3200" spc="-116" dirty="0">
                <a:latin typeface="Calibri"/>
                <a:cs typeface="Calibri"/>
              </a:rPr>
              <a:t> </a:t>
            </a:r>
            <a:r>
              <a:rPr sz="3200" spc="-94" dirty="0">
                <a:latin typeface="Calibri"/>
                <a:cs typeface="Calibri"/>
              </a:rPr>
              <a:t>g</a:t>
            </a:r>
            <a:r>
              <a:rPr sz="3200" spc="-44" dirty="0">
                <a:latin typeface="Calibri"/>
                <a:cs typeface="Calibri"/>
              </a:rPr>
              <a:t>â</a:t>
            </a:r>
            <a:r>
              <a:rPr sz="3200" spc="0" dirty="0">
                <a:latin typeface="Calibri"/>
                <a:cs typeface="Calibri"/>
              </a:rPr>
              <a:t>y</a:t>
            </a:r>
            <a:r>
              <a:rPr sz="3200" spc="19" dirty="0">
                <a:latin typeface="Calibri"/>
                <a:cs typeface="Calibri"/>
              </a:rPr>
              <a:t> </a:t>
            </a:r>
            <a:r>
              <a:rPr sz="3200" spc="-14" dirty="0">
                <a:latin typeface="Calibri"/>
                <a:cs typeface="Calibri"/>
              </a:rPr>
              <a:t>c</a:t>
            </a:r>
            <a:r>
              <a:rPr sz="3200" spc="4" dirty="0">
                <a:latin typeface="Calibri"/>
                <a:cs typeface="Calibri"/>
              </a:rPr>
              <a:t>ơ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-1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T</a:t>
            </a:r>
            <a:r>
              <a:rPr sz="3200" spc="14" dirty="0">
                <a:latin typeface="Calibri"/>
                <a:cs typeface="Calibri"/>
              </a:rPr>
              <a:t>H</a:t>
            </a:r>
            <a:r>
              <a:rPr sz="3200" spc="0" dirty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3230" y="1633283"/>
            <a:ext cx="918016" cy="435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9"/>
              </a:lnSpc>
              <a:spcBef>
                <a:spcPts val="169"/>
              </a:spcBef>
            </a:pPr>
            <a:r>
              <a:rPr sz="4800" spc="29" baseline="3413" dirty="0">
                <a:latin typeface="Calibri"/>
                <a:cs typeface="Calibri"/>
              </a:rPr>
              <a:t>n</a:t>
            </a:r>
            <a:r>
              <a:rPr sz="4800" spc="25" baseline="3413" dirty="0">
                <a:latin typeface="Calibri"/>
                <a:cs typeface="Calibri"/>
              </a:rPr>
              <a:t>ặ</a:t>
            </a:r>
            <a:r>
              <a:rPr sz="4800" spc="29" baseline="3413" dirty="0">
                <a:latin typeface="Calibri"/>
                <a:cs typeface="Calibri"/>
              </a:rPr>
              <a:t>n</a:t>
            </a:r>
            <a:r>
              <a:rPr sz="4800" spc="0" baseline="3413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9121" y="1633283"/>
            <a:ext cx="921708" cy="435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9"/>
              </a:lnSpc>
              <a:spcBef>
                <a:spcPts val="169"/>
              </a:spcBef>
            </a:pPr>
            <a:r>
              <a:rPr sz="4800" spc="-14" baseline="3413" dirty="0">
                <a:latin typeface="Calibri"/>
                <a:cs typeface="Calibri"/>
              </a:rPr>
              <a:t>c</a:t>
            </a:r>
            <a:r>
              <a:rPr sz="4800" spc="29" baseline="3413" dirty="0">
                <a:latin typeface="Calibri"/>
                <a:cs typeface="Calibri"/>
              </a:rPr>
              <a:t>h</a:t>
            </a:r>
            <a:r>
              <a:rPr sz="4800" spc="0" baseline="3413" dirty="0">
                <a:latin typeface="Calibri"/>
                <a:cs typeface="Calibri"/>
              </a:rPr>
              <a:t>ưa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53934" y="1633283"/>
            <a:ext cx="473205" cy="435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9"/>
              </a:lnSpc>
              <a:spcBef>
                <a:spcPts val="169"/>
              </a:spcBef>
            </a:pPr>
            <a:r>
              <a:rPr sz="4800" spc="-15" baseline="3413" dirty="0">
                <a:latin typeface="Calibri"/>
                <a:cs typeface="Calibri"/>
              </a:rPr>
              <a:t>có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21295" y="1633283"/>
            <a:ext cx="817105" cy="435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9"/>
              </a:lnSpc>
              <a:spcBef>
                <a:spcPts val="169"/>
              </a:spcBef>
            </a:pPr>
            <a:r>
              <a:rPr sz="4800" spc="29" baseline="3413" dirty="0">
                <a:latin typeface="Calibri"/>
                <a:cs typeface="Calibri"/>
              </a:rPr>
              <a:t>b</a:t>
            </a:r>
            <a:r>
              <a:rPr sz="4800" spc="0" baseline="3413" dirty="0">
                <a:latin typeface="Calibri"/>
                <a:cs typeface="Calibri"/>
              </a:rPr>
              <a:t>i</a:t>
            </a:r>
            <a:r>
              <a:rPr sz="4800" spc="-25" baseline="3413" dirty="0">
                <a:latin typeface="Calibri"/>
                <a:cs typeface="Calibri"/>
              </a:rPr>
              <a:t>ế</a:t>
            </a:r>
            <a:r>
              <a:rPr sz="4800" spc="0" baseline="3413" dirty="0">
                <a:latin typeface="Calibri"/>
                <a:cs typeface="Calibri"/>
              </a:rPr>
              <a:t>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857" y="2686009"/>
            <a:ext cx="230504" cy="2190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5"/>
              </a:lnSpc>
              <a:spcBef>
                <a:spcPts val="169"/>
              </a:spcBef>
            </a:pPr>
            <a:r>
              <a:rPr sz="3200" spc="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8">
              <a:lnSpc>
                <a:spcPct val="95825"/>
              </a:lnSpc>
              <a:spcBef>
                <a:spcPts val="733"/>
              </a:spcBef>
            </a:pPr>
            <a:r>
              <a:rPr sz="3200" spc="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00"/>
              </a:spcBef>
            </a:pPr>
            <a:r>
              <a:rPr sz="3200" spc="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77"/>
              </a:spcBef>
            </a:pPr>
            <a:r>
              <a:rPr sz="3200" spc="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075" y="4465891"/>
            <a:ext cx="7091196" cy="1513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9"/>
              </a:lnSpc>
              <a:spcBef>
                <a:spcPts val="169"/>
              </a:spcBef>
            </a:pPr>
            <a:r>
              <a:rPr sz="4800" spc="0" baseline="3413" dirty="0">
                <a:latin typeface="Calibri"/>
                <a:cs typeface="Calibri"/>
              </a:rPr>
              <a:t>T</a:t>
            </a:r>
            <a:r>
              <a:rPr sz="4800" spc="14" baseline="3413" dirty="0">
                <a:latin typeface="Calibri"/>
                <a:cs typeface="Calibri"/>
              </a:rPr>
              <a:t>H</a:t>
            </a:r>
            <a:r>
              <a:rPr sz="4800" spc="0" baseline="3413" dirty="0">
                <a:latin typeface="Calibri"/>
                <a:cs typeface="Calibri"/>
              </a:rPr>
              <a:t>A</a:t>
            </a:r>
            <a:r>
              <a:rPr sz="4800" spc="-16" baseline="3413" dirty="0">
                <a:latin typeface="Calibri"/>
                <a:cs typeface="Calibri"/>
              </a:rPr>
              <a:t> </a:t>
            </a:r>
            <a:r>
              <a:rPr sz="4800" spc="29" baseline="3413" dirty="0">
                <a:latin typeface="Calibri"/>
                <a:cs typeface="Calibri"/>
              </a:rPr>
              <a:t>d</a:t>
            </a:r>
            <a:r>
              <a:rPr sz="4800" spc="0" baseline="3413" dirty="0">
                <a:latin typeface="Calibri"/>
                <a:cs typeface="Calibri"/>
              </a:rPr>
              <a:t>o</a:t>
            </a:r>
            <a:r>
              <a:rPr sz="4800" spc="-61" baseline="3413" dirty="0">
                <a:latin typeface="Calibri"/>
                <a:cs typeface="Calibri"/>
              </a:rPr>
              <a:t> </a:t>
            </a:r>
            <a:r>
              <a:rPr sz="4800" spc="29" baseline="3413" dirty="0">
                <a:latin typeface="Calibri"/>
                <a:cs typeface="Calibri"/>
              </a:rPr>
              <a:t>n</a:t>
            </a:r>
            <a:r>
              <a:rPr sz="4800" spc="-19" baseline="3413" dirty="0">
                <a:latin typeface="Calibri"/>
                <a:cs typeface="Calibri"/>
              </a:rPr>
              <a:t>g</a:t>
            </a:r>
            <a:r>
              <a:rPr sz="4800" spc="0" baseline="3413" dirty="0">
                <a:latin typeface="Calibri"/>
                <a:cs typeface="Calibri"/>
              </a:rPr>
              <a:t>ừ</a:t>
            </a:r>
            <a:r>
              <a:rPr sz="4800" spc="29" baseline="3413" dirty="0">
                <a:latin typeface="Calibri"/>
                <a:cs typeface="Calibri"/>
              </a:rPr>
              <a:t>n</a:t>
            </a:r>
            <a:r>
              <a:rPr sz="4800" spc="0" baseline="3413" dirty="0">
                <a:latin typeface="Calibri"/>
                <a:cs typeface="Calibri"/>
              </a:rPr>
              <a:t>g</a:t>
            </a:r>
            <a:r>
              <a:rPr sz="4800" spc="1" baseline="3413" dirty="0">
                <a:latin typeface="Calibri"/>
                <a:cs typeface="Calibri"/>
              </a:rPr>
              <a:t> </a:t>
            </a:r>
            <a:r>
              <a:rPr sz="4800" spc="-29" baseline="3413" dirty="0">
                <a:latin typeface="Calibri"/>
                <a:cs typeface="Calibri"/>
              </a:rPr>
              <a:t>t</a:t>
            </a:r>
            <a:r>
              <a:rPr sz="4800" spc="29" baseline="3413" dirty="0">
                <a:latin typeface="Calibri"/>
                <a:cs typeface="Calibri"/>
              </a:rPr>
              <a:t>hu</a:t>
            </a:r>
            <a:r>
              <a:rPr sz="4800" spc="25" baseline="3413" dirty="0">
                <a:latin typeface="Calibri"/>
                <a:cs typeface="Calibri"/>
              </a:rPr>
              <a:t>ố</a:t>
            </a:r>
            <a:r>
              <a:rPr sz="4800" spc="0" baseline="3413" dirty="0">
                <a:latin typeface="Calibri"/>
                <a:cs typeface="Calibri"/>
              </a:rPr>
              <a:t>c</a:t>
            </a:r>
            <a:r>
              <a:rPr sz="4800" spc="-30" baseline="3413" dirty="0">
                <a:latin typeface="Calibri"/>
                <a:cs typeface="Calibri"/>
              </a:rPr>
              <a:t> </a:t>
            </a:r>
            <a:r>
              <a:rPr sz="4800" spc="14" baseline="3413" dirty="0">
                <a:latin typeface="Calibri"/>
                <a:cs typeface="Calibri"/>
              </a:rPr>
              <a:t>đ</a:t>
            </a:r>
            <a:r>
              <a:rPr sz="4800" spc="25" baseline="3413" dirty="0">
                <a:latin typeface="Calibri"/>
                <a:cs typeface="Calibri"/>
              </a:rPr>
              <a:t>ộ</a:t>
            </a:r>
            <a:r>
              <a:rPr sz="4800" spc="0" baseline="3413" dirty="0">
                <a:latin typeface="Calibri"/>
                <a:cs typeface="Calibri"/>
              </a:rPr>
              <a:t>t</a:t>
            </a:r>
            <a:r>
              <a:rPr sz="4800" spc="-46" baseline="3413" dirty="0">
                <a:latin typeface="Calibri"/>
                <a:cs typeface="Calibri"/>
              </a:rPr>
              <a:t> </a:t>
            </a:r>
            <a:r>
              <a:rPr sz="4800" spc="29" baseline="3413" dirty="0">
                <a:latin typeface="Calibri"/>
                <a:cs typeface="Calibri"/>
              </a:rPr>
              <a:t>n</a:t>
            </a:r>
            <a:r>
              <a:rPr sz="4800" spc="-19" baseline="3413" dirty="0">
                <a:latin typeface="Calibri"/>
                <a:cs typeface="Calibri"/>
              </a:rPr>
              <a:t>g</a:t>
            </a:r>
            <a:r>
              <a:rPr sz="4800" spc="25" baseline="3413" dirty="0">
                <a:latin typeface="Calibri"/>
                <a:cs typeface="Calibri"/>
              </a:rPr>
              <a:t>ộ</a:t>
            </a:r>
            <a:r>
              <a:rPr sz="4800" spc="-25" baseline="3413" dirty="0">
                <a:latin typeface="Calibri"/>
                <a:cs typeface="Calibri"/>
              </a:rPr>
              <a:t>t</a:t>
            </a:r>
            <a:r>
              <a:rPr sz="4800" spc="0" baseline="3413" dirty="0">
                <a:latin typeface="Calibri"/>
                <a:cs typeface="Calibri"/>
              </a:rPr>
              <a:t>,</a:t>
            </a:r>
            <a:r>
              <a:rPr sz="4800" spc="-71" baseline="3413" dirty="0">
                <a:latin typeface="Calibri"/>
                <a:cs typeface="Calibri"/>
              </a:rPr>
              <a:t> </a:t>
            </a:r>
            <a:r>
              <a:rPr sz="4800" spc="29" baseline="3413" dirty="0">
                <a:latin typeface="Calibri"/>
                <a:cs typeface="Calibri"/>
              </a:rPr>
              <a:t>n</a:t>
            </a:r>
            <a:r>
              <a:rPr sz="4800" spc="-19" baseline="3413" dirty="0">
                <a:latin typeface="Calibri"/>
                <a:cs typeface="Calibri"/>
              </a:rPr>
              <a:t>g</a:t>
            </a:r>
            <a:r>
              <a:rPr sz="4800" spc="0" baseline="3413" dirty="0">
                <a:latin typeface="Calibri"/>
                <a:cs typeface="Calibri"/>
              </a:rPr>
              <a:t>ư</a:t>
            </a:r>
            <a:r>
              <a:rPr sz="4800" spc="29" baseline="3413" dirty="0">
                <a:latin typeface="Calibri"/>
                <a:cs typeface="Calibri"/>
              </a:rPr>
              <a:t>n</a:t>
            </a:r>
            <a:r>
              <a:rPr sz="4800" spc="0" baseline="3413" dirty="0">
                <a:latin typeface="Calibri"/>
                <a:cs typeface="Calibri"/>
              </a:rPr>
              <a:t>g</a:t>
            </a:r>
            <a:r>
              <a:rPr sz="4800" spc="6" baseline="3413" dirty="0">
                <a:latin typeface="Calibri"/>
                <a:cs typeface="Calibri"/>
              </a:rPr>
              <a:t> </a:t>
            </a:r>
            <a:r>
              <a:rPr sz="4800" spc="14" baseline="3413" dirty="0">
                <a:latin typeface="Calibri"/>
                <a:cs typeface="Calibri"/>
              </a:rPr>
              <a:t>đ</a:t>
            </a:r>
            <a:r>
              <a:rPr sz="4800" spc="0" baseline="3413" dirty="0">
                <a:latin typeface="Calibri"/>
                <a:cs typeface="Calibri"/>
              </a:rPr>
              <a:t>i</a:t>
            </a:r>
            <a:r>
              <a:rPr sz="4800" spc="-25" baseline="3413" dirty="0">
                <a:latin typeface="Calibri"/>
                <a:cs typeface="Calibri"/>
              </a:rPr>
              <a:t>ề</a:t>
            </a:r>
            <a:r>
              <a:rPr sz="4800" spc="0" baseline="3413" dirty="0">
                <a:latin typeface="Calibri"/>
                <a:cs typeface="Calibri"/>
              </a:rPr>
              <a:t>u</a:t>
            </a:r>
            <a:endParaRPr sz="3200">
              <a:latin typeface="Calibri"/>
              <a:cs typeface="Calibri"/>
            </a:endParaRPr>
          </a:p>
          <a:p>
            <a:pPr marL="12700" marR="61531">
              <a:lnSpc>
                <a:spcPts val="3829"/>
              </a:lnSpc>
              <a:spcBef>
                <a:spcPts val="22"/>
              </a:spcBef>
            </a:pPr>
            <a:r>
              <a:rPr sz="4800" spc="29" baseline="1706" dirty="0">
                <a:latin typeface="Calibri"/>
                <a:cs typeface="Calibri"/>
              </a:rPr>
              <a:t>h</a:t>
            </a:r>
            <a:r>
              <a:rPr sz="4800" spc="0" baseline="1706" dirty="0">
                <a:latin typeface="Calibri"/>
                <a:cs typeface="Calibri"/>
              </a:rPr>
              <a:t>ạ</a:t>
            </a:r>
            <a:r>
              <a:rPr sz="4800" spc="-19" baseline="1706" dirty="0">
                <a:latin typeface="Calibri"/>
                <a:cs typeface="Calibri"/>
              </a:rPr>
              <a:t> </a:t>
            </a:r>
            <a:r>
              <a:rPr sz="4800" spc="29" baseline="1706" dirty="0">
                <a:latin typeface="Calibri"/>
                <a:cs typeface="Calibri"/>
              </a:rPr>
              <a:t>áp</a:t>
            </a:r>
            <a:endParaRPr sz="3200">
              <a:latin typeface="Calibri"/>
              <a:cs typeface="Calibri"/>
            </a:endParaRPr>
          </a:p>
          <a:p>
            <a:pPr marL="12700" marR="61531">
              <a:lnSpc>
                <a:spcPct val="101725"/>
              </a:lnSpc>
              <a:spcBef>
                <a:spcPts val="560"/>
              </a:spcBef>
            </a:pPr>
            <a:r>
              <a:rPr sz="3200" spc="0" dirty="0">
                <a:latin typeface="Calibri"/>
                <a:cs typeface="Calibri"/>
              </a:rPr>
              <a:t>T</a:t>
            </a:r>
            <a:r>
              <a:rPr sz="3200" spc="19" dirty="0">
                <a:latin typeface="Calibri"/>
                <a:cs typeface="Calibri"/>
              </a:rPr>
              <a:t>H</a:t>
            </a:r>
            <a:r>
              <a:rPr sz="3200" spc="0" dirty="0">
                <a:latin typeface="Calibri"/>
                <a:cs typeface="Calibri"/>
              </a:rPr>
              <a:t>A</a:t>
            </a:r>
            <a:r>
              <a:rPr sz="3200" spc="-34" dirty="0">
                <a:latin typeface="Calibri"/>
                <a:cs typeface="Calibri"/>
              </a:rPr>
              <a:t> </a:t>
            </a:r>
            <a:r>
              <a:rPr sz="3200" spc="29" dirty="0">
                <a:latin typeface="Calibri"/>
                <a:cs typeface="Calibri"/>
              </a:rPr>
              <a:t>d</a:t>
            </a:r>
            <a:r>
              <a:rPr sz="3200" spc="0" dirty="0">
                <a:latin typeface="Calibri"/>
                <a:cs typeface="Calibri"/>
              </a:rPr>
              <a:t>o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9" dirty="0">
                <a:latin typeface="Calibri"/>
                <a:cs typeface="Calibri"/>
              </a:rPr>
              <a:t>l</a:t>
            </a:r>
            <a:r>
              <a:rPr sz="3200" spc="0" dirty="0">
                <a:latin typeface="Calibri"/>
                <a:cs typeface="Calibri"/>
              </a:rPr>
              <a:t>o</a:t>
            </a:r>
            <a:r>
              <a:rPr sz="3200" spc="-12" dirty="0">
                <a:latin typeface="Calibri"/>
                <a:cs typeface="Calibri"/>
              </a:rPr>
              <a:t> </a:t>
            </a:r>
            <a:r>
              <a:rPr sz="3200" spc="4" dirty="0">
                <a:latin typeface="Calibri"/>
                <a:cs typeface="Calibri"/>
              </a:rPr>
              <a:t>l</a:t>
            </a:r>
            <a:r>
              <a:rPr sz="3200" spc="29" dirty="0">
                <a:latin typeface="Calibri"/>
                <a:cs typeface="Calibri"/>
              </a:rPr>
              <a:t>ắn</a:t>
            </a:r>
            <a:r>
              <a:rPr sz="3200" spc="-9" dirty="0">
                <a:latin typeface="Calibri"/>
                <a:cs typeface="Calibri"/>
              </a:rPr>
              <a:t>g</a:t>
            </a:r>
            <a:r>
              <a:rPr sz="3200" spc="0" dirty="0">
                <a:latin typeface="Calibri"/>
                <a:cs typeface="Calibri"/>
              </a:rPr>
              <a:t>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29" dirty="0">
                <a:latin typeface="Calibri"/>
                <a:cs typeface="Calibri"/>
              </a:rPr>
              <a:t>h</a:t>
            </a:r>
            <a:r>
              <a:rPr sz="3200" spc="25" dirty="0">
                <a:latin typeface="Calibri"/>
                <a:cs typeface="Calibri"/>
              </a:rPr>
              <a:t>ố</a:t>
            </a:r>
            <a:r>
              <a:rPr sz="3200" spc="0" dirty="0">
                <a:latin typeface="Calibri"/>
                <a:cs typeface="Calibri"/>
              </a:rPr>
              <a:t>t</a:t>
            </a:r>
            <a:r>
              <a:rPr sz="3200" spc="-59" dirty="0">
                <a:latin typeface="Calibri"/>
                <a:cs typeface="Calibri"/>
              </a:rPr>
              <a:t> </a:t>
            </a:r>
            <a:r>
              <a:rPr sz="3200" spc="29" dirty="0">
                <a:latin typeface="Calibri"/>
                <a:cs typeface="Calibri"/>
              </a:rPr>
              <a:t>h</a:t>
            </a:r>
            <a:r>
              <a:rPr sz="3200" spc="25" dirty="0">
                <a:latin typeface="Calibri"/>
                <a:cs typeface="Calibri"/>
              </a:rPr>
              <a:t>o</a:t>
            </a:r>
            <a:r>
              <a:rPr sz="3200" spc="29" dirty="0">
                <a:latin typeface="Calibri"/>
                <a:cs typeface="Calibri"/>
              </a:rPr>
              <a:t>ản</a:t>
            </a:r>
            <a:r>
              <a:rPr sz="3200" spc="-9" dirty="0">
                <a:latin typeface="Calibri"/>
                <a:cs typeface="Calibri"/>
              </a:rPr>
              <a:t>g</a:t>
            </a:r>
            <a:r>
              <a:rPr sz="3200" spc="0" dirty="0">
                <a:latin typeface="Calibri"/>
                <a:cs typeface="Calibri"/>
              </a:rPr>
              <a:t>,</a:t>
            </a:r>
            <a:r>
              <a:rPr sz="3200" spc="-76" dirty="0">
                <a:latin typeface="Calibri"/>
                <a:cs typeface="Calibri"/>
              </a:rPr>
              <a:t> </a:t>
            </a:r>
            <a:r>
              <a:rPr sz="3200" spc="14" dirty="0">
                <a:latin typeface="Calibri"/>
                <a:cs typeface="Calibri"/>
              </a:rPr>
              <a:t>đ</a:t>
            </a:r>
            <a:r>
              <a:rPr sz="3200" spc="29" dirty="0">
                <a:latin typeface="Calibri"/>
                <a:cs typeface="Calibri"/>
              </a:rPr>
              <a:t>a</a:t>
            </a:r>
            <a:r>
              <a:rPr sz="3200" spc="0" dirty="0">
                <a:latin typeface="Calibri"/>
                <a:cs typeface="Calibri"/>
              </a:rPr>
              <a:t>u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21295" y="4465891"/>
            <a:ext cx="458171" cy="435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9"/>
              </a:lnSpc>
              <a:spcBef>
                <a:spcPts val="169"/>
              </a:spcBef>
            </a:pPr>
            <a:r>
              <a:rPr sz="4800" spc="-29" baseline="3413" dirty="0">
                <a:latin typeface="Calibri"/>
                <a:cs typeface="Calibri"/>
              </a:rPr>
              <a:t>t</a:t>
            </a:r>
            <a:r>
              <a:rPr sz="4800" spc="0" baseline="3413" dirty="0">
                <a:latin typeface="Calibri"/>
                <a:cs typeface="Calibri"/>
              </a:rPr>
              <a:t>rị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3857" y="5519383"/>
            <a:ext cx="230346" cy="435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5"/>
              </a:lnSpc>
              <a:spcBef>
                <a:spcPts val="169"/>
              </a:spcBef>
            </a:pPr>
            <a:r>
              <a:rPr sz="3200" spc="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666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6371"/>
            <a:ext cx="8942397" cy="6715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310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723" y="-60875"/>
            <a:ext cx="9311446" cy="697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95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723" y="-60875"/>
            <a:ext cx="9311446" cy="697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07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xtured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Textured">
      <a:majorFont>
        <a:latin typeface="Tahoma"/>
        <a:ea typeface="ＭＳ Ｐゴシック"/>
        <a:cs typeface="Arial"/>
      </a:majorFont>
      <a:minorFont>
        <a:latin typeface="Tahoma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714</Words>
  <Application>Microsoft Office PowerPoint</Application>
  <PresentationFormat>Trình chiếu Trên màn hình (4:3)</PresentationFormat>
  <Paragraphs>112</Paragraphs>
  <Slides>15</Slides>
  <Notes>1</Notes>
  <HiddenSlides>0</HiddenSlides>
  <MMClips>0</MMClips>
  <ScaleCrop>false</ScaleCrop>
  <HeadingPairs>
    <vt:vector size="4" baseType="variant">
      <vt:variant>
        <vt:lpstr>Chủ đề</vt:lpstr>
      </vt:variant>
      <vt:variant>
        <vt:i4>2</vt:i4>
      </vt:variant>
      <vt:variant>
        <vt:lpstr>Tiêu đề Bản chiếu</vt:lpstr>
      </vt:variant>
      <vt:variant>
        <vt:i4>15</vt:i4>
      </vt:variant>
    </vt:vector>
  </HeadingPairs>
  <TitlesOfParts>
    <vt:vector size="17" baseType="lpstr">
      <vt:lpstr>Office Theme</vt:lpstr>
      <vt:lpstr>Textured</vt:lpstr>
      <vt:lpstr>CHẨN ĐOÁN VÀ ĐIỀU TRỊ TĂNG HUYẾT ÁP CẤP CỨU</vt:lpstr>
      <vt:lpstr>Tăng Huyết Áp Cấp Cứu (Hypertensive Emergency)</vt:lpstr>
      <vt:lpstr>Ngưỡng HA (Threshold BP)</vt:lpstr>
      <vt:lpstr>Bản trình bày PowerPoint</vt:lpstr>
      <vt:lpstr>THA Khẩn Cấp (Hypertensive Urgency)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CÁM ƠN – HẸN GẶP LẠI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CHẨN ĐOÁN VÀ ĐIỀU TRỊ TĂNG HUYẾT ÁP CẤP CỨU</dc:title>
  <dc:creator>USER</dc:creator>
  <cp:lastModifiedBy>bstrananhchuong@gmail.com</cp:lastModifiedBy>
  <cp:revision>11</cp:revision>
  <dcterms:created xsi:type="dcterms:W3CDTF">2017-04-27T05:29:38Z</dcterms:created>
  <dcterms:modified xsi:type="dcterms:W3CDTF">2018-11-23T03:15:17Z</dcterms:modified>
</cp:coreProperties>
</file>