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1" r:id="rId5"/>
    <p:sldId id="333" r:id="rId6"/>
    <p:sldId id="265" r:id="rId7"/>
    <p:sldId id="266" r:id="rId8"/>
    <p:sldId id="267" r:id="rId9"/>
    <p:sldId id="268" r:id="rId10"/>
    <p:sldId id="269" r:id="rId11"/>
    <p:sldId id="334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7F3"/>
    <a:srgbClr val="000000"/>
    <a:srgbClr val="0432FF"/>
    <a:srgbClr val="FEB4F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D95D2-1CAB-430B-85DE-7CD2443B69B7}" v="3" dt="2020-05-07T16:08:41.274"/>
    <p1510:client id="{9D62168A-9083-4D59-9F2D-878FCBF8EE0F}" v="148" dt="2020-05-03T15:43:42.990"/>
    <p1510:client id="{CBA0B95E-DE70-439D-9581-6B8FEAAA4FE6}" v="1" dt="2020-05-08T06:39:09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85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Thanh Huy-Y14" userId="S::dthuy.y14@ump.edu.vn::c5f48905-21b1-4a0a-954b-4d8b43d49f9d" providerId="AD" clId="Web-{925D95D2-1CAB-430B-85DE-7CD2443B69B7}"/>
    <pc:docChg chg="modSld">
      <pc:chgData name="Dinh Thanh Huy-Y14" userId="S::dthuy.y14@ump.edu.vn::c5f48905-21b1-4a0a-954b-4d8b43d49f9d" providerId="AD" clId="Web-{925D95D2-1CAB-430B-85DE-7CD2443B69B7}" dt="2020-05-07T16:08:41.274" v="2" actId="1076"/>
      <pc:docMkLst>
        <pc:docMk/>
      </pc:docMkLst>
      <pc:sldChg chg="modSp">
        <pc:chgData name="Dinh Thanh Huy-Y14" userId="S::dthuy.y14@ump.edu.vn::c5f48905-21b1-4a0a-954b-4d8b43d49f9d" providerId="AD" clId="Web-{925D95D2-1CAB-430B-85DE-7CD2443B69B7}" dt="2020-05-07T16:08:41.274" v="2" actId="1076"/>
        <pc:sldMkLst>
          <pc:docMk/>
          <pc:sldMk cId="3146244052" sldId="330"/>
        </pc:sldMkLst>
        <pc:picChg chg="mod">
          <ac:chgData name="Dinh Thanh Huy-Y14" userId="S::dthuy.y14@ump.edu.vn::c5f48905-21b1-4a0a-954b-4d8b43d49f9d" providerId="AD" clId="Web-{925D95D2-1CAB-430B-85DE-7CD2443B69B7}" dt="2020-05-07T16:08:38.776" v="1" actId="1076"/>
          <ac:picMkLst>
            <pc:docMk/>
            <pc:sldMk cId="3146244052" sldId="330"/>
            <ac:picMk id="6" creationId="{2E904034-18C8-FF43-AFF9-2C32C761679B}"/>
          </ac:picMkLst>
        </pc:picChg>
        <pc:picChg chg="mod">
          <ac:chgData name="Dinh Thanh Huy-Y14" userId="S::dthuy.y14@ump.edu.vn::c5f48905-21b1-4a0a-954b-4d8b43d49f9d" providerId="AD" clId="Web-{925D95D2-1CAB-430B-85DE-7CD2443B69B7}" dt="2020-05-07T16:08:41.274" v="2" actId="1076"/>
          <ac:picMkLst>
            <pc:docMk/>
            <pc:sldMk cId="3146244052" sldId="330"/>
            <ac:picMk id="7" creationId="{F4776666-77A5-AC49-A377-4E6DBB1E3536}"/>
          </ac:picMkLst>
        </pc:picChg>
        <pc:picChg chg="mod">
          <ac:chgData name="Dinh Thanh Huy-Y14" userId="S::dthuy.y14@ump.edu.vn::c5f48905-21b1-4a0a-954b-4d8b43d49f9d" providerId="AD" clId="Web-{925D95D2-1CAB-430B-85DE-7CD2443B69B7}" dt="2020-05-07T16:08:35.634" v="0" actId="1076"/>
          <ac:picMkLst>
            <pc:docMk/>
            <pc:sldMk cId="3146244052" sldId="330"/>
            <ac:picMk id="8" creationId="{D3BB0710-4359-1F4B-960E-6555C329C3F5}"/>
          </ac:picMkLst>
        </pc:picChg>
      </pc:sldChg>
    </pc:docChg>
  </pc:docChgLst>
  <pc:docChgLst>
    <pc:chgData name="Âu Nhựt Luân" userId="S::aunhutluan@ump.edu.vn::3e1afd67-a24c-48e2-9a3f-4d7b425a7751" providerId="AD" clId="Web-{9D62168A-9083-4D59-9F2D-878FCBF8EE0F}"/>
    <pc:docChg chg="modSld">
      <pc:chgData name="Âu Nhựt Luân" userId="S::aunhutluan@ump.edu.vn::3e1afd67-a24c-48e2-9a3f-4d7b425a7751" providerId="AD" clId="Web-{9D62168A-9083-4D59-9F2D-878FCBF8EE0F}" dt="2020-05-03T15:43:42.614" v="134" actId="20577"/>
      <pc:docMkLst>
        <pc:docMk/>
      </pc:docMkLst>
      <pc:sldChg chg="modSp">
        <pc:chgData name="Âu Nhựt Luân" userId="S::aunhutluan@ump.edu.vn::3e1afd67-a24c-48e2-9a3f-4d7b425a7751" providerId="AD" clId="Web-{9D62168A-9083-4D59-9F2D-878FCBF8EE0F}" dt="2020-05-03T15:33:30.610" v="8" actId="20577"/>
        <pc:sldMkLst>
          <pc:docMk/>
          <pc:sldMk cId="1469876649" sldId="273"/>
        </pc:sldMkLst>
        <pc:spChg chg="mod">
          <ac:chgData name="Âu Nhựt Luân" userId="S::aunhutluan@ump.edu.vn::3e1afd67-a24c-48e2-9a3f-4d7b425a7751" providerId="AD" clId="Web-{9D62168A-9083-4D59-9F2D-878FCBF8EE0F}" dt="2020-05-03T15:33:30.610" v="8" actId="20577"/>
          <ac:spMkLst>
            <pc:docMk/>
            <pc:sldMk cId="1469876649" sldId="273"/>
            <ac:spMk id="3" creationId="{B0BF0ECB-8249-BC41-B8F8-A511E542DC64}"/>
          </ac:spMkLst>
        </pc:spChg>
      </pc:sldChg>
      <pc:sldChg chg="addSp delSp modSp">
        <pc:chgData name="Âu Nhựt Luân" userId="S::aunhutluan@ump.edu.vn::3e1afd67-a24c-48e2-9a3f-4d7b425a7751" providerId="AD" clId="Web-{9D62168A-9083-4D59-9F2D-878FCBF8EE0F}" dt="2020-05-03T15:43:40.958" v="132" actId="20577"/>
        <pc:sldMkLst>
          <pc:docMk/>
          <pc:sldMk cId="2896255760" sldId="275"/>
        </pc:sldMkLst>
        <pc:spChg chg="mod">
          <ac:chgData name="Âu Nhựt Luân" userId="S::aunhutluan@ump.edu.vn::3e1afd67-a24c-48e2-9a3f-4d7b425a7751" providerId="AD" clId="Web-{9D62168A-9083-4D59-9F2D-878FCBF8EE0F}" dt="2020-05-03T15:43:40.958" v="132" actId="20577"/>
          <ac:spMkLst>
            <pc:docMk/>
            <pc:sldMk cId="2896255760" sldId="275"/>
            <ac:spMk id="3" creationId="{B0BF0ECB-8249-BC41-B8F8-A511E542DC64}"/>
          </ac:spMkLst>
        </pc:spChg>
        <pc:picChg chg="del">
          <ac:chgData name="Âu Nhựt Luân" userId="S::aunhutluan@ump.edu.vn::3e1afd67-a24c-48e2-9a3f-4d7b425a7751" providerId="AD" clId="Web-{9D62168A-9083-4D59-9F2D-878FCBF8EE0F}" dt="2020-05-03T15:41:10.020" v="38"/>
          <ac:picMkLst>
            <pc:docMk/>
            <pc:sldMk cId="2896255760" sldId="275"/>
            <ac:picMk id="4" creationId="{352B5673-2BFE-854F-9C8E-04283ACB5325}"/>
          </ac:picMkLst>
        </pc:picChg>
        <pc:picChg chg="add del mod">
          <ac:chgData name="Âu Nhựt Luân" userId="S::aunhutluan@ump.edu.vn::3e1afd67-a24c-48e2-9a3f-4d7b425a7751" providerId="AD" clId="Web-{9D62168A-9083-4D59-9F2D-878FCBF8EE0F}" dt="2020-05-03T15:42:35.223" v="51"/>
          <ac:picMkLst>
            <pc:docMk/>
            <pc:sldMk cId="2896255760" sldId="275"/>
            <ac:picMk id="6" creationId="{AB960FAE-4991-41D3-AC61-96EFCF2A7307}"/>
          </ac:picMkLst>
        </pc:picChg>
        <pc:picChg chg="add del mod">
          <ac:chgData name="Âu Nhựt Luân" userId="S::aunhutluan@ump.edu.vn::3e1afd67-a24c-48e2-9a3f-4d7b425a7751" providerId="AD" clId="Web-{9D62168A-9083-4D59-9F2D-878FCBF8EE0F}" dt="2020-05-03T15:41:00.910" v="36"/>
          <ac:picMkLst>
            <pc:docMk/>
            <pc:sldMk cId="2896255760" sldId="275"/>
            <ac:picMk id="7" creationId="{FD1D6E02-428E-49D4-97B5-110E00A97C41}"/>
          </ac:picMkLst>
        </pc:picChg>
        <pc:picChg chg="add del mod">
          <ac:chgData name="Âu Nhựt Luân" userId="S::aunhutluan@ump.edu.vn::3e1afd67-a24c-48e2-9a3f-4d7b425a7751" providerId="AD" clId="Web-{9D62168A-9083-4D59-9F2D-878FCBF8EE0F}" dt="2020-05-03T15:42:14.848" v="49"/>
          <ac:picMkLst>
            <pc:docMk/>
            <pc:sldMk cId="2896255760" sldId="275"/>
            <ac:picMk id="13" creationId="{1DC89D0D-03B8-45F9-AFBA-983AA8372D69}"/>
          </ac:picMkLst>
        </pc:picChg>
      </pc:sldChg>
      <pc:sldChg chg="addSp delSp modSp">
        <pc:chgData name="Âu Nhựt Luân" userId="S::aunhutluan@ump.edu.vn::3e1afd67-a24c-48e2-9a3f-4d7b425a7751" providerId="AD" clId="Web-{9D62168A-9083-4D59-9F2D-878FCBF8EE0F}" dt="2020-05-03T15:39:57.675" v="29" actId="1076"/>
        <pc:sldMkLst>
          <pc:docMk/>
          <pc:sldMk cId="1572563266" sldId="295"/>
        </pc:sldMkLst>
        <pc:spChg chg="del">
          <ac:chgData name="Âu Nhựt Luân" userId="S::aunhutluan@ump.edu.vn::3e1afd67-a24c-48e2-9a3f-4d7b425a7751" providerId="AD" clId="Web-{9D62168A-9083-4D59-9F2D-878FCBF8EE0F}" dt="2020-05-03T15:39:46.863" v="27"/>
          <ac:spMkLst>
            <pc:docMk/>
            <pc:sldMk cId="1572563266" sldId="295"/>
            <ac:spMk id="9" creationId="{DAAE7C40-8055-814D-94D2-63C79FA3C69C}"/>
          </ac:spMkLst>
        </pc:spChg>
        <pc:spChg chg="add mod">
          <ac:chgData name="Âu Nhựt Luân" userId="S::aunhutluan@ump.edu.vn::3e1afd67-a24c-48e2-9a3f-4d7b425a7751" providerId="AD" clId="Web-{9D62168A-9083-4D59-9F2D-878FCBF8EE0F}" dt="2020-05-03T15:39:57.675" v="29" actId="1076"/>
          <ac:spMkLst>
            <pc:docMk/>
            <pc:sldMk cId="1572563266" sldId="295"/>
            <ac:spMk id="12" creationId="{7D457B63-D9A8-49C0-8BCB-0207282F4FDD}"/>
          </ac:spMkLst>
        </pc:spChg>
        <pc:picChg chg="add mod">
          <ac:chgData name="Âu Nhựt Luân" userId="S::aunhutluan@ump.edu.vn::3e1afd67-a24c-48e2-9a3f-4d7b425a7751" providerId="AD" clId="Web-{9D62168A-9083-4D59-9F2D-878FCBF8EE0F}" dt="2020-05-03T15:39:14.691" v="24" actId="14100"/>
          <ac:picMkLst>
            <pc:docMk/>
            <pc:sldMk cId="1572563266" sldId="295"/>
            <ac:picMk id="3" creationId="{66A37227-99B8-410F-87E7-2167AACBB370}"/>
          </ac:picMkLst>
        </pc:picChg>
        <pc:picChg chg="mod">
          <ac:chgData name="Âu Nhựt Luân" userId="S::aunhutluan@ump.edu.vn::3e1afd67-a24c-48e2-9a3f-4d7b425a7751" providerId="AD" clId="Web-{9D62168A-9083-4D59-9F2D-878FCBF8EE0F}" dt="2020-05-03T15:39:31.363" v="26" actId="1076"/>
          <ac:picMkLst>
            <pc:docMk/>
            <pc:sldMk cId="1572563266" sldId="295"/>
            <ac:picMk id="8" creationId="{E4B1F229-3BD1-D34E-B192-495C8DE8F90A}"/>
          </ac:picMkLst>
        </pc:picChg>
      </pc:sldChg>
    </pc:docChg>
  </pc:docChgLst>
  <pc:docChgLst>
    <pc:chgData name="Vo Thanh Luan" userId="S::vtluan.y14@ump.edu.vn::9dd83806-5aae-4348-aa32-34dfb377806e" providerId="AD" clId="Web-{CBA0B95E-DE70-439D-9581-6B8FEAAA4FE6}"/>
    <pc:docChg chg="modSld">
      <pc:chgData name="Vo Thanh Luan" userId="S::vtluan.y14@ump.edu.vn::9dd83806-5aae-4348-aa32-34dfb377806e" providerId="AD" clId="Web-{CBA0B95E-DE70-439D-9581-6B8FEAAA4FE6}" dt="2020-05-08T06:39:09.187" v="0"/>
      <pc:docMkLst>
        <pc:docMk/>
      </pc:docMkLst>
      <pc:sldChg chg="mod modShow">
        <pc:chgData name="Vo Thanh Luan" userId="S::vtluan.y14@ump.edu.vn::9dd83806-5aae-4348-aa32-34dfb377806e" providerId="AD" clId="Web-{CBA0B95E-DE70-439D-9581-6B8FEAAA4FE6}" dt="2020-05-08T06:39:09.187" v="0"/>
        <pc:sldMkLst>
          <pc:docMk/>
          <pc:sldMk cId="4144430296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78A8-A719-CA4D-8314-463A19CFD18D}" type="datetimeFigureOut"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8A401-D529-7740-B5E3-33ADE40FF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A401-D529-7740-B5E3-33ADE40FF9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6400800" cy="10081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350" y="11663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5328592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rgbClr val="002060"/>
                </a:solidFill>
              </a:defRPr>
            </a:lvl1pPr>
            <a:lvl2pPr marL="317500" indent="-295275">
              <a:tabLst/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532859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accent6">
                    <a:lumMod val="50000"/>
                  </a:schemeClr>
                </a:solidFill>
              </a:defRPr>
            </a:lvl1pPr>
            <a:lvl2pPr marL="328613" indent="-328613">
              <a:tabLst/>
              <a:defRPr sz="2400"/>
            </a:lvl2pPr>
            <a:lvl3pPr>
              <a:defRPr sz="24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34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6" name="Picture 2" descr="Fichier:The death.png — Wikipé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14300"/>
            <a:ext cx="1104900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A2279-DF81-B24D-A6AC-529AB487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2936"/>
            <a:ext cx="4114800" cy="1143000"/>
          </a:xfrm>
          <a:noFill/>
          <a:ln>
            <a:noFill/>
          </a:ln>
        </p:spPr>
        <p:txBody>
          <a:bodyPr/>
          <a:lstStyle/>
          <a:p>
            <a:pPr marL="0" indent="0" algn="r">
              <a:buNone/>
            </a:pPr>
            <a:r>
              <a:rPr lang="en-US" sz="3200" b="1" dirty="0" err="1" smtClean="0"/>
              <a:t>Bỏ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sót</a:t>
            </a:r>
            <a:r>
              <a:rPr lang="en-US" sz="3200" b="1" dirty="0" smtClean="0"/>
              <a:t> hay </a:t>
            </a:r>
            <a:r>
              <a:rPr lang="en-US" sz="3200" b="1" dirty="0" err="1" smtClean="0"/>
              <a:t>bỏ</a:t>
            </a:r>
            <a:r>
              <a:rPr lang="en-US" sz="3200" b="1" dirty="0" smtClean="0"/>
              <a:t> qua…?</a:t>
            </a:r>
            <a:endParaRPr lang="en-US" sz="3200" b="1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i="1" dirty="0" smtClean="0"/>
              <a:t>Death)</a:t>
            </a:r>
            <a:endParaRPr lang="en-US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62CA603-B099-A742-BB36-3B4C71FD016F}"/>
              </a:ext>
            </a:extLst>
          </p:cNvPr>
          <p:cNvSpPr txBox="1">
            <a:spLocks/>
          </p:cNvSpPr>
          <p:nvPr/>
        </p:nvSpPr>
        <p:spPr>
          <a:xfrm>
            <a:off x="4572000" y="1412776"/>
            <a:ext cx="4114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2" descr="Fichier:The death.pn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11971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chier:The death.pn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14300"/>
            <a:ext cx="1104900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14C87-4F4C-A640-BC84-768FE645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572D6F-0B09-404A-B181-8A8D5543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dirty="0" err="1"/>
              <a:t>Trên</a:t>
            </a:r>
            <a:r>
              <a:rPr lang="en-US" sz="2400" b="0" dirty="0"/>
              <a:t> internet browser </a:t>
            </a:r>
            <a:r>
              <a:rPr lang="en-US" sz="2400" b="0" dirty="0" err="1"/>
              <a:t>tìm</a:t>
            </a:r>
            <a:r>
              <a:rPr lang="en-US" sz="2400" b="0" dirty="0"/>
              <a:t> </a:t>
            </a:r>
            <a:r>
              <a:rPr lang="en-US" sz="2400" dirty="0">
                <a:solidFill>
                  <a:srgbClr val="0432FF"/>
                </a:solidFill>
              </a:rPr>
              <a:t>https://www.pollev.com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Click </a:t>
            </a:r>
            <a:r>
              <a:rPr lang="en-US" sz="2400" b="0" dirty="0" err="1"/>
              <a:t>vào</a:t>
            </a:r>
            <a:r>
              <a:rPr lang="en-US" sz="2400" b="0" dirty="0"/>
              <a:t> </a:t>
            </a:r>
            <a:r>
              <a:rPr lang="en-US" sz="2400" dirty="0">
                <a:solidFill>
                  <a:srgbClr val="0432FF"/>
                </a:solidFill>
              </a:rPr>
              <a:t>Poll everywhere – Audience Participation site</a:t>
            </a:r>
            <a:r>
              <a:rPr lang="en-US" sz="2400" b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 err="1"/>
              <a:t>Trong</a:t>
            </a:r>
            <a:r>
              <a:rPr lang="en-US" sz="2400" b="0" dirty="0"/>
              <a:t> </a:t>
            </a:r>
            <a:r>
              <a:rPr lang="en-US" sz="2400" dirty="0">
                <a:solidFill>
                  <a:srgbClr val="0432FF"/>
                </a:solidFill>
              </a:rPr>
              <a:t>join a presentation</a:t>
            </a:r>
            <a:r>
              <a:rPr lang="en-US" sz="2400" b="0" dirty="0">
                <a:solidFill>
                  <a:schemeClr val="tx1"/>
                </a:solidFill>
              </a:rPr>
              <a:t>, </a:t>
            </a:r>
            <a:r>
              <a:rPr lang="en-US" sz="2400" b="0" dirty="0" err="1">
                <a:solidFill>
                  <a:schemeClr val="tx1"/>
                </a:solidFill>
              </a:rPr>
              <a:t>sẽ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tìm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thấy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dòng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chữ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PollEv.com/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 err="1"/>
              <a:t>Thay</a:t>
            </a:r>
            <a:r>
              <a:rPr lang="en-US" sz="2400" b="0" dirty="0"/>
              <a:t> </a:t>
            </a:r>
            <a:r>
              <a:rPr lang="en-US" sz="2400" b="0" dirty="0" err="1"/>
              <a:t>cụm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r>
              <a:rPr lang="en-US" sz="2400" b="0" dirty="0"/>
              <a:t> </a:t>
            </a:r>
            <a:r>
              <a:rPr lang="en-US" sz="2400" b="0" dirty="0" err="1"/>
              <a:t>bằng</a:t>
            </a:r>
            <a:r>
              <a:rPr lang="en-US" sz="2400" b="0" dirty="0"/>
              <a:t> </a:t>
            </a:r>
            <a:r>
              <a:rPr lang="en-US" sz="2400" dirty="0">
                <a:solidFill>
                  <a:srgbClr val="0432FF"/>
                </a:solidFill>
              </a:rPr>
              <a:t>luanau076</a:t>
            </a:r>
            <a:r>
              <a:rPr lang="en-US" sz="2400" b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Click </a:t>
            </a:r>
            <a:r>
              <a:rPr lang="en-US" sz="2400" b="0" dirty="0" err="1"/>
              <a:t>vào</a:t>
            </a:r>
            <a:r>
              <a:rPr lang="en-US" sz="2400" b="0" dirty="0"/>
              <a:t> </a:t>
            </a:r>
            <a:r>
              <a:rPr lang="en-US" sz="2400" dirty="0">
                <a:solidFill>
                  <a:srgbClr val="0432FF"/>
                </a:solidFill>
              </a:rPr>
              <a:t>Join</a:t>
            </a:r>
            <a:r>
              <a:rPr lang="en-US" sz="2400" b="0" dirty="0">
                <a:solidFill>
                  <a:schemeClr val="tx1"/>
                </a:solidFill>
              </a:rPr>
              <a:t>, </a:t>
            </a:r>
            <a:r>
              <a:rPr lang="en-US" sz="2400" b="0" dirty="0" err="1">
                <a:solidFill>
                  <a:schemeClr val="tx1"/>
                </a:solidFill>
              </a:rPr>
              <a:t>bạn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sẽ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được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đưa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đến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432FF"/>
                </a:solidFill>
              </a:rPr>
              <a:t>luanau076’s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E866D7-2769-3E48-8AA5-BFBDCF146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Click </a:t>
            </a:r>
            <a:r>
              <a:rPr lang="en-US" sz="2400" b="0" dirty="0" err="1"/>
              <a:t>vào</a:t>
            </a:r>
            <a:r>
              <a:rPr lang="en-US" sz="2400" b="0" dirty="0"/>
              <a:t> </a:t>
            </a:r>
            <a:r>
              <a:rPr lang="en-US" sz="2400" b="0" dirty="0" err="1"/>
              <a:t>dòng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responding</a:t>
            </a:r>
            <a:r>
              <a:rPr lang="en-US" sz="2400" dirty="0">
                <a:solidFill>
                  <a:srgbClr val="FF9300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as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cập</a:t>
            </a:r>
            <a:r>
              <a:rPr lang="en-US" sz="2400" b="0" dirty="0"/>
              <a:t> </a:t>
            </a:r>
            <a:r>
              <a:rPr lang="en-US" sz="2400" b="0" dirty="0" err="1"/>
              <a:t>nhật</a:t>
            </a:r>
            <a:r>
              <a:rPr lang="en-US" sz="2400" b="0" dirty="0"/>
              <a:t> </a:t>
            </a:r>
            <a:r>
              <a:rPr lang="en-US" sz="2400" b="0" dirty="0" err="1"/>
              <a:t>tên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bạn</a:t>
            </a:r>
            <a:endParaRPr lang="en-US" sz="2400" b="0" dirty="0"/>
          </a:p>
          <a:p>
            <a:pPr marL="514350" indent="-514350">
              <a:buFont typeface="+mj-lt"/>
              <a:buAutoNum type="arabicPeriod"/>
            </a:pPr>
            <a:r>
              <a:rPr lang="en-US" sz="2400" b="0" dirty="0" err="1"/>
              <a:t>Trong</a:t>
            </a:r>
            <a:r>
              <a:rPr lang="en-US" sz="2400" b="0" dirty="0"/>
              <a:t> ô </a:t>
            </a:r>
            <a:r>
              <a:rPr lang="en-US" sz="2400" b="0" dirty="0" err="1"/>
              <a:t>hiển</a:t>
            </a:r>
            <a:r>
              <a:rPr lang="en-US" sz="2400" b="0" dirty="0"/>
              <a:t> </a:t>
            </a:r>
            <a:r>
              <a:rPr lang="en-US" sz="2400" b="0" dirty="0" err="1"/>
              <a:t>thị</a:t>
            </a:r>
            <a:r>
              <a:rPr lang="en-US" sz="2400" b="0" dirty="0"/>
              <a:t> </a:t>
            </a:r>
            <a:r>
              <a:rPr lang="en-US" sz="2400" b="0" dirty="0" err="1"/>
              <a:t>tên</a:t>
            </a:r>
            <a:r>
              <a:rPr lang="en-US" sz="2400" b="0" dirty="0"/>
              <a:t>: </a:t>
            </a:r>
            <a:r>
              <a:rPr lang="en-US" sz="2400" b="0" dirty="0" err="1"/>
              <a:t>đánh</a:t>
            </a:r>
            <a:r>
              <a:rPr lang="en-US" sz="2400" b="0" dirty="0"/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họ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tên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 smtClean="0"/>
              <a:t>bạn</a:t>
            </a:r>
            <a:endParaRPr lang="en-US" sz="2400" b="0" dirty="0"/>
          </a:p>
          <a:p>
            <a:pPr marL="514350" indent="-514350">
              <a:buFont typeface="+mj-lt"/>
              <a:buAutoNum type="arabicPeriod"/>
            </a:pPr>
            <a:r>
              <a:rPr lang="en-US" sz="2400" b="0" dirty="0" err="1"/>
              <a:t>Trả</a:t>
            </a:r>
            <a:r>
              <a:rPr lang="en-US" sz="2400" b="0" dirty="0"/>
              <a:t> </a:t>
            </a:r>
            <a:r>
              <a:rPr lang="en-US" sz="2400" b="0" dirty="0" err="1"/>
              <a:t>lời</a:t>
            </a:r>
            <a:r>
              <a:rPr lang="en-US" sz="2400" b="0" dirty="0"/>
              <a:t> </a:t>
            </a:r>
            <a:r>
              <a:rPr lang="en-US" sz="2400" b="0" dirty="0" err="1"/>
              <a:t>câu</a:t>
            </a:r>
            <a:r>
              <a:rPr lang="en-US" sz="2400" b="0" dirty="0"/>
              <a:t> </a:t>
            </a:r>
            <a:r>
              <a:rPr lang="en-US" sz="2400" b="0" dirty="0" err="1"/>
              <a:t>hỏi</a:t>
            </a:r>
            <a:r>
              <a:rPr lang="en-US" sz="2400" b="0" dirty="0"/>
              <a:t> </a:t>
            </a:r>
            <a:r>
              <a:rPr lang="en-US" sz="2400" b="0" dirty="0" err="1"/>
              <a:t>bằng</a:t>
            </a:r>
            <a:r>
              <a:rPr lang="en-US" sz="2400" b="0" dirty="0"/>
              <a:t> </a:t>
            </a:r>
            <a:r>
              <a:rPr lang="en-US" sz="2400" b="0" dirty="0" err="1"/>
              <a:t>cách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click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lựa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chọn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thích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hợp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83A627-D676-1049-91D9-F48BC785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30" y="317255"/>
            <a:ext cx="3661668" cy="7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A36716-D722-1C48-BB48-6ABAD35C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1</a:t>
            </a:r>
            <a:r>
              <a:rPr lang="en-US" b="0" dirty="0"/>
              <a:t/>
            </a:r>
            <a:br>
              <a:rPr lang="en-US" b="0" dirty="0"/>
            </a:br>
            <a:r>
              <a:rPr lang="en-US" i="1" dirty="0" err="1" smtClean="0"/>
              <a:t>Giờ</a:t>
            </a:r>
            <a:r>
              <a:rPr lang="en-US" i="1" dirty="0" smtClean="0"/>
              <a:t>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điểm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45C010-B246-0B40-AF8E-52EA6CB63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b="0" dirty="0" err="1"/>
              <a:t>Xác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tin </a:t>
            </a:r>
            <a:r>
              <a:rPr lang="en-US" b="0" dirty="0" err="1" smtClean="0"/>
              <a:t>cần</a:t>
            </a:r>
            <a:r>
              <a:rPr lang="en-US" b="0" dirty="0" smtClean="0"/>
              <a:t> </a:t>
            </a: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chứng</a:t>
            </a:r>
            <a:r>
              <a:rPr lang="en-US" b="0" dirty="0" smtClean="0"/>
              <a:t> </a:t>
            </a: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 smtClean="0"/>
              <a:t>tiếp</a:t>
            </a:r>
            <a:r>
              <a:rPr lang="en-US" b="0" dirty="0" smtClean="0"/>
              <a:t> </a:t>
            </a:r>
            <a:r>
              <a:rPr lang="en-US" b="0" dirty="0" err="1" smtClean="0"/>
              <a:t>nhận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sản</a:t>
            </a:r>
            <a:r>
              <a:rPr lang="en-US" b="0" dirty="0" smtClean="0"/>
              <a:t> </a:t>
            </a:r>
            <a:r>
              <a:rPr lang="en-US" b="0" dirty="0" err="1" smtClean="0"/>
              <a:t>phụ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chuyển</a:t>
            </a:r>
            <a:r>
              <a:rPr lang="en-US" b="0" dirty="0" smtClean="0"/>
              <a:t> </a:t>
            </a:r>
            <a:r>
              <a:rPr lang="en-US" b="0" dirty="0" err="1" smtClean="0"/>
              <a:t>dạ</a:t>
            </a:r>
            <a:endParaRPr lang="en-US" b="0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hay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E5A197-A3E9-A54D-92F5-CAFA153E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/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ở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1,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BEA5160-D8C6-7E45-B0C5-E80A5571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0F37FB-493F-0042-803A-BA44A77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2</a:t>
            </a:r>
            <a:r>
              <a:rPr lang="en-US" b="0" dirty="0"/>
              <a:t/>
            </a:r>
            <a:br>
              <a:rPr lang="en-US" b="0" dirty="0"/>
            </a:br>
            <a:r>
              <a:rPr lang="en-US" i="1" dirty="0" err="1" smtClean="0"/>
              <a:t>Cỗ</a:t>
            </a:r>
            <a:r>
              <a:rPr lang="en-US" i="1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biết</a:t>
            </a:r>
            <a:r>
              <a:rPr lang="en-US" i="1" dirty="0" smtClean="0"/>
              <a:t> </a:t>
            </a:r>
            <a:r>
              <a:rPr lang="en-US" i="1" dirty="0" err="1" smtClean="0"/>
              <a:t>phun</a:t>
            </a:r>
            <a:r>
              <a:rPr lang="en-US" i="1" dirty="0" smtClean="0"/>
              <a:t> </a:t>
            </a:r>
            <a:r>
              <a:rPr lang="en-US" i="1" dirty="0" err="1" smtClean="0"/>
              <a:t>ra</a:t>
            </a:r>
            <a:r>
              <a:rPr lang="en-US" i="1" dirty="0" smtClean="0"/>
              <a:t> </a:t>
            </a:r>
            <a:r>
              <a:rPr lang="en-US" i="1" dirty="0" err="1" smtClean="0"/>
              <a:t>giấy</a:t>
            </a:r>
            <a:r>
              <a:rPr lang="en-US" i="1" dirty="0" smtClean="0"/>
              <a:t> </a:t>
            </a:r>
            <a:r>
              <a:rPr lang="en-US" i="1" dirty="0" err="1" smtClean="0"/>
              <a:t>màu</a:t>
            </a:r>
            <a:r>
              <a:rPr lang="en-US" i="1" dirty="0" smtClean="0"/>
              <a:t> </a:t>
            </a:r>
            <a:r>
              <a:rPr lang="en-US" i="1" dirty="0" err="1" smtClean="0"/>
              <a:t>xanh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7EF47-DD5C-EB49-8D43-12BBB74D9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admission test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EFM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EC371C-8499-A743-8B9F-5ACC74A17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EFM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2, </a:t>
            </a:r>
            <a:r>
              <a:rPr lang="en-US" dirty="0" err="1"/>
              <a:t>phần</a:t>
            </a:r>
            <a:r>
              <a:rPr lang="en-US" dirty="0"/>
              <a:t> I</a:t>
            </a:r>
          </a:p>
          <a:p>
            <a:pPr lvl="1"/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Ra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7F7C6C-2C1E-574F-8731-596FE7B0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2A292-DC72-8041-92A5-F6EF3663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3</a:t>
            </a:r>
            <a:r>
              <a:rPr lang="en-US" b="0" dirty="0"/>
              <a:t/>
            </a:r>
            <a:br>
              <a:rPr lang="en-US" b="0" dirty="0"/>
            </a:br>
            <a:r>
              <a:rPr lang="en-US" i="1" dirty="0" err="1"/>
              <a:t>Lời</a:t>
            </a:r>
            <a:r>
              <a:rPr lang="en-US" i="1" dirty="0"/>
              <a:t> </a:t>
            </a:r>
            <a:r>
              <a:rPr lang="en-US" i="1" dirty="0" err="1" smtClean="0"/>
              <a:t>cảnh</a:t>
            </a:r>
            <a:r>
              <a:rPr lang="en-US" i="1" dirty="0" smtClean="0"/>
              <a:t> </a:t>
            </a:r>
            <a:r>
              <a:rPr lang="en-US" i="1" dirty="0" err="1" smtClean="0"/>
              <a:t>báo</a:t>
            </a:r>
            <a:r>
              <a:rPr lang="en-US" i="1" dirty="0" smtClean="0"/>
              <a:t> </a:t>
            </a:r>
            <a:r>
              <a:rPr lang="en-US" i="1" dirty="0" err="1" smtClean="0"/>
              <a:t>đầu</a:t>
            </a:r>
            <a:r>
              <a:rPr lang="en-US" i="1" dirty="0" smtClean="0"/>
              <a:t> </a:t>
            </a:r>
            <a:r>
              <a:rPr lang="en-US" i="1" dirty="0" err="1" smtClean="0"/>
              <a:t>tiên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AB335A-D570-5B43-88CE-23EFF2958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EFM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E0B318C-5C26-8D4D-A9B8-1959BFB39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EFM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3, </a:t>
            </a:r>
            <a:r>
              <a:rPr lang="en-US" dirty="0" err="1"/>
              <a:t>phần</a:t>
            </a:r>
            <a:r>
              <a:rPr lang="en-US" dirty="0"/>
              <a:t> I</a:t>
            </a:r>
          </a:p>
          <a:p>
            <a:pPr lvl="1"/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dạ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0CA3A2D-B231-5546-B2AB-025ABBB9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5D4E6-8D52-A145-98B7-884D0BC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1</a:t>
            </a:r>
            <a:r>
              <a:rPr lang="en-US" b="0" dirty="0"/>
              <a:t/>
            </a:r>
            <a:br>
              <a:rPr lang="en-US" b="0" dirty="0"/>
            </a:br>
            <a:r>
              <a:rPr lang="en-US" i="1" dirty="0" err="1" smtClean="0"/>
              <a:t>Trước</a:t>
            </a:r>
            <a:r>
              <a:rPr lang="en-US" i="1" dirty="0" smtClean="0"/>
              <a:t> </a:t>
            </a:r>
            <a:r>
              <a:rPr lang="en-US" i="1" dirty="0" err="1" smtClean="0"/>
              <a:t>cơn</a:t>
            </a:r>
            <a:r>
              <a:rPr lang="en-US" i="1" dirty="0" smtClean="0"/>
              <a:t> </a:t>
            </a:r>
            <a:r>
              <a:rPr lang="en-US" i="1" dirty="0" err="1" smtClean="0"/>
              <a:t>bão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2DE2F0-F691-384D-A19F-B734BE657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EFM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9AE53D-D32B-984B-B3C6-B1D2D17CF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EFM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1,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  <a:p>
            <a:pPr lvl="1"/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dạ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F7E3B90-A590-FB4F-B6AF-B72DF3C2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76643A-2641-FF40-8825-4FBD40F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2</a:t>
            </a:r>
            <a:br>
              <a:rPr lang="en-US" dirty="0"/>
            </a:b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thần</a:t>
            </a:r>
            <a:r>
              <a:rPr lang="en-US" i="1" dirty="0" smtClean="0"/>
              <a:t>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mặt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F2AD37-EBCD-2E41-A005-20A9D0063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EFM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 smtClean="0"/>
              <a:t>dạ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B80CEA-6E90-714B-A802-7C6036586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EFM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2, </a:t>
            </a:r>
            <a:r>
              <a:rPr lang="en-US" dirty="0" err="1"/>
              <a:t>phần</a:t>
            </a:r>
            <a:r>
              <a:rPr lang="en-US" dirty="0"/>
              <a:t> II</a:t>
            </a:r>
          </a:p>
          <a:p>
            <a:pPr lvl="1"/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ở </a:t>
            </a:r>
            <a:r>
              <a:rPr lang="en-US" dirty="0" err="1"/>
              <a:t>trang</a:t>
            </a:r>
            <a:r>
              <a:rPr lang="en-US" dirty="0"/>
              <a:t> 2,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62D9B3-CB2B-AA40-BAE7-80A6D772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76643A-2641-FF40-8825-4FBD40F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/>
              <a:t>Sụp</a:t>
            </a:r>
            <a:r>
              <a:rPr lang="en-US" i="1" dirty="0" smtClean="0"/>
              <a:t> </a:t>
            </a:r>
            <a:r>
              <a:rPr lang="en-US" i="1" dirty="0" err="1" smtClean="0"/>
              <a:t>đổ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F2AD37-EBCD-2E41-A005-20A9D0063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 smtClean="0"/>
              <a:t>dạ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B80CEA-6E90-714B-A802-7C6036586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gẫm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“what learnt”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62D9B3-CB2B-AA40-BAE7-80A6D772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Synopsis</a:t>
            </a:r>
            <a:br>
              <a:rPr lang="en-US" dirty="0" smtClean="0"/>
            </a:br>
            <a:r>
              <a:rPr lang="en-US" i="1" dirty="0" err="1" smtClean="0"/>
              <a:t>Nhìn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con </a:t>
            </a:r>
            <a:r>
              <a:rPr lang="en-US" i="1" dirty="0" err="1" smtClean="0"/>
              <a:t>đường</a:t>
            </a:r>
            <a:r>
              <a:rPr lang="en-US" i="1" dirty="0" smtClean="0"/>
              <a:t> </a:t>
            </a:r>
            <a:r>
              <a:rPr lang="en-US" i="1" dirty="0" err="1" smtClean="0"/>
              <a:t>dẫn</a:t>
            </a:r>
            <a:r>
              <a:rPr lang="en-US" i="1" dirty="0" smtClean="0"/>
              <a:t> </a:t>
            </a:r>
            <a:r>
              <a:rPr lang="en-US" i="1" dirty="0" err="1" smtClean="0"/>
              <a:t>đến</a:t>
            </a:r>
            <a:r>
              <a:rPr lang="en-US" i="1" dirty="0" smtClean="0"/>
              <a:t> </a:t>
            </a:r>
            <a:r>
              <a:rPr lang="en-US" i="1" dirty="0" err="1" smtClean="0"/>
              <a:t>sự</a:t>
            </a:r>
            <a:r>
              <a:rPr lang="en-US" i="1" dirty="0" smtClean="0"/>
              <a:t> </a:t>
            </a:r>
            <a:r>
              <a:rPr lang="en-US" i="1" dirty="0" err="1" smtClean="0"/>
              <a:t>sụp</a:t>
            </a:r>
            <a:r>
              <a:rPr lang="en-US" i="1" dirty="0" smtClean="0"/>
              <a:t> </a:t>
            </a:r>
            <a:r>
              <a:rPr lang="en-US" i="1" dirty="0" err="1" smtClean="0"/>
              <a:t>đổ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lễ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42</a:t>
            </a:r>
            <a:r>
              <a:rPr lang="en-US" baseline="30000" dirty="0" smtClean="0"/>
              <a:t>nd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42-42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endParaRPr lang="en-US" dirty="0" smtClean="0"/>
          </a:p>
          <a:p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dmission test </a:t>
            </a:r>
            <a:r>
              <a:rPr lang="en-US" dirty="0" err="1" smtClean="0"/>
              <a:t>loại</a:t>
            </a:r>
            <a:r>
              <a:rPr lang="en-US" dirty="0" smtClean="0"/>
              <a:t> II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ngặt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,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EFM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tachycardia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PaO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EFM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sụp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acidosis. </a:t>
            </a:r>
            <a:r>
              <a:rPr lang="en-US" dirty="0" err="1" smtClean="0"/>
              <a:t>Thảm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9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0" ma:contentTypeDescription="Create a new document." ma:contentTypeScope="" ma:versionID="3065b1e2eaeb9db27fa6960342366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AE0D0D-D8C5-4ADB-8DA1-9A45DFF49717}"/>
</file>

<file path=customXml/itemProps2.xml><?xml version="1.0" encoding="utf-8"?>
<ds:datastoreItem xmlns:ds="http://schemas.openxmlformats.org/officeDocument/2006/customXml" ds:itemID="{76B6E56C-3C26-41B6-8AAD-3CE1825AE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B58D0-EF50-4152-BEED-90F0D95909A7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d62cfb88-c9f5-440a-a294-7d451f7acc2d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638</Words>
  <Application>Microsoft Office PowerPoint</Application>
  <PresentationFormat>On-screen Show (4:3)</PresentationFormat>
  <Paragraphs>70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Tích cực hơn với</vt:lpstr>
      <vt:lpstr>Phần I, trang 1 Giờ đã điểm…</vt:lpstr>
      <vt:lpstr>Phần I, trang 2 Cỗ máy biết phun ra giấy màu xanh…</vt:lpstr>
      <vt:lpstr>Phần I, trang 3 Lời cảnh báo đầu tiên…</vt:lpstr>
      <vt:lpstr>Phần II, trang 1 Trước cơn bão…</vt:lpstr>
      <vt:lpstr>Phần II, trang 2 Tử thần đã có mặt…</vt:lpstr>
      <vt:lpstr>Phần II, trang 3 Sụp đổ…</vt:lpstr>
      <vt:lpstr>Synopsis Nhìn lại con đường dẫn đến sự sụp đổ…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Thật đúng là ma đưa lối, quỷ đưa đường… (Friday, the 13th …)</dc:title>
  <dc:creator>Hong</dc:creator>
  <cp:lastModifiedBy>Windows User</cp:lastModifiedBy>
  <cp:revision>13</cp:revision>
  <dcterms:created xsi:type="dcterms:W3CDTF">2016-11-23T02:32:04Z</dcterms:created>
  <dcterms:modified xsi:type="dcterms:W3CDTF">2020-06-30T02:04:46Z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