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5"/>
  </p:normalViewPr>
  <p:slideViewPr>
    <p:cSldViewPr showGuides="1">
      <p:cViewPr varScale="1">
        <p:scale>
          <a:sx n="101" d="100"/>
          <a:sy n="101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6400800" cy="100811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8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7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5328592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rgbClr val="002060"/>
                </a:solidFill>
              </a:defRPr>
            </a:lvl1pPr>
            <a:lvl2pPr marL="317500" indent="-295275">
              <a:tabLst/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532859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accent6">
                    <a:lumMod val="50000"/>
                  </a:schemeClr>
                </a:solidFill>
              </a:defRPr>
            </a:lvl1pPr>
            <a:lvl2pPr marL="328613" indent="-328613">
              <a:tabLst/>
              <a:defRPr sz="2400"/>
            </a:lvl2pPr>
            <a:lvl3pPr>
              <a:defRPr sz="24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Picture 2" descr="http://www.hindustantimes.com/rf/image_size_640x362/HT/p2/2015/11/12/Pictures/_1fcb49cc-8916-11e5-a7f1-e2f2603d1a70.jpg">
            <a:extLst>
              <a:ext uri="{FF2B5EF4-FFF2-40B4-BE49-F238E27FC236}">
                <a16:creationId xmlns:a16="http://schemas.microsoft.com/office/drawing/2014/main" id="{5A86144C-C9EA-6A4D-8EEB-46968167C4D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7" r="15168"/>
          <a:stretch/>
        </p:blipFill>
        <p:spPr bwMode="auto">
          <a:xfrm>
            <a:off x="7146442" y="125760"/>
            <a:ext cx="153001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87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279-DF81-B24D-A6AC-529AB487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34072"/>
            <a:ext cx="4114800" cy="1143000"/>
          </a:xfrm>
        </p:spPr>
        <p:txBody>
          <a:bodyPr/>
          <a:lstStyle/>
          <a:p>
            <a:pPr marL="0" indent="0" algn="r">
              <a:buNone/>
            </a:pPr>
            <a:r>
              <a:rPr lang="en-US" b="1" dirty="0" err="1"/>
              <a:t>Thật</a:t>
            </a:r>
            <a:r>
              <a:rPr lang="en-US" b="1"/>
              <a:t> </a:t>
            </a:r>
            <a:r>
              <a:rPr lang="en-US" b="1" err="1"/>
              <a:t>đúng</a:t>
            </a:r>
            <a:r>
              <a:rPr lang="en-US" b="1"/>
              <a:t> </a:t>
            </a:r>
            <a:r>
              <a:rPr lang="en-US" b="1" err="1"/>
              <a:t>là</a:t>
            </a:r>
            <a:r>
              <a:rPr lang="en-US" b="1"/>
              <a:t> ma </a:t>
            </a:r>
            <a:r>
              <a:rPr lang="en-US" b="1" err="1"/>
              <a:t>đưa</a:t>
            </a:r>
            <a:r>
              <a:rPr lang="en-US" b="1"/>
              <a:t> </a:t>
            </a:r>
            <a:r>
              <a:rPr lang="en-US" b="1" err="1"/>
              <a:t>lối</a:t>
            </a:r>
            <a:r>
              <a:rPr lang="en-US" b="1"/>
              <a:t>, </a:t>
            </a:r>
            <a:r>
              <a:rPr lang="en-US" b="1" err="1"/>
              <a:t>quỷ</a:t>
            </a:r>
            <a:r>
              <a:rPr lang="en-US" b="1"/>
              <a:t> </a:t>
            </a:r>
            <a:r>
              <a:rPr lang="en-US" b="1" err="1"/>
              <a:t>đưa</a:t>
            </a:r>
            <a:r>
              <a:rPr lang="en-US" b="1"/>
              <a:t> </a:t>
            </a:r>
            <a:r>
              <a:rPr lang="en-US" b="1" err="1"/>
              <a:t>đường</a:t>
            </a:r>
            <a:r>
              <a:rPr lang="en-US" b="1"/>
              <a:t>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2CA603-B099-A742-BB36-3B4C71FD016F}"/>
              </a:ext>
            </a:extLst>
          </p:cNvPr>
          <p:cNvSpPr txBox="1">
            <a:spLocks/>
          </p:cNvSpPr>
          <p:nvPr/>
        </p:nvSpPr>
        <p:spPr>
          <a:xfrm>
            <a:off x="4572000" y="1412776"/>
            <a:ext cx="4114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2" descr="http://www.hindustantimes.com/rf/image_size_640x362/HT/p2/2015/11/12/Pictures/_1fcb49cc-8916-11e5-a7f1-e2f2603d1a70.jpg">
            <a:extLst>
              <a:ext uri="{FF2B5EF4-FFF2-40B4-BE49-F238E27FC236}">
                <a16:creationId xmlns:a16="http://schemas.microsoft.com/office/drawing/2014/main" id="{0C1A5CE0-67ED-B940-B0BF-F34BDE73C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7" r="15168"/>
          <a:stretch/>
        </p:blipFill>
        <p:spPr bwMode="auto">
          <a:xfrm>
            <a:off x="4638441" y="2141984"/>
            <a:ext cx="404835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04658A-52A3-2E43-A408-28B08C357076}"/>
              </a:ext>
            </a:extLst>
          </p:cNvPr>
          <p:cNvSpPr txBox="1">
            <a:spLocks/>
          </p:cNvSpPr>
          <p:nvPr/>
        </p:nvSpPr>
        <p:spPr>
          <a:xfrm>
            <a:off x="457200" y="4014192"/>
            <a:ext cx="4114800" cy="63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/>
              <a:t>(</a:t>
            </a:r>
            <a:r>
              <a:rPr lang="en-US" sz="2400" i="1"/>
              <a:t>Friday, the 13</a:t>
            </a:r>
            <a:r>
              <a:rPr lang="en-US" sz="2400" i="1" baseline="30000"/>
              <a:t>th</a:t>
            </a:r>
            <a:r>
              <a:rPr lang="en-US" sz="2400" i="1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397093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4C87-4F4C-A640-BC84-768FE645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Tích cực hơn với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2D6F-0B09-404A-B181-8A8D55435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/>
              <a:t>Trên internet browser tìm </a:t>
            </a:r>
            <a:r>
              <a:rPr lang="en-US" sz="2400">
                <a:solidFill>
                  <a:srgbClr val="0432FF"/>
                </a:solidFill>
              </a:rPr>
              <a:t>https://www.pollev.com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Click vào </a:t>
            </a:r>
            <a:r>
              <a:rPr lang="en-US" sz="2400">
                <a:solidFill>
                  <a:srgbClr val="0432FF"/>
                </a:solidFill>
              </a:rPr>
              <a:t>Poll everywhere – Audience Participation site</a:t>
            </a:r>
            <a:r>
              <a:rPr lang="en-US" sz="2400" b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Trong </a:t>
            </a:r>
            <a:r>
              <a:rPr lang="en-US" sz="2400">
                <a:solidFill>
                  <a:srgbClr val="0432FF"/>
                </a:solidFill>
              </a:rPr>
              <a:t>join a presentation</a:t>
            </a:r>
            <a:r>
              <a:rPr lang="en-US" sz="2400" b="0">
                <a:solidFill>
                  <a:schemeClr val="tx1"/>
                </a:solidFill>
              </a:rPr>
              <a:t>, sẽ tìm thấy dòng chữ </a:t>
            </a:r>
            <a:r>
              <a:rPr lang="en-US" sz="2400"/>
              <a:t>PollEv.com/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Thay cụm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username</a:t>
            </a:r>
            <a:r>
              <a:rPr lang="en-US" sz="2400" b="0"/>
              <a:t> bằng </a:t>
            </a:r>
            <a:r>
              <a:rPr lang="en-US" sz="2400">
                <a:solidFill>
                  <a:srgbClr val="0432FF"/>
                </a:solidFill>
              </a:rPr>
              <a:t>luanau076</a:t>
            </a:r>
            <a:r>
              <a:rPr lang="en-US" sz="2400" b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Click vào </a:t>
            </a:r>
            <a:r>
              <a:rPr lang="en-US" sz="2400">
                <a:solidFill>
                  <a:srgbClr val="0432FF"/>
                </a:solidFill>
              </a:rPr>
              <a:t>Join</a:t>
            </a:r>
            <a:r>
              <a:rPr lang="en-US" sz="2400" b="0">
                <a:solidFill>
                  <a:schemeClr val="tx1"/>
                </a:solidFill>
              </a:rPr>
              <a:t>, bạn sẽ được đưa đến bài hôm nay </a:t>
            </a:r>
            <a:r>
              <a:rPr lang="en-US" sz="2400">
                <a:solidFill>
                  <a:srgbClr val="0432FF"/>
                </a:solidFill>
              </a:rPr>
              <a:t>luanau076’s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866D7-2769-3E48-8AA5-BFBDCF146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/>
              <a:t>Click vào dòng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responding</a:t>
            </a:r>
            <a:r>
              <a:rPr lang="en-US" sz="2400">
                <a:solidFill>
                  <a:srgbClr val="FF9300"/>
                </a:solidFill>
              </a:rPr>
              <a:t>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as</a:t>
            </a:r>
            <a:r>
              <a:rPr lang="en-US" sz="2400" b="0"/>
              <a:t> để cập nhật tên của bạn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Trong ô hiển thị tên: đánh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họ và tên</a:t>
            </a:r>
            <a:r>
              <a:rPr lang="en-US" sz="2400" b="0"/>
              <a:t> của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/>
              <a:t>Trả lời câu hỏi bằng cách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click vào lựa chọn thích hợp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3A627-D676-1049-91D9-F48BC785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17255"/>
            <a:ext cx="3661668" cy="7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4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6716-D722-1C48-BB48-6ABAD35C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/>
              <a:t>1</a:t>
            </a:r>
            <a:br>
              <a:rPr lang="en-US" b="0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010-B246-0B40-AF8E-52EA6CB63F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đựợc</a:t>
            </a:r>
            <a:r>
              <a:rPr lang="en-US"/>
              <a:t> </a:t>
            </a:r>
            <a:r>
              <a:rPr lang="en-US" err="1"/>
              <a:t>ý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ngưỡng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l-GR"/>
              <a:t>β</a:t>
            </a:r>
            <a:r>
              <a:rPr lang="vi-VN"/>
              <a:t>-</a:t>
            </a:r>
            <a:r>
              <a:rPr lang="en-US"/>
              <a:t> </a:t>
            </a:r>
            <a:r>
              <a:rPr lang="en-US" err="1"/>
              <a:t>hCG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thai</a:t>
            </a:r>
            <a:r>
              <a:rPr lang="en-US"/>
              <a:t> </a:t>
            </a:r>
            <a:r>
              <a:rPr lang="en-US" err="1"/>
              <a:t>kì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5A197-A3E9-A54D-92F5-CAFA153E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hữu</a:t>
            </a:r>
            <a:endParaRPr lang="en-US"/>
          </a:p>
          <a:p>
            <a:pPr lvl="1"/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phẫu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viện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EE933-006B-E44F-84B3-843FEAD4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37FB-493F-0042-803A-BA44A775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2</a:t>
            </a:r>
            <a:br>
              <a:rPr lang="en-US" b="0"/>
            </a:br>
            <a:r>
              <a:rPr lang="en-US" err="1"/>
              <a:t>Cuộc</a:t>
            </a:r>
            <a:r>
              <a:rPr lang="en-US"/>
              <a:t> </a:t>
            </a:r>
            <a:r>
              <a:rPr lang="en-US" err="1"/>
              <a:t>mổ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EF47-DD5C-EB49-8D43-12BBB74D9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đựợc</a:t>
            </a:r>
            <a:r>
              <a:rPr lang="en-US"/>
              <a:t> </a:t>
            </a:r>
            <a:r>
              <a:rPr lang="en-US" err="1"/>
              <a:t>ý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ngưỡng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l-GR"/>
              <a:t>β</a:t>
            </a:r>
            <a:r>
              <a:rPr lang="vi-VN"/>
              <a:t>-</a:t>
            </a:r>
            <a:r>
              <a:rPr lang="en-US"/>
              <a:t> </a:t>
            </a:r>
            <a:r>
              <a:rPr lang="en-US" err="1"/>
              <a:t>hCG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thai</a:t>
            </a:r>
            <a:r>
              <a:rPr lang="en-US"/>
              <a:t> </a:t>
            </a:r>
            <a:r>
              <a:rPr lang="en-US" err="1"/>
              <a:t>kì</a:t>
            </a:r>
            <a:endParaRPr lang="en-US"/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ý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thai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C371C-8499-A743-8B9F-5ACC74A17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b="0" err="1"/>
              <a:t>Đối</a:t>
            </a:r>
            <a:r>
              <a:rPr lang="en-US" b="0"/>
              <a:t> </a:t>
            </a:r>
            <a:r>
              <a:rPr lang="en-US" b="0" err="1"/>
              <a:t>chiếu</a:t>
            </a:r>
            <a:r>
              <a:rPr lang="en-US" b="0"/>
              <a:t> </a:t>
            </a:r>
            <a:r>
              <a:rPr lang="en-US" b="0" err="1"/>
              <a:t>dữ</a:t>
            </a:r>
            <a:r>
              <a:rPr lang="en-US" b="0"/>
              <a:t> </a:t>
            </a:r>
            <a:r>
              <a:rPr lang="en-US" b="0" err="1"/>
              <a:t>kiện</a:t>
            </a:r>
            <a:r>
              <a:rPr lang="en-US" b="0"/>
              <a:t> qua </a:t>
            </a:r>
            <a:r>
              <a:rPr lang="en-US" b="0" err="1"/>
              <a:t>phẫu</a:t>
            </a:r>
            <a:r>
              <a:rPr lang="en-US" b="0"/>
              <a:t> </a:t>
            </a:r>
            <a:r>
              <a:rPr lang="en-US" b="0" err="1"/>
              <a:t>thuật</a:t>
            </a:r>
            <a:r>
              <a:rPr lang="en-US" b="0"/>
              <a:t> </a:t>
            </a:r>
            <a:r>
              <a:rPr lang="en-US" b="0" err="1"/>
              <a:t>với</a:t>
            </a:r>
            <a:r>
              <a:rPr lang="en-US" b="0"/>
              <a:t> </a:t>
            </a:r>
            <a:r>
              <a:rPr lang="en-US" b="0" err="1"/>
              <a:t>chẩn</a:t>
            </a:r>
            <a:r>
              <a:rPr lang="en-US" b="0"/>
              <a:t> </a:t>
            </a:r>
            <a:r>
              <a:rPr lang="en-US" b="0" err="1"/>
              <a:t>đoán</a:t>
            </a:r>
            <a:r>
              <a:rPr lang="en-US" b="0"/>
              <a:t>, </a:t>
            </a:r>
            <a:r>
              <a:rPr lang="en-US" b="0" err="1"/>
              <a:t>nhận</a:t>
            </a:r>
            <a:r>
              <a:rPr lang="en-US" b="0"/>
              <a:t> </a:t>
            </a:r>
            <a:r>
              <a:rPr lang="en-US" b="0" err="1"/>
              <a:t>định</a:t>
            </a:r>
            <a:r>
              <a:rPr lang="en-US" b="0"/>
              <a:t> </a:t>
            </a:r>
            <a:r>
              <a:rPr lang="en-US" b="0" err="1"/>
              <a:t>về</a:t>
            </a:r>
            <a:r>
              <a:rPr lang="en-US" b="0"/>
              <a:t> </a:t>
            </a:r>
            <a:r>
              <a:rPr lang="en-US" b="0" err="1"/>
              <a:t>sự</a:t>
            </a:r>
            <a:r>
              <a:rPr lang="en-US" b="0"/>
              <a:t> </a:t>
            </a:r>
            <a:r>
              <a:rPr lang="en-US" b="0" err="1"/>
              <a:t>tương</a:t>
            </a:r>
            <a:r>
              <a:rPr lang="en-US" b="0"/>
              <a:t> </a:t>
            </a:r>
            <a:r>
              <a:rPr lang="en-US" b="0" err="1"/>
              <a:t>hợp</a:t>
            </a:r>
            <a:endParaRPr lang="en-US" b="0"/>
          </a:p>
          <a:p>
            <a:pPr lvl="1"/>
            <a:r>
              <a:rPr lang="en-US" b="0" err="1"/>
              <a:t>Bình</a:t>
            </a:r>
            <a:r>
              <a:rPr lang="en-US" b="0"/>
              <a:t> </a:t>
            </a:r>
            <a:r>
              <a:rPr lang="en-US" b="0" err="1"/>
              <a:t>luận</a:t>
            </a:r>
            <a:r>
              <a:rPr lang="en-US" b="0"/>
              <a:t> </a:t>
            </a:r>
            <a:r>
              <a:rPr lang="en-US" b="0" err="1"/>
              <a:t>về</a:t>
            </a:r>
            <a:r>
              <a:rPr lang="en-US" b="0"/>
              <a:t> </a:t>
            </a:r>
            <a:r>
              <a:rPr lang="en-US" b="0" err="1"/>
              <a:t>các</a:t>
            </a:r>
            <a:r>
              <a:rPr lang="en-US" b="0"/>
              <a:t> </a:t>
            </a:r>
            <a:r>
              <a:rPr lang="en-US" b="0" err="1"/>
              <a:t>quyết</a:t>
            </a:r>
            <a:r>
              <a:rPr lang="en-US" b="0"/>
              <a:t> </a:t>
            </a:r>
            <a:r>
              <a:rPr lang="en-US" b="0" err="1"/>
              <a:t>định</a:t>
            </a:r>
            <a:r>
              <a:rPr lang="en-US" b="0"/>
              <a:t> </a:t>
            </a:r>
            <a:r>
              <a:rPr lang="en-US" b="0" err="1"/>
              <a:t>trong</a:t>
            </a:r>
            <a:r>
              <a:rPr lang="en-US" b="0"/>
              <a:t> </a:t>
            </a:r>
            <a:r>
              <a:rPr lang="en-US" b="0" err="1"/>
              <a:t>cuộc</a:t>
            </a:r>
            <a:r>
              <a:rPr lang="en-US" b="0"/>
              <a:t> </a:t>
            </a:r>
            <a:r>
              <a:rPr lang="en-US" b="0" err="1"/>
              <a:t>mổ</a:t>
            </a:r>
            <a:r>
              <a:rPr lang="en-US" b="0"/>
              <a:t> </a:t>
            </a:r>
            <a:r>
              <a:rPr lang="en-US" b="0" err="1"/>
              <a:t>của</a:t>
            </a:r>
            <a:r>
              <a:rPr lang="en-US" b="0"/>
              <a:t> </a:t>
            </a:r>
            <a:r>
              <a:rPr lang="en-US" b="0" err="1"/>
              <a:t>phẫu</a:t>
            </a:r>
            <a:r>
              <a:rPr lang="en-US" b="0"/>
              <a:t> </a:t>
            </a:r>
            <a:r>
              <a:rPr lang="en-US" b="0" err="1"/>
              <a:t>thuật</a:t>
            </a:r>
            <a:r>
              <a:rPr lang="en-US" b="0"/>
              <a:t> </a:t>
            </a:r>
            <a:r>
              <a:rPr lang="en-US" b="0" err="1"/>
              <a:t>viên</a:t>
            </a:r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42F3D-79C2-0C49-BF65-FFCCFB7E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A292-DC72-8041-92A5-F6EF3663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3</a:t>
            </a:r>
            <a:br>
              <a:rPr lang="en-US" b="0"/>
            </a:br>
            <a:r>
              <a:rPr lang="en-US" err="1"/>
              <a:t>Trở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335A-D570-5B43-88CE-23EFF2958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lí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thai</a:t>
            </a:r>
            <a:r>
              <a:rPr lang="en-US"/>
              <a:t> </a:t>
            </a:r>
            <a:r>
              <a:rPr lang="en-US" err="1"/>
              <a:t>ngoài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318C-5C26-8D4D-A9B8-1959BFB39A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b="0" err="1"/>
              <a:t>Nhìn</a:t>
            </a:r>
            <a:r>
              <a:rPr lang="en-US" b="0"/>
              <a:t> </a:t>
            </a:r>
            <a:r>
              <a:rPr lang="en-US" b="0" err="1"/>
              <a:t>lại</a:t>
            </a:r>
            <a:r>
              <a:rPr lang="en-US" b="0"/>
              <a:t> </a:t>
            </a:r>
            <a:r>
              <a:rPr lang="en-US" b="0" err="1"/>
              <a:t>và</a:t>
            </a:r>
            <a:r>
              <a:rPr lang="en-US" b="0"/>
              <a:t> </a:t>
            </a:r>
            <a:r>
              <a:rPr lang="en-US" b="0" err="1"/>
              <a:t>phân</a:t>
            </a:r>
            <a:r>
              <a:rPr lang="en-US" b="0"/>
              <a:t> </a:t>
            </a:r>
            <a:r>
              <a:rPr lang="en-US" b="0" err="1"/>
              <a:t>tích</a:t>
            </a:r>
            <a:r>
              <a:rPr lang="en-US" b="0"/>
              <a:t> </a:t>
            </a:r>
            <a:r>
              <a:rPr lang="en-US" b="0" err="1"/>
              <a:t>quá</a:t>
            </a:r>
            <a:r>
              <a:rPr lang="en-US" b="0"/>
              <a:t> </a:t>
            </a:r>
            <a:r>
              <a:rPr lang="en-US" b="0" err="1"/>
              <a:t>trình</a:t>
            </a:r>
            <a:r>
              <a:rPr lang="en-US" b="0"/>
              <a:t> </a:t>
            </a:r>
            <a:r>
              <a:rPr lang="en-US" b="0" err="1"/>
              <a:t>đã</a:t>
            </a:r>
            <a:r>
              <a:rPr lang="en-US" b="0"/>
              <a:t> </a:t>
            </a:r>
            <a:r>
              <a:rPr lang="en-US" b="0" err="1"/>
              <a:t>dẫn</a:t>
            </a:r>
            <a:r>
              <a:rPr lang="en-US" b="0"/>
              <a:t> </a:t>
            </a:r>
            <a:r>
              <a:rPr lang="en-US" b="0" err="1"/>
              <a:t>đến</a:t>
            </a:r>
            <a:r>
              <a:rPr lang="en-US" b="0"/>
              <a:t> </a:t>
            </a:r>
            <a:r>
              <a:rPr lang="en-US" b="0" err="1"/>
              <a:t>tình</a:t>
            </a:r>
            <a:r>
              <a:rPr lang="en-US" b="0"/>
              <a:t> </a:t>
            </a:r>
            <a:r>
              <a:rPr lang="en-US" b="0" err="1"/>
              <a:t>trạng</a:t>
            </a:r>
            <a:r>
              <a:rPr lang="en-US" b="0"/>
              <a:t> </a:t>
            </a:r>
            <a:r>
              <a:rPr lang="en-US" b="0" err="1"/>
              <a:t>hiện</a:t>
            </a:r>
            <a:r>
              <a:rPr lang="en-US" b="0"/>
              <a:t> </a:t>
            </a:r>
            <a:r>
              <a:rPr lang="en-US" b="0" err="1"/>
              <a:t>tại</a:t>
            </a:r>
            <a:r>
              <a:rPr lang="en-US" b="0"/>
              <a:t> </a:t>
            </a:r>
            <a:r>
              <a:rPr lang="en-US" b="0" err="1"/>
              <a:t>và</a:t>
            </a:r>
            <a:r>
              <a:rPr lang="en-US" b="0"/>
              <a:t> </a:t>
            </a:r>
            <a:r>
              <a:rPr lang="en-US" b="0" err="1"/>
              <a:t>cho</a:t>
            </a:r>
            <a:r>
              <a:rPr lang="en-US" b="0"/>
              <a:t> </a:t>
            </a:r>
            <a:r>
              <a:rPr lang="en-US" b="0" err="1"/>
              <a:t>biết</a:t>
            </a:r>
            <a:r>
              <a:rPr lang="en-US" b="0"/>
              <a:t> </a:t>
            </a:r>
            <a:r>
              <a:rPr lang="en-US" b="0" err="1"/>
              <a:t>bạn</a:t>
            </a:r>
            <a:r>
              <a:rPr lang="en-US" b="0"/>
              <a:t> </a:t>
            </a:r>
            <a:r>
              <a:rPr lang="en-US" b="0" err="1"/>
              <a:t>đã</a:t>
            </a:r>
            <a:r>
              <a:rPr lang="en-US" b="0"/>
              <a:t> </a:t>
            </a:r>
            <a:r>
              <a:rPr lang="en-US" b="0" err="1"/>
              <a:t>học</a:t>
            </a:r>
            <a:r>
              <a:rPr lang="en-US" b="0"/>
              <a:t> </a:t>
            </a:r>
            <a:r>
              <a:rPr lang="en-US" b="0" err="1"/>
              <a:t>được</a:t>
            </a:r>
            <a:r>
              <a:rPr lang="en-US" b="0"/>
              <a:t> </a:t>
            </a:r>
            <a:r>
              <a:rPr lang="en-US" b="0" err="1"/>
              <a:t>điều</a:t>
            </a:r>
            <a:r>
              <a:rPr lang="en-US" b="0"/>
              <a:t> </a:t>
            </a:r>
            <a:r>
              <a:rPr lang="en-US" b="0" err="1"/>
              <a:t>gì</a:t>
            </a:r>
            <a:r>
              <a:rPr lang="en-US" b="0"/>
              <a:t>?</a:t>
            </a:r>
          </a:p>
          <a:p>
            <a:pPr lvl="1"/>
            <a:r>
              <a:rPr lang="en-US" b="0" err="1"/>
              <a:t>Hãy</a:t>
            </a:r>
            <a:r>
              <a:rPr lang="en-US" b="0"/>
              <a:t> </a:t>
            </a:r>
            <a:r>
              <a:rPr lang="en-US" b="0" err="1"/>
              <a:t>trình</a:t>
            </a:r>
            <a:r>
              <a:rPr lang="en-US" b="0"/>
              <a:t> </a:t>
            </a:r>
            <a:r>
              <a:rPr lang="en-US" b="0" err="1"/>
              <a:t>bày</a:t>
            </a:r>
            <a:r>
              <a:rPr lang="en-US" b="0"/>
              <a:t> </a:t>
            </a:r>
            <a:r>
              <a:rPr lang="en-US" b="0" err="1"/>
              <a:t>kế</a:t>
            </a:r>
            <a:r>
              <a:rPr lang="en-US" b="0"/>
              <a:t> </a:t>
            </a:r>
            <a:r>
              <a:rPr lang="en-US" b="0" err="1"/>
              <a:t>hoạch</a:t>
            </a:r>
            <a:r>
              <a:rPr lang="en-US" b="0"/>
              <a:t> </a:t>
            </a:r>
            <a:r>
              <a:rPr lang="en-US" b="0" err="1"/>
              <a:t>quản</a:t>
            </a:r>
            <a:r>
              <a:rPr lang="en-US" b="0"/>
              <a:t> </a:t>
            </a:r>
            <a:r>
              <a:rPr lang="en-US" b="0" err="1"/>
              <a:t>lý</a:t>
            </a:r>
            <a:r>
              <a:rPr lang="en-US" b="0"/>
              <a:t> </a:t>
            </a:r>
            <a:r>
              <a:rPr lang="en-US" b="0" err="1"/>
              <a:t>mà</a:t>
            </a:r>
            <a:r>
              <a:rPr lang="en-US" b="0"/>
              <a:t> </a:t>
            </a:r>
            <a:r>
              <a:rPr lang="en-US" b="0" err="1"/>
              <a:t>bạn</a:t>
            </a:r>
            <a:r>
              <a:rPr lang="en-US" b="0"/>
              <a:t> </a:t>
            </a:r>
            <a:r>
              <a:rPr lang="en-US" b="0" err="1"/>
              <a:t>cho</a:t>
            </a:r>
            <a:r>
              <a:rPr lang="en-US" b="0"/>
              <a:t> </a:t>
            </a:r>
            <a:r>
              <a:rPr lang="en-US" b="0" err="1"/>
              <a:t>là</a:t>
            </a:r>
            <a:r>
              <a:rPr lang="en-US" b="0"/>
              <a:t> </a:t>
            </a:r>
            <a:r>
              <a:rPr lang="en-US" b="0" err="1"/>
              <a:t>thích</a:t>
            </a:r>
            <a:r>
              <a:rPr lang="en-US" b="0"/>
              <a:t> </a:t>
            </a:r>
            <a:r>
              <a:rPr lang="en-US" b="0" err="1"/>
              <a:t>hợp</a:t>
            </a:r>
            <a:r>
              <a:rPr lang="en-US" b="0"/>
              <a:t> </a:t>
            </a:r>
            <a:r>
              <a:rPr lang="en-US" b="0" err="1"/>
              <a:t>nhất</a:t>
            </a:r>
            <a:r>
              <a:rPr lang="en-US" b="0"/>
              <a:t> </a:t>
            </a:r>
            <a:r>
              <a:rPr lang="en-US" b="0" err="1"/>
              <a:t>tại</a:t>
            </a:r>
            <a:r>
              <a:rPr lang="en-US" b="0"/>
              <a:t> </a:t>
            </a:r>
            <a:r>
              <a:rPr lang="en-US" b="0" err="1"/>
              <a:t>thời</a:t>
            </a:r>
            <a:r>
              <a:rPr lang="en-US" b="0"/>
              <a:t> </a:t>
            </a:r>
            <a:r>
              <a:rPr lang="en-US" b="0" err="1"/>
              <a:t>điểm</a:t>
            </a:r>
            <a:r>
              <a:rPr lang="en-US" b="0"/>
              <a:t> </a:t>
            </a:r>
            <a:r>
              <a:rPr lang="en-US" b="0" err="1"/>
              <a:t>này</a:t>
            </a:r>
            <a:r>
              <a:rPr lang="en-US" b="0"/>
              <a:t>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ABE09-0D2B-5F4E-94A5-454AE468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8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4E6-8D52-A145-98B7-884D0BC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1</a:t>
            </a:r>
            <a:br>
              <a:rPr lang="en-US" b="0"/>
            </a:b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chịu</a:t>
            </a:r>
            <a:r>
              <a:rPr lang="en-US"/>
              <a:t> </a:t>
            </a:r>
            <a:r>
              <a:rPr lang="en-US" err="1"/>
              <a:t>đấm</a:t>
            </a:r>
            <a:r>
              <a:rPr lang="en-US"/>
              <a:t> </a:t>
            </a: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xôi</a:t>
            </a:r>
            <a:r>
              <a:rPr lang="en-US"/>
              <a:t>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E2F0-F691-384D-A19F-B734BE657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b="0" err="1">
                <a:solidFill>
                  <a:schemeClr val="tx1"/>
                </a:solidFill>
              </a:rPr>
              <a:t>Phân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tích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được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các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nguyên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lí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lựa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chọn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điều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trị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cho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một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trường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hợp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thai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ngoài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tử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cung</a:t>
            </a:r>
            <a:endParaRPr lang="en-US" b="0">
              <a:solidFill>
                <a:schemeClr val="tx1"/>
              </a:solidFill>
            </a:endParaRPr>
          </a:p>
          <a:p>
            <a:pPr lvl="1"/>
            <a:r>
              <a:rPr lang="en-US" b="0" err="1">
                <a:solidFill>
                  <a:schemeClr val="tx1"/>
                </a:solidFill>
              </a:rPr>
              <a:t>Phân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tích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được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ưu-nhược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điểm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của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điều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trị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nội</a:t>
            </a:r>
            <a:r>
              <a:rPr lang="en-US" b="0">
                <a:solidFill>
                  <a:schemeClr val="tx1"/>
                </a:solidFill>
              </a:rPr>
              <a:t> khoa </a:t>
            </a:r>
            <a:r>
              <a:rPr lang="en-US" b="0" err="1">
                <a:solidFill>
                  <a:schemeClr val="tx1"/>
                </a:solidFill>
              </a:rPr>
              <a:t>thai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ngoài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tử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cung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với</a:t>
            </a:r>
            <a:r>
              <a:rPr lang="en-US" b="0">
                <a:solidFill>
                  <a:schemeClr val="tx1"/>
                </a:solidFill>
              </a:rPr>
              <a:t> Methotrexate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E53D-D32B-984B-B3C6-B1D2D17CF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Methotrexate?</a:t>
            </a:r>
          </a:p>
          <a:p>
            <a:pPr lvl="1"/>
            <a:r>
              <a:rPr lang="en-US"/>
              <a:t>So </a:t>
            </a:r>
            <a:r>
              <a:rPr lang="en-US" err="1"/>
              <a:t>sánh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ra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phẫu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,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?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27B22-48D4-324A-B6AD-734FF603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643A-2641-FF40-8825-4FBD40F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2</a:t>
            </a:r>
            <a:br>
              <a:rPr lang="en-US"/>
            </a:br>
            <a:r>
              <a:rPr lang="en-US" err="1"/>
              <a:t>Thất</a:t>
            </a:r>
            <a:r>
              <a:rPr lang="en-US"/>
              <a:t> </a:t>
            </a:r>
            <a:r>
              <a:rPr lang="en-US" err="1"/>
              <a:t>bại</a:t>
            </a:r>
            <a:r>
              <a:rPr lang="en-US"/>
              <a:t> </a:t>
            </a:r>
            <a:r>
              <a:rPr lang="en-US" err="1"/>
              <a:t>chồng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</a:t>
            </a:r>
            <a:r>
              <a:rPr lang="en-US" err="1"/>
              <a:t>thất</a:t>
            </a:r>
            <a:r>
              <a:rPr lang="en-US"/>
              <a:t> </a:t>
            </a:r>
            <a:r>
              <a:rPr lang="en-US" err="1"/>
              <a:t>bại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AD37-EBCD-2E41-A005-20A9D00637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b="0" err="1">
                <a:solidFill>
                  <a:schemeClr val="tx1"/>
                </a:solidFill>
              </a:rPr>
              <a:t>Phân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tích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được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nguyên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lí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theo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dõi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điều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trị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nội</a:t>
            </a:r>
            <a:r>
              <a:rPr lang="en-US" b="0">
                <a:solidFill>
                  <a:schemeClr val="tx1"/>
                </a:solidFill>
              </a:rPr>
              <a:t> khoa </a:t>
            </a:r>
            <a:r>
              <a:rPr lang="en-US" b="0" err="1">
                <a:solidFill>
                  <a:schemeClr val="tx1"/>
                </a:solidFill>
              </a:rPr>
              <a:t>thai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ngoài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tử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cung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bằng</a:t>
            </a:r>
            <a:r>
              <a:rPr lang="en-US" b="0">
                <a:solidFill>
                  <a:schemeClr val="tx1"/>
                </a:solidFill>
              </a:rPr>
              <a:t> methotrexate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80CEA-6E90-714B-A802-7C60365868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err="1"/>
              <a:t>Chỉ</a:t>
            </a:r>
            <a:r>
              <a:rPr lang="en-US"/>
              <a:t> ra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cứ</a:t>
            </a:r>
            <a:r>
              <a:rPr lang="en-US"/>
              <a:t> </a:t>
            </a:r>
            <a:r>
              <a:rPr lang="en-US" err="1"/>
              <a:t>ủng</a:t>
            </a:r>
            <a:r>
              <a:rPr lang="en-US"/>
              <a:t> </a:t>
            </a:r>
            <a:r>
              <a:rPr lang="en-US" err="1"/>
              <a:t>hộ</a:t>
            </a:r>
            <a:r>
              <a:rPr lang="en-US"/>
              <a:t> </a:t>
            </a:r>
            <a:r>
              <a:rPr lang="en-US" err="1"/>
              <a:t>phẫu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tồn</a:t>
            </a:r>
            <a:endParaRPr lang="en-US"/>
          </a:p>
          <a:p>
            <a:pPr lvl="1"/>
            <a:r>
              <a:rPr lang="en-US" err="1"/>
              <a:t>Chỉ</a:t>
            </a:r>
            <a:r>
              <a:rPr lang="en-US"/>
              <a:t> ra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cứ</a:t>
            </a:r>
            <a:r>
              <a:rPr lang="en-US"/>
              <a:t> </a:t>
            </a:r>
            <a:r>
              <a:rPr lang="en-US" err="1"/>
              <a:t>ủng</a:t>
            </a:r>
            <a:r>
              <a:rPr lang="en-US"/>
              <a:t> </a:t>
            </a:r>
            <a:r>
              <a:rPr lang="en-US" err="1"/>
              <a:t>hộ</a:t>
            </a:r>
            <a:r>
              <a:rPr lang="en-US"/>
              <a:t> </a:t>
            </a:r>
            <a:r>
              <a:rPr lang="en-US" err="1"/>
              <a:t>phẫu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triệt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</a:p>
          <a:p>
            <a:pPr lvl="1"/>
            <a:r>
              <a:rPr lang="en-US"/>
              <a:t>Cho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phẫu</a:t>
            </a:r>
            <a:r>
              <a:rPr lang="en-US"/>
              <a:t> </a:t>
            </a:r>
            <a:r>
              <a:rPr lang="en-US" err="1"/>
              <a:t>thuật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A969-7B79-004A-A431-F1E93F55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3</a:t>
            </a:r>
            <a:br>
              <a:rPr lang="en-US"/>
            </a:b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Sáu</a:t>
            </a:r>
            <a:r>
              <a:rPr lang="en-US"/>
              <a:t>, </a:t>
            </a:r>
            <a:r>
              <a:rPr lang="en-US" err="1"/>
              <a:t>ngày</a:t>
            </a:r>
            <a:r>
              <a:rPr lang="en-US"/>
              <a:t> 13…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93C1-DDC1-4140-B819-ABE620EB4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ưu-nhược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ngoại</a:t>
            </a:r>
            <a:r>
              <a:rPr lang="en-US"/>
              <a:t> khoa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tồn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thai</a:t>
            </a:r>
            <a:r>
              <a:rPr lang="en-US"/>
              <a:t> </a:t>
            </a:r>
            <a:r>
              <a:rPr lang="en-US" err="1"/>
              <a:t>ngoài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(salpingostomy) </a:t>
            </a:r>
            <a:r>
              <a:rPr lang="en-US" err="1"/>
              <a:t>khi</a:t>
            </a:r>
            <a:r>
              <a:rPr lang="en-US"/>
              <a:t> so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ngoại</a:t>
            </a:r>
            <a:r>
              <a:rPr lang="en-US"/>
              <a:t> khoa </a:t>
            </a:r>
            <a:r>
              <a:rPr lang="en-US" err="1"/>
              <a:t>triệt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thai</a:t>
            </a:r>
            <a:r>
              <a:rPr lang="en-US"/>
              <a:t> </a:t>
            </a:r>
            <a:r>
              <a:rPr lang="en-US" err="1"/>
              <a:t>ngoài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(salpingectomy)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31E0-37D4-6D4B-B4CA-B55C8657BB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Hãy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:</a:t>
            </a:r>
          </a:p>
          <a:p>
            <a:pPr lvl="1"/>
            <a:r>
              <a:rPr lang="en-US" b="0" err="1"/>
              <a:t>Bạn</a:t>
            </a:r>
            <a:r>
              <a:rPr lang="en-US" b="0"/>
              <a:t> </a:t>
            </a:r>
            <a:r>
              <a:rPr lang="en-US" b="0" err="1"/>
              <a:t>đã</a:t>
            </a:r>
            <a:r>
              <a:rPr lang="en-US" b="0"/>
              <a:t> </a:t>
            </a:r>
            <a:r>
              <a:rPr lang="en-US" b="0" err="1"/>
              <a:t>có</a:t>
            </a:r>
            <a:r>
              <a:rPr lang="en-US" b="0"/>
              <a:t> </a:t>
            </a:r>
            <a:r>
              <a:rPr lang="en-US" b="0" err="1"/>
              <a:t>thể</a:t>
            </a:r>
            <a:r>
              <a:rPr lang="en-US" b="0"/>
              <a:t> </a:t>
            </a:r>
            <a:r>
              <a:rPr lang="en-US" b="0" err="1"/>
              <a:t>làm</a:t>
            </a:r>
            <a:r>
              <a:rPr lang="en-US" b="0"/>
              <a:t> </a:t>
            </a:r>
            <a:r>
              <a:rPr lang="en-US" b="0" err="1"/>
              <a:t>gì</a:t>
            </a:r>
            <a:r>
              <a:rPr lang="en-US" b="0"/>
              <a:t> </a:t>
            </a:r>
            <a:r>
              <a:rPr lang="en-US" b="0" err="1"/>
              <a:t>để</a:t>
            </a:r>
            <a:r>
              <a:rPr lang="en-US" b="0"/>
              <a:t> </a:t>
            </a:r>
            <a:r>
              <a:rPr lang="en-US" b="0" err="1"/>
              <a:t>tốt</a:t>
            </a:r>
            <a:r>
              <a:rPr lang="en-US" b="0"/>
              <a:t> </a:t>
            </a:r>
            <a:r>
              <a:rPr lang="en-US" b="0" err="1"/>
              <a:t>hơn</a:t>
            </a:r>
            <a:r>
              <a:rPr lang="en-US" b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669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9" ma:contentTypeDescription="Create a new document." ma:contentTypeScope="" ma:versionID="dafdcc822782ef86f206c42b0c0563f9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1d500e77ecf6c1035c02d942f2fbc05f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5841BA-466B-4A78-A61E-4714D5E7C155}"/>
</file>

<file path=customXml/itemProps2.xml><?xml version="1.0" encoding="utf-8"?>
<ds:datastoreItem xmlns:ds="http://schemas.openxmlformats.org/officeDocument/2006/customXml" ds:itemID="{20A99538-331B-4231-AE7C-AFB53CBD252D}"/>
</file>

<file path=customXml/itemProps3.xml><?xml version="1.0" encoding="utf-8"?>
<ds:datastoreItem xmlns:ds="http://schemas.openxmlformats.org/officeDocument/2006/customXml" ds:itemID="{C37986CE-7438-4934-BA37-330732AFFB0F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570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Tích cực hơn với</vt:lpstr>
      <vt:lpstr>Phần I, trang 1 Nhập viện…</vt:lpstr>
      <vt:lpstr>Phần I, trang 2 Cuộc mổ…</vt:lpstr>
      <vt:lpstr>Phần I, trang 3 Trở lại bệnh viện…</vt:lpstr>
      <vt:lpstr>Phần II, trang 1 Cố chịu đấm ăn xôi…?</vt:lpstr>
      <vt:lpstr>Phần II, trang 2 Thất bại chồng lên thất bại…</vt:lpstr>
      <vt:lpstr>Phần II, trang 3 Thứ Sáu, ngày 13…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Thật đúng là ma đưa lối, quỷ đưa đường… (Friday, the 13th …)</dc:title>
  <dc:creator>Hong</dc:creator>
  <cp:lastModifiedBy>LUAN AU</cp:lastModifiedBy>
  <cp:revision>20</cp:revision>
  <dcterms:created xsi:type="dcterms:W3CDTF">2016-11-23T02:32:04Z</dcterms:created>
  <dcterms:modified xsi:type="dcterms:W3CDTF">2020-04-04T09:15:58Z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