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59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28CA-52A6-46A1-ADF1-8B0889FF97B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9997-AD7C-45FD-AE98-AF52C4C0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2133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LS</a:t>
            </a:r>
            <a:b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NHÓM 7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TỔ 30 – Y13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Cô</a:t>
            </a:r>
            <a:r>
              <a:rPr lang="en-US" dirty="0" smtClean="0">
                <a:solidFill>
                  <a:srgbClr val="FF0000"/>
                </a:solidFill>
              </a:rPr>
              <a:t> A 26 </a:t>
            </a:r>
            <a:r>
              <a:rPr lang="en-US" dirty="0" err="1" smtClean="0">
                <a:solidFill>
                  <a:srgbClr val="FF0000"/>
                </a:solidFill>
              </a:rPr>
              <a:t>tuổi</a:t>
            </a:r>
            <a:r>
              <a:rPr lang="en-US" dirty="0" smtClean="0">
                <a:solidFill>
                  <a:srgbClr val="FF0000"/>
                </a:solidFill>
              </a:rPr>
              <a:t>, PARA 0101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300" b="1" dirty="0" smtClean="0"/>
              <a:t>LDĐK</a:t>
            </a:r>
            <a:r>
              <a:rPr lang="en-US" sz="3300" dirty="0" smtClean="0"/>
              <a:t>:  </a:t>
            </a:r>
            <a:r>
              <a:rPr lang="en-US" sz="3300" dirty="0" err="1" smtClean="0"/>
              <a:t>giảm</a:t>
            </a:r>
            <a:r>
              <a:rPr lang="en-US" sz="3300" dirty="0" smtClean="0"/>
              <a:t> </a:t>
            </a:r>
            <a:r>
              <a:rPr lang="en-US" sz="3300" dirty="0" err="1" smtClean="0"/>
              <a:t>cử</a:t>
            </a:r>
            <a:r>
              <a:rPr lang="en-US" sz="3300" dirty="0" smtClean="0"/>
              <a:t> </a:t>
            </a:r>
            <a:r>
              <a:rPr lang="en-US" sz="3300" dirty="0" err="1" smtClean="0"/>
              <a:t>động</a:t>
            </a:r>
            <a:r>
              <a:rPr lang="en-US" sz="3300" dirty="0" smtClean="0"/>
              <a:t> </a:t>
            </a:r>
            <a:r>
              <a:rPr lang="en-US" sz="3300" dirty="0" err="1" smtClean="0"/>
              <a:t>thai</a:t>
            </a:r>
            <a:r>
              <a:rPr lang="en-US" sz="3300" dirty="0" smtClean="0"/>
              <a:t> </a:t>
            </a:r>
            <a:r>
              <a:rPr lang="en-US" sz="3300" dirty="0" smtClean="0"/>
              <a:t>/ </a:t>
            </a:r>
            <a:r>
              <a:rPr lang="en-US" sz="3300" dirty="0" err="1" smtClean="0"/>
              <a:t>thai</a:t>
            </a:r>
            <a:r>
              <a:rPr lang="en-US" sz="3300" dirty="0" smtClean="0"/>
              <a:t> 30w3d </a:t>
            </a:r>
          </a:p>
          <a:p>
            <a:r>
              <a:rPr lang="en-US" sz="3300" b="1" dirty="0" smtClean="0"/>
              <a:t>TC : </a:t>
            </a:r>
            <a:r>
              <a:rPr lang="en-US" sz="3300" dirty="0" smtClean="0"/>
              <a:t>con </a:t>
            </a:r>
            <a:r>
              <a:rPr lang="en-US" sz="3300" dirty="0" err="1" smtClean="0"/>
              <a:t>đầu</a:t>
            </a:r>
            <a:r>
              <a:rPr lang="en-US" sz="3300" dirty="0" smtClean="0"/>
              <a:t> </a:t>
            </a:r>
            <a:r>
              <a:rPr lang="en-US" sz="3300" dirty="0" err="1" smtClean="0"/>
              <a:t>sinh</a:t>
            </a:r>
            <a:r>
              <a:rPr lang="en-US" sz="3300" dirty="0" smtClean="0"/>
              <a:t> </a:t>
            </a:r>
            <a:r>
              <a:rPr lang="en-US" sz="3300" dirty="0" err="1" smtClean="0"/>
              <a:t>mổ</a:t>
            </a:r>
            <a:r>
              <a:rPr lang="en-US" sz="3300" dirty="0" smtClean="0"/>
              <a:t> </a:t>
            </a:r>
            <a:r>
              <a:rPr lang="en-US" sz="3300" dirty="0" err="1" smtClean="0"/>
              <a:t>lúc</a:t>
            </a:r>
            <a:r>
              <a:rPr lang="en-US" sz="3300" dirty="0" smtClean="0"/>
              <a:t> 32w </a:t>
            </a:r>
            <a:r>
              <a:rPr lang="en-US" sz="3300" dirty="0" err="1" smtClean="0"/>
              <a:t>vì</a:t>
            </a:r>
            <a:r>
              <a:rPr lang="en-US" sz="3300" dirty="0" smtClean="0"/>
              <a:t> </a:t>
            </a:r>
            <a:r>
              <a:rPr lang="en-US" sz="3300" dirty="0" err="1" smtClean="0"/>
              <a:t>suy</a:t>
            </a:r>
            <a:r>
              <a:rPr lang="en-US" sz="3300" dirty="0" smtClean="0"/>
              <a:t> </a:t>
            </a:r>
            <a:r>
              <a:rPr lang="en-US" sz="3300" dirty="0" err="1" smtClean="0"/>
              <a:t>thai</a:t>
            </a:r>
            <a:r>
              <a:rPr lang="en-US" sz="3300" dirty="0" smtClean="0"/>
              <a:t>/ THA </a:t>
            </a:r>
            <a:r>
              <a:rPr lang="en-US" sz="3300" dirty="0" err="1" smtClean="0"/>
              <a:t>thai</a:t>
            </a:r>
            <a:r>
              <a:rPr lang="en-US" sz="3300" dirty="0" smtClean="0"/>
              <a:t> </a:t>
            </a:r>
            <a:r>
              <a:rPr lang="en-US" sz="3300" dirty="0" err="1" smtClean="0"/>
              <a:t>kỳ</a:t>
            </a:r>
            <a:r>
              <a:rPr lang="en-US" sz="3300" dirty="0" smtClean="0"/>
              <a:t>, </a:t>
            </a:r>
            <a:r>
              <a:rPr lang="en-US" sz="3300" dirty="0" err="1" smtClean="0"/>
              <a:t>sau</a:t>
            </a:r>
            <a:r>
              <a:rPr lang="en-US" sz="3300" dirty="0" smtClean="0"/>
              <a:t> </a:t>
            </a:r>
            <a:r>
              <a:rPr lang="en-US" sz="3300" dirty="0" err="1" smtClean="0"/>
              <a:t>sinh</a:t>
            </a:r>
            <a:r>
              <a:rPr lang="en-US" sz="3300" dirty="0" smtClean="0"/>
              <a:t> </a:t>
            </a:r>
            <a:r>
              <a:rPr lang="en-US" sz="3300" dirty="0" err="1" smtClean="0"/>
              <a:t>không</a:t>
            </a:r>
            <a:r>
              <a:rPr lang="en-US" sz="3300" dirty="0" smtClean="0"/>
              <a:t> </a:t>
            </a:r>
            <a:r>
              <a:rPr lang="en-US" sz="3300" dirty="0" smtClean="0"/>
              <a:t>THA</a:t>
            </a:r>
          </a:p>
          <a:p>
            <a:r>
              <a:rPr lang="en-US" sz="3300" b="1" dirty="0" err="1" smtClean="0"/>
              <a:t>Bệnh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sử</a:t>
            </a:r>
            <a:r>
              <a:rPr lang="en-US" sz="3300" b="1" dirty="0" smtClean="0"/>
              <a:t>: </a:t>
            </a:r>
          </a:p>
          <a:p>
            <a:pPr marL="0" indent="0">
              <a:buNone/>
            </a:pPr>
            <a:r>
              <a:rPr lang="en-US" sz="3300" b="1" dirty="0" smtClean="0"/>
              <a:t> </a:t>
            </a:r>
            <a:r>
              <a:rPr lang="en-US" sz="3300" b="1" dirty="0"/>
              <a:t>	</a:t>
            </a:r>
            <a:r>
              <a:rPr lang="en-US" sz="3300" b="1" dirty="0" smtClean="0"/>
              <a:t>     </a:t>
            </a:r>
            <a:r>
              <a:rPr lang="en-US" sz="3300" dirty="0" err="1" smtClean="0"/>
              <a:t>Siêu</a:t>
            </a:r>
            <a:r>
              <a:rPr lang="en-US" sz="3300" dirty="0" smtClean="0"/>
              <a:t> </a:t>
            </a:r>
            <a:r>
              <a:rPr lang="en-US" sz="3300" dirty="0" err="1" smtClean="0"/>
              <a:t>âm</a:t>
            </a:r>
            <a:r>
              <a:rPr lang="en-US" sz="3300" dirty="0" smtClean="0"/>
              <a:t> </a:t>
            </a:r>
            <a:r>
              <a:rPr lang="en-US" sz="3300" dirty="0" err="1" smtClean="0"/>
              <a:t>lần</a:t>
            </a:r>
            <a:r>
              <a:rPr lang="en-US" sz="3300" dirty="0" smtClean="0"/>
              <a:t> </a:t>
            </a:r>
            <a:r>
              <a:rPr lang="en-US" sz="3300" dirty="0" err="1" smtClean="0"/>
              <a:t>đầu</a:t>
            </a:r>
            <a:r>
              <a:rPr lang="en-US" sz="3300" dirty="0" smtClean="0"/>
              <a:t> CRL 13mm -&gt; 7w3d</a:t>
            </a:r>
            <a:endParaRPr lang="en-US" sz="3300" b="1" dirty="0" smtClean="0"/>
          </a:p>
          <a:p>
            <a:pPr marL="1371600" lvl="3" indent="0">
              <a:buNone/>
            </a:pPr>
            <a:r>
              <a:rPr lang="en-US" sz="3400" dirty="0" err="1" smtClean="0"/>
              <a:t>Không</a:t>
            </a:r>
            <a:r>
              <a:rPr lang="en-US" sz="3400" dirty="0" smtClean="0"/>
              <a:t> THA</a:t>
            </a:r>
          </a:p>
          <a:p>
            <a:pPr marL="1371600" lvl="3" indent="0">
              <a:buNone/>
            </a:pPr>
            <a:r>
              <a:rPr lang="en-US" sz="3300" dirty="0" err="1" smtClean="0"/>
              <a:t>Các</a:t>
            </a:r>
            <a:r>
              <a:rPr lang="en-US" sz="3300" dirty="0" smtClean="0"/>
              <a:t> XN </a:t>
            </a:r>
            <a:r>
              <a:rPr lang="en-US" sz="3300" dirty="0" err="1" smtClean="0"/>
              <a:t>khác</a:t>
            </a:r>
            <a:r>
              <a:rPr lang="en-US" sz="3300" dirty="0" smtClean="0"/>
              <a:t> </a:t>
            </a:r>
            <a:r>
              <a:rPr lang="en-US" sz="3300" dirty="0" err="1" smtClean="0"/>
              <a:t>chưa</a:t>
            </a:r>
            <a:r>
              <a:rPr lang="en-US" sz="3300" dirty="0" smtClean="0"/>
              <a:t> </a:t>
            </a:r>
            <a:r>
              <a:rPr lang="en-US" sz="3300" dirty="0" err="1" smtClean="0"/>
              <a:t>ghi</a:t>
            </a:r>
            <a:r>
              <a:rPr lang="en-US" sz="3300" dirty="0" smtClean="0"/>
              <a:t> </a:t>
            </a:r>
            <a:r>
              <a:rPr lang="en-US" sz="3300" dirty="0" err="1" smtClean="0"/>
              <a:t>nhận</a:t>
            </a:r>
            <a:r>
              <a:rPr lang="en-US" sz="3300" dirty="0" smtClean="0"/>
              <a:t> </a:t>
            </a:r>
            <a:r>
              <a:rPr lang="en-US" sz="3300" dirty="0" err="1" smtClean="0"/>
              <a:t>bất</a:t>
            </a:r>
            <a:r>
              <a:rPr lang="en-US" sz="3300" dirty="0" smtClean="0"/>
              <a:t> </a:t>
            </a:r>
            <a:r>
              <a:rPr lang="en-US" sz="3300" dirty="0" err="1" smtClean="0"/>
              <a:t>thường</a:t>
            </a:r>
            <a:endParaRPr lang="en-US" sz="3300" dirty="0" smtClean="0"/>
          </a:p>
          <a:p>
            <a:r>
              <a:rPr lang="en-US" sz="3300" b="1" dirty="0" err="1" smtClean="0"/>
              <a:t>Khám</a:t>
            </a:r>
            <a:r>
              <a:rPr lang="en-US" sz="3300" b="1" dirty="0"/>
              <a:t> </a:t>
            </a:r>
            <a:r>
              <a:rPr lang="en-US" sz="3300" b="1" dirty="0" smtClean="0"/>
              <a:t>: </a:t>
            </a:r>
            <a:endParaRPr lang="en-US" sz="3400" b="1" dirty="0" smtClean="0"/>
          </a:p>
          <a:p>
            <a:pPr lvl="3"/>
            <a:r>
              <a:rPr lang="en-US" sz="3400" dirty="0" smtClean="0"/>
              <a:t>HA 160/100 mmHg</a:t>
            </a:r>
          </a:p>
          <a:p>
            <a:pPr lvl="3"/>
            <a:r>
              <a:rPr lang="en-US" sz="3300" dirty="0" smtClean="0"/>
              <a:t>BCTC : 26cm, </a:t>
            </a:r>
            <a:r>
              <a:rPr lang="en-US" sz="3300" dirty="0" err="1" smtClean="0"/>
              <a:t>không</a:t>
            </a:r>
            <a:r>
              <a:rPr lang="en-US" sz="3300" dirty="0" smtClean="0"/>
              <a:t> </a:t>
            </a:r>
            <a:r>
              <a:rPr lang="en-US" sz="3300" dirty="0" err="1" smtClean="0"/>
              <a:t>cơn</a:t>
            </a:r>
            <a:r>
              <a:rPr lang="en-US" sz="3300" dirty="0" smtClean="0"/>
              <a:t> </a:t>
            </a:r>
            <a:r>
              <a:rPr lang="en-US" sz="3300" dirty="0" err="1" smtClean="0"/>
              <a:t>gò</a:t>
            </a:r>
            <a:r>
              <a:rPr lang="en-US" sz="3300" dirty="0"/>
              <a:t>.</a:t>
            </a:r>
            <a:endParaRPr lang="en-US" sz="3300" dirty="0" smtClean="0"/>
          </a:p>
          <a:p>
            <a:pPr lvl="3"/>
            <a:r>
              <a:rPr lang="en-US" sz="3300" dirty="0" smtClean="0"/>
              <a:t>CTC </a:t>
            </a:r>
            <a:r>
              <a:rPr lang="en-US" sz="3300" dirty="0" err="1" smtClean="0"/>
              <a:t>đóng</a:t>
            </a:r>
            <a:r>
              <a:rPr lang="en-US" sz="3300" dirty="0" smtClean="0"/>
              <a:t>, </a:t>
            </a:r>
            <a:r>
              <a:rPr lang="en-US" sz="3300" dirty="0" err="1" smtClean="0"/>
              <a:t>ối</a:t>
            </a:r>
            <a:r>
              <a:rPr lang="en-US" sz="3300" dirty="0" smtClean="0"/>
              <a:t> </a:t>
            </a:r>
            <a:r>
              <a:rPr lang="en-US" sz="3300" dirty="0" err="1" smtClean="0"/>
              <a:t>còn</a:t>
            </a:r>
            <a:r>
              <a:rPr lang="en-US" sz="3300" dirty="0"/>
              <a:t>.</a:t>
            </a:r>
            <a:endParaRPr lang="en-US" sz="3300" dirty="0" smtClean="0"/>
          </a:p>
          <a:p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5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NST 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doppler</a:t>
            </a:r>
            <a:r>
              <a:rPr lang="en-US" dirty="0" smtClean="0"/>
              <a:t> </a:t>
            </a:r>
          </a:p>
          <a:p>
            <a:pPr marL="514350" indent="-514350">
              <a:buAutoNum type="alphaUcPeriod"/>
            </a:pPr>
            <a:r>
              <a:rPr lang="en-US" dirty="0" smtClean="0"/>
              <a:t>BPP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KQ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Nv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5" t="116" r="4262"/>
          <a:stretch/>
        </p:blipFill>
        <p:spPr>
          <a:xfrm>
            <a:off x="5842000" y="1237343"/>
            <a:ext cx="3276600" cy="29630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51574"/>
          <a:stretch/>
        </p:blipFill>
        <p:spPr>
          <a:xfrm>
            <a:off x="-21771" y="1219200"/>
            <a:ext cx="2460172" cy="3319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1" t="1067" r="1"/>
          <a:stretch/>
        </p:blipFill>
        <p:spPr>
          <a:xfrm>
            <a:off x="2471058" y="990600"/>
            <a:ext cx="3471503" cy="3144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53861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CN : 990 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đùi</a:t>
            </a:r>
            <a:r>
              <a:rPr lang="en-US" dirty="0" smtClean="0"/>
              <a:t> : 50mm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bụng</a:t>
            </a:r>
            <a:r>
              <a:rPr lang="en-US" dirty="0" smtClean="0"/>
              <a:t> : 224 mm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ĐM </a:t>
            </a:r>
            <a:r>
              <a:rPr lang="en-US" dirty="0" err="1" smtClean="0"/>
              <a:t>rốn</a:t>
            </a:r>
            <a:r>
              <a:rPr lang="en-US" dirty="0" smtClean="0"/>
              <a:t> : RI 0,8 – PI 2/3 – S/D 6,3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ĐM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: RI 0,8 – PI 1/9 – S/D 6,0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25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CLS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/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NC </a:t>
            </a:r>
            <a:r>
              <a:rPr lang="en-US" dirty="0" err="1" smtClean="0"/>
              <a:t>cao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/>
              <a:buChar char="Þ"/>
            </a:pP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 NST :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NST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: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bi </a:t>
            </a:r>
            <a:r>
              <a:rPr lang="en-US" dirty="0" err="1" smtClean="0"/>
              <a:t>đe</a:t>
            </a:r>
            <a:r>
              <a:rPr lang="en-US" dirty="0" smtClean="0"/>
              <a:t> </a:t>
            </a:r>
            <a:r>
              <a:rPr lang="en-US" dirty="0" err="1" smtClean="0"/>
              <a:t>dọa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: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Cô</a:t>
            </a:r>
            <a:r>
              <a:rPr lang="en-US" dirty="0" smtClean="0">
                <a:solidFill>
                  <a:srgbClr val="FF0000"/>
                </a:solidFill>
              </a:rPr>
              <a:t> B 27 </a:t>
            </a:r>
            <a:r>
              <a:rPr lang="en-US" dirty="0" err="1" smtClean="0">
                <a:solidFill>
                  <a:srgbClr val="FF0000"/>
                </a:solidFill>
              </a:rPr>
              <a:t>tuổi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PARA 1001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LDĐK : </a:t>
            </a:r>
            <a:r>
              <a:rPr lang="en-US" sz="12800" dirty="0" err="1" smtClean="0"/>
              <a:t>khám</a:t>
            </a:r>
            <a:r>
              <a:rPr lang="en-US" sz="12800" dirty="0" smtClean="0"/>
              <a:t> </a:t>
            </a:r>
            <a:r>
              <a:rPr lang="en-US" sz="12800" dirty="0" err="1" smtClean="0"/>
              <a:t>thai</a:t>
            </a:r>
            <a:r>
              <a:rPr lang="en-US" sz="12800" dirty="0" smtClean="0"/>
              <a:t> </a:t>
            </a:r>
            <a:r>
              <a:rPr lang="en-US" sz="12800" dirty="0" err="1" smtClean="0"/>
              <a:t>định</a:t>
            </a:r>
            <a:r>
              <a:rPr lang="en-US" sz="12800" dirty="0" smtClean="0"/>
              <a:t> </a:t>
            </a:r>
            <a:r>
              <a:rPr lang="en-US" sz="12800" dirty="0" err="1" smtClean="0"/>
              <a:t>kỳ</a:t>
            </a:r>
            <a:r>
              <a:rPr lang="en-US" sz="12800" dirty="0" smtClean="0"/>
              <a:t> /</a:t>
            </a:r>
            <a:r>
              <a:rPr lang="en-US" sz="12800" dirty="0" err="1" smtClean="0"/>
              <a:t>thai</a:t>
            </a:r>
            <a:r>
              <a:rPr lang="en-US" sz="12800" dirty="0" smtClean="0"/>
              <a:t> 34w2d</a:t>
            </a:r>
          </a:p>
          <a:p>
            <a:r>
              <a:rPr lang="en-US" sz="12800" dirty="0" smtClean="0"/>
              <a:t>TC: con </a:t>
            </a:r>
            <a:r>
              <a:rPr lang="en-US" sz="12800" dirty="0" err="1" smtClean="0"/>
              <a:t>đầu</a:t>
            </a:r>
            <a:r>
              <a:rPr lang="en-US" sz="12800" dirty="0" smtClean="0"/>
              <a:t> </a:t>
            </a:r>
            <a:r>
              <a:rPr lang="en-US" sz="12800" dirty="0" err="1" smtClean="0"/>
              <a:t>sinh</a:t>
            </a:r>
            <a:r>
              <a:rPr lang="en-US" sz="12800" dirty="0" smtClean="0"/>
              <a:t> </a:t>
            </a:r>
            <a:r>
              <a:rPr lang="en-US" sz="12800" dirty="0" err="1" smtClean="0"/>
              <a:t>mổ</a:t>
            </a:r>
            <a:r>
              <a:rPr lang="en-US" sz="12800" dirty="0" smtClean="0"/>
              <a:t> </a:t>
            </a:r>
            <a:r>
              <a:rPr lang="en-US" sz="12800" dirty="0" err="1" smtClean="0"/>
              <a:t>vì</a:t>
            </a:r>
            <a:r>
              <a:rPr lang="en-US" sz="12800" dirty="0" smtClean="0"/>
              <a:t> con to 3,8kg </a:t>
            </a:r>
          </a:p>
          <a:p>
            <a:r>
              <a:rPr lang="en-US" sz="12800" dirty="0" err="1" smtClean="0"/>
              <a:t>Bệnh</a:t>
            </a:r>
            <a:r>
              <a:rPr lang="en-US" sz="12800" dirty="0" smtClean="0"/>
              <a:t> </a:t>
            </a:r>
            <a:r>
              <a:rPr lang="en-US" sz="12800" dirty="0" err="1" smtClean="0"/>
              <a:t>sử</a:t>
            </a:r>
            <a:r>
              <a:rPr lang="en-US" sz="12800" dirty="0" smtClean="0"/>
              <a:t>:   </a:t>
            </a:r>
          </a:p>
          <a:p>
            <a:pPr marL="0" indent="0">
              <a:buNone/>
            </a:pPr>
            <a:r>
              <a:rPr lang="en-US" sz="12800" dirty="0"/>
              <a:t> </a:t>
            </a:r>
            <a:r>
              <a:rPr lang="en-US" sz="12800" dirty="0" err="1" smtClean="0"/>
              <a:t>Các</a:t>
            </a:r>
            <a:r>
              <a:rPr lang="en-US" sz="12800" dirty="0" smtClean="0"/>
              <a:t> </a:t>
            </a:r>
            <a:r>
              <a:rPr lang="en-US" sz="12800" dirty="0" err="1" smtClean="0"/>
              <a:t>kết</a:t>
            </a:r>
            <a:r>
              <a:rPr lang="en-US" sz="12800" dirty="0" smtClean="0"/>
              <a:t> </a:t>
            </a:r>
            <a:r>
              <a:rPr lang="en-US" sz="12800" dirty="0" err="1" smtClean="0"/>
              <a:t>quả</a:t>
            </a:r>
            <a:r>
              <a:rPr lang="en-US" sz="12800" dirty="0" smtClean="0"/>
              <a:t> </a:t>
            </a:r>
            <a:r>
              <a:rPr lang="en-US" sz="12800" dirty="0" err="1" smtClean="0"/>
              <a:t>siêu</a:t>
            </a:r>
            <a:r>
              <a:rPr lang="en-US" sz="12800" dirty="0" smtClean="0"/>
              <a:t> </a:t>
            </a:r>
            <a:r>
              <a:rPr lang="en-US" sz="12800" dirty="0" err="1" smtClean="0"/>
              <a:t>âm</a:t>
            </a:r>
            <a:r>
              <a:rPr lang="en-US" sz="12800" dirty="0" smtClean="0"/>
              <a:t> </a:t>
            </a:r>
            <a:r>
              <a:rPr lang="en-US" sz="12800" dirty="0" err="1" smtClean="0"/>
              <a:t>bình</a:t>
            </a:r>
            <a:r>
              <a:rPr lang="en-US" sz="12800" dirty="0" smtClean="0"/>
              <a:t> </a:t>
            </a:r>
            <a:r>
              <a:rPr lang="en-US" sz="12800" dirty="0" err="1" smtClean="0"/>
              <a:t>thường</a:t>
            </a:r>
            <a:r>
              <a:rPr lang="en-US" sz="12800" dirty="0"/>
              <a:t>.</a:t>
            </a:r>
            <a:endParaRPr lang="en-US" sz="12800" dirty="0" smtClean="0"/>
          </a:p>
          <a:p>
            <a:r>
              <a:rPr lang="en-US" sz="12800" dirty="0" err="1" smtClean="0"/>
              <a:t>Khám</a:t>
            </a:r>
            <a:r>
              <a:rPr lang="en-US" sz="12800" dirty="0" smtClean="0"/>
              <a:t> </a:t>
            </a:r>
          </a:p>
          <a:p>
            <a:pPr lvl="3"/>
            <a:r>
              <a:rPr lang="en-US" sz="12800" dirty="0"/>
              <a:t>BCTC : 26cm, </a:t>
            </a:r>
            <a:r>
              <a:rPr lang="en-US" sz="12800" dirty="0" err="1"/>
              <a:t>không</a:t>
            </a:r>
            <a:r>
              <a:rPr lang="en-US" sz="12800" dirty="0"/>
              <a:t> </a:t>
            </a:r>
            <a:r>
              <a:rPr lang="en-US" sz="12800" dirty="0" err="1"/>
              <a:t>cơn</a:t>
            </a:r>
            <a:r>
              <a:rPr lang="en-US" sz="12800" dirty="0"/>
              <a:t> </a:t>
            </a:r>
            <a:r>
              <a:rPr lang="en-US" sz="12800" dirty="0" err="1"/>
              <a:t>gò</a:t>
            </a:r>
            <a:r>
              <a:rPr lang="en-US" sz="12800" dirty="0"/>
              <a:t>.</a:t>
            </a:r>
          </a:p>
          <a:p>
            <a:pPr lvl="3"/>
            <a:r>
              <a:rPr lang="en-US" sz="12800" dirty="0"/>
              <a:t>CTC </a:t>
            </a:r>
            <a:r>
              <a:rPr lang="en-US" sz="12800" dirty="0" err="1"/>
              <a:t>đóng</a:t>
            </a:r>
            <a:r>
              <a:rPr lang="en-US" sz="12800" dirty="0"/>
              <a:t>, </a:t>
            </a:r>
            <a:r>
              <a:rPr lang="en-US" sz="12800" dirty="0" err="1"/>
              <a:t>ối</a:t>
            </a:r>
            <a:r>
              <a:rPr lang="en-US" sz="12800" dirty="0"/>
              <a:t> </a:t>
            </a:r>
            <a:r>
              <a:rPr lang="en-US" sz="12800" dirty="0" err="1"/>
              <a:t>còn</a:t>
            </a:r>
            <a:r>
              <a:rPr lang="en-US" sz="12800" dirty="0" smtClean="0"/>
              <a:t>.</a:t>
            </a:r>
            <a:endParaRPr lang="en-US" sz="1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NST 1 </a:t>
            </a:r>
            <a:r>
              <a:rPr lang="en-US" dirty="0" err="1" smtClean="0"/>
              <a:t>lần</a:t>
            </a:r>
            <a:r>
              <a:rPr lang="en-US" dirty="0" smtClean="0"/>
              <a:t> /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Doppler </a:t>
            </a:r>
          </a:p>
          <a:p>
            <a:r>
              <a:rPr lang="en-US" dirty="0" smtClean="0"/>
              <a:t>C. BPP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39w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NST 1 </a:t>
            </a:r>
            <a:r>
              <a:rPr lang="en-US" dirty="0" err="1" smtClean="0"/>
              <a:t>lần</a:t>
            </a:r>
            <a:r>
              <a:rPr lang="en-US" dirty="0" smtClean="0"/>
              <a:t>/ </a:t>
            </a:r>
            <a:r>
              <a:rPr lang="en-US" dirty="0" err="1" smtClean="0"/>
              <a:t>tuần</a:t>
            </a:r>
            <a:r>
              <a:rPr lang="en-US" dirty="0" smtClean="0"/>
              <a:t> : CTG </a:t>
            </a:r>
            <a:r>
              <a:rPr lang="en-US" dirty="0" err="1" smtClean="0"/>
              <a:t>nhóm</a:t>
            </a:r>
            <a:r>
              <a:rPr lang="en-US" dirty="0" smtClean="0"/>
              <a:t> I</a:t>
            </a:r>
          </a:p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39w 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273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Case LS </vt:lpstr>
      <vt:lpstr>Cô A 26 tuổi, PARA 0101 </vt:lpstr>
      <vt:lpstr>CLS tiếp theo:</vt:lpstr>
      <vt:lpstr>KQ siêu âm ngày Nv: </vt:lpstr>
      <vt:lpstr>PowerPoint Presentation</vt:lpstr>
      <vt:lpstr>Giảm cử động thai/thai kỳ NC cao :</vt:lpstr>
      <vt:lpstr>Cô B 27 tuổi PARA 1001</vt:lpstr>
      <vt:lpstr>Bạn có chiến lược theo dõi thai kỳ  này như thế nào ? </vt:lpstr>
      <vt:lpstr>Khám thai lúc 39w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LS</dc:title>
  <dc:creator>PC</dc:creator>
  <cp:lastModifiedBy>PC</cp:lastModifiedBy>
  <cp:revision>14</cp:revision>
  <dcterms:created xsi:type="dcterms:W3CDTF">2018-10-09T07:36:03Z</dcterms:created>
  <dcterms:modified xsi:type="dcterms:W3CDTF">2018-10-09T16:42:14Z</dcterms:modified>
</cp:coreProperties>
</file>